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ppt/ink/ink1949.xml" ContentType="application/inkml+xml"/>
  <Override PartName="/ppt/ink/ink1950.xml" ContentType="application/inkml+xml"/>
  <Override PartName="/ppt/ink/ink1951.xml" ContentType="application/inkml+xml"/>
  <Override PartName="/ppt/ink/ink1952.xml" ContentType="application/inkml+xml"/>
  <Override PartName="/ppt/ink/ink1953.xml" ContentType="application/inkml+xml"/>
  <Override PartName="/ppt/ink/ink1954.xml" ContentType="application/inkml+xml"/>
  <Override PartName="/ppt/ink/ink1955.xml" ContentType="application/inkml+xml"/>
  <Override PartName="/ppt/ink/ink1956.xml" ContentType="application/inkml+xml"/>
  <Override PartName="/ppt/ink/ink1957.xml" ContentType="application/inkml+xml"/>
  <Override PartName="/ppt/ink/ink1958.xml" ContentType="application/inkml+xml"/>
  <Override PartName="/ppt/ink/ink1959.xml" ContentType="application/inkml+xml"/>
  <Override PartName="/ppt/ink/ink1960.xml" ContentType="application/inkml+xml"/>
  <Override PartName="/ppt/ink/ink1961.xml" ContentType="application/inkml+xml"/>
  <Override PartName="/ppt/ink/ink1962.xml" ContentType="application/inkml+xml"/>
  <Override PartName="/ppt/ink/ink1963.xml" ContentType="application/inkml+xml"/>
  <Override PartName="/ppt/ink/ink1964.xml" ContentType="application/inkml+xml"/>
  <Override PartName="/ppt/ink/ink1965.xml" ContentType="application/inkml+xml"/>
  <Override PartName="/ppt/ink/ink1966.xml" ContentType="application/inkml+xml"/>
  <Override PartName="/ppt/ink/ink1967.xml" ContentType="application/inkml+xml"/>
  <Override PartName="/ppt/ink/ink1968.xml" ContentType="application/inkml+xml"/>
  <Override PartName="/ppt/ink/ink1969.xml" ContentType="application/inkml+xml"/>
  <Override PartName="/ppt/ink/ink1970.xml" ContentType="application/inkml+xml"/>
  <Override PartName="/ppt/ink/ink1971.xml" ContentType="application/inkml+xml"/>
  <Override PartName="/ppt/ink/ink1972.xml" ContentType="application/inkml+xml"/>
  <Override PartName="/ppt/ink/ink1973.xml" ContentType="application/inkml+xml"/>
  <Override PartName="/ppt/ink/ink1974.xml" ContentType="application/inkml+xml"/>
  <Override PartName="/ppt/ink/ink1975.xml" ContentType="application/inkml+xml"/>
  <Override PartName="/ppt/ink/ink1976.xml" ContentType="application/inkml+xml"/>
  <Override PartName="/ppt/ink/ink1977.xml" ContentType="application/inkml+xml"/>
  <Override PartName="/ppt/ink/ink1978.xml" ContentType="application/inkml+xml"/>
  <Override PartName="/ppt/ink/ink1979.xml" ContentType="application/inkml+xml"/>
  <Override PartName="/ppt/ink/ink1980.xml" ContentType="application/inkml+xml"/>
  <Override PartName="/ppt/ink/ink1981.xml" ContentType="application/inkml+xml"/>
  <Override PartName="/ppt/ink/ink1982.xml" ContentType="application/inkml+xml"/>
  <Override PartName="/ppt/ink/ink1983.xml" ContentType="application/inkml+xml"/>
  <Override PartName="/ppt/ink/ink1984.xml" ContentType="application/inkml+xml"/>
  <Override PartName="/ppt/ink/ink1985.xml" ContentType="application/inkml+xml"/>
  <Override PartName="/ppt/ink/ink1986.xml" ContentType="application/inkml+xml"/>
  <Override PartName="/ppt/ink/ink1987.xml" ContentType="application/inkml+xml"/>
  <Override PartName="/ppt/ink/ink1988.xml" ContentType="application/inkml+xml"/>
  <Override PartName="/ppt/ink/ink1989.xml" ContentType="application/inkml+xml"/>
  <Override PartName="/ppt/ink/ink1990.xml" ContentType="application/inkml+xml"/>
  <Override PartName="/ppt/ink/ink1991.xml" ContentType="application/inkml+xml"/>
  <Override PartName="/ppt/ink/ink1992.xml" ContentType="application/inkml+xml"/>
  <Override PartName="/ppt/ink/ink1993.xml" ContentType="application/inkml+xml"/>
  <Override PartName="/ppt/ink/ink1994.xml" ContentType="application/inkml+xml"/>
  <Override PartName="/ppt/ink/ink1995.xml" ContentType="application/inkml+xml"/>
  <Override PartName="/ppt/ink/ink1996.xml" ContentType="application/inkml+xml"/>
  <Override PartName="/ppt/ink/ink1997.xml" ContentType="application/inkml+xml"/>
  <Override PartName="/ppt/ink/ink1998.xml" ContentType="application/inkml+xml"/>
  <Override PartName="/ppt/ink/ink1999.xml" ContentType="application/inkml+xml"/>
  <Override PartName="/ppt/ink/ink2000.xml" ContentType="application/inkml+xml"/>
  <Override PartName="/ppt/ink/ink2001.xml" ContentType="application/inkml+xml"/>
  <Override PartName="/ppt/ink/ink2002.xml" ContentType="application/inkml+xml"/>
  <Override PartName="/ppt/ink/ink2003.xml" ContentType="application/inkml+xml"/>
  <Override PartName="/ppt/ink/ink2004.xml" ContentType="application/inkml+xml"/>
  <Override PartName="/ppt/ink/ink2005.xml" ContentType="application/inkml+xml"/>
  <Override PartName="/ppt/ink/ink2006.xml" ContentType="application/inkml+xml"/>
  <Override PartName="/ppt/ink/ink2007.xml" ContentType="application/inkml+xml"/>
  <Override PartName="/ppt/ink/ink2008.xml" ContentType="application/inkml+xml"/>
  <Override PartName="/ppt/ink/ink2009.xml" ContentType="application/inkml+xml"/>
  <Override PartName="/ppt/ink/ink2010.xml" ContentType="application/inkml+xml"/>
  <Override PartName="/ppt/ink/ink2011.xml" ContentType="application/inkml+xml"/>
  <Override PartName="/ppt/ink/ink2012.xml" ContentType="application/inkml+xml"/>
  <Override PartName="/ppt/ink/ink2013.xml" ContentType="application/inkml+xml"/>
  <Override PartName="/ppt/ink/ink2014.xml" ContentType="application/inkml+xml"/>
  <Override PartName="/ppt/ink/ink2015.xml" ContentType="application/inkml+xml"/>
  <Override PartName="/ppt/ink/ink2016.xml" ContentType="application/inkml+xml"/>
  <Override PartName="/ppt/ink/ink2017.xml" ContentType="application/inkml+xml"/>
  <Override PartName="/ppt/ink/ink2018.xml" ContentType="application/inkml+xml"/>
  <Override PartName="/ppt/ink/ink2019.xml" ContentType="application/inkml+xml"/>
  <Override PartName="/ppt/ink/ink2020.xml" ContentType="application/inkml+xml"/>
  <Override PartName="/ppt/ink/ink2021.xml" ContentType="application/inkml+xml"/>
  <Override PartName="/ppt/ink/ink2022.xml" ContentType="application/inkml+xml"/>
  <Override PartName="/ppt/ink/ink2023.xml" ContentType="application/inkml+xml"/>
  <Override PartName="/ppt/ink/ink2024.xml" ContentType="application/inkml+xml"/>
  <Override PartName="/ppt/ink/ink2025.xml" ContentType="application/inkml+xml"/>
  <Override PartName="/ppt/ink/ink2026.xml" ContentType="application/inkml+xml"/>
  <Override PartName="/ppt/ink/ink2027.xml" ContentType="application/inkml+xml"/>
  <Override PartName="/ppt/ink/ink2028.xml" ContentType="application/inkml+xml"/>
  <Override PartName="/ppt/ink/ink2029.xml" ContentType="application/inkml+xml"/>
  <Override PartName="/ppt/ink/ink2030.xml" ContentType="application/inkml+xml"/>
  <Override PartName="/ppt/ink/ink2031.xml" ContentType="application/inkml+xml"/>
  <Override PartName="/ppt/ink/ink2032.xml" ContentType="application/inkml+xml"/>
  <Override PartName="/ppt/ink/ink2033.xml" ContentType="application/inkml+xml"/>
  <Override PartName="/ppt/ink/ink2034.xml" ContentType="application/inkml+xml"/>
  <Override PartName="/ppt/ink/ink2035.xml" ContentType="application/inkml+xml"/>
  <Override PartName="/ppt/ink/ink2036.xml" ContentType="application/inkml+xml"/>
  <Override PartName="/ppt/ink/ink2037.xml" ContentType="application/inkml+xml"/>
  <Override PartName="/ppt/ink/ink2038.xml" ContentType="application/inkml+xml"/>
  <Override PartName="/ppt/ink/ink2039.xml" ContentType="application/inkml+xml"/>
  <Override PartName="/ppt/ink/ink2040.xml" ContentType="application/inkml+xml"/>
  <Override PartName="/ppt/ink/ink2041.xml" ContentType="application/inkml+xml"/>
  <Override PartName="/ppt/ink/ink2042.xml" ContentType="application/inkml+xml"/>
  <Override PartName="/ppt/ink/ink2043.xml" ContentType="application/inkml+xml"/>
  <Override PartName="/ppt/ink/ink2044.xml" ContentType="application/inkml+xml"/>
  <Override PartName="/ppt/ink/ink2045.xml" ContentType="application/inkml+xml"/>
  <Override PartName="/ppt/ink/ink2046.xml" ContentType="application/inkml+xml"/>
  <Override PartName="/ppt/ink/ink2047.xml" ContentType="application/inkml+xml"/>
  <Override PartName="/ppt/ink/ink2048.xml" ContentType="application/inkml+xml"/>
  <Override PartName="/ppt/ink/ink2049.xml" ContentType="application/inkml+xml"/>
  <Override PartName="/ppt/ink/ink2050.xml" ContentType="application/inkml+xml"/>
  <Override PartName="/ppt/ink/ink2051.xml" ContentType="application/inkml+xml"/>
  <Override PartName="/ppt/ink/ink2052.xml" ContentType="application/inkml+xml"/>
  <Override PartName="/ppt/ink/ink2053.xml" ContentType="application/inkml+xml"/>
  <Override PartName="/ppt/ink/ink2054.xml" ContentType="application/inkml+xml"/>
  <Override PartName="/ppt/ink/ink2055.xml" ContentType="application/inkml+xml"/>
  <Override PartName="/ppt/ink/ink2056.xml" ContentType="application/inkml+xml"/>
  <Override PartName="/ppt/ink/ink2057.xml" ContentType="application/inkml+xml"/>
  <Override PartName="/ppt/ink/ink2058.xml" ContentType="application/inkml+xml"/>
  <Override PartName="/ppt/ink/ink2059.xml" ContentType="application/inkml+xml"/>
  <Override PartName="/ppt/ink/ink2060.xml" ContentType="application/inkml+xml"/>
  <Override PartName="/ppt/ink/ink2061.xml" ContentType="application/inkml+xml"/>
  <Override PartName="/ppt/ink/ink2062.xml" ContentType="application/inkml+xml"/>
  <Override PartName="/ppt/ink/ink2063.xml" ContentType="application/inkml+xml"/>
  <Override PartName="/ppt/ink/ink2064.xml" ContentType="application/inkml+xml"/>
  <Override PartName="/ppt/ink/ink2065.xml" ContentType="application/inkml+xml"/>
  <Override PartName="/ppt/ink/ink2066.xml" ContentType="application/inkml+xml"/>
  <Override PartName="/ppt/ink/ink2067.xml" ContentType="application/inkml+xml"/>
  <Override PartName="/ppt/ink/ink2068.xml" ContentType="application/inkml+xml"/>
  <Override PartName="/ppt/ink/ink2069.xml" ContentType="application/inkml+xml"/>
  <Override PartName="/ppt/ink/ink2070.xml" ContentType="application/inkml+xml"/>
  <Override PartName="/ppt/ink/ink2071.xml" ContentType="application/inkml+xml"/>
  <Override PartName="/ppt/ink/ink2072.xml" ContentType="application/inkml+xml"/>
  <Override PartName="/ppt/ink/ink2073.xml" ContentType="application/inkml+xml"/>
  <Override PartName="/ppt/ink/ink2074.xml" ContentType="application/inkml+xml"/>
  <Override PartName="/ppt/ink/ink2075.xml" ContentType="application/inkml+xml"/>
  <Override PartName="/ppt/ink/ink2076.xml" ContentType="application/inkml+xml"/>
  <Override PartName="/ppt/ink/ink2077.xml" ContentType="application/inkml+xml"/>
  <Override PartName="/ppt/ink/ink2078.xml" ContentType="application/inkml+xml"/>
  <Override PartName="/ppt/ink/ink2079.xml" ContentType="application/inkml+xml"/>
  <Override PartName="/ppt/ink/ink2080.xml" ContentType="application/inkml+xml"/>
  <Override PartName="/ppt/ink/ink2081.xml" ContentType="application/inkml+xml"/>
  <Override PartName="/ppt/ink/ink2082.xml" ContentType="application/inkml+xml"/>
  <Override PartName="/ppt/ink/ink2083.xml" ContentType="application/inkml+xml"/>
  <Override PartName="/ppt/ink/ink2084.xml" ContentType="application/inkml+xml"/>
  <Override PartName="/ppt/ink/ink2085.xml" ContentType="application/inkml+xml"/>
  <Override PartName="/ppt/ink/ink2086.xml" ContentType="application/inkml+xml"/>
  <Override PartName="/ppt/ink/ink2087.xml" ContentType="application/inkml+xml"/>
  <Override PartName="/ppt/ink/ink2088.xml" ContentType="application/inkml+xml"/>
  <Override PartName="/ppt/ink/ink2089.xml" ContentType="application/inkml+xml"/>
  <Override PartName="/ppt/ink/ink2090.xml" ContentType="application/inkml+xml"/>
  <Override PartName="/ppt/ink/ink2091.xml" ContentType="application/inkml+xml"/>
  <Override PartName="/ppt/ink/ink2092.xml" ContentType="application/inkml+xml"/>
  <Override PartName="/ppt/ink/ink2093.xml" ContentType="application/inkml+xml"/>
  <Override PartName="/ppt/ink/ink2094.xml" ContentType="application/inkml+xml"/>
  <Override PartName="/ppt/ink/ink2095.xml" ContentType="application/inkml+xml"/>
  <Override PartName="/ppt/ink/ink2096.xml" ContentType="application/inkml+xml"/>
  <Override PartName="/ppt/ink/ink2097.xml" ContentType="application/inkml+xml"/>
  <Override PartName="/ppt/ink/ink2098.xml" ContentType="application/inkml+xml"/>
  <Override PartName="/ppt/ink/ink2099.xml" ContentType="application/inkml+xml"/>
  <Override PartName="/ppt/ink/ink2100.xml" ContentType="application/inkml+xml"/>
  <Override PartName="/ppt/ink/ink2101.xml" ContentType="application/inkml+xml"/>
  <Override PartName="/ppt/ink/ink2102.xml" ContentType="application/inkml+xml"/>
  <Override PartName="/ppt/ink/ink2103.xml" ContentType="application/inkml+xml"/>
  <Override PartName="/ppt/ink/ink2104.xml" ContentType="application/inkml+xml"/>
  <Override PartName="/ppt/ink/ink2105.xml" ContentType="application/inkml+xml"/>
  <Override PartName="/ppt/ink/ink2106.xml" ContentType="application/inkml+xml"/>
  <Override PartName="/ppt/ink/ink2107.xml" ContentType="application/inkml+xml"/>
  <Override PartName="/ppt/ink/ink2108.xml" ContentType="application/inkml+xml"/>
  <Override PartName="/ppt/ink/ink2109.xml" ContentType="application/inkml+xml"/>
  <Override PartName="/ppt/ink/ink2110.xml" ContentType="application/inkml+xml"/>
  <Override PartName="/ppt/ink/ink2111.xml" ContentType="application/inkml+xml"/>
  <Override PartName="/ppt/ink/ink2112.xml" ContentType="application/inkml+xml"/>
  <Override PartName="/ppt/ink/ink2113.xml" ContentType="application/inkml+xml"/>
  <Override PartName="/ppt/ink/ink2114.xml" ContentType="application/inkml+xml"/>
  <Override PartName="/ppt/ink/ink2115.xml" ContentType="application/inkml+xml"/>
  <Override PartName="/ppt/ink/ink2116.xml" ContentType="application/inkml+xml"/>
  <Override PartName="/ppt/ink/ink2117.xml" ContentType="application/inkml+xml"/>
  <Override PartName="/ppt/ink/ink2118.xml" ContentType="application/inkml+xml"/>
  <Override PartName="/ppt/ink/ink2119.xml" ContentType="application/inkml+xml"/>
  <Override PartName="/ppt/ink/ink2120.xml" ContentType="application/inkml+xml"/>
  <Override PartName="/ppt/ink/ink2121.xml" ContentType="application/inkml+xml"/>
  <Override PartName="/ppt/ink/ink2122.xml" ContentType="application/inkml+xml"/>
  <Override PartName="/ppt/ink/ink2123.xml" ContentType="application/inkml+xml"/>
  <Override PartName="/ppt/ink/ink2124.xml" ContentType="application/inkml+xml"/>
  <Override PartName="/ppt/ink/ink2125.xml" ContentType="application/inkml+xml"/>
  <Override PartName="/ppt/ink/ink2126.xml" ContentType="application/inkml+xml"/>
  <Override PartName="/ppt/ink/ink2127.xml" ContentType="application/inkml+xml"/>
  <Override PartName="/ppt/ink/ink2128.xml" ContentType="application/inkml+xml"/>
  <Override PartName="/ppt/ink/ink2129.xml" ContentType="application/inkml+xml"/>
  <Override PartName="/ppt/ink/ink2130.xml" ContentType="application/inkml+xml"/>
  <Override PartName="/ppt/ink/ink2131.xml" ContentType="application/inkml+xml"/>
  <Override PartName="/ppt/ink/ink2132.xml" ContentType="application/inkml+xml"/>
  <Override PartName="/ppt/ink/ink2133.xml" ContentType="application/inkml+xml"/>
  <Override PartName="/ppt/ink/ink2134.xml" ContentType="application/inkml+xml"/>
  <Override PartName="/ppt/ink/ink2135.xml" ContentType="application/inkml+xml"/>
  <Override PartName="/ppt/ink/ink2136.xml" ContentType="application/inkml+xml"/>
  <Override PartName="/ppt/ink/ink2137.xml" ContentType="application/inkml+xml"/>
  <Override PartName="/ppt/ink/ink2138.xml" ContentType="application/inkml+xml"/>
  <Override PartName="/ppt/ink/ink2139.xml" ContentType="application/inkml+xml"/>
  <Override PartName="/ppt/ink/ink2140.xml" ContentType="application/inkml+xml"/>
  <Override PartName="/ppt/ink/ink2141.xml" ContentType="application/inkml+xml"/>
  <Override PartName="/ppt/ink/ink2142.xml" ContentType="application/inkml+xml"/>
  <Override PartName="/ppt/ink/ink2143.xml" ContentType="application/inkml+xml"/>
  <Override PartName="/ppt/ink/ink2144.xml" ContentType="application/inkml+xml"/>
  <Override PartName="/ppt/ink/ink2145.xml" ContentType="application/inkml+xml"/>
  <Override PartName="/ppt/ink/ink2146.xml" ContentType="application/inkml+xml"/>
  <Override PartName="/ppt/ink/ink2147.xml" ContentType="application/inkml+xml"/>
  <Override PartName="/ppt/ink/ink2148.xml" ContentType="application/inkml+xml"/>
  <Override PartName="/ppt/ink/ink2149.xml" ContentType="application/inkml+xml"/>
  <Override PartName="/ppt/ink/ink2150.xml" ContentType="application/inkml+xml"/>
  <Override PartName="/ppt/ink/ink2151.xml" ContentType="application/inkml+xml"/>
  <Override PartName="/ppt/ink/ink2152.xml" ContentType="application/inkml+xml"/>
  <Override PartName="/ppt/ink/ink2153.xml" ContentType="application/inkml+xml"/>
  <Override PartName="/ppt/ink/ink2154.xml" ContentType="application/inkml+xml"/>
  <Override PartName="/ppt/ink/ink2155.xml" ContentType="application/inkml+xml"/>
  <Override PartName="/ppt/ink/ink2156.xml" ContentType="application/inkml+xml"/>
  <Override PartName="/ppt/ink/ink2157.xml" ContentType="application/inkml+xml"/>
  <Override PartName="/ppt/ink/ink2158.xml" ContentType="application/inkml+xml"/>
  <Override PartName="/ppt/ink/ink2159.xml" ContentType="application/inkml+xml"/>
  <Override PartName="/ppt/ink/ink2160.xml" ContentType="application/inkml+xml"/>
  <Override PartName="/ppt/ink/ink2161.xml" ContentType="application/inkml+xml"/>
  <Override PartName="/ppt/ink/ink2162.xml" ContentType="application/inkml+xml"/>
  <Override PartName="/ppt/ink/ink2163.xml" ContentType="application/inkml+xml"/>
  <Override PartName="/ppt/ink/ink2164.xml" ContentType="application/inkml+xml"/>
  <Override PartName="/ppt/ink/ink2165.xml" ContentType="application/inkml+xml"/>
  <Override PartName="/ppt/ink/ink2166.xml" ContentType="application/inkml+xml"/>
  <Override PartName="/ppt/ink/ink2167.xml" ContentType="application/inkml+xml"/>
  <Override PartName="/ppt/ink/ink2168.xml" ContentType="application/inkml+xml"/>
  <Override PartName="/ppt/ink/ink2169.xml" ContentType="application/inkml+xml"/>
  <Override PartName="/ppt/ink/ink2170.xml" ContentType="application/inkml+xml"/>
  <Override PartName="/ppt/ink/ink2171.xml" ContentType="application/inkml+xml"/>
  <Override PartName="/ppt/ink/ink2172.xml" ContentType="application/inkml+xml"/>
  <Override PartName="/ppt/ink/ink2173.xml" ContentType="application/inkml+xml"/>
  <Override PartName="/ppt/ink/ink2174.xml" ContentType="application/inkml+xml"/>
  <Override PartName="/ppt/ink/ink2175.xml" ContentType="application/inkml+xml"/>
  <Override PartName="/ppt/ink/ink2176.xml" ContentType="application/inkml+xml"/>
  <Override PartName="/ppt/ink/ink2177.xml" ContentType="application/inkml+xml"/>
  <Override PartName="/ppt/ink/ink2178.xml" ContentType="application/inkml+xml"/>
  <Override PartName="/ppt/ink/ink2179.xml" ContentType="application/inkml+xml"/>
  <Override PartName="/ppt/ink/ink2180.xml" ContentType="application/inkml+xml"/>
  <Override PartName="/ppt/ink/ink2181.xml" ContentType="application/inkml+xml"/>
  <Override PartName="/ppt/ink/ink2182.xml" ContentType="application/inkml+xml"/>
  <Override PartName="/ppt/ink/ink2183.xml" ContentType="application/inkml+xml"/>
  <Override PartName="/ppt/ink/ink2184.xml" ContentType="application/inkml+xml"/>
  <Override PartName="/ppt/ink/ink2185.xml" ContentType="application/inkml+xml"/>
  <Override PartName="/ppt/ink/ink2186.xml" ContentType="application/inkml+xml"/>
  <Override PartName="/ppt/ink/ink2187.xml" ContentType="application/inkml+xml"/>
  <Override PartName="/ppt/ink/ink2188.xml" ContentType="application/inkml+xml"/>
  <Override PartName="/ppt/ink/ink2189.xml" ContentType="application/inkml+xml"/>
  <Override PartName="/ppt/ink/ink2190.xml" ContentType="application/inkml+xml"/>
  <Override PartName="/ppt/ink/ink2191.xml" ContentType="application/inkml+xml"/>
  <Override PartName="/ppt/ink/ink2192.xml" ContentType="application/inkml+xml"/>
  <Override PartName="/ppt/ink/ink2193.xml" ContentType="application/inkml+xml"/>
  <Override PartName="/ppt/ink/ink2194.xml" ContentType="application/inkml+xml"/>
  <Override PartName="/ppt/ink/ink2195.xml" ContentType="application/inkml+xml"/>
  <Override PartName="/ppt/ink/ink2196.xml" ContentType="application/inkml+xml"/>
  <Override PartName="/ppt/ink/ink2197.xml" ContentType="application/inkml+xml"/>
  <Override PartName="/ppt/ink/ink2198.xml" ContentType="application/inkml+xml"/>
  <Override PartName="/ppt/ink/ink2199.xml" ContentType="application/inkml+xml"/>
  <Override PartName="/ppt/ink/ink2200.xml" ContentType="application/inkml+xml"/>
  <Override PartName="/ppt/ink/ink2201.xml" ContentType="application/inkml+xml"/>
  <Override PartName="/ppt/ink/ink2202.xml" ContentType="application/inkml+xml"/>
  <Override PartName="/ppt/ink/ink2203.xml" ContentType="application/inkml+xml"/>
  <Override PartName="/ppt/ink/ink2204.xml" ContentType="application/inkml+xml"/>
  <Override PartName="/ppt/ink/ink2205.xml" ContentType="application/inkml+xml"/>
  <Override PartName="/ppt/ink/ink2206.xml" ContentType="application/inkml+xml"/>
  <Override PartName="/ppt/ink/ink2207.xml" ContentType="application/inkml+xml"/>
  <Override PartName="/ppt/ink/ink2208.xml" ContentType="application/inkml+xml"/>
  <Override PartName="/ppt/ink/ink2209.xml" ContentType="application/inkml+xml"/>
  <Override PartName="/ppt/ink/ink2210.xml" ContentType="application/inkml+xml"/>
  <Override PartName="/ppt/ink/ink2211.xml" ContentType="application/inkml+xml"/>
  <Override PartName="/ppt/ink/ink2212.xml" ContentType="application/inkml+xml"/>
  <Override PartName="/ppt/ink/ink2213.xml" ContentType="application/inkml+xml"/>
  <Override PartName="/ppt/ink/ink2214.xml" ContentType="application/inkml+xml"/>
  <Override PartName="/ppt/ink/ink2215.xml" ContentType="application/inkml+xml"/>
  <Override PartName="/ppt/ink/ink2216.xml" ContentType="application/inkml+xml"/>
  <Override PartName="/ppt/ink/ink2217.xml" ContentType="application/inkml+xml"/>
  <Override PartName="/ppt/ink/ink2218.xml" ContentType="application/inkml+xml"/>
  <Override PartName="/ppt/ink/ink2219.xml" ContentType="application/inkml+xml"/>
  <Override PartName="/ppt/ink/ink2220.xml" ContentType="application/inkml+xml"/>
  <Override PartName="/ppt/ink/ink2221.xml" ContentType="application/inkml+xml"/>
  <Override PartName="/ppt/ink/ink2222.xml" ContentType="application/inkml+xml"/>
  <Override PartName="/ppt/ink/ink2223.xml" ContentType="application/inkml+xml"/>
  <Override PartName="/ppt/ink/ink2224.xml" ContentType="application/inkml+xml"/>
  <Override PartName="/ppt/ink/ink2225.xml" ContentType="application/inkml+xml"/>
  <Override PartName="/ppt/ink/ink2226.xml" ContentType="application/inkml+xml"/>
  <Override PartName="/ppt/ink/ink2227.xml" ContentType="application/inkml+xml"/>
  <Override PartName="/ppt/ink/ink2228.xml" ContentType="application/inkml+xml"/>
  <Override PartName="/ppt/ink/ink2229.xml" ContentType="application/inkml+xml"/>
  <Override PartName="/ppt/ink/ink2230.xml" ContentType="application/inkml+xml"/>
  <Override PartName="/ppt/ink/ink2231.xml" ContentType="application/inkml+xml"/>
  <Override PartName="/ppt/ink/ink2232.xml" ContentType="application/inkml+xml"/>
  <Override PartName="/ppt/ink/ink2233.xml" ContentType="application/inkml+xml"/>
  <Override PartName="/ppt/ink/ink2234.xml" ContentType="application/inkml+xml"/>
  <Override PartName="/ppt/ink/ink2235.xml" ContentType="application/inkml+xml"/>
  <Override PartName="/ppt/ink/ink2236.xml" ContentType="application/inkml+xml"/>
  <Override PartName="/ppt/ink/ink2237.xml" ContentType="application/inkml+xml"/>
  <Override PartName="/ppt/ink/ink2238.xml" ContentType="application/inkml+xml"/>
  <Override PartName="/ppt/ink/ink2239.xml" ContentType="application/inkml+xml"/>
  <Override PartName="/ppt/ink/ink2240.xml" ContentType="application/inkml+xml"/>
  <Override PartName="/ppt/ink/ink2241.xml" ContentType="application/inkml+xml"/>
  <Override PartName="/ppt/ink/ink2242.xml" ContentType="application/inkml+xml"/>
  <Override PartName="/ppt/ink/ink2243.xml" ContentType="application/inkml+xml"/>
  <Override PartName="/ppt/ink/ink2244.xml" ContentType="application/inkml+xml"/>
  <Override PartName="/ppt/ink/ink2245.xml" ContentType="application/inkml+xml"/>
  <Override PartName="/ppt/ink/ink2246.xml" ContentType="application/inkml+xml"/>
  <Override PartName="/ppt/ink/ink2247.xml" ContentType="application/inkml+xml"/>
  <Override PartName="/ppt/ink/ink2248.xml" ContentType="application/inkml+xml"/>
  <Override PartName="/ppt/ink/ink2249.xml" ContentType="application/inkml+xml"/>
  <Override PartName="/ppt/ink/ink2250.xml" ContentType="application/inkml+xml"/>
  <Override PartName="/ppt/ink/ink2251.xml" ContentType="application/inkml+xml"/>
  <Override PartName="/ppt/ink/ink2252.xml" ContentType="application/inkml+xml"/>
  <Override PartName="/ppt/ink/ink2253.xml" ContentType="application/inkml+xml"/>
  <Override PartName="/ppt/ink/ink2254.xml" ContentType="application/inkml+xml"/>
  <Override PartName="/ppt/ink/ink2255.xml" ContentType="application/inkml+xml"/>
  <Override PartName="/ppt/ink/ink2256.xml" ContentType="application/inkml+xml"/>
  <Override PartName="/ppt/ink/ink2257.xml" ContentType="application/inkml+xml"/>
  <Override PartName="/ppt/ink/ink2258.xml" ContentType="application/inkml+xml"/>
  <Override PartName="/ppt/ink/ink2259.xml" ContentType="application/inkml+xml"/>
  <Override PartName="/ppt/ink/ink2260.xml" ContentType="application/inkml+xml"/>
  <Override PartName="/ppt/ink/ink2261.xml" ContentType="application/inkml+xml"/>
  <Override PartName="/ppt/ink/ink2262.xml" ContentType="application/inkml+xml"/>
  <Override PartName="/ppt/ink/ink2263.xml" ContentType="application/inkml+xml"/>
  <Override PartName="/ppt/ink/ink2264.xml" ContentType="application/inkml+xml"/>
  <Override PartName="/ppt/ink/ink2265.xml" ContentType="application/inkml+xml"/>
  <Override PartName="/ppt/ink/ink2266.xml" ContentType="application/inkml+xml"/>
  <Override PartName="/ppt/ink/ink2267.xml" ContentType="application/inkml+xml"/>
  <Override PartName="/ppt/ink/ink2268.xml" ContentType="application/inkml+xml"/>
  <Override PartName="/ppt/ink/ink2269.xml" ContentType="application/inkml+xml"/>
  <Override PartName="/ppt/ink/ink2270.xml" ContentType="application/inkml+xml"/>
  <Override PartName="/ppt/ink/ink2271.xml" ContentType="application/inkml+xml"/>
  <Override PartName="/ppt/ink/ink2272.xml" ContentType="application/inkml+xml"/>
  <Override PartName="/ppt/ink/ink2273.xml" ContentType="application/inkml+xml"/>
  <Override PartName="/ppt/ink/ink2274.xml" ContentType="application/inkml+xml"/>
  <Override PartName="/ppt/ink/ink2275.xml" ContentType="application/inkml+xml"/>
  <Override PartName="/ppt/ink/ink2276.xml" ContentType="application/inkml+xml"/>
  <Override PartName="/ppt/ink/ink2277.xml" ContentType="application/inkml+xml"/>
  <Override PartName="/ppt/ink/ink2278.xml" ContentType="application/inkml+xml"/>
  <Override PartName="/ppt/ink/ink2279.xml" ContentType="application/inkml+xml"/>
  <Override PartName="/ppt/ink/ink2280.xml" ContentType="application/inkml+xml"/>
  <Override PartName="/ppt/ink/ink2281.xml" ContentType="application/inkml+xml"/>
  <Override PartName="/ppt/ink/ink2282.xml" ContentType="application/inkml+xml"/>
  <Override PartName="/ppt/ink/ink2283.xml" ContentType="application/inkml+xml"/>
  <Override PartName="/ppt/ink/ink2284.xml" ContentType="application/inkml+xml"/>
  <Override PartName="/ppt/ink/ink2285.xml" ContentType="application/inkml+xml"/>
  <Override PartName="/ppt/ink/ink2286.xml" ContentType="application/inkml+xml"/>
  <Override PartName="/ppt/ink/ink2287.xml" ContentType="application/inkml+xml"/>
  <Override PartName="/ppt/ink/ink2288.xml" ContentType="application/inkml+xml"/>
  <Override PartName="/ppt/ink/ink2289.xml" ContentType="application/inkml+xml"/>
  <Override PartName="/ppt/ink/ink2290.xml" ContentType="application/inkml+xml"/>
  <Override PartName="/ppt/ink/ink2291.xml" ContentType="application/inkml+xml"/>
  <Override PartName="/ppt/ink/ink2292.xml" ContentType="application/inkml+xml"/>
  <Override PartName="/ppt/ink/ink2293.xml" ContentType="application/inkml+xml"/>
  <Override PartName="/ppt/ink/ink2294.xml" ContentType="application/inkml+xml"/>
  <Override PartName="/ppt/ink/ink2295.xml" ContentType="application/inkml+xml"/>
  <Override PartName="/ppt/ink/ink2296.xml" ContentType="application/inkml+xml"/>
  <Override PartName="/ppt/ink/ink2297.xml" ContentType="application/inkml+xml"/>
  <Override PartName="/ppt/ink/ink2298.xml" ContentType="application/inkml+xml"/>
  <Override PartName="/ppt/ink/ink2299.xml" ContentType="application/inkml+xml"/>
  <Override PartName="/ppt/ink/ink2300.xml" ContentType="application/inkml+xml"/>
  <Override PartName="/ppt/ink/ink2301.xml" ContentType="application/inkml+xml"/>
  <Override PartName="/ppt/ink/ink2302.xml" ContentType="application/inkml+xml"/>
  <Override PartName="/ppt/ink/ink2303.xml" ContentType="application/inkml+xml"/>
  <Override PartName="/ppt/ink/ink2304.xml" ContentType="application/inkml+xml"/>
  <Override PartName="/ppt/ink/ink2305.xml" ContentType="application/inkml+xml"/>
  <Override PartName="/ppt/ink/ink2306.xml" ContentType="application/inkml+xml"/>
  <Override PartName="/ppt/ink/ink2307.xml" ContentType="application/inkml+xml"/>
  <Override PartName="/ppt/ink/ink2308.xml" ContentType="application/inkml+xml"/>
  <Override PartName="/ppt/ink/ink2309.xml" ContentType="application/inkml+xml"/>
  <Override PartName="/ppt/ink/ink2310.xml" ContentType="application/inkml+xml"/>
  <Override PartName="/ppt/ink/ink2311.xml" ContentType="application/inkml+xml"/>
  <Override PartName="/ppt/ink/ink2312.xml" ContentType="application/inkml+xml"/>
  <Override PartName="/ppt/ink/ink2313.xml" ContentType="application/inkml+xml"/>
  <Override PartName="/ppt/ink/ink2314.xml" ContentType="application/inkml+xml"/>
  <Override PartName="/ppt/ink/ink2315.xml" ContentType="application/inkml+xml"/>
  <Override PartName="/ppt/ink/ink2316.xml" ContentType="application/inkml+xml"/>
  <Override PartName="/ppt/ink/ink2317.xml" ContentType="application/inkml+xml"/>
  <Override PartName="/ppt/ink/ink2318.xml" ContentType="application/inkml+xml"/>
  <Override PartName="/ppt/ink/ink2319.xml" ContentType="application/inkml+xml"/>
  <Override PartName="/ppt/ink/ink2320.xml" ContentType="application/inkml+xml"/>
  <Override PartName="/ppt/ink/ink2321.xml" ContentType="application/inkml+xml"/>
  <Override PartName="/ppt/ink/ink2322.xml" ContentType="application/inkml+xml"/>
  <Override PartName="/ppt/ink/ink2323.xml" ContentType="application/inkml+xml"/>
  <Override PartName="/ppt/ink/ink2324.xml" ContentType="application/inkml+xml"/>
  <Override PartName="/ppt/ink/ink2325.xml" ContentType="application/inkml+xml"/>
  <Override PartName="/ppt/ink/ink2326.xml" ContentType="application/inkml+xml"/>
  <Override PartName="/ppt/ink/ink2327.xml" ContentType="application/inkml+xml"/>
  <Override PartName="/ppt/ink/ink2328.xml" ContentType="application/inkml+xml"/>
  <Override PartName="/ppt/ink/ink2329.xml" ContentType="application/inkml+xml"/>
  <Override PartName="/ppt/ink/ink2330.xml" ContentType="application/inkml+xml"/>
  <Override PartName="/ppt/ink/ink2331.xml" ContentType="application/inkml+xml"/>
  <Override PartName="/ppt/ink/ink2332.xml" ContentType="application/inkml+xml"/>
  <Override PartName="/ppt/ink/ink2333.xml" ContentType="application/inkml+xml"/>
  <Override PartName="/ppt/ink/ink2334.xml" ContentType="application/inkml+xml"/>
  <Override PartName="/ppt/ink/ink2335.xml" ContentType="application/inkml+xml"/>
  <Override PartName="/ppt/ink/ink2336.xml" ContentType="application/inkml+xml"/>
  <Override PartName="/ppt/ink/ink2337.xml" ContentType="application/inkml+xml"/>
  <Override PartName="/ppt/ink/ink2338.xml" ContentType="application/inkml+xml"/>
  <Override PartName="/ppt/ink/ink2339.xml" ContentType="application/inkml+xml"/>
  <Override PartName="/ppt/ink/ink2340.xml" ContentType="application/inkml+xml"/>
  <Override PartName="/ppt/ink/ink2341.xml" ContentType="application/inkml+xml"/>
  <Override PartName="/ppt/ink/ink2342.xml" ContentType="application/inkml+xml"/>
  <Override PartName="/ppt/ink/ink2343.xml" ContentType="application/inkml+xml"/>
  <Override PartName="/ppt/ink/ink2344.xml" ContentType="application/inkml+xml"/>
  <Override PartName="/ppt/ink/ink2345.xml" ContentType="application/inkml+xml"/>
  <Override PartName="/ppt/ink/ink2346.xml" ContentType="application/inkml+xml"/>
  <Override PartName="/ppt/ink/ink2347.xml" ContentType="application/inkml+xml"/>
  <Override PartName="/ppt/ink/ink2348.xml" ContentType="application/inkml+xml"/>
  <Override PartName="/ppt/ink/ink2349.xml" ContentType="application/inkml+xml"/>
  <Override PartName="/ppt/ink/ink2350.xml" ContentType="application/inkml+xml"/>
  <Override PartName="/ppt/ink/ink2351.xml" ContentType="application/inkml+xml"/>
  <Override PartName="/ppt/ink/ink2352.xml" ContentType="application/inkml+xml"/>
  <Override PartName="/ppt/ink/ink2353.xml" ContentType="application/inkml+xml"/>
  <Override PartName="/ppt/ink/ink2354.xml" ContentType="application/inkml+xml"/>
  <Override PartName="/ppt/ink/ink2355.xml" ContentType="application/inkml+xml"/>
  <Override PartName="/ppt/ink/ink2356.xml" ContentType="application/inkml+xml"/>
  <Override PartName="/ppt/ink/ink2357.xml" ContentType="application/inkml+xml"/>
  <Override PartName="/ppt/ink/ink2358.xml" ContentType="application/inkml+xml"/>
  <Override PartName="/ppt/ink/ink2359.xml" ContentType="application/inkml+xml"/>
  <Override PartName="/ppt/ink/ink2360.xml" ContentType="application/inkml+xml"/>
  <Override PartName="/ppt/ink/ink2361.xml" ContentType="application/inkml+xml"/>
  <Override PartName="/ppt/ink/ink2362.xml" ContentType="application/inkml+xml"/>
  <Override PartName="/ppt/ink/ink2363.xml" ContentType="application/inkml+xml"/>
  <Override PartName="/ppt/ink/ink2364.xml" ContentType="application/inkml+xml"/>
  <Override PartName="/ppt/ink/ink2365.xml" ContentType="application/inkml+xml"/>
  <Override PartName="/ppt/ink/ink2366.xml" ContentType="application/inkml+xml"/>
  <Override PartName="/ppt/ink/ink2367.xml" ContentType="application/inkml+xml"/>
  <Override PartName="/ppt/ink/ink2368.xml" ContentType="application/inkml+xml"/>
  <Override PartName="/ppt/ink/ink2369.xml" ContentType="application/inkml+xml"/>
  <Override PartName="/ppt/ink/ink2370.xml" ContentType="application/inkml+xml"/>
  <Override PartName="/ppt/ink/ink2371.xml" ContentType="application/inkml+xml"/>
  <Override PartName="/ppt/ink/ink2372.xml" ContentType="application/inkml+xml"/>
  <Override PartName="/ppt/ink/ink2373.xml" ContentType="application/inkml+xml"/>
  <Override PartName="/ppt/ink/ink2374.xml" ContentType="application/inkml+xml"/>
  <Override PartName="/ppt/ink/ink2375.xml" ContentType="application/inkml+xml"/>
  <Override PartName="/ppt/ink/ink2376.xml" ContentType="application/inkml+xml"/>
  <Override PartName="/ppt/ink/ink2377.xml" ContentType="application/inkml+xml"/>
  <Override PartName="/ppt/ink/ink2378.xml" ContentType="application/inkml+xml"/>
  <Override PartName="/ppt/ink/ink2379.xml" ContentType="application/inkml+xml"/>
  <Override PartName="/ppt/ink/ink2380.xml" ContentType="application/inkml+xml"/>
  <Override PartName="/ppt/ink/ink2381.xml" ContentType="application/inkml+xml"/>
  <Override PartName="/ppt/ink/ink2382.xml" ContentType="application/inkml+xml"/>
  <Override PartName="/ppt/ink/ink2383.xml" ContentType="application/inkml+xml"/>
  <Override PartName="/ppt/ink/ink2384.xml" ContentType="application/inkml+xml"/>
  <Override PartName="/ppt/ink/ink2385.xml" ContentType="application/inkml+xml"/>
  <Override PartName="/ppt/ink/ink2386.xml" ContentType="application/inkml+xml"/>
  <Override PartName="/ppt/ink/ink2387.xml" ContentType="application/inkml+xml"/>
  <Override PartName="/ppt/ink/ink2388.xml" ContentType="application/inkml+xml"/>
  <Override PartName="/ppt/ink/ink2389.xml" ContentType="application/inkml+xml"/>
  <Override PartName="/ppt/ink/ink2390.xml" ContentType="application/inkml+xml"/>
  <Override PartName="/ppt/ink/ink2391.xml" ContentType="application/inkml+xml"/>
  <Override PartName="/ppt/ink/ink2392.xml" ContentType="application/inkml+xml"/>
  <Override PartName="/ppt/ink/ink2393.xml" ContentType="application/inkml+xml"/>
  <Override PartName="/ppt/ink/ink2394.xml" ContentType="application/inkml+xml"/>
  <Override PartName="/ppt/ink/ink2395.xml" ContentType="application/inkml+xml"/>
  <Override PartName="/ppt/ink/ink2396.xml" ContentType="application/inkml+xml"/>
  <Override PartName="/ppt/ink/ink2397.xml" ContentType="application/inkml+xml"/>
  <Override PartName="/ppt/ink/ink2398.xml" ContentType="application/inkml+xml"/>
  <Override PartName="/ppt/ink/ink2399.xml" ContentType="application/inkml+xml"/>
  <Override PartName="/ppt/ink/ink2400.xml" ContentType="application/inkml+xml"/>
  <Override PartName="/ppt/ink/ink2401.xml" ContentType="application/inkml+xml"/>
  <Override PartName="/ppt/ink/ink2402.xml" ContentType="application/inkml+xml"/>
  <Override PartName="/ppt/ink/ink2403.xml" ContentType="application/inkml+xml"/>
  <Override PartName="/ppt/ink/ink2404.xml" ContentType="application/inkml+xml"/>
  <Override PartName="/ppt/ink/ink2405.xml" ContentType="application/inkml+xml"/>
  <Override PartName="/ppt/ink/ink2406.xml" ContentType="application/inkml+xml"/>
  <Override PartName="/ppt/ink/ink2407.xml" ContentType="application/inkml+xml"/>
  <Override PartName="/ppt/ink/ink2408.xml" ContentType="application/inkml+xml"/>
  <Override PartName="/ppt/ink/ink2409.xml" ContentType="application/inkml+xml"/>
  <Override PartName="/ppt/ink/ink2410.xml" ContentType="application/inkml+xml"/>
  <Override PartName="/ppt/ink/ink2411.xml" ContentType="application/inkml+xml"/>
  <Override PartName="/ppt/ink/ink2412.xml" ContentType="application/inkml+xml"/>
  <Override PartName="/ppt/ink/ink2413.xml" ContentType="application/inkml+xml"/>
  <Override PartName="/ppt/ink/ink2414.xml" ContentType="application/inkml+xml"/>
  <Override PartName="/ppt/ink/ink2415.xml" ContentType="application/inkml+xml"/>
  <Override PartName="/ppt/ink/ink2416.xml" ContentType="application/inkml+xml"/>
  <Override PartName="/ppt/ink/ink2417.xml" ContentType="application/inkml+xml"/>
  <Override PartName="/ppt/ink/ink2418.xml" ContentType="application/inkml+xml"/>
  <Override PartName="/ppt/ink/ink2419.xml" ContentType="application/inkml+xml"/>
  <Override PartName="/ppt/ink/ink2420.xml" ContentType="application/inkml+xml"/>
  <Override PartName="/ppt/ink/ink2421.xml" ContentType="application/inkml+xml"/>
  <Override PartName="/ppt/ink/ink2422.xml" ContentType="application/inkml+xml"/>
  <Override PartName="/ppt/ink/ink2423.xml" ContentType="application/inkml+xml"/>
  <Override PartName="/ppt/ink/ink2424.xml" ContentType="application/inkml+xml"/>
  <Override PartName="/ppt/ink/ink2425.xml" ContentType="application/inkml+xml"/>
  <Override PartName="/ppt/ink/ink2426.xml" ContentType="application/inkml+xml"/>
  <Override PartName="/ppt/ink/ink2427.xml" ContentType="application/inkml+xml"/>
  <Override PartName="/ppt/ink/ink2428.xml" ContentType="application/inkml+xml"/>
  <Override PartName="/ppt/ink/ink2429.xml" ContentType="application/inkml+xml"/>
  <Override PartName="/ppt/ink/ink2430.xml" ContentType="application/inkml+xml"/>
  <Override PartName="/ppt/ink/ink2431.xml" ContentType="application/inkml+xml"/>
  <Override PartName="/ppt/ink/ink2432.xml" ContentType="application/inkml+xml"/>
  <Override PartName="/ppt/ink/ink2433.xml" ContentType="application/inkml+xml"/>
  <Override PartName="/ppt/ink/ink2434.xml" ContentType="application/inkml+xml"/>
  <Override PartName="/ppt/ink/ink2435.xml" ContentType="application/inkml+xml"/>
  <Override PartName="/ppt/ink/ink2436.xml" ContentType="application/inkml+xml"/>
  <Override PartName="/ppt/ink/ink2437.xml" ContentType="application/inkml+xml"/>
  <Override PartName="/ppt/ink/ink2438.xml" ContentType="application/inkml+xml"/>
  <Override PartName="/ppt/ink/ink2439.xml" ContentType="application/inkml+xml"/>
  <Override PartName="/ppt/ink/ink2440.xml" ContentType="application/inkml+xml"/>
  <Override PartName="/ppt/ink/ink2441.xml" ContentType="application/inkml+xml"/>
  <Override PartName="/ppt/ink/ink2442.xml" ContentType="application/inkml+xml"/>
  <Override PartName="/ppt/ink/ink2443.xml" ContentType="application/inkml+xml"/>
  <Override PartName="/ppt/ink/ink2444.xml" ContentType="application/inkml+xml"/>
  <Override PartName="/ppt/ink/ink2445.xml" ContentType="application/inkml+xml"/>
  <Override PartName="/ppt/ink/ink2446.xml" ContentType="application/inkml+xml"/>
  <Override PartName="/ppt/ink/ink2447.xml" ContentType="application/inkml+xml"/>
  <Override PartName="/ppt/ink/ink2448.xml" ContentType="application/inkml+xml"/>
  <Override PartName="/ppt/ink/ink2449.xml" ContentType="application/inkml+xml"/>
  <Override PartName="/ppt/ink/ink2450.xml" ContentType="application/inkml+xml"/>
  <Override PartName="/ppt/ink/ink2451.xml" ContentType="application/inkml+xml"/>
  <Override PartName="/ppt/ink/ink2452.xml" ContentType="application/inkml+xml"/>
  <Override PartName="/ppt/ink/ink2453.xml" ContentType="application/inkml+xml"/>
  <Override PartName="/ppt/ink/ink2454.xml" ContentType="application/inkml+xml"/>
  <Override PartName="/ppt/ink/ink2455.xml" ContentType="application/inkml+xml"/>
  <Override PartName="/ppt/ink/ink2456.xml" ContentType="application/inkml+xml"/>
  <Override PartName="/ppt/ink/ink2457.xml" ContentType="application/inkml+xml"/>
  <Override PartName="/ppt/ink/ink2458.xml" ContentType="application/inkml+xml"/>
  <Override PartName="/ppt/ink/ink2459.xml" ContentType="application/inkml+xml"/>
  <Override PartName="/ppt/ink/ink2460.xml" ContentType="application/inkml+xml"/>
  <Override PartName="/ppt/ink/ink2461.xml" ContentType="application/inkml+xml"/>
  <Override PartName="/ppt/ink/ink2462.xml" ContentType="application/inkml+xml"/>
  <Override PartName="/ppt/ink/ink2463.xml" ContentType="application/inkml+xml"/>
  <Override PartName="/ppt/ink/ink2464.xml" ContentType="application/inkml+xml"/>
  <Override PartName="/ppt/ink/ink2465.xml" ContentType="application/inkml+xml"/>
  <Override PartName="/ppt/ink/ink2466.xml" ContentType="application/inkml+xml"/>
  <Override PartName="/ppt/ink/ink2467.xml" ContentType="application/inkml+xml"/>
  <Override PartName="/ppt/ink/ink2468.xml" ContentType="application/inkml+xml"/>
  <Override PartName="/ppt/ink/ink2469.xml" ContentType="application/inkml+xml"/>
  <Override PartName="/ppt/ink/ink2470.xml" ContentType="application/inkml+xml"/>
  <Override PartName="/ppt/ink/ink2471.xml" ContentType="application/inkml+xml"/>
  <Override PartName="/ppt/ink/ink2472.xml" ContentType="application/inkml+xml"/>
  <Override PartName="/ppt/ink/ink2473.xml" ContentType="application/inkml+xml"/>
  <Override PartName="/ppt/ink/ink2474.xml" ContentType="application/inkml+xml"/>
  <Override PartName="/ppt/ink/ink2475.xml" ContentType="application/inkml+xml"/>
  <Override PartName="/ppt/ink/ink2476.xml" ContentType="application/inkml+xml"/>
  <Override PartName="/ppt/ink/ink2477.xml" ContentType="application/inkml+xml"/>
  <Override PartName="/ppt/ink/ink2478.xml" ContentType="application/inkml+xml"/>
  <Override PartName="/ppt/ink/ink2479.xml" ContentType="application/inkml+xml"/>
  <Override PartName="/ppt/ink/ink2480.xml" ContentType="application/inkml+xml"/>
  <Override PartName="/ppt/ink/ink2481.xml" ContentType="application/inkml+xml"/>
  <Override PartName="/ppt/ink/ink2482.xml" ContentType="application/inkml+xml"/>
  <Override PartName="/ppt/ink/ink2483.xml" ContentType="application/inkml+xml"/>
  <Override PartName="/ppt/ink/ink2484.xml" ContentType="application/inkml+xml"/>
  <Override PartName="/ppt/ink/ink2485.xml" ContentType="application/inkml+xml"/>
  <Override PartName="/ppt/ink/ink2486.xml" ContentType="application/inkml+xml"/>
  <Override PartName="/ppt/ink/ink2487.xml" ContentType="application/inkml+xml"/>
  <Override PartName="/ppt/ink/ink2488.xml" ContentType="application/inkml+xml"/>
  <Override PartName="/ppt/ink/ink2489.xml" ContentType="application/inkml+xml"/>
  <Override PartName="/ppt/ink/ink2490.xml" ContentType="application/inkml+xml"/>
  <Override PartName="/ppt/ink/ink2491.xml" ContentType="application/inkml+xml"/>
  <Override PartName="/ppt/ink/ink2492.xml" ContentType="application/inkml+xml"/>
  <Override PartName="/ppt/ink/ink2493.xml" ContentType="application/inkml+xml"/>
  <Override PartName="/ppt/ink/ink2494.xml" ContentType="application/inkml+xml"/>
  <Override PartName="/ppt/ink/ink2495.xml" ContentType="application/inkml+xml"/>
  <Override PartName="/ppt/ink/ink2496.xml" ContentType="application/inkml+xml"/>
  <Override PartName="/ppt/ink/ink2497.xml" ContentType="application/inkml+xml"/>
  <Override PartName="/ppt/ink/ink2498.xml" ContentType="application/inkml+xml"/>
  <Override PartName="/ppt/ink/ink2499.xml" ContentType="application/inkml+xml"/>
  <Override PartName="/ppt/ink/ink2500.xml" ContentType="application/inkml+xml"/>
  <Override PartName="/ppt/ink/ink2501.xml" ContentType="application/inkml+xml"/>
  <Override PartName="/ppt/ink/ink2502.xml" ContentType="application/inkml+xml"/>
  <Override PartName="/ppt/ink/ink2503.xml" ContentType="application/inkml+xml"/>
  <Override PartName="/ppt/ink/ink2504.xml" ContentType="application/inkml+xml"/>
  <Override PartName="/ppt/ink/ink2505.xml" ContentType="application/inkml+xml"/>
  <Override PartName="/ppt/ink/ink2506.xml" ContentType="application/inkml+xml"/>
  <Override PartName="/ppt/ink/ink2507.xml" ContentType="application/inkml+xml"/>
  <Override PartName="/ppt/ink/ink2508.xml" ContentType="application/inkml+xml"/>
  <Override PartName="/ppt/ink/ink2509.xml" ContentType="application/inkml+xml"/>
  <Override PartName="/ppt/ink/ink2510.xml" ContentType="application/inkml+xml"/>
  <Override PartName="/ppt/ink/ink2511.xml" ContentType="application/inkml+xml"/>
  <Override PartName="/ppt/ink/ink2512.xml" ContentType="application/inkml+xml"/>
  <Override PartName="/ppt/ink/ink2513.xml" ContentType="application/inkml+xml"/>
  <Override PartName="/ppt/ink/ink2514.xml" ContentType="application/inkml+xml"/>
  <Override PartName="/ppt/ink/ink2515.xml" ContentType="application/inkml+xml"/>
  <Override PartName="/ppt/ink/ink2516.xml" ContentType="application/inkml+xml"/>
  <Override PartName="/ppt/ink/ink2517.xml" ContentType="application/inkml+xml"/>
  <Override PartName="/ppt/ink/ink2518.xml" ContentType="application/inkml+xml"/>
  <Override PartName="/ppt/ink/ink2519.xml" ContentType="application/inkml+xml"/>
  <Override PartName="/ppt/ink/ink2520.xml" ContentType="application/inkml+xml"/>
  <Override PartName="/ppt/ink/ink2521.xml" ContentType="application/inkml+xml"/>
  <Override PartName="/ppt/ink/ink2522.xml" ContentType="application/inkml+xml"/>
  <Override PartName="/ppt/ink/ink2523.xml" ContentType="application/inkml+xml"/>
  <Override PartName="/ppt/ink/ink2524.xml" ContentType="application/inkml+xml"/>
  <Override PartName="/ppt/ink/ink2525.xml" ContentType="application/inkml+xml"/>
  <Override PartName="/ppt/ink/ink2526.xml" ContentType="application/inkml+xml"/>
  <Override PartName="/ppt/ink/ink2527.xml" ContentType="application/inkml+xml"/>
  <Override PartName="/ppt/ink/ink2528.xml" ContentType="application/inkml+xml"/>
  <Override PartName="/ppt/ink/ink2529.xml" ContentType="application/inkml+xml"/>
  <Override PartName="/ppt/ink/ink2530.xml" ContentType="application/inkml+xml"/>
  <Override PartName="/ppt/ink/ink2531.xml" ContentType="application/inkml+xml"/>
  <Override PartName="/ppt/ink/ink2532.xml" ContentType="application/inkml+xml"/>
  <Override PartName="/ppt/ink/ink2533.xml" ContentType="application/inkml+xml"/>
  <Override PartName="/ppt/ink/ink2534.xml" ContentType="application/inkml+xml"/>
  <Override PartName="/ppt/ink/ink2535.xml" ContentType="application/inkml+xml"/>
  <Override PartName="/ppt/ink/ink2536.xml" ContentType="application/inkml+xml"/>
  <Override PartName="/ppt/ink/ink2537.xml" ContentType="application/inkml+xml"/>
  <Override PartName="/ppt/ink/ink2538.xml" ContentType="application/inkml+xml"/>
  <Override PartName="/ppt/ink/ink2539.xml" ContentType="application/inkml+xml"/>
  <Override PartName="/ppt/ink/ink2540.xml" ContentType="application/inkml+xml"/>
  <Override PartName="/ppt/ink/ink2541.xml" ContentType="application/inkml+xml"/>
  <Override PartName="/ppt/ink/ink2542.xml" ContentType="application/inkml+xml"/>
  <Override PartName="/ppt/ink/ink2543.xml" ContentType="application/inkml+xml"/>
  <Override PartName="/ppt/ink/ink2544.xml" ContentType="application/inkml+xml"/>
  <Override PartName="/ppt/ink/ink2545.xml" ContentType="application/inkml+xml"/>
  <Override PartName="/ppt/ink/ink2546.xml" ContentType="application/inkml+xml"/>
  <Override PartName="/ppt/ink/ink2547.xml" ContentType="application/inkml+xml"/>
  <Override PartName="/ppt/ink/ink2548.xml" ContentType="application/inkml+xml"/>
  <Override PartName="/ppt/ink/ink2549.xml" ContentType="application/inkml+xml"/>
  <Override PartName="/ppt/ink/ink2550.xml" ContentType="application/inkml+xml"/>
  <Override PartName="/ppt/ink/ink2551.xml" ContentType="application/inkml+xml"/>
  <Override PartName="/ppt/ink/ink2552.xml" ContentType="application/inkml+xml"/>
  <Override PartName="/ppt/ink/ink2553.xml" ContentType="application/inkml+xml"/>
  <Override PartName="/ppt/ink/ink2554.xml" ContentType="application/inkml+xml"/>
  <Override PartName="/ppt/ink/ink2555.xml" ContentType="application/inkml+xml"/>
  <Override PartName="/ppt/ink/ink2556.xml" ContentType="application/inkml+xml"/>
  <Override PartName="/ppt/ink/ink2557.xml" ContentType="application/inkml+xml"/>
  <Override PartName="/ppt/ink/ink2558.xml" ContentType="application/inkml+xml"/>
  <Override PartName="/ppt/ink/ink2559.xml" ContentType="application/inkml+xml"/>
  <Override PartName="/ppt/ink/ink2560.xml" ContentType="application/inkml+xml"/>
  <Override PartName="/ppt/ink/ink2561.xml" ContentType="application/inkml+xml"/>
  <Override PartName="/ppt/ink/ink2562.xml" ContentType="application/inkml+xml"/>
  <Override PartName="/ppt/ink/ink2563.xml" ContentType="application/inkml+xml"/>
  <Override PartName="/ppt/ink/ink2564.xml" ContentType="application/inkml+xml"/>
  <Override PartName="/ppt/ink/ink2565.xml" ContentType="application/inkml+xml"/>
  <Override PartName="/ppt/ink/ink2566.xml" ContentType="application/inkml+xml"/>
  <Override PartName="/ppt/ink/ink2567.xml" ContentType="application/inkml+xml"/>
  <Override PartName="/ppt/ink/ink2568.xml" ContentType="application/inkml+xml"/>
  <Override PartName="/ppt/ink/ink2569.xml" ContentType="application/inkml+xml"/>
  <Override PartName="/ppt/ink/ink2570.xml" ContentType="application/inkml+xml"/>
  <Override PartName="/ppt/ink/ink2571.xml" ContentType="application/inkml+xml"/>
  <Override PartName="/ppt/ink/ink2572.xml" ContentType="application/inkml+xml"/>
  <Override PartName="/ppt/ink/ink2573.xml" ContentType="application/inkml+xml"/>
  <Override PartName="/ppt/ink/ink2574.xml" ContentType="application/inkml+xml"/>
  <Override PartName="/ppt/ink/ink2575.xml" ContentType="application/inkml+xml"/>
  <Override PartName="/ppt/ink/ink2576.xml" ContentType="application/inkml+xml"/>
  <Override PartName="/ppt/ink/ink2577.xml" ContentType="application/inkml+xml"/>
  <Override PartName="/ppt/ink/ink2578.xml" ContentType="application/inkml+xml"/>
  <Override PartName="/ppt/ink/ink2579.xml" ContentType="application/inkml+xml"/>
  <Override PartName="/ppt/ink/ink2580.xml" ContentType="application/inkml+xml"/>
  <Override PartName="/ppt/ink/ink2581.xml" ContentType="application/inkml+xml"/>
  <Override PartName="/ppt/ink/ink2582.xml" ContentType="application/inkml+xml"/>
  <Override PartName="/ppt/ink/ink2583.xml" ContentType="application/inkml+xml"/>
  <Override PartName="/ppt/ink/ink2584.xml" ContentType="application/inkml+xml"/>
  <Override PartName="/ppt/ink/ink2585.xml" ContentType="application/inkml+xml"/>
  <Override PartName="/ppt/ink/ink2586.xml" ContentType="application/inkml+xml"/>
  <Override PartName="/ppt/ink/ink2587.xml" ContentType="application/inkml+xml"/>
  <Override PartName="/ppt/ink/ink2588.xml" ContentType="application/inkml+xml"/>
  <Override PartName="/ppt/ink/ink2589.xml" ContentType="application/inkml+xml"/>
  <Override PartName="/ppt/ink/ink2590.xml" ContentType="application/inkml+xml"/>
  <Override PartName="/ppt/ink/ink2591.xml" ContentType="application/inkml+xml"/>
  <Override PartName="/ppt/ink/ink2592.xml" ContentType="application/inkml+xml"/>
  <Override PartName="/ppt/ink/ink2593.xml" ContentType="application/inkml+xml"/>
  <Override PartName="/ppt/ink/ink2594.xml" ContentType="application/inkml+xml"/>
  <Override PartName="/ppt/ink/ink2595.xml" ContentType="application/inkml+xml"/>
  <Override PartName="/ppt/ink/ink2596.xml" ContentType="application/inkml+xml"/>
  <Override PartName="/ppt/ink/ink2597.xml" ContentType="application/inkml+xml"/>
  <Override PartName="/ppt/ink/ink2598.xml" ContentType="application/inkml+xml"/>
  <Override PartName="/ppt/ink/ink2599.xml" ContentType="application/inkml+xml"/>
  <Override PartName="/ppt/ink/ink2600.xml" ContentType="application/inkml+xml"/>
  <Override PartName="/ppt/ink/ink2601.xml" ContentType="application/inkml+xml"/>
  <Override PartName="/ppt/ink/ink2602.xml" ContentType="application/inkml+xml"/>
  <Override PartName="/ppt/ink/ink2603.xml" ContentType="application/inkml+xml"/>
  <Override PartName="/ppt/ink/ink2604.xml" ContentType="application/inkml+xml"/>
  <Override PartName="/ppt/ink/ink2605.xml" ContentType="application/inkml+xml"/>
  <Override PartName="/ppt/ink/ink2606.xml" ContentType="application/inkml+xml"/>
  <Override PartName="/ppt/ink/ink2607.xml" ContentType="application/inkml+xml"/>
  <Override PartName="/ppt/ink/ink2608.xml" ContentType="application/inkml+xml"/>
  <Override PartName="/ppt/ink/ink2609.xml" ContentType="application/inkml+xml"/>
  <Override PartName="/ppt/ink/ink2610.xml" ContentType="application/inkml+xml"/>
  <Override PartName="/ppt/ink/ink2611.xml" ContentType="application/inkml+xml"/>
  <Override PartName="/ppt/ink/ink2612.xml" ContentType="application/inkml+xml"/>
  <Override PartName="/ppt/ink/ink2613.xml" ContentType="application/inkml+xml"/>
  <Override PartName="/ppt/ink/ink2614.xml" ContentType="application/inkml+xml"/>
  <Override PartName="/ppt/ink/ink2615.xml" ContentType="application/inkml+xml"/>
  <Override PartName="/ppt/ink/ink2616.xml" ContentType="application/inkml+xml"/>
  <Override PartName="/ppt/ink/ink2617.xml" ContentType="application/inkml+xml"/>
  <Override PartName="/ppt/ink/ink2618.xml" ContentType="application/inkml+xml"/>
  <Override PartName="/ppt/ink/ink2619.xml" ContentType="application/inkml+xml"/>
  <Override PartName="/ppt/ink/ink2620.xml" ContentType="application/inkml+xml"/>
  <Override PartName="/ppt/ink/ink2621.xml" ContentType="application/inkml+xml"/>
  <Override PartName="/ppt/ink/ink2622.xml" ContentType="application/inkml+xml"/>
  <Override PartName="/ppt/ink/ink2623.xml" ContentType="application/inkml+xml"/>
  <Override PartName="/ppt/ink/ink2624.xml" ContentType="application/inkml+xml"/>
  <Override PartName="/ppt/ink/ink2625.xml" ContentType="application/inkml+xml"/>
  <Override PartName="/ppt/ink/ink2626.xml" ContentType="application/inkml+xml"/>
  <Override PartName="/ppt/ink/ink2627.xml" ContentType="application/inkml+xml"/>
  <Override PartName="/ppt/ink/ink2628.xml" ContentType="application/inkml+xml"/>
  <Override PartName="/ppt/ink/ink2629.xml" ContentType="application/inkml+xml"/>
  <Override PartName="/ppt/ink/ink2630.xml" ContentType="application/inkml+xml"/>
  <Override PartName="/ppt/ink/ink2631.xml" ContentType="application/inkml+xml"/>
  <Override PartName="/ppt/ink/ink2632.xml" ContentType="application/inkml+xml"/>
  <Override PartName="/ppt/ink/ink2633.xml" ContentType="application/inkml+xml"/>
  <Override PartName="/ppt/ink/ink2634.xml" ContentType="application/inkml+xml"/>
  <Override PartName="/ppt/ink/ink2635.xml" ContentType="application/inkml+xml"/>
  <Override PartName="/ppt/ink/ink2636.xml" ContentType="application/inkml+xml"/>
  <Override PartName="/ppt/ink/ink2637.xml" ContentType="application/inkml+xml"/>
  <Override PartName="/ppt/ink/ink2638.xml" ContentType="application/inkml+xml"/>
  <Override PartName="/ppt/ink/ink2639.xml" ContentType="application/inkml+xml"/>
  <Override PartName="/ppt/notesSlides/notesSlide1.xml" ContentType="application/vnd.openxmlformats-officedocument.presentationml.notesSlide+xml"/>
  <Override PartName="/ppt/ink/ink2640.xml" ContentType="application/inkml+xml"/>
  <Override PartName="/ppt/ink/ink2641.xml" ContentType="application/inkml+xml"/>
  <Override PartName="/ppt/ink/ink2642.xml" ContentType="application/inkml+xml"/>
  <Override PartName="/ppt/ink/ink2643.xml" ContentType="application/inkml+xml"/>
  <Override PartName="/ppt/ink/ink2644.xml" ContentType="application/inkml+xml"/>
  <Override PartName="/ppt/ink/ink2645.xml" ContentType="application/inkml+xml"/>
  <Override PartName="/ppt/ink/ink2646.xml" ContentType="application/inkml+xml"/>
  <Override PartName="/ppt/ink/ink2647.xml" ContentType="application/inkml+xml"/>
  <Override PartName="/ppt/ink/ink2648.xml" ContentType="application/inkml+xml"/>
  <Override PartName="/ppt/ink/ink2649.xml" ContentType="application/inkml+xml"/>
  <Override PartName="/ppt/ink/ink2650.xml" ContentType="application/inkml+xml"/>
  <Override PartName="/ppt/ink/ink2651.xml" ContentType="application/inkml+xml"/>
  <Override PartName="/ppt/ink/ink2652.xml" ContentType="application/inkml+xml"/>
  <Override PartName="/ppt/ink/ink2653.xml" ContentType="application/inkml+xml"/>
  <Override PartName="/ppt/ink/ink2654.xml" ContentType="application/inkml+xml"/>
  <Override PartName="/ppt/ink/ink2655.xml" ContentType="application/inkml+xml"/>
  <Override PartName="/ppt/ink/ink2656.xml" ContentType="application/inkml+xml"/>
  <Override PartName="/ppt/ink/ink2657.xml" ContentType="application/inkml+xml"/>
  <Override PartName="/ppt/ink/ink2658.xml" ContentType="application/inkml+xml"/>
  <Override PartName="/ppt/ink/ink2659.xml" ContentType="application/inkml+xml"/>
  <Override PartName="/ppt/ink/ink2660.xml" ContentType="application/inkml+xml"/>
  <Override PartName="/ppt/ink/ink2661.xml" ContentType="application/inkml+xml"/>
  <Override PartName="/ppt/ink/ink2662.xml" ContentType="application/inkml+xml"/>
  <Override PartName="/ppt/ink/ink2663.xml" ContentType="application/inkml+xml"/>
  <Override PartName="/ppt/ink/ink2664.xml" ContentType="application/inkml+xml"/>
  <Override PartName="/ppt/ink/ink2665.xml" ContentType="application/inkml+xml"/>
  <Override PartName="/ppt/ink/ink2666.xml" ContentType="application/inkml+xml"/>
  <Override PartName="/ppt/ink/ink2667.xml" ContentType="application/inkml+xml"/>
  <Override PartName="/ppt/ink/ink2668.xml" ContentType="application/inkml+xml"/>
  <Override PartName="/ppt/ink/ink2669.xml" ContentType="application/inkml+xml"/>
  <Override PartName="/ppt/ink/ink2670.xml" ContentType="application/inkml+xml"/>
  <Override PartName="/ppt/ink/ink2671.xml" ContentType="application/inkml+xml"/>
  <Override PartName="/ppt/ink/ink2672.xml" ContentType="application/inkml+xml"/>
  <Override PartName="/ppt/ink/ink2673.xml" ContentType="application/inkml+xml"/>
  <Override PartName="/ppt/ink/ink2674.xml" ContentType="application/inkml+xml"/>
  <Override PartName="/ppt/ink/ink2675.xml" ContentType="application/inkml+xml"/>
  <Override PartName="/ppt/ink/ink2676.xml" ContentType="application/inkml+xml"/>
  <Override PartName="/ppt/ink/ink2677.xml" ContentType="application/inkml+xml"/>
  <Override PartName="/ppt/ink/ink2678.xml" ContentType="application/inkml+xml"/>
  <Override PartName="/ppt/ink/ink2679.xml" ContentType="application/inkml+xml"/>
  <Override PartName="/ppt/ink/ink2680.xml" ContentType="application/inkml+xml"/>
  <Override PartName="/ppt/ink/ink2681.xml" ContentType="application/inkml+xml"/>
  <Override PartName="/ppt/ink/ink2682.xml" ContentType="application/inkml+xml"/>
  <Override PartName="/ppt/ink/ink2683.xml" ContentType="application/inkml+xml"/>
  <Override PartName="/ppt/ink/ink2684.xml" ContentType="application/inkml+xml"/>
  <Override PartName="/ppt/ink/ink2685.xml" ContentType="application/inkml+xml"/>
  <Override PartName="/ppt/ink/ink2686.xml" ContentType="application/inkml+xml"/>
  <Override PartName="/ppt/ink/ink2687.xml" ContentType="application/inkml+xml"/>
  <Override PartName="/ppt/ink/ink2688.xml" ContentType="application/inkml+xml"/>
  <Override PartName="/ppt/ink/ink2689.xml" ContentType="application/inkml+xml"/>
  <Override PartName="/ppt/ink/ink2690.xml" ContentType="application/inkml+xml"/>
  <Override PartName="/ppt/ink/ink2691.xml" ContentType="application/inkml+xml"/>
  <Override PartName="/ppt/ink/ink2692.xml" ContentType="application/inkml+xml"/>
  <Override PartName="/ppt/ink/ink2693.xml" ContentType="application/inkml+xml"/>
  <Override PartName="/ppt/ink/ink2694.xml" ContentType="application/inkml+xml"/>
  <Override PartName="/ppt/ink/ink2695.xml" ContentType="application/inkml+xml"/>
  <Override PartName="/ppt/ink/ink2696.xml" ContentType="application/inkml+xml"/>
  <Override PartName="/ppt/ink/ink2697.xml" ContentType="application/inkml+xml"/>
  <Override PartName="/ppt/ink/ink2698.xml" ContentType="application/inkml+xml"/>
  <Override PartName="/ppt/ink/ink2699.xml" ContentType="application/inkml+xml"/>
  <Override PartName="/ppt/ink/ink2700.xml" ContentType="application/inkml+xml"/>
  <Override PartName="/ppt/ink/ink2701.xml" ContentType="application/inkml+xml"/>
  <Override PartName="/ppt/ink/ink2702.xml" ContentType="application/inkml+xml"/>
  <Override PartName="/ppt/ink/ink2703.xml" ContentType="application/inkml+xml"/>
  <Override PartName="/ppt/ink/ink2704.xml" ContentType="application/inkml+xml"/>
  <Override PartName="/ppt/ink/ink2705.xml" ContentType="application/inkml+xml"/>
  <Override PartName="/ppt/ink/ink2706.xml" ContentType="application/inkml+xml"/>
  <Override PartName="/ppt/ink/ink2707.xml" ContentType="application/inkml+xml"/>
  <Override PartName="/ppt/ink/ink2708.xml" ContentType="application/inkml+xml"/>
  <Override PartName="/ppt/ink/ink2709.xml" ContentType="application/inkml+xml"/>
  <Override PartName="/ppt/ink/ink2710.xml" ContentType="application/inkml+xml"/>
  <Override PartName="/ppt/ink/ink2711.xml" ContentType="application/inkml+xml"/>
  <Override PartName="/ppt/ink/ink2712.xml" ContentType="application/inkml+xml"/>
  <Override PartName="/ppt/ink/ink2713.xml" ContentType="application/inkml+xml"/>
  <Override PartName="/ppt/ink/ink2714.xml" ContentType="application/inkml+xml"/>
  <Override PartName="/ppt/ink/ink2715.xml" ContentType="application/inkml+xml"/>
  <Override PartName="/ppt/ink/ink2716.xml" ContentType="application/inkml+xml"/>
  <Override PartName="/ppt/ink/ink2717.xml" ContentType="application/inkml+xml"/>
  <Override PartName="/ppt/ink/ink2718.xml" ContentType="application/inkml+xml"/>
  <Override PartName="/ppt/ink/ink2719.xml" ContentType="application/inkml+xml"/>
  <Override PartName="/ppt/ink/ink2720.xml" ContentType="application/inkml+xml"/>
  <Override PartName="/ppt/ink/ink2721.xml" ContentType="application/inkml+xml"/>
  <Override PartName="/ppt/ink/ink2722.xml" ContentType="application/inkml+xml"/>
  <Override PartName="/ppt/ink/ink2723.xml" ContentType="application/inkml+xml"/>
  <Override PartName="/ppt/ink/ink2724.xml" ContentType="application/inkml+xml"/>
  <Override PartName="/ppt/ink/ink2725.xml" ContentType="application/inkml+xml"/>
  <Override PartName="/ppt/ink/ink2726.xml" ContentType="application/inkml+xml"/>
  <Override PartName="/ppt/ink/ink2727.xml" ContentType="application/inkml+xml"/>
  <Override PartName="/ppt/ink/ink2728.xml" ContentType="application/inkml+xml"/>
  <Override PartName="/ppt/ink/ink2729.xml" ContentType="application/inkml+xml"/>
  <Override PartName="/ppt/ink/ink2730.xml" ContentType="application/inkml+xml"/>
  <Override PartName="/ppt/ink/ink2731.xml" ContentType="application/inkml+xml"/>
  <Override PartName="/ppt/ink/ink2732.xml" ContentType="application/inkml+xml"/>
  <Override PartName="/ppt/ink/ink2733.xml" ContentType="application/inkml+xml"/>
  <Override PartName="/ppt/ink/ink2734.xml" ContentType="application/inkml+xml"/>
  <Override PartName="/ppt/ink/ink2735.xml" ContentType="application/inkml+xml"/>
  <Override PartName="/ppt/ink/ink2736.xml" ContentType="application/inkml+xml"/>
  <Override PartName="/ppt/ink/ink2737.xml" ContentType="application/inkml+xml"/>
  <Override PartName="/ppt/ink/ink2738.xml" ContentType="application/inkml+xml"/>
  <Override PartName="/ppt/ink/ink2739.xml" ContentType="application/inkml+xml"/>
  <Override PartName="/ppt/ink/ink2740.xml" ContentType="application/inkml+xml"/>
  <Override PartName="/ppt/ink/ink2741.xml" ContentType="application/inkml+xml"/>
  <Override PartName="/ppt/ink/ink2742.xml" ContentType="application/inkml+xml"/>
  <Override PartName="/ppt/ink/ink2743.xml" ContentType="application/inkml+xml"/>
  <Override PartName="/ppt/ink/ink2744.xml" ContentType="application/inkml+xml"/>
  <Override PartName="/ppt/ink/ink2745.xml" ContentType="application/inkml+xml"/>
  <Override PartName="/ppt/ink/ink2746.xml" ContentType="application/inkml+xml"/>
  <Override PartName="/ppt/ink/ink2747.xml" ContentType="application/inkml+xml"/>
  <Override PartName="/ppt/ink/ink2748.xml" ContentType="application/inkml+xml"/>
  <Override PartName="/ppt/ink/ink2749.xml" ContentType="application/inkml+xml"/>
  <Override PartName="/ppt/ink/ink2750.xml" ContentType="application/inkml+xml"/>
  <Override PartName="/ppt/ink/ink2751.xml" ContentType="application/inkml+xml"/>
  <Override PartName="/ppt/ink/ink2752.xml" ContentType="application/inkml+xml"/>
  <Override PartName="/ppt/ink/ink2753.xml" ContentType="application/inkml+xml"/>
  <Override PartName="/ppt/ink/ink2754.xml" ContentType="application/inkml+xml"/>
  <Override PartName="/ppt/ink/ink2755.xml" ContentType="application/inkml+xml"/>
  <Override PartName="/ppt/ink/ink2756.xml" ContentType="application/inkml+xml"/>
  <Override PartName="/ppt/ink/ink2757.xml" ContentType="application/inkml+xml"/>
  <Override PartName="/ppt/ink/ink2758.xml" ContentType="application/inkml+xml"/>
  <Override PartName="/ppt/ink/ink2759.xml" ContentType="application/inkml+xml"/>
  <Override PartName="/ppt/ink/ink2760.xml" ContentType="application/inkml+xml"/>
  <Override PartName="/ppt/ink/ink2761.xml" ContentType="application/inkml+xml"/>
  <Override PartName="/ppt/ink/ink2762.xml" ContentType="application/inkml+xml"/>
  <Override PartName="/ppt/ink/ink2763.xml" ContentType="application/inkml+xml"/>
  <Override PartName="/ppt/ink/ink2764.xml" ContentType="application/inkml+xml"/>
  <Override PartName="/ppt/ink/ink2765.xml" ContentType="application/inkml+xml"/>
  <Override PartName="/ppt/ink/ink2766.xml" ContentType="application/inkml+xml"/>
  <Override PartName="/ppt/ink/ink2767.xml" ContentType="application/inkml+xml"/>
  <Override PartName="/ppt/ink/ink2768.xml" ContentType="application/inkml+xml"/>
  <Override PartName="/ppt/ink/ink2769.xml" ContentType="application/inkml+xml"/>
  <Override PartName="/ppt/ink/ink2770.xml" ContentType="application/inkml+xml"/>
  <Override PartName="/ppt/ink/ink2771.xml" ContentType="application/inkml+xml"/>
  <Override PartName="/ppt/ink/ink2772.xml" ContentType="application/inkml+xml"/>
  <Override PartName="/ppt/ink/ink2773.xml" ContentType="application/inkml+xml"/>
  <Override PartName="/ppt/ink/ink2774.xml" ContentType="application/inkml+xml"/>
  <Override PartName="/ppt/ink/ink2775.xml" ContentType="application/inkml+xml"/>
  <Override PartName="/ppt/ink/ink2776.xml" ContentType="application/inkml+xml"/>
  <Override PartName="/ppt/ink/ink2777.xml" ContentType="application/inkml+xml"/>
  <Override PartName="/ppt/ink/ink2778.xml" ContentType="application/inkml+xml"/>
  <Override PartName="/ppt/ink/ink2779.xml" ContentType="application/inkml+xml"/>
  <Override PartName="/ppt/ink/ink2780.xml" ContentType="application/inkml+xml"/>
  <Override PartName="/ppt/ink/ink2781.xml" ContentType="application/inkml+xml"/>
  <Override PartName="/ppt/ink/ink2782.xml" ContentType="application/inkml+xml"/>
  <Override PartName="/ppt/ink/ink2783.xml" ContentType="application/inkml+xml"/>
  <Override PartName="/ppt/ink/ink2784.xml" ContentType="application/inkml+xml"/>
  <Override PartName="/ppt/ink/ink2785.xml" ContentType="application/inkml+xml"/>
  <Override PartName="/ppt/ink/ink2786.xml" ContentType="application/inkml+xml"/>
  <Override PartName="/ppt/ink/ink2787.xml" ContentType="application/inkml+xml"/>
  <Override PartName="/ppt/ink/ink2788.xml" ContentType="application/inkml+xml"/>
  <Override PartName="/ppt/ink/ink2789.xml" ContentType="application/inkml+xml"/>
  <Override PartName="/ppt/ink/ink2790.xml" ContentType="application/inkml+xml"/>
  <Override PartName="/ppt/ink/ink2791.xml" ContentType="application/inkml+xml"/>
  <Override PartName="/ppt/ink/ink2792.xml" ContentType="application/inkml+xml"/>
  <Override PartName="/ppt/ink/ink2793.xml" ContentType="application/inkml+xml"/>
  <Override PartName="/ppt/ink/ink2794.xml" ContentType="application/inkml+xml"/>
  <Override PartName="/ppt/ink/ink2795.xml" ContentType="application/inkml+xml"/>
  <Override PartName="/ppt/ink/ink2796.xml" ContentType="application/inkml+xml"/>
  <Override PartName="/ppt/ink/ink2797.xml" ContentType="application/inkml+xml"/>
  <Override PartName="/ppt/ink/ink2798.xml" ContentType="application/inkml+xml"/>
  <Override PartName="/ppt/ink/ink2799.xml" ContentType="application/inkml+xml"/>
  <Override PartName="/ppt/ink/ink2800.xml" ContentType="application/inkml+xml"/>
  <Override PartName="/ppt/ink/ink2801.xml" ContentType="application/inkml+xml"/>
  <Override PartName="/ppt/ink/ink2802.xml" ContentType="application/inkml+xml"/>
  <Override PartName="/ppt/ink/ink2803.xml" ContentType="application/inkml+xml"/>
  <Override PartName="/ppt/ink/ink2804.xml" ContentType="application/inkml+xml"/>
  <Override PartName="/ppt/ink/ink2805.xml" ContentType="application/inkml+xml"/>
  <Override PartName="/ppt/ink/ink2806.xml" ContentType="application/inkml+xml"/>
  <Override PartName="/ppt/ink/ink2807.xml" ContentType="application/inkml+xml"/>
  <Override PartName="/ppt/ink/ink2808.xml" ContentType="application/inkml+xml"/>
  <Override PartName="/ppt/ink/ink2809.xml" ContentType="application/inkml+xml"/>
  <Override PartName="/ppt/ink/ink2810.xml" ContentType="application/inkml+xml"/>
  <Override PartName="/ppt/ink/ink2811.xml" ContentType="application/inkml+xml"/>
  <Override PartName="/ppt/ink/ink2812.xml" ContentType="application/inkml+xml"/>
  <Override PartName="/ppt/ink/ink2813.xml" ContentType="application/inkml+xml"/>
  <Override PartName="/ppt/ink/ink2814.xml" ContentType="application/inkml+xml"/>
  <Override PartName="/ppt/ink/ink2815.xml" ContentType="application/inkml+xml"/>
  <Override PartName="/ppt/ink/ink2816.xml" ContentType="application/inkml+xml"/>
  <Override PartName="/ppt/ink/ink2817.xml" ContentType="application/inkml+xml"/>
  <Override PartName="/ppt/ink/ink2818.xml" ContentType="application/inkml+xml"/>
  <Override PartName="/ppt/ink/ink2819.xml" ContentType="application/inkml+xml"/>
  <Override PartName="/ppt/ink/ink2820.xml" ContentType="application/inkml+xml"/>
  <Override PartName="/ppt/ink/ink2821.xml" ContentType="application/inkml+xml"/>
  <Override PartName="/ppt/ink/ink2822.xml" ContentType="application/inkml+xml"/>
  <Override PartName="/ppt/ink/ink2823.xml" ContentType="application/inkml+xml"/>
  <Override PartName="/ppt/ink/ink2824.xml" ContentType="application/inkml+xml"/>
  <Override PartName="/ppt/ink/ink2825.xml" ContentType="application/inkml+xml"/>
  <Override PartName="/ppt/ink/ink2826.xml" ContentType="application/inkml+xml"/>
  <Override PartName="/ppt/ink/ink2827.xml" ContentType="application/inkml+xml"/>
  <Override PartName="/ppt/ink/ink2828.xml" ContentType="application/inkml+xml"/>
  <Override PartName="/ppt/ink/ink2829.xml" ContentType="application/inkml+xml"/>
  <Override PartName="/ppt/ink/ink2830.xml" ContentType="application/inkml+xml"/>
  <Override PartName="/ppt/ink/ink2831.xml" ContentType="application/inkml+xml"/>
  <Override PartName="/ppt/ink/ink2832.xml" ContentType="application/inkml+xml"/>
  <Override PartName="/ppt/ink/ink2833.xml" ContentType="application/inkml+xml"/>
  <Override PartName="/ppt/ink/ink2834.xml" ContentType="application/inkml+xml"/>
  <Override PartName="/ppt/ink/ink2835.xml" ContentType="application/inkml+xml"/>
  <Override PartName="/ppt/ink/ink2836.xml" ContentType="application/inkml+xml"/>
  <Override PartName="/ppt/ink/ink2837.xml" ContentType="application/inkml+xml"/>
  <Override PartName="/ppt/ink/ink2838.xml" ContentType="application/inkml+xml"/>
  <Override PartName="/ppt/ink/ink2839.xml" ContentType="application/inkml+xml"/>
  <Override PartName="/ppt/ink/ink2840.xml" ContentType="application/inkml+xml"/>
  <Override PartName="/ppt/ink/ink2841.xml" ContentType="application/inkml+xml"/>
  <Override PartName="/ppt/ink/ink2842.xml" ContentType="application/inkml+xml"/>
  <Override PartName="/ppt/ink/ink2843.xml" ContentType="application/inkml+xml"/>
  <Override PartName="/ppt/ink/ink2844.xml" ContentType="application/inkml+xml"/>
  <Override PartName="/ppt/ink/ink2845.xml" ContentType="application/inkml+xml"/>
  <Override PartName="/ppt/ink/ink2846.xml" ContentType="application/inkml+xml"/>
  <Override PartName="/ppt/ink/ink2847.xml" ContentType="application/inkml+xml"/>
  <Override PartName="/ppt/ink/ink2848.xml" ContentType="application/inkml+xml"/>
  <Override PartName="/ppt/ink/ink2849.xml" ContentType="application/inkml+xml"/>
  <Override PartName="/ppt/ink/ink2850.xml" ContentType="application/inkml+xml"/>
  <Override PartName="/ppt/ink/ink2851.xml" ContentType="application/inkml+xml"/>
  <Override PartName="/ppt/ink/ink2852.xml" ContentType="application/inkml+xml"/>
  <Override PartName="/ppt/ink/ink2853.xml" ContentType="application/inkml+xml"/>
  <Override PartName="/ppt/ink/ink2854.xml" ContentType="application/inkml+xml"/>
  <Override PartName="/ppt/ink/ink2855.xml" ContentType="application/inkml+xml"/>
  <Override PartName="/ppt/ink/ink2856.xml" ContentType="application/inkml+xml"/>
  <Override PartName="/ppt/ink/ink2857.xml" ContentType="application/inkml+xml"/>
  <Override PartName="/ppt/ink/ink2858.xml" ContentType="application/inkml+xml"/>
  <Override PartName="/ppt/ink/ink2859.xml" ContentType="application/inkml+xml"/>
  <Override PartName="/ppt/ink/ink2860.xml" ContentType="application/inkml+xml"/>
  <Override PartName="/ppt/ink/ink2861.xml" ContentType="application/inkml+xml"/>
  <Override PartName="/ppt/ink/ink2862.xml" ContentType="application/inkml+xml"/>
  <Override PartName="/ppt/ink/ink2863.xml" ContentType="application/inkml+xml"/>
  <Override PartName="/ppt/ink/ink2864.xml" ContentType="application/inkml+xml"/>
  <Override PartName="/ppt/ink/ink2865.xml" ContentType="application/inkml+xml"/>
  <Override PartName="/ppt/ink/ink2866.xml" ContentType="application/inkml+xml"/>
  <Override PartName="/ppt/ink/ink2867.xml" ContentType="application/inkml+xml"/>
  <Override PartName="/ppt/ink/ink2868.xml" ContentType="application/inkml+xml"/>
  <Override PartName="/ppt/ink/ink2869.xml" ContentType="application/inkml+xml"/>
  <Override PartName="/ppt/ink/ink2870.xml" ContentType="application/inkml+xml"/>
  <Override PartName="/ppt/ink/ink2871.xml" ContentType="application/inkml+xml"/>
  <Override PartName="/ppt/ink/ink2872.xml" ContentType="application/inkml+xml"/>
  <Override PartName="/ppt/ink/ink2873.xml" ContentType="application/inkml+xml"/>
  <Override PartName="/ppt/ink/ink2874.xml" ContentType="application/inkml+xml"/>
  <Override PartName="/ppt/ink/ink2875.xml" ContentType="application/inkml+xml"/>
  <Override PartName="/ppt/ink/ink2876.xml" ContentType="application/inkml+xml"/>
  <Override PartName="/ppt/ink/ink2877.xml" ContentType="application/inkml+xml"/>
  <Override PartName="/ppt/ink/ink2878.xml" ContentType="application/inkml+xml"/>
  <Override PartName="/ppt/ink/ink2879.xml" ContentType="application/inkml+xml"/>
  <Override PartName="/ppt/ink/ink2880.xml" ContentType="application/inkml+xml"/>
  <Override PartName="/ppt/ink/ink2881.xml" ContentType="application/inkml+xml"/>
  <Override PartName="/ppt/ink/ink2882.xml" ContentType="application/inkml+xml"/>
  <Override PartName="/ppt/ink/ink2883.xml" ContentType="application/inkml+xml"/>
  <Override PartName="/ppt/ink/ink2884.xml" ContentType="application/inkml+xml"/>
  <Override PartName="/ppt/ink/ink2885.xml" ContentType="application/inkml+xml"/>
  <Override PartName="/ppt/ink/ink2886.xml" ContentType="application/inkml+xml"/>
  <Override PartName="/ppt/ink/ink2887.xml" ContentType="application/inkml+xml"/>
  <Override PartName="/ppt/ink/ink2888.xml" ContentType="application/inkml+xml"/>
  <Override PartName="/ppt/ink/ink2889.xml" ContentType="application/inkml+xml"/>
  <Override PartName="/ppt/ink/ink2890.xml" ContentType="application/inkml+xml"/>
  <Override PartName="/ppt/ink/ink2891.xml" ContentType="application/inkml+xml"/>
  <Override PartName="/ppt/ink/ink2892.xml" ContentType="application/inkml+xml"/>
  <Override PartName="/ppt/ink/ink2893.xml" ContentType="application/inkml+xml"/>
  <Override PartName="/ppt/ink/ink2894.xml" ContentType="application/inkml+xml"/>
  <Override PartName="/ppt/ink/ink2895.xml" ContentType="application/inkml+xml"/>
  <Override PartName="/ppt/ink/ink2896.xml" ContentType="application/inkml+xml"/>
  <Override PartName="/ppt/ink/ink2897.xml" ContentType="application/inkml+xml"/>
  <Override PartName="/ppt/ink/ink2898.xml" ContentType="application/inkml+xml"/>
  <Override PartName="/ppt/ink/ink2899.xml" ContentType="application/inkml+xml"/>
  <Override PartName="/ppt/ink/ink2900.xml" ContentType="application/inkml+xml"/>
  <Override PartName="/ppt/ink/ink2901.xml" ContentType="application/inkml+xml"/>
  <Override PartName="/ppt/ink/ink2902.xml" ContentType="application/inkml+xml"/>
  <Override PartName="/ppt/ink/ink2903.xml" ContentType="application/inkml+xml"/>
  <Override PartName="/ppt/ink/ink2904.xml" ContentType="application/inkml+xml"/>
  <Override PartName="/ppt/ink/ink2905.xml" ContentType="application/inkml+xml"/>
  <Override PartName="/ppt/ink/ink2906.xml" ContentType="application/inkml+xml"/>
  <Override PartName="/ppt/ink/ink2907.xml" ContentType="application/inkml+xml"/>
  <Override PartName="/ppt/ink/ink2908.xml" ContentType="application/inkml+xml"/>
  <Override PartName="/ppt/ink/ink2909.xml" ContentType="application/inkml+xml"/>
  <Override PartName="/ppt/ink/ink2910.xml" ContentType="application/inkml+xml"/>
  <Override PartName="/ppt/ink/ink2911.xml" ContentType="application/inkml+xml"/>
  <Override PartName="/ppt/ink/ink2912.xml" ContentType="application/inkml+xml"/>
  <Override PartName="/ppt/ink/ink2913.xml" ContentType="application/inkml+xml"/>
  <Override PartName="/ppt/ink/ink2914.xml" ContentType="application/inkml+xml"/>
  <Override PartName="/ppt/ink/ink2915.xml" ContentType="application/inkml+xml"/>
  <Override PartName="/ppt/ink/ink2916.xml" ContentType="application/inkml+xml"/>
  <Override PartName="/ppt/ink/ink2917.xml" ContentType="application/inkml+xml"/>
  <Override PartName="/ppt/ink/ink2918.xml" ContentType="application/inkml+xml"/>
  <Override PartName="/ppt/ink/ink2919.xml" ContentType="application/inkml+xml"/>
  <Override PartName="/ppt/ink/ink2920.xml" ContentType="application/inkml+xml"/>
  <Override PartName="/ppt/ink/ink2921.xml" ContentType="application/inkml+xml"/>
  <Override PartName="/ppt/ink/ink2922.xml" ContentType="application/inkml+xml"/>
  <Override PartName="/ppt/ink/ink2923.xml" ContentType="application/inkml+xml"/>
  <Override PartName="/ppt/ink/ink2924.xml" ContentType="application/inkml+xml"/>
  <Override PartName="/ppt/ink/ink2925.xml" ContentType="application/inkml+xml"/>
  <Override PartName="/ppt/ink/ink2926.xml" ContentType="application/inkml+xml"/>
  <Override PartName="/ppt/ink/ink2927.xml" ContentType="application/inkml+xml"/>
  <Override PartName="/ppt/ink/ink2928.xml" ContentType="application/inkml+xml"/>
  <Override PartName="/ppt/ink/ink2929.xml" ContentType="application/inkml+xml"/>
  <Override PartName="/ppt/ink/ink2930.xml" ContentType="application/inkml+xml"/>
  <Override PartName="/ppt/ink/ink2931.xml" ContentType="application/inkml+xml"/>
  <Override PartName="/ppt/ink/ink2932.xml" ContentType="application/inkml+xml"/>
  <Override PartName="/ppt/ink/ink2933.xml" ContentType="application/inkml+xml"/>
  <Override PartName="/ppt/ink/ink2934.xml" ContentType="application/inkml+xml"/>
  <Override PartName="/ppt/ink/ink2935.xml" ContentType="application/inkml+xml"/>
  <Override PartName="/ppt/ink/ink2936.xml" ContentType="application/inkml+xml"/>
  <Override PartName="/ppt/ink/ink2937.xml" ContentType="application/inkml+xml"/>
  <Override PartName="/ppt/ink/ink2938.xml" ContentType="application/inkml+xml"/>
  <Override PartName="/ppt/ink/ink2939.xml" ContentType="application/inkml+xml"/>
  <Override PartName="/ppt/ink/ink2940.xml" ContentType="application/inkml+xml"/>
  <Override PartName="/ppt/ink/ink2941.xml" ContentType="application/inkml+xml"/>
  <Override PartName="/ppt/ink/ink2942.xml" ContentType="application/inkml+xml"/>
  <Override PartName="/ppt/ink/ink2943.xml" ContentType="application/inkml+xml"/>
  <Override PartName="/ppt/ink/ink2944.xml" ContentType="application/inkml+xml"/>
  <Override PartName="/ppt/ink/ink2945.xml" ContentType="application/inkml+xml"/>
  <Override PartName="/ppt/ink/ink2946.xml" ContentType="application/inkml+xml"/>
  <Override PartName="/ppt/ink/ink2947.xml" ContentType="application/inkml+xml"/>
  <Override PartName="/ppt/ink/ink2948.xml" ContentType="application/inkml+xml"/>
  <Override PartName="/ppt/ink/ink2949.xml" ContentType="application/inkml+xml"/>
  <Override PartName="/ppt/ink/ink2950.xml" ContentType="application/inkml+xml"/>
  <Override PartName="/ppt/ink/ink2951.xml" ContentType="application/inkml+xml"/>
  <Override PartName="/ppt/ink/ink2952.xml" ContentType="application/inkml+xml"/>
  <Override PartName="/ppt/ink/ink2953.xml" ContentType="application/inkml+xml"/>
  <Override PartName="/ppt/ink/ink2954.xml" ContentType="application/inkml+xml"/>
  <Override PartName="/ppt/ink/ink2955.xml" ContentType="application/inkml+xml"/>
  <Override PartName="/ppt/ink/ink2956.xml" ContentType="application/inkml+xml"/>
  <Override PartName="/ppt/ink/ink2957.xml" ContentType="application/inkml+xml"/>
  <Override PartName="/ppt/ink/ink2958.xml" ContentType="application/inkml+xml"/>
  <Override PartName="/ppt/ink/ink2959.xml" ContentType="application/inkml+xml"/>
  <Override PartName="/ppt/ink/ink2960.xml" ContentType="application/inkml+xml"/>
  <Override PartName="/ppt/ink/ink2961.xml" ContentType="application/inkml+xml"/>
  <Override PartName="/ppt/ink/ink2962.xml" ContentType="application/inkml+xml"/>
  <Override PartName="/ppt/ink/ink2963.xml" ContentType="application/inkml+xml"/>
  <Override PartName="/ppt/ink/ink2964.xml" ContentType="application/inkml+xml"/>
  <Override PartName="/ppt/ink/ink2965.xml" ContentType="application/inkml+xml"/>
  <Override PartName="/ppt/ink/ink2966.xml" ContentType="application/inkml+xml"/>
  <Override PartName="/ppt/ink/ink2967.xml" ContentType="application/inkml+xml"/>
  <Override PartName="/ppt/ink/ink2968.xml" ContentType="application/inkml+xml"/>
  <Override PartName="/ppt/ink/ink2969.xml" ContentType="application/inkml+xml"/>
  <Override PartName="/ppt/ink/ink2970.xml" ContentType="application/inkml+xml"/>
  <Override PartName="/ppt/ink/ink2971.xml" ContentType="application/inkml+xml"/>
  <Override PartName="/ppt/ink/ink2972.xml" ContentType="application/inkml+xml"/>
  <Override PartName="/ppt/ink/ink2973.xml" ContentType="application/inkml+xml"/>
  <Override PartName="/ppt/ink/ink2974.xml" ContentType="application/inkml+xml"/>
  <Override PartName="/ppt/ink/ink2975.xml" ContentType="application/inkml+xml"/>
  <Override PartName="/ppt/ink/ink2976.xml" ContentType="application/inkml+xml"/>
  <Override PartName="/ppt/ink/ink2977.xml" ContentType="application/inkml+xml"/>
  <Override PartName="/ppt/ink/ink2978.xml" ContentType="application/inkml+xml"/>
  <Override PartName="/ppt/ink/ink2979.xml" ContentType="application/inkml+xml"/>
  <Override PartName="/ppt/ink/ink2980.xml" ContentType="application/inkml+xml"/>
  <Override PartName="/ppt/ink/ink2981.xml" ContentType="application/inkml+xml"/>
  <Override PartName="/ppt/ink/ink2982.xml" ContentType="application/inkml+xml"/>
  <Override PartName="/ppt/ink/ink2983.xml" ContentType="application/inkml+xml"/>
  <Override PartName="/ppt/ink/ink2984.xml" ContentType="application/inkml+xml"/>
  <Override PartName="/ppt/ink/ink2985.xml" ContentType="application/inkml+xml"/>
  <Override PartName="/ppt/ink/ink2986.xml" ContentType="application/inkml+xml"/>
  <Override PartName="/ppt/ink/ink2987.xml" ContentType="application/inkml+xml"/>
  <Override PartName="/ppt/ink/ink2988.xml" ContentType="application/inkml+xml"/>
  <Override PartName="/ppt/ink/ink2989.xml" ContentType="application/inkml+xml"/>
  <Override PartName="/ppt/ink/ink2990.xml" ContentType="application/inkml+xml"/>
  <Override PartName="/ppt/ink/ink2991.xml" ContentType="application/inkml+xml"/>
  <Override PartName="/ppt/ink/ink2992.xml" ContentType="application/inkml+xml"/>
  <Override PartName="/ppt/ink/ink2993.xml" ContentType="application/inkml+xml"/>
  <Override PartName="/ppt/ink/ink2994.xml" ContentType="application/inkml+xml"/>
  <Override PartName="/ppt/ink/ink2995.xml" ContentType="application/inkml+xml"/>
  <Override PartName="/ppt/ink/ink2996.xml" ContentType="application/inkml+xml"/>
  <Override PartName="/ppt/ink/ink2997.xml" ContentType="application/inkml+xml"/>
  <Override PartName="/ppt/ink/ink2998.xml" ContentType="application/inkml+xml"/>
  <Override PartName="/ppt/ink/ink2999.xml" ContentType="application/inkml+xml"/>
  <Override PartName="/ppt/ink/ink3000.xml" ContentType="application/inkml+xml"/>
  <Override PartName="/ppt/ink/ink3001.xml" ContentType="application/inkml+xml"/>
  <Override PartName="/ppt/ink/ink3002.xml" ContentType="application/inkml+xml"/>
  <Override PartName="/ppt/ink/ink3003.xml" ContentType="application/inkml+xml"/>
  <Override PartName="/ppt/ink/ink3004.xml" ContentType="application/inkml+xml"/>
  <Override PartName="/ppt/ink/ink3005.xml" ContentType="application/inkml+xml"/>
  <Override PartName="/ppt/ink/ink3006.xml" ContentType="application/inkml+xml"/>
  <Override PartName="/ppt/ink/ink3007.xml" ContentType="application/inkml+xml"/>
  <Override PartName="/ppt/ink/ink3008.xml" ContentType="application/inkml+xml"/>
  <Override PartName="/ppt/ink/ink3009.xml" ContentType="application/inkml+xml"/>
  <Override PartName="/ppt/ink/ink3010.xml" ContentType="application/inkml+xml"/>
  <Override PartName="/ppt/ink/ink3011.xml" ContentType="application/inkml+xml"/>
  <Override PartName="/ppt/ink/ink3012.xml" ContentType="application/inkml+xml"/>
  <Override PartName="/ppt/ink/ink3013.xml" ContentType="application/inkml+xml"/>
  <Override PartName="/ppt/ink/ink3014.xml" ContentType="application/inkml+xml"/>
  <Override PartName="/ppt/ink/ink3015.xml" ContentType="application/inkml+xml"/>
  <Override PartName="/ppt/ink/ink3016.xml" ContentType="application/inkml+xml"/>
  <Override PartName="/ppt/ink/ink3017.xml" ContentType="application/inkml+xml"/>
  <Override PartName="/ppt/ink/ink3018.xml" ContentType="application/inkml+xml"/>
  <Override PartName="/ppt/ink/ink3019.xml" ContentType="application/inkml+xml"/>
  <Override PartName="/ppt/ink/ink3020.xml" ContentType="application/inkml+xml"/>
  <Override PartName="/ppt/ink/ink3021.xml" ContentType="application/inkml+xml"/>
  <Override PartName="/ppt/ink/ink3022.xml" ContentType="application/inkml+xml"/>
  <Override PartName="/ppt/ink/ink3023.xml" ContentType="application/inkml+xml"/>
  <Override PartName="/ppt/ink/ink3024.xml" ContentType="application/inkml+xml"/>
  <Override PartName="/ppt/ink/ink3025.xml" ContentType="application/inkml+xml"/>
  <Override PartName="/ppt/ink/ink3026.xml" ContentType="application/inkml+xml"/>
  <Override PartName="/ppt/ink/ink3027.xml" ContentType="application/inkml+xml"/>
  <Override PartName="/ppt/ink/ink3028.xml" ContentType="application/inkml+xml"/>
  <Override PartName="/ppt/ink/ink3029.xml" ContentType="application/inkml+xml"/>
  <Override PartName="/ppt/ink/ink3030.xml" ContentType="application/inkml+xml"/>
  <Override PartName="/ppt/ink/ink3031.xml" ContentType="application/inkml+xml"/>
  <Override PartName="/ppt/ink/ink3032.xml" ContentType="application/inkml+xml"/>
  <Override PartName="/ppt/ink/ink3033.xml" ContentType="application/inkml+xml"/>
  <Override PartName="/ppt/ink/ink3034.xml" ContentType="application/inkml+xml"/>
  <Override PartName="/ppt/ink/ink3035.xml" ContentType="application/inkml+xml"/>
  <Override PartName="/ppt/ink/ink3036.xml" ContentType="application/inkml+xml"/>
  <Override PartName="/ppt/ink/ink3037.xml" ContentType="application/inkml+xml"/>
  <Override PartName="/ppt/ink/ink3038.xml" ContentType="application/inkml+xml"/>
  <Override PartName="/ppt/ink/ink3039.xml" ContentType="application/inkml+xml"/>
  <Override PartName="/ppt/ink/ink3040.xml" ContentType="application/inkml+xml"/>
  <Override PartName="/ppt/ink/ink3041.xml" ContentType="application/inkml+xml"/>
  <Override PartName="/ppt/ink/ink3042.xml" ContentType="application/inkml+xml"/>
  <Override PartName="/ppt/ink/ink3043.xml" ContentType="application/inkml+xml"/>
  <Override PartName="/ppt/ink/ink3044.xml" ContentType="application/inkml+xml"/>
  <Override PartName="/ppt/ink/ink3045.xml" ContentType="application/inkml+xml"/>
  <Override PartName="/ppt/ink/ink3046.xml" ContentType="application/inkml+xml"/>
  <Override PartName="/ppt/ink/ink3047.xml" ContentType="application/inkml+xml"/>
  <Override PartName="/ppt/ink/ink3048.xml" ContentType="application/inkml+xml"/>
  <Override PartName="/ppt/ink/ink3049.xml" ContentType="application/inkml+xml"/>
  <Override PartName="/ppt/ink/ink3050.xml" ContentType="application/inkml+xml"/>
  <Override PartName="/ppt/ink/ink3051.xml" ContentType="application/inkml+xml"/>
  <Override PartName="/ppt/ink/ink3052.xml" ContentType="application/inkml+xml"/>
  <Override PartName="/ppt/ink/ink3053.xml" ContentType="application/inkml+xml"/>
  <Override PartName="/ppt/ink/ink3054.xml" ContentType="application/inkml+xml"/>
  <Override PartName="/ppt/ink/ink3055.xml" ContentType="application/inkml+xml"/>
  <Override PartName="/ppt/ink/ink3056.xml" ContentType="application/inkml+xml"/>
  <Override PartName="/ppt/ink/ink3057.xml" ContentType="application/inkml+xml"/>
  <Override PartName="/ppt/ink/ink3058.xml" ContentType="application/inkml+xml"/>
  <Override PartName="/ppt/ink/ink3059.xml" ContentType="application/inkml+xml"/>
  <Override PartName="/ppt/ink/ink3060.xml" ContentType="application/inkml+xml"/>
  <Override PartName="/ppt/ink/ink3061.xml" ContentType="application/inkml+xml"/>
  <Override PartName="/ppt/ink/ink3062.xml" ContentType="application/inkml+xml"/>
  <Override PartName="/ppt/ink/ink3063.xml" ContentType="application/inkml+xml"/>
  <Override PartName="/ppt/ink/ink3064.xml" ContentType="application/inkml+xml"/>
  <Override PartName="/ppt/ink/ink3065.xml" ContentType="application/inkml+xml"/>
  <Override PartName="/ppt/ink/ink3066.xml" ContentType="application/inkml+xml"/>
  <Override PartName="/ppt/ink/ink3067.xml" ContentType="application/inkml+xml"/>
  <Override PartName="/ppt/ink/ink3068.xml" ContentType="application/inkml+xml"/>
  <Override PartName="/ppt/ink/ink3069.xml" ContentType="application/inkml+xml"/>
  <Override PartName="/ppt/ink/ink3070.xml" ContentType="application/inkml+xml"/>
  <Override PartName="/ppt/ink/ink3071.xml" ContentType="application/inkml+xml"/>
  <Override PartName="/ppt/ink/ink3072.xml" ContentType="application/inkml+xml"/>
  <Override PartName="/ppt/ink/ink3073.xml" ContentType="application/inkml+xml"/>
  <Override PartName="/ppt/ink/ink3074.xml" ContentType="application/inkml+xml"/>
  <Override PartName="/ppt/ink/ink3075.xml" ContentType="application/inkml+xml"/>
  <Override PartName="/ppt/ink/ink3076.xml" ContentType="application/inkml+xml"/>
  <Override PartName="/ppt/ink/ink3077.xml" ContentType="application/inkml+xml"/>
  <Override PartName="/ppt/ink/ink3078.xml" ContentType="application/inkml+xml"/>
  <Override PartName="/ppt/ink/ink3079.xml" ContentType="application/inkml+xml"/>
  <Override PartName="/ppt/ink/ink3080.xml" ContentType="application/inkml+xml"/>
  <Override PartName="/ppt/ink/ink3081.xml" ContentType="application/inkml+xml"/>
  <Override PartName="/ppt/ink/ink3082.xml" ContentType="application/inkml+xml"/>
  <Override PartName="/ppt/ink/ink3083.xml" ContentType="application/inkml+xml"/>
  <Override PartName="/ppt/ink/ink3084.xml" ContentType="application/inkml+xml"/>
  <Override PartName="/ppt/ink/ink3085.xml" ContentType="application/inkml+xml"/>
  <Override PartName="/ppt/ink/ink3086.xml" ContentType="application/inkml+xml"/>
  <Override PartName="/ppt/ink/ink3087.xml" ContentType="application/inkml+xml"/>
  <Override PartName="/ppt/ink/ink3088.xml" ContentType="application/inkml+xml"/>
  <Override PartName="/ppt/ink/ink3089.xml" ContentType="application/inkml+xml"/>
  <Override PartName="/ppt/ink/ink3090.xml" ContentType="application/inkml+xml"/>
  <Override PartName="/ppt/ink/ink3091.xml" ContentType="application/inkml+xml"/>
  <Override PartName="/ppt/ink/ink3092.xml" ContentType="application/inkml+xml"/>
  <Override PartName="/ppt/ink/ink3093.xml" ContentType="application/inkml+xml"/>
  <Override PartName="/ppt/ink/ink3094.xml" ContentType="application/inkml+xml"/>
  <Override PartName="/ppt/ink/ink3095.xml" ContentType="application/inkml+xml"/>
  <Override PartName="/ppt/ink/ink3096.xml" ContentType="application/inkml+xml"/>
  <Override PartName="/ppt/ink/ink3097.xml" ContentType="application/inkml+xml"/>
  <Override PartName="/ppt/ink/ink3098.xml" ContentType="application/inkml+xml"/>
  <Override PartName="/ppt/ink/ink3099.xml" ContentType="application/inkml+xml"/>
  <Override PartName="/ppt/ink/ink3100.xml" ContentType="application/inkml+xml"/>
  <Override PartName="/ppt/ink/ink3101.xml" ContentType="application/inkml+xml"/>
  <Override PartName="/ppt/ink/ink3102.xml" ContentType="application/inkml+xml"/>
  <Override PartName="/ppt/ink/ink3103.xml" ContentType="application/inkml+xml"/>
  <Override PartName="/ppt/ink/ink3104.xml" ContentType="application/inkml+xml"/>
  <Override PartName="/ppt/ink/ink3105.xml" ContentType="application/inkml+xml"/>
  <Override PartName="/ppt/ink/ink3106.xml" ContentType="application/inkml+xml"/>
  <Override PartName="/ppt/ink/ink3107.xml" ContentType="application/inkml+xml"/>
  <Override PartName="/ppt/ink/ink3108.xml" ContentType="application/inkml+xml"/>
  <Override PartName="/ppt/ink/ink3109.xml" ContentType="application/inkml+xml"/>
  <Override PartName="/ppt/ink/ink3110.xml" ContentType="application/inkml+xml"/>
  <Override PartName="/ppt/ink/ink3111.xml" ContentType="application/inkml+xml"/>
  <Override PartName="/ppt/ink/ink3112.xml" ContentType="application/inkml+xml"/>
  <Override PartName="/ppt/ink/ink3113.xml" ContentType="application/inkml+xml"/>
  <Override PartName="/ppt/ink/ink3114.xml" ContentType="application/inkml+xml"/>
  <Override PartName="/ppt/ink/ink3115.xml" ContentType="application/inkml+xml"/>
  <Override PartName="/ppt/ink/ink3116.xml" ContentType="application/inkml+xml"/>
  <Override PartName="/ppt/ink/ink3117.xml" ContentType="application/inkml+xml"/>
  <Override PartName="/ppt/ink/ink3118.xml" ContentType="application/inkml+xml"/>
  <Override PartName="/ppt/ink/ink3119.xml" ContentType="application/inkml+xml"/>
  <Override PartName="/ppt/ink/ink3120.xml" ContentType="application/inkml+xml"/>
  <Override PartName="/ppt/ink/ink3121.xml" ContentType="application/inkml+xml"/>
  <Override PartName="/ppt/ink/ink3122.xml" ContentType="application/inkml+xml"/>
  <Override PartName="/ppt/ink/ink3123.xml" ContentType="application/inkml+xml"/>
  <Override PartName="/ppt/ink/ink3124.xml" ContentType="application/inkml+xml"/>
  <Override PartName="/ppt/ink/ink3125.xml" ContentType="application/inkml+xml"/>
  <Override PartName="/ppt/ink/ink3126.xml" ContentType="application/inkml+xml"/>
  <Override PartName="/ppt/ink/ink3127.xml" ContentType="application/inkml+xml"/>
  <Override PartName="/ppt/ink/ink3128.xml" ContentType="application/inkml+xml"/>
  <Override PartName="/ppt/ink/ink3129.xml" ContentType="application/inkml+xml"/>
  <Override PartName="/ppt/ink/ink3130.xml" ContentType="application/inkml+xml"/>
  <Override PartName="/ppt/ink/ink3131.xml" ContentType="application/inkml+xml"/>
  <Override PartName="/ppt/ink/ink3132.xml" ContentType="application/inkml+xml"/>
  <Override PartName="/ppt/ink/ink3133.xml" ContentType="application/inkml+xml"/>
  <Override PartName="/ppt/ink/ink3134.xml" ContentType="application/inkml+xml"/>
  <Override PartName="/ppt/ink/ink3135.xml" ContentType="application/inkml+xml"/>
  <Override PartName="/ppt/ink/ink3136.xml" ContentType="application/inkml+xml"/>
  <Override PartName="/ppt/ink/ink3137.xml" ContentType="application/inkml+xml"/>
  <Override PartName="/ppt/ink/ink3138.xml" ContentType="application/inkml+xml"/>
  <Override PartName="/ppt/ink/ink3139.xml" ContentType="application/inkml+xml"/>
  <Override PartName="/ppt/ink/ink3140.xml" ContentType="application/inkml+xml"/>
  <Override PartName="/ppt/ink/ink3141.xml" ContentType="application/inkml+xml"/>
  <Override PartName="/ppt/ink/ink3142.xml" ContentType="application/inkml+xml"/>
  <Override PartName="/ppt/ink/ink3143.xml" ContentType="application/inkml+xml"/>
  <Override PartName="/ppt/ink/ink3144.xml" ContentType="application/inkml+xml"/>
  <Override PartName="/ppt/ink/ink3145.xml" ContentType="application/inkml+xml"/>
  <Override PartName="/ppt/ink/ink3146.xml" ContentType="application/inkml+xml"/>
  <Override PartName="/ppt/ink/ink3147.xml" ContentType="application/inkml+xml"/>
  <Override PartName="/ppt/ink/ink3148.xml" ContentType="application/inkml+xml"/>
  <Override PartName="/ppt/ink/ink3149.xml" ContentType="application/inkml+xml"/>
  <Override PartName="/ppt/ink/ink3150.xml" ContentType="application/inkml+xml"/>
  <Override PartName="/ppt/ink/ink3151.xml" ContentType="application/inkml+xml"/>
  <Override PartName="/ppt/ink/ink3152.xml" ContentType="application/inkml+xml"/>
  <Override PartName="/ppt/ink/ink3153.xml" ContentType="application/inkml+xml"/>
  <Override PartName="/ppt/ink/ink3154.xml" ContentType="application/inkml+xml"/>
  <Override PartName="/ppt/ink/ink3155.xml" ContentType="application/inkml+xml"/>
  <Override PartName="/ppt/ink/ink3156.xml" ContentType="application/inkml+xml"/>
  <Override PartName="/ppt/ink/ink3157.xml" ContentType="application/inkml+xml"/>
  <Override PartName="/ppt/ink/ink3158.xml" ContentType="application/inkml+xml"/>
  <Override PartName="/ppt/ink/ink3159.xml" ContentType="application/inkml+xml"/>
  <Override PartName="/ppt/ink/ink3160.xml" ContentType="application/inkml+xml"/>
  <Override PartName="/ppt/ink/ink3161.xml" ContentType="application/inkml+xml"/>
  <Override PartName="/ppt/ink/ink3162.xml" ContentType="application/inkml+xml"/>
  <Override PartName="/ppt/ink/ink3163.xml" ContentType="application/inkml+xml"/>
  <Override PartName="/ppt/ink/ink3164.xml" ContentType="application/inkml+xml"/>
  <Override PartName="/ppt/ink/ink3165.xml" ContentType="application/inkml+xml"/>
  <Override PartName="/ppt/ink/ink3166.xml" ContentType="application/inkml+xml"/>
  <Override PartName="/ppt/ink/ink3167.xml" ContentType="application/inkml+xml"/>
  <Override PartName="/ppt/ink/ink3168.xml" ContentType="application/inkml+xml"/>
  <Override PartName="/ppt/ink/ink3169.xml" ContentType="application/inkml+xml"/>
  <Override PartName="/ppt/ink/ink3170.xml" ContentType="application/inkml+xml"/>
  <Override PartName="/ppt/ink/ink3171.xml" ContentType="application/inkml+xml"/>
  <Override PartName="/ppt/ink/ink3172.xml" ContentType="application/inkml+xml"/>
  <Override PartName="/ppt/ink/ink3173.xml" ContentType="application/inkml+xml"/>
  <Override PartName="/ppt/ink/ink3174.xml" ContentType="application/inkml+xml"/>
  <Override PartName="/ppt/ink/ink3175.xml" ContentType="application/inkml+xml"/>
  <Override PartName="/ppt/ink/ink3176.xml" ContentType="application/inkml+xml"/>
  <Override PartName="/ppt/ink/ink3177.xml" ContentType="application/inkml+xml"/>
  <Override PartName="/ppt/ink/ink3178.xml" ContentType="application/inkml+xml"/>
  <Override PartName="/ppt/ink/ink3179.xml" ContentType="application/inkml+xml"/>
  <Override PartName="/ppt/ink/ink3180.xml" ContentType="application/inkml+xml"/>
  <Override PartName="/ppt/ink/ink3181.xml" ContentType="application/inkml+xml"/>
  <Override PartName="/ppt/ink/ink3182.xml" ContentType="application/inkml+xml"/>
  <Override PartName="/ppt/ink/ink3183.xml" ContentType="application/inkml+xml"/>
  <Override PartName="/ppt/ink/ink3184.xml" ContentType="application/inkml+xml"/>
  <Override PartName="/ppt/ink/ink3185.xml" ContentType="application/inkml+xml"/>
  <Override PartName="/ppt/ink/ink3186.xml" ContentType="application/inkml+xml"/>
  <Override PartName="/ppt/ink/ink3187.xml" ContentType="application/inkml+xml"/>
  <Override PartName="/ppt/ink/ink3188.xml" ContentType="application/inkml+xml"/>
  <Override PartName="/ppt/ink/ink3189.xml" ContentType="application/inkml+xml"/>
  <Override PartName="/ppt/ink/ink3190.xml" ContentType="application/inkml+xml"/>
  <Override PartName="/ppt/ink/ink3191.xml" ContentType="application/inkml+xml"/>
  <Override PartName="/ppt/ink/ink3192.xml" ContentType="application/inkml+xml"/>
  <Override PartName="/ppt/ink/ink3193.xml" ContentType="application/inkml+xml"/>
  <Override PartName="/ppt/ink/ink3194.xml" ContentType="application/inkml+xml"/>
  <Override PartName="/ppt/ink/ink3195.xml" ContentType="application/inkml+xml"/>
  <Override PartName="/ppt/ink/ink3196.xml" ContentType="application/inkml+xml"/>
  <Override PartName="/ppt/ink/ink3197.xml" ContentType="application/inkml+xml"/>
  <Override PartName="/ppt/ink/ink3198.xml" ContentType="application/inkml+xml"/>
  <Override PartName="/ppt/ink/ink3199.xml" ContentType="application/inkml+xml"/>
  <Override PartName="/ppt/ink/ink3200.xml" ContentType="application/inkml+xml"/>
  <Override PartName="/ppt/ink/ink3201.xml" ContentType="application/inkml+xml"/>
  <Override PartName="/ppt/ink/ink3202.xml" ContentType="application/inkml+xml"/>
  <Override PartName="/ppt/ink/ink3203.xml" ContentType="application/inkml+xml"/>
  <Override PartName="/ppt/ink/ink3204.xml" ContentType="application/inkml+xml"/>
  <Override PartName="/ppt/ink/ink3205.xml" ContentType="application/inkml+xml"/>
  <Override PartName="/ppt/ink/ink3206.xml" ContentType="application/inkml+xml"/>
  <Override PartName="/ppt/ink/ink3207.xml" ContentType="application/inkml+xml"/>
  <Override PartName="/ppt/ink/ink3208.xml" ContentType="application/inkml+xml"/>
  <Override PartName="/ppt/ink/ink3209.xml" ContentType="application/inkml+xml"/>
  <Override PartName="/ppt/ink/ink3210.xml" ContentType="application/inkml+xml"/>
  <Override PartName="/ppt/ink/ink3211.xml" ContentType="application/inkml+xml"/>
  <Override PartName="/ppt/ink/ink3212.xml" ContentType="application/inkml+xml"/>
  <Override PartName="/ppt/ink/ink3213.xml" ContentType="application/inkml+xml"/>
  <Override PartName="/ppt/ink/ink3214.xml" ContentType="application/inkml+xml"/>
  <Override PartName="/ppt/ink/ink3215.xml" ContentType="application/inkml+xml"/>
  <Override PartName="/ppt/ink/ink3216.xml" ContentType="application/inkml+xml"/>
  <Override PartName="/ppt/ink/ink3217.xml" ContentType="application/inkml+xml"/>
  <Override PartName="/ppt/ink/ink3218.xml" ContentType="application/inkml+xml"/>
  <Override PartName="/ppt/ink/ink3219.xml" ContentType="application/inkml+xml"/>
  <Override PartName="/ppt/ink/ink3220.xml" ContentType="application/inkml+xml"/>
  <Override PartName="/ppt/ink/ink3221.xml" ContentType="application/inkml+xml"/>
  <Override PartName="/ppt/ink/ink3222.xml" ContentType="application/inkml+xml"/>
  <Override PartName="/ppt/ink/ink3223.xml" ContentType="application/inkml+xml"/>
  <Override PartName="/ppt/ink/ink3224.xml" ContentType="application/inkml+xml"/>
  <Override PartName="/ppt/ink/ink3225.xml" ContentType="application/inkml+xml"/>
  <Override PartName="/ppt/ink/ink3226.xml" ContentType="application/inkml+xml"/>
  <Override PartName="/ppt/ink/ink3227.xml" ContentType="application/inkml+xml"/>
  <Override PartName="/ppt/ink/ink3228.xml" ContentType="application/inkml+xml"/>
  <Override PartName="/ppt/ink/ink3229.xml" ContentType="application/inkml+xml"/>
  <Override PartName="/ppt/ink/ink3230.xml" ContentType="application/inkml+xml"/>
  <Override PartName="/ppt/ink/ink3231.xml" ContentType="application/inkml+xml"/>
  <Override PartName="/ppt/ink/ink3232.xml" ContentType="application/inkml+xml"/>
  <Override PartName="/ppt/ink/ink3233.xml" ContentType="application/inkml+xml"/>
  <Override PartName="/ppt/ink/ink3234.xml" ContentType="application/inkml+xml"/>
  <Override PartName="/ppt/ink/ink3235.xml" ContentType="application/inkml+xml"/>
  <Override PartName="/ppt/ink/ink3236.xml" ContentType="application/inkml+xml"/>
  <Override PartName="/ppt/ink/ink3237.xml" ContentType="application/inkml+xml"/>
  <Override PartName="/ppt/ink/ink3238.xml" ContentType="application/inkml+xml"/>
  <Override PartName="/ppt/ink/ink3239.xml" ContentType="application/inkml+xml"/>
  <Override PartName="/ppt/ink/ink3240.xml" ContentType="application/inkml+xml"/>
  <Override PartName="/ppt/ink/ink3241.xml" ContentType="application/inkml+xml"/>
  <Override PartName="/ppt/ink/ink3242.xml" ContentType="application/inkml+xml"/>
  <Override PartName="/ppt/ink/ink3243.xml" ContentType="application/inkml+xml"/>
  <Override PartName="/ppt/ink/ink3244.xml" ContentType="application/inkml+xml"/>
  <Override PartName="/ppt/ink/ink3245.xml" ContentType="application/inkml+xml"/>
  <Override PartName="/ppt/ink/ink3246.xml" ContentType="application/inkml+xml"/>
  <Override PartName="/ppt/ink/ink3247.xml" ContentType="application/inkml+xml"/>
  <Override PartName="/ppt/ink/ink3248.xml" ContentType="application/inkml+xml"/>
  <Override PartName="/ppt/ink/ink3249.xml" ContentType="application/inkml+xml"/>
  <Override PartName="/ppt/ink/ink3250.xml" ContentType="application/inkml+xml"/>
  <Override PartName="/ppt/ink/ink3251.xml" ContentType="application/inkml+xml"/>
  <Override PartName="/ppt/ink/ink3252.xml" ContentType="application/inkml+xml"/>
  <Override PartName="/ppt/ink/ink3253.xml" ContentType="application/inkml+xml"/>
  <Override PartName="/ppt/ink/ink3254.xml" ContentType="application/inkml+xml"/>
  <Override PartName="/ppt/ink/ink3255.xml" ContentType="application/inkml+xml"/>
  <Override PartName="/ppt/ink/ink3256.xml" ContentType="application/inkml+xml"/>
  <Override PartName="/ppt/ink/ink3257.xml" ContentType="application/inkml+xml"/>
  <Override PartName="/ppt/ink/ink3258.xml" ContentType="application/inkml+xml"/>
  <Override PartName="/ppt/ink/ink3259.xml" ContentType="application/inkml+xml"/>
  <Override PartName="/ppt/ink/ink3260.xml" ContentType="application/inkml+xml"/>
  <Override PartName="/ppt/ink/ink3261.xml" ContentType="application/inkml+xml"/>
  <Override PartName="/ppt/ink/ink3262.xml" ContentType="application/inkml+xml"/>
  <Override PartName="/ppt/ink/ink3263.xml" ContentType="application/inkml+xml"/>
  <Override PartName="/ppt/ink/ink3264.xml" ContentType="application/inkml+xml"/>
  <Override PartName="/ppt/ink/ink3265.xml" ContentType="application/inkml+xml"/>
  <Override PartName="/ppt/ink/ink3266.xml" ContentType="application/inkml+xml"/>
  <Override PartName="/ppt/ink/ink3267.xml" ContentType="application/inkml+xml"/>
  <Override PartName="/ppt/ink/ink3268.xml" ContentType="application/inkml+xml"/>
  <Override PartName="/ppt/ink/ink3269.xml" ContentType="application/inkml+xml"/>
  <Override PartName="/ppt/ink/ink3270.xml" ContentType="application/inkml+xml"/>
  <Override PartName="/ppt/ink/ink3271.xml" ContentType="application/inkml+xml"/>
  <Override PartName="/ppt/ink/ink3272.xml" ContentType="application/inkml+xml"/>
  <Override PartName="/ppt/ink/ink3273.xml" ContentType="application/inkml+xml"/>
  <Override PartName="/ppt/ink/ink3274.xml" ContentType="application/inkml+xml"/>
  <Override PartName="/ppt/ink/ink3275.xml" ContentType="application/inkml+xml"/>
  <Override PartName="/ppt/ink/ink3276.xml" ContentType="application/inkml+xml"/>
  <Override PartName="/ppt/ink/ink3277.xml" ContentType="application/inkml+xml"/>
  <Override PartName="/ppt/ink/ink3278.xml" ContentType="application/inkml+xml"/>
  <Override PartName="/ppt/ink/ink3279.xml" ContentType="application/inkml+xml"/>
  <Override PartName="/ppt/ink/ink3280.xml" ContentType="application/inkml+xml"/>
  <Override PartName="/ppt/ink/ink3281.xml" ContentType="application/inkml+xml"/>
  <Override PartName="/ppt/ink/ink3282.xml" ContentType="application/inkml+xml"/>
  <Override PartName="/ppt/ink/ink3283.xml" ContentType="application/inkml+xml"/>
  <Override PartName="/ppt/ink/ink3284.xml" ContentType="application/inkml+xml"/>
  <Override PartName="/ppt/ink/ink3285.xml" ContentType="application/inkml+xml"/>
  <Override PartName="/ppt/ink/ink3286.xml" ContentType="application/inkml+xml"/>
  <Override PartName="/ppt/ink/ink3287.xml" ContentType="application/inkml+xml"/>
  <Override PartName="/ppt/ink/ink3288.xml" ContentType="application/inkml+xml"/>
  <Override PartName="/ppt/ink/ink3289.xml" ContentType="application/inkml+xml"/>
  <Override PartName="/ppt/ink/ink3290.xml" ContentType="application/inkml+xml"/>
  <Override PartName="/ppt/ink/ink3291.xml" ContentType="application/inkml+xml"/>
  <Override PartName="/ppt/ink/ink3292.xml" ContentType="application/inkml+xml"/>
  <Override PartName="/ppt/ink/ink3293.xml" ContentType="application/inkml+xml"/>
  <Override PartName="/ppt/ink/ink3294.xml" ContentType="application/inkml+xml"/>
  <Override PartName="/ppt/ink/ink3295.xml" ContentType="application/inkml+xml"/>
  <Override PartName="/ppt/ink/ink3296.xml" ContentType="application/inkml+xml"/>
  <Override PartName="/ppt/ink/ink3297.xml" ContentType="application/inkml+xml"/>
  <Override PartName="/ppt/ink/ink3298.xml" ContentType="application/inkml+xml"/>
  <Override PartName="/ppt/ink/ink3299.xml" ContentType="application/inkml+xml"/>
  <Override PartName="/ppt/ink/ink3300.xml" ContentType="application/inkml+xml"/>
  <Override PartName="/ppt/ink/ink3301.xml" ContentType="application/inkml+xml"/>
  <Override PartName="/ppt/ink/ink3302.xml" ContentType="application/inkml+xml"/>
  <Override PartName="/ppt/ink/ink3303.xml" ContentType="application/inkml+xml"/>
  <Override PartName="/ppt/ink/ink3304.xml" ContentType="application/inkml+xml"/>
  <Override PartName="/ppt/ink/ink3305.xml" ContentType="application/inkml+xml"/>
  <Override PartName="/ppt/ink/ink3306.xml" ContentType="application/inkml+xml"/>
  <Override PartName="/ppt/ink/ink3307.xml" ContentType="application/inkml+xml"/>
  <Override PartName="/ppt/ink/ink3308.xml" ContentType="application/inkml+xml"/>
  <Override PartName="/ppt/ink/ink3309.xml" ContentType="application/inkml+xml"/>
  <Override PartName="/ppt/ink/ink3310.xml" ContentType="application/inkml+xml"/>
  <Override PartName="/ppt/ink/ink3311.xml" ContentType="application/inkml+xml"/>
  <Override PartName="/ppt/ink/ink3312.xml" ContentType="application/inkml+xml"/>
  <Override PartName="/ppt/ink/ink3313.xml" ContentType="application/inkml+xml"/>
  <Override PartName="/ppt/ink/ink3314.xml" ContentType="application/inkml+xml"/>
  <Override PartName="/ppt/ink/ink3315.xml" ContentType="application/inkml+xml"/>
  <Override PartName="/ppt/ink/ink3316.xml" ContentType="application/inkml+xml"/>
  <Override PartName="/ppt/ink/ink3317.xml" ContentType="application/inkml+xml"/>
  <Override PartName="/ppt/ink/ink3318.xml" ContentType="application/inkml+xml"/>
  <Override PartName="/ppt/ink/ink3319.xml" ContentType="application/inkml+xml"/>
  <Override PartName="/ppt/ink/ink3320.xml" ContentType="application/inkml+xml"/>
  <Override PartName="/ppt/ink/ink3321.xml" ContentType="application/inkml+xml"/>
  <Override PartName="/ppt/ink/ink3322.xml" ContentType="application/inkml+xml"/>
  <Override PartName="/ppt/ink/ink3323.xml" ContentType="application/inkml+xml"/>
  <Override PartName="/ppt/ink/ink3324.xml" ContentType="application/inkml+xml"/>
  <Override PartName="/ppt/ink/ink3325.xml" ContentType="application/inkml+xml"/>
  <Override PartName="/ppt/ink/ink3326.xml" ContentType="application/inkml+xml"/>
  <Override PartName="/ppt/ink/ink3327.xml" ContentType="application/inkml+xml"/>
  <Override PartName="/ppt/ink/ink3328.xml" ContentType="application/inkml+xml"/>
  <Override PartName="/ppt/ink/ink3329.xml" ContentType="application/inkml+xml"/>
  <Override PartName="/ppt/ink/ink3330.xml" ContentType="application/inkml+xml"/>
  <Override PartName="/ppt/ink/ink3331.xml" ContentType="application/inkml+xml"/>
  <Override PartName="/ppt/ink/ink3332.xml" ContentType="application/inkml+xml"/>
  <Override PartName="/ppt/ink/ink3333.xml" ContentType="application/inkml+xml"/>
  <Override PartName="/ppt/ink/ink3334.xml" ContentType="application/inkml+xml"/>
  <Override PartName="/ppt/ink/ink3335.xml" ContentType="application/inkml+xml"/>
  <Override PartName="/ppt/ink/ink3336.xml" ContentType="application/inkml+xml"/>
  <Override PartName="/ppt/ink/ink3337.xml" ContentType="application/inkml+xml"/>
  <Override PartName="/ppt/ink/ink3338.xml" ContentType="application/inkml+xml"/>
  <Override PartName="/ppt/ink/ink3339.xml" ContentType="application/inkml+xml"/>
  <Override PartName="/ppt/ink/ink3340.xml" ContentType="application/inkml+xml"/>
  <Override PartName="/ppt/ink/ink3341.xml" ContentType="application/inkml+xml"/>
  <Override PartName="/ppt/ink/ink3342.xml" ContentType="application/inkml+xml"/>
  <Override PartName="/ppt/ink/ink3343.xml" ContentType="application/inkml+xml"/>
  <Override PartName="/ppt/ink/ink3344.xml" ContentType="application/inkml+xml"/>
  <Override PartName="/ppt/ink/ink3345.xml" ContentType="application/inkml+xml"/>
  <Override PartName="/ppt/ink/ink3346.xml" ContentType="application/inkml+xml"/>
  <Override PartName="/ppt/ink/ink3347.xml" ContentType="application/inkml+xml"/>
  <Override PartName="/ppt/ink/ink3348.xml" ContentType="application/inkml+xml"/>
  <Override PartName="/ppt/ink/ink3349.xml" ContentType="application/inkml+xml"/>
  <Override PartName="/ppt/ink/ink3350.xml" ContentType="application/inkml+xml"/>
  <Override PartName="/ppt/ink/ink3351.xml" ContentType="application/inkml+xml"/>
  <Override PartName="/ppt/ink/ink3352.xml" ContentType="application/inkml+xml"/>
  <Override PartName="/ppt/ink/ink3353.xml" ContentType="application/inkml+xml"/>
  <Override PartName="/ppt/ink/ink3354.xml" ContentType="application/inkml+xml"/>
  <Override PartName="/ppt/ink/ink3355.xml" ContentType="application/inkml+xml"/>
  <Override PartName="/ppt/ink/ink3356.xml" ContentType="application/inkml+xml"/>
  <Override PartName="/ppt/ink/ink3357.xml" ContentType="application/inkml+xml"/>
  <Override PartName="/ppt/ink/ink3358.xml" ContentType="application/inkml+xml"/>
  <Override PartName="/ppt/ink/ink3359.xml" ContentType="application/inkml+xml"/>
  <Override PartName="/ppt/ink/ink3360.xml" ContentType="application/inkml+xml"/>
  <Override PartName="/ppt/ink/ink3361.xml" ContentType="application/inkml+xml"/>
  <Override PartName="/ppt/ink/ink3362.xml" ContentType="application/inkml+xml"/>
  <Override PartName="/ppt/ink/ink3363.xml" ContentType="application/inkml+xml"/>
  <Override PartName="/ppt/ink/ink3364.xml" ContentType="application/inkml+xml"/>
  <Override PartName="/ppt/ink/ink3365.xml" ContentType="application/inkml+xml"/>
  <Override PartName="/ppt/ink/ink3366.xml" ContentType="application/inkml+xml"/>
  <Override PartName="/ppt/ink/ink3367.xml" ContentType="application/inkml+xml"/>
  <Override PartName="/ppt/ink/ink3368.xml" ContentType="application/inkml+xml"/>
  <Override PartName="/ppt/ink/ink3369.xml" ContentType="application/inkml+xml"/>
  <Override PartName="/ppt/ink/ink3370.xml" ContentType="application/inkml+xml"/>
  <Override PartName="/ppt/ink/ink3371.xml" ContentType="application/inkml+xml"/>
  <Override PartName="/ppt/ink/ink3372.xml" ContentType="application/inkml+xml"/>
  <Override PartName="/ppt/ink/ink3373.xml" ContentType="application/inkml+xml"/>
  <Override PartName="/ppt/ink/ink3374.xml" ContentType="application/inkml+xml"/>
  <Override PartName="/ppt/ink/ink3375.xml" ContentType="application/inkml+xml"/>
  <Override PartName="/ppt/ink/ink3376.xml" ContentType="application/inkml+xml"/>
  <Override PartName="/ppt/ink/ink3377.xml" ContentType="application/inkml+xml"/>
  <Override PartName="/ppt/ink/ink3378.xml" ContentType="application/inkml+xml"/>
  <Override PartName="/ppt/ink/ink3379.xml" ContentType="application/inkml+xml"/>
  <Override PartName="/ppt/ink/ink3380.xml" ContentType="application/inkml+xml"/>
  <Override PartName="/ppt/ink/ink3381.xml" ContentType="application/inkml+xml"/>
  <Override PartName="/ppt/ink/ink3382.xml" ContentType="application/inkml+xml"/>
  <Override PartName="/ppt/ink/ink3383.xml" ContentType="application/inkml+xml"/>
  <Override PartName="/ppt/ink/ink3384.xml" ContentType="application/inkml+xml"/>
  <Override PartName="/ppt/ink/ink3385.xml" ContentType="application/inkml+xml"/>
  <Override PartName="/ppt/ink/ink3386.xml" ContentType="application/inkml+xml"/>
  <Override PartName="/ppt/ink/ink3387.xml" ContentType="application/inkml+xml"/>
  <Override PartName="/ppt/ink/ink3388.xml" ContentType="application/inkml+xml"/>
  <Override PartName="/ppt/ink/ink3389.xml" ContentType="application/inkml+xml"/>
  <Override PartName="/ppt/ink/ink3390.xml" ContentType="application/inkml+xml"/>
  <Override PartName="/ppt/ink/ink3391.xml" ContentType="application/inkml+xml"/>
  <Override PartName="/ppt/ink/ink3392.xml" ContentType="application/inkml+xml"/>
  <Override PartName="/ppt/ink/ink3393.xml" ContentType="application/inkml+xml"/>
  <Override PartName="/ppt/ink/ink3394.xml" ContentType="application/inkml+xml"/>
  <Override PartName="/ppt/ink/ink3395.xml" ContentType="application/inkml+xml"/>
  <Override PartName="/ppt/ink/ink3396.xml" ContentType="application/inkml+xml"/>
  <Override PartName="/ppt/ink/ink3397.xml" ContentType="application/inkml+xml"/>
  <Override PartName="/ppt/ink/ink3398.xml" ContentType="application/inkml+xml"/>
  <Override PartName="/ppt/ink/ink3399.xml" ContentType="application/inkml+xml"/>
  <Override PartName="/ppt/ink/ink3400.xml" ContentType="application/inkml+xml"/>
  <Override PartName="/ppt/ink/ink3401.xml" ContentType="application/inkml+xml"/>
  <Override PartName="/ppt/ink/ink3402.xml" ContentType="application/inkml+xml"/>
  <Override PartName="/ppt/ink/ink3403.xml" ContentType="application/inkml+xml"/>
  <Override PartName="/ppt/ink/ink3404.xml" ContentType="application/inkml+xml"/>
  <Override PartName="/ppt/ink/ink3405.xml" ContentType="application/inkml+xml"/>
  <Override PartName="/ppt/ink/ink3406.xml" ContentType="application/inkml+xml"/>
  <Override PartName="/ppt/ink/ink3407.xml" ContentType="application/inkml+xml"/>
  <Override PartName="/ppt/ink/ink3408.xml" ContentType="application/inkml+xml"/>
  <Override PartName="/ppt/ink/ink3409.xml" ContentType="application/inkml+xml"/>
  <Override PartName="/ppt/ink/ink3410.xml" ContentType="application/inkml+xml"/>
  <Override PartName="/ppt/ink/ink3411.xml" ContentType="application/inkml+xml"/>
  <Override PartName="/ppt/ink/ink3412.xml" ContentType="application/inkml+xml"/>
  <Override PartName="/ppt/ink/ink3413.xml" ContentType="application/inkml+xml"/>
  <Override PartName="/ppt/ink/ink3414.xml" ContentType="application/inkml+xml"/>
  <Override PartName="/ppt/ink/ink3415.xml" ContentType="application/inkml+xml"/>
  <Override PartName="/ppt/ink/ink3416.xml" ContentType="application/inkml+xml"/>
  <Override PartName="/ppt/ink/ink3417.xml" ContentType="application/inkml+xml"/>
  <Override PartName="/ppt/ink/ink3418.xml" ContentType="application/inkml+xml"/>
  <Override PartName="/ppt/ink/ink3419.xml" ContentType="application/inkml+xml"/>
  <Override PartName="/ppt/ink/ink3420.xml" ContentType="application/inkml+xml"/>
  <Override PartName="/ppt/ink/ink3421.xml" ContentType="application/inkml+xml"/>
  <Override PartName="/ppt/ink/ink3422.xml" ContentType="application/inkml+xml"/>
  <Override PartName="/ppt/ink/ink3423.xml" ContentType="application/inkml+xml"/>
  <Override PartName="/ppt/ink/ink3424.xml" ContentType="application/inkml+xml"/>
  <Override PartName="/ppt/ink/ink3425.xml" ContentType="application/inkml+xml"/>
  <Override PartName="/ppt/ink/ink3426.xml" ContentType="application/inkml+xml"/>
  <Override PartName="/ppt/ink/ink3427.xml" ContentType="application/inkml+xml"/>
  <Override PartName="/ppt/ink/ink3428.xml" ContentType="application/inkml+xml"/>
  <Override PartName="/ppt/ink/ink3429.xml" ContentType="application/inkml+xml"/>
  <Override PartName="/ppt/ink/ink3430.xml" ContentType="application/inkml+xml"/>
  <Override PartName="/ppt/ink/ink3431.xml" ContentType="application/inkml+xml"/>
  <Override PartName="/ppt/ink/ink3432.xml" ContentType="application/inkml+xml"/>
  <Override PartName="/ppt/ink/ink3433.xml" ContentType="application/inkml+xml"/>
  <Override PartName="/ppt/ink/ink3434.xml" ContentType="application/inkml+xml"/>
  <Override PartName="/ppt/ink/ink3435.xml" ContentType="application/inkml+xml"/>
  <Override PartName="/ppt/ink/ink3436.xml" ContentType="application/inkml+xml"/>
  <Override PartName="/ppt/ink/ink3437.xml" ContentType="application/inkml+xml"/>
  <Override PartName="/ppt/ink/ink3438.xml" ContentType="application/inkml+xml"/>
  <Override PartName="/ppt/ink/ink3439.xml" ContentType="application/inkml+xml"/>
  <Override PartName="/ppt/ink/ink3440.xml" ContentType="application/inkml+xml"/>
  <Override PartName="/ppt/ink/ink3441.xml" ContentType="application/inkml+xml"/>
  <Override PartName="/ppt/ink/ink3442.xml" ContentType="application/inkml+xml"/>
  <Override PartName="/ppt/ink/ink3443.xml" ContentType="application/inkml+xml"/>
  <Override PartName="/ppt/ink/ink3444.xml" ContentType="application/inkml+xml"/>
  <Override PartName="/ppt/ink/ink3445.xml" ContentType="application/inkml+xml"/>
  <Override PartName="/ppt/ink/ink3446.xml" ContentType="application/inkml+xml"/>
  <Override PartName="/ppt/ink/ink3447.xml" ContentType="application/inkml+xml"/>
  <Override PartName="/ppt/ink/ink3448.xml" ContentType="application/inkml+xml"/>
  <Override PartName="/ppt/ink/ink3449.xml" ContentType="application/inkml+xml"/>
  <Override PartName="/ppt/ink/ink3450.xml" ContentType="application/inkml+xml"/>
  <Override PartName="/ppt/ink/ink3451.xml" ContentType="application/inkml+xml"/>
  <Override PartName="/ppt/ink/ink3452.xml" ContentType="application/inkml+xml"/>
  <Override PartName="/ppt/ink/ink3453.xml" ContentType="application/inkml+xml"/>
  <Override PartName="/ppt/ink/ink3454.xml" ContentType="application/inkml+xml"/>
  <Override PartName="/ppt/ink/ink345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81" r:id="rId3"/>
    <p:sldId id="280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92" r:id="rId12"/>
    <p:sldId id="289" r:id="rId13"/>
    <p:sldId id="290" r:id="rId14"/>
    <p:sldId id="291" r:id="rId15"/>
    <p:sldId id="293" r:id="rId16"/>
    <p:sldId id="294" r:id="rId17"/>
    <p:sldId id="295" r:id="rId18"/>
    <p:sldId id="296" r:id="rId19"/>
    <p:sldId id="297" r:id="rId20"/>
    <p:sldId id="298" r:id="rId21"/>
    <p:sldId id="299" r:id="rId22"/>
    <p:sldId id="30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6" autoAdjust="0"/>
    <p:restoredTop sz="95186" autoAdjust="0"/>
  </p:normalViewPr>
  <p:slideViewPr>
    <p:cSldViewPr snapToGrid="0">
      <p:cViewPr varScale="1">
        <p:scale>
          <a:sx n="62" d="100"/>
          <a:sy n="62" d="100"/>
        </p:scale>
        <p:origin x="75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2:52:07.9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99 214 1472,'4'-3'5295,"-9"6"-3833,4-7-605,2 4-814,-1-1 1,0 1-1,0 0 1,0-1-1,0 1 1,0-1-1,0 1 1,0 0-1,0-1 1,0 1-1,0 0 0,0-1 1,0 1-1,0-1 1,0 1-1,-1 0 1,1-1-1,0 1 1,0 0-1,0-1 0,0 1 1,-1 0-1,1-1 1,0 1-1,0 0 1,-1-1-1,1 1 1,0 0-1,-1 0 0,1-1 1,0 1-1,-1 0 1,1 0-1,0 0 1,-1-1-1,1 1 1,0 0-1,-1 0 1,1 0-1,-1 0 0,1 0 1,-1 0-1,-2 2 239,3-2-277,0 0 0,0 0 0,0 0 0,0 0 0,0-1 0,0 1 0,0 0 0,0 0 0,0 0 0,0 1 0,0-1 0,1 0 1,-1 0-1,0 0 0,0 0 0,0 0 0,0 0 0,0 0 0,0 0 0,0 0 0,0 0 0,0 0 0,0 0 0,0 0 0,0 0 0,0 0 0,0 0 0,0 0 0,0 0 0,0 0 0,0 0 1,0 0-1,0 0 0,0 0 0,0 0 0,0 0 0,0 0 0,1 0 0,-1 1 0,0-1 0,0 0 0,0 0 0,0 0 0,0 0 0,0 0 0,0 0 0,0 0 0,0 0 0,-1 0 0,1 0 1,0 0-1,0 0 0,1 0 32,-1 6-214,-1-1 85,0 0 0,-1 1 0,-2 7 1,-2 4 198,4-5 24,0 1 1,0-1-1,1 18 1,-2 16 78,-15 205 511,9-87-306,7-136-315,-7 57 333,8-78-365,1 0 0,0 0 0,1 13 0,0 3 129,-6 10 219,4-23 672,-1-14-367,-2-21-126,3 20-583,-5-34 103,2 1 1,1-1-1,4-58 0,0 29-27,4-103-109,-1 30-107,-2 114 81,2 0 1,1 0-1,8-26 0,-1 11-69,-6 21-12,0 0 0,1 1 0,1 0-1,11-19 1,-19 38 125,28-41-358,-26 39 322,1 0-1,1-1 1,-1 1 0,0 0-1,1 1 1,-1-1 0,1 1-1,0-1 1,4-1 0,-5 3 22,0 0 0,0 1 0,1-1 0,-1 1 0,0 0 0,0 0 0,1 0 0,-1 0 0,0 0 0,0 1 1,0-1-1,1 1 0,-1 0 0,0 0 0,0 0 0,3 2 0,1 1-20,1 0-1,-1 0 1,1 0 0,-1 1-1,6 6 1,-9-7 45,0 0 0,-1-1 1,1 1-1,-1 0 0,0 1 1,-1-1-1,1 1 0,-1-1 1,1 1-1,-2 0 0,1-1 0,0 1 1,-1 0-1,0 0 0,0 1 1,0-1-1,-1 0 0,0 0 0,0 0 1,0 0-1,-1 0 0,1 1 1,-2 4-1,-4 12 91,-1-2 0,0 1 0,-2-1 0,-13 24 1,8-14 85,-27 45 331,-60 85 1,88-141-473,0-6 11,13-12-46,2-2-25,6-3-48,10-4 56,-9 3-16,1 0 1,0 1-1,15-4 0,-21 7 6,-1 1 0,1-1 0,0 1 0,0 0-1,0 0 1,0 0 0,-1 0 0,1 1 0,0 0 0,0-1-1,0 1 1,-1 1 0,7 2 0,-2 0-17,-1 0 1,0 1 0,0 1-1,0-1 1,-1 1 0,1 0-1,-1 0 1,8 12 0,-2-1 28,-1 1 1,14 27 0,-21-35 9,0 0 1,0 0-1,-1 0 1,-1 1-1,1-1 1,-2 1-1,0-1 1,0 1-1,-1 0 1,-1 18-1,-1-14 15,-1-1-1,0 1 1,-1-1-1,0 1 0,-2-2 1,1 1-1,-10 15 1,7-14 21,-5 9 102,-26 37 0,35-56-39,0 0-1,0 0 0,-1 0 0,0-1 0,0 1 1,0-1-1,0 0 0,-1-1 0,1 1 0,-1-1 1,0 0-1,-8 3 0,11-6-71,-1 1 0,1 0 0,-1-1 0,1 0 0,-1 0-1,0 0 1,1 0 0,-1 0 0,1-1 0,-1 0 0,1 0 0,-1 0 0,1 0-1,-1 0 1,1 0 0,0-1 0,-6-4 0,0 0 5,1 0 0,0-1 0,0 0 0,-10-12 0,7 8-183,10 10 125,1 1 1,-1-1-1,0 1 0,0-1 0,1 0 0,-1 0 1,0 1-1,1-1 0,-1 0 0,1 0 1,-1 0-1,1 0 0,-1 1 0,1-1 1,0 0-1,-1 0 0,1-2 0,0 3 5,0 0 0,0-1-1,0 1 1,0 0 0,0-1-1,0 1 1,-1 0 0,1 0-1,0-1 1,0 1 0,0 0 0,0 0-1,0-1 1,0 1 0,0 0-1,-1 0 1,1 0 0,0-1-1,0 1 1,0 0 0,-1 0-1,1 0 1,0 0 0,0-1-1,0 1 1,-1 0 0,1 0-1,0 0 1,-1 0 0,-1-1-365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2:52:27.1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61 43 7552,'-43'-34'3424,"29"29"-2976,10 2-224,8 6-224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2:58:22.11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170 66 1984,'0'0'15,"0"0"1,0 0-1,1 0 1,-1 0-1,0 0 1,0 0-1,0 0 1,0 0-1,0 0 1,1 0-1,-1 0 1,0 0-1,0 0 1,0 0-1,0-1 1,0 1-1,0 0 1,0 0-1,1 0 1,-1 0-1,0 0 1,0 0-1,0-1 1,0 1-1,0 0 1,0 0-1,0 0 1,0 0-1,0-1 1,0 1-1,0 0 1,0 0-1,0 0 1,0 0-1,0 0 1,0-1-1,0 1 1,0 0-1,0 0 1,0 0-1,0 0 1,0 0-1,0-1 1,0 1-1,0 0 1,0 0-1,0 0 1,-1 0-1,1 0 1,0-1-1,-2-4 406,2 4-275,1 0 0,0 1 1,-1-1-1,1 1 1,-1-1-1,1 0 1,0 1-1,-1-1 1,1 1-1,0 0 0,0-1 1,-1 1-1,1 0 1,0-1-1,0 1 1,0 0-1,1-1 0,2 0 717,2-19 3025,-2-5 320,-4 26-4142,0 0 0,0 0 0,0 0 0,0 0 1,0 0-1,1 0 0,-1 0 0,0 0 0,1 0 0,-1 0 0,1 0 0,-1 0 1,1 0-1,0 1 0,1 1 6,-1-1 1,0 1-1,0 0 0,0 0 1,0-1-1,0 1 1,-1 0-1,1 0 0,-1 0 1,0 5-1,-3 33 267,2-28-253,-20 149 503,-4 72-47,24-214-469,-1 17 171,-10 60-1,7-73-245,4-13 11,-1 0 0,-1-1 0,0 1 0,-7 17-1,8-24 0,1-1-1,-1 1 0,1-1 1,0 1-1,1 0 0,-1-1 1,0 6-1,0-6 68,-2 2-33,2-4 49,1-1-64,0 1-1,0-1 0,0 0 1,-1 1-1,1-1 1,0 1-1,0-1 1,0 0-1,0 1 0,0-1 1,-1 0-1,1 1 1,0-1-1,0 0 1,-1 1-1,1-1 0,0 0 1,0 1-1,-1-1 1,1 0-1,0 0 1,-1 1-1,-3-3 14,2 1 0,-1-1 0,0 0 0,0 0 0,1-1 0,-1 1 0,1-1 0,-1 1 0,-1-4 0,-3-3-37,1-1 0,1 0 0,-1-1 0,2 1 0,-1-1 0,-4-19 0,-6-22-68,9 34 36,-5-26 1,10 20-275,1 17 50,0 17 243,0 1 67,1 0-1,0-1 1,0 1 0,1-1-1,1 1 1,0-1-1,0 0 1,1 0-1,6 13 1,1-1 48,-7-14-80,0 0 1,10 13-1,-11-17-1,-1 0-1,1 0 1,-1 0-1,0 1 1,0-1 0,1 8-1,3 4 223,-6-16-219,0 1 0,0-1 0,1 1 0,-1-1 0,0 0 0,0 1 0,1-1 1,-1 1-1,0-1 0,1 0 0,-1 1 0,0-1 0,1 0 0,-1 0 0,0 1 0,1-1 0,-1 0 1,1 0-1,-1 0 0,1 0 0,-1 1 0,0-1 0,1 0 0,-1 0 0,1 0 0,-1 0 0,1 0 1,-1 0-1,1 0 0,-1 0 0,1 0 0,-1 0 0,0 0 0,1-1 0,-1 1 0,1 0 1,19-10 116,-10 4-17,40-20-298,-34 17-298,26-11 0,-38 18-790,0 1 1,0-1-1,1 1 1,-1 0-1,0 0 0,1 1 1,6-1-1,-8 3-1429,6 5-1637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32:22.8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209 14 5312,'-20'-10'1701,"18"9"-1464,1 1 0,-1-1 0,1 1 0,-1 0 0,1-1 0,-1 1 0,1 0 0,-1 0 0,1 0 0,-1 0 0,1 0 0,-1 0 0,1 0-1,-1 1 1,0-1 0,1 0 0,0 1 0,-1-1 0,1 1 0,-1 0 0,1-1 0,0 1 0,-3 2 0,0 0 451,-1 1 0,1 0 0,0 0 0,-5 6 1,8-8-724,-12 14 777,1 1-1,1 0 0,1 0 1,0 1-1,-12 34 1,11-19 10,1 1-1,-9 51 1,17-71-631,0-1-1,1 1 1,1 0 0,0 0-1,1 0 1,0 0 0,5 20 0,-4-29-262,-1 1 0,1-1 1,0 0-1,1 0 0,-1 0 1,1 0-1,0-1 1,0 1-1,5 4 0,-5-6-291,0 0-1,1 0 1,-1-1-1,0 1 1,1-1-1,0 0 1,-1 0-1,1 0 1,0-1-1,0 1 1,0-1-1,0 0 1,6 1-1,19 3-2089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32:23.2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2 10048,'0'0'68,"0"0"0,0 0 0,-1 0 0,1 0 0,0-1 1,0 1-1,0 0 0,0 0 0,0 0 0,0 0 0,0 0 0,0 0 1,0 0-1,0 0 0,0 0 0,-1 0 0,1-1 0,0 1 0,0 0 1,0 0-1,0 0 0,0 0 0,0 0 0,0 0 0,-1 0 0,1 0 1,0 0-1,0 0 0,0 0 0,0 0 0,0 0 0,0 0 0,-1 0 1,1 0-1,0 0 0,0 0 0,0 0 0,0 0 0,0 0 0,0 1 1,0-1-1,-1 0 0,1 0 0,0 0 0,0 0 0,0 0 0,0 0 1,0 0-1,0 0 0,0 0 0,0 10 1964,10 25-149,-3-12-239,15 82 2888,-16-61-3934,1 72 0,-7-110-614,1 0 0,0 1 0,0-1 0,3 8 0,1 4-2236,-3-1-4813,3-26-418,9-14 3073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32:23.6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14 103 7968,'-11'-22'2565,"10"21"-2531,1 1 0,0 0 0,0 0 0,0-1 0,-1 1 0,1 0 0,0-1 0,0 1 0,0 0 0,0-1 0,0 1-1,0 0 1,0-1 0,0 1 0,0 0 0,0-1 0,0 1 0,0 0 0,0-1 0,0 1 0,0 0 0,0-1 0,0 1 0,0 0 0,1-1 0,-1 1 0,0 0 0,0-1 0,1 1 0,1-6 354,1 0 1,0 0 0,1 1 0,-1-1-1,6-5 1,-7 8-169,1 1 1,-1-1-1,1 1 0,0-1 0,0 1 0,0 0 0,0 0 0,0 0 1,0 1-1,1-1 0,-1 1 0,7-2 0,-5 2-56,-1 0 0,0 1 1,0-1-1,0 1 0,0 1 0,1-1 0,-1 0 0,0 1 0,0 0 0,0 0 1,0 0-1,0 0 0,0 1 0,0 0 0,0-1 0,-1 1 0,1 1 0,-1-1 1,1 0-1,-1 1 0,0 0 0,0 0 0,5 5 0,-5-4-2,-1 0 0,1 0 1,-1 0-1,0 0 0,0 1 0,0-1 0,0 0 0,-1 1 0,1 0 1,-1-1-1,0 1 0,-1 0 0,1-1 0,-1 1 0,0 0 0,0 0 0,-1-1 1,1 1-1,-1 0 0,-2 7 0,-1-1-109,0-1 1,-1-1-1,1 1 0,-2-1 1,1 1-1,-2-1 0,-12 15 1,18-23-278,0 0 0,-1 0 0,1 0 0,0 0 0,0 0 0,0 0 0,-1-1 0,1 1 0,0 0 0,-1-1 0,1 1 0,-1-1 0,1 1 0,0-1 0,-1 0 0,1 1 0,-1-1 0,1 0 0,-1 0 0,0 0 0,1 0 0,-1-1 0,1 1 0,0 0 0,-4-1 0,-4-3-1798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32: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128 4 8896,'0'0'73,"0"0"0,0-1 0,0 1 0,0 0 0,0 0 0,0 0 0,0 0 0,0 0 0,0 0 0,1-1 0,-1 1 0,0 0 0,0 0 0,0 0 0,0 0 1,0 0-1,0 0 0,0 0 0,0-1 0,0 1 0,1 0 0,-1 0 0,0 0 0,0 0 0,0 0 0,0 0 0,0 0 0,1 0 0,-1 0 0,0 0 0,0 0 0,0 0 0,0 0 0,0 0 0,1 0 1,-1 0-1,0 0 0,0 0 0,0 0 0,0 0 0,11 3 1104,16 9-1078,-17-8 494,6 3 251,0 0 1,0 1 0,-1 0 0,1 1-1,-2 1 1,0 0 0,0 1 0,-1 1 0,22 23-1,-22-19-431,-1 1-1,0 1 0,-2 0 0,0 1 0,-1 0 0,0 0 1,-2 1-1,0 0 0,-2 1 0,0-1 0,-1 1 0,-1 0 1,0 25-1,-3-40-402,0 1 1,-1-1-1,1 0 1,-2 0-1,1 1 0,-1-1 1,0 0-1,0 0 1,-1 0-1,1-1 1,-1 1-1,-5 7 1,2-6-106,0 1 0,-1-1 0,0-1 0,0 1 0,0-1 0,-1 0 0,-11 6 0,-10 3-1230,0-1 0,-1-2 0,-55 15 0,83-26 1174,-133 34-9432,80-18 5167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32:32.719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 18 2976,'14'-17'6040,"-7"16"-5590,-3 2-201,0 0-1,0 0 0,-1 0 1,1 0-1,0 1 1,0-1-1,4 4 0,13 4 299,1-2-191,0-1 0,0-1 0,1-1 0,44 1 0,-36-3-104,349 16 1054,286-21-1386,-371 7-2869,-164 7-944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32:34.370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0 43 1152,'16'-21'8992,"78"13"-7414,127 9 161,-22 2-859,115-9-375,401-5-365,-583 11-921,164 1-1877,-100 10-1967,-11 9 1308,-13-1 928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33:33.9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256 250 1984,'10'-5'7419,"-18"10"-5116,-52 36 1644,47-34-3607,-12 6-24,1 1 0,0 1 0,-23 20 0,41-30-276,1 0 0,-1 0 0,1 0 0,1 1-1,-1 0 1,1-1 0,0 2 0,0-1 0,1 0 0,-1 1 0,1 0 0,1 0 0,0 0 0,0 0 0,0 0 0,-1 14-1,3-11 43,0 1 0,0-1-1,1 1 1,1-1 0,0 0-1,0 0 1,1 1-1,0-2 1,1 1 0,5 10-1,-6-15-32,0 1-1,0-1 1,0 0-1,1-1 1,0 1-1,0-1 0,0 1 1,0-1-1,1-1 1,-1 1-1,1 0 1,0-1-1,0 0 1,1 0-1,-1-1 1,1 1-1,-1-1 1,12 2-1,-12-3-6,1-1 1,-1 0-1,0 0 0,0 0 0,0-1 1,0 1-1,0-1 0,0-1 0,0 1 1,0-1-1,-1 0 0,1 0 0,0 0 1,4-3-1,8-6 40,0-1 0,18-16 0,-22 17-23,8-6 30,0-1 1,-2 0 0,0-1 0,-1-1 0,20-31-1,-35 47-74,0-1 0,-1 0 0,0 0-1,0 0 1,0-1 0,-1 1 0,0 0 0,0-1-1,0 1 1,0 0 0,-1-8 0,0 10-30,0 1 1,-1 0-1,1 0 1,0-1 0,-1 1-1,1 0 1,-1-1-1,0 1 1,0 0-1,0 0 1,0 0-1,0 0 1,-1 0 0,1 0-1,0 0 1,-1 0-1,0 1 1,1-1-1,-1 1 1,0-1-1,0 1 1,0-1 0,0 1-1,0 0 1,0 0-1,0 0 1,0 0-1,0 0 1,-3 0-1,1 0-23,0 0-1,-1 1 0,1-1 1,-1 1-1,1 0 0,0 0 1,-1 0-1,1 1 0,-1-1 1,1 1-1,0 0 0,-1 1 1,1-1-1,0 1 0,0 0 1,0 0-1,0 0 0,1 0 1,-1 1-1,0-1 0,1 1 1,0 0-1,-1 0 0,1 0 1,1 1-1,-1-1 0,-3 5 1,0 1 47,1 0 1,0 0 0,1 1 0,-1-1-1,2 1 1,-1 0 0,2 0-1,-1 1 1,1-1 0,-1 18-1,3-17 46,-1 0 0,2-1 0,0 1 0,0 0 0,1 0 0,0-1 0,1 1 0,0-1 0,6 13 0,-6-17-15,0 0 0,1 0 0,0 0 0,0-1 0,0 0 0,1 0 0,0 0 0,0 0 0,0 0 0,0-1 0,1 0 0,0 0 0,0-1 0,0 0 0,11 5 0,-5-5 19,-1 0 0,0 0 1,1-1-1,0-1 0,-1 0 0,1 0 1,0-1-1,0-1 0,-1 0 1,1 0-1,-1-1 0,1-1 1,20-7-1,-9 1 19,-1 0 1,0-2-1,0 0 1,-1-2-1,33-25 1,3-12-110,-50 43 31,0-1 0,-1 0-1,0 0 1,0-1 0,5-10 0,3-6 39,-10 18-67,0 1-1,0-1 1,4-12-1,-7-3-117,-2 15 68,1 6 121,1 4-238,0-1 218,0 0 0,-1 0 1,0 1-1,1-1 0,-1 0 1,0 4-1,-1 46 62,3 65 118,-1-108-183,1 0-1,5 17 1,1 5 49,-7-27-54,0-1 1,0 1-1,1 0 0,-1-1 1,1 1-1,-1-1 0,1 0 1,0 1-1,0-1 0,1 0 1,2 3-1,-4-5-1,0 0 0,0-1 0,0 1 0,0 0 0,0 0 0,0-1 0,1 1 0,-1 0 0,0-1 0,0 1 0,1-1 1,-1 0-1,0 1 0,1-1 0,-1 0 0,0 0 0,1 0 0,-1 0 0,0 0 0,1 0 0,-1 0 0,0 0 0,1-1 0,-1 1 0,0 0 0,1-1 0,-1 1 0,0-1 0,0 1 0,0-1 0,1 0 0,-1 0 0,2-1 0,5-5 36,0 0 0,0-1 0,0 0 0,12-17 0,20-39-4,1-2 197,35-29 48,-39 51-307,34-54 0,-61 82 25,-1-1 0,0 0 0,-1-1 0,-1 0 0,0 0 0,-2-1 0,5-23 0,-7 10-225,0-52 0,-3 71 104,-2 3-17,-1 9-49,-7 16 21,-23 55 39,-33 105 1,55-138 153,2 1 0,2 0 0,-6 69-1,12-50 230,10 108-1,-9-161-291,1 1 0,0-1 0,1 0 0,2 7 0,-4-10-12,1-1 0,-1 1 1,0 0-1,0-1 0,1 1 1,-1-1-1,1 1 0,-1-1 1,1 1-1,-1-1 1,0 1-1,1-1 0,0 0 1,-1 1-1,1-1 0,0 1 1,0-1-6,-1 0 0,1 0 0,-1 0 0,0-1 0,1 1 0,-1 0 0,1 0 1,-1 0-1,1 0 0,-1 0 0,0-1 0,1 1 0,-1 0 0,1-1 0,-1 1 0,0 0 0,1 0 1,-1-1-1,0 1 0,1-1 0,-1 1 0,0 0 0,0-1 0,1 1 0,-1-1 0,0 1 1,0-1-1,2-4-204,0 1 0,0-1 0,0 0 0,-1 0 0,0 1 0,0-1 1,-1 0-1,1 0 0,-1-9 0,-1-3-99,-5-27-1,5 35 339,-1-1 0,-1 0 0,0 1-1,0-1 1,-1 1 0,0 0 0,0 0-1,-1 1 1,0-1 0,-1 1 0,0 0 0,0 0-1,-1 1 1,-8-7 0,-66-51 1152,44 37 743,28 20-1218,8 2-192,3 6-452,-1-1 1,0 0-1,1 1 0,-1 0 1,0-1-1,1 1 1,-1 0-1,0 0 1,1-1-1,-1 1 0,1 0 1,2 1-1,338 16 483,-315-13-461,31 9 0,19 3-53,-21-10 66,-55-6 106,-6 4-277,-2 2 112,0 1 0,0 0-1,1 0 1,1 1 0,-1 0 0,1 0-1,0 0 1,1 0 0,0 1-1,0 0 1,1 0 0,0 0 0,1 0-1,0 0 1,0 0 0,1 1 0,0-1-1,1 17 1,0-22 12,0-1 1,1 1 0,0-1-1,0 1 1,0-1-1,0 0 1,1 1-1,-1-1 1,1 0-1,0 0 1,2 3-1,-4-5 0,1 0 0,0 0 0,0-1 1,-1 1-1,1 0 0,0 0 0,0-1 0,0 1 0,0 0 0,0-1 0,0 1 0,0-1 0,0 0 0,0 1 0,0-1 0,0 0 0,0 1 0,1-1 0,-1 0 0,0 0 0,0 0 0,0 0 0,0 0 0,0 0 0,0 0 0,0-1 0,1 1 0,-1 0 1,0 0-1,0-1 0,0 1 0,0-1 0,0 1 0,0-1 0,0 0 0,0 1 0,1-2 0,2-2 8,1 0 1,-1 0-1,-1 0 0,1 0 1,0-1-1,-1 1 0,0-1 1,4-9-1,1-3 38,7-24 0,-9 21-48,-5 19-10,4-16-2,-5 17 2,0-1 0,0 1 1,0 0-1,0-1 0,0 1 1,1 0-1,-1 0 0,0-1 1,0 1-1,0 0 0,0-1 1,0 1-1,0 0 0,0-1 0,0 1 1,0 0-1,-1-1 0,1 1 1,0 0-1,0 0 0,0-1 1,0 1-1,0 0 0,0-1 1,-1 1-1,1 0 0,0 0 1,0-1-1,0 1 0,-1 0 1,1 0-1,0 0 0,0-1 1,-1 1-1,1 0 0,0 0 1,0 0-1,-1 0 0,1 0 1,-1-1-1,0 9 69,1 12-123,-1-15 74,1 0-1,0 0 1,0 0 0,0 0 0,1 0 0,0 0 0,-1 0 0,2 0-1,1 6 1,-2-9-15,1 3 56,0 0 0,1 0 1,-1 0-1,1-1 0,5 7 1,-8-10-54,1 0 1,0 0 0,0-1 0,-1 1 0,1 0 0,0-1 0,0 1 0,0 0 0,0-1 0,0 1 0,0-1 0,0 0-1,0 1 1,0-1 0,0 0 0,0 0 0,0 1 0,0-1 0,0 0 0,0 0 0,0 0 0,0 0 0,0 0 0,0-1-1,1 1 1,-1 0 0,0 0 0,0-1 0,0 1 0,0 0 0,0-1 0,-1 1 0,1-1 0,0 0 0,1 0 0,9-8 14,0-1 1,-1 0-1,10-12 1,-6 6 36,52-63-86,-61 72 33,-4 6-6,-1 3-14,0 5-20,-11 109 231,11-91-561,1 1 0,4 27 1,-5-52 185,0 0 1,0 0 0,1 0 0,-1 0 0,0 0 0,0 0 0,1 0 0,-1 0 0,0 0 0,1 0 0,-1 0 0,1 0-1,-1-1 1,1 1 0,-1 0 0,1 0 0,0 0 0,-1-1 0,1 1 0,0 0 0,0-1 0,0 1 0,-1-1-1,1 1 1,0-1 0,0 1 0,0-1 0,0 0 0,0 1 0,0-1 0,0 0 0,0 0 0,0 0 0,1 0-1,0 0-93,0 0 0,-1-1 0,1 1 0,-1-1-1,1 1 1,-1-1 0,1 0 0,-1 0-1,1 0 1,-1 0 0,1 0 0,-1 0 0,0 0-1,0 0 1,0 0 0,0-1 0,0 1-1,0 0 1,2-4 0,4-8-617,-1-1-1,-1 0 1,0-1 0,-1 1 0,2-17-1,7-77 617,-13 93 1082,0 1 0,-1-1-1,-1 0 1,-1 1-1,-5-19 1,0-4 784,7 35-1580,1 0 1,0 1-1,-1-1 1,1 0-1,0 1 0,0-1 1,0 0-1,1 1 1,0-4-1,-1 4-88,0 0 0,0 1 1,1-1-1,-1 1 0,0-1 0,1 0 1,-1 1-1,1-1 0,-1 1 0,1-1 1,-1 1-1,1-1 0,-1 1 0,1 0 1,-1-1-1,1 1 0,0-1 0,2 0-289,0 1-1,0-1 0,0 1 0,-1 0 0,1-1 1,0 1-1,0 1 0,0-1 0,0 0 0,3 1 0,12 3-1129,0 1 0,20 8 0,-4-2 3014,-29-9-1062,1 0 0,-1 1-1,0-1 1,1 1 0,-1 0 0,-1 1 0,1-1 0,0 1 0,-1 0-1,0 0 1,0 0 0,0 1 0,0 0 0,-1-1 0,0 1 0,0 1 0,0-1-1,0 0 1,-1 1 0,0-1 0,2 9 0,17 81 2116,-9-32-1003,-11-61-1547,-1 2 92,1-1 0,0 0 0,0-1 0,0 1 0,3 6 0,-4-9-96,0 1-1,1-1 1,-1 0 0,0 1 0,1-1 0,-1 1-1,1-1 1,-1 0 0,1 1 0,-1-1-1,1 0 1,-1 0 0,1 1 0,-1-1 0,1 0-1,-1 0 1,1 0 0,-1 1 0,1-1 0,-1 0-1,1 0 1,0 0 0,-1 0 0,1 0 0,-1 0-1,1 0 1,-1 0 0,1-1 0,-1 1-1,1 0 1,0 0 0,-1 0 0,1-1 0,-1 1-1,1 0 1,-1 0 0,1-1 0,-1 1 0,1-1-1,6-4 82,0-1 0,0 0 0,0-1 0,-1 0 0,11-14 0,4-6 79,82-84 538,-100 108-576,0-1-1,1 1 0,-1 1 1,1-1-1,0 0 0,0 1 1,7-4-1,-11 7-125,1-1 0,-1 0 0,0 0 1,1 1-1,-1-1 0,1 0 0,-1 1 0,0-1 1,0 0-1,1 1 0,-1-1 0,0 0 0,0 1 0,1-1 1,-1 1-1,0-1 0,0 0 0,0 1 0,0-1 0,1 1 1,-1-1-1,0 1 0,0-1-9,3 17-23,-1 0 0,-1 0 1,0 0-1,-2 18 0,1-3-1411,-5 89-9950,5-80 8607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32:54.4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147 137 2496,'0'0'31,"0"0"0,-1-1 1,1 1-1,0 0 0,0 0 0,0-1 0,0 1 1,-1 0-1,1-1 0,0 1 0,0 0 1,0 0-1,0-1 0,0 1 0,0 0 1,0-1-1,0 1 0,0 0 0,0-1 0,0 1 1,0 0-1,0-1 0,0 1 0,0 0 1,0 0-1,0-1 0,0 1 0,0 0 0,1-1 1,-1 1-1,0 0 0,0 0 0,0-1 1,1 1-1,-1 0 0,0 0 0,0-1 0,0 1 1,1 0-1,-1 0 0,0 0 0,0 0 1,1-1-1,-1 1 0,0 0 0,1 0 0,-1 0 1,0 0-1,1 0 0,-1 0 0,1 0 80,-1-1 0,1 1 0,-1 0-1,1 0 1,-1 0 0,1-1 0,-1 1-1,1 0 1,-1-1 0,1 1 0,-1 0-1,0-1 1,1 1 0,-1-1-1,1 1 1,-1 0 0,0-1 0,0 1-1,1-1 1,-1 1 0,0-1 0,0 1-1,1-4 3351,3 17-1968,-3-6-1288,-1 0 1,0-1-1,0 1 1,-1 0-1,0-1 1,-2 9-1,-2 14 272,-4 19 383,-1 0 0,-30 80 0,15-50-449,19-61-333,-55 191 991,57-199-651,3-13 205,2-19-112,9-40-417,29-102 0,1-1-47,-31 116-10,38-167 560,-42 201-458,-5 12-78,1 0 0,0 1 0,0-1 0,1 0 0,-1 1 0,1-1 0,0 1 0,3-5 0,-5 7-54,0 1-1,1 0 0,-1-1 1,0 1-1,1 0 0,-1 0 1,0-1-1,1 1 0,-1 0 1,0 0-1,1-1 0,-1 1 1,1 0-1,-1 0 0,0 0 1,1 0-1,-1 0 0,1-1 1,-1 1-1,1 0 0,-1 0 1,0 0-1,1 0 0,-1 0 1,1 0-1,-1 1 0,1-1 1,-1 0-1,0 0 0,1 0 1,-1 0-1,1 0 0,-1 1 1,0-1-1,1 0 0,-1 0 1,0 1-1,1-1 0,-1 0 1,0 0-1,1 1 0,-1-1 1,0 0-1,1 1 0,10 19 36,-10-17-33,21 54 223,19 72 0,9 26 147,-4-22-64,-38-114-544,-1 0 1,-1 1-1,-1-1 0,0 1 1,-2 0-1,2 32 1,-7-42-2052,2-9 2166,0-1 1,-1 0-1,1 0 0,0 0 1,0 0-1,0 0 0,0 0 1,-1 1-1,1-1 0,0 0 1,0 0-1,-1 0 1,1 0-1,0 0 0,0 0 1,0 0-1,-1 0 0,1 0 1,0 0-1,0 0 0,-1 0 1,1 0-1,0 0 0,0 0 1,0 0-1,-1-1 0,1 1 1,0 0-1,-16-13-6025,10 8 5086,-7-4-3272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32:54.8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30 6880,'-10'-12'2560,"15"15"-1568,4 1 256,1-4-768,-1 0 928,5 0-800,5 0-96,0 0-320,1-4-64,2 1-64,3-3-128,-2 3 32,1-2-3488,-1 1 1920,6 4-4032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33:10.6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156 20 2656,'-4'-19'14026,"6"20"-13879,-1 0 0,1 0 0,-1 1 0,0-1 0,1 1 0,-1-1 0,0 1 0,0-1 0,0 1 0,0 0 0,-1-1 0,1 1 0,0 0 0,-1 0 0,1-1 0,0 5 0,-1-1-128,-1 0 0,1 0 0,0 0 0,-1 0 0,-2 7 0,-4 21 262,3-12-131,-1 0 0,-1 0 0,-9 21-1,-19 30 139,12-27-165,-22 64 0,42-102-109,-4 9 48,2-1 0,-1 1 0,2-1 0,0 1 0,1 0 0,0 26 0,2-40-28,0 0 0,0-1 1,0 1-1,1 0 1,-1 0-1,0 0 0,1 0 1,-1-1-1,1 1 1,0 0-1,0 0 0,0-1 1,0 1-1,0 0 1,0-1-1,0 1 0,0-1 1,0 0-1,1 1 1,-1-1-1,1 0 0,-1 0 1,1 0-1,-1 0 1,1 0-1,0 0 0,-1 0 1,1 0-1,0-1 1,0 1-1,0-1 0,-1 1 1,1-1-1,0 0 1,0 0-1,0 0 0,3 0 1,3-1 41,-1 0 1,0 0-1,0-1 0,0 1 1,-1-2-1,1 1 1,0-1-1,10-6 0,10-8-57,-20 11-164,1 1-1,0 1 1,0-1 0,0 1-1,15-5 1,-16 7-1568,17-6-8424,-10 0 4457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2:58:23.16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224 83 1728,'4'-22'7834,"-12"27"-3923,-17 13-3118,10-6-359,1-1 1,-23 14-1,-11 7 130,37-23-403,1 1 1,-1 0-1,2 1 1,-1 0-1,2 1 1,-12 19-1,19-30 650,12-1-438,-4-2-349,0 0-1,0 0 0,-1 0 0,1-1 0,0 0 0,-1-1 0,10-6 1,41-33 67,-55 42-96,15-14 73,-1-1 0,-1-1 0,0 0 0,-1-1 0,-1-1 0,-1 0 0,13-27 0,-24 43 17,5-9 223,-6 11-295,0 1 0,0 0 0,0 0 1,0 0-1,0-1 0,0 1 0,0 0 1,0 0-1,1 0 0,-1 0 0,0 0 1,0-1-1,0 1 0,0 0 0,0 0 1,0 0-1,1 0 0,-1 0 0,0 0 0,0-1 1,0 1-1,0 0 0,1 0 0,-1 0 1,0 0-1,0 0 0,0 0 0,0 0 1,1 0-1,-1 0 0,0 0 0,0 0 1,0 0-1,0 0 0,1 0 0,-1 0 1,0 0-1,0 0 0,0 0 0,1 0 0,-1 0 1,0 0-1,0 0 0,0 1 0,0-1 1,1 0-1,-1 0 0,0 0 0,0 0 1,0 0-1,0 0 0,0 0 0,0 1 1,1-1-1,-1 0 0,0 0 0,0 0 1,0 1-1,9 13 583,-3-5-426,-1 0 0,0 0-1,0 0 1,3 11 0,-3-6 52,-3-11-170,-1-1 0,0 1-1,0-1 1,0 1 0,0 0 0,-1-1-1,1 1 1,0 5 0,4 28 376,-3-27-324,-1-1 1,1 14-1,-1-15-325,0 8 1044,-1-15-953,0 1 0,0-1 0,0 0 0,0 1 0,0-1 0,0 0-1,0 1 1,0-1 0,0 0 0,0 1 0,0-1 0,0 0 0,0 1-1,-1-1 1,1 0 0,0 0 0,0 1 0,0-1 0,-1 0 0,1 0-1,0 1 1,0-1 0,-1 0 0,1 0 0,0 0 0,-1 1 0,1-1-1,0 0 1,0 0 0,-1 0 0,1 0 0,0 0 0,-1 0-1,1 0 1,0 0 0,-1 0 0,15 4-10232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33:11.1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152 25 5728,'-12'-20'1840,"11"15"-987,5 6 1819,-1 1-2442,0-1 1,0 1-1,-1 0 1,1 0-1,-1 0 1,0 0-1,1 1 0,-1-1 1,0 0-1,0 1 1,2 4-1,-1-2 23,0-1-1,-1 1 1,1 0-1,-1 0 1,0 1 0,2 7-1,-4-6-56,1 0 1,-1 0-1,0-1 0,0 1 0,-1 0 0,0 0 0,-1 0 0,1-1 1,-1 1-1,0 0 0,-6 11 0,-4 5 387,-29 40 0,16-25-183,3-3-60,1 2-1,-29 70 1,49-105-322,0 0 1,1 0-1,-1 0 1,0 0-1,1 0 0,0 0 1,-1-1-1,1 1 1,0 0-1,0 0 1,0 0-1,0 0 1,0 0-1,1 0 1,-1 0-1,1 0 1,-1 0-1,1 0 0,0 0 1,-1-1-1,1 1 1,0 0-1,0 0 1,0-1-1,1 1 1,-1-1-1,0 1 1,1-1-1,-1 1 1,1-1-1,-1 0 0,1 0 1,-1 0-1,1 0 1,0 0-1,0 0 1,-1 0-1,3 0 1,8 4 68,1 1 65,0-1 1,1-1 0,24 6 0,161 16 327,-194-25-611,1 0 0,0-1 0,-1 0 0,1 0-1,0 0 1,9-2 0,-11 0-649,1 1-1,-1-1 1,0 0 0,1 0 0,5-4-1,50-35-7954,-40 25 4319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33:11.5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109 34 5824,'0'-1'102,"0"0"-1,0 1 1,0-1 0,0 1 0,-1-1 0,1 0 0,0 1-1,0-1 1,0 1 0,0-1 0,-1 1 0,1-1 0,0 0-1,-1 1 1,1-1 0,0 1 0,-1 0 0,1-1 0,-1 1-1,1-1 1,0 1 0,-1-1 0,1 1 0,-1 0 0,1-1-1,-1 1 1,1 0 0,-1 0 0,0-1 0,1 1 0,-1 0-1,1 0 1,-1 0 0,0 0 0,1 0 0,-1 0 0,1 0-1,-1 0 1,0 0 0,1 0 0,-1 0 0,1 0 0,-1 0-1,0 0 1,1 1 0,-1-1 0,1 0 0,-1 0 0,1 1 0,-1-1-1,1 0 1,-2 1 0,-1 1 267,1 1-1,-1-1 1,0 0 0,1 0 0,-1 1-1,1 0 1,-1-1 0,-2 7 0,-15 26 952,13-22-865,1 0 1,1 1-1,0 0 0,0 0 1,2 0-1,-4 24 0,7-36-398,0 1-1,0-1 0,0 1 0,0 0 0,0-1 0,0 1 0,1 0 0,0-1 0,-1 1 0,1-1 0,0 1 0,0-1 0,0 0 1,1 1-1,-1-1 0,3 3 0,-3-4-25,0 1 0,0-1 0,1 0 1,-1 0-1,1 0 0,-1 0 0,1 0 0,-1-1 1,1 1-1,-1 0 0,1-1 0,0 1 1,-1-1-1,1 0 0,0 1 0,-1-1 0,1 0 1,0 0-1,0 0 0,-1 0 0,1 0 0,0-1 1,-1 1-1,1 0 0,3-2 0,2-1 27,-1 0-1,0 0 0,1 0 0,-1-1 1,-1 0-1,1 0 0,0-1 0,-1 1 1,0-1-1,5-6 0,-1 0 80,0-1-1,-1 0 0,-1 0 1,8-14-1,-14 23-57,1-1 0,0 0 0,-1 1 0,0-1 0,0 0 0,0 0 0,0 0 0,-1 0 0,0 0 0,1 0 0,-1 0 0,-1 0 0,1 0 0,-2-6-1,1 7-48,0 0-1,0-1 0,-1 1 0,0 0 0,1 0 0,-1 0 1,0 0-1,-1 0 0,1 1 0,0-1 0,-1 1 0,0-1 1,1 1-1,-1 0 0,0 0 0,-5-3 0,1 2-91,0 0-1,0 1 1,0-1-1,0 1 0,-1 1 1,1-1-1,-1 1 1,0 0-1,1 1 1,-9 0-1,14 0-43,1 0 1,-1 0-1,1 1 1,-1-1-1,1 0 1,-1 0-1,1 1 1,0-1-1,-1 1 1,1-1-1,-1 1 1,1 0-1,0 0 1,-2 1-1,3-2 73,0 0 1,0 0-1,0 0 1,0 0-1,0 0 1,0 0-1,1 0 1,-1 0-1,0 0 1,0 0-1,0 0 1,0 0-1,0 0 1,0 0-1,0 0 1,0 0-1,0 0 1,0 0-1,0 0 1,0 0-1,0 0 1,0 0-1,0 0 1,1 0-1,-1 0 0,0 0 1,0 0-1,0 0 1,0 0-1,0 0 1,0 1-1,0-1 1,0 0-1,0 0 1,0 0-1,0 0 1,0 0-1,0 0 1,0 0-1,0 0 1,0 0-1,0 0 1,0 0-1,0 0 1,0 0-1,0 1 1,0-1-1,0 0 1,0 0-1,0 0 0,0 0 1,0 0-1,0 0 1,0 0-1,0 0 1,-1 0-1,1 0 1,0 0-1,0 0 1,0 0-1,0 0 1,0 0-1,0 0 1,0 0-1,0 0 1,0 1-1,4 0-531,-1 1 1,1-1-1,0 1 0,0-1 1,0 0-1,0-1 0,0 1 0,0-1 1,0 0-1,0 0 0,7 0 1,5-3-1628,27-7 0,-34 8 1685,32-10-3148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33:12.0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75 4384,'17'-4'3428,"0"0"3544,-4 22-4365,-8-8-2200,-1 1 0,-1 0-1,0 0 1,-1 1 0,0-1-1,1 12 1,-1-7-220,0 0 0,5 17 0,-4-24-86,-2-3 7,1 0 1,0 1 0,1-1 0,-1 0 0,1 0-1,0-1 1,8 11 0,-11-15-88,0-1 0,1 1 0,0-1 0,-1 1 0,1-1 0,-1 0 0,1 1 0,-1-1-1,1 1 1,0-1 0,-1 0 0,1 0 0,0 0 0,-1 1 0,1-1 0,0 0 0,-1 0 0,1 0 0,0 0 0,-1 0 0,1 0 0,0 0 0,0 0 0,1-1 11,0 1 0,-1-1 0,1 0 1,-1 1-1,1-1 0,-1 0 1,0 0-1,1 0 0,1-2 1,4-4 41,-1 0 1,-1 0-1,6-8 1,-7 9-42,7-11-15,13-30-1,-15 29-114,18-30-1,-25 87-689,0-18 860,-2-11 26,1 8 92,6 35 1,-6-49-126,0 1 0,0 0 0,1-1 0,0 1-1,0-1 1,0 0 0,0 1 0,1-1 0,-1 0 0,1 0 0,0-1-1,5 5 1,-7-7-25,0 0 0,0 0 0,0 0 0,0 0 0,1 0 0,-1-1 0,0 1 0,0 0 0,1-1 0,-1 1 0,1-1 0,-1 1 0,0-1-1,1 0 1,-1 0 0,1 0 0,-1 0 0,1 0 0,-1 0 0,1 0 0,-1 0 0,1 0 0,-1-1 0,0 1 0,1-1 0,-1 1 0,0-1 0,1 1 0,-1-1 0,0 0 0,1 0-1,-1 1 1,0-1 0,0 0 0,2-2 0,4-4 108,-1 0 0,0-1 0,-1 1 0,8-14 0,-6 10-64,54-95 123,-53 90-192,-1 0 0,-1 0 0,-1-1 0,7-33 0,-12 46-206,0 1 0,0-1 0,-1 1 0,1 0 0,-1-1 0,0 1 0,-1-4 0,-6-6-1179,8 13 1329,0 0-1,0-1 0,0 1 0,-1 0 1,1 0-1,0 0 0,-1-1 1,1 1-1,0 0 0,0 0 0,-1 0 1,1 0-1,0 0 0,-1 0 1,1 0-1,0-1 0,-1 1 0,1 0 1,0 0-1,-1 0 0,1 0 1,0 0-1,-1 1 0,1-1 0,0 0 1,-1 0-1,1 0 0,0 0 0,0 0 1,-1 0-1,0 1 0,1-1-145,0 0-1,-1 1 1,1-1-1,-1 1 1,1-1-1,0 0 0,-1 1 1,1-1-1,0 1 1,-1-1-1,1 1 1,0-1-1,0 1 0,0-1 1,-1 1-1,1-1 1,0 1-1,0-1 1,0 1-1,0 0 1,0-1-1,0 1 0,0-1 1,0 1-1,0-1 1,0 1-1,0-1 1,0 1-1,1 0 0,-1-1 1,0 1-1,0-1 1,0 1-1,1-1 1,-1 1-1,0-1 1,1 1-1,1 1-265,-1 0 0,0 0 0,1-1 0,-1 1 0,1-1 0,0 1 0,-1-1 0,4 3 0,18 4-2918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33:12.3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148 6 5888,'7'-6'8261,"-20"9"-4009,3 0-5171,-32 13 1795,22-8-274,-31 15 0,50-23-585,-1 1-1,1 0 1,0-1 0,0 1-1,0 0 1,0-1 0,0 1-1,0 0 1,0 0 0,0 0-1,0 0 1,1 0 0,-1 0-1,0 0 1,0 0 0,1 0-1,-1 1 1,1-1 0,-1 2-1,1-3-3,0 1 1,0 0-1,0 0 0,0 0 0,0 0 0,1 0 1,-1 0-1,0 0 0,1 0 0,-1 0 0,1 0 1,-1-1-1,1 1 0,-1 0 0,1 0 0,-1-1 0,1 1 1,0 0-1,0 0 0,5 4 86,0-1-1,0 0 1,0-1 0,1 1 0,6 2-1,16 5 673,-19-7-387,0 0 1,0 0-1,-1 1 1,0 0-1,18 13 1,-26-17-305,0 0 1,0 1-1,1 0 1,-1-1-1,0 1 1,0 0-1,-1-1 1,1 1-1,0 0 1,-1 0-1,1 0 1,-1-1-1,1 1 1,-1 0 0,0 0-1,0 0 1,0 0-1,0 0 1,0 0-1,0 0 1,0 0-1,-1 0 1,1 0-1,-1 2 1,-1 1 27,0 1-1,0-1 1,-1 0 0,1 0 0,-1 0 0,-7 9 0,7-9-147,-2-1 1,1 0-1,0 1 1,-1-2 0,0 1-1,0-1 1,0 1-1,0-1 1,-11 4 0,8-4-856,-1 0 1,0-1 0,-11 2-1,3 2-2675,17-6 3137,-1 0 0,1 1 0,-2 0-865,2 0 865,-1-1 0,1 1 0,0 0 0,-1-1 0,1 1-1,0-1 1,-1 1 0,1 0 0,0-1 0,0 1-1,0 0 1,0-1 0,0 1 0,0 0 0,0-1 0,0 2-1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33:13.2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477 204 7232,'-1'-2'266,"1"0"1,-1-1 0,1 1-1,-1 0 1,1 1 0,-1-1-1,0 0 1,0 0 0,0 0-1,0 0 1,-1 1 0,1-1-1,0 0 1,-1 1 0,1-1-1,-1 1 1,1 0 0,-1-1-1,0 1 1,0 0 0,1 0-1,-1 0 1,0 0 0,0 1-1,0-1 1,0 0 0,0 1-1,0-1 1,0 1 0,0 0-1,0 0 1,0 0 0,0 0-1,-1 0 1,1 0-1,0 0 1,-2 1 0,-40 10 622,1 3 0,-56 23-1,66-22-560,-38 23-1,57-30-268,1 1 1,1 0 0,0 1 0,0 0 0,-14 16 0,22-20-48,-1-1 0,2 1 0,-1-1 0,1 1 0,0 0 0,0 0-1,0 0 1,1 1 0,0-1 0,-2 14 0,3-15 5,1 0-1,-1 0 1,2 0-1,-1 0 1,0 0-1,1 0 0,0 0 1,0-1-1,1 1 1,-1 0-1,1 0 1,0-1-1,0 1 0,0-1 1,4 5-1,0-1 20,1 0 0,-1-1 0,1 0 0,1 0 0,-1-1 0,1 0 0,0 0 0,14 6 0,1 0 32,0-2 0,28 9 0,-32-13-18,-1-1-1,1-1 1,0 0-1,0-2 0,22 1 1,-27-3-3,-1-1 0,1 0 0,-1-1 0,0 0 0,0-1 0,0 0 0,0-2 0,16-6 0,16-13 271,85-60-1,-128 82-309,17-10 121,-1-2 0,-1 0 0,25-27 0,-38 37-91,0-1 1,0 0 0,-1 0-1,1 0 1,-1 0 0,-1-1-1,1 1 1,-1-1 0,0 0-1,0 1 1,-1-1 0,1 0-1,-1 0 1,0 0 0,-1 0 0,0 0-1,0 0 1,-1-10 0,-1 6-34,-1-1 0,0 1 1,0 0-1,-1 0 0,-1 0 0,0 1 1,-8-13-1,-48-59-210,48 66 181,1 0-52,-2 0 0,0 1 0,-21-15 0,27 22 9,0 2-1,-1-1 1,0 1-1,0 0 0,0 1 1,-1 0-1,1 1 1,-13-3-1,19 5 16,-1 1 0,1-1-1,0 1 1,-1 0 0,1 0 0,0 0 0,0 1 0,-1-1 0,1 1-1,0 0 1,-6 2 0,7-2-26,1-1 1,-1 1-1,1 0 0,-1 0 1,1 0-1,-1 0 0,1 1 0,0-1 1,-1 0-1,1 1 0,0-1 1,0 0-1,0 1 0,0 0 1,0-1-1,0 1 0,1-1 1,-1 1-1,1 0 0,-1 0 0,1-1 1,-1 1-1,1 2 0,0 0-387,0 1 0,0 0 0,0-1-1,1 1 1,0-1 0,0 1 0,0-1-1,0 1 1,1-1 0,0 0 0,0 0-1,3 6 1,1-1-833,-1-1 0,2 0 0,-1 0 0,13 11 0,10 8-3411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33:13.6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19 4992,'-4'-7'990,"4"6"-888,-1 1 0,1-1 0,0 0-1,-1 1 1,1-1 0,-1 0 0,1 1-1,-1-1 1,1 1 0,-1-1 0,1 1-1,-1-1 1,0 1 0,1-1 0,-1 1-1,0 0 1,1-1 0,-1 1 0,0 0-1,1 0 1,-1-1 0,0 1 0,0 0-1,1 0 1,-1 0 0,0 0 0,0 0-1,-1 0 1,7 9 2693,27 26 1382,-22-26-3494,-1 0 1,-1 1 0,9 12-1,-5-1-19,0 1-1,-1 0 1,12 38-1,15 74 160,-22-71-721,-14-46-120,-2-15-79,0-1-1,0 1 1,0 0-1,1-1 1,-1 1-1,0 0 1,0-1-1,1 1 1,-1 0 0,1-1-1,0 1 1,-1-1-1,1 1 1,0-1-1,0 1 1,1 1-1,-2-3 20,1 0 0,-1 0 0,0 0 0,0 1-1,1-1 1,-1 0 0,0 0 0,1 0 0,-1 0-1,0 0 1,0 0 0,1 0 0,-1 0 0,0 0 0,1 0-1,-1 0 1,0 0 0,0 0 0,1 0 0,-1 0-1,0 0 1,1-1 0,-1 1 0,0 0 0,0 0-1,1 0 1,-1 0 0,0 0 0,0-1 0,1 1-1,-1 0 1,0 0 0,0 0 0,0-1 0,0 1 0,1 0-1,-1-1 1,6-14-3892,-1 2 1749,12-18-3944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33:14.3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414 8 5056,'0'-1'78,"0"1"1,0 0 0,0-1-1,0 1 1,0-1-1,1 1 1,-1 0-1,0-1 1,0 1-1,0 0 1,1-1-1,-1 1 1,0 0 0,0 0-1,1-1 1,-1 1-1,0 0 1,1 0-1,-1-1 1,0 1-1,1 0 1,-1 0 0,1 0-1,-1 0 1,0-1-1,1 1 1,-1 0-1,0 0 1,1 0-1,-1 0 1,1 0 0,0 0-1,16 0 3115,-13 1-1858,-2-1-157,-1 14 2018,-1-11-3017,0 1 0,0-1 0,0 1 0,0-1-1,0 0 1,-2 7 0,-7 23 345,-1-1 1,-2 0-1,-1 0 0,-1-2 1,-20 32-1,23-45-419,0 0-1,-1-2 1,-1 1 0,-1-2 0,0 1 0,-1-2-1,0 0 1,-1-1 0,0-1 0,-20 11 0,31-19-70,-1-1 1,1 0 0,-1 1-1,0-2 1,0 1 0,0-1 0,0 0-1,0 0 1,-1 0 0,1-1-1,0 0 1,0 0 0,0-1-1,0 0 1,-1 0 0,-6-2 0,9 1-51,0 1 0,0-1 1,0 0-1,0 0 0,0-1 1,0 1-1,1-1 1,-1 1-1,1-1 0,0 0 1,0-1-1,0 1 0,0 0 1,1-1-1,-1 1 1,1-1-1,0 0 0,0 0 1,0 0-1,1 0 1,-1 0-1,1 0 0,-1-7 1,1 8-19,1-1 1,-1 1 0,1-1 0,0 1 0,0 0-1,0-1 1,1 1 0,-1-1 0,1 1 0,0 0-1,0-1 1,0 1 0,0 0 0,0 0 0,1 0-1,0 0 1,-1 0 0,1 0 0,0 0 0,1 0-1,-1 1 1,0-1 0,1 1 0,-1 0 0,1 0-1,0 0 1,0 0 0,0 0 0,0 0-1,4-1 1,2-1 75,-1 1-1,1 0 0,0 1 0,0 0 1,0 0-1,0 1 0,0 0 1,0 1-1,0 0 0,12 1 0,-9 2 99,-1-1-1,0 1 0,0 1 1,0 0-1,0 0 0,0 1 0,-1 1 1,0 0-1,0 0 0,-1 1 1,0 0-1,0 1 0,0-1 1,8 12-1,10 13 174,-2 1 0,33 56 0,-58-88-315,15 27-467,0-1-1861,-2-9-3349,-3-9 1492,4-10-2550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33:15.7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71 8 4640,'0'0'297,"-1"-1"1,0 0-1,0 1 1,1-1 0,-1 0-1,0 1 1,0-1-1,0 1 1,0-1-1,0 1 1,0-1-1,0 1 1,0 0-1,1 0 1,-1-1 0,-1 1-1,1 0 1,0 0-1,0 0 1,0 0-1,0 0 1,-1 0-1,0 1 184,0 0 1,1 0-1,-1-1 0,0 1 0,1 0 0,-1 0 0,0 0 0,1 1 1,-1-1-1,1 0 0,0 1 0,-2 1 0,-18 29 2900,16-22-2485,5-9-785,0 0 0,1 0 0,-1 0-1,1 1 1,0-1 0,-1 0 0,1 0-1,0 0 1,0 0 0,0 0 0,0 0 0,0 0-1,0-1 1,0 1 0,1 1 0,-1-2-65,8 6 116,0 0 0,1 0 0,0-1 0,19 8 0,47 10-115,-20-7 83,19 12-34,99 53 0,-147-69-72,-17-8-44,-1 0-1,11 7 0,-16-9 44,0 0-1,0 0 0,0 0 1,7 2-1,-8-4 149,-19 9 234,-8-3-297,1 0-1,-1-2 0,-36 3 1,-17 3-175,75-9 62,-34 5 14,-45 15 0,71-17-101,0-1-1,0 1 1,1 1-1,0 0 1,0 0-1,0 1 1,1 0-1,0 0 0,-11 11 1,17-15-93,0 0 0,1 0 0,-1 0 0,0 0 0,1 1 0,0-1 0,-1 0 0,1 1 0,0-1 0,0 1 0,0-1 0,1 1 0,-1-1 0,0 1 0,1-1 0,0 1 0,0 0 0,0-1 0,0 1 0,0 0 0,1 4 0,0-4-123,0-1 1,0 1 0,0-1-1,1 1 1,-1-1-1,1 0 1,-1 0 0,1 0-1,0 1 1,0-1-1,0-1 1,0 1-1,0 0 1,1 0 0,-1-1-1,0 0 1,1 1-1,-1-1 1,6 2 0,-3-1-560,1-1 1,-1 1 0,1-1 0,9 1 0,27-4-2019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33:16.2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286 123 8480,'-6'-3'781,"5"2"-680,0 0 0,0 1-1,0-1 1,0 0 0,0 1 0,0-1-1,0 1 1,0 0 0,0-1-1,0 1 1,0 0 0,0 0-1,-1 0 1,1-1 0,0 1 0,0 0-1,0 1 1,0-1 0,0 0-1,0 0 1,-1 0 0,1 1-1,0-1 1,0 0 0,0 1 0,0-1-1,0 1 1,0 0 0,-1 0-1,-21 21 2259,-28 36 0,-6 5-69,40-46-1814,0 1 0,-19 28 0,30-36-348,0-1 0,1 0 0,0 1 0,1 0 1,0 0-1,0 1 0,1-1 0,-1 12 0,1-4-21,2 0-1,0 0 0,2-1 0,0 1 0,0 0 0,2 0 1,0-1-1,1 0 0,8 21 0,-8-25 2,2 1 1,0-1-1,0-1 1,1 1-1,1-1 0,0 0 1,1-1-1,0 0 1,1 0-1,0-1 1,22 17-1,-27-23-80,1-1-1,-1 1 1,1-2-1,0 1 1,1-1 0,-1 0-1,0 0 1,1 0 0,-1-1-1,1 0 1,-1 0 0,1-1-1,-1 0 1,1 0 0,-1-1-1,12-1 1,-1-2 30,0-1 1,0-1 0,-1 0-1,0-1 1,17-10-1,8-6 129,-1-2 0,-1-2-1,-1-2 1,-2-1 0,54-58-1,-77 73-154,-1 0 0,0 0 0,-1-1 0,-1 0 0,0-1 0,7-17 0,-14 26-32,-1 1 1,1 0 0,-1-1 0,0 1 0,-1-1 0,0 0 0,0 1 0,0-1 0,-1 0 0,-1 1 0,1-1 0,-1 0 0,0 0-1,-1 1 1,0-1 0,0 1 0,-5-11 0,1 8-38,0 0-1,0 0 1,-1 0 0,-1 1-1,0 1 1,0-1-1,-1 1 1,1 0-1,-2 1 1,-12-8 0,-6-2-120,-1 2 1,-44-18 0,19 13-672,-74-17 0,52 20-6444,92-1-4124,23-3 7977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33:29.7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436 148 2144,'0'-6'1164,"0"-1"0,-1 1 1,0-1-1,0 1 0,0 0 1,-4-10-1,4 12-944,-1 0 1,0 0-1,0 1 0,-1-1 1,1 1-1,-1-1 0,1 1 1,-1 0-1,0 0 1,0 0-1,-5-3 0,-1-1 21,-1 1 0,0 0-1,0 0 1,0 1-1,-1 0 1,-15-5 0,21 9-222,1 0 1,-1 0 0,0 0-1,0 1 1,0 0-1,0 0 1,0 0 0,0 0-1,0 1 1,0-1-1,0 1 1,0 1 0,1-1-1,-1 1 1,0 0-1,1 0 1,-7 4 0,-3 4 84,1 1 0,1 0 0,0 1 1,1 0-1,0 1 0,1 1 1,0-1-1,-10 21 0,9-11 241,0 0-1,-13 46 0,22-63-294,-8 30 723,-7 49-1,7-25-525,4-26-59,1 0 1,1 56-1,3-88-150,1 0-1,0 1 1,1-1 0,-1 0 0,0 0-1,1 0 1,-1 0 0,1 0-1,-1 0 1,1 0 0,0 0-1,0 0 1,0 0 0,2 3-1,-2-5-193,0 0-1,0 0 0,-1 1 0,1-1 0,0 0 0,0 0 0,0 0 1,0 0-1,0 0 0,0 0 0,-1 0 0,1-1 0,0 1 1,0 0-1,0 0 0,-1-1 0,1 1 0,0 0 0,0-1 1,0 1-1,0-1 0,4-2-1109,0 0 0,0 0-1,7-7 1,-11 9 928,0 0-1,1 0 0,-1-1 1,0 1-1,0 0 1,0-1-1,0 1 0,0-1 1,0 1-1,-1-1 1,1 0-1,0 1 0,-1-1 1,0 1-1,1-1 0,-1-2 1,-3-9-2814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2:58:54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176 310 2976,'-4'-4'560,"4"4"-351,0 0 0,0-1 0,-1 1 0,1 0 0,0-1 0,0 1 0,0 0 1,0-1-1,-1 1 0,1 0 0,0-1 0,0 1 0,0 0 0,0-1 1,0 1-1,0 0 0,0-1 0,0 1 0,0 0 0,0-1 0,0 1 1,0-1-1,0-3 1823,0 4-1968,0-1-1,0 1 1,0-1 0,-1 1-1,1-1 1,0 1-1,-1-1 1,1 1-1,0-1 1,-1 1-1,1 0 1,-1-1-1,1 1 1,0-1-1,-1 1 1,1 0 0,-1 0-1,1-1 1,-1 1-1,1 0 1,-1 0-1,1-1 1,-1 1-1,0 0 1,1 0-1,-1 0 1,1 0 0,-1 0-1,1 0 1,-1 0-1,0 0 1,1 0-1,-1 0 1,1 0-1,-1 0 1,1 1-1,-1-1 1,1 0 0,-1 0-1,1 1 1,-1-1-1,1 0 1,-1 0-1,1 1 1,-1-1-1,1 1 1,-1-1-1,1 0 1,0 1 0,-1-1-1,0 2 1,-1 0-13,0 1 1,0 0 0,0 0 0,0 0 0,0 0-1,1 0 1,-1 0 0,-1 7 0,-14 52 629,-9 39-18,13-28-408,-21 97 535,1-45-22,31-120-651,2-1 1,-1 1-1,0-1 0,1 8 1,0-11 442,0-6 352,33-127-80,-23 71-751,19-87-110,-20 109-93,27-68 0,-13 54-25,34-58 0,-30 62-124,-6 11 147,2 1-1,34-43 0,-55 77 67,1 0 1,0 0-1,-1 1 1,1-1-1,0 1 0,0 0 1,5-3-1,-7 5 44,0-1 0,0 1 0,0-1 0,0 1 0,0 0 0,0-1 0,0 1 0,0 0 0,1 0 0,-1 0 0,0 0 0,0 0 1,0 0-1,0 0 0,0 0 0,0 0 0,0 1 0,0-1 0,0 0 0,0 1 0,0-1 0,0 1 0,0-1 0,0 1 0,0-1 0,0 1 0,0 0 0,0-1 0,0 2 0,8 9 26,-1 0 0,0 0 0,-1 1 0,-1 0 0,0 1 0,5 12 0,4 10-5,-3-9 45,-2 1 0,-2-1 1,0 2-1,-2-1 1,4 30-1,4 142 111,-12-141-48,0-37 85,-2 1 0,0-1 1,-1 1-1,-2-1 0,0 0 1,-1 0-1,-1 0 0,-13 34 0,17-52-140,0-1-1,-1 1 1,1 0-1,-1-1 0,0 0 1,1 1-1,-1-1 1,0 0-1,-1 0 0,1 0 1,0 0-1,0 0 0,-1 0 1,1 0-1,-1-1 1,0 0-1,1 1 0,-1-1 1,0 0-1,0 0 1,0-1-1,0 1 0,0 0 1,-5-1-1,-5 0 62,0 0 1,0-1-1,0-1 0,-19-4 0,3 1-132,-84-20 27,88 18-272,-1 2 0,0 1 0,0 1 0,-47 0 0,72 3 158,0 0 0,0 0-1,0 1 1,0-1-1,0 0 1,-1 0 0,1 1-1,0-1 1,0 0-1,0 1 1,0-1-1,0 1 1,0-1 0,0 1-1,0 0 1,0 0-1,0-1 1,1 1 0,-1 0-1,0 0 1,0 0-1,1 0 1,-1 0 0,0 0-1,0 2 1,1-3-112,-1 1 0,1 0 0,0 0 0,0 0 0,0 0 0,0 0 0,0 0 0,0-1 0,0 1 0,0 0 0,0 0 0,1 0 0,-1 0 0,0 0 0,1 0 0,-1-1 0,0 1 0,1 0 0,-1 0 0,1-1 0,-1 1-1,1 0 1,-1 0 0,1-1 0,0 1 0,-1-1 0,1 1 0,0-1 0,-1 1 0,1-1 0,0 1 0,0-1 0,-1 1 0,2-1 0,0 1-137,0 0 0,0 0 0,1 0-1,-1-1 1,0 1 0,0-1 0,0 1-1,3-1 1,0 0-584,-1-1 0,0 0 1,0 1-1,6-4 0,-9 4 908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33:30.1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46 4992,'-1'-2'235,"-1"0"0,0 0 0,0 0 0,0 0 0,0 0 0,0 0 0,-3-2 0,4 4-149,0-1 0,0 0 0,0 1-1,0-1 1,0 1 0,0 0-1,0-1 1,0 1 0,0 0-1,-1 0 1,1-1 0,0 1-1,0 0 1,0 0 0,0 0-1,0 1 1,-1-1 0,1 0-1,0 0 1,-8 4 7202,17-2-6773,3-1 166,0 0 0,0 0-1,20-2 1,0 0-119,222 1 1241,-227-1-1841,1-1 1,-1-1 0,36-9-1,-45 6-1936,-13 5 704,0 0-1,-1 0 1,1 0 0,0 0 0,5 0 0,-8 1 998,0 0 0,0 0 0,0 0 0,0 0 0,0 0 0,0 0 0,0 1 0,0-1 0,0 0 1,0 1-1,0-1 0,0 1 0,0-1 0,0 1 0,0 0 0,0-1 0,-1 1 0,1 0 0,0 0 0,-1-1 0,1 1 0,0 0 0,0 1 0,5 10-2789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33:30.6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120 25 6400,'-1'0'233,"-1"-1"1,1 1-1,-1 0 0,1-1 1,-1 1-1,0 0 0,1 0 1,-1 0-1,1 0 0,-1 0 1,1 1-1,-1-1 1,1 0-1,-1 1 0,1-1 1,-1 1-1,1 0 0,-3 1 1,-2 2 452,0 0 1,0 0 0,-5 5-1,1 0 27,5-5-557,1 1 0,-1 0 1,1-1-1,0 1 0,0 1 0,1-1 1,0 0-1,0 1 0,0 0 1,-3 9-1,4-12-98,1 0 0,1 0 0,-1 1 0,0-1 0,1 0 1,-1 0-1,1 0 0,0 0 0,0 1 0,1-1 0,-1 0 0,0 0 0,1 0 1,0 0-1,0 0 0,0 0 0,0 0 0,0 0 0,1 0 0,-1 0 1,1 0-1,4 4 0,-5-6-16,0 1 1,1-1 0,-1 0-1,0 0 1,1 0-1,-1-1 1,1 1 0,-1 0-1,1-1 1,0 1-1,-1 0 1,1-1 0,-1 0-1,1 1 1,0-1-1,0 0 1,-1 0 0,1 0-1,0 0 1,-1 0-1,1-1 1,0 1 0,-1 0-1,1-1 1,0 1-1,-1-1 1,1 0 0,-1 1-1,1-1 1,-1 0-1,3-1 1,0-1 49,1 0 0,-1-1 0,0 1 0,0-1 0,0 0 0,0 0 1,-1 0-1,6-8 0,-7 7-11,1 0 0,-1 0 0,1 0 0,-1 0 0,-1-1 0,1 1 0,-1 0 0,0-1 0,0 1 0,-1-1 1,0 1-1,1-1 0,-3-8 0,2 10-84,-1 0-1,0 0 1,0 1 0,0-1 0,-1 0 0,1 1 0,-1-1 0,0 1-1,0-1 1,0 1 0,-1 0 0,1 0 0,-1 0 0,0 0-1,1 0 1,-1 1 0,-1-1 0,1 1 0,-4-2 0,3 1 72,-7-4-839,10 5 289,8 1 260,120 4-110,-23 1 465,-97-4 45,-1 0 1,1 0-1,-1 1 1,1 0 0,-1 0-1,0 0 1,1 1-1,-1 0 1,6 4-1,-8-5-70,-1 1 0,0 1-1,0-1 1,0 0 0,0 1-1,-1 0 1,1-1 0,0 1-1,-1 0 1,0 1-1,0-1 1,0 0 0,0 0-1,-1 1 1,1-1 0,1 7-1,1 6 197,-1 0 0,2 28 0,-4-31-238,1 0 0,0 1-1,0-1 1,8 21-1,-9-30-122,1-1 0,-1 0-1,1 0 1,0 0-1,0 0 1,0-1 0,0 1-1,1 0 1,-1-1 0,1 1-1,-1-1 1,1 0 0,0 0-1,0 0 1,0 0 0,0-1-1,0 1 1,6 1-1,0-1-888,-1 0-1,0-1 0,1 1 1,-1-2-1,1 1 0,11-2 1,14-2-7620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33:38.8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133 1 2496,'-16'3'1053,"8"-1"689,5 0-827,0 0 1,0 1 0,0-1 0,0 1-1,1-1 1,-4 5 0,0-1-78,1 1 2794,5-7-3601,0 0 1,0 1 0,0-1-1,1 0 1,-1 0-1,0 0 1,0 0-1,0 1 1,0-1-1,1 0 1,-1 0-1,0 0 1,0 0 0,0 1-1,1-1 1,-1 0-1,0 0 1,0 0-1,0 0 1,1 0-1,-1 0 1,0 0-1,0 0 1,1 0 0,-1 0-1,0 0 1,0 0-1,0 0 1,1 0-1,-1 0 1,0 0-1,0 0 1,1 0-1,-1 0 1,0 0 0,1 0-1,247 15 160,-180-9-185,-11-1 88,89 19-1,-123-21-40,-14-1-54,1-1-1,13 5 1,-21-6 18,0 1 0,-1-1 0,1 1 0,0 0 0,-1-1 0,1 1 0,-1 0 0,1 0 0,-1 0 0,0 0 0,1 0 0,-1 1 0,0-1 0,0 0 0,0 1 0,0-1 0,0 1 0,0-1 0,1 3 0,-2-1 21,1 0 0,-2 1 0,1-1 0,0 0 0,-1 0-1,1 1 1,-1-1 0,0 0 0,0 0 0,0 0 0,-3 4-1,4-6-21,-12 26 170,-1-1 1,-2 0 0,0-1-1,-31 38 1,29-44-84,-1-2 0,-1 0 0,0 0 0,-32 18 1,-93 48 231,75-45-247,-150 101 376,216-138-438,1 1 1,0 0 0,0 0-1,0 0 1,0 0 0,-3 4-1,4-5 19,1-1-1,0 1 0,-1-1 1,1 1-1,-1-1 1,1 1-1,-1-1 0,1 0 1,-1 1-1,1-1 1,-1 1-1,1-1 0,-1 0 1,1 0-1,-1 1 0,0-1 1,1 0-1,-2 0 1,4-2 366,7-2-386,5-1 27,0 2-1,-1 0 0,1 0 0,18 0 0,57 2-147,-53 1 86,34 2 27,1 2 1,71 15 0,-119-14-13,39 15 1,-41-12 148,40 9 1,-60-17-183,-1 1-1,1-1 1,0 0 0,-1 0-1,1 0 1,0 0 0,-1 1-1,1-1 1,0 0 0,-1 0-1,1 0 1,0 0-1,-1 0 1,1-1 0,-1 1-1,1 0 1,0 0 0,-1 0-1,1-1 1,0 1 0,-1 0-1,1 0 1,-1-1 0,1 1-1,-1-1 1,1 1 0,-1 0-1,1-1 1,-1 1 0,1-1-1,-1 1 1,1-1 0,-1 0-1,0 1 1,1-1-1,-1 1 1,1-2 0,0-1-1348,4-6-954,-5 8 2061,0 1-1,0-1 1,0 0-1,1 0 1,-1 1-1,0-1 1,0 1-1,1-1 1,-1 0-1,1 1 1,-1-1-1,1 1 0,-1-1 1,1 1-1,-1-1 1,1 1-1,-1-1 1,1 1-1,0-1 1,-1 1-1,1 0 1,0-1-1,-1 1 1,1 0-1,0 0 1,-1-1-1,1 1 0,0 0 1,-1 0-1,1 0 1,1 0-1,23 2-5036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33:40.5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317 712 2976,'6'-2'10281,"-3"-2"-10525,-2 1 580,-1 0 0,1-1 0,-1 1 0,0 0 0,0-1 0,0 1 0,0 0 1,-1-1-1,0 1 0,1 0 0,-1 0 0,-2-5 0,-2-12 313,-5-48 489,0-102-1,8 111-894,-18-168 813,16 203-1235,-1-46 0,5 69 167,0 0-1,0 1 0,0-1 0,0 0 1,0 0-1,0 1 0,0-1 0,0 0 1,0 0-1,1 1 0,-1-1 0,0 0 1,1 0-1,-1 1 0,0-1 0,1 0 1,-1 1-1,1-1 0,-1 1 0,1-1 1,-1 0-1,1 1 0,0-1 1,-1 1-1,1 0 0,-1-1 0,1 1 1,0-1-1,0 1 0,-1 0 0,1 0 1,0-1-1,0 1 0,-1 0 0,1 0 1,0 0-1,1 0 0,3 0-42,0 0 0,0 1 0,0-1 1,10 4-1,-1-1-8,10 2 66,-1 1-1,0 1 1,32 14-1,63 36-81,-107-50 88,-1-1-1,1 1 1,-1 1 0,0 0 0,10 11 0,-20-19-3,1 1 0,0-1 1,-1 1-1,1-1 0,-1 0 0,1 1 1,-1-1-1,1 1 0,-1 0 0,0-1 0,1 1 1,-1-1-1,0 1 0,1 0 0,-1-1 0,0 1 1,0 0-1,0-1 0,1 1 0,-1 0 0,0-1 1,0 1-1,0 0 0,0-1 0,0 1 0,0 0 1,0 0-1,-1-1 0,1 1 0,0 0 1,0-1-1,0 1 0,-1 0 0,1-1 0,0 1 1,-1-1-1,1 1 0,-1 0 0,1-1 0,-1 1 1,-1 0 21,1 1-1,-1-2 1,1 1 0,-1 0 0,0 0 0,1 0 0,-1-1 0,0 1 0,0-1 0,0 1 0,1-1 0,-1 0-1,-3 1 1,-70-2 225,-126 17-1,177-12-265,1 1 1,-1 0-1,1 2 0,1 1 1,0 1-1,0 0 1,0 2-1,1 1 1,-28 20-1,41-25 33,0 0-1,0 0 1,0 1-1,1 1 1,1-1-1,-1 1 1,1 0-1,1 1 1,0-1 0,0 1-1,1 0 1,0 0-1,0 0 1,1 1-1,1 0 1,0-1-1,0 1 1,1 0 0,1 0-1,-1 0 1,2 0-1,0-1 1,0 1-1,1 0 1,0 0-1,6 17 1,-6-23 5,1 1 1,0-1-1,0 0 1,0 1-1,1-1 1,-1-1-1,1 1 0,0 0 1,1-1-1,-1 0 1,1 0-1,0 0 1,0-1-1,0 1 0,0-1 1,10 4-1,5 1 51,0-2 0,1 0 0,30 5 0,-33-8-26,-1 0-1,1-2 1,0 0 0,0-1-1,0-1 1,-1-1 0,1 0-1,0-2 1,21-6 0,-12 1-12,-1-2 0,0 0 0,0-2 0,-1-1 0,23-18 0,-24 15-41,16-12 0,-36 27-22,0-1 0,0 1-1,0 0 1,1 0 0,-1 1 0,1-1 0,5 0-1,-9 1 37,0 1 0,1 0 0,-1 0 0,0 0 0,0 0 0,0 1 0,1-1 0,-1 0 0,0 0 0,0 1 0,0-1 0,0 1 0,0-1 0,0 1 0,0-1 0,0 1 0,0 0 0,0-1 0,0 1 0,0 0 0,0 0 0,0 0 0,-1 0 0,1-1 0,0 1 0,0 0 0,-1 0 0,1 2 0,2 3 111,-1 0 1,0-1-1,0 1 1,1 8 0,0-1 44,2 4-64,-1 0 1,-1 0-1,0 1 1,0 23-1,-3-39-76,0 0 0,0 1 0,0-1 0,1 0 0,-1 1 0,0-1 0,1 0 0,-1 1-1,1-1 1,0 0 0,1 3 0,-1-5-184,0 1-1,0 0 0,0 0 1,-1-1-1,1 1 1,0 0-1,1-1 1,-1 1-1,0-1 1,0 1-1,0-1 1,0 1-1,0-1 0,0 0 1,1 0-1,-1 0 1,0 1-1,0-1 1,0 0-1,1-1 1,-1 1-1,0 0 0,0 0 1,2-1-1,18-3-1922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33:41.4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169 60 5216,'-5'-18'5381,"5"20"-3840,-1 9-738,0 0-1,-5 19 0,1 0-398,-6 50 375,5-27-72,-15 58-1,20-107-627,-61 201 2119,39-153-1286,23-52-876,0 1 1,0-1-1,0 1 0,-1-1 0,1 1 1,0-1-1,0 1 0,-1-1 0,1 0 1,0 1-1,-1-1 0,1 1 1,0-1-1,-1 0 0,1 1 0,0-1 1,-1 0-1,1 0 0,-1 1 0,-5-5 637,-1-19-92,4-2-511,0 0 1,2-1 0,2-36 0,0 13-18,2-49 139,18-110 0,-19 197-137,0 1 0,6-18 0,-6 23-51,-1 1-1,1 0 1,0 0-1,1 0 1,-1 0-1,1 0 1,-1 0-1,6-5 1,-7 8 0,0 0 1,0 1-1,0-1 0,-1 0 1,1 1-1,0-1 0,0 1 1,0-1-1,0 1 0,0 0 1,0-1-1,0 1 0,0 0 1,0 0-1,0-1 0,0 1 1,0 0-1,0 0 0,1 0 1,-1 0-1,0 1 0,0-1 1,0 0-1,0 0 0,0 1 1,0-1-1,0 0 0,0 1 1,0-1-1,0 1 0,-1-1 1,1 1-1,0 0 0,0-1 1,0 1-1,0 0 0,-1 0 1,1-1-1,0 1 0,0 2 1,4 3 18,-1 0 0,0 0 0,-1 1 0,5 9 0,3 11 60,11 49-1,-8-25-28,11 25 47,40 88 0,-48-127-2,3-1 1,0-1-1,3-1 0,34 41 1,-53-70-46,1 0 0,-1 0 0,1-1 0,1 0 0,-1 0 0,0 0 0,8 3 0,-12-6-32,0-1 0,-1 1 0,1-1 0,0 0 0,0 1 1,0-1-1,0 0 0,0 0 0,0 0 0,0 0 0,0 0 0,0 0 1,0 0-1,0 0 0,0 0 0,0 0 0,0-1 0,0 1 1,-1 0-1,1-1 0,0 1 0,0 0 0,0-1 0,0 1 0,0-1 1,-1 1-1,2-2 0,0 0 39,1-1 1,-1 1-1,0-1 1,0 0-1,0 0 1,3-4-1,0-4-12,-1 1 0,0-1 0,0 0 0,-1-1 0,3-12 0,4-63 16,-5 34 14,25-186 17,-9 107-611,-11 81-240,-8 6-3511,-2 44 4105,0 1 1,0 0-1,0-1 1,0 1-1,0-1 1,0 1-1,0 0 1,0-1-1,0 1 1,0 0-1,0-1 1,0 1-1,1-1 1,-1 1-1,0 0 1,0-1-1,0 1 1,1 0-1,-1-1 0,0 1 1,0 0-1,0 0 1,1-1-1,-1 1 1,0 0-1,1 0 1,-1-1-1,0 1 1,1 0-1,-1 0 1,1 0-1,0 0-129,0 0-1,-1 0 0,1 0 0,0 1 0,0-1 0,0 1 1,-1-1-1,1 1 0,0-1 0,0 1 0,-1-1 0,2 2 1,12 12-6302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33:43.6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18 302 1888,'-12'-5'629,"7"2"312,12-5 1302,-6 7-1921,0 1-1,0-1 0,0 0 1,0 0-1,0 1 1,0-1-1,0 1 0,0-1 1,0 1-1,0-1 1,1 1-1,-1 0 1,0-1-1,3 1 2427,6-9-28,-9 8-2537,1-1 1,-1 1-1,1 0 0,0-1 1,-1 1-1,1 0 0,2-1 1,11-8 973,21-21-336,31-30-570,-47 42-114,1 2 0,0 0 0,1 1 0,0 1 0,2 2 1,33-16-1,-47 25-181,2-2 139,1 1 0,13-4 0,-23 8-70,-1 0 1,0 0-1,1 1 1,-1 0-1,1-1 1,-1 1-1,1 0 1,-1 0-1,1 0 1,-1 0-1,0 1 1,1-1-1,-1 1 1,1-1-1,-1 1 1,0 0-1,1 0 1,2 2-1,-4-2-19,0 0 1,1 1-1,-1-1 0,0 0 1,0 1-1,0-1 0,0 1 1,-1-1-1,1 1 0,0-1 1,-1 1-1,1 0 0,-1-1 0,1 1 1,-1 0-1,0 0 0,0-1 1,0 1-1,0 0 0,0 0 1,0-1-1,-1 4 0,0 4 5,-1 0 0,-1 0 0,-4 10 0,4-9 13,-3 3 35,1 0-1,-12 17 0,-2 6 34,18-34-55,0 0-1,0 0 1,0 0 0,1 0-1,-1 0 1,1 0 0,-1 4-1,2-6-14,-1 1 0,1-1 0,0 0 0,-1 0 0,1 0 0,0 0 0,0 0 0,-1 0 0,1 0 0,0 0 0,-1 0-1,1 0 1,0 0 0,0 0 0,-1 0 0,1 0 0,0-1 0,86-25 505,-53 14-414,3-2-121,0-3 1,0 0-1,48-34 1,15-7-38,-99 58 45,6-4-58,0 0 0,1 1 0,-1 0-1,10-3 1,-15 6 48,-1 0 0,0-1 0,1 1 0,-1 0-1,1 0 1,-1 0 0,1 0 0,-1 0 0,1 0-1,-1 0 1,1 0 0,-1 1 0,0-1 0,1 1-1,-1-1 1,1 1 0,-1-1 0,0 1 0,1 0-1,-1 0 1,0-1 0,0 1 0,0 0 0,0 0-1,0 0 1,0 0 0,0 1 0,2 1 0,-1 1 15,0 0 0,0 0 0,-1 1 0,0-1 0,1 0 1,-1 1-1,0-1 0,-1 1 0,1 8 0,-2 4 40,-3 23-1,0 10 184,4-44-248,0 0 0,0 0 0,1-1 1,0 1-1,2 9 0,-3-14 28,1 0 0,-1 1 0,1-1 0,0 0 0,-1 0-1,1 0 1,0 1 0,0-1 0,0 0 0,-1 0 0,1 0 0,0 0-1,1 0 1,-1 0 0,0-1 0,0 1 0,0 0 0,0 0 0,1-1-1,-1 1 1,0-1 0,1 1 0,-1-1 0,0 0 0,1 1 0,-1-1-1,1 0 1,-1 0 0,2 0 0,13-1 106,-1-1 0,1-1 0,-1 0 1,17-7-1,7 0-77,-1 0-34,74-30-1,-104 36 8,-1 0-1,0 0 0,-1-1 1,1 0-1,-1 0 1,0-1-1,10-11 0,-12 13 10,-1 0 0,0 0 0,0 0 0,0-1 0,0 1 0,-1-1 0,0 0 0,0 0 0,0 0 1,-1 0-1,0 0 0,1 0 0,-1-7 0,-1 10-26,0 1 1,0 0-1,0-1 1,0 1-1,0-1 1,0 1-1,-1-1 1,1 1-1,-1 0 1,1-1-1,-1 1 1,1 0-1,-1-1 1,0 1-1,0 0 1,0 0-1,1-1 1,-1 1-1,0 0 1,0 0-1,-1 0 1,0-1-1,0 2-12,1-1 0,-1 0 0,1 1 0,-1 0 0,1-1 0,-1 1 0,0 0 0,1 0 0,-1-1 0,1 1 0,-1 1 0,0-1 0,1 0 0,-1 0 0,1 0-1,-1 1 1,0-1 0,1 1 0,-1 0 0,-1 0 0,-9 4-10,0 1 0,1 1 0,-1-1 0,1 2 0,1 0 0,-1 0 0,1 1 0,1 0-1,-1 0 1,-11 18 0,19-25 24,1 0 1,-1 0-1,1 1 0,-1-1 0,1 1 0,0-1 0,0 1 0,0 0 0,1-1 0,-1 1 0,1 0 1,-1-1-1,1 1 0,0 0 0,0 0 0,0-1 0,0 1 0,1 0 0,-1 0 0,1-1 0,0 1 1,-1 0-1,3 3 0,-1-3 6,0 1 1,1-1 0,-1 0 0,1 0-1,0 0 1,-1-1 0,1 1-1,1-1 1,-1 1 0,0-1-1,0 0 1,1 0 0,0-1-1,-1 1 1,8 1 0,6 2 85,1-1-1,-1-1 1,1-1 0,0 0 0,30-2 0,-17-2-44,0-2 0,43-9 0,-25-2 6,0-2-1,0-2 1,50-28-1,-79 37-44,-7 4 61,0-1 0,0-1 1,23-17-1,-31 18 50,-8 2-177,2 5 38,0 0 0,0 0 0,-1-1 0,1 1 0,0 0 0,0 0 0,0 0 0,-1 0 0,1 0 0,0 0 0,-2 1 0,-4 1-11,0 1-1,0 0 1,1 0-1,-1 0 1,1 1-1,0 0 1,0 0-1,0 0 1,-7 8 0,-4 6 88,-21 28 0,27-33-66,6-5 14,1-1-1,-1 1 1,1 0 0,0 0 0,1 0 0,-5 17-1,7-24 3,1 0-1,-1 1 0,1-1 0,0 1 1,0-1-1,-1 1 0,1-1 1,0 1-1,0-1 0,1 0 0,-1 1 1,0-1-1,1 2 0,-1-3 8,0 1-1,0-1 1,1 0-1,-1 0 1,0 0-1,1 1 1,-1-1-1,0 0 1,0 0-1,1 0 1,-1 0-1,0 0 1,1 0-1,-1 1 0,0-1 1,1 0-1,-1 0 1,0 0-1,1 0 1,-1 0-1,0 0 1,1 0-1,-1-1 1,0 1-1,1 0 1,-1 0-1,0 0 1,1 0-1,-1 0 1,0 0-1,1-1 1,9-4 198,4-5-104,0 0 0,-1-1 0,16-17 0,19-17 88,-48 45-201,0-1 0,1 1 0,-1 0 0,1-1-1,-1 1 1,1-1 0,-1 1 0,1 0 0,-1-1-1,1 1 1,-1 0 0,1 0 0,0 0 0,-1-1-1,1 1 1,-1 0 0,1 0 0,0 0 0,-1 0-1,1 0 1,0 0 0,-1 0 0,2 0 0,-1 1-22,0 0 1,0 0 0,-1 0 0,1 0 0,0 0-1,0 0 1,-1 0 0,1 0 0,-1 1 0,2 1-1,-1 1-2,2 1 57,0 1 0,0 0 0,1-1 0,-1 0 0,1 0 0,1 0 0,-1 0 0,0 0 0,1-1 0,0 0 0,0 0 0,1 0 0,-1-1 0,1 0 0,-1 0 0,1 0 0,0-1 0,0 0 0,0 0 0,0 0 0,1-1 0,-1 0 0,0 0 0,1 0 0,6-1 0,5-2 31,0-1 0,0 0 1,0-2-1,0 0 1,-1-1-1,23-11 0,-14 4-33,0-2 0,-2 0 0,30-25-1,7-8-21,-60 48-7,-1-1-1,1 0 0,0 1 0,-1-1 1,1 1-1,0-1 0,-1 1 1,1-1-1,0 1 0,0-1 1,-1 1-1,1 0 0,0-1 1,0 1-1,0 0 0,0 0 1,-1-1-1,1 1 0,0 0 1,0 0-1,0 0 0,0 0 0,0 0 1,1 1-1,-1-1 4,0 1-1,-1 0 1,1-1-1,0 1 1,-1 0 0,1-1-1,-1 1 1,1 0-1,-1 0 1,1 0 0,-1-1-1,0 1 1,1 0-1,-1 0 1,0 0 0,0 0-1,0 0 1,0 0-1,0 0 1,0 0 0,0 0-1,0 1 1,0 9 18,1 0-1,0 0 1,0 0 0,1-1-1,1 1 1,3 10 0,-5-17 29,1 1 1,0-1-1,0 0 1,0 0-1,1 0 1,-1 0 0,1 0-1,0-1 1,0 1-1,0-1 1,1 0-1,-1 0 1,1 0 0,-1 0-1,1-1 1,0 1-1,6 1 1,-4-2 32,0-1 1,0 0-1,1 0 1,-1-1-1,1 1 1,-1-1-1,0-1 0,1 1 1,-1-1-1,1 0 1,7-3-1,2 1-22,79-19-609,-55 8-3824,-17 6 305,-3 6-4763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33:46.6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21 819 5888,'-3'-1'376,"-9"-3"1007,11 4-1289,1 0 0,0 0-1,-1 0 1,1 1 0,0-1-1,0 0 1,-1 0 0,1 1 0,0-1-1,0 0 1,-1 0 0,1 1-1,0-1 1,0 0 0,0 1-1,0-1 1,-1 0 0,1 1-1,0-1 1,0 0 0,0 1-1,0-1 1,0 1 0,0-1-1,0 0 1,0 1 0,0-1-1,0 0 1,0 1 0,0-1-1,0 1 1,0 0 5,1-1-1,-1 1 1,0-1 0,0 1-1,0-1 1,1 1 0,-1-1 0,0 1-1,0-1 1,1 0 0,-1 1-1,0-1 1,1 1 0,-1-1-1,1 0 1,-1 1 0,0-1-1,1 0 1,-1 1 0,1-1 0,-1 0-1,1 0 1,-1 1 0,1-1-1,-1 0 1,1 0 0,-1 0-1,2 0 1,15 1 1071,3-5-652,0-1 0,0-1 1,-1-1-1,0 0 0,0-2 0,-1 0 0,0-1 1,-1-1-1,0 0 0,27-25 0,-14 8-329,-1-1 0,-2-1 0,-1-2 0,31-48 0,10-16 67,-65 93-262,0 1 0,0-1-1,1 0 1,-1 1 0,4-3 0,-5 5 5,-1-1 0,0 1 0,1 0 1,-1 0-1,1-1 0,-1 1 0,1 0 0,-1 0 1,1 0-1,-1 0 0,0 0 0,1-1 1,-1 1-1,1 0 0,-1 0 0,1 0 0,-1 0 1,1 0-1,-1 1 0,1-1 0,-1 0 1,1 0-1,-1 0 0,1 0 0,-1 0 0,0 1 1,1-1-1,-1 0 0,1 0 0,-1 1 1,0-1-1,1 0 0,-1 1 0,0-1 0,1 0 1,-1 1-1,0-1 0,1 1 0,-1-1 1,0 0-1,0 1 0,1-1 0,-1 1 0,0-1 1,0 1-1,0-1 0,0 1 0,3 8-8,0 1-1,0-1 1,-1 1 0,-1 0-1,0-1 1,0 1-1,-1 12 1,-8 73 191,6-81-134,-1 13 93,-14 51 0,15-70-107,-1 0 1,0 0-1,0-1 1,-1 1-1,1-1 1,-2 1-1,1-1 1,-1 0-1,0-1 1,-9 10-1,11-14-4,1 0-1,0 0 1,-1-1-1,1 1 1,-1 0 0,0-1-1,0 0 1,1 1-1,-1-1 1,0 0-1,0 0 1,0-1-1,0 1 1,0-1-1,0 1 1,-1-1 0,1 0-1,-4-1 1,0 0 40,0-1-1,0 0 1,0-1 0,0 1 0,0-1 0,-10-7 0,-13-10-347,26 17 55,7 1 72,9 2 90,24 6-10,-14-1 68,27 1-1,-7-2 64,-28-2-28,0-1 0,26-1 0,-19-2 22,0-2 1,0 0-1,0-1 0,0-1 1,-1-1-1,0-1 0,29-15 1,-1-3 80,49-36 0,-74 46-115,-2-2 0,0 0 1,-1-1-1,19-25 0,-2-3 69,-3-3-1,-1 0 1,-3-2 0,24-58-1,-50 102-93,0 1 1,-1-1-1,0 0 0,-1 0 0,1-1 0,-1 1 0,-1 0 0,0-1 0,0 1 0,-1-16 1,0 23-1,0 0 1,0 0-1,-1 1 1,1-1-1,0 0 1,0 1 0,-1-1-1,1 0 1,-1 1-1,1-1 1,0 1-1,-1-1 1,1 0-1,-1 1 1,1-1 0,-1 1-1,0-1 1,1 1-1,-1 0 1,1-1-1,-1 1 1,0 0-1,1-1 1,-1 1 0,0 0-1,0 0 1,1-1-1,-1 1 1,0 0-1,1 0 1,-1 0-1,0 0 1,0 0 0,1 0-1,-1 0 1,0 0-1,0 1 1,1-1-1,-1 0 1,0 0 0,1 1-1,-2 0 1,-5 1-33,1 0 0,0 1 0,-9 5 0,13-7 34,-9 6 2,0 1 0,1 0 0,0 0 0,0 1 0,1 0 0,0 1 0,1 0 0,0 0 0,-8 14 0,-6 14 0,-22 54 0,43-90 0,-18 41-41,-16 56 0,31-83 32,0 1 1,0-1 0,2 1-1,0-1 1,1 1 0,0 0-1,3 18 1,-1-29 38,0 0 0,0-1 0,0 1 0,1 0 0,0-1-1,0 1 1,1-1 0,0 0 0,0 0 0,0 0 0,0 0 0,1 0 0,-1-1 0,1 0 0,7 6 0,-5-5 13,0-1 0,0 0 0,1 0 1,0 0-1,-1-1 0,1 0 0,1-1 0,-1 1 1,0-1-1,0-1 0,14 2 0,-1-1-8,1-2 0,0 0-1,0-1 1,0-1 0,0-1-1,28-8 1,-18 1-50,0-1-1,0-1 1,40-23 0,-48 23 18,-15 9 8,-1 0 0,1-1 0,-1 0 0,-1 0-1,1-1 1,0 0 0,-1 0 0,0 0 0,9-11 0,-15 15-12,0 1 1,1 0-1,-1 0 1,0-1 0,0 1-1,0 0 1,1 0-1,-1-1 1,0 1-1,0 0 1,0-1 0,0 1-1,0 0 1,1-1-1,-1 1 1,0 0 0,0-1-1,0 1 1,0 0-1,0-1 1,0 1 0,0 0-1,0-1 1,0 1-1,0 0 1,0-1 0,-1 1-1,1 0 1,0 0-1,0-1 1,0 1 0,0 0-1,0-1 1,-1 1-1,1 0 1,0 0-1,0-1 1,0 1 0,-1 0-1,1 0 1,0-1-1,0 1 1,-1 0 0,1 0-1,-1-1 1,0 1-14,0 0 1,0 0-1,0 0 1,0 0-1,0-1 1,0 1-1,0 1 1,0-1-1,0 0 1,0 0-1,0 0 1,0 0-1,0 1 1,0-1-1,-1 1 1,-8 5-33,0 0 1,-12 11 0,-11 7 160,24-18-131,0 1 1,1-1-1,0 1 1,1 1-1,-1-1 1,1 1-1,1 1 1,0-1-1,-6 11 1,11-17 30,0 1 1,0 0-1,0 0 1,1 0-1,-1-1 1,1 1-1,-1 0 1,1 0-1,0 3 1,0-6-14,0 1 0,0-1 0,1 0 0,-1 0 1,0 0-1,0 0 0,0 0 0,0 0 1,0 0-1,0 1 0,0-1 0,0 0 0,1 0 1,-1 0-1,0 0 0,0 0 0,0 0 1,0 0-1,0 0 0,0 0 0,1 0 0,-1 0 1,0 0-1,0 0 0,0 0 0,0 0 1,0 0-1,1 0 0,-1 0 0,0 0 0,0 0 1,0 0-1,0 0 0,0 0 0,1 0 1,-1 0-1,0 0 0,0 0 0,0 0 0,0 0 1,0 0-1,0 0 0,1-1 0,-1 1 1,0 0-1,0 0 0,0 0 0,74-58-44,-73 58-44,4 12 161,-2-6-86,0 0 1,1 1 0,-1-1-1,2 0 1,7 9-1,-10-13 19,-1-1-1,1 0 0,0 1 0,0-1 0,0 0 0,0 0 0,0 0 0,0 0 1,0 0-1,0-1 0,0 1 0,0-1 0,1 1 0,-1-1 0,0 0 0,0 0 0,1 0 1,-1 0-1,0 0 0,0 0 0,1-1 0,1 0 0,7-2 50,-1 0 0,18-9 0,4-2-20,-12 7-21,-1-1-1,0-1 1,-1-1-1,0-1 0,-1 0 1,0-1-1,22-21 1,-18 13-45,-1-2 0,-1 0 0,-1-1 0,25-43 0,4-18 91,-4-3 0,41-118 1,-82 203-87,-1-1 1,-1 1 0,1-1 0,0 1-1,-1-1 1,1 1 0,-1-1 0,0 1-1,1-1 1,-1 1 0,0-1 0,-1 1-1,0-4 1,1 6 19,0 0 0,0 0 0,0 0 0,0 0-1,0 0 1,0 0 0,0-1 0,0 1 0,-1 0-1,1 0 1,0 0 0,0 0 0,0 0 0,0 0-1,0 0 1,0 0 0,0 0 0,-1 0 0,1 0 0,0 0-1,0 0 1,0 0 0,0 0 0,0 0 0,0 0-1,-1 0 1,1 0 0,0 0 0,0 0 0,0 0 0,0 0-1,0 0 1,0 0 0,-1 0 0,1 1 0,0-1-1,0 0 1,0 0 0,0 0 0,0 0 0,0 0 0,0 0-1,0 0 1,0 0 0,-1 0 0,1 1 0,0-1-1,0 0 1,0 0 0,0 0 0,-5 9-60,-7 17-76,-45 106 61,55-126 88,-49 146 130,37-105-119,-9 62-1,20-89 4,2 0-1,0 0 1,2 28 0,-1-45-16,1 0 0,-1 0 0,1 1 0,0-1 1,0-1-1,0 1 0,0 0 0,0 0 0,1 0 0,-1 0 1,1-1-1,0 1 0,0-1 0,2 4 0,-2-5 0,0 1 0,-1-1 0,1 0 0,0 0 0,0 1 0,0-1 0,-1 0 0,1-1 0,0 1 0,0 0 0,1 0 0,-1-1 0,0 1 0,0-1 0,0 0 0,0 0 0,0 1 0,1-2 0,-1 1 0,0 0 0,3-1 0,2-1 14,0 0-1,0-1 1,0 0-1,0 0 1,-1-1 0,1 0-1,-1 0 1,0 0 0,0-1-1,0 0 1,-1 0-1,0 0 1,9-12 0,3-7-43,-1-1 0,16-31 0,-25 44-20,5-18 159,-5 14-180,-6 14-61,-1 4-83,0 0 207,-1 0-1,1 0 1,0 1 0,0-1-1,0 0 1,0 0 0,0 0-1,0 0 1,1 1 0,-1-1-1,1 0 1,-1 0-1,1 0 1,0 0 0,0 0-1,0 0 1,0 0 0,0 0-1,0-1 1,1 1 0,-1 0-1,0-1 1,1 1 0,0-1-1,-1 1 1,1-1 0,0 0-1,0 1 1,-1-1 0,1 0-1,0 0 1,0-1 0,4 2-1,3 1 1,0 0 1,1-1-1,-1-1 0,1 1 0,0-2 0,10 1 0,-8-1 0,-1 0 0,1 1 0,-1 0 0,19 5 0,-30-6 2,0 0-1,1 0 1,-1 0-1,1 0 1,-1 0-1,1 1 1,-1-1-1,1 0 1,-1 0-1,0 0 1,1 1-1,-1-1 1,0 0 0,1 1-1,-1-1 1,0 0-1,1 1 1,-1-1-1,0 1 1,0-1-1,1 0 1,-1 1-1,0-1 1,0 1-1,0-1 1,0 1-1,1-1 1,-1 0-1,0 1 1,0-1-1,0 1 1,0-1-1,0 1 1,0-1-1,0 1 1,0-1-1,0 1 1,-1-1 0,1 1-1,0-1 1,0 0-1,0 1 1,0-1-1,-1 1 1,-10 15 101,10-14-109,-17 19-121,-17 23 132,32-41-4,1 0 1,0 1-1,1-1 0,-1 1 1,0-1-1,1 1 0,0 0 1,0-1-1,0 1 1,-1 8-1,2-11 47,2 1 27,-1-1-62,1 0 0,0 0 0,-1 0 0,1 0 0,0-1 1,0 1-1,-1 0 0,1-1 0,0 1 0,0-1 0,0 0 0,0 0 1,0 0-1,0 1 0,0-2 0,2 1 0,37-6 62,-40 5-75,45-8 8,0-3 0,80-32-1,-107 36 20,-1-2 0,0 0 0,0 0 0,-1-2 0,-1 0 1,0-1-1,-1-1 0,0 0 0,15-20 0,-8 5-17,-2-1 0,20-40 1,27-69-107,-36 72 182,-20 44-127,-1 0 0,-2-1 0,0 1 0,-1-2 0,5-37 1,-12 60 19,0-1 0,0 1 1,0-1-1,0 0 0,0 1 1,-1-1-1,1 0 1,-1 1-1,0-1 0,-2-3 1,3 6 12,0-1 0,0 1-1,0 0 1,-1-1 0,1 1 0,0 0 0,0-1 0,-1 1 0,1 0 0,0 0 0,0-1 0,-1 1 0,1 0-1,0 0 1,-1 0 0,1-1 0,0 1 0,-1 0 0,1 0 0,-1 0 0,1 0 0,0 0 0,-1 0 0,1 0 0,0 0-1,-1 0 1,0 0 0,0 0-3,0 1 0,0-1 0,0 1 0,0-1 0,1 1 0,-1-1 0,0 1 0,0 0 0,0-1 0,0 1 0,1 0 0,-1 0 0,0 0 0,0 2 0,-15 20-32,2 0 1,1 1-1,1 1 0,0 0 1,-10 38-1,13-33 40,-42 164-9,44-160 37,2 0 0,1 0 0,1 63 0,3-88 23,1 1-1,0-1 1,0 0-1,1 0 0,4 12 1,-6-19-42,1-1 1,0 1-1,-1 0 1,1-1-1,0 1 1,0-1-1,0 0 1,0 1-1,0-1 1,0 0-1,0 1 1,1-1-1,-1 0 1,0 0-1,1 0 1,-1 0-1,1 0 1,-1-1-1,1 1 1,-1 0-1,1-1 1,0 1-1,-1-1 1,1 1-1,0-1 1,-1 0-1,1 0 1,0 0-1,-1 0 1,1 0-1,0 0 1,0 0-1,-1-1 1,3 0-1,11-3 35,-1-2 1,0 0-1,-1-1 0,0 0 0,0-1 1,15-11-1,4-3-170,-22 16 88,7-4 78,-2 0 0,1-1 0,-2 0 0,28-27 0,-37 32-125,-3 6 44,-5 12 47,-11 18 36,3-12 91,2 1 1,0 0 0,-10 35-1,18-50-78,0 1 0,0 0-1,1-1 1,-1 1-1,1 0 1,0-1 0,0 1-1,1 0 1,1 5 0,-2-9-113,0 0 0,1 0 1,-1 0-1,1 0 0,-1 0 0,1 1 1,-1-1-1,1 0 0,0 0 1,0 0-1,-1-1 0,1 1 1,0 0-1,0 0 0,0 0 1,0-1-1,0 1 0,0 0 0,0-1 1,0 1-1,0-1 0,1 1 1,-1-1-1,0 1 0,0-1 1,0 0-1,1 0 0,-1 0 1,0 0-1,0 1 0,0-2 0,1 1 1,-1 0-1,0 0 0,0 0 1,1-1-1,-1 1 0,2-1 1,0 0-1079,-1 0 0,1 0 1,0 0-1,-1-1 0,1 1 1,-1-1-1,4-2 1,4-9-4718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33:46.9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38 7712,'-19'-17'2880,"23"13"-2240,1 1-192,0-2-384,0 1-576,4-1 288,5 5-2624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33:47.5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215 15 7456,'0'-9'1170,"0"3"-3,3 8-160,7 7 811,-9-9-1697,-1 1 1,0-1-1,1 1 0,-1 0 0,0-1 0,1 1 1,-1-1-1,0 1 0,1-1 0,-1 1 0,0 0 1,0-1-1,0 1 0,0 0 0,0-1 0,0 2 1,1 1 335,1 6-10,-1 1 1,0-1-1,-1 0 1,1 1-1,-2-1 1,-1 14-1,0-2-156,-64 381 3204,34-241-3182,28-131-478,-2 31 0,5-22-5041,11-56-2649,-9 14 7630,0 0 0,0 0 0,-1 1 0,1-1 0,-1 0 0,0 0 0,0 0 1,0 0-1,0 0 0,-1 0 0,1 0 0,-1 0 0,-1-4 0,0 4 423,1-1-1,-1 0 1,0 0 0,-1 1-1,1 0 1,-1-1-1,1 1 1,-6-4 0,-3-3 1340,-1 2 1,0-1 0,0 2-1,-17-9 1,21 12-1062,5 3-19,0-1-1,1 0 1,-1 1 0,0-1 0,-4-4 0,6 5-401,1 1 0,0-1 1,-1 1-1,1-1 0,0 1 0,0-1 0,-1 1 0,1 0 0,0-1 0,0 1 0,0-1 0,0 1 0,0-1 0,0 1 0,0-1 0,0 0 0,0 1 0,0-1 0,0 1 0,0-1 0,0 1 0,0-1 0,0 1 0,0-1 0,0 1 0,1-1 0,-1 1 0,0 0 0,0-1 0,1 1 0,-1-1 0,0 1 0,1-1 0,-1 1 0,0 0 0,1-1 0,-1 1 0,1 0 0,-1-1 0,0 1 0,1 0 0,0-1 0,10-5 126,0 0 0,0 0-1,1 1 1,-1 1-1,1 0 1,18-4-1,17-6 76,55-17-236,-90 29-63,0 0 1,1 0 0,-1 1-1,0 1 1,1 0-1,19 3 1,-30-3 54,1 1 1,0-1-1,-1 1 0,1 0 1,-1 0-1,1 0 0,-1 0 1,1 0-1,-1 1 0,0-1 1,1 1-1,-1-1 1,0 1-1,0 0 0,0 0 1,3 4-1,-3-3 19,0 0 0,-1 1-1,1-1 1,-1 1 0,0-1 0,0 1 0,0-1 0,0 1 0,-1 0-1,1-1 1,-1 5 0,-1 7 156,0 1 0,-1 0 0,-1-1 0,-7 25 0,9-36-140,0-2-2,0 1 0,0 0 0,1-1 0,0 1 0,-1 0 0,1-1 0,0 1 0,0 0 0,0-1 0,1 1 0,0 4 0,-1-7-27,1 1-1,-1 0 0,0-1 0,0 1 0,1-1 0,-1 1 0,1-1 0,-1 0 0,0 1 0,1-1 0,-1 1 0,1-1 0,-1 0 0,1 1 0,-1-1 0,1 0 0,-1 1 0,1-1 0,-1 0 0,1 0 0,0 1 0,1-1 1,0 0 1,0 0-1,-1 0 0,1 0 0,0-1 1,-1 1-1,1 0 0,0-1 1,-1 1-1,1-1 0,1 0 1,125-61 469,-81 37-647,92-34 0,-138 59 141,0 0 1,0-1 0,-1 1 0,1 0 0,0-1-1,0 1 1,0 0 0,0 0 0,0 0 0,0 0-1,-1 0 1,1 0 0,0 0 0,0 0 0,0 0-1,0 1 1,1-1 0,-2 0 14,0 1 1,0-1 0,0 0-1,1 1 1,-1-1-1,0 0 1,0 1-1,0-1 1,0 0-1,0 1 1,0-1 0,0 0-1,0 1 1,0-1-1,0 0 1,0 1-1,0-1 1,0 0-1,0 1 1,0-1 0,0 0-1,0 1 1,-1-1-1,1 0 1,0 1-1,0-1 1,0 0-1,-1 1 1,-1 2 19,0 0 0,-1 1 0,1-1-1,-1 0 1,1-1 0,-7 5 0,-11 7 34,-1-2-1,-26 11 1,-13 8-88,28-13 21,-152 81 70,180-97 8,3-1-27,-1-1 0,1 1 0,0 0 0,-1-1 0,1 1 0,-1-1 0,1 1 0,-1-1 0,1 0 0,-1 0 0,0 1 0,1-1 0,-1 0 0,-1-1 0,3 1-34,0 0 0,0 0 0,0 0 1,0 0-1,0 0 0,0 0 0,0 0 0,0 0 1,0 0-1,-1 0 0,1 0 0,0 0 0,0-1 0,0 1 1,0 0-1,0 0 0,0 0 0,0 0 0,0 0 1,0 0-1,0 0 0,0 0 0,0 0 0,0 0 0,0-1 1,0 1-1,0 0 0,0 0 0,0 0 0,0 0 1,0 0-1,0 0 0,0 0 0,0 0 0,0 0 0,0 0 1,1-1-1,-1 1 0,0 0 0,0 0 0,0 0 1,0 0-1,0 0 0,0 0 0,0 0 0,0 0 0,0 0 1,0 0-1,0 0 0,0 0 0,0 0 0,1 0 1,-1 0-1,0 0 0,0 0 0,0 0 0,3-3 1,1 1-1,-1-1 0,1 1 1,-1 0-1,1 1 1,0-1-1,0 1 0,6-2 1,36-5-133,-27 5 73,-13 2 32,195-26-2295,-155 23-1252,0 2 0,66 5 0,-72 4-3330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33:48.0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52 9792,'-16'-48'3648,"2"45"-2848,5 3-96,18 0-800,2 0-128,-3 3 128,6 3-1024,6 1 640,-1 1-3680,-5 5 2304,-9 4-2176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2:58:57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0 293 3808,'4'1'6389,"11"3"-4427,17 9-927,-19-7-840,0-1 0,1 0-1,-1-1 1,1 0 0,0-1-1,0-1 1,15 1 0,-5-1-103,-1 0 117,24-1 0,-41-2-119,1 1 0,0-1 0,-1 0 1,1-1-1,-1 0 0,0 0 1,1 0-1,6-4 0,-10 4-16,1-1 0,-1 1 0,0-1-1,0 0 1,0 0 0,-1 0 0,1 0 0,-1-1-1,0 1 1,1-1 0,-2 1 0,1-1 0,0 0-1,-1 1 1,2-8 0,0 2 9,-1-1 0,-1 1 1,0 0-1,0-1 0,-1-15 0,-1 9 4,-1 0 0,-1 1 0,0-1 0,-1 0 0,-11-27 0,12 37-86,0-1 0,-1 1 0,0 0 0,0 0 0,0 0 0,-9-9 0,10 13-39,-1-1 0,1 0-1,-1 1 1,1-1 0,-1 1 0,0 0-1,0 0 1,0 0 0,0 1 0,0-1 0,0 1-1,-5-1 1,7 2 27,0 0 0,0 0 1,0 0-1,0 1 0,0-1 0,0 0 0,0 1 0,0-1 0,0 1 1,0 0-1,0 0 0,0-1 0,0 1 0,1 1 0,-1-1 0,0 0 1,1 0-1,-1 1 0,1-1 0,-1 0 0,1 1 0,0 0 0,-3 3 1,1-1 58,0 1 1,0 0-1,1 1 1,-1-1-1,1 0 1,0 1 0,-1 7-1,-2 11 59,2 1-1,1 1 1,1-1 0,1 0-1,1 0 1,1 0 0,1 0-1,12 45 1,-11-57-37,1 0 1,1 0-1,0 0 0,0 0 1,1-1-1,1 0 0,0-1 0,1 0 1,0 0-1,17 15 0,-18-21 28,0-1 0,0 1-1,0-2 1,1 1-1,-1-1 1,1-1 0,0 1-1,0-1 1,14 1-1,-18-3-49,1 0-1,-1 0 1,0 0-1,0-1 1,1 0-1,-1 0 1,0 0-1,0 0 1,0-1-1,0 0 0,0 0 1,4-3-1,4-2 10,-1-1-1,0-1 1,11-10-1,-16 11-34,1 1 1,-1-1-1,-1 0 0,1 0 0,5-11 1,23-48 89,-21 37-97,52-99-116,-54 110 47,0 2 0,1-1-1,1 1 1,0 1 0,34-28 0,-46 42 25,1-1 1,0 1-1,0 0 0,0 0 1,1 0-1,-1 0 1,0 0-1,1 1 1,-1 0-1,1 0 1,0 0-1,-1 0 0,1 0 1,0 1-1,4-1 1,-3 2 27,0-1-1,0 1 1,0 0 0,0 0 0,0 0 0,0 1 0,0 0 0,0 0 0,-1 0-1,6 4 1,-8-5 577,-28 0 44,21-1-662,1 0 0,0 0 0,0 1 0,-1-1 0,-4 2 0,-2 1 20,0 0 0,0 1-1,1 0 1,0 1-1,0 0 1,0 1 0,0 0-1,1 0 1,-12 11-1,12-8-53,0 0 0,1 0-1,0 1 1,1 0 0,0 0 0,1 1-1,0 0 1,1 0 0,0 1-1,0-1 1,1 1 0,-3 14-1,5-14 75,0 1 0,1 0 0,0-1 0,1 1 0,2 20-1,-2-28 22,1 1 0,1-1 0,-1 1 0,1-1-1,0 0 1,0 1 0,0-1 0,1 0 0,0-1 0,0 1-1,0 0 1,0-1 0,1 0 0,0 0 0,4 4-1,-4-5 13,-1 0 0,1-1-1,0 0 1,0 0-1,0 0 1,0-1-1,0 1 1,0-1 0,1 0-1,5 1 1,5-1 131,25 1 1,10-5-45,77-13 0,-113 13-109,10-1-4,0-2 1,0-1-1,-1 0 0,0-2 1,-1-1-1,0-1 0,30-19 1,-39 20-8,0 0 0,0-1 0,-1-1 0,20-24 0,-16 15 114,0-1-1,15-31 1,-24 41-68,-1-1 0,5-16 0,-10 26-53,0-1 0,0 1 0,0-1 0,0 0 0,-1 1 0,0-1 0,0 1 0,0-1 0,0 0 0,0 1 0,-1-1-1,1 1 1,-3-7 0,3 10-6,0 0 0,0-1-1,0 1 1,-1 0 0,1 0 0,0-1-1,0 1 1,0 0 0,0 0-1,-1-1 1,1 1 0,0 0 0,0 0-1,0 0 1,-1 0 0,1-1-1,0 1 1,0 0 0,0 0 0,-1 0-1,1 0 1,0 0 0,0 0-1,-1 0 1,1 0 0,0 0 0,-1 0-1,1 0 1,0 0 0,0 0-1,-1 0 1,1 0 0,0 0 0,-1 0-1,-9 6-240,-6 13 146,-6 12-30,2 2 1,1 0-1,1 1 0,-20 58 0,34-80 147,1 0 0,0 0-1,1 0 1,1 1 0,0-1-1,0 0 1,2 23 0,0-31 69,0 0-1,0 0 1,0 1 0,0-1 0,1-1 0,0 1-1,2 4 1,-4-7-58,1 1-1,-1-1 0,1 0 1,0 0-1,-1 0 1,1 0-1,0 0 0,0 0 1,0 0-1,0 0 0,0 0 1,0 0-1,0-1 1,0 1-1,0 0 0,0-1 1,0 1-1,1-1 1,-1 1-1,0-1 0,0 1 1,1-1-1,-1 0 0,0 0 1,0 1-1,1-1 1,1 0-1,1-1 17,0 0 0,0 0-1,0-1 1,0 1 0,0-1 0,0 0-1,-1 0 1,1 0 0,0 0 0,-1-1 0,0 1-1,1-1 1,-1 0 0,0 0 0,0 0-1,-1 0 1,1-1 0,-1 1 0,0-1 0,4-7-1,0-7 40,0-1-1,5-34 0,-5 20-49,3-19-80,-1 0 1,-1-92-1,-9 133-204,2 11 246,0 0 0,-1 0 0,1 0 0,0 0 0,0 0 0,0 0 0,0 0 0,-1 0 0,1 0 0,0-1 1,0 1-1,0 0 0,0 0 0,-1 0 0,1 0 0,0 0 0,0 0 0,0 0 0,-1 0 0,1 0 0,0 0 0,0 0 0,0 1 0,0-1 0,-1 0 0,1 0 0,0 0 0,0 0 0,0 0 0,0 0 0,-1 0 0,0 1-22,0 0-1,0 0 1,0 0-1,0 0 1,0 0-1,0 0 1,1 1-1,-1-1 1,0 0-1,1 0 1,-1 1 0,0 1-1,-3 14 18,2 1 0,-1-1 0,2 1 0,1-1 0,1 19 0,-1-1-52,1-17 93,0 1 1,1-1-1,7 31 0,-4-31 125,-3-7-108,0 0 0,1-1 0,0 0 0,9 17 0,-11-25-3,0 0 1,0 0-1,0 0 0,1 0 0,-1-1 0,1 1 0,-1 0 1,1 0-1,0-1 0,0 1 0,0-1 0,0 0 0,0 1 1,0-1-1,0 0 0,0 0 0,0-1 0,0 1 0,1 0 1,-1-1-1,0 1 0,1-1 0,-1 0 0,0 1 0,1-1 0,4-1 1,0 0 2,1-1 0,0 0 1,-1-1-1,0 1 0,1-1 1,-1-1-1,0 0 0,-1 0 1,1 0-1,-1 0 1,1-1-1,-2 0 0,1-1 1,0 1-1,7-11 0,7-10-1,-2-1 0,22-41-1,-32 55-39,10-19-108,-2 2 71,21-29-1,-24 42 51,-9 9-102,1 1 1,1 0 0,-1 1-1,1-1 1,0 1 0,10-8-1,-15 17 2,5 160-321,-6-138 423,1-1-1,2 1 1,0-1 0,8 26 0,-7-34 27,-4-11 13,1 0 0,0 0 0,0-1-1,1 1 1,-1-1 0,1 1 0,0-1 0,1 1-1,-1-1 1,1 0 0,3 4 0,-5-7-22,0 0 0,0-1 1,-1 1-1,1-1 0,0 1 0,0-1 0,0 0 0,0 1 1,0-1-1,0 0 0,0 0 0,0 0 0,0 0 1,0 0-1,1 0 0,-1 0 0,0 0 0,0 0 1,0 0-1,0 0 0,0-1 0,0 1 0,0 0 0,0-1 1,0 1-1,-1-1 0,1 1 0,0-1 0,0 0 1,0 1-1,0-1 0,0 0 0,3-3 17,0 1 0,0-1 1,-1 0-1,6-7 0,1-5 8,-1-1 1,-1-1-1,0 1 0,-2-1 1,0-1-1,5-24 0,9-26 107,26-65-391,-44 123 155,3-6-268,-3 16 97,-1 11-33,-10 147 108,9-148 175,-19 126 49,5-53 79,10-58-110,-1 0 0,-2 0 0,0-1 0,-2 0 0,-12 24 0,11-25 20,-2-1 0,0-1 0,-2 0 0,0-1 0,-24 26 0,30-36 19,-1-1-1,-1 1 0,0-1 1,0-1-1,-1 0 0,1 0 1,-1-1-1,-1-1 1,1 0-1,-1 0 0,0-1 1,-13 2-1,16-5-76,1 0-1,0-1 0,-1 0 0,1 0 0,-1-1 1,1 0-1,0 0 0,0-1 0,0-1 1,0 1-1,0-1 0,0 0 0,-13-8 1,16 8 1,0 0 0,0 0 0,1 0 0,0-1 1,0 1-1,0-1 0,0 0 0,0 0 0,1 0 0,-1-1 1,1 1-1,1-1 0,-1 0 0,0 0 0,1 0 0,0 0 1,0 0-1,1-1 0,0 1 0,-1 0 0,2-1 0,-1-5 1,1 6 1,0 1 1,1-1-1,0 1 1,0-1 0,0 1-1,0 0 1,1 0-1,0-1 1,0 1 0,0 0-1,0 0 1,1 1-1,-1-1 1,1 0 0,0 1-1,0 0 1,0 0-1,1-1 1,-1 2 0,6-4-1,3-2 134,0 1 0,0 0-1,0 1 1,1 1 0,18-5-1,-3 2 33,2 3-1,-1 0 0,57-1 1,-70 5-199,-1 2 0,0 0 0,0 0 0,0 2 0,0 0 0,28 9 0,-39-10-1374,0 0-1,1 0 1,-1 0-1,6 6 1,-9-8 671,0 1 1,0 0-1,1 0 0,-1 0 0,0 0 1,0 0-1,0 1 0,0-1 0,0 0 1,-1 0-1,1 1 0,0-1 0,0 0 1,-1 1-1,1 1 0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33:48.3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33 8384,'-14'-21'3104,"20"25"-2400,8 5-224,5-6 960,14 2-896,42-5 1184,49 0-961,8 0-319,11-5-288,41-2-64,4-7-64,-13 11-5215,19-1 2815,-14 4-3648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33:50.1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135 741 3552,'-10'-1'447,"-1"1"1,1 0-1,0 1 1,-1 1-1,1-1 1,0 2-1,0-1 1,0 1-1,-11 6 0,19-9-50,0 1-1,0 0 1,0 0-1,1 1 0,-1-1 1,0 0-1,1 1 1,-1-1-1,1 1 0,-3 2 1,4-4-338,0 0-1,0 1 1,-1-1 0,1 0 0,0 0 0,0 1 0,0-1 0,0 0-1,0 0 1,0 1 0,0-1 0,0 0 0,0 1 0,0-1 0,0 0-1,0 0 1,0 1 0,1-1 0,-1 0 0,0 0 0,0 1 0,0-1 0,0 0-1,0 0 1,0 0 0,1 1 0,-1-1 0,0 0 0,0 0 0,1 1-1,0 0 90,0-1 0,1 1 0,-1 0 0,1 0 0,-1-1 0,1 1 0,-1-1-1,1 0 1,1 1 0,22 2 453,0-2-1,0 0 0,0-2 1,0-1-1,0-1 0,40-9 1,-42 5-344,0 0 1,42-19-1,40-31 73,-87 47-296,49-31 131,113-91 0,42-74-47,-195 177-24,-1-1 1,-2-2 0,26-42-1,-45 67-129,0-1 0,-1-1 0,0 1 0,-1-1-1,0 1 1,0-1 0,-1 0 0,0 0 0,1-18-1,-3 26 14,0 0 0,0 0-1,0 0 1,0 0 0,0 1 0,0-1-1,0 0 1,-1 0 0,1 0-1,0 0 1,0 1 0,-1-1-1,1 0 1,-1 0 0,1 0-1,-1 1 1,1-1 0,-1 0 0,1 1-1,-1-1 1,0 1 0,1-1-1,-2 0 1,0 0-12,0 0 0,1 1 0,-1-1 0,0 1 0,1-1 0,-1 1 0,0 0 0,0 0 0,1 0 1,-1 0-1,-2 0 0,-5 2-53,1-1 0,0 2 0,-15 5 0,4 0 127,1 1 1,0 1-1,0 1 0,1 0 1,1 1-1,0 1 1,0 0-1,1 2 1,1-1-1,1 2 1,-18 24-1,0 8 184,2 2 0,3 0 0,1 2 0,-34 106 0,55-144-137,0 0-1,1 0 1,0 0 0,-1 17-1,4-28-53,0 0 0,0 0-1,0 1 1,0-1 0,0 0 0,1 0 0,-1 0-1,1 0 1,0 1 0,0-1 0,0 0-1,1 0 1,-1 0 0,1-1 0,-1 1 0,1 0-1,0-1 1,0 1 0,0-1 0,1 1-1,-1-1 1,0 0 0,1 0 0,0 0 0,3 2-1,0-1 12,0-1-1,1 0 0,-1 0 0,1 0 1,0-1-1,0 0 0,10 0 0,51-3 161,-41-1-106,-1-1 0,1-1 0,-1-1 0,0-1 0,39-18 0,-32 10-129,-1-1 0,-1-2 0,47-36 0,-62 42-46,-10 7 56,-1 0 0,1 0 0,1 1 0,-1 0-1,1 0 1,-1 0 0,1 1 0,14-4 0,-21 7 25,1 0 0,-1 0 0,1 0-1,-1 0 1,1 0 0,-1 0 0,0 0 0,1 0 0,-1 0 0,1 0-1,-1 1 1,0-1 0,1 0 0,-1 0 0,0 1 0,1-1 0,-1 0-1,0 0 1,1 1 0,-1-1 0,0 0 0,0 1 0,1-1 0,-1 0-1,0 1 1,0-1 0,0 1 0,1-1 0,-1 0 0,0 1 0,0-1-1,0 1 1,0-1 0,0 0 0,0 1 0,0-1 0,0 1 0,0-1-1,0 1 1,-1 21 189,1-20-199,-13 99 332,11-60-172,2-38-128,0-1-1,1 1 1,-1 0-1,0 0 1,1-1-1,0 1 0,0 0 1,-1-1-1,2 1 1,-1-1-1,0 1 0,3 3 1,-4-6-16,1 1 1,-1-1-1,1 1 0,0-1 1,-1 0-1,1 1 0,0-1 1,0 0-1,-1 1 0,1-1 0,0 0 1,0 0-1,0 0 0,-1 0 1,1 0-1,0 0 0,0 0 1,-1 0-1,1 0 0,0 0 1,0 0-1,1-1 0,20-7 131,-15 5-114,124-49 148,110-38-227,-239 89 44,0 1 0,-1-1 0,1 1 1,0-1-1,0 1 0,0 0 0,0 0 0,-1 0 0,1 0 1,0 0-1,0 0 0,0 0 0,0 1 0,2 0 1,-3 0 7,0-1 0,0 1 1,-1 0-1,1 0 1,0-1-1,-1 1 0,1 0 1,0 0-1,-1 0 0,0 0 1,1 0-1,-1 0 1,1 0-1,-1 0 0,0 0 1,0 0-1,0 0 1,1 0-1,-1 0 0,0 0 1,0 0-1,0 0 1,-1 0-1,1 0 0,0 0 1,-1 2-1,-1 6 72,-1 0-1,0 0 1,-1 0-1,0-1 1,0 1 0,-1-1-1,0 0 1,-8 9-1,1 1 176,11-17-232,0 0 0,1 0 0,-1 1 0,1-1 0,-1 0 1,1 0-1,0 1 0,-1-1 0,1 0 0,0 1 0,0-1 0,0 2 0,0-2-3,0-1-11,0 0 1,0 1-1,0-1 0,0 0 1,0 0-1,0 0 0,0 0 1,0 0-1,0 0 0,0 0 1,0 0-1,0 0 0,0 0 1,0 1-1,0-1 0,0 0 1,0 0-1,0 0 0,0 0 1,0 0-1,0 0 0,0 0 1,0 0-1,1 0 0,-1 0 1,0 0-1,0 0 0,0 0 1,0 0-1,0 1 0,0-1 1,0 0-1,0 0 0,0 0 1,0 0-1,0 0 0,1 0 1,-1 0-1,0 0 0,0 0 1,0 0-1,0 0 0,0 0 1,0 0-1,0 0 0,0 0 1,0 0-1,0 0 0,1 0 1,-1 0-1,0 0 0,0 0 1,0-1-1,0 1 0,0 0 1,7 0 22,0-1 0,-1 0 0,1 0 0,-1 0 0,1-1 0,9-4 0,40-21 29,-24 11-141,56-30-136,-84 45 216,-1-1-1,0 1 1,0-1 0,1 1 0,-1 0-1,1 0 1,-1 0 0,1 1 0,-1-1 0,1 1-1,5 0 1,-7 1 4,0-1 1,0 1-1,0-1 0,0 1 1,0 0-1,0 0 0,0 0 1,-1 0-1,1 0 0,0 0 1,-1 1-1,1-1 0,-1 0 1,1 1-1,-1 0 0,0-1 1,0 1-1,1 0 0,-1-1 1,1 4-1,6 13 18,-6-14 1,-1 0 0,1 1 0,1-1 0,2 5 0,-4-8 12,0 0 0,1 0 0,-1 0 0,0 0 0,0 0 0,0 0 0,1 0 0,-1 0 1,0 0-1,1-1 0,-1 1 0,1 0 0,-1-1 0,1 0 0,-1 1 0,4-1 0,6 1-1,0-1-1,0 0 1,0-1-1,0 0 1,1 0-1,20-7 1,62-27 41,-84 31-73,-1 0 0,1 0 0,-1-2 0,0 1 0,0-1 0,-1 0 0,0-1 0,0 0 0,0 0 0,-1-1 0,0 1 0,0-2 0,-1 1 1,0-1-1,-1 0 0,0 0 0,6-14 0,-10 20 0,0-1 0,0 1 1,0-1-1,0 1 0,-1-1 0,1 1 0,-1-1 1,0 0-1,0 1 0,0-1 0,0 1 1,-2-5-1,2 6-2,0 1 0,-1 0 0,0-1 0,1 1 0,-1 0-1,0 0 1,0-1 0,1 1 0,-1 0 0,0 0 0,0 0 0,0 0 0,-1 0 0,1 0 0,0 0 0,0 0 0,0 1 0,-1-1 0,1 0-1,0 1 1,-1-1 0,1 1 0,-1-1 0,1 1 0,0 0 0,-1 0 0,1-1 0,-1 1 0,1 0 0,-1 0 0,1 0 0,-2 1 0,-5 0-20,0 0 1,0 1 0,1 0 0,-1 0 0,1 1-1,-1 0 1,1 1 0,-7 3 0,1 1 11,1 0 0,-1 1-1,-14 14 1,20-16 30,-1 1-1,1 0 0,0 0 1,1 0-1,-7 13 0,11-19 2,1 1-1,0-1 0,0 1 1,0 0-1,1-1 0,-1 1 0,0 0 1,1 0-1,0-1 0,-1 1 0,2 4 1,-1-6-1,0 1 0,1 0 0,-1 0 0,1 0 0,-1-1 0,1 1 0,0 0 0,0-1 0,0 1 0,0-1 0,0 1 0,0-1 0,0 1 0,1-1 0,-1 0 0,0 0 0,1 1 0,2 1 0,8 3 22,0-1 1,0 0 0,1-1 0,-1 0 0,23 4 0,-33-7-35,49 7-406,1-2-1,74 0 0,-83-5-487,48-2-4164,-66-1 816,40-8 0,-26-3-2010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33:50.4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167 51 11648,'-117'-38'4288,"87"38"-3329,11 0-255,19-4-1088,10 1 64,18-3-4447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1:11:26.17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24 1558 4224,'-3'4'245,"1"-1"94,0 1 1,-1-1 0,1 0-1,-1 1 1,-5 3-1,8-7-287,0 0-1,0 0 0,0 1 0,0-1 1,0 0-1,0 0 0,0 0 0,0 0 0,0 0 1,0 0-1,0 0 0,0 0 0,0 1 0,0-1 1,0 0-1,0 0 0,0 0 0,0 0 0,0 0 1,0 0-1,0 0 0,0 1 0,0-1 0,0 0 1,0 0-1,0 0 0,0 0 0,0 0 0,0 0 1,0 0-1,0 0 0,0 0 0,0 1 0,0-1 1,1 0-1,-1 0 0,0 0 0,0 0 1,0 0-1,0 0 0,0 0 0,0 0 0,0 0 1,0 0-1,0 0 0,1 0 0,8 6 1161,-6-5-1068,-1 0 0,1 0-1,-1-1 1,1 1 0,-1 0-1,1-1 1,-1 0 0,4 1-1,-1-2 58,-1 0 0,1 0 0,-1 0 0,1-1 0,-1 0-1,1 1 1,-1-2 0,0 1 0,0 0 0,0-1 0,0 0 0,6-5-1,1-3 221,1-1 0,11-18 0,-17 23-279,19-31 218,-1 0 0,-2-1 0,19-48 0,-16 35-152,116-223 645,-56 91-737,-28 55-178,-55 125 5,-1 1 1,1-1 0,1 0-1,-1 1 1,0-1-1,1 1 1,4-5 0,-6 7 40,0 1 0,0-1 1,0 1-1,0-1 0,1 0 0,-1 1 1,0 0-1,0-1 0,0 1 0,0 0 1,0-1-1,1 1 0,-1 0 1,0 0-1,0 0 0,0 0 0,1 0 1,-1 0-1,0 1 0,0-1 0,0 0 1,1 1-1,-1-1 0,0 0 0,0 1 1,0-1-1,0 1 0,0 0 1,0-1-1,2 3 0,5 4-68,1 0-1,-1 0 1,-1 1-1,1 1 1,9 13 0,28 52-76,-33-48 157,0-1 0,-2 2 0,0 0 0,-2 0 0,7 42 0,7 142 184,-22-197-179,4 37 342,-6 88 0,1-131-245,0 1 0,-1 0 0,1 0 0,-2-1 0,1 0 0,-6 12 0,7-18-51,0-1 0,0 1 0,0 0-1,1-1 1,-2 0 0,1 1 0,0-1 0,0 0-1,0 1 1,0-1 0,-1 0 0,1 0 0,-1 0-1,1 0 1,-1 0 0,1 0 0,-1-1 0,1 1-1,-1-1 1,0 1 0,1-1 0,-1 1 0,0-1-1,1 0 1,-4 1 0,-1-2 76,-1 0 0,1 0 0,0 0 0,0-1 0,-10-3 0,15 5-132,-15-7 54,0 0 0,0-1 0,1 0 0,0-1 0,0-1 0,-14-13 0,6 4-498,1-2-1,-33-41 1,53 56-178,9 6 252,18 6 68,-12-2 188,8 1 104,1-1 0,-1-2 0,1 0 0,38-2 1,-48-1 64,0-1 1,0 0 0,0 0 0,0-2 0,-1 1 0,1-1 0,-1-1 0,0 0 0,20-13-1,-11 4 97,0-2 0,-1 0 0,20-23 0,-3 3 22,133-123 378,-145 136-484,0-2 1,37-49-1,-35 36-15,-1 0 0,-2-1-1,-2-1 1,19-53 0,-1-3-84,-5-2 0,37-168 0,-61 219 3,-5 25-390,0-1 1,2-42 0,-8 60 15,-2 13 209,-1 12 6,-118 670-157,37-192 1627,81-439-48,4-58-821,2-4-103,3-12 63,7-26-76,-4 9-272,2 0 0,1 1-1,2 0 1,1 1 0,32-52 0,-36 68-25,-4 5-144,0-1 0,1 1-1,0 1 1,14-14 0,-20 22 123,0-1 0,-1 0 0,1 1-1,0-1 1,0 0 0,0 1 0,0 0 0,0-1 0,0 1-1,0-1 1,0 1 0,0 0 0,0 0 0,0 0 0,0-1-1,0 1 1,0 0 0,0 0 0,0 1 0,1-1 0,-1 0 0,0 0-1,0 0 1,0 1 0,0-1 0,0 0 0,0 1 0,0-1-1,0 1 1,-1-1 0,1 1 0,0 0 0,0-1 0,0 1-1,0 0 1,-1 0 0,1-1 0,0 1 0,-1 0 0,1 0-1,-1 0 1,1 1 0,2 3-17,0 1 0,0-1 0,-1 1 0,0-1 1,0 1-1,1 7 0,12 80 220,2 11-5,-13-87-106,1 0 1,0 0-1,15 31 0,-18-44-52,1 0 0,-1 0 1,1 0-1,0 0 0,0 0 0,0 0 0,0-1 0,8 6 0,-9-8 15,-1 1 0,1-1 1,0 0-1,0-1 0,0 1 1,0 0-1,0 0 0,0-1 1,0 1-1,0-1 0,0 0 1,1 1-1,-1-1 0,0 0 0,0 0 1,0-1-1,0 1 0,0 0 1,0-1-1,0 1 0,4-2 1,6-4 68,-1-1 1,0 0 0,-1-1-1,0 0 1,0 0 0,0-1-1,11-14 1,12-11 15,-1-2 0,-2-2 0,48-77 0,-57 72-113,-20 41-30,0-1 0,0 1 0,-1-1 1,1 0-1,0 1 0,-1-1 0,0 1 1,1-1-1,-1 0 0,0 1 0,-1-1 1,1 0-1,-1-4 0,1 7 10,-1-1 0,1 0 0,-1 1-1,1-1 1,-1 0 0,1 1 0,-1-1 0,0 1 0,1-1 0,-1 1 0,0-1-1,1 1 1,-1-1 0,0 1 0,1 0 0,-1-1 0,0 1 0,0 0-1,0 0 1,1 0 0,-1 0 0,0-1 0,0 1 0,0 0 0,1 0-1,-1 0 1,0 1 0,0-1 0,0 0 0,1 0 0,-1 0 0,0 1 0,-1-1-1,-23 12-346,24-12 356,-4 4-9,0 0 0,0 0 0,0 0 0,0 1 0,1-1 0,0 1-1,0 0 1,0 1 0,0-1 0,1 1 0,0 0 0,0 0 0,1 0 0,-1 0-1,-2 11 1,2-1 10,-1 0 0,2 0-1,0 0 1,1 31 0,2-38 18,-1 0 0,1-1 0,1 1 0,0 0 0,0-1 0,1 1 0,0-1 0,0 0 0,1 0 0,0 0 0,0 0 0,7 8 0,-7-11 28,0 0 0,0-1 0,1 0-1,-1 0 1,1 0 0,0 0 0,0-1-1,0 0 1,1 0 0,-1 0 0,1 0-1,-1-1 1,1 0 0,0 0 0,0-1-1,0 0 1,0 0 0,8 0 0,-6-1-4,0 0 1,0-1-1,-1 0 1,1-1 0,0 0-1,-1 0 1,1 0-1,-1-1 1,0 0-1,0-1 1,0 1-1,0-1 1,0-1 0,-1 1-1,0-1 1,0-1-1,8-7 1,6-10 127,-1 0 1,-1-2-1,17-28 1,-34 50-150,38-62 108,54-128 1,2-80-186,-54 83-45,-40 181-4,1-1 0,-1 1 0,-1-1-1,-1-16 1,1 26 95,0-1 0,0 1 0,0-1 1,0 1-1,0-1 0,0 1 0,0-1 0,0 0 0,0 1 0,-1-1 1,1 1-1,0-1 0,0 1 0,-1 0 0,1-1 0,0 1 1,-1-1-1,1 1 0,0-1 0,-1 1 0,0 0 7,1 0 1,0 0-1,-1 0 0,1 0 1,0 0-1,-1 0 1,1 0-1,0 0 0,-1 0 1,1 0-1,0 0 0,-1 0 1,1 0-1,0 1 0,-1-1 1,1 0-1,0 0 0,-1 0 1,1 1-1,0-1 0,0 0 1,-1 0-1,1 1 0,-4 3-58,1 0 1,0 1-1,0-1 0,-3 8 0,-6 15-122,1 1 0,-12 47 1,-9 68 67,23-100 97,-3 23 37,-8 107 0,18-140 21,2-1 0,2 1 1,1-1-1,1 1 0,12 42 1,-12-62 29,0 0 0,1 0 0,7 14 0,-10-23-12,1 1-1,-1-1 1,1 0-1,1 0 1,-1 0-1,0 0 1,1-1-1,0 1 1,0-1-1,0 0 1,6 4-1,-7-6-17,-1 0-1,1 0 0,-1 0 0,0-1 0,1 1 0,0 0 0,-1-1 1,1 0-1,-1 0 0,1 1 0,-1-1 0,1-1 0,0 1 0,2-1 1,1 0 17,-1-1 1,0 1 0,0-1 0,0-1 0,-1 1 0,8-5 0,4-5 63,-1 0 0,25-27 0,-34 33-103,21-23 65,-1-1 0,-2 0 0,31-54 0,-31 42-84,-2 0 0,-2-2 0,18-61 0,-34 93 12,17-54 0,20-111 0,-36 145-11,1-6-245,3-61 1,-9 96 204,1 1-1,-1-1 1,0 0 0,0 0 0,-1 1 0,1-1-1,-1 0 1,1 1 0,-1-1 0,0 0 0,0 1-1,0-1 1,0 1 0,-3-5 0,4 7 41,-1-1 0,1 1 0,0 0 0,0-1 0,-1 1-1,1-1 1,0 1 0,-1 0 0,1 0 0,-1-1 0,1 1 0,0 0 0,-1 0 0,1-1 0,-1 1 0,1 0 0,-1 0 0,1 0 0,0 0 0,-1-1 0,1 1 0,-1 0 0,1 0 0,-1 0 0,1 0 0,-1 0 0,1 0 0,-1 0-1,1 1 1,-1-1 0,1 0 0,-1 0 0,-13 12-180,13-11 178,-6 7-28,1 0-1,0 1 0,0-1 0,1 1 0,-8 17 1,-14 52-65,22-63 76,-6 25 108,1 0 1,1 0-1,3 1 0,1 0 1,3 0-1,1 0 1,1 0-1,12 74 0,-2-59 268,23 69-1,-24-97-157,2 0 0,0-1 0,2 0 0,22 32 0,-35-57-310,1-1 0,0 0 0,-1 0 0,1 0 0,0 0 0,0 0 0,0 0 0,0 0 0,0 0 0,0 0 0,0 0 0,0 0 0,0-1 0,0 1 0,1 0 0,-1-1 0,0 1 0,0-1 1,1 1-1,-1-1 0,0 0 0,1 1 0,-1-1 0,3 0 0,10 0-1836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1:11:29.90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9 1038 4736,'-3'-7'635,"2"5"-466,0 1 0,1 0 0,-1-1 0,1 1-1,-1 0 1,1-1 0,-1 1 0,1-1 0,0 1-1,0-1 1,0-1 0,8 3 3155,31-6-1837,-27 2-1278,-1-1 0,1 0 1,-1-1-1,-1-1 0,1 1 1,-1-1-1,-1-1 0,1 0 1,-1-1-1,0 1 0,-1-2 1,0 1-1,-1-1 0,0 0 1,0-1-1,-1 0 0,-1 0 1,1 0-1,3-13 0,-9 23-198,4-10 71,-1-1-1,0 0 1,0 0 0,0-15-1,-3 24-111,0 0 0,0 0 0,0 0 0,-1 0 0,1 0 0,-1 0 0,0 0 0,0 0 0,0 0 0,-1-3 0,1 4-10,0 1 0,0-1 0,-1 1 1,1-1-1,0 1 0,-1-1 0,1 1 0,-1 0 0,1 0 0,-1 0 0,0 0 0,1 0 0,-1 0 0,0 0 1,0 0-1,1 1 0,-4-1 0,2 0-43,-1 1 0,1-1 0,-1 1 0,1 0 0,-1 1 0,1-1 0,-1 0 0,1 1 0,-1 0 0,1 0 0,0 0 0,-1 0 0,1 1 0,0-1 0,0 1 0,0 0 0,0 0 0,0 0 0,0 0 0,1 0 0,-6 6 0,2-2 33,0 1-1,0 0 1,1 1-1,0-1 1,0 1-1,1 0 1,-5 10 0,7-10 104,-1 0 1,1 0-1,0 0 0,1 0 1,0 0-1,1 0 1,-1 0-1,1 1 1,1-1-1,0 0 1,0 0-1,0 0 1,1 0-1,5 15 1,-4-17 15,-1 0 0,1-1 0,1 1 0,-1 0 0,1-1 0,-1 0 0,2 1 0,-1-2 0,0 1 0,1 0 1,0-1-1,0 0 0,0 0 0,1 0 0,-1-1 0,1 0 0,0 0 0,0 0 0,7 1 0,-9-3-12,1 0 0,-1 0 0,1-1 0,-1 1 0,1-1 0,0-1 0,-1 1 0,1 0 0,-1-1 0,1 0 1,-1 0-1,0 0 0,1-1 0,-1 0 0,0 1 0,0-2 0,0 1 0,0 0 0,0-1 0,4-3 0,6-6 106,0-1 1,-2 0-1,19-24 1,-22 26-53,110-140 704,-78 95-602,35-66-1,-51 75-157,-3-1 0,28-87 0,-28 59-44,13-90 0,-32 142-479,1-40 1,-6 51-131,-1 10 148,-4 10 39,1 5 295,1 1 0,-1 0 1,-4 20-1,-35 171-47,31-134 47,-64 331-56,-7 71 816,69-380-384,-16 75 262,32-166-509,-9 31 424,8-30-314,0 0-1,0 0 0,1 0 0,-1 0 1,0 0-1,-1 0 0,1 0 0,0 0 0,-1 0 1,1-1-1,-3 3 0,4-4-114,0 0-1,0 0 1,0 0-1,0 0 1,0 0-1,0 0 1,0 0 0,0 0-1,0 0 1,0 0-1,-1 0 1,1 0-1,0 0 1,0 0 0,0 0-1,0 0 1,0 0-1,0 0 1,0 0-1,0 0 1,0 0 0,0 0-1,0 0 1,0 0-1,0 0 1,-1 0-1,1 0 1,0 0 0,0 0-1,0 0 1,0 0-1,0 0 1,0 0-1,0 0 1,0 0-1,0 0 1,0 0 0,0 0-1,0 0 1,0 0-1,0 0 1,0 0-1,0 0 1,0-1 0,0 1-1,0 0 1,0 0-1,0 0 1,0 0-1,0 0 1,0 0 0,0 0-1,0 0 1,0 0-1,0 0 1,0 0-1,0 0 1,0 0-1,0-1 1,0 1 0,0 0-1,0 0 1,0 0-1,0 0 1,0 0-1,-1-6 69,0 0 0,1 0 0,-1-1 0,1 1-1,2-11 1,0-14-52,-1 19-57,0-1 0,1 1 0,0 0 0,1-1 0,1 1 0,0 1 0,0-1 0,10-17 0,2 1-59,1 0 0,24-29 1,-21 31 76,1 1 1,2 1 0,31-27-1,-5 9-224,-21 18 204,1 0-1,48-29 1,-28 22 167,-28 17-5,28-13 0,-44 23-87,0 1-1,0-1 1,0 0-1,0 0 1,-1 0-1,1-1 0,5-7 1,16-16 190,-22 25-243,-2 2 32,0-1-1,0 0 0,1 1 0,-1-1 0,0 0 0,-1 0 0,1 0 1,0-1-1,-1 1 0,1 0 0,-1-1 0,1 1 0,-1-1 0,0 1 0,0-1 1,0 1-1,-1-1 0,2-4 0,-2 7-16,0 0 1,0-1-1,-1 1 1,1 0-1,1-1 0,-1 1 1,0 0-1,0 0 1,0-1-1,0 1 0,0 0 1,0 0-1,0-1 1,0 1-1,0 0 0,0 0 1,1-1-1,-1 1 1,0 0-1,0 0 0,0-1 1,0 1-1,1 0 0,-1 0 1,0 0-1,0 0 1,1-1-1,-1 1 0,0 0 1,0 0-1,1 0 1,-1 0-1,0 0 0,0 0 1,1 0-1,5-4 25,-3-10-55,-3 13 42,0 1 0,0-1 0,0 0 0,0 1 0,0-1 0,0 0 0,0 1 0,0-1 0,1 1 0,-1-1 0,0 1 1,1-1-1,-1 1 0,0-1 0,1 1 0,-1-1 0,0 1 0,1-1 0,0 0 0,5-8 20,-4 5-5,0-1 1,0 1 0,0 0-1,0 0 1,1 1 0,5-8-1,4-4 60,2-8-12,-2-1 0,15-35 1,-24 51-106,11-28 19,-2-2 0,11-54 0,5-75 117,-25 143-103,0 9-96,-1 0 1,-1 0-1,0 0 0,-2-29 0,1 42 36,-1 0 0,1 1 0,-1-1-1,1 0 1,-1 0 0,0 0 0,-1-2-1,2 3 43,0 1-1,-1 0 0,1-1 0,0 1 1,-1 0-1,1 0 0,0-1 0,-1 1 1,1 0-1,0 0 0,-1 0 0,1 0 1,-1 0-1,1-1 0,0 1 0,-1 0 0,1 0 1,-1 0-1,1 0 0,-1 0 0,1 0 1,0 0-1,-1 0 0,1 1 0,-1-1 1,1 0-1,0 0 0,-1 0 0,1 0 1,0 0-1,-1 1 0,1-1 0,-1 0 1,1 0-1,0 1 0,0-1 0,-1 0 1,1 0-1,0 1 0,-1-1 0,1 0 1,0 1-1,0-1 0,-1 1 0,-3 5-46,-1 0 0,1 0-1,0 0 1,1 0 0,-1 1-1,1 0 1,-3 10 0,-10 35-125,-13 72 1,4-12 48,9-53 182,-22 96 2,-30 189-43,66-333 2,-39 168 70,34-158 33,0-1 0,-1-1 0,-1 1 0,-1-1 1,-1-1-1,-18 25 0,26-39-81,-3 4 88,0-1 0,-1 0 0,-10 10 0,16-16-101,-1 0 1,1 0-1,0 0 1,-1 0-1,0 0 0,1 0 1,-1 0-1,1 0 1,-1-1-1,0 1 0,0-1 1,1 1-1,-1-1 1,0 0-1,0 1 0,0-1 1,0 0-1,1 0 1,-1 0-1,0-1 0,0 1 1,0 0-1,1-1 1,-1 1-1,-2-2 0,1-1-109,7 1 8,10-5 68,11-9 3,0-2 0,0 0-1,-2-2 1,-1-1 0,0 0-1,-2-2 1,0 0 0,-1-2-1,26-45 1,-33 46-4,59-104 201,-54 101-240,1 1 1,33-39-1,-28 42 76,1 1 0,1 0 0,0 2 0,2 1 0,0 1 0,1 2 0,31-14 0,-31 19-63,0 2 0,36-8 0,25-7 17,-74 19 2,-11 4 55,0 0 0,0 0 0,0-1 0,0 1 0,0-1 1,-1 0-1,5-3 0,-7 4-25,0 0 0,0 0-1,0 0 1,0 0 0,0 0 0,0-1 0,-1 1 0,1 0 0,0-1 0,-1 1 0,1-1 0,-1 1 0,1-1 0,-1 1 0,0-1 0,0 1 0,0-1 0,0 1-1,0-1 1,0 1 0,0-1 0,0 1 0,0-1 0,-1 1 0,1-2 0,-1-1-25,0 1-1,0-1 1,0 0-1,0 1 1,-1-1-1,1 1 1,-1-1-1,0 1 1,0 0 0,0 0-1,0 0 1,-1 0-1,1 0 1,-1 0-1,0 1 1,1-1-1,-1 1 1,-1 0-1,1 0 1,0 0 0,0 0-1,-1 1 1,1-1-1,-1 1 1,1 0-1,-1 0 1,0 0-1,1 0 1,-1 1 0,0-1-1,0 1 1,1 0-1,-6 1 1,-1 0-34,0 1 0,1 0-1,0 1 1,-1 0 0,1 0 0,-12 7 0,-53 32-125,66-37 141,1 1 0,-1-1-1,1 1 1,0 0 0,1 1-1,0 0 1,-8 10-1,12-14 49,0-1-1,1 0 1,0 1-1,-1-1 1,1 1-1,0-1 1,0 1-1,0 0 1,1 0-1,-1-1 1,1 1-1,0 0 1,-1 0-1,1-1 1,0 1-1,1 0 1,-1 0-1,0 0 1,1-1-1,0 1 1,-1 0-1,1-1 1,0 1-1,0 0 1,1-1-1,-1 1 1,0-1-1,3 3 1,4 4 58,0-1 0,1 0 1,0 0-1,0-1 0,14 8 1,-16-10 0,0-2 1,0 1 0,0-1 0,1 0-1,-1-1 1,1 0 0,0 0 0,0-1-1,-1 0 1,1 0 0,0 0 0,0-1 0,0-1-1,16-2 1,-8 0 28,1-1 0,0 0 0,-1-2 0,0 0 0,0 0 0,16-11 0,6-3-215,2 1 0,0 2 0,50-14 0,-75 28 184,27-3-1,-27 5-92,25-6 1,-36 5-12,-4 2 36,0 0 0,0 0 0,1 0 0,-1 0 0,0 0 0,0 0 0,0 0 0,1 0 0,-1 0 0,0 0 0,0 0 0,0 0 0,1 0-1,-1 0 1,0 0 0,0 0 0,0 0 0,1 0 0,-1 0 0,0 0 0,0 0 0,1 0 0,-1 0 0,0 0 0,0 0 0,0 0 0,0 0 0,1 1 0,-1-1 0,0 0 0,0 0-1,0 0 1,0 0 0,1 1 0,0 0 144,-8-1 59,1 1-234,1 0 1,-1 0-1,1 1 1,0 0-1,0 0 0,0 1 1,0-1-1,-8 7 1,-4 1-63,6-5 47,1 1 1,1 0-1,-1 1 1,1 0-1,0 1 1,-10 10-1,16-14 47,-1 1-1,1-1 1,-1 1 0,1-1-1,1 1 1,-1 0 0,1 0-1,0 1 1,0-1-1,0 0 1,1 1 0,-1-1-1,1 1 1,0 9 0,1-13 15,0-1 1,0 0-1,0 0 1,1 0-1,-1 0 0,0 1 1,0-1-1,1 0 1,-1 0-1,1 0 1,-1 0-1,1 0 1,0 0-1,-1 0 1,1 0-1,0 0 1,0 0-1,-1 0 0,1 0 1,0-1-1,0 1 1,0 0-1,0-1 1,0 1-1,0 0 1,0-1-1,0 1 1,1-1-1,-1 0 1,0 1-1,0-1 0,0 0 1,0 0-1,1 0 1,-1 0-1,2 0 1,3 0 60,0 0 0,1 0 0,-1-1 0,0 0 1,11-3-1,15-7 108,-1-1 0,36-19 0,-14 6-84,-30 15-96,0-1 0,0-1 1,-1-1-1,-1-1 0,22-18 1,-26 15 35,0-1 0,-1 0 0,-1-1 0,0 0 0,-2-1 0,0-1 0,-1 0 0,10-26 0,5-24 30,24-90 1,-45 139-149,-1 0 0,0-1 1,-2 1-1,-1-1 0,0 0 1,-2 1-1,-3-27 0,4 49 61,-1-1 0,0 1 0,0-1-1,0 1 1,0-1 0,0 1 0,0-1-1,0 1 1,0-1 0,-1 1 0,1-1-1,0 1 1,0-1 0,0 1 0,0 0-1,-1-1 1,1 1 0,0-1 0,0 1 0,-1-1-1,1 1 1,0 0 0,-1-1 0,1 1-1,0 0 1,-1-1 0,1 1 0,-1 0-1,1 0 1,0-1 0,-1 1 0,1 0-1,-1 0 1,1 0 0,-1 0 0,1 0-1,-1-1 1,1 1 0,-1 0 0,1 0 0,-1 0-1,1 0 1,0 0 0,-1 0 0,1 1-1,-1-1 1,1 0 0,-1 0 0,1 0-1,-1 0 1,1 0 0,-1 1 0,0-1-1,-1 2-6,-1-1 0,1 1 0,0 0 0,-1 0 0,1 0 0,0 0 0,-2 3 0,0 1-12,-1 1 0,1 0 0,1-1 1,-1 2-1,1-1 0,-2 10 0,0-3-25,-10 32-62,-15 89 0,26-114 126,-6 32 15,-4 81 0,13-113 40,2 1 1,0 0-1,1-1 0,1 1 1,1-1-1,11 36 0,-13-50-15,1 0 0,0-1-1,1 1 1,-1-1 0,1 0-1,0 0 1,7 8 0,-9-13-7,-1 1 1,1-1 0,-1 1 0,1-1 0,0 1-1,-1-1 1,1 0 0,0 0 0,0 0 0,0 0-1,0 0 1,0-1 0,0 1 0,0 0 0,0-1-1,0 0 1,1 1 0,-1-1 0,0 0-1,0 0 1,0 0 0,0 0 0,1-1 0,-1 1-1,0-1 1,0 1 0,0-1 0,2-1 0,5-2 68,0-1 0,0-1 0,-1 1 0,0-2 0,8-6 0,35-39 138,-27 26-164,-6 8-57,-2 2-149,23-30-1,-33 37 77,1 0 1,0 0-1,1 1 0,0 0 0,13-11 1,-21 19 40,1 0 0,-1 0 0,0 0 0,0 0 0,0-1 0,0 1 0,0 0 0,0 0 0,0 0 0,0 0 0,1 0 0,-1 0 0,0 0 0,0 0 0,0 0 0,0 0 0,0 0 0,1 0 0,-1 0 0,0 0 0,0 0 0,0 0 0,0 0 0,0 0 0,1 0 0,-1 0 0,0 0 0,0 0 0,0 0 0,0 0-1,0 0 1,1 0 0,-1 0 0,0 0 0,0 0 0,0 0 0,0 0 0,0 0 0,0 0 0,0 1 0,1-1 0,-1 0 0,0 0 0,0 0 0,0 0 0,0 0 0,0 0 0,0 0 0,0 1 0,0-1 0,0 0 0,0 0 0,0 13-266,-7 21 39,5-28 185,-6 19 60,-1 0 1,-1 0-1,-1-1 1,-18 29 0,17-32-74,8-14 60,2-1 80,-1-1-1,0 0 1,0 0 0,0 0 0,-1 0 0,1 0 0,-1-1 0,0 0 0,-1 1 0,1-2-1,-9 7 1,13-10-56,-1 0-1,0 1 1,0-1-1,0 0 1,0 0-1,0 0 1,0 0 0,0 0-1,0 0 1,0 0-1,0 0 1,1-1-1,-1 1 1,0 0-1,0 0 1,0-1-1,0 1 1,0-1-1,1 1 1,-1-1 0,0 1-1,0-1 1,1 1-1,-1-1 1,0 0-1,1 1 1,-1-1-1,0 0 1,1 1-1,-1-2 1,0 1-30,0 0 0,0 0 0,1-1 0,-1 1 0,0 0 0,1 0 0,-1-1 0,0 1 0,1 0 0,0-1 0,-1 1 0,1 0 0,0-1 0,0 1 0,0 0 0,0-1 0,0 1 0,0-3 0,0 1 14,3-9-18,-1 10 33,2 0 0,-1 1 1,0-1-1,0 1 0,0-1 1,1 1-1,-1 0 0,1 0 1,-1 1-1,7-1 1,44-1 156,-18 2 16,67-2 59,-39 4-231,87-10 1,-130 7 23,-10 0-37,0-1 0,-1-1 0,12-3 1,9-3-2730,-28 9 1991,0-1 0,0 1 0,0-1 1,-1 0-1,1-1 0,0 1 0,2-2 0,5-8-8734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1:11:30.38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46 272 5824,'-13'-4'873,"10"3"-573,0 0-1,0 0 1,0 0-1,0 1 1,0 0-1,0-1 1,-8 0 2822,19-3-340,5-2-1352,87-36 1353,214-63-207,-202 75-2341,170-24 0,-218 44-184,0 4 1,108 1-1,-160 6-643,-1 0-1,1 0 1,0 1-1,-1 1 0,0 0 1,1 0-1,-1 1 1,11 6-1,19 15-2585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2:52:32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385 46 3808,'1'0'136,"0"0"1,0 0-1,-1-1 1,1 1-1,0-1 1,-1 1-1,1-1 1,0 1-1,-1-1 0,1 1 1,-1-1-1,1 1 1,-1-1-1,1 0 1,-1 1-1,1-1 1,-1 0-1,0 1 1,1-1-1,-1 0 1,0 0-1,1 0 0,-1 1 1,0-1-1,0 0 1,0 0-1,0 0 1,0 1-1,0-1 1,0 0-1,0 0 1,0 0-1,0 1 1,0-1-1,-1 0 0,1 0 1,0 1-1,-1-1 1,1 0-1,0 0 1,-1 1-1,1-1 1,-1 0-1,1 1 1,-1-1-1,-3-2 0,1 2-1,-1-1 0,1 0 1,-1 1-1,0-1 1,1 1-1,-1 0 1,0 0-1,0 1 1,0-1-1,0 1 1,0 0-1,-5 0 1,-2 1 0,1 0-1,0 1 1,0 0 0,-15 4 0,8 0-30,-1 1 0,1 1 0,0 0 0,-17 12 0,25-14-43,-1 1 0,2 1 0,-1-1 0,1 1 1,0 1-1,0 0 0,1 0 0,-6 11 1,1-3 13,2 2 1,0-1 0,1 1 0,-12 38 0,14-28 44,1 1 1,-3 33-1,8-46-48,1 0 0,0 0 0,1 0 0,1-1 0,5 25 0,-3-22 25,2-1 0,0 1 0,0-1 0,14 23 1,-17-35-46,0-1 1,1 1-1,0-1 1,0 0 0,0-1-1,0 1 1,1-1-1,0 1 1,0-1-1,0-1 1,1 1 0,-1-1-1,1 0 1,0 0-1,0-1 1,11 4-1,9-1 75,0-1 0,0-2 0,1-1 0,-1 0-1,0-2 1,32-5 0,-36 2-33,0-1 1,-1 0-1,1-2 1,-1 0-1,0-1 1,-1-2 0,0 0-1,-1-1 1,19-14-1,-24 16-48,-1-2-1,-1 0 1,0-1-1,-1 0 1,0-1-1,16-24 1,-6 1 60,25-56 0,-37 72-27,-2 0-1,10-38 0,-14 46-70,-1 0 0,-1 0-1,0 0 1,0 0 0,-1 0 0,-3-17 0,3 25-24,-1 0 0,0 1-1,-1-1 1,1 0 0,0 1 0,-1-1 0,0 1 0,0 0 0,0 0 0,0-1 0,0 1 0,-1 1-1,-4-5 1,0 1-28,0 0-1,0 1 0,-1 0 1,-9-4-1,6 4 7,0 1 0,0 0 0,-1 0 0,0 1 0,0 1 0,0 0 0,0 0 0,-22 1 0,8 2-118,1 1 1,-1 0-1,-25 8 0,-23 9 100,63-15 77,1 0-1,0 0 1,0 1 0,-16 10-1,25-14-135,-1 0 0,0 0 1,1 0-1,-1 0 0,1 1 0,-1-1 0,1 0 0,0 1 0,-1 0 1,1-1-1,0 1 0,0 0 0,0-1 0,0 1 0,1 0 0,-1 0 1,0 0-1,1 0 0,-1 0 0,1-1 0,0 1 0,-1 4 0,2-4-192,0 1 0,-1-1-1,1 1 1,0-1 0,0 1-1,1-1 1,-1 0 0,0 1-1,1-1 1,-1 0 0,1 0-1,0 0 1,0 0 0,0 0-1,0-1 1,4 4 0,25 15-3455,7 1 1232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2:52:33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71 2976,'-5'-3'447,"0"1"-1,0-1 1,-7-6 0,8 6 1256,4 3-1592,-1 0 0,1 0 1,-1 0-1,1 0 1,0 0-1,-1-1 0,1 1 1,0 0-1,-1 0 0,1-1 1,-1 1-1,1 0 1,0 0-1,0-1 0,-1 1 1,1 0-1,0-1 0,0 1 1,-1 0-1,1-1 1,0 1-1,0 0 0,0-1 1,-1 1-1,1-1 0,0 1 1,0 0-1,0-1 1,0 1-1,0-1 0,0 1 1,0 0-1,0-1 0,0 1 1,0-1-1,0 1 1,0-1-1,0 1 0,1 0 1,-1-1-1,0 1 0,0 0 1,0-1-1,0 1 1,1-1-1,3-3 93,1 0 0,0 1 0,0 0-1,0 0 1,0 0 0,0 1 0,0-1 0,1 1 0,-1 0 0,1 1 0,0 0-1,-1 0 1,8-1 0,-2 1-131,0 1 0,0 0 0,0 0 0,0 1 0,0 0 0,13 4 0,-20-3-38,0-1-1,0 1 0,-1 0 1,1 0-1,-1 0 0,1 0 1,-1 0-1,0 1 0,0-1 1,0 1-1,0 0 0,0 0 1,-1 0-1,5 7 0,1 3 296,-1 1 0,9 21-1,-15-32-265,13 33 302,-9-21-57,13 25 0,-16-35-157,1-1 1,0 1 0,1 0-1,-1-1 1,1 0-1,0 0 1,0 0 0,8 5-1,-8-7-91,-1 1 0,2-2 0,-1 1 0,0-1-1,0 1 1,0-1 0,1 0 0,-1 0 0,7 0-1,5-5-2186,-4-1-3875,-3 0 3281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2:52:38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422 11 1568,'0'0'62,"0"0"0,0-1 0,-1 1 1,1 0-1,0-1 0,0 1 0,0-1 0,0 1 0,0 0 0,0-1 1,0 1-1,0-1 0,0 1 0,1 0 0,-1-1 0,10-4 8883,-17 18-7164,-14 24-1981,-78 148 1661,74-133-861,-47 71 0,68-118-473,1 0 1,-1 0-1,0-1 1,0 1-1,-1-1 1,1 0-1,-1 0 1,0-1-1,-8 5 0,11-7-70,0 0 0,0 0-1,-1-1 1,1 1 0,0-1-1,0 0 1,-1 0-1,1 1 1,0-1 0,-1-1-1,1 1 1,0 0-1,0-1 1,-1 1 0,1-1-1,-4-1 1,1 0 18,-1-1 0,1 1 0,0-1 0,0 0 1,-6-5-1,7 4-38,0 0 0,-1 0 0,2-1 0,-1 1 0,0-1 0,1 0 0,0 0 0,0-1 0,-4-8 0,2 2-23,-1-2-88,0 0 0,2 0 0,-1-1 0,2 0 0,0 0 0,0 0 0,1-17 0,1 31 29,1-1 0,0 1 0,1-1-1,-1 0 1,0 1 0,0-1 0,1 1 0,-1-1 0,1 1 0,-1-1 0,1 1 0,-1-1 0,1 1 0,0-1 0,0 1 0,0 0 0,0 0-1,0-1 1,0 1 0,0 0 0,2-1 0,-1 1-9,-1 0 0,1 0 1,0 1-1,0-1 0,0 1 0,-1-1 0,1 1 0,0 0 0,0 0 0,0 0 0,0 0 1,0 0-1,0 0 0,-1 0 0,1 1 0,0-1 0,0 1 0,0-1 0,2 2 1,6 3 62,0-1 1,0 2-1,0-1 1,-1 2-1,0-1 1,11 11-1,48 51 1053,-40-38-820,-15-17-99,8 10 65,1-1-1,1-1 0,1-1 0,44 28 0,-68-47-217,1-1 1,0 1 0,-1-1 0,1 0-1,0 1 1,0-1 0,-1 0 0,1 1-1,0-1 1,0 0 0,0 0 0,-1 0-1,1 0 1,0 0 0,0 0 0,0 0-1,0 0 1,-1 0 0,1 0 0,0 0-1,0-1 1,0 1 0,1-1 0,-1 1-221,-1-1 1,1 0 0,0 0 0,0 0 0,-1 0 0,1 0 0,-1 0-1,1 0 1,-1 0 0,1 0 0,-1 0 0,1 0 0,-1 0 0,0 0 0,0 0-1,1 0 1,-1-3 0,3-12-2197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2:52:39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42 3232,'-16'7'7395,"11"-4"-5325,13-4 875,20-6-2709,-9 1-234,29-4 0,0 4 75,22-4 322,81-1 0,-139 11-397,-1 0 0,1 1 0,-1 0 0,1 1 0,-1 0 1,1 1-1,-1 0 0,0 1 0,18 8 0,-25-9 339,-1-2-416,-7-1-1872,-4 0-1918,-1 0-594,0 0 1398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2:59:01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358 958 4640,'1'-11'948,"0"-19"1605,-1 28-2306,0 1 1,0 0-1,0-1 1,-1 1-1,1-1 1,0 1-1,0 0 1,-1-1-1,1 1 1,-1 0-1,1 0 1,-1-1-1,0 1 1,0 0-1,-1-2 1,-1 0 25,0 1 1,-1-1-1,0 1 1,1 0-1,-1-1 0,0 2 1,0-1-1,0 0 1,0 1-1,0 0 1,-1 0-1,1 0 0,0 0 1,-8 1-1,2 0-153,0 1 0,0 0-1,1 0 1,-1 1 0,1 0 0,-1 1-1,1 0 1,0 0 0,0 1 0,0 1-1,0-1 1,1 1 0,0 1-1,0 0 1,-14 13 0,11-8-50,0 1-1,2 1 1,-1-1 0,1 2 0,1-1-1,1 1 1,0 1 0,0-1 0,-4 18-1,-1 11 51,-9 56 0,20-92-96,0-1 0,0 1 0,1 0 1,0-1-1,0 1 0,1 0 0,0-1 0,0 1 0,0 0 0,1-1 0,0 0 0,0 1 0,3 5 0,-2-8 16,-1 1 1,1-1-1,0-1 0,0 1 1,0 0-1,0-1 1,1 1-1,0-1 0,-1 0 1,1 0-1,0-1 1,0 1-1,1-1 0,-1 0 1,0 0-1,1 0 1,-1-1-1,9 2 0,2-1 40,0 0 0,1-2 0,-1 0-1,1 0 1,-1-2 0,0 0 0,18-5-1,-28 6-61,9-1 33,-1-1 0,0 0 0,0-2 0,0 1 0,0-1 0,-1-1 0,0-1 0,0 1 0,-1-2-1,19-14 1,-2-3-17,-2 0-1,28-35 0,-39 41-4,-1 0 0,-1-1 0,0-1 1,13-32-1,-38 93-429,2 1 0,-9 69 0,18-99 397,1 0 0,0 0 1,0 0-1,1-1 0,3 14 0,-3-19 53,0 0 0,1 0 1,0 0-1,0 0 0,0 0 0,0-1 0,1 1 0,0-1 0,0 1 0,0-1 0,0 0 0,6 5 0,-7-7-14,0-1 0,0-1 0,0 1 0,-1 0 0,1 0 0,0-1 0,0 1 0,0-1 0,0 1 0,0-1 0,0 0 0,0 0 0,1 0 0,-1 0 0,0 0 0,0 0 0,0-1 0,0 1 0,0 0 0,0-1 0,3-1 0,2-1 60,0 0-1,-1 0 1,1-1-1,11-8 1,-15 10-72,-1-1 0,1 1 0,-1-1 1,0 0-1,0 0 0,0 0 0,0 0 1,0 0-1,-1-1 0,1 1 0,-1 0 1,0-1-1,0 1 0,0-1 0,0 1 0,-1-1 1,1 0-1,-1-5 0,0-2-13,-1 1-1,0-1 0,0 0 1,-1 1-1,-4-12 0,5 17-42,-1 1-1,0 1 0,0-1 1,0 0-1,0 0 0,0 1 1,-1-1-1,1 1 0,-1 0 1,0 0-1,0 0 0,0 0 1,-5-3-1,5 4-16,1 0-1,-1 1 1,0-1 0,0 1 0,0-1-1,0 1 1,0 0 0,0 1 0,0-1-1,0 0 1,-1 1 0,1 0 0,0-1-1,0 1 1,-1 1 0,1-1 0,-5 1-1,-2 2-324,10-3 227,19-8 183,30-21 87,13-8-65,-29 21-54,2 1 0,0 1 0,0 2 0,1 2-1,1 1 1,66-7 0,-97 16-10,-1 0-1,1 0 1,-1 0 0,1 0 0,-1 1-1,1 0 1,-1 0 0,0 1-1,1-1 1,-1 1 0,5 3-1,-7-3 17,0-1 0,-1 1 0,1 0 0,-1 1 0,1-1 0,-1 0 0,0 1 0,0-1 0,0 1 0,0 0 0,0-1 0,-1 1 0,1 0 0,-1 0 0,0 0 0,0 0 0,0 1-1,0-1 1,0 0 0,0 5 0,-1 3 67,0 1 0,-1 0 0,0-1 0,-1 1 0,-4 16 0,3-11-5,-2 0 102,-1-1 0,-1 0 0,0 0 1,-1-1-1,-10 17 0,28-35 205,-1-5-383,0 0 1,0-1 0,-1 0-1,0 0 1,0 0 0,-1-1 0,6-11-1,12-16-135,-17 26 101,-2 3-7,0 0-1,1 1 0,0-1 0,13-10 1,-20 18 33,1-1 0,0 1 0,0-1 0,-1 0 0,1 1 0,0 0 0,0-1 0,0 1 0,0-1 0,0 1 1,0 0-1,0 0 0,0 0 0,0-1 0,0 1 0,0 0 0,0 0 0,0 0 0,0 1 0,0-1 0,0 0 0,1 0 0,-1 1-3,1 0 0,-1 0-1,0 0 1,1 0 0,-1 0-1,0 0 1,0 0 0,0 0-1,0 0 1,0 0 0,0 1-1,1 1 1,2 5 12,-1 0-1,1-1 1,-2 1-1,3 10 1,-4-16 11,3 15-7,1 0 0,9 21 0,-7-22-51,-5-11 85,0 1 0,1 0 0,0-1 0,0 1 0,0-1 0,6 7 0,-8-11-16,0 0-1,0 0 1,0 0-1,0-1 1,0 1 0,1 0-1,-1-1 1,0 1-1,1 0 1,-1-1-1,0 0 1,1 1 0,-1-1-1,0 0 1,1 1-1,-1-1 1,1 0-1,-1 0 1,1 0-1,-1-1 1,0 1 0,1 0-1,-1 0 1,1-1-1,-1 1 1,0-1-1,1 1 1,-1-1 0,0 0-1,0 1 1,1-1-1,-1 0 1,1-1-1,12-7 61,-1-1 0,-1 0 0,0-1 0,0-1 0,17-22 0,44-73 116,-22 30-69,-29 46-107,2-4-52,43-47-1,-50 62-21,-13 15-38,0 1 0,0-1 0,0 1 0,0-1 0,7-3 0,-6 22-275,-2 1 347,-2 1 0,0-1 1,-1 26-1,-1-11 18,-5 139 67,3-141-7,-1 0 1,-2-1 0,0 0 0,-12 29-1,17-52-16,0 0-1,-1-1 0,1 1 0,-1-1 1,0 0-1,0 0 0,0 1 0,-1-1 1,1-1-1,-1 1 0,0 0 1,1 0-1,-1-1 0,0 0 0,-1 0 1,1 0-1,0 0 0,-1 0 1,1 0-1,-1-1 0,1 0 0,-1 1 1,0-2-1,1 1 0,-1 0 0,0-1 1,0 1-1,-6-1 0,3-1-28,0 0 0,0-1 0,0 0 0,0 0 0,1 0 0,-1-1 0,1 0 0,-1 0 0,1-1 0,0 0 0,0 0 0,1 0 0,-1-1 0,1 0 0,0 0 0,-6-8 0,-5-7-288,1-1 0,1-1-1,-13-27 1,26 47 244,0 1-1,0-1 1,1 1-1,-1-1 1,1 0 0,-1 1-1,1-1 1,0 0-1,-1 1 1,1-3 0,0 3 14,0 1 1,0-1-1,0 0 0,1 1 1,-1-1-1,0 0 1,0 1-1,0-1 1,1 1-1,-1-1 1,0 0-1,1 1 1,-1-1-1,1 1 0,-1-1 1,0 1-1,1-1 1,0 0-1,1 0-1,-1 1 0,1-1-1,-1 0 1,1 1 0,0-1 0,-1 1-1,1 0 1,0-1 0,-1 1-1,1 0 1,0 0 0,-1 0 0,1 0-1,0 1 1,0-1 0,-1 0 0,1 1-1,1 0 1,104 35-56,-101-34 78,35 10 10,82 14 0,-111-25 30,1 0 1,-1 0-1,1-1 0,-1-1 1,1 0-1,-1-1 1,1 0-1,-1-1 0,0 0 1,0-1-1,15-7 1,-19 6-30,0 0 1,-1 0 0,1-1 0,-1 0-1,0-1 1,0 1 0,-1-1 0,7-10-1,43-69 199,-33 48 23,36-50 96,-24 36-183,56-107-1,-13-41-38,-43 104-86,-23 65-83,104-296-437,-106 300 380,3-8-333,-13 35 441,-1 0 0,1 0 1,0 0-1,0 0 0,0 0 0,0 0 1,0 0-1,-1 0 0,1 0 1,0 0-1,0 0 0,0 0 1,0 0-1,0 0 0,0 0 1,-1 0-1,1 0 0,0 0 0,0 0 1,0 0-1,0 0 0,0 0 1,-1 0-1,1 0 0,0 0 1,0 0-1,0 0 0,0 0 0,0-1 1,0 1-1,0 0 0,-1 0 1,1 0-1,0 0 0,0 0 1,0 0-1,0 0 0,0-1 1,0 1-1,0 0 0,0 0 0,0 0 1,0 0-1,0 0 0,0 0 1,0-1-1,0 1 0,0 0 1,0 0-1,0 0 0,0 0 0,0 0 1,0-1-1,0 1 0,0 0 1,0 0-1,0 0 0,0 0 1,0 0-1,0 0 0,0-1 1,0 1-1,-8 9-158,1 2 159,1 1 0,0 0 1,-7 23-1,-8 44 31,17-66-21,-11 47-23,-97 364 493,94-363-504,-11 75 0,24-97 168,1 0 0,2 0 0,3 45 0,-1-77-69,1 0-1,0 0 1,0 0 0,1-1 0,0 1 0,0 0 0,0 0 0,6 9 0,-7-15-53,0 1 0,0 0 0,0-1 1,0 1-1,1-1 0,-1 0 0,1 1 0,-1-1 0,1 0 0,-1 0 0,1 0 1,0 0-1,0 0 0,-1 0 0,1 0 0,0-1 0,0 1 0,0 0 1,0-1-1,0 0 0,0 1 0,0-1 0,0 0 0,0 0 0,0 0 1,0-1-1,0 1 0,0 0 0,-1-1 0,1 1 0,0-1 0,0 0 1,0 1-1,2-2 0,6-3 14,-1 0 1,1 0-1,-1-1 0,0-1 1,14-11-1,40-45 80,-40 39-95,-18 19-28,94-91-197,-80 79 181,1 1-1,1 1 1,32-17-1,-46 29 3,0 1 0,0-1 0,0 2 1,1-1-1,-1 1 0,0 0 0,1 0 0,-1 1 0,0 0 0,8 1 1,10 0 168,-24-1-56,-7 0-10,-19-1-153,17 0 13,0 0 0,0 1 0,0 1 0,0-1 0,0 1 0,0 1 0,-9 2 0,5 1 26,0 0-1,1 1 1,0 0-1,0 1 1,0 0-1,1 1 1,0 0-1,1 1 0,0 0 1,0 0-1,-9 14 1,14-17 42,0 0 0,0 0 0,1 1 1,0-1-1,0 1 0,0 0 0,1 0 0,0 0 0,-1 9 1,3-10 7,-1-1 0,1 1 1,1 0-1,-1-1 1,1 1-1,0-1 1,0 1-1,0-1 0,1 1 1,0-1-1,0 0 1,0 0-1,4 6 1,-6-10 7,1 1 0,0-1 0,0 1 0,0-1 0,0 0 1,0 1-1,0-1 0,0 0 0,0 0 0,0 0 0,1 0 1,-1 0-1,0 0 0,1 0 0,-1 0 0,0-1 0,1 1 1,-1 0-1,1-1 0,0 1 0,2 0 0,-2-2 2,0 1 0,0 0-1,0-1 1,0 1 0,-1-1 0,1 0-1,0 0 1,0 1 0,-1-1 0,1 0 0,-1 0-1,1-1 1,-1 1 0,1 0 0,-1 0-1,1-1 1,-1 1 0,1-3 0,8-9 29,0-1 1,-1-1-1,13-28 1,-3 5-35,-16 32-80,0 0 0,0 0 0,-1 0 0,0 0 0,0 0 0,0 0 0,0-10 0,-2 78-87,3 0 0,14 84 0,-14-134 194,0 1 1,1-1-1,0 0 1,1-1-1,0 1 1,9 13-1,-13-24-26,-1 1 0,1-1 0,0 0 0,0 0 0,-1 0 0,1 0 0,0 0 0,0-1 0,0 1 0,0 0 1,0 0-1,0-1 0,1 1 0,-1 0 0,0-1 0,0 1 0,0-1 0,1 0 0,-1 1 0,0-1 0,1 0 0,-1 0 0,0 0 0,1 0 0,-1 0 0,0 0 0,0 0 0,1 0 0,-1 0 1,0-1-1,1 1 0,-1 0 0,0-1 0,0 1 0,0-1 0,1 0 0,1-1 0,2-2 32,1 0 1,0 0-1,-1-1 0,0 0 1,8-10-1,74-104 138,-61 80-255,1 2 1,55-58-1,-76 88 69,-1 2-29,0 0 0,0 1 0,0-1 0,0 1 0,1 0 0,0 1 0,-1-1 0,8-2 0,-12 6 22,-1-1 1,1 1-1,0 0 0,0-1 0,-1 1 0,1 0 0,0 0 1,-1 0-1,1 0 0,0 0 0,0-1 0,-1 1 0,1 0 1,0 1-1,0-1 0,-1 0 0,1 0 0,0 0 0,-1 0 1,1 1-1,0-1 0,-1 0 0,1 0 0,0 1 0,-1-1 1,1 1-1,0-1 0,-1 1 0,1-1 0,-1 1 0,1-1 1,-1 1-1,1-1 0,-1 1 0,1-1 0,-1 1 0,0 0 0,1-1 1,-1 1-1,0 0 0,1 0 0,0 4 3,0 0-1,-1 0 1,1 0 0,-1 0-1,0 6 1,0-7 7,-2 43 3,-11 59-1,4-38 29,5 29 142,4-86-87,0-11-86,0 0 0,0 1 0,0-1 0,0 0 0,0 1 0,1-1 0,-1 0 0,0 0 0,0 1 1,0-1-1,0 0 0,1 0 0,-1 1 0,0-1 0,0 0 0,0 0 0,1 1 0,-1-1 0,0 0 0,0 0 1,1 0-1,-1 0 0,0 0 0,0 1 0,1-1 0,-1 0 0,0 0 0,1 0 0,-1 0 0,0 0 0,1 0 1,-1 0-1,0 0 0,0 0 0,1 0 0,-1 0 0,0 0 0,1 0 0,-1 0 0,0 0 0,1 0 1,-1 0-1,1-1 0,12-3 56,-7 0-38,-1 0 0,1 0 0,-1 0 0,0-1 0,0 0 1,0 0-1,0 0 0,-1 0 0,5-9 0,5-9-53,12-27-1,-14 24-4,-9 20 50,47-85-63,-42 78 37,1 1 0,0 0 0,1 0-1,19-18 1,-28 29 6,0 1 1,-1-1-1,1 1 0,-1-1 0,1 1 0,0-1 0,-1 1 1,1-1-1,0 1 0,-1 0 0,1-1 0,0 1 0,0 0 1,-1 0-1,1 0 0,0 0 0,0-1 0,-1 1 1,1 0-1,0 0 0,0 0 0,0 0 0,-1 1 0,1-1 1,0 0-1,0 0 0,-1 0 0,1 1 0,0-1 0,-1 0 1,1 1-1,0-1 0,-1 1 0,1-1 0,0 0 1,-1 1-1,1 0 0,-1-1 0,1 1 0,-1-1 0,1 1 1,-1 0-1,1-1 0,-1 1 0,0 0 0,1-1 0,-1 1 1,0 0-1,1 1 0,1 4-15,1 1 1,-1 0-1,-1 0 0,2 9 1,1 12 57,15 77-85,-16-92 75,1 1 1,1-1 0,0 0-1,1 0 1,11 18-1,-17-30-22,1 0-1,0 1 0,-1-1 1,1 0-1,0 0 1,0 0-1,0 0 0,0 0 1,0 0-1,0 0 1,0 0-1,0-1 1,0 1-1,0 0 0,0 0 1,1-1-1,-1 1 1,0-1-1,0 1 0,1-1 1,-1 0-1,0 0 1,1 1-1,-1-1 0,2 0 1,0-1 19,-1 0 1,1 0-1,-1 0 0,1 0 1,-1 0-1,0-1 1,1 1-1,-1-1 1,0 1-1,0-1 0,0 0 1,3-3-1,7-9 46,0-1 0,-1-1 0,0 1 0,14-31 0,-11 19-25,53-88-5,73-146-432,-42-9 133,-54 141 27,-35 109-29,-9 20 259,0 0-1,0 0 0,0 0 0,0 0 1,0 0-1,0 0 0,0 0 1,0 0-1,0 0 0,0-1 0,0 1 1,0 0-1,0 0 0,0 0 1,0 0-1,0 0 0,1 0 0,-1 0 1,0 0-1,0 0 0,0 0 1,0 0-1,0 0 0,0 0 0,0 0 1,0 0-1,0-1 0,0 1 1,1 0-1,-1 0 0,0 0 0,0 0 1,0 0-1,0 0 0,0 0 1,0 0-1,0 0 0,0 0 1,0 0-1,1 0 0,-1 0 0,0 1 1,0-1-1,0 0 0,0 0 1,0 0-1,0 0 0,0 0 0,0 0 1,0 0-1,0 0 0,1 0 1,-1 0-1,0 0 0,0 0 0,0 0 1,0 0-1,0 0 0,0 1 1,0-1-1,0 0 0,0 0 0,0 0 1,0 0-1,0 0 0,0 0 1,0 0-1,0 0 0,0 1 0,2 34-159,-3-20 173,-7 271 255,30 241 289,-16-464-626,-3-18-243,13 55 0,-14-86-277,-2-11 25,0 0 1,1-1 0,-1 1-1,1 0 1,0-1-1,2 5 1,2-15-6392,-5 6 6479,0 0-1,0-1 0,0 1 1,0 0-1,-1 0 1,1-1-1,-1 1 1,0 0-1,1 0 0,-3-4 1,-2-6-554,-13-39-2653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2:52:39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31 3136,'-3'-14'7845,"123"14"-2211,61 0-4260,-45 0-1060,-115-1-327,0-1-1,23-4 0,-9 0-2590,-33 5 1979,8 0-754,-3 4-2958,1 8 1580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2:52:42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74 4224,'2'14'3329,"5"31"-2643,-2-3-211,7 45 478,32 191 788,-42-267-1671,4 12 495,-2 0 0,4 47 1061,-17-73-484,6 1-1082,-1 0 0,1 0 0,0 0 0,0 0 1,0 0-1,0-1 0,1 1 0,-1-1 1,1 0-1,-1 0 0,1 0 0,0 0 0,0 0 1,1 0-1,-4-7 0,-1-6-8,-10-32-1,16 47-51,-35-141 270,31 118-336,1 1 1,1 0-1,1-1 0,3-24 1,-1 5-33,-2 30 17,2 0 1,-1 0-1,2 0 0,4-21 0,0 12-88,-5 18 128,0 0 1,0 0-1,0-1 0,0 1 0,1 0 1,0 0-1,0 0 0,0 0 0,0 1 1,1-1-1,-1 0 0,5-3 1,4-5-230,-10 10 267,1 0 1,0 0-1,0 0 0,0 1 1,-1-1-1,1 0 0,1 1 1,-1 0-1,0-1 1,2 0-1,15-5-87,0 1 0,0 1 1,0 1-1,0 1 0,37-2 0,-49 5 51,0 0-1,0 1 1,0 0 0,0 0-1,0 1 1,0 0-1,0 0 1,-1 0 0,1 1-1,9 6 1,-13-7 51,0 0-1,0 0 1,0 0 0,0 1 0,-1-1 0,1 1 0,-1 0 0,1 0 0,-1 0 0,0 0 0,0 0-1,-1 0 1,1 0 0,-1 1 0,1-1 0,-1 1 0,0-1 0,0 1 0,-1 0 0,1-1-1,-1 1 1,1 3 0,-2 3 48,0 0 0,0-1-1,-1 1 1,0-1-1,-1 1 1,0-1 0,-1 0-1,1 0 1,-9 14 0,-2-1 43,0-1 0,-25 28 1,22-32 133,0 0 1,-1-1-1,0-1 0,-1-1 1,-24 13-1,38-22-65,11-5-203,2-1 7,-5 1 14,13-1-28,0 1 0,0 1 0,0 1-1,0 0 1,0 0 0,27 10 0,-33-8-59,-1 0 1,1 1-1,15 10 1,-22-12 74,1 0-1,-1 0 1,1 1 0,-1-1 0,0 1 0,0 0 0,0 0 0,-1 0 0,0 0 0,4 7 0,-6-11 21,1 3 12,1 1 1,-1-1-1,1 1 0,-1-1 0,0 1 0,0 0 0,-1-1 0,1 1 0,-1 0 0,0-1 0,0 1 0,0 4 1,-1-5 11,1 4 67,-2 0-1,1 0 0,-4 11 1,4-15-70,-1-1 1,1 1-1,0-1 0,-1 1 0,0-1 1,1 0-1,-1 0 0,0 1 1,0-1-1,0 0 0,-1-1 1,-3 4-1,-7 2 106,0-1-1,0-1 1,-21 6 0,30-10-107,-10 3 59,0-1-1,-1 0 1,-24 1-1,-47-5 373,39 1-58,-7 0-2040,54 0 1565,-1 0 0,1 0 0,0 0 0,0-1 0,0 1 0,-1 0 0,1 0 0,0 1 0,0-1 0,0 0 0,0 0 0,-1 0 0,1 0 0,0 0 0,0 0 0,0 0 0,0 0 0,-1 0 0,1 0 0,0 0 0,0 0 0,0 1 0,0-1 0,0 0 0,-1 0 0,1 0 0,0 0 0,0 0 0,0 1 0,0-1 0,0 0 0,0 0 0,0 0 0,0 0 0,0 1 0,-1-1 0,1 0 0,0 0 0,0 0 0,0 0 0,0 1 0,0-1 0,0 0 0,0 0 0,0 0 0,0 0 0,0 1 0,1-1 0,-1 0 0,5 9-2401,9 3-940,8 4 1163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2:52:43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0 2976,'0'0'3765,"0"6"-2373,-1 26-476,-2-1-1,0 0 1,-10 34 0,-31 90 141,30-105-605,-5 17 365,17-63-694,1 0-1,0 0 1,0 0-1,0 1 1,1-1 0,-1 0-1,1 7 1,0-10-86,0 0-1,0 0 1,0 0 0,1 0 0,-1 0 0,0 0 0,0 1 0,1-1 0,-1 0-1,1 0 1,-1 0 0,1 0 0,0 0 0,-1-1 0,1 1 0,0 0 0,0 0-1,-1 0 1,1 0 0,0-1 0,0 1 0,0 0 0,0-1 0,0 1 0,0-1-1,0 1 1,0-1 0,0 0 0,0 1 0,0-1 0,0 0 0,2 1 0,5-1-11,0 0 0,0 0 1,0-1-1,0 0 0,0-1 1,0 1-1,12-5 1,21-4-132,-10 3 132,-30 6-334,-9-5-6037,3 5 4670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2:52:43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46 4064,'-5'-6'4260,"17"7"-1923,16-1-925,1-2 0,-2 0 0,49-11 0,-72 12-1317,11-3-7,0 0 1,0 1-1,0 1 1,0 0-1,0 1 1,16 1-1,3 1-45,-33-1 501,-1-7-4228,0 14-1197,0-2 2940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2:52:44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16 4800,'-5'3'376,"-1"0"1,1 0 0,0 0-1,0 0 1,0 1-1,0-1 1,0 1 0,1 1-1,0-1 1,0 1-1,-6 7 1,6-6-122,0 1 1,0-1-1,1 1 0,0 0 0,0-1 1,1 1-1,-1 1 0,2-1 0,-3 10 1,4-15-198,0-1 0,0 1 0,0-1 0,0 1 0,0 0 0,0-1 0,0 1 0,0-1 0,1 1 0,-1 0 0,1-1 0,-1 1 0,1-1 0,-1 0 0,1 1 0,0-1 0,0 1 0,0-1 0,0 0 0,0 0 0,1 2 0,0-1 36,1-1 1,-1 0-1,0 0 1,0 0-1,0 0 1,1 0-1,-1 0 1,1 0-1,-1-1 1,0 0-1,1 1 1,3-1-1,6 0 154,-1-1 0,0 0 0,1-1 0,19-6 0,-22 6-177,-1-1 1,0-1-1,0 1 1,0-1-1,0-1 1,-1 1 0,0-1-1,1-1 1,7-7-1,-12 10-63,-1 1-1,1-1 0,0 0 0,-1 0 0,0-1 0,0 1 0,0 0 1,0-1-1,0 1 0,-1-1 0,1 0 0,-1 1 0,0-1 0,0 0 0,-1 0 1,1 0-1,-1 0 0,0 1 0,0-1 0,0 0 0,0 0 0,-2-8 0,1 10-59,1 0-1,-1 0 1,0 0-1,0 0 1,0 0-1,0 0 1,0 0-1,0 0 1,0 0-1,-1 0 1,1 1-1,-1-1 0,1 0 1,-1 1-1,0-1 1,0 1-1,0 0 1,-3-2-1,2 2 35,0 0 0,0 0-1,0 0 1,0 0 0,0 1 0,-1 0 0,1-1-1,0 1 1,0 0 0,0 1 0,-7 0 0,4 1-225,-1-1 1,1 1 0,-1 1 0,1-1 0,0 1 0,0 0 0,0 1-1,0-1 1,1 1 0,-1 0 0,-6 8 0,12-12 91,-1 0 0,1 1 0,-1-1 0,1 0 0,0 1 0,0-1 0,-1 1 0,1-1 0,0 1 0,0-1-1,-1 1 1,1-1 0,0 0 0,0 1 0,0-1 0,0 1 0,0-1 0,0 1 0,0-1 0,0 1 0,0-1 0,0 1 0,0-1 0,0 1 0,0-1 0,0 1 0,1 0 0,6 3-1561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2:52:44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13 5472,'1'-12'3268,"0"17"-736,1 21-615,-5 28-831,-3 0-1,-20 88 1,26-142-1084,-25 93 536,24-89-461,0 0 0,0 1 0,1-1 0,0 8 0,0-11-46,0 0 0,0 0 0,0 0 0,0 0 0,0 0 0,0-1-1,1 1 1,-1 0 0,0 0 0,1 0 0,-1-1 0,0 1 0,1 0 0,-1 0 0,1-1 0,-1 1 0,1 0 0,0-1 0,-1 1 0,1 0 0,0-1 0,-1 1 0,1-1 0,0 1-1,0-1 1,0 0 0,-1 1 0,1-1 0,0 0 0,1 1 0,21 2 106,0-2 0,30-1 0,-25 0-255,-28 0 150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2:52:45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5888,'7'-1'7598,"9"-1"-5955,23-6 1,1-3-1333,1 1 0,57-6 0,-98 16-413,2-1-293,0 1-1,0 0 0,1-1 0,-1 1 0,0 0 0,0 0 1,0 1-1,0-1 0,0 0 0,0 1 0,0-1 1,0 1-1,0-1 0,0 1 0,0 0 0,0 0 0,2 1 1,5 6-1893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2:52:47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35 3136,'0'-34'7098,"-1"77"-5836,0 11 70,11 97 0,-3-109-532,0 75 0,-7-115-741,0-1 0,0 1 0,0-1 0,0 1 0,1-1 0,-1 0 0,0 1 0,1-1 0,-1 1 0,1-1 0,-1 0 0,2 2 0,-1-1 496,-1-15-6384,0 5 2922,0-1 993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2:52:47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77 3904,'-10'-16'1565,"10"16"-1499,0-1 1,-1 0-1,1 1 1,0-1-1,0 0 1,-1 1-1,1-1 1,0 0-1,0 0 1,0 1-1,0-1 0,0 0 1,0 1-1,0-1 1,0 0-1,1 1 1,-1-1-1,0 0 1,0 1-1,1-1 1,-1 0-1,0 1 1,1-1-1,-1 0 0,5-4 164,0 1-1,0 0 0,1 0 1,-1 1-1,1-1 0,-1 1 1,1 0-1,0 1 0,0 0 1,0 0-1,1 0 0,-1 0 0,0 1 1,1 0-1,8 0 0,-3 0-133,1 1-1,-1 0 0,0 1 1,0 1-1,0-1 1,0 2-1,17 5 0,-21-5-27,0 1-1,0 1 1,0-1-1,-1 1 1,0 0 0,0 1-1,10 9 1,-5-3 292,-1 1 0,19 27 1,-27-35-226,0 0 0,-1 0 0,1 0 1,-1 0-1,0 0 0,-1 0 0,1 1 0,-1-1 1,0 1-1,0-1 0,-1 1 0,1-1 1,-1 1-1,-1 0 0,1-1 0,-1 1 1,0-1-1,-2 7 0,1-5-22,-1 0 0,1-1 0,-2 1-1,1-1 1,-1 1 0,0-1 0,0 0 0,-1 0 0,1-1-1,-1 0 1,-1 1 0,1-2 0,-9 7 0,1-2-165,-1 0 1,0-1 0,0-1-1,0 0 1,-1-1 0,0 0-1,-24 5 1,24-10-2423,4-1 698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2:52:48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1 2720,'-6'3'250,"1"0"0,0 0 1,0 1-1,0 0 0,1 0 0,-1 0 1,1 1-1,0-1 0,-4 6 0,-3 8 965,-14 26-1,16-27-759,-4 9-132,1-1-1,1 1 1,1 1-1,2 0 1,1 0-1,1 1 1,1 0-1,1 0 1,2 0-1,0 1 1,3-1-1,0 0 1,1 0-1,11 45 1,-10-60-177,1 0 1,1 0 0,0-1-1,1 1 1,13 20 0,9 6 173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2:59:01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31 9376,'-28'-4'3488,"39"4"-2720,-2-5-192,-1 1 1280,8-1-1121,12 2 1057,25 3-1056,22-6-352,14 3-256,-9 3-128,-8 3 0,-11-3-288,-3 6 160,-11-3-2496,-5 2 1441,-9 4-3777,-13-2 2752,-7 11-2688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2:52:48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32 1664,'-4'-15'528,"4"15"-524,0 0 1,0 0-1,0 0 1,0 0-1,-1 0 0,1 0 1,0 0-1,0-1 1,0 1-1,0 0 0,0 0 1,0 0-1,0 0 1,0 0-1,0 0 0,0 0 1,0-1-1,0 1 1,0 0-1,0 0 0,0 0 1,0 0-1,0 0 1,0 0-1,0 0 0,0-1 1,1 1-1,-1 0 1,0 0-1,0 0 1,0 0-1,0 0 0,0 0 1,0 0-1,0 0 1,0 0-1,0-1 0,0 1 1,0 0-1,1 0 1,-1 0-1,0 0 0,0 0 1,0 0-1,0 0 1,3-2 239,0 1 0,0-1 0,0 1 0,0 0 0,1-1 0,-1 1 0,0 1 0,0-1 0,1 0 0,-1 1 0,0 0 0,1 0 0,5 0 0,-4 1 57,0 0-1,1 0 0,-1 1 1,0 0-1,0 0 0,0 0 1,8 5-1,3 4 399,-1 1-1,-1 0 0,24 25 1,-27-26-365,-1 1 0,0 1 0,-1-1 1,0 1-1,-1 1 0,-1 0 0,0 0 0,7 21 1,-12-27-175,0 0 0,-1 0 1,1 0-1,-2 0 0,1 0 1,-1 0-1,0 0 1,-2 12-1,-3 7 297,-9 29 0,13-50-409,-20 69 317,-30 74 0,37-122-1867,13-26 1196,0 0 0,1 0-1,-1 0 1,0 0-1,0 0 1,0 0-1,0 0 1,0-1-1,0 1 1,0 0-1,0-1 1,0 1-1,0-1 1,0 1-1,0-1 1,0 1-1,0-1 1,-1 0-1,0 1 1,-4-1-2750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2:52:51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0 1888,'0'6'5088,"-6"0"-3600,5-3-1342,0 0 1,-1 0-1,1-1 1,-1 1-1,0-1 1,0 1-1,0-1 1,0 0-1,0 0 0,-5 3 1,-3 5 162,1-1-79,0 1 0,0 0 0,1 1 1,0-1-1,-10 21 0,4 0-132,1 0-1,2 1 1,0 0-1,-8 55 1,13-46 160,1 0 0,3 0 0,3 61 0,0-85-110,0-1 1,2 1-1,0-1 1,0 0-1,2 1 1,0-2-1,0 1 1,2-1-1,0 1 1,1-2 0,0 1-1,12 13 1,-6-14 139,-12-12 837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2:52:52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53 112 2656,'0'0'32,"-1"0"-1,1-1 1,0 1 0,0 0-1,0 0 1,-1-1 0,1 1-1,0 0 1,0 0 0,-1-1-1,1 1 1,0 0 0,0 0-1,-1 0 1,1 0 0,0-1-1,-1 1 1,1 0 0,0 0-1,-1 0 1,1 0 0,0 0-1,-1 0 1,1 0 0,0 0-1,-1 0 1,1 0 0,0 0-1,-1 0 1,1 0 0,0 0-1,-1 0 1,1 0 0,-1 1-1,1 0 85,0 0 0,0 1 0,-1-1 0,1 1 0,0-1 0,1 0 0,-1 1 0,0-1 0,0 0 0,1 3 0,0 9 364,0-1 0,-1 1 0,0-1 0,-4 21 0,1 1 154,-21 154 2070,20-152-2236,4-29-167,-1 1 1,0-1 0,0 1-1,0-1 1,-4 9 0,19-90 1900,15-64-2244,7-31 15,-6 42-1210,-30 126 1227,0 0 0,0 1 0,0-1 0,0 1 0,0-1 0,0 0 1,1 1-1,-1-1 0,0 1 0,0-1 0,1 1 0,-1-1 0,0 1 1,1-1-1,-1 1 0,1-1 0,-1 1 0,0 0 0,2-1 0,-2 1 8,0 0-1,1 0 1,-1 0-1,0 0 0,1 0 1,-1 0-1,0 0 0,1 0 1,-1 0-1,0 0 1,1 1-1,-1-1 0,0 0 1,1 0-1,-1 0 1,0 1-1,0-1 0,0 0 1,1 0-1,-1 1 0,0-1 1,0 0-1,0 0 1,1 1-1,1 2 10,-1 0 0,1 0 0,-1 0 0,0 0 0,0 0 0,1 4 0,11 82 464,-7-47-205,1-1 0,15 50 1,-15-70-151,0-1 0,2 1 0,0-2 1,13 22-1,35 37 785,-55-76-480,12-6-5092,-11 3 2799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2:52:52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43 3072,'-5'-4'1376,"2"13"-1184,-3-9 1664,12 0-1056,-3-5 736,7 5-896,4-9 256,6 6-512,-1-6-192,4 9-128,1-9-64,-1 9 0,-4-7 128,6 7-64,-3-5-2496,-2 5 1344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2:52:52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6 3488,'-4'-2'2498,"12"4"2028,27-5-2237,-28 2-2246,1 0-1,-1 1 0,0-1 1,0 1-1,13 2 1,-3 1-33,-7-2-321,-1 1 0,17 4 0,-23-4-17,-3-2 88,0 0 120,0 0 0,0 0 0,0 0 0,1 0 0,-1 0 0,0 0 0,0 0 0,0 0 0,0 0 0,1 0 0,-1 0 0,0 0 0,0 0 0,0 0 0,0 0 0,1 0 0,-1 0 0,0 0 0,0 0 0,0 0 0,1 0 0,-1 0 0,0 0 0,0 0 0,0 0 0,0 0 0,0 0 0,1 0 0,0-2-840,3 1-1557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2:52:53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2496,'0'-12'5557,"5"31"-4186,-1-4-913,2 31 256,-2 0-1,-3 82 1,-2-63-316,1 148 1389,-2-195-1910,2-18 60,0 0-1,0 0 1,0 0 0,0 1-1,0-1 1,0 0-1,0 0 1,0 0 0,0 1-1,0-1 1,0 0-1,0 0 1,0 0 0,0 1-1,0-1 1,-1 0-1,1 0 1,0 0 0,0 0-1,0 1 1,0-1-1,0 0 1,0 0 0,-1 0-1,1 0 1,0 0-1,0 1 1,0-1 0,0 0-1,-1 0 1,1 0-1,0 0 1,0 0 0,0 0-1,-1 0 1,1 0-1,0 0 1,0 0 0,0 0-1,-1 0 1,1 0-1,0 0 1,0 0 0,0 0-1,-1 0 1,1 0-1,0 0 1,0 0 0,0 0-1,0 0 1,-1 0-1,1 0 1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2:52:53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1 2656,'0'0'837,"-11"12"1670,1 11-1252,-2-2 0,-17 27 1,11-21-676,-39 69 844,46-79-1262,-6 12 47,16-28-180,1 1 0,-1-1 1,1 0-1,-1 0 0,1 1 1,0-1-1,-1 0 0,1 0 1,0 1-1,0-1 0,0 0 1,0 1-1,0-1 1,0 0-1,1 1 0,-1-1 1,0 0-1,1 1 0,-1-1 1,1 1-1,0-1 31,0 0-1,0 0 1,0 0 0,0 0 0,0-1-1,1 1 1,-1 0 0,0-1 0,0 1-1,0-1 1,1 1 0,-1-1 0,0 1 0,1-1-1,-1 0 1,0 0 0,1 0 0,-1 0-1,0 0 1,1 0 0,1 0 0,31-5 556,3-6-172,36-14 1,14-4-433,4 7 5,-75 19-480,0 1 0,0 0 0,29 2 0,-41 0 105,0 0 1,-1 1-1,1 0 0,0-1 0,0 1 0,0 0 0,-1 1 0,6 1 1,5 9-3537,-6 0 1638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2:52:56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3 1664,'1'-3'5675,"-1"3"-5580,7 0 1641,-6 0-1654,0 0-1,0 1 1,0-1 0,1 0-1,-1 1 1,0-1-1,0 1 1,0-1 0,0 1-1,0-1 1,0 1-1,0 0 1,0-1 0,1 2-1,1 4 92,0-1-1,0 1 1,0 0-1,-1 0 1,0 0-1,0 0 1,0 0-1,-1 1 1,0-1-1,0 0 1,0 1-1,-1-1 1,0 0-1,-1 1 1,1-1-1,-1 1 1,0-1-1,-3 8 1,0-1 15,0-1 0,0 0 0,-1 0 0,-1-1 0,0 1 1,0-1-1,-1 0 0,-11 12 0,14-18 8,-1 0-1,1-1 1,-9 7 0,12-10-267,0 0 0,0-1 0,0 1 0,-1 0 0,1-1 0,0 1 0,0-1 0,0 1 0,-1-1 0,1 1 0,0-1 0,0 0 0,-1 0 0,1 0 0,0 0 0,-1 0 0,1 0 0,0 0 0,-1 0 0,1 0 0,-2-1 0,2 1-79,0-1 1,1 1-1,-1-1 0,0 1 0,1-1 0,-1 1 0,1-1 1,-1 1-1,1-1 0,-1 1 0,1-1 0,-1 0 0,1 1 1,0-1-1,-1 0 0,1 1 0,0-1 0,0 0 0,-1 1 1,1-1-1,0 0 0,0 0 0,0 1 0,0-1 0,0 0 1,0-1-1,0-1-605,-1-13-1383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2:52:58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14 1664,'-7'-4'1179,"4"4"95,1 0 333,-6 0 5092,24 3-4498,-4-2-2083,0-1 0,1-1 1,-1 0-1,20-4 1,-19 3-115,0 0 0,-1 1 0,24 0 0,-1 1-28,-27 0 21,0 0 1,1 0-1,-1 1 0,10 1 0,-18-2-2,1 0-1,-1 1 1,1-1-1,-1 0 1,1 0-1,-1 0 1,1 0-1,-1 1 1,1-1-1,-1 0 1,1 1-1,-1-1 1,0 0-1,1 1 1,-1-1-1,1 0 1,-1 1-1,0-1 1,1 1-1,-1-1 1,0 1-1,0-1 1,1 1-1,-1-1 1,0 1-1,0-1 1,0 1-1,1-1 1,-1 1-1,0-1 1,0 1-1,0-1 1,0 1-1,0-1 1,0 1-1,0 0 1,0-1-1,-1 1 1,0 3 1,0 1 1,-1-1-1,0 0 1,-3 6-1,5-9 2,-63 106-116,-25 54 406,73-129 59,-2-2 0,-24 35-1,25-53-243,10-9 126,7-2 884,15-1-713,-1 0-322,22-5 0,-22 3-78,25-2-1,-29 4 29,96-4 179,-92 3-551,12-3 1041,-26 4-1041,-1-1 0,1 1 0,0 0 0,0-1 0,0 1 0,0-1 0,0 1 0,-1-1-1,1 0 1,0 1 0,0-1 0,-1 0 0,1 0 0,2 0-1629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2:52:58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5 3488,'-1'0'134,"0"0"-73,1 0 0,-1 0 1,1 0-1,0 0 0,-1 0 0,1 1 0,0-1 1,-1 0-1,1 0 0,-1 0 0,1 0 1,0 1-1,-1-1 0,1 0 0,0 0 0,-1 1 1,1-1-1,0 0 0,0 1 0,-1-1 0,1 0 1,0 1-1,0-1 0,0 0 0,-1 1 1,1-1-1,0 0 0,0 1 0,0 0 659,-1 0-422,0-1 0,1 0 0,-1 0 0,0 0-1,0 0 1,1 0 0,-1 0 0,0 0 0,1 0 0,-1 0-1,0-1 1,0 1 0,1 0 0,-1 0 0,-1-1 703,8 3 634,-2-1-1467,0-1-1,1 1 1,-1-1-1,0 0 1,1-1-1,-1 1 1,0-1 0,8-1-1,7-1 186,116-6 53,-81 9-643,-23 1-614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2:59:01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28 162 10304,'-28'-18'3808,"32"18"-2944,20-3-256,-1-3 575,15-6-767,4 0 1024,25-6-800,32 3-256,15-3-224,-6 3-288,-8 1 64,-14 5-2560,-1 5 1409,5 4-4833,4-3 3360,-14-11-1504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2:52:59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9 123 3072,'0'1'66,"0"-1"1,0 0-1,0 0 1,-1 1-1,1-1 1,0 0-1,0 0 1,-8 2 6281,8-11-4551,1 7-1722,-1 0 0,1 0-1,-1-1 1,1 1 0,-1 0 0,1 0 0,0 0-1,0 0 1,0 0 0,0 0 0,1 1 0,1-3-1,22-23 307,-15 17-283,-7 6-79,0 0 17,1-1 1,0 1-1,1 0 0,-1 0 0,1 0 0,-1 0 0,1 1 0,0 0 1,1 0-1,-1 0 0,11-3 0,-15 5-50,1 1-1,-1 0 1,0 0 0,1 0 0,-1 0-1,0 0 1,1 0 0,-1 0 0,1 0-1,-1 0 1,0 0 0,1 1-1,-1-1 1,0 1 0,0-1 0,1 1-1,-1-1 1,0 1 0,2 1 0,-2 0 9,1-1 1,-1 1 0,1 0 0,-1-1 0,0 1-1,0 0 1,0 0 0,0 0 0,0 0 0,0 0-1,0 3 1,1 4 55,0 1 0,-1 0 0,0 0 0,-1 13 0,0-18-13,-1 24 150,-2-1-1,0 0 1,-2 0-1,-1 0 1,-10 28 0,5-21 91,-2 1 0,-1-2 1,-1 1-1,-31 47 1,38-70-218,7-11 28,0 0 0,0 0-1,0 0 1,0 1-1,0-1 1,1 0 0,-1 0-1,0 1 1,1-1 0,-1 0-1,0 4 1,1-5-70,0 0 1,1 0-1,-1 1 0,0-1 1,0 0-1,0 0 0,0 0 1,1 0-1,-1 1 0,0-1 1,0 0-1,0 0 0,1 0 1,-1 0-1,0 0 0,0 0 1,0 0-1,1 0 0,-1 1 1,0-1-1,0 0 0,1 0 1,-1 0-1,0 0 0,0 0 1,1 0-1,-1-1 0,18-1 262,14-5 110,-5 1-177,41-5-1,-55 10-211,-5 0-61,1 1 0,-1-1 0,15 3 0,-11-2 354,-2 0-1500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2:52:59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3808,'0'0'76,"0"0"-1,0-1 1,0 1 0,0-1 0,1 1 0,-1 0-1,0-1 1,0 1 0,0-1 0,1 1-1,-1 0 1,0-1 0,0 1 0,1 0 0,-1-1-1,0 1 1,1 0 0,-1 0 0,0-1 0,1 1-1,-1 0 1,1 0 0,-1 0 0,0 0-1,1-1 1,-1 1 0,1 0 0,-1 0 0,0 0-1,1 0 1,-1 0 0,1 0 0,-1 0-1,1 0 1,-1 0 0,0 0 0,1 0 0,-1 0-1,1 0 1,-1 1 0,1-1 0,27 8 2132,-13-4-1647,-5-1-300,0 0 0,0 1 0,0 0 1,-1 0-1,1 1 0,-1 0 0,0 1 0,-1 0 1,1 0-1,-1 1 0,0 0 0,12 14 0,-11-10-97,0 1 0,-1 0 0,0 0-1,-1 1 1,0 0 0,-1 0-1,-1 0 1,8 27 0,-2 14 542,10 94 1,-20-115-430,0 1 1,-2-1-1,-2 0 0,-7 36 1,4-45-104,-1-1 1,-2 0-1,0-1 0,-23 40 1,21-41-18,-11 19-614,-2-1 0,-30 38 0,29-44-502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2:53:02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3648,'5'-7'8074,"-5"12"-7727,0 540 4047,0-544-4489,-4-5-2108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2:53:02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81 5888,'0'0'1898,"15"4"977,11-6-1145,-1 0 1,45-11-1,-12 2-1119,162-33 40,-201 39-1083,25-1 0,-30 5-106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2:53:03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3968,'0'113'6067,"0"5"-3582,0 238-2317,0-359-2382,3-1 700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2:53:03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10 185 4064,'-4'-9'481,"3"7"-360,1 0 0,-1 1 0,0-1 0,1 0 0,-1 0 0,1 0 1,-1 0-1,1 0 0,0-1 0,0-2 0,0 0 194,0 0 0,0 0 0,1 0 0,-1 0 0,1 0 0,0 0 0,0 0 0,1 0 0,-1 1 1,1-1-1,0 1 0,1-1 0,3-5 0,0 3-118,1 1 0,0 0 0,0 0 1,0 0-1,1 1 0,0 0 0,0 1 1,0-1-1,0 2 0,1-1 0,0 1 1,12-3-1,-2 2-107,0 1-1,1 0 1,0 1 0,33 2 0,-46 0-89,0 1 0,0 0 0,0 0 0,-1 0-1,1 1 1,0 0 0,-1 0 0,1 0 0,9 6 0,-14-7 14,-1 0 0,1 1 0,0-1-1,-1 1 1,1-1 0,-1 1 0,0-1 0,1 1 0,-1 0 0,0 0-1,0-1 1,0 1 0,0 0 0,1 3 0,-2-3 34,1 1 1,-1 0-1,0 0 0,1-1 1,-1 1-1,-1 0 0,1 0 1,0-1-1,-1 1 0,1 0 1,-1-1-1,0 1 0,-1 3 1,-6 11 72,-1-1 0,0 0 0,-2 0 0,1-1 0,-2-1 0,-12 13 0,9-11-43,1 1-1,1 0 1,1 1 0,-13 23 0,22-36-70,1 0 1,0 0-1,0 0 1,1 0 0,-1 0-1,1 0 1,0 0 0,0 1-1,1-1 1,-1 0 0,1 1-1,1-1 1,-1 0 0,1 1-1,0-1 1,0 0-1,0 0 1,1 0 0,-1 0-1,1 0 1,1 0 0,-1 0-1,1 0 1,-1-1 0,8 8-1,10 7 1,0-1-1,2-1 0,33 20 1,9 7-26,-62-42 38,1-1 0,-1 1 0,1 0 1,-1 0-1,0 1 0,0-1 0,0 0 1,0 1-1,-1-1 0,1 1 1,-1-1-1,1 1 0,-1 0 0,0 0 1,0 0-1,1 5 0,-2-7 10,0 0 1,0 1-1,0-1 0,0 0 1,0 0-1,-1 1 0,1-1 0,-1 0 1,1 0-1,-1 0 0,1 0 1,-1 0-1,1 0 0,-1 0 1,0 0-1,0 0 0,0 0 0,1 0 1,-1 0-1,0 0 0,0-1 1,0 1-1,0 0 0,0-1 0,-1 1 1,1-1-1,-2 2 0,-5 1 60,1 0-1,-1 0 0,-11 2 0,-25 5 144,-1-2 0,0-3-1,-57 1 1,55-8-1469,18-3-2593,20 4 2206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2:53:05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9 3552,'0'0'125,"0"-1"1,0 1-1,0 0 0,0-1 1,0 1-1,0-1 0,0 1 1,0 0-1,1-1 0,-1 1 1,0 0-1,0-1 0,0 1 1,1 0-1,-1-1 0,0 1 0,1 0 1,-1-1-1,0 1 0,0 0 1,1 0-1,3-1 3790,-8 7-2822,-7 23-217,-21 43 1,9-24-187,-7 20-40,-30 66 513,57-128-1074,1 0 0,-1 0 0,1 0 1,1 0-1,-3 9 0,4-14-60,0 1 0,0-1-1,0 0 1,0 1 0,-1-1 0,2 0 0,-1 0-1,0 1 1,0-1 0,0 0 0,1 1 0,-1-1-1,0 0 1,1 0 0,-1 0 0,1 1 0,0-1 0,-1 0-1,1 0 1,0 0 0,0 0 0,-1 0 0,1 0-1,0 0 1,0-1 0,0 1 0,0 0 0,0 0-1,1-1 1,-1 1 0,0 0 0,0-1 0,2 1-1,8 1 153,0 0-1,0-1 0,0-1 0,19-1 0,-6 1-147,-20 0 3,0 0 1,0-1-1,0 1 1,-1-1 0,1 0-1,0 0 1,0 0-1,-1-1 1,8-3-1,5-5-2918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2:53:06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42 5216,'0'0'89,"-1"0"0,1-1 0,-1 1 0,1 0-1,0-1 1,-1 1 0,1 0 0,0-1 0,-1 1 0,1 0 0,0-1 0,-1 1 0,1-1 0,0 1 0,0-1 0,-1 1 0,1 0 0,0-1 0,0 1-1,0-1 1,0 1 0,-1-1 0,1 1 0,0-1 0,0 0 0,0 1 0,0-1 0,0 1 0,1-1 0,-1 0 94,1 0 0,0 0 0,0 1 1,0-1-1,-1 0 0,1 1 0,0-1 1,0 1-1,0-1 0,0 1 0,0-1 1,0 1-1,0 0 0,0 0 0,2-1 1,21-6 2257,-17 5-1876,0-1 1,1 2 0,12-3 0,-7 3-353,-1 0 0,0 1 1,1 0-1,-1 1 0,0 1 0,14 3 1,-18-3-205,-1 0 0,0 0 0,1 1 1,10 7-1,-15-9-461,-1 1 1,0-1-1,0 1 1,0 0-1,0 0 1,3 3-1,0 3-1286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2:53:06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17 3136,'-3'4'446,"-1"0"-1,1 0 1,0 0-1,0 0 1,0 1 0,1-1-1,-1 1 1,1 0 0,-3 9-1,4-12-312,1 1 1,-1-1-1,1 0 0,0 0 0,0 1 0,0-1 1,0 0-1,0 0 0,0 1 0,1-1 0,-1 0 1,1 0-1,-1 1 0,1-1 0,0 0 1,0 0-1,0 0 0,0 0 0,0 0 0,1 0 1,-1-1-1,0 1 0,1 0 0,0-1 0,2 3 1,-3-3-54,1 0 0,0 0 0,-1 0 0,1 0 0,0 0 0,0 0 1,0-1-1,0 1 0,0 0 0,0-1 0,0 0 0,0 0 0,0 1 1,0-1-1,0 0 0,0-1 0,-1 1 0,1 0 0,0 0 0,0-1 0,0 1 1,0-1-1,0 0 0,0 0 0,0 1 0,-1-1 0,1 0 0,0-1 1,2-1-1,-1 1 14,-1 0 1,1 0 0,0-1 0,-1 1-1,0-1 1,1 1 0,-1-1 0,0 0-1,-1 0 1,1 0 0,0 0 0,-1-1-1,0 1 1,1 0 0,0-6 0,-2 4-50,1 1 1,-2-1 0,1 1-1,0-1 1,-1 1 0,0 0-1,0-1 1,0 1 0,0 0-1,-2-5 1,2 8-64,0 0-1,1-1 1,-1 1-1,0 0 1,1 0-1,-1 0 1,0 0-1,0 0 1,0 0-1,0 0 1,0 0-1,0 0 1,0 0-1,0 0 1,-1 1-1,1-1 1,0 1-1,0-1 1,-1 1-1,1-1 1,0 1-1,-1-1 1,1 1-1,0 0 1,-1 0-1,1 0 1,0 0-1,-1 0 1,1 0-1,-1 0 1,1 0-1,0 1 1,-1-1-1,1 0 1,0 1-1,0-1 1,-1 1-1,-1 1 1,1-1-169,-1 0 1,1 1 0,0-1-1,-1 1 1,1 0-1,-3 2 1,5-3-252,-1-1 0,1 1 0,-1 0 1,1-1-1,-1 1 0,1 0 0,-1 0 1,1-1-1,0 1 0,-1 0 0,1 0 0,0-1 1,-1 1-1,1 1 0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2:53:07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14 3072,'0'-14'6389,"-6"37"-3712,1-8-2088,-1-1 0,0 0 0,-16 27-1,-8 17 231,2 20-229,24-66-451,1 1 0,1-1 0,0 1 0,-1 18 0,3-28-110,1-1 0,-1 0-1,0 0 1,1 1 0,-1-1 0,1 0 0,0 0 0,-1 0-1,1 0 1,0 0 0,1 0 0,-1 0 0,0 0 0,0 0-1,1-1 1,-1 1 0,1 0 0,0-1 0,-1 1 0,1-1-1,0 0 1,0 1 0,0-1 0,0 0 0,0 0 0,0 0 0,0-1-1,0 1 1,0 0 0,0-1 0,5 1 0,-2 0-351,1 0 0,0-1 0,0 1 0,-1-1 0,7-1 0,-7 0-620,0 0 1,0 0 0,-1 0 0,1 0 0,5-3 0,5-2-1000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2:59:06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292 764 3072,'1'-2'190,"-1"-1"-1,1 0 1,1 1-1,-1-1 1,0 1-1,3-4 1,3-6 1411,-7 12-1500,1-1-1,-1 1 1,0-1 0,1 1 0,-1-1-1,0 1 1,0-1 0,1 1 0,-1-1-1,0 1 1,0-1 0,0 0 0,0 1-1,0-1 1,0 1 0,0-1 0,0 0-1,0 1 1,0-1 0,0 1 0,0-1-1,0 1 1,0-1 0,0 0 0,0 1-1,-1-1 1,1 1 0,0-1 0,0 1-1,-1-1 1,1 1 0,0-1 0,-1 1-1,1-1 1,-1 1 0,1 0 0,-1-1-1,1 1 1,-1-1 0,1 1 0,-1 0-1,1 0 1,-1-1 0,1 1 0,-1 0 0,1 0-1,-1 0 1,1-1 0,-1 1 0,0 0-1,1 0 1,-1 0 0,1 0 0,-1 0-1,0 0 1,0 1 0,-3-1 97,-1 0 0,1 0 0,0 1 1,-1-1-1,1 1 0,-4 2 0,-6 3 122,1 0 0,0 1 0,0 1 0,1 0 0,0 1 0,1 0 0,0 1 0,-12 13 0,5-3-112,1 0 0,1 2 0,-21 36 0,27-40-173,1 0 0,1 1 0,-6 21 0,11-31 3,1 0 0,0-1 1,0 1-1,1 0 0,1 0 1,-1 0-1,1 0 0,1 0 0,1 13 1,-1-19-26,0 0-1,-1 0 1,1 0 0,1 0 0,-1 0 0,0 0 0,1-1-1,-1 1 1,1 0 0,0-1 0,0 1 0,0-1 0,0 0-1,0 0 1,0 1 0,1-1 0,-1-1 0,1 1 0,3 2-1,-1-2 39,1 0 0,-1-1 0,0 1 0,1-1 0,-1-1 0,1 1-1,-1-1 1,1 0 0,-1 0 0,9-1 0,-2 0-11,0-1 1,-1-1 0,1 0-1,-1 0 1,1-1-1,-1-1 1,0 0 0,-1 0-1,1-1 1,16-12 0,-15 8-31,-1 0 0,0-1 0,-1 1 0,0-2 1,0 0-1,-2 0 0,1-1 0,8-18 0,17-47-210,38-124-1,-64 174 197,10-32-27,-3 0-1,13-121 1,-17-125 296,-11 294-237,1 7-75,-1-1 0,0 1 0,0-1-1,0 1 1,-1 0 0,0-1 0,0 1 0,0 0 0,-1 0-1,-4-10 1,6 14 34,0 1 0,0 0 0,-1-1 0,1 1 0,0 0 0,0 0 0,0-1 0,-1 1 0,1 0 0,0 0 0,0 0 0,-1-1 0,1 1 0,0 0 0,-1 0 0,1 0 0,0 0 0,-1-1 0,1 1 0,0 0 0,-1 0 0,1 0 0,0 0 0,-1 0 0,1 0 0,0 0 0,-1 0 0,1 0 0,0 0 0,-1 0 0,1 0 0,-10 9-117,-4 19 180,3 11-20,1 1 1,-7 59-1,4-22 236,-24 101 678,27-122-480,-4 115 0,12-131-301,3 0-1,7 54 0,-4-69 76,1 0-1,1 0 1,1-1 0,19 43-1,-25-65-214,1 0-1,-1 0 1,0 0 0,1 0 0,-1 0-1,1 0 1,0 0 0,0 0-1,-1-1 1,1 1 0,0-1 0,0 0-1,1 1 1,-1-1 0,0 0-1,0 0 1,1 0 0,-1-1-1,0 1 1,1 0 0,-1-1 0,1 0-1,-1 1 1,0-1 0,1 0-1,-1 0 1,1 0 0,-1-1 0,1 1-1,3-2 1,6-2-1,0 0 0,0-1 0,-1-1 0,1 0 0,-2 0 1,16-12-1,-3-1 39,39-41 1,-54 51-21,0-1 0,0 0 1,-1 0-1,0-1 0,-1 0 0,-1 0 1,6-15-1,-6 11-36,-1-1-1,0 1 1,-1-1-1,1-24 1,-4 34-29,1 0 1,-2 0-1,1 1 1,-1-1 0,1 0-1,-2 0 1,1 1-1,-1-1 1,1 1-1,-1-1 1,-1 1 0,1 0-1,-1 0 1,0 0-1,-6-8 1,8 12-12,0 0 0,0 0 1,-1 0-1,1 0 0,0 0 0,0 0 0,-1 0 0,1 0 1,-1 0-1,1 1 0,-1-1 0,1 1 0,-1-1 0,1 1 1,-1-1-1,1 1 0,-1 0 0,0 0 0,1 0 1,-1 0-1,1 0 0,-1 0 0,0 0 0,1 1 0,-1-1 1,1 0-1,-1 1 0,1 0 0,-4 1 0,3-1-13,-1 1 0,1-1 0,-1 1 0,1 0 0,0 0 0,-1 0 0,1 1 0,0-1 0,0 0 0,1 1 0,-1-1 0,0 1 0,1 0 0,0-1 0,-2 4 0,0 6 98,0 0 0,1 0 1,1 0-1,-1 0 0,2 22 0,1-10 71,9 47 1,-7-60-80,0-1 1,0 0 0,1 0 0,0 0-1,1 0 1,0 0 0,0-1 0,1 0-1,1 0 1,9 11 0,-12-16-10,1 1 1,-1-1-1,1 0 0,0 0 1,1 0-1,-1-1 0,0 0 1,1 0-1,0 0 0,0-1 1,0 1-1,0-1 1,0-1-1,0 1 0,0-1 1,1 0-1,-1-1 0,13 0 1,7-2 10,0-2 0,0 0 1,33-12-1,-43 11-25,-1-1 0,0-1-1,0-1 1,-1 0 0,1 0 0,18-16 0,-6 0 57,-1-1 0,28-35 0,41-62-112,-85 107 20,-6 9 38,0 1-1,0-1 0,0 1 0,9-8 1,-11 9-63,4-4 128,-6 8-105,0-1 0,0 1 1,0 0-1,0 0 0,0 0 1,0 0-1,1 0 0,-1-1 0,0 1 1,0 0-1,0 0 0,0 0 0,1 0 1,-1 0-1,0 0 0,0 0 0,0 0 1,1 0-1,-1 0 0,0 0 1,0 0-1,0 0 0,1 0 0,-1 0 1,0 0-1,0 0 0,0 0 0,1 0 1,-1 0-1,0 0 0,0 0 0,0 0 1,1 0-1,-1 0 0,0 0 1,0 0-1,0 1 0,1-1 0,5 6 29,-4-4 160,-7 3-43,-47 28 53,24-12-153,14-12-81,1 1 0,0 1 0,-14 15 0,23-22 21,1 0 0,0 0 0,0 0 0,0 0-1,1 1 1,0-1 0,0 1 0,0-1 0,0 1-1,0 0 1,1 0 0,0 0 0,0 0 0,1 0-1,-1 6 1,1-6 57,0 1 0,1-1-1,-1 0 1,1 0 0,0 1 0,1-1-1,-1 0 1,3 6 0,-3-9 0,0 0 1,1 0-1,-1 0 0,0 0 1,1-1-1,-1 1 0,1 0 1,-1-1-1,1 1 0,0-1 1,-1 1-1,1-1 0,0 0 1,0 0-1,0 0 0,0 0 1,0 0-1,0 0 0,1-1 1,-1 1-1,0-1 0,3 1 1,0-1-12,0 1 0,1-2 0,-1 1 0,0-1 0,0 1 0,0-1 0,9-4 1,34-15-51,-17 6 7,55-21 43,80-33-53,-120 47 195,64-41 1,-87 46-61,24-23 1,-18 14-72,-26 24-61,-1-1-1,0 0 0,0 0 1,0 0-1,0 0 1,0 0-1,-1 0 0,1-1 1,-1 1-1,1-1 0,-1 1 1,0-1-1,0 1 1,1-4-1,-2 5-102,5 18-95,-3-8 152,0 0 35,0 1-1,2 13 1,-3-12 46,2 0-1,-1 0 1,1-1 0,5 13 0,6 20 1,-9-21 24,2-1-1,0 1 1,1-1-1,17 31 1,-25-51-6,1 0 0,-1 0 1,1 0-1,0 0 1,0 0-1,-1 0 0,1 0 1,0 0-1,0 0 0,0 0 1,0-1-1,0 1 1,0 0-1,0-1 0,1 1 1,-1-1-1,0 1 0,0-1 1,0 0-1,0 1 1,1-1-1,0 0 0,1 0-6,-1 0 0,1 0 0,-1-1-1,1 1 1,-1-1 0,1 0-1,-1 0 1,0 1 0,0-1 0,4-3-1,3-1 7,-1-1 0,0-1-1,0 1 1,12-15 0,148-189 424,-166 208-449,-1 0 0,0-1 0,1 1-1,-1-1 1,0 1 0,0-1 0,-1 1 0,1-1-1,0 1 1,-1-1 0,1-3 0,-1 5-1,0 0 0,0 0 0,0 0 0,0 0 0,-1 0 0,1 0-1,0 0 1,0 0 0,-1 0 0,1 0 0,0 1 0,-1-1 0,1 0 0,-1 0 0,1 0 0,-1 0 0,1 1 0,-1-1 0,0 0 0,1 1 0,-1-1 0,0 0 0,0 1 0,1-1 0,-1 1 0,0-1 0,0 1 0,0-1 0,0 1 0,0 0-1,0-1 1,0 1 0,1 0 0,-3 0 0,-1-1-11,-1 0 0,1 1-1,-1 0 1,1 0 0,-1 0 0,1 1-1,-1-1 1,1 1 0,-1 0 0,1 0-1,0 1 1,-1-1 0,1 1-1,0 0 1,0 0 0,0 1 0,1-1-1,-1 1 1,0 0 0,1-1-1,0 2 1,0-1 0,-5 6 0,2 0 20,0 0 1,1 0 0,0 1-1,0-1 1,1 1-1,1 0 1,0 1 0,-4 19-1,3-2 81,1 0-1,1 0 0,3 50 1,1-64-22,0-1 1,1 0 0,1 1 0,7 17 0,-9-27-23,0 1 1,1-1-1,0 1 1,-1-1-1,2 0 1,-1 0 0,5 4-1,-6-6-13,0 0-1,0-1 1,0 1 0,0 0-1,0-1 1,1 1-1,-1-1 1,1 0-1,-1 0 1,1 0 0,-1 0-1,1 0 1,0 0-1,4 0 1,19-2 25,-1-1-1,1-1 1,-1-1 0,0-1-1,0-2 1,0 0 0,-1-1-1,-1-2 1,1 0 0,-1-2-1,-1 0 1,0-2 0,-1 0-1,-1-2 1,30-28 0,-25 21-20,-2-2 0,29-40 0,18-35-19,-69 99 5,0-1 0,-1 0 1,1 0-1,0 1 0,-1-1 0,1 0 1,-1 0-1,1-2 0,-1 3-27,0 1 0,0 0 0,0-1 0,0 1 1,0 0-1,0 0 0,0-1 0,0 1 0,0 0 0,0-1 0,0 1 0,0 0 1,0 0-1,0-1 0,-1 1 0,1 0 0,0-1 0,0 1 0,0 0 0,0 0 1,-1-1-1,1 1 0,0 0 0,0 0 0,-1 0 0,1-1 0,0 1 0,0 0 1,-1 0-1,1 0 0,0 0 0,-1 0 0,1 0 0,0-1 0,0 1 0,-1 0 0,1 0 1,0 0-1,-1 0 0,1 0 0,0 0 0,-1 0 0,1 0 0,0 0 0,0 0 1,-1 1-1,1-1 0,0 0 0,-1 0 0,1 0 0,0 0 0,0 0 0,-1 0 1,1 1-1,0-1 0,0 0 0,-1 0 0,1 0 0,0 1 0,-7 4-17,0 0 1,0 1-1,1 0 0,0 0 0,0 0 0,0 1 0,1 0 0,-6 9 1,-6 11 34,2 1 1,-20 46 0,-14 67-133,47-132 135,-1 0 0,1 0 0,1 0 0,0 0 0,-1 14 0,2-19 18,1 0-1,-1 0 1,1 0 0,0 0-1,0 0 1,0 0 0,0 0-1,0-1 1,1 1 0,0 0-1,0-1 1,0 1 0,0-1-1,6 6 1,-7-7-15,1 0-1,0 0 1,0 0 0,0-1 0,0 1 0,0 0-1,0-1 1,0 0 0,5 2 0,-6-2-6,0-1 1,0 0 0,1 0 0,-1 0-1,0 0 1,0 0 0,1-1 0,-1 1 0,0 0-1,0 0 1,0-1 0,1 1 0,-1-1-1,0 1 1,0-1 0,0 0 0,0 1 0,0-1-1,0 0 1,0 0 0,2-1 0,2-3 4,0-1 0,-1 1 0,1 0 1,-1-1-1,0 0 0,-1 0 0,1 0 0,-1-1 1,2-7-1,3-9-94,5-31-1,-5 21-18,30-159-230,-38 168-202,-2 18 64,-2 15 52,0 16 455,2 0 0,0 0 1,1 0-1,1 0 0,2 0 0,6 38 0,-6-57 36,-1 0 0,1 0 0,1 0 0,-1 0 1,1-1-1,0 1 0,0-1 0,0 1 0,9 8 0,-11-13-57,0 0 1,0 0-1,0 0 0,0 0 0,0-1 0,0 1 0,1 0 0,-1-1 1,0 1-1,1-1 0,-1 1 0,0-1 0,1 0 0,-1 1 0,0-1 1,1 0-1,-1 0 0,1 0 0,-1 0 0,0 0 0,1 0 0,2-1 1,1-1 7,1 1 1,0-1 0,-1 0-1,8-4 1,-2 0 23,0-1 1,0-1 0,-1 0-1,0 0 1,18-18-1,38-55 155,-58 71-198,14-18-9,155-183-16,-172 206-28,22-20-604,-26 25 411,-4 54 261,-2 1 0,-22 90 0,24-130-15,-2 7 54,0 1-1,-2-1 1,-1 0-1,0 0 1,-16 26-1,22-44-10,0-1 0,0 0-1,0 1 1,-1-1 0,0 0-1,-3 3 1,5-5-34,-1 0 0,1 0 0,0 0 0,0-1 0,-1 1 0,1 0 0,-1-1 0,1 1 0,-1-1 0,1 1 0,-1-1 0,1 0 0,-1 0 0,1 1 0,-1-1 0,1 0 0,-1 0 0,1-1 0,-1 1 0,-2-1 0,0 0-5,-1-1 0,1 0 1,-1 0-1,1 0 0,0-1 0,0 0 0,0 0 0,0 0 0,0 0 0,1 0 1,-1-1-1,1 1 0,0-1 0,0 0 0,0 0 0,-2-5 0,-4-9-173,0 0 0,-9-31 0,8 22-37,7 18 150,1 4-68,0 1 0,0-1 0,1 0 1,-1 1-1,1-1 0,0-9 0,3 15-63,3 3 102,-1-1-1,1 1 1,5 7 0,12 10 119,-1-5-31,0-1 1,1 0-1,0-2 1,43 19-1,-53-27 22,0 0 0,0-2 1,0 1-1,0-1 0,1-1 0,-1-1 1,1 1-1,0-2 0,-1 0 0,1 0 1,0-1-1,12-3 0,-17 2-3,1-1-1,-1 0 1,0-1 0,0 1 0,0-1-1,0-1 1,-1 0 0,1 0-1,-1 0 1,0-1 0,-1 0-1,0 0 1,0-1 0,8-10 0,-1-2 98,-1-1-1,-1-1 1,0 0 0,8-26 0,-14 34-67,-1 0-1,4-18 0,-7 28-86,0-1 0,-1 1 0,1 0-1,-1 0 1,0-1 0,0 1-1,0 0 1,-1 0 0,1-1 0,-1 1-1,1 0 1,-1 0 0,0 0-1,-1 0 1,-1-5 0,2 7 8,1 1-1,0-1 1,-1 1 0,1 0-1,0-1 1,-1 1 0,1 0-1,0-1 1,-1 1 0,1 0-1,-1-1 1,1 1 0,-1 0 0,1 0-1,0 0 1,-1-1 0,1 1-1,-1 0 1,1 0 0,-1 0-1,1 0 1,-1 0 0,1 0-1,-1 0 1,1 0 0,-1 0 0,1 0-1,-1 0 1,1 0 0,-1 0-1,1 1 1,-1-1 0,1 0-1,-1 0 1,1 0 0,0 1-1,-2 0 1,1 0-1,0 0 0,-1 0 0,1 0 0,0 0 0,0 1 0,0-1 0,0 0 0,0 1 1,-1 2-1,-4 10-9,0 1 0,2-1 0,0 1 0,1 0 0,0 1 0,1-1-1,0 17 1,2-6 147,1 1-1,1 0 0,7 33 0,-8-53-47,1 0 0,0 0 0,0-1 0,0 1 0,1-1 1,0 0-1,0 0 0,1 0 0,-1 0 0,1 0 0,8 8 1,-9-12-42,0 1 0,-1-1 1,1 0-1,0 0 1,0-1-1,1 1 1,-1-1-1,0 1 1,0-1-1,1 0 1,-1 0-1,1 0 0,-1-1 1,1 1-1,-1-1 1,1 0-1,-1 0 1,1 0-1,-1 0 1,1-1-1,-1 1 1,1-1-1,-1 0 0,6-2 1,0-1 15,0 0 1,-1 0-1,1-1 1,-1 0-1,1 0 1,12-13-1,41-45 10,-47 47-126,36-45 286,-4-1 0,40-70 0,-32 47-674,-49 75 255,-1 2-221,-6 18 230,-55 212 292,51-206-66,-1 1-1,0-1 1,-1-1-1,0 1 1,-2-1 0,0 0-1,0-1 1,-19 21 0,26-33-9,0 1 0,0-1 1,-1 0-1,1 0 1,-1 0-1,1 0 1,-1-1-1,0 1 1,0-1-1,0 0 0,0 1 1,0-1-1,0-1 1,0 1-1,0 0 1,0-1-1,0 1 1,0-1-1,-1 0 1,1 0-1,0-1 0,0 1 1,0 0-1,0-1 1,0 0-1,0 0 1,0 0-1,0 0 1,0 0-1,0-1 0,-4-2 1,-1-1 4,0-1 0,1 0 1,0 0-1,0 0 0,1-1 1,0 0-1,0 0 0,1-1 1,-9-13-1,6 6-109,2 5 10,0 0 1,1 0-1,-7-21 1,12 30 66,-1 1 1,1 0-1,0-1 1,0 1-1,0-1 1,0 1-1,0-1 1,0 1-1,0-1 1,0 1-1,0-1 1,0 1 0,0-1-1,0 1 1,0-1-1,0 1 1,0-1-1,1 1 1,-1-1-1,0 1 1,0-1-1,1 1 1,-1-1 0,0 1-1,1 0 1,-1-1-1,1 0 1,0 1 1,0-1 1,0 1 0,-1 0 0,1 0-1,0-1 1,0 1 0,0 0 0,0 0-1,0 0 1,0 0 0,0 0 0,0 0-1,2 0 1,4 2 19,0 0 0,1 0-1,6 3 1,-10-4-3,18 7-110,131 44 1025,-46-28-5535,-41-13-7702,-46-10 6960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2:53:07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42 7456,'-5'0'3392,"10"-3"-2944,0-3 1440,9 6-1120,6-3 608,2-1-800,6-4-33,2 2-351,2-1-96,6 7-64,-5-5 32,0 5-32,-5 0-160,-3 5 64,-6-1-3551,-5-1 1951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2:53:07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1 4480,'0'0'118,"-1"0"0,1 0 0,-1 0 1,1 0-1,-1 0 0,1-1 0,-1 1 1,1 0-1,-1 0 0,1 0 0,-1 1 0,1-1 1,-1 0-1,1 0 0,-1 0 0,1 0 0,-1 0 1,1 0-1,-1 1 0,1-1 0,0 0 0,-1 0 1,1 1-1,-1-1 0,1 0 0,0 1 0,-1-1 1,1 1-1,0-1 0,-1 0 0,1 2 0,-15 18 1518,8-9-1305,-28 39 579,2 1 0,2 1 0,3 2-1,-36 93 1,60-134-780,0-1 1,1 1-1,0-1 0,1 1 1,0 0-1,1 13 0,1-20-234,0-1-1,1 1 1,0-1-1,0 1 1,0-1-1,0 0 1,1 1-1,0-1 1,0 0 0,0 0-1,1 0 1,0-1-1,0 1 1,0-1-1,0 1 1,7 6-1,4 1-1265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2:53:08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1 2912,'1'-1'1105,"2"6"-139,1 9 968,-2 4-1207,-1 0 0,-1 1 0,0-1-1,-2 0 1,0 0 0,-1 0 0,-1-1 0,-8 26 0,5-23-460,-1 0 0,-1 0 0,-1-1 0,0 0 0,-2-1 0,-24 31 0,36-49-266,-8 9 224,1-1 0,-14 12-1,18-18-126,1-1-1,-1 1 0,1 0 0,-1-1 1,0 1-1,0-1 0,0 0 0,0 0 1,0 0-1,0 0 0,0-1 0,0 1 1,-5-1-1,7 0-98,0 0 1,1 0 0,-1 0 0,0 0-1,0 0 1,0 0 0,1 0-1,-1-1 1,0 1 0,1 0-1,-1-1 1,0 1 0,0 0 0,1-1-1,-1 1 1,1-1 0,-1 1-1,0-1 1,1 1 0,-1-1-1,1 1 1,-1-1 0,1 0-1,-1 1 1,1-1 0,0 0 0,-1 1-1,1-1 1,0 0 0,0 0-1,-1 1 1,1-1 0,0 0-1,0 0 1,0 0 0,0 0-1,0-1-50,0 1-1,0-1 1,0 1-1,0 0 1,0-1-1,1 1 1,-1-1-1,0 1 1,1 0-1,-1-1 1,1 1-1,0 0 1,-1-1-1,1 1 1,0 0-1,0 0 1,2-2-1,-2 1-22,1 1-1,0 0 1,0 0-1,0 0 1,0 0-1,0 0 1,0 1-1,0-1 1,0 0-1,0 1 1,0 0-1,0-1 1,0 1-1,3 0 1,-1 0 58,1 1 1,0-1-1,-1 1 1,1 0-1,-1 1 1,6 1-1,2 3 256,0 0 0,-1 0 0,20 15-1,-24-16-364,-1 0 0,0 0 0,0 1-1,0 0 1,0 0 0,-1 0-1,6 10 1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2:53:08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0 4576,'2'5'949,"0"0"0,1 0-1,-1-1 1,6 7 0,8 14 264,3 12 605,27 74 1,-42-99-1582,0 1 0,-1 0 0,-1 0 0,0 0 0,-1 0 0,0 0 1,-1 0-1,-1 0 0,0 0 0,-4 17 0,-5 3-104,-1 0 0,-2 0 0,-30 53 0,20-41 55,-10 13-881,28-50-510,-1 0-1,-10 10 0,1-4-918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2:53:10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1 3904,'0'0'1253,"-11"7"459,-3 7-465,0 1-1,1 1 1,-11 16 0,16-20-965,0 0 1,2 1-1,-1 0 1,-4 13 0,-15 56 566,25-80-829,-11 43 227,2 1-1,2 1 1,2-1-1,2 1 1,2 1-1,2-1 1,2 0-1,9 52 1,-10-92-364,1-1 1,-1 1-1,1-1 1,0 1-1,0-1 0,1 0 1,0 1-1,0-1 1,0-1-1,1 1 1,0 0-1,0-1 0,6 6 1,-1 2-1265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2:53:10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 3552,'0'33'7337,"-2"8"-4112,-2 113-2065,7-33-387,1 25-106,-3-131-620,1 5 28,-1 1 0,-1-1 0,-1 1 0,-3 21-1,4-41-151,0-1 0,0 1-1,0 0 1,0-1 0,-1 1-1,1 0 1,0 0 0,0-1-1,0 1 1,0 0 0,-1-1-1,1 1 1,0 0 0,-1-1-1,1 1 1,-1-1 0,1 1-1,0 0 1,-1-1 0,1 1-1,-1-1 1,0 1 0,1-1-1,-1 0 1,1 1 0,-1-1-1,0 0 1,0 1 0,0-1-453,-1 0 1,1-1-1,0 1 1,0-1-1,0 1 1,0-1-1,0 1 1,0-1-1,0 0 1,0 1-1,0-1 1,1 0 0,-1 0-1,0 1 1,-1-3-1,-8-6-2691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2:53:11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1 4224,'0'0'1365,"-2"1"-826,-33 35 2674,-79 81 1321,95-95-4146,2 1 1,0 1-1,-23 43 1,37-63-304,1 1 0,1-1-1,-1 1 1,0 0 0,1-1 0,-1 11 0,2-14-37,0 1 0,0 0 0,0-1 0,0 1 0,0 0-1,0-1 1,1 1 0,-1 0 0,0-1 0,1 1 0,0-1 0,-1 1 0,1-1 0,0 1 0,0-1 0,0 1-1,0-1 1,0 0 0,0 1 0,0-1 0,0 0 0,0 0 0,3 2 0,3 0 91,0 1 1,0-1-1,1 0 0,-1 0 1,1-1-1,-1 0 0,1-1 1,15 2-1,6-2 94,31-2 0,-42 0-167,82-9-167,-54 5-283,-31 3-624,-1 4 277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2:53:11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 3904,'0'0'167,"1"0"-1,0 0 1,-1 0 0,1 0 0,-1 0-1,1 0 1,-1 1 0,1-1 0,-1 0-1,1 0 1,-1 1 0,1-1 0,-1 0 0,1 1-1,-1-1 1,0 0 0,1 1 0,-1-1-1,1 1 1,-1-1 0,0 1 0,1 0-1,5 17 2528,-4 20-11,-2-35-2557,-1 5 110,1-1 0,-2 0 0,1 1 0,-1-1 0,-3 9 0,-5 21 263,8-29-512,1 1 0,-1-1 0,-1 1 0,1-1 0,-2 0 0,1 0 0,-1 0 0,-5 8 0,9-16-61,0 1-1,0-1 1,-1 0 0,1 1 0,0-1 0,0 0 0,0 1 0,0-1 0,0 0 0,-1 0 0,1 1 0,0-1 0,0 0 0,0 0 0,-1 1 0,1-1 0,0 0 0,0 0 0,-1 0 0,1 1 0,0-1 0,-1 0 0,1 0 0,0 0 0,-1 0 0,1 0 0,0 0 0,-1 0-1,1 0 1,0 1 0,-1-1 0,1 0 0,0 0 0,-1 0 0,1-1 0,0 1 0,-1 0 0,1 0 0,0 0 0,0 0 0,-1 0 0,1 0 0,0 0 0,-1-1 0,1 1 0,0 0 0,0 0 0,-1 0 0,1-1 0,-1 1 0,0-8-1846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2:53:12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81 5632,'-9'-18'1834,"9"18"-1720,0-1 0,0 0 0,0 0 0,0 0 0,0 0 0,0 1 0,1-1 0,-1 0 0,0 0-1,0 1 1,1-1 0,-1 0 0,0 0 0,1 1 0,-1-1 0,1 0 0,-1 1 0,1-1 0,-1 0-1,1 1 1,-1-1 0,1 1 0,0-1 0,-1 1 0,1-1 0,1 0 0,0 0 1024,3-4-715,0 1 0,1 0 0,-1 0 1,1 0-1,0 1 0,1 0 0,-1 0 0,0 1 1,9-3-1,-10 3-369,1 1 0,-1 0 0,1 0 0,-1 1-1,0-1 1,1 1 0,-1 0 0,1 1 0,-1-1 0,1 1 0,-1 0 0,9 3 0,-11-2-59,0-1 0,-1 1 0,1 0 0,-1 0 1,1 0-1,-1 0 0,0 0 0,0 1 0,0-1 0,0 1 1,0-1-1,0 1 0,-1 0 0,1 0 0,-1 0 0,0-1 0,0 1 1,0 1-1,0-1 0,0 5 0,1 1-9,-1 0 1,0 0-1,-1 0 0,0 1 1,-1-1-1,-1 10 1,-1-4 70,-1 1 0,-1-1 0,-11 28 0,-27 41 190,-5 10-125,42-82-114,4-7 159,-1 0 0,1 0 0,0 0 0,-2 10 0,4-14-116,0 0 0,0 0 0,0 0 0,0 0-1,-1 0 1,2 0 0,-1 0 0,0 0 0,0 0-1,0 0 1,0 0 0,1 0 0,-1 0 0,0-1-1,1 1 1,-1 0 0,1 0 0,-1 0 0,1 0-1,-1 0 1,1-1 0,0 1 0,-1 0 0,1 0-1,0-1 1,0 1 0,0 0 0,-1-1 0,1 1-1,0-1 1,1 1 0,3 0 40,0 0 0,0 0 0,-1-1 1,1 1-1,0-1 0,0-1 0,0 1 0,-1-1 0,1 1 0,0-1 0,6-2 1,4-1-13,36-4-7,36-8-3072,-59 10 1273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2:53:12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5152,'5'-12'1648,"-5"12"-1634,0 0 0,0-1 0,0 1 0,0 0 0,0 0 0,0 0 0,0 0 0,1 0 0,-1 0 0,0-1 1,0 1-1,0 0 0,0 0 0,0 0 0,1 0 0,-1 0 0,0 0 0,0 0 0,0 0 0,0 0 0,1 0 0,-1 0 0,0-1 0,0 1 1,0 0-1,0 0 0,1 0 0,-1 0 0,0 0 0,0 1 0,0-1 0,1 0 0,-1 0 0,0 0 0,0 0 0,0 0 0,0 0 0,0 0 1,1 0-1,-1 0 0,0 0 0,0 0 0,0 0 0,0 1 0,0-1 0,1 0 0,9 2 576,0 1 0,0 0 0,0 1 0,-1 0 0,1 1 0,-1 0 0,12 8 0,-13-6-277,0 1-1,-1 1 1,0 0 0,0 0 0,-1 0 0,0 1-1,9 19 1,-3-1 404,14 50 0,-17-40-434,-1 0-1,-1 1 1,-3 0-1,-1 1 1,-2-1 0,-1 1-1,-2-1 1,-2 0 0,-2 0-1,-16 59 1,12-70-728,-1 0 1,-1 0-1,-2-2 0,-20 31 0,4-6-941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2:59:08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0 247 4480,'0'0'121,"0"0"0,0 0 0,0-1 0,2-2 2539,-2 3-2539,0 0 0,0 0 0,0 0 0,1 0 0,-1 0 0,0 0 0,0 0 0,0 0 0,1 0 0,7 1 1789,16 11-1090,-16-8 58,9 5-211,-1-2-1,1 0 0,0-1 0,31 6 1,-39-10-512,0-1 0,1 0 1,-1-1-1,0 0 0,0-1 0,1 0 1,-1 0-1,0-1 0,0 0 0,0 0 1,11-6-1,-9 3-51,0-1 0,0-1 0,0 0 0,-1 0 0,0-1 0,0 0 0,-1-1 0,0 0 0,0-1 0,-1 0 0,-1 0 0,1-1 0,-2 1 0,1-2 0,-2 1 0,0-1 0,0 1 0,-1-2 0,4-15 0,-7 24-78,0 0 1,-1 0 0,1 0 0,-1 0-1,0-1 1,0 1 0,-1 0-1,1 0 1,-1 0 0,0 0 0,-2-7-1,2 9-42,0 1 0,0-1 0,0 0 0,0 1 0,0-1 0,0 1 0,0-1 0,-1 1 0,1-1 0,0 1 0,-1 0 0,1 0 0,-1 0 0,0 0 0,1 0 0,-1 0 0,0 0 0,1 0 0,-1 1 0,0-1 0,0 1 0,0-1 0,0 1 0,0 0 0,0 0 0,-2 0 0,-2 0 13,0 0 0,1 1 0,-1-1 0,1 2 0,-1-1 0,1 0 0,-1 1 0,1 0-1,0 1 1,0-1 0,0 1 0,-9 5 0,8-2 34,-1-1 0,1 1 0,0 0 0,1 1 0,0-1-1,0 1 1,-9 15 0,8-10 42,0 1 0,1 0-1,0 1 1,1-1 0,1 1 0,0 0 0,1 0-1,0 0 1,1 0 0,1 15 0,1-19-9,0-1 0,1 0 0,0 0 0,0 0 0,1 0 0,0 0 0,1 0 0,0-1 0,0 1 0,1-1 0,0 0 1,0 0-1,12 13 0,-12-16-1,0-1 0,0 1 1,1-1-1,-1 0 1,1 0-1,0 0 1,0-1-1,0 0 0,1 0 1,-1-1-1,1 1 1,-1-2-1,1 1 0,0-1 1,0 0-1,0 0 1,0 0-1,-1-1 1,13-1-1,-7-1-24,-1-1 0,1 0 0,-1 0-1,0-1 1,0-1 0,0 0 0,10-6 0,69-50 285,-62 40-292,-6 5-46,35-25-182,79-43 0,-131 81 195,0 1-1,0-1 0,0 1 0,1 0 1,-1 0-1,9-1 0,-12 3 4,0 0 0,-1 0 0,1 0 0,-1 0 0,1 1 0,-1-1 0,1 0 0,-1 1 0,1-1 0,-1 1 0,0-1 0,1 1 0,-1 0 0,0 0 0,1-1 0,-1 1 0,0 0 0,0 0 0,0 0 0,0 1 0,0-1 0,0 0 0,0 0 0,0 0 0,0 1 0,0-1 0,-1 0 0,1 1 0,0 2 0,22 59 284,-19-46-168,2-1-1,0 1 1,1-1 0,0-1-1,2 1 1,10 15 0,-3-13 58,1-1 0,29 23 0,-16-14-11,-26-22-153,1-1 0,-1 0 1,1 0-1,0 0 0,10 3 1,8 6-103,-19-11-421,-1 1 0,1-1-1,0 1 1,0-1 0,0 0 0,0 0 0,0-1 0,6 1-1,35-3-10129,-26-3 7494,8-10-554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2:53:14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5 3328,'-12'-3'1709,"4"1"-32,3 5-1193,-1-1 0,1 0 0,0-1 0,0 1 0,-1-1 0,1 0 0,-11 1 0,5 1 2306,20 6-1948,-6-6-739,-1 0 0,1-1 0,0 0 0,0 0 0,0 1 0,1-2 0,-1 1 0,0 0 0,1-1 0,-1 1 0,1-1 0,-1 0 0,7 1 0,6 0 347,30 1-1,-22-3-198,62 3 115,50 3 361,-110-4-418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2:53:15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16 3808,'-5'-12'2161,"2"9"-1154,5 6-191,-1-1-568,-1 0 0,1 0 0,-1 0 0,0 0 0,1 0 0,-1 0 0,0 0 0,0 0 0,-1 0 0,1 3 0,-1 6 117,-21 335 3679,5-148-3240,17-154-286,0-17-4513,0-22 2267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2:53:15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9 110 3968,'-2'-7'584,"0"-1"1,1 1 0,-2-10-1,3 15-401,0 1-1,0-1 0,0 0 1,0 1-1,0-1 1,0 1-1,1-1 1,-1 0-1,0 1 1,1-1-1,-1 1 0,1-1 1,0 1-1,0 0 1,-1-1-1,1 1 1,0 0-1,0-1 0,0 1 1,0 0-1,2-2 1,5-2 215,0 1 0,1-1 0,-1 1 0,1 1 0,0 0 0,0 0 0,0 1 0,1 0 0,14-2 0,-5 3-274,-1 0 1,0 1-1,1 1 1,17 4-1,-26-4-94,-1 1-1,0 0 1,0 1-1,-1 0 1,1 1-1,-1-1 1,9 6-1,-14-7-15,0 0 0,0 0 0,0 0 0,-1 0-1,1 1 1,-1-1 0,1 1 0,-1 0 0,0-1 0,0 1 0,0 0-1,0 0 1,-1 0 0,1 0 0,-1 1 0,0-1 0,0 0 0,0 1-1,0-1 1,-1 1 0,1-1 0,-1 4 0,-1 2 52,0 0 0,0 0 0,-1 0 0,0-1 0,-1 1 0,0-1 0,-1 1 0,1-1 0,-2 0 0,-6 10 0,-4 5 110,-1-1-1,-21 21 1,-1-2 12,16-19-106,-22 29 0,43-49-75,-1 0-1,1 0 0,-1 0 1,1 0-1,0 0 1,0 0-1,0 0 0,0 1 1,0-1-1,0 0 1,0 1-1,1-1 0,-1 1 1,1-1-1,0 0 0,0 1 1,0-1-1,0 1 1,0-1-1,0 1 0,1-1 1,-1 1-1,1-1 1,0 0-1,0 1 0,0-1 1,0 0-1,0 0 1,0 0-1,0 1 0,1-1 1,-1-1-1,1 1 1,2 3-1,6 3 23,-1-1 1,1 0-1,1 0 1,-1-1-1,19 8 1,-18-9-68,15 7 16,-5-2-37,23 13-1,-39-20 65,0 0-1,0 1 1,-1 0-1,1 0 1,-1 0-1,0 0 0,0 0 1,0 1-1,5 8 1,-8-11 29,0 0 0,0 0-1,-1 0 1,1 0 0,0 0 0,-1 1 0,1-1 0,-1 0 0,0 0-1,0 1 1,0-1 0,0 0 0,0 0 0,-1 1 0,1-1 0,-1 0 0,1 0-1,-1 0 1,0 0 0,1 0 0,-1 0 0,-1 0 0,1 0 0,0 0 0,0 0-1,-1 0 1,1 0 0,-2 1 0,-4 3 121,1 0 1,-1 0-1,-1 0 1,1-1-1,-11 6 0,-5 2 121,0 0 0,-48 17 0,64-27-406,-1-1 1,0 0-1,0 0 1,0-1-1,0 0 1,0-1-1,0 0 0,0 0 1,-1 0-1,1-1 1,0 0-1,0-1 0,-11-3 1,17 4-329,0 1 1,0-1 0,-1 0 0,1 0-1,1 0 1,-1 0 0,0 0-1,0 0 1,0-1 0,0 1-1,1-1 1,-1 1 0,1-1-1,-1 1 1,-1-4 0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2:53:16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1 5408,'3'0'2128,"-6"0"-1158,1 0-495,1 0-1,0 1 1,-1-1-1,1 0 1,0 1-1,0 0 1,-1-1-1,1 1 1,0 0-1,-2 1 1,-18 16 1201,-20 27-1716,34-37 534,-10 13-384,1 0 0,0 1 1,2 1-1,1 0 1,1 0-1,0 2 0,2-1 1,1 1-1,-9 41 0,17-59-21,0 0 0,0 0 0,1 0 0,0 0 0,0 0-1,1 0 1,0 0 0,3 12 0,-3-15-35,0-1 0,0 0 0,0 0-1,0 1 1,1-1 0,0 0 0,-1 0 0,1 0 0,0-1 0,1 1 0,-1 0 0,0-1-1,1 0 1,0 1 0,-1-1 0,1 0 0,0 0 0,0 0 0,4 1 0,7 1 21,0 0 1,0 0-1,1-2 0,-1 0 1,1 0-1,16-1 1,-20-2-277,-1 0 0,13-2 0,-20 3-346,1-1 0,-1 0 0,0 0 0,1 0-1,-1 0 1,0-1 0,0 1 0,0-1-1,5-3 1,-4-4-4418,1 8 2912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2:53:16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31 5216,'-24'-9'2688,"29"5"-576,0 4-1216,4-3 928,10 3-1088,9-5 96,11 1-480,-3-1-160,8 5-96,-7 0-160,-4 5 32,-3-1-256,-8 4 160,-2 1-3136,-1 0 1824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2:53:17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50 4640,'-1'0'125,"1"0"0,-1 0 0,0 1-1,0-1 1,0 0 0,0 0 0,0 1 0,0-1 0,0 0 0,0 1 0,1-1 0,-1 1-1,0-1 1,0 1 0,1-1 0,-1 1 0,0 0 0,0-1 0,1 1 0,-1 1 0,-1 0 133,1 0-1,0 1 1,-1-1 0,1 0 0,1 1 0,-1-1 0,-1 4 0,1 0 82,0 0 0,1 0 0,-1 0-1,1 0 1,2 12 0,-2-14-133,1 0 1,0 1-1,1-1 0,-1 0 1,1 0-1,0 0 0,0 0 1,0 0-1,3 5 0,-4-8-153,0 0-1,0-1 1,0 1-1,0 0 0,0 0 1,0 0-1,0 0 0,0-1 1,0 1-1,0-1 0,1 1 1,-1-1-1,0 1 1,0-1-1,1 1 0,-1-1 1,0 0-1,0 0 0,1 0 1,-1 0-1,0 0 0,1 0 1,-1 0-1,0 0 1,0 0-1,1-1 0,-1 1 1,0 0-1,0-1 0,1 1 1,-1-1-1,0 1 0,0-1 1,0 0-1,1 0 1,1-1-5,0-1 1,-1 1 0,1 0 0,-1 0 0,0-1 0,0 0 0,0 1 0,0-1 0,0 0 0,-1 0 0,1 0 0,-1 0 0,0 0-1,0 0 1,0 0 0,0-1 0,0 1 0,0-6 0,-1-1-62,1 1-1,-2-1 1,1 0 0,-1 1 0,-4-15-1,4 19-45,0 1-1,-1 0 0,1 0 0,-1 0 1,0 0-1,-4-5 0,6 8-55,-1 0-1,0 0 0,1 0 0,-1 0 0,0 0 0,0 0 0,0 0 1,0 0-1,0 0 0,0 0 0,0 1 0,0-1 0,0 0 0,0 1 0,-1-1 1,1 1-1,0 0 0,0-1 0,-1 1 0,1 0 0,0-1 0,0 1 1,-1 0-1,1 0 0,-3 0 0,-5 5-1234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2:53:17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1 5408,'-3'4'6175,"-13"26"-4756,-5 9-241,-30 84 0,46-109-1061,1 0 0,1 0 0,0 0 0,1 0 0,0 1 0,2-1 0,-1 1 0,2 0 0,0-1 0,3 16 0,-3-26-61,1 0-1,-1 0 1,1 0 0,0 0-1,0-1 1,0 1 0,0-1-1,0 1 1,1-1 0,0 0 0,-1 0-1,1 0 1,0 0 0,1-1-1,-1 1 1,0-1 0,1 0 0,0 0-1,-1 0 1,9 3 0,-7-3-132,1 0 1,0-1-1,0 0 1,-1 0-1,1 0 1,7 0-1,-8-1-435,0-1 1,0 1-1,0-1 0,0 0 0,0 0 0,0 0 0,6-3 1,4-3-2253,0 3 902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2:53:17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7232,'0'0'3264,"5"-9"-2848,0 6 1408,4 3-1088,5-5 352,5 5-672,5 0-224,4 5-128,6-2 64,-1 6-64,0-5 32,0 1-32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2:53:18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3 4480,'-1'0'71,"1"0"-1,0-1 1,0 1 0,-1 0-1,1 0 1,0-1 0,-1 1 0,1 0-1,0 0 1,-1 0 0,1 0 0,0-1-1,-1 1 1,1 0 0,0 0-1,-1 0 1,1 0 0,-1 0 0,1 0-1,0 0 1,-1 0 0,1 0 0,0 0-1,-1 0 1,1 0 0,-1 0-1,1 0 1,0 1 0,-1-1 0,1 0-1,0 0 1,-1 0 0,1 0 0,0 1-1,-1-1 1,1 0 0,0 0-1,0 1 1,-1-1 0,1 0 0,0 1-1,0-1 1,-1 0 0,1 1 0,0-1-1,0 0 1,0 1 0,-5 4 1296,-1 5-506,0 0-1,0 0 0,-8 19 1,4-7-388,0 0-127,1 1 0,1 0 0,0 0 0,2 0 0,1 1 0,2 0 0,-3 31 0,5-38-231,1 0-1,1-1 1,0 1-1,1-1 1,0 0 0,2 1-1,5 18 1,-5-25-323,-1-1 0,1 0 0,1-1 0,0 1 0,0-1 0,12 15 0,-17-22-78,1 0 0,0-1 0,0 1-1,0 0 1,-1 0 0,1-1 0,0 1-1,0-1 1,0 1 0,0-1 0,0 1 0,0-1-1,0 1 1,0-1 0,1 0 0,-1 0 0,2 1-1,6 2-2043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2:53:18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18 4480,'-5'-14'1445,"5"11"-309,0 25 2699,-6 195 751,6-129-3706,3-74-450,0-2-3430,-3-7 1240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2:59:08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560 7 4896,'-1'-1'231,"-1"0"-1,1 1 1,-1-1-1,0 0 1,0 0 0,0 1-1,1-1 1,-1 1 0,0 0-1,0 0 1,0-1 0,0 1-1,0 0 1,1 1 0,-1-1-1,0 0 1,0 0 0,0 1-1,0-1 1,1 1 0,-1 0-1,0-1 1,0 1 0,1 0-1,-1 0 1,1 0 0,-1 0-1,1 0 1,-1 1 0,1-1-1,-2 3 1,-6 4 506,2 0 1,-1 1-1,1 1 0,-10 15 0,-19 46 1337,-5 6-522,25-53-1209,-1-1 0,-1-1 0,-32 30 1,-68 49 208,-18-9-1136,125-85 101,-1 3-2185,12-6 112,8-3 255,8-1-3069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2:53:18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95 6048,'-7'-29'1952,"6"19"-1179,2 5-765,-1 3 130,1 0 0,-1 0-1,1 0 1,-1 0-1,1 0 1,0 0-1,-1 0 1,1 0-1,0 0 1,0 0-1,1 0 1,-1 1-1,0-1 1,1 0 0,-1 1-1,3-3 1,-1 2-8,0 0 0,0 0 0,0 0 0,0 1 1,0 0-1,0-1 0,1 1 0,-1 0 0,0 0 1,1 1-1,-1-1 0,0 1 0,1 0 0,-1 0 0,1 0 1,5 1-1,-5 0-57,0 0 0,0 0 0,0 1-1,0-1 1,0 1 0,-1 0 0,1 0 0,-1 1 0,1-1 0,-1 1 0,0 0 0,0-1-1,0 1 1,2 4 0,2 1 177,0 1-1,-1 0 1,0 0-1,7 17 1,-10-20-111,-1 0 0,0-1 1,-1 1-1,0 0 0,0 0 0,0 0 0,0 0 1,-1 1-1,-1 11 0,0-10 9,0-1 0,-1 1 0,0-1 0,-1 1 0,1-1 0,-1 0 0,-1 0 0,0 0 1,0 0-1,0 0 0,-7 7 0,3-5-63,0 0 0,-1-1 0,1-1 1,-2 0-1,1 0 0,-1 0 0,-10 4 1,5-2-124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2:53:19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2 4640,'2'-2'2036,"2"6"-1407,5 7 551,-1 6-383,0 1-1,-1-1 1,-2 1-1,7 30 1,-8-32-433,0 3 85,0 0 0,-1 1 1,-1 0-1,-1-1 0,-1 1 1,-3 32-1,1-40-248,0 0-1,-1 0 0,0-1 0,-1 0 1,0 1-1,-1-1 0,0-1 0,-1 1 1,0-1-1,-1 0 0,0 0 0,-11 11 1,2-4-373,-1 0-1,-1-2 1,0 0 0,-1-1 0,-1 0 0,-29 14-1,25-16-946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2:53:21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2 3392,'3'-2'368,"4"4"4570,-13 5-2500,4-4-2272,0-1 1,0 1 0,0-1 0,-1 1 0,1-1 0,0 0-1,-1 0 1,-2 2 0,0-1 8,1 0-1,0 0 0,0 1 1,-4 5-1,-3 4 90,1 1 1,1 0-1,0 0 0,0 1 1,2 1-1,-8 19 1,-3 22 296,-16 79 1,29-105-335,1 0-1,1 1 1,2 0-1,3 41 0,2-48-47,0 1-1,2-1 0,1-1 1,0 1-1,2-1 0,13 25 0,-19-43-102,-1-1-1,0 1 0,2 10 1,1 2-4329,-1-9 1757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2:53:22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6 707 4384,'-1'0'118,"1"-1"0,0 1 0,-1 0 0,1-1 0,-1 1 0,1 0 0,0-1 0,0 1 0,-1-1 0,1 1 0,0-1 0,0 1 0,0-1 0,-1 1 0,1-1 0,0 1-1,0-1 1,0 1 0,0-1 0,0 1 0,0-1 0,0 1 0,0-1 0,0 1 0,0-1 0,0 1 0,0-1 0,0 1 0,1-1 0,-1 1 0,0-1 0,0 1 0,1 0 0,-1-1 0,0 1 0,0-1 0,1 0 0,15-23 2989,-11 17-3017,16-24 559,-2-1 0,0-1 1,21-55-1,-18 30-335,83-231 679,-89 217-689,-9 35-144,-7 36-172,0 0 0,0 1 0,1-1 0,-1 0 1,0 0-1,0 1 0,0-1 0,1 0 1,-1 1-1,0-1 0,1 0 0,-1 1 1,0-1-1,1 0 0,-1 1 0,1-1 0,-1 1 1,1-1-1,-1 1 0,1-1 0,0 1 1,-1-1-1,1 1 0,0 0 0,-1-1 1,1 1-1,0 0 0,-1-1 0,1 1 0,0 0 1,0 0-1,-1 0 0,1 0 0,1 0 1,1 0 8,0 1 0,0 0 0,0 0 0,0 0 0,0 0 1,0 1-1,-1-1 0,5 4 0,-4-3-17,0 0 0,0 1 0,-1-1 0,0 1 0,1 0 0,-1 0 0,0 0 0,0 0 0,-1 0 0,1 0 0,0 0-1,-1 0 1,0 1 0,0-1 0,0 1 0,0 3 0,2 10-9,-1 0 0,0 20 0,-2-15 73,28 297 1268,-4-203-619,-19-93-538,-5-21-181,1 2-42,0 0 0,0 0 0,1 0 0,-1 0 0,1 0 0,0-1 0,3 6-1,-2-4-427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2:53:22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34 5472,'-9'-9'6336,"15"6"-4768,8 3-960,5-5 64,9 5-384,0-9-96,5 9-128,0-4-128,0 4 32,1-3-3776,-6 6 2080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2:53:23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4 4224,'-3'-1'399,"-2"-1"702,8 2 1079,-2 0-2015,0 0 0,0 0 0,0 0 1,0 1-1,0-1 0,0 0 0,0 1 1,0-1-1,0 1 0,0-1 0,0 1 1,0 0-1,0-1 0,0 1 0,-1 0 1,1 0-1,0-1 0,0 1 0,-1 0 1,1 0-1,-1 0 0,1 0 0,-1 0 0,1 0 1,-1 0-1,0 0 0,1 0 0,-1 1 1,2 5 36,0 0 0,-1 0 0,0 9 0,0-7 331,0 3-361,-1-1 1,0 1-1,-1 0 1,0-1-1,-1 1 1,0-1-1,-1 1 0,0-1 1,-1 0-1,0 0 1,-1-1-1,0 1 1,0-1-1,-10 12 0,15-21-279,-1 0 0,1 0-1,-1 0 1,0 0-1,1 0 1,-1-1 0,0 1-1,0 0 1,0 0-1,0-1 1,1 1-1,-1-1 1,0 1 0,0 0-1,0-1 1,0 0-1,0 1 1,0-1-1,-1 0 1,1 1 0,0-1-1,0 0 1,0 0-1,0 0 1,0 0-1,0 0 1,0 0 0,0 0-1,0-1 1,-1 1-1,1 0 1,0-1-1,0 1 1,-1-1 0,-5-4-1813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2:53:24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25 3808,'-1'-1'189,"1"1"0,-1 0 1,0-1-1,1 1 0,-1 0 0,1 0 0,-1 0 1,0-1-1,1 1 0,-1 0 0,1 0 0,-1 0 1,0 0-1,1 0 0,-1 0 0,0 0 0,1 0 1,-2 1-1,-5 1 5640,23-2-3333,91-9-1313,2 2-1068,41-2 106,-41 13-919,-108-4 490,-1 1-3,0 1 172,-1 0-1,1-1 0,0 1 1,-1-1-1,1 1 0,-1 0 1,0 1-1,-4 6 13,1-2 0,-2 1 0,1-1 1,-1 1-1,-13 12 0,2-3 55,-123 131-10,36-40-79,97-101 87,-52 56 606,-82 114 0,118-147 899,140-52 250,31 12-1550,-45 5-142,-38 4 826,-43 2-3708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2:53:24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4480,'1'0'230,"0"0"-1,0 0 1,0 0 0,0 0 0,0 1 0,-1-1 0,1 0-1,0 1 1,0-1 0,0 0 0,-1 1 0,1-1-1,0 1 1,0 0 0,-1-1 0,1 1 0,-1-1-1,1 1 1,0 0 0,-1-1 0,1 2 0,18 21 884,-10-7-566,0-1-1,-2 1 0,0 1 0,5 17 0,14 69 581,-22-86-912,8 42 786,7 104-1,-17-121-540,-2-1-1,-2 1 1,-10 56-1,-26 78 332,26-130-1903,-33 76 1,31-87-196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2:53:38.87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20 165 3712,'-5'-12'9184,"5"16"-9526,0 0 302,-5 101 544,0-25-77,3-57 123,0 36 0,2-53 419,11-6-776,0-2-1,-1 1 1,1-2-1,0 1 1,12-6-1,-15 5-194,1 1 0,-1-1 0,1 1 0,0 0 0,0 1 0,-1 0-1,1 1 1,11 0 0,8 2 63,-1-2 1,1-1-1,50-7 0,-66 6-44,9-1 15,0 0 0,-1 2 0,24 1-1,-17 1 151,51-5-1,-8 0 59,51 6-152,-35 0 257,171-16 1,-180 6-243,122 3 1,-22 2 14,-103 1-74,-37 2 22,48-7 0,167-11 270,-174 15-379,104 4 106,-10 0-328,-25-9 600,151 0-121,106-3 90,-84 10-37,-267 2-99,46 4-283,-31 0 45,83-3 0,-92-2 306,-38 1-217,0 0-1,0 1 1,25 7 0,-28-8-3,-16-1 80,6-1 864,1-14-620,0-1 1,-2 0-1,10-25 1,12-57-429,-14 34 4,-12 31-1593,-5 3-3692,1 19 2244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2:53:42.71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155 476 2720,'4'6'8554,"-6"-4"-8470,0 0 0,-1 1 0,1-1-1,0 1 1,0 0 0,-2 4-1,-13 17 211,4-10-197,1 1 1,1 1-1,0 0 0,1 1 0,-11 25 0,11-18 28,1 1 0,1-1 0,-8 41 0,15-57-76,-1 1-1,2-1 1,-1 1 0,2-1-1,-1 1 1,1-1 0,3 15-1,-4-21 14,1 1 0,-1-1-1,1 0 1,0 1-1,0-1 1,0 0-1,0 0 1,0 1 0,1-1-1,-1 0 1,1 0-1,-1-1 1,1 1 0,0 0-1,0 0 1,-1-1-1,1 1 1,0-1-1,1 0 1,-1 1 0,0-1-1,0 0 1,0 0-1,1-1 1,-1 1 0,1 0-1,-1-1 1,0 1-1,1-1 1,3 0 0,-2 0 13,1-1 0,-1 1 1,1-1-1,-1-1 0,0 1 1,1 0-1,-1-1 1,0 0-1,0 0 0,0 0 1,-1-1-1,5-2 0,7-7 115,21-21-1,-30 26-145,17-18-31,-1-1-1,24-38 1,-22 30-797,-24 34 771,0 0 1,0 0-1,0-1 1,0 1-1,0 0 1,0 0-1,0 0 1,0 0-1,0 0 1,0 0 0,0 0-1,0 0 1,0 0-1,0 0 1,1-1-1,-1 1 1,0 0-1,0 0 1,0 0 0,0 0-1,0 0 1,0 0-1,0 0 1,0 0-1,1 0 1,-1 0-1,0 0 1,0 0-1,0 0 1,0 0 0,0 0-1,0 0 1,0 0-1,0 0 1,1 0-1,-1 0 1,0 0-1,0 0 1,0 0 0,0 0-1,0 0 1,0 0-1,0 0 1,0 1-1,0-1 1,1 0-1,-1 0 1,0 0-1,0 0 1,0 0 0,0 0-1,0 0 1,3 9-163,0 13 178,-3 6-100,-1-3 52,1 1 0,5 28 0,-4-47 94,1 0-1,0 1 1,0-1 0,0 0-1,1 0 1,0 0-1,0 0 1,1-1 0,0 1-1,0-1 1,9 10 0,-11-14-11,-1 0 1,1-1-1,0 1 1,0-1-1,0 0 1,0 1 0,0-1-1,0 0 1,0 0-1,0 0 1,0 0-1,1-1 1,-1 1 0,0-1-1,1 1 1,-1-1-1,0 0 1,1 0-1,-1 0 1,0 0 0,1 0-1,-1 0 1,0-1-1,1 1 1,-1-1-1,0 1 1,1-1 0,-1 0-1,0 0 1,0 0-1,0 0 1,0-1-1,0 1 1,0-1 0,0 1-1,-1-1 1,1 1-1,0-1 1,-1 0-1,1 0 1,-1 0 0,2-2-1,6-14 62,-1 1 0,0-2 0,-1 1 0,4-21 0,-1 7-77,-6 17-29,-1 0-1,0 0 1,-1-1 0,-1 1 0,0-28-1,-5 24-99,3 18 81,1 0 1,-1 0-1,1 0 1,0 0 0,0 0-1,-1 0 1,1 0 0,0-1-1,0 1 1,0 0 0,0 0-1,0 0 1,1-2-1,-1 3 26,0-1-1,0 1 1,0 0-1,0 0 0,0 0 1,1 0-1,-1-1 0,0 1 1,0 0-1,0 0 0,0 0 1,0-1-1,0 1 1,0 0-1,0 0 0,0 0 1,0-1-1,0 1 0,0 0 1,0 0-1,0-1 0,0 1 1,0 0-1,0 0 0,0 0 1,0-1-1,-1 1 1,1 0-1,0 0 0,0 0 1,0 0-1,0-1 0,0 1 1,0 0-1,-1 0 0,1 0 1,0 0-1,0 0 0,0-1 1,0 1-1,-1 0 1,1 0-1,0 0 0,0 0 1,0 0-1,-1 0 0,1 0 1,-3 0-78,6 1-472,5 1 677,-7-2-135,0 1 0,0-1 0,-1 0 0,1 1 0,0-1 0,0 0 0,0 0 0,0 0 0,0 0 0,0 0 0,0 1 0,0-2 0,-1 1 0,1 0 0,1 0 0,15-5 95,-2 0 0,1-1-1,17-10 1,4-1-12,70-37 367,-67 33-321,-20 10-56,0 0 1,33-27-1,-43 30-48,-1-1 1,1 0 0,-2-1 0,1 0 0,-1 0 0,9-18 0,-5 6-26,-2-2 0,15-46 0,5-51-63,-25 98-68,-1 1-1,-1-1 0,0-24 1,-3 46 111,0 0 0,0 0 0,0 0 1,0 1-1,0-1 0,0 0 0,0 0 0,0 0 1,0 0-1,-1 0 0,1 0 0,0 1 1,0-1-1,-1 0 0,1 0 0,-1-1 0,0 3 9,1-1 0,-1 0 0,1 1-1,0-1 1,-1 0 0,1 1 0,-1-1 0,1 1-1,0-1 1,0 1 0,-1-1 0,1 1-1,0-1 1,0 1 0,-1-1 0,1 1-1,0 0 1,-11 37-169,5-8 179,-4 19 7,-17 53-1,7-46-14,-66 213 315,82-253-329,-99 414 1479,101-419-1035,-1 0 0,-9 20 0,55-84 712,7-20-1185,83-94 0,-132 166 51,3-3-25,0-1 1,1 1 0,7-6-1,-11 10 20,-1-1 0,1 1 0,0-1-1,-1 1 1,1-1 0,-1 1-1,1 0 1,0-1 0,-1 1 0,1 0-1,0 0 1,-1-1 0,1 1-1,0 0 1,0 0 0,-1 0 0,1 0-1,0 0 1,0 0 0,-1 0-1,1 0 1,0 0 0,-1 0 0,1 0-1,0 1 1,0-1 0,-1 0-1,1 0 1,0 1 0,-1-1 0,1 1-1,-1-1 1,1 0 0,0 1-1,-1-1 1,1 1 0,-1-1 0,1 1-1,-1 0 1,1 0 0,3 7-47,-1-1 0,0 1 0,0 0 0,-1 0 0,0 0 0,1 10 0,3 54 126,-4-42-64,-1-19 18,1 1 0,0-1 1,0 0-1,1 0 0,0 0 0,1 0 1,1-1-1,-1 0 0,12 17 0,-15-25 4,0-1-1,0 0 1,0 1-1,0-1 0,1 0 1,-1 0-1,0 0 1,1 0-1,-1 0 0,0 0 1,1 0-1,0-1 0,-1 1 1,1 0-1,-1-1 1,1 1-1,0-1 0,-1 0 1,1 0-1,0 1 1,-1-1-1,1 0 0,0 0 1,-1-1-1,1 1 0,0 0 1,0-1-1,-1 1 1,1 0-1,2-2 0,1-1 19,0 1-1,0-1 1,0 0-1,0 0 1,-1-1 0,0 0-1,0 1 1,6-8-1,3-6 44,-1 0 1,-1 0-1,15-30 1,20-60 20,-37 85-88,-2 0 0,6-24 0,-12 38-34,1 0-1,-2 0 0,1 0 1,-1 0-1,0 0 1,0 0-1,-1 1 0,0-1 1,-4-15-1,4 22-9,1-1 1,-1 0-1,0 0 0,0 1 1,1-1-1,-1 1 1,0-1-1,-1 1 0,1-1 1,0 1-1,0 0 0,0-1 1,-1 1-1,1 0 0,-1 0 1,1 0-1,-3-1 0,3 1 12,0 1 1,-1 0-1,1 0 0,0-1 0,0 1 0,-1 0 0,1 0 0,0 0 0,-1 1 0,1-1 0,0 0 0,0 0 0,-1 1 1,1-1-1,0 0 0,0 1 0,0 0 0,0-1 0,-1 1 0,1-1 0,0 1 0,0 0 0,0 0 0,0 0 1,1 0-1,-3 2 0,-3 4-46,1 0 1,-1 1 0,1 0-1,1 0 1,-1 1 0,1-1-1,1 1 1,-3 9-1,-1 9-54,-7 39 0,14-65 114,-11 95-9,10-85 24,1 1 0,1-1 0,0 1 0,0-1 0,1 0 0,4 14 0,-3-17-19,-1 0 55,0-1 0,1 0-1,0 1 1,1-1-1,5 9 1,-8-14-26,0-1 1,1 1-1,-1-1 1,1 1-1,-1-1 0,1 1 1,0-1-1,0 0 1,-1 0-1,1 0 0,0 0 1,0 0-1,0 0 0,0 0 1,0-1-1,0 1 1,0-1-1,0 1 0,0-1 1,1 0-1,-1 0 1,0 0-1,0 0 0,0 0 1,3-1-1,4-2 22,-1 0 1,1-1-1,0 1 0,-1-2 1,0 1-1,15-12 1,-10 7-12,12-9 10,43-40 0,-17 13 81,-29 27-96,-9 6-159,0 1 0,1 1 0,19-11 1,-33 21 122,1 0-1,-1-1 1,1 1 0,-1 0 0,1 0-1,-1-1 1,1 1 0,-1 0 0,1 0 0,0 0-1,-1 0 1,1 0 0,-1 0 0,1 0 0,0 0-1,-1 0 1,1 0 0,-1 0 0,1 0 0,-1 0-1,1 0 1,0 0 0,-1 1 0,1-1 0,-1 0-1,1 0 1,-1 1 0,1-1 0,-1 0 0,1 1-1,-1-1 1,1 1 0,-1-1 0,0 1 0,1-1-1,-1 0 1,0 1 0,1-1 0,-1 1 0,0-1-1,1 1 1,-1 0 0,1 1 0,-1 1 0,1-1 0,-1 0 0,0 0 1,1 0-1,-1 1 0,0-1 0,0 0 0,0 0 0,-1 3 0,-15 52 59,10-39 30,0 0-1,-3 25 0,9-42-64,0-1 0,0 0-1,0 1 1,0-1-1,0 1 1,0-1 0,0 0-1,0 1 1,0-1 0,0 1-1,0-1 1,0 1-1,0-1 1,0 0 0,0 1-1,1-1 1,-1 0 0,0 1-1,0-1 1,0 0-1,1 1 1,-1 0 0,8-3 328,12-14 56,-13 9-371,-5 6-16,15-12-44,0-1-1,17-18 1,-25 23 8,2-3-34,0 0 0,15-11 0,-25 22 43,-1 1 0,1-1-1,0 1 1,0-1 0,0 1-1,-1-1 1,1 1-1,0 0 1,0-1 0,0 1-1,0 0 1,-1 0 0,1 0-1,0 0 1,0 0 0,0 0-1,0 0 1,0 0-1,0 0 1,0 0 0,-1 0-1,1 0 1,2 1 0,-2 0-7,1 0 1,-1 0-1,1 0 1,-1 0-1,1 0 1,-1 1 0,0-1-1,0 0 1,0 1-1,0-1 1,2 3-1,0 2-23,0 1 0,0-1 0,0 1 0,3 12-1,32 141 746,-38-157-686,1 0 80,0 0 0,0 0 0,0 0 0,0 0 1,0 0-1,2 4 0,-2-7-79,-1 0 1,0 1-1,1-1 1,-1 0-1,1 1 0,-1-1 1,1 0-1,-1 1 1,0-1-1,1 0 0,-1 0 1,1 0-1,-1 1 1,1-1-1,-1 0 0,1 0 1,0 0-1,-1 0 1,1 0-1,-1 0 1,1 0-1,-1 0 0,1 0 1,-1 0-1,1 0 1,-1-1-1,1 1 0,-1 0 1,1 0-1,-1 0 1,1-1-1,-1 1 1,1 0-1,-1 0 0,0-1 1,1 1-1,-1 0 1,1-1-1,-1 1 0,0-1 1,1 0-1,9-9 19,3 1-60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2:52:31.3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1272 3808,'0'0'1227,"3"-8"-273,-2 5-679,0 1 0,0 0-1,1-1 1,-1 1 0,1 0-1,-1 0 1,1 0 0,0 0-1,3-3 1,3-3 263,56-76 1542,-25 30-1317,-3 8 104,37-67-1,29-94 557,-77 153-958,-22 49-425,5-12 103,-1 1 1,0-2-1,7-27 0,-12 37-194,-2 7 37,1 1 0,-1-1 1,0 1-1,0-1 0,1 1 0,-1-1 1,0 0-1,0 1 0,0-1 0,0 1 1,0-1-1,0 0 0,0 1 0,0-1 1,0 0-1,0 1 0,0-1 0,0 1 1,0-1-1,0 0 0,0 1 0,-1-1 1,1 1 1,0 0 1,-1 0-1,1 0 1,0 0-1,0 0 1,-1 0-1,1 0 1,0 0-1,0 0 1,0 0-1,-1 0 1,1 0-1,0 1 1,0-1-1,0 0 1,0 0-1,-1 0 1,1 0-1,0 0 1,0 1-1,0-1 1,0 0-1,0 0 1,-1 0-1,1 1 1,0-1-1,0 0 1,0 0-1,0 1 1,0-1-1,0 0 1,0 0-1,0 0 1,0 1-1,0-1 1,0 0-1,0 0 1,0 1-1,0-1 1,0 0-1,0 0 1,-2 15-88,1-7 101,-1 1-1,0-1 0,-4 11 1,-4 18 19,4-3-13,2 1 0,1 0 0,1 1 0,3-1 0,4 35 0,-4-62 21,0-1-1,1 0 1,0 0-1,0 0 1,1-1 0,0 1-1,0-1 1,1 1 0,5 7-1,0-2 73,1-1-1,0 1 0,16 13 1,-20-20-32,1 0 0,-1 0-1,1-1 1,0 0 0,0 0 0,0 0 0,0-1 0,1 0 0,-1-1 0,12 3-1,-8-4 19,0 1 0,0-2 0,0 1 0,0-2 0,-1 1 0,21-5 0,0-3 37,-1-2-1,-1-1 1,1-1-1,35-21 1,21-14-100,158-117 0,-221 146 50,-1 0 1,19-22 0,-35 31-107,-19 19-224,-59 69 30,-52 54 308,123-133-83,-22 23-69,0 0-1,1 2 1,-27 39-1,47-60 100,0 0 0,0 0 0,0 0 0,0 1 1,1-1-1,-2 6 0,3-9-8,-1 0 0,1 0 1,0 0-1,0 0 0,0 1 1,0-1-1,0 0 0,0 0 0,0 0 1,0 0-1,0 0 0,1 0 1,-1 0-1,0 0 0,1 0 1,-1 0-1,1 0 0,-1 0 0,1 0 1,-1 0-1,1 0 0,0 0 1,-1-1-1,1 1 0,0 0 1,0 0-1,-1-1 0,1 1 1,0-1-1,0 1 0,0 0 0,1 0 1,3 0 57,-1 0 1,0 0-1,1 0 1,0-1-1,-1 1 1,1-1-1,-1 0 0,1-1 1,-1 1-1,1-1 1,-1 0-1,1 0 1,5-2-1,3-2 70,1 0-1,22-15 0,-23 13-114,-1-2 0,-1 0 1,1 0-1,-1-1 0,-1 0 0,15-19 0,-8 6-39,-1-1 0,17-33 0,-27 43-93,0 1-1,-1-1 1,6-26 0,-9 32-85,-12 38-1082,4-14 1260,0 1 0,1 0 0,1 0-1,-2 19 1,5-27 9,1 1 0,0 0 0,1-1-1,0 1 1,0 0 0,1-1-1,1 1 1,-1-1 0,8 16-1,-7-20 47,-1 0 0,2 0 0,-1 0 0,1 0-1,-1-1 1,1 1 0,0-1 0,1 0 0,-1 0-1,1-1 1,0 1 0,0-1 0,0 0 0,0 0-1,0-1 1,1 1 0,6 1 0,-6-3 15,1 1 0,0-2 0,0 1 0,0 0 0,0-1 0,0-1 0,0 1 0,0-1 1,7-2-1,6-1 39,36-14-1,326-137-327,-219 70 48,-201 119-688,-58 29 1035,52-34-166,28-20-30,0 2 1,1 0-1,1 0 1,-22 22 0,34-31 27,0 1-1,0-1 1,1 0 0,-1 1 0,1-1-1,0 0 1,0 1 0,0 0 0,0-1-1,0 1 1,0 0 0,0 4 0,1-6 8,0 0 0,0 1 0,0-1 0,1 0 1,-1 0-1,0 0 0,1 0 0,-1 0 0,0 0 0,1 0 0,-1 0 1,1 0-1,0 0 0,-1 0 0,1 0 0,0 0 0,-1 0 1,1 0-1,0-1 0,0 1 0,0 0 0,0 0 0,0-1 1,0 1-1,0-1 0,0 1 0,0-1 0,0 1 0,0-1 1,0 0-1,0 0 0,1 1 0,-1-1 0,1 0 0,9 1 72,0 0 0,0-1 0,0 0 0,-1 0 0,1-1 0,0-1 0,-1 0 0,16-4 0,-4-2 20,0 0 0,39-21 0,-50 23-88,-1 0-1,1 0 1,-2-2 0,1 1-1,-1-1 1,0 0-1,0-1 1,-1 0-1,-1-1 1,14-20-1,6-19 160,40-101-1,-28 57-52,7-22-29,-26 59-152,-3 12-109,-3 0 1,11-54 0,-24 94 94,0-1 0,0 1 1,-1-1-1,1 1 0,-1-1 0,0 0 1,-1 1-1,1-1 0,-1 1 0,0-1 1,-1-5-1,1 9 58,1 1 0,0 0 0,0-1-1,0 1 1,0 0 0,0 0 0,0-1 0,-1 1 0,1 0 0,0-1 0,0 1 0,-1 0 0,1 0 0,0-1 0,0 1 0,-1 0-1,1 0 1,0 0 0,-1-1 0,1 1 0,0 0 0,0 0 0,-1 0 0,1 0 0,0 0 0,-1 0 0,1 0 0,0 0 0,-1-1 0,-9 7-268,-9 19 72,17-22 198,-12 21-1,1 0 0,0 1 0,2 1 1,1 0-1,1 1 0,2 0 0,-9 52 0,6 11 41,1 96 0,8-172-18,0 14-9,2 77 52,0-91 2,0 0 0,1 1 0,1-1 0,1 0 0,6 17 0,-9-28-13,0-1 0,1 1 0,-1 0-1,1-1 1,-1 1 0,1-1 0,0 0 0,0 0-1,0 1 1,0-1 0,1-1 0,-1 1 0,0 0 0,1 0-1,-1-1 1,1 1 0,0-1 0,-1 0 0,1 0 0,0 0-1,0 0 1,0-1 0,0 1 0,0-1 0,0 1-1,0-1 1,0 0 0,3 0 0,7-2 72,-1 0 1,1 0-1,-1-1 1,0 0-1,16-7 0,-3-1-76,0 0-1,37-24 0,41-36 31,-2 2-312,-99 68 204,0 0 0,0 0 0,0 0 0,0 0 1,0 0-1,0 0 0,0 1 0,1-1 0,-1 1 0,0-1 1,3 1-1,-4 0 20,0 0 0,0 0 0,0 1 0,0-1 0,0 0 0,0 0 0,0 1 0,-1-1 0,1 0 0,0 1-1,0-1 1,0 1 0,-1-1 0,1 1 0,0 0 0,-1-1 0,1 1 0,0 0 0,-1-1 0,1 1 0,-1 0 0,1 0 0,-1-1 0,0 1 0,1 0 0,-1 0 0,0 0 0,1 0 0,-1 1 0,2 10 0,0 0 1,-1 1-1,0-1 1,-3 24-1,1-23 44,1-1-1,0 1 1,0-1-1,2 1 1,2 14-1,-3-25 4,-1 1 0,1 0-1,0-1 1,0 1 0,0-1-1,1 1 1,-1-1-1,1 0 1,-1 1 0,1-1-1,3 3 1,-4-4 5,0 0 0,1 0 0,-1 0-1,1-1 1,-1 1 0,1 0 0,-1-1 0,1 1 0,-1-1 0,1 0-1,0 1 1,-1-1 0,1 0 0,0 0 0,-1 0 0,1 0 0,0 0-1,-1 0 1,1-1 0,2 0 0,9-2 21,1-2 0,-1 1 0,0-2-1,0 0 1,-1 0 0,21-15 0,64-58-53,-29 21-187,-65 56 147,0-1-1,0 1 0,0 0 1,1 0-1,-1 0 0,7-2 1,-10 4 31,0 0 0,0 0 0,0 0 1,1 0-1,-1 0 0,0 0 0,0 0 0,0 0 1,0 0-1,0 0 0,1 0 0,-1 0 0,0 0 1,0 0-1,0 0 0,0 0 0,1 0 0,-1 0 1,0 0-1,0 0 0,0 0 0,0 0 0,0 0 1,0 0-1,1 0 0,-1 0 0,0 1 1,0-1-1,0 0 0,0 0 0,0 0 0,0 0 1,0 0-1,0 0 0,0 1 0,1-1 0,-1 0 1,0 0-1,0 0 0,0 0 0,0 0 0,0 1 1,0-1-1,0 0 0,0 0 0,0 0 0,0 0 1,0 0-1,0 1 0,0-1 0,0 0 0,0 1-30,-1 6 8,0 0 1,-1 0-1,1 0 0,-1 0 0,0 0 1,-5 9-1,4-9 30,0 0 0,0 0 0,1 0 0,0 0 0,1 1-1,-1 11 1,1-15 20,2 1 0,-1 0-1,1 0 1,0-1-1,0 1 1,0 0-1,0-1 1,4 8-1,-4-10 2,0 0 0,0 0 0,1 0-1,-1 0 1,1 0 0,-1 0-1,1-1 1,0 1 0,0 0-1,0-1 1,0 1 0,0-1 0,0 0-1,0 0 1,0 0 0,0 0-1,1 0 1,3 1 0,2-1 60,-1 0 0,0 0 0,0-1 0,0 0 0,0-1 0,8-1 0,44-10 113,-45 9-102,-7 1-39,-1 0-1,1 0 0,-1-1 0,0 0 0,0 0 0,12-8 1,-15 9-41,0-1 0,0 1 0,0-1 0,0 0 1,0 0-1,-1 0 0,1 0 0,-1 0 0,0-1 1,0 1-1,0-1 0,2-6 0,-3 8-21,-1 0 0,0 0 0,0 0 0,0 0 0,0 0 0,0-1 0,0 1-1,0 0 1,-1 0 0,1 0 0,-1 0 0,0 0 0,1 0 0,-1 0 0,0 0 0,0 0-1,0 0 1,0 1 0,-1-1 0,1 0 0,0 1 0,-1-1 0,1 0 0,-1 1 0,0 0-1,-2-2 1,-6-4-62,0 0 0,-1 1 0,-15-7 0,19 9 57,-80-32-73,79 34 79,8 2 19,-1 0 0,1 0 0,-1 0 0,1 0 0,-1 0 0,1 0 0,-1 0 0,1 0 0,-1-1 0,1 1 0,0 0 0,-1 0 0,1-1 0,-1 1 0,1 0 0,-1 0 0,1-1 0,0 1 0,-1-1 0,1 1-8,0-1 1,1 1-1,-1 0 1,0-1-1,1 1 1,-1-1-1,0 1 0,1 0 1,-1-1-1,1 1 1,-1 0-1,1 0 1,-1-1-1,0 1 0,1 0 1,-1 0-1,1 0 1,-1 0-1,1 0 1,-1-1-1,1 1 0,-1 0 1,2 0-1,18-2-137,-13 1 136,91-4-4,-58 3 15,30-4 42,-2-3 0,1-4 0,130-40 0,-41 0 60,-151 52-112,-5 1 1,-1 0 0,0 0 0,0-1 0,0 1 0,0 0 0,0 0 0,0-1 0,0 1 0,0-1 0,2 0 0,-14 4 136,-9 7-359,2 2 173,2 1 1,-1 0 0,2 1-1,0 0 1,-20 26 0,4 1 38,-26 47 0,50-77 61,0 0 0,1 0-1,1 1 1,0 0 0,0 1-1,1-1 1,-3 21 0,6-32-21,1 0 0,0 0-1,0 0 1,0 0 0,0 0 0,0 0 0,0 0 0,0 0 0,0 0 0,0 0 0,0 0 0,1 0 0,-1 0 0,0 0 0,1 0 0,-1 0-1,1 0 1,-1 0 0,1 0 0,0 1 0,0-2-14,0 1-1,0-1 0,-1 1 1,1-1-1,0 0 0,0 0 1,0 1-1,-1-1 1,1 0-1,0 0 0,0 0 1,0 0-1,0 0 1,-1 0-1,1 0 0,0 0 1,0 0-1,0 0 0,1-1 1,3-1 24,1 0 1,-1-1-1,1 1 1,-1-1-1,7-5 0,11-10 54,0-1 0,-1 0 0,-1-2 0,20-25-1,-13 10-119,44-75-1,-53 76-109,-13 23-189,-5 11 68,-3 4-75,-5 15 237,0 0-1,1 1 1,1 0 0,-3 21 0,8-39 96,-1 5 7,0-1 0,1 0 0,0 1 0,0-1-1,0 0 1,0 1 0,1-1 0,0 0 0,0 0 0,0 1 0,4 8 0,-3-11 15,0 1 1,0-1-1,0 1 1,0-1 0,1 0-1,-1 0 1,1 0-1,-1 0 1,1 0 0,0-1-1,0 0 1,1 1 0,-1-1-1,0 0 1,1 0-1,5 2 1,5 0 52,1 0 1,-1-1-1,1-1 1,-1 0-1,1-1 1,0-1-1,-1 0 0,1-1 1,0 0-1,20-6 1,9-3-84,0-3 1,45-19-1,156-65 109,-221 89-113,-18 6-61,1 0 0,-1-1 0,11-5 0,-13 7-117,-7 4 16,-13 10-62,-1-1 214,0 1 1,1 1-1,0 1 1,1 1-1,-23 30 1,34-41 44,0 0 1,1 0-1,-1 1 0,1-1 0,1 1 1,-4 8-1,6-13-15,0 1-1,-1-1 1,1 0-1,0 0 1,0 1 0,0-1-1,0 0 1,0 0 0,0 0-1,0 1 1,1-1-1,-1 0 1,0 0 0,1 0-1,-1 1 1,2 0 0,-1-1 7,0 1 1,0-1-1,0 0 1,0 0-1,0 0 1,1 0-1,-1 0 1,0 0 0,1 0-1,-1-1 1,1 1-1,-1 0 1,1-1-1,-1 1 1,4 0-1,8 1 47,0 0 0,1-1-1,-1 0 1,0-1 0,25-3-1,64-16 80,-77 13-108,-1-1 1,0 0 0,44-22 0,-56 22-25,1 0 0,-1-1 0,0-1 0,-1 0 0,0 0 0,-1-1 0,1-1 0,12-17 0,78-134 317,-70 108-217,112-173-67,131-210-614,-247 394-111,-26 43 437,-1 3 65,-1 10-34,-5 19 42,-82 245-50,7-31 423,-21 130-31,92-340-759,-9 59 0,19-94 536,-1 1-127,1-1 1,0 0-1,0 1 0,0-1 1,0 1-1,0-1 0,0 1 1,0-1-1,0 0 0,0 1 1,1-1-1,-1 1 0,0-1 1,1 0-1,-1 1 0,1-1 1,0 0-1,1 3 0,6 1-1414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2:59:12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1195 6816,'-6'5'600,"4"-3"-425,-1-1 0,1 1 0,0 0 0,0 0 0,0 1 0,0-1 0,0 0 0,1 0 0,-1 1 0,1-1 0,-1 1 0,1 0 0,-2 4 0,-21 100 4128,14-46-2843,3 0 0,1 76 0,6-136-1421,0 0 1,0-1-1,0 1 1,0 0 0,0-1-1,0 1 1,0 0-1,0-1 1,-1 1-1,1 0 1,0-1-1,0 1 1,0 0 0,-1-1-1,1 1 1,0-1-1,-1 2 1,0-3 9,1 0-1,0 0 1,-1 1 0,1-1 0,0 0 0,0 1-1,-1-1 1,1 0 0,0 0 0,0 0-1,0 1 1,0-1 0,0 0 0,0 0 0,0 1-1,0-3 1,2-51 291,1-1 0,3 1 0,16-66 0,-4 41-349,18-78-45,-24 113 16,28-63 0,-30 84 25,1 1 0,1 0 0,1 1-1,21-25 1,-22 31 10,1 2-1,0 0 1,1 0-1,1 1 1,0 1-1,26-15 1,52-21 21,-78 40 7,0 2 0,0-1 0,1 2 1,22-4-1,-33 8-8,-1-1 0,0 1 0,1 0 0,-1 1 1,0-1-1,1 1 0,-1 0 0,0 0 0,0 0 1,1 0-1,-1 1 0,0-1 0,5 4 0,-6-3 18,0 0 0,-1 0 0,1 0 0,-1 1 1,1-1-1,-1 0 0,0 1 0,0 0 0,0-1 0,0 1 0,-1 0 0,1 0 0,-1 0 0,0 0 0,0 0 0,0 0 0,0 1 0,1 3 0,-1 4 53,-1 0 0,1 0-1,-2 1 1,0-1 0,0 0-1,-1 0 1,0 0 0,-1 0-1,0 0 1,-1 0 0,0-1-1,-1 1 1,0-1 0,0 0-1,-1-1 1,-12 15 0,5-7-5,-1-2 0,-1 1 0,-1-2 0,0 0 0,0-1 0,-2 0 0,-34 18 0,31-21 48,-31 10 0,6-3-142,44-16 0,1 0 5,0-1 0,0 1 1,0-1-1,0 1 0,-1-1 1,1 0-1,0 1 0,0-1 1,0 0-1,-1 0 0,1 0 1,0 0-1,0 0 0,-3 0 1,4 0 4,0 0 0,0 0 1,0 0-1,0-1 0,0 1 1,0 0-1,0 0 0,0 0 1,0 0-1,0 0 0,0 0 1,0 0-1,-1-1 0,1 1 1,0 0-1,0 0 0,0 0 1,0 0-1,0 0 0,1 0 1,-1-1-1,0 1 0,0 0 1,0 0-1,0 0 0,0 0 1,0 0-1,0 0 0,0 0 1,0-1-1,0 1 0,0 0 1,0 0-1,0 0 0,0 0 1,0 0-1,1 0 0,-1 0 1,0 0-1,0 0 0,0 0 1,0 0-1,0 0 0,0-1 1,0 1-1,1 0 0,-1 0 1,0 0-1,0 0 0,0 0 1,0 0-1,0 0 0,0 0 1,1 0-1,-1 0 0,0 0 1,10-3-47,-9 2 41,47-15-130,73-38 0,39-34-310,-83 45 513,-72 39-73,1 1 0,-1 1 0,1-1 1,0 1-1,0 0 0,0 0 0,0 1 0,8-2 0,-14 4-8,0 0 0,1 0 1,-1 0-1,0 0 0,0-1 0,0 1 0,1 0 1,-1 0-1,0 0 0,0 0 0,0 0 0,0 0 1,-1 1-1,1-1-12,-1 19-80,-7 34 0,3-21 137,4-25-16,-2 15-50,-1 33-1,4-48 45,0 0 0,1-1 0,0 1 1,1 0-1,0-1 0,0 1 0,0-1 0,4 8 1,-5-14-1,0 1-1,0-1 1,0 0 0,0 0 0,0 0 0,0 0 0,0 0 0,0 0 0,0 0 0,0 0 0,1 0 0,-1 0 0,0-1 0,1 1 0,-1 0 0,0-1 0,1 1 0,-1-1-1,1 0 1,-1 1 0,1-1 0,-1 0 0,1 0 0,-1 0 0,3 0 0,-2 0 15,1 0 0,0-1 0,0 1 0,-1-1 0,1 0 0,0 1 0,-1-1 0,1 0 0,-1-1 0,1 1 0,-1 0 0,5-4 0,-3 1 0,-1 0 1,1 0 0,-1-1-1,0 1 1,0-1 0,0 0 0,-1 0-1,0 0 1,0 0 0,0 0-1,0 0 1,-1-1 0,0 1-1,0-1 1,0 1 0,-1-9 0,0-5 10,-1 0 0,0 0 0,-7-27 0,4 29-124,-2-1 1,0 1-1,-9-19 1,13 32 47,-2-3-23,1 1 0,-1 0 1,0 0-1,-1 0 0,-6-6 0,9 9 12,0 1 0,0 0 0,0 0 0,0 0 0,-1 0 0,1 1 0,-1-1 0,1 0 0,-1 1 0,0 0 0,1 0 0,-1 0 0,0 0 0,-5-1 0,6 2-108,8 4 96,-2-3 64,1 1 0,-1-1 0,1 0 0,-1-1-1,1 1 1,-1-1 0,1 0 0,8 0 0,41-8 120,-35 5-159,26-4 9,169-18 119,-205 25-109,10-1 76,0 1 0,0 0 0,31 6-1,-45-5-36,0 0 0,-1 1 1,1-1-1,0 1 0,0 0 0,-1 0 0,1 0 0,-1 1 0,0 0 0,0 0 0,0 0 0,0 0 0,0 1 0,-1-1 0,1 1 0,-1 0 0,0 0 0,4 8 0,-2-2 31,-1 0-1,0 0 1,-1 0-1,0 1 1,-1-1-1,2 22 1,-3-6 190,-2 46 0,-2-56-161,0 1 0,-1-1 0,-9 25 1,2-9 211,8-25-39,9-14-109,10-14-192,0-1 0,-2 0 0,0-1-1,12-28 1,14-23 65,-30 57-31,0 1 0,1 0 0,1 1-1,0 0 1,1 1 0,18-15 0,-29 27-5,1 1 1,-1-1-1,0 0 1,0 1-1,1 0 1,-1 0-1,1 0 1,-1 0 0,5-2-1,-6 3 15,-1 0-1,1 0 1,-1 0-1,1 0 0,-1 1 1,1-1-1,-1 0 1,1 0-1,-1 0 1,0 0-1,1 0 1,-1 0-1,1 1 1,-1-1-1,0 0 1,1 0-1,-1 1 0,1-1 1,-1 0-1,0 1 1,1-1-1,-1 0 1,0 1-1,1 0-2,0 1 1,-1-1-1,1 0 0,-1 1 0,1-1 0,-1 0 0,0 1 1,0-1-1,0 1 0,1-1 0,-2 2 0,-8 136 259,-1 3-6,10-139-241,0-1 1,0 1-1,1 0 0,-1-1 0,1 1 0,-1-1 0,1 1 0,0-1 1,0 1-1,0-1 0,0 1 0,1-1 0,-1 0 0,0 0 0,1 1 1,0-1-1,-1 0 0,1-1 0,0 1 0,0 0 0,0 0 1,0-1-1,1 1 0,-1-1 0,0 0 0,1 0 0,-1 1 0,1-2 1,-1 1-1,1 0 0,3 0 0,7 2 12,1-2 0,-1 1 0,1-2 0,23-1 0,-37 1-15,24-2 17,0-1 1,0-1 0,0-1-1,0-1 1,40-17 0,-55 18-11,0 0 1,0 0 0,-1 0-1,0-1 1,0-1 0,0 0-1,-1 0 1,0 0 0,0-1 0,-1 1-1,0-2 1,7-11 0,-2-1 15,-1 0 0,0 0 1,-2-1-1,7-29 0,-12 39-117,-1 1-1,0-1 0,-1 0 0,0 0 1,-1 0-1,-3-21 0,3 32 81,0 0 0,0 0 0,0 0 0,0-1 1,-1 1-1,1 0 0,0 0 0,-1 0 0,1 0 0,-1 0 0,1 0 0,-1 1 0,0-1 0,1 0 0,-1 0 0,0 0 0,0 0 0,1 1 0,-1-1 0,0 0 0,0 1 0,0-1 1,0 1-1,0-1 0,0 1 0,0-1 0,0 1 0,0 0 0,0-1 0,0 1 0,0 0 0,-2 0 0,1 0-3,0 0 1,1 0-1,-1 1 0,0-1 1,0 0-1,0 1 0,0 0 1,0-1-1,1 1 0,-1 0 1,0 0-1,0 0 0,1 0 1,-1 0-1,1 1 0,-1-1 1,-1 3-1,-7 8-27,1 0 0,1 1 0,0 0 0,0 0 0,1 0 0,-8 25 0,12-26 89,-1-1 1,1 1 0,1-1-1,0 1 1,1 0 0,0 0-1,1 0 1,0 0 0,3 13-1,-2-18-23,1-1 0,-1 0-1,1 0 1,1 0 0,-1-1-1,1 1 1,0 0 0,0-1-1,1 0 1,0 0 0,0 0-1,0 0 1,0 0 0,1-1-1,0 0 1,-1 0 0,2 0-1,-1 0 1,8 3 0,-9-5-10,-1-1 0,1 0 0,-1 0 0,1 0 0,0 0 1,-1 0-1,1-1 0,0 0 0,0 0 0,-1 0 1,1 0-1,0 0 0,-1-1 0,1 0 0,0 0 0,-1 0 1,1 0-1,-1 0 0,1-1 0,-1 1 0,0-1 0,6-4 1,2-1-10,0-1 1,-1-1-1,1 0 0,16-20 1,85-103 32,-87 104-134,-8 9 104,1 0 0,0 1-1,1 0 1,30-20-1,-47 37-15,-1 0-1,0 1 1,0-1-1,1 0 1,-1 1-1,1-1 1,-1 1-1,1-1 1,1 0-1,-2 1 3,-1 0 0,0 0 0,0 0 0,1 0 0,-1 0 0,0 1 0,1-1 0,-1 0-1,0 0 1,0 0 0,1 0 0,-1 0 0,0 0 0,0 0 0,1 1 0,-1-1 0,0 0-1,0 0 1,0 0 0,1 0 0,-1 1 0,0-1 0,0 0 0,0 0 0,0 1 0,0-1-1,1 0 1,-1 0 0,0 1 0,0-1 0,0 1 0,0 2-27,0 1 0,0-1 1,0 0-1,0 1 0,-1-1 1,0 1-1,-1 4 0,-37 113 69,4-18 80,33-94-103,-1 0 0,2 1 0,-2 15 0,3-25-7,0 1 0,0-1 0,0 0 0,0 1 0,0-1 0,0 0 0,0 0 0,1 1 0,-1-1 0,0 0 0,0 1 0,0-1 0,0 0 0,1 0 0,-1 1 0,0-1 0,0 0 0,1 0 0,-1 0 0,0 1 0,0-1 0,1 0 0,-1 0 0,0 0 0,0 0 0,1 0 0,-1 1 0,0-1 0,1 0 0,-1 0 0,0 0 0,1 0 0,-1 0 1,0 0-1,1 0 0,-1 0 0,0 0 0,0 0 0,1 0 0,-1 0 0,0-1 0,1 1 0,-1 0 0,13-4 112,-13 4-114,14-7-27,-1 0-1,-1-2 1,1 1 0,-1-1-1,-1-1 1,18-19 0,-19 18-31,1 1 1,0 0 0,0 1 0,1 0 0,0 0 0,24-11 0,-34 19 34,-1 0 0,1 1 0,0-1 0,-1 0 0,1 1 0,0 0 0,0-1-1,-1 1 1,1 0 0,0 0 0,0 0 0,0 0 0,-1 0 0,1 1 0,0-1 0,0 0 0,-1 1 0,1-1 0,1 2 0,-1-1 0,0 0-1,-1 1 0,1-1 1,-1 0-1,1 1 0,-1 0 1,0-1-1,1 1 0,-1 0 0,0-1 1,0 1-1,0 0 0,0 0 1,-1 0-1,1 0 0,0 2 1,3 15-80,4 29 0,-6-30 232,8 34 0,-9-48-128,1 0 1,0 0-1,0 0 1,0-1-1,0 1 1,0-1-1,1 1 1,-1-1-1,7 6 1,-8-8 16,0 0-1,0 0 1,1 0 0,-1 0-1,0 0 1,1 0 0,-1 0-1,1-1 1,-1 1 0,1 0-1,-1-1 1,1 1 0,0-1-1,-1 0 1,1 0 0,-1 1-1,1-1 1,0 0 0,-1 0-1,1 0 1,0-1 0,-1 1-1,1 0 1,-1-1 0,1 1-1,0-1 1,2 0 0,4-4 10,0-1 1,0 1 0,0-2 0,-1 1-1,0-1 1,0 0 0,7-8 0,-4-1-26,1 1 0,14-32 0,9-28 117,17-33-108,67-74-236,-76 122 188,62-118-1,-62 89-355,53-175 0,-93 243 81,-1 20 304,-1 1 0,0 0 0,0 0 0,0 0 0,0-1 0,0 1 0,0 0 0,0 0 0,-1 0 0,1-1 0,0 1 0,0 0 0,0 0 0,0 0 0,0 0 0,0-1 0,0 1 0,0 0 0,0 0 0,0 0 0,-1 0 0,1-1 0,0 1 0,0 0 0,0 0 0,0 0 0,-1 0 0,1 0 0,0 0 0,0-1 0,0 1 0,-1 0 0,1 1-2,-1-1 1,0 0-1,1 1 1,-1-1-1,0 0 1,1 1-1,-1-1 1,1 1-1,-1-1 1,0 1-1,1-1 1,-1 1-1,1 0 0,-1 0 1,-16 26-69,1 0 1,1 1-1,-14 36 1,-6 13 63,32-71 32,-130 264 297,119-235-271,1 1-1,-9 38 0,-9 76 291,25-121-228,1 0 0,2 0 0,1 0 0,2 40 0,1-67-85,-1 1 0,0-1 0,1 1 0,-1-1 0,1 1 0,0-1 0,-1 1 0,1-1 0,1 0 0,-1 1 0,0-1 0,0 0 1,1 0-1,2 3 0,-3-4-20,0 0 1,1 0-1,-1-1 0,0 1 1,1 0-1,-1-1 1,0 1-1,1-1 1,-1 1-1,1-1 1,-1 0-1,1 1 0,-1-1 1,1 0-1,-1 0 1,1 0-1,-1 0 1,1 0-1,-1-1 0,1 1 1,-1 0-1,1-1 1,2 0-1,5-3 19,0 0 0,1-1 0,-2 0 0,1-1 0,-1 1 0,0-2 0,10-8 0,47-54 12,-58 61-29,200-218-402,-203 222 417,9-8-335,-13 12 310,0 0 0,0 0-1,0 0 1,0 0 0,0 0-1,0 0 1,0 0 0,0 0-1,0 0 1,0 0 0,0 0-1,0 0 1,0 0 0,0 0-1,0 0 1,0 0 0,0 0-1,0 0 1,0 0 0,0 1-1,0-1 1,0 0 0,0 0-1,0 0 1,0 0 0,0 0-1,0 0 1,0 0-1,1 0 1,-1 0 0,0 0-1,0 0 1,0 0 0,0 0-1,0 0 1,0 0 0,0 0-1,0 0 1,0 0 0,0 0-1,0 0 1,0 0 0,0 0-1,0 0 1,0 0 0,0 0-1,0 0 1,0 0 0,0 0-1,0 0 1,0 0 0,0 0-1,1 0 1,-1 0 0,0 0-1,0 0 1,0 0 0,0 0-1,0 0 1,0 0-1,0 0 1,0 0 0,0 0-1,0 0 1,0 0 0,0 0-1,0 0 1,0 0 0,-4 10-137,-75 190 577,70-172-349,1-1 0,2 2 0,-5 43 0,11-70-76,0 1 1,0 0-1,0-1 0,0 1 0,1 0 0,-1-1 0,1 1 1,0-1-1,0 1 0,-1-1 0,2 1 0,-1-1 1,0 1-1,0-1 0,1 0 0,-1 0 0,1 1 0,0-1 1,0-1-1,0 1 0,0 0 0,2 2 0,-1-2 1,0 0 0,0 0-1,1-1 1,-1 1 0,0-1-1,1 0 1,-1 1 0,1-2 0,0 1-1,-1 0 1,1-1 0,0 1-1,-1-1 1,1 0 0,0 0 0,4-1-1,4-2-33,0 0 1,0-1-1,-1 0 0,1-1 0,-1 0 1,0 0-1,0-1 0,-1-1 0,17-13 1,4-7-25,42-47 1,-38 36 95,41-37-158,-69 66-48,-19 22-84,-22 41 195,-7 9-14,25-38 123,-15 29 0,-6 10 152,35-62-197,2-2-15,-1 1 0,1-1-1,-1 1 1,1-1-1,0 1 1,0-1 0,-1 1-1,1 0 1,0-1 0,0 1-1,0-1 1,0 1-1,0 0 1,0-1 0,0 1-1,0-1 1,0 1-1,0 0 1,0-1 0,0 2-1,5-5 28,5-9-249,-1 0 0,0-1-1,10-17 1,-14 21 115,1 0 0,13-14 0,-12 14 3,-6 9 89,-1-1 0,1 0 0,-1 1 0,1-1-1,-1 1 1,1-1 0,-1 1 0,1-1 0,0 1 0,-1-1 0,1 1 0,0-1 0,0 1 0,-1 0 0,1-1 0,0 1 0,0 0 0,-1 0 0,1 0 0,0 0 0,0 0 0,-1-1 0,1 1 0,0 0 0,0 1 0,0-1 0,-1 0 0,1 0 0,0 0 0,0 0 0,-1 1 0,1-1 0,0 0 0,0 1 0,-1-1 0,1 0 0,0 1 0,-1-1 0,1 1 0,-1-1 0,1 1 0,0 0 0,-1-1 0,1 1-1,-1-1 1,1 2 0,3 3 2,0 1 1,-1 0-1,1 0 0,2 8 0,-2-6 23,6 10 280,13 18 0,-8-14 5,-14-20-285,0-1-1,0 1 1,0-1-1,0 1 1,0-1-1,0 0 1,1 0-1,-1 0 1,0 0-1,1 0 1,-1 0-1,1 0 0,-1 0 1,1 0-1,-1 0 1,1-1-1,0 1 1,-1-1-1,1 0 1,0 1-1,-1-1 1,1 0-1,0 0 1,0 0-1,-1 0 1,1 0-1,2 0 1,1 0 15,2 0-14,-1 0 0,1 0 0,-1-1 1,1 1-1,0-1 0,-1-1 0,0 1 0,1-1 0,9-5 1,-2 1 5,0-2 0,-1 0 0,-1-1 0,1 0 1,-1-1-1,-1 0 0,0-1 0,0 0 1,-1-1-1,-1 0 0,11-17 0,153-292-436,-171 316 402,66-142-335,-68 147 339,7-16-230,-6 9 7,-1 7 219,-1-1-1,1 1 1,0 0-1,0 0 0,0 0 1,0 0-1,0 0 0,0 0 1,0 0-1,-1 0 1,1-1-1,0 1 0,0 0 1,0 0-1,0 0 0,0 0 1,-1 0-1,1 0 1,0 0-1,0 0 0,0 0 1,0 0-1,-1 0 1,1 0-1,0 0 0,0 0 1,0 0-1,0 0 0,0 0 1,-1 0-1,1 0 1,0 0-1,0 0 0,0 1 1,0-1-1,0 0 0,-1 0 1,1 0-1,0 0 1,-4 3-27,-1 0 1,1 1 0,0-1-1,1 1 1,-1 0 0,1 0-1,-1 0 1,1 0 0,-2 5-1,-8 8-4,-6 10 15,1 0 1,1 1-1,1 1 1,-20 51-1,17-27 172,-23 103-1,39-144-42,1-1-1,1 1 0,0 0 0,0 0 0,2 13 1,-1-23-69,1 1 1,-1-1 0,1 1 0,-1-1 0,1 1 0,0-1 0,0 1 0,0-1-1,0 0 1,1 0 0,-1 1 0,4 3 0,-4-5-20,0 0 0,1 0 0,-1 0 0,1 0 1,-1 0-1,1-1 0,0 1 0,-1 0 0,1-1 0,0 1 0,-1-1 0,1 0 1,0 1-1,0-1 0,0 0 0,-1 0 0,1 0 0,0 0 0,0 0 0,-1-1 0,3 0 1,2 0-19,-1-1 0,1 0 1,-1 0-1,1 0 1,-1-1-1,0 0 1,0 0-1,0-1 0,-1 1 1,1-1-1,-1 0 1,0 0-1,0 0 1,6-9-1,4-6-143,-1-1-1,13-29 1,-17 31 107,16-30-87,61-104-139,14 10 213,25-39 106,-86 120-208,30-67 0,-63 116 89,-2 6 109,-1 0 0,0-1 1,0 1-1,-1-1 0,0 0 1,0 1-1,1-13 1,-3 19-46,0 0 0,1 0 1,-1-1-1,0 1 0,0 0 0,0 0 1,0-1-1,0 1 0,0 0 1,0 0-1,0 0 0,0-1 1,0 1-1,0 0 0,-1 0 1,1-1-1,0 1 0,0 0 1,0 0-1,0 0 0,0-1 0,0 1 1,0 0-1,-1 0 0,1 0 1,0 0-1,0-1 0,0 1 1,0 0-1,-1 0 0,1 0 1,0 0-1,0 0 0,0-1 0,-1 1 1,1 0-1,0 0 0,0 0 1,0 0-1,-1 0 0,1 0 1,0 0-1,0 0 0,-1 0 1,1 0-1,0 0 0,0 0 1,0 0-1,-1 0 0,1 0 0,-12 8-62,1 5 91,0 1-1,1-1 1,-16 29 0,4-4 31,-26 33 57,-60 100 402,91-139-352,1 0-1,1 1 1,-16 57 0,30-84-148,-15 51 147,-15 105 0,27-129-90,2-24-16,1 1 0,0-1 1,0 1-1,1 0 0,1 0 0,-1-1 0,1 1 1,1 0-1,3 10 0,-5-19-49,0 0 0,1 0-1,-1 0 1,0 0 0,1 0 0,-1 0 0,1 0-1,-1 0 1,1 0 0,-1 0 0,1-1 0,0 1 0,0 0-1,-1 0 1,1-1 0,0 1 0,0 0 0,0-1-1,0 1 1,-1-1 0,1 1 0,0-1 0,0 1 0,0-1-1,0 0 1,0 1 0,0-1 0,0 0 0,0 0-1,1 0 1,-1 0 0,0 0 0,0 0 0,0 0 0,0 0-1,0 0 1,2-1 0,1-1 30,0 0-1,1 0 1,-1 0-1,0 0 1,0-1-1,0 0 1,6-6-1,75-81-228,-34 32 62,38-30-260,-89 88 386,0 0 0,0 0 0,0 0-1,0 0 1,0 0 0,0 0 0,0 0 0,0 1 0,0-1 0,0 0 0,0 0-1,0 0 1,0 0 0,0 0 0,0 0 0,0 0 0,0 0 0,0 0 0,0 0 0,0 0-1,0 0 1,1 0 0,-1 0 0,0 0 0,0 0 0,0 0 0,0 0 0,0 0-1,0 0 1,0 0 0,0 0 0,0 0 0,0 0 0,0 0 0,0 0 0,0 0 0,0 0-1,0 0 1,0 0 0,0 0 0,1 0 0,-1 0 0,0 0 0,0 0 0,0 0 0,0 0-1,0 0 1,0 0 0,0 0 0,0 0 0,0 0 0,0 0 0,0 0 0,0 0-1,0 0 1,0 0 0,0 0 0,0 0 0,0 0 0,0 0 0,0 0 0,0 0 0,0-1-1,0 1 1,-2 9-121,-8 17 23,7-17 86,-85 181 250,77-170-153,1 0-1,-12 39 1,21-58-75,1 1-1,-1-1 0,1 0 1,0 0-1,0 1 0,-1-1 1,1 0-1,0 1 0,0-1 1,0 1-1,0-1 1,1 0-1,-1 0 0,0 1 1,1-1-1,-1 0 0,0 1 1,1-1-1,0 0 0,-1 0 1,1 0-1,0 1 1,-1-1-1,1 0 0,0 0 1,0 0-1,0 0 0,0-1 1,0 1-1,0 0 0,0 0 1,0 0-1,1-1 1,-1 1-1,0-1 0,0 1 1,1-1-1,-1 1 0,0-1 1,0 0-1,1 1 0,1-1 1,7 1 48,0 0 1,1-1 0,-1 0-1,16-2 1,-15 1-10,69-10 123,-54 7-182,0 0 0,-1 2 0,33 1 0,-33 5-13,-25-4 15,1 0 1,-1 0 0,1 0-1,0 0 1,-1 0 0,1 0-1,-1 1 1,1-1 0,-1 0-1,1 0 1,-1 0 0,1 1-1,-1-1 1,0 0 0,1 1-1,-1-1 1,1 0 0,-1 1 0,0-1-1,1 1 1,-1-1 0,0 0-1,1 1 1,-1-1 0,0 1-1,0-1 1,1 1 0,-1-1-1,0 1 1,0-1 0,0 1-1,0 0 1,0-1 0,0 1-1,0-1 1,0 1 0,0-1-1,0 1 1,0-1 0,0 1-1,0-1 1,0 1 0,0-1 0,-1 1-1,-2 4-2,0-1 1,-1 0-1,0 0 0,0 0 0,0 0 0,0-1 1,-1 0-1,1 0 0,-10 5 0,-58 28 62,2-2 25,26-6 40,2 2 0,-67 62 1,20-16-143,34-33 45,-73 45 0,100-72 65,-1-1 1,0-1-1,0-2 0,-1-1 0,-33 8 1,60-18-44,-1 0 0,0 0 0,0-1 0,0 0 0,0 1 1,0-1-1,0 0 0,1-1 0,-6 0 0,8 1-29,0-1 0,0 1-1,1 0 1,-1-1 0,0 1 0,1-1 0,-1 1-1,0 0 1,1-1 0,-1 1 0,0-1-1,1 0 1,-1 1 0,1-1 0,-1 1 0,1-1-1,0 0 1,-1 0 0,0-1 0,1 1-2,0-1 0,-1 1 0,1-1 0,0 1-1,0-1 1,0 0 0,0 1 0,1-1 0,-1 1 0,0-1 0,1 0 0,-1 1 0,2-3 0,2-5 3,0 0 0,1 0 0,1 0 0,-1 1 0,2 0 0,-1 0 0,12-11 0,58-47-29,-31 32-444,70-41 1,-86 59-435,1 1 0,1 2 0,56-17 0,109-21-7626,-160 42 2362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2:53:44.61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1 881 1312,'0'0'421,"1"8"2689,0-7-2853,-1-1 1,1 1 0,0-1 0,0 1 0,-1-1 0,1 1 0,0-1 0,0 0 0,0 0-1,0 1 1,0-1 0,0 0 0,-1 0 0,1 0 0,0 0 0,0 0 0,0 0 0,0 0-1,0 0 1,1-1 0,20-5 1089,-18 3-1168,1 0-1,-1-1 1,0 0-1,0 0 1,0 0 0,-1 0-1,1 0 1,-1-1-1,4-7 1,-1 2-50,14-25 107,-1-1 1,19-53-1,-16 36-231,131-244 564,-119 235-524,-25 44 74,7-21 1,-9 22-215,-3 2-248,-4 15 330,0 0-1,0 0 1,0 0 0,0 0 0,0 0-1,0 0 1,0 0 0,-1-1 0,1 1 0,0 0-1,0 0 1,0 0 0,0 0 0,0 0 0,0 0-1,0 0 1,-1 0 0,1 0 0,0 0 0,0 0-1,0 0 1,0 0 0,0 0 0,0 0-1,0 0 1,-1 0 0,1 0 0,0 0 0,0 0-1,0 0 1,0 0 0,0 0 0,0 0 0,0 0-1,-1 0 1,1 1 0,0-1 0,0 0-1,0 0 1,0 0 0,0 0 0,0 0 0,0 0-1,0 0 1,0 0 0,0 0 0,0 1 0,-1-1-1,1 0 1,0 0 0,0 0 0,0 0 0,0 0-1,-22 28-561,8-6 601,1 1 1,0 1 0,2 0 0,1 0-1,1 1 1,1 0 0,-5 28 0,1 10 396,-5 118 1,16-166-308,0 52 339,1-61-355,1-1 1,-1 1 0,1-1 0,1 0 0,-1 1-1,1-1 1,0 0 0,0 0 0,4 8 0,-5-12-57,0 0 0,0 1 0,0-1 1,0 0-1,0 0 0,0 0 1,0 0-1,0 0 0,1 0 0,-1 0 1,0 0-1,0 0 0,1-1 0,-1 1 1,1-1-1,-1 1 0,1-1 1,-1 1-1,1-1 0,-1 0 0,1 0 1,-1 1-1,1-1 0,-1 0 1,1-1-1,-1 1 0,1 0 0,0 0 1,-1-1-1,0 1 0,3-1 1,2-2 63,0 0 1,0 0 0,0-1-1,0 1 1,7-7 0,-12 9-109,30-26 143,-2-1 0,0-1 0,35-49 0,-43 52-129,41-50 90,-4-3-1,53-95 0,-92 136-179,-2 0 0,-2-2 0,15-58 0,-23 65-98,-6 31 118,-1 0 1,0-1-1,1 1 0,-1-1 1,-1 1-1,1-1 0,0 1 1,0-1-1,-2-4 0,-3 19-360,-47 143 98,26-85 449,-4 10 99,-9 30 68,-50 188 1628,88-294-1583,4-8-179,9-16 24,-12 19-185,36-63 53,65-88 0,-100 150-87,0 0 0,1 1-1,-1-1 1,0 1-1,1-1 1,-1 1 0,1 0-1,0-1 1,-1 1-1,1 0 1,0 0 0,0 0-1,0 0 1,2 0-1,-4 1 19,1 0-1,-1 0 0,1 0 1,-1 0-1,0 0 0,1 0 1,-1 0-1,1 0 0,-1 0 0,1 0 1,-1 0-1,0 0 0,1 1 1,-1-1-1,1 0 0,-1 0 0,0 1 1,1-1-1,-1 0 0,0 0 1,1 1-1,-1-1 0,1 1 1,0 1 4,-1-1 0,1 1 0,0-1 1,-1 1-1,1-1 0,-1 1 0,1-1 1,-1 1-1,0 0 0,0 1 0,2 17-3,0 1-1,1-1 0,1 0 0,10 32 0,-10-40 103,9 21 118,-12-31-166,-1 0 1,1-1-1,0 1 0,0-1 1,0 1-1,1-1 1,-1 1-1,0-1 0,1 1 1,-1-1-1,0 0 1,1 0-1,0 0 0,2 2 1,-2-3-14,0 0 0,-1 0 1,1 0-1,0 0 0,-1 0 0,1-1 1,0 1-1,-1-1 0,1 1 0,0-1 1,-1 1-1,1-1 0,-1 0 1,1 0-1,-1 0 0,1 0 0,-1 0 1,0 0-1,1 0 0,-1 0 0,0 0 1,0-1-1,1-1 0,5-5 94,0-1 1,8-12-1,-1-1-106,-1-1 1,0-1-1,-2 0 1,-1-1-1,-1 0 1,11-48-1,-19 69-41,-1 0 0,0 0 0,0 0 0,0 0 0,0-1 0,0 1 0,-2-5 0,2 9 7,0-1 0,-1 0 0,1 1 1,0-1-1,0 1 0,-1-1 0,1 0 0,0 1 0,-1-1 0,1 1 0,-1-1 0,1 1 0,0-1 1,-1 1-1,1 0 0,-1-1 0,1 1 0,-1-1 0,0 1 0,0-1 0,0 1-12,0 0 0,0 0 0,0 0 0,0 0 0,0 0 0,0 1 0,0-1 0,0 0 0,0 0 0,0 1 0,0-1 0,0 1 0,0-1 0,0 1 0,0-1 0,0 1 0,1-1 0,-2 2 0,-2 1 8,0 1 1,0 0 0,1 0-1,0 0 1,0 0 0,0 0 0,0 1-1,1-1 1,0 1 0,0 0-1,0 0 1,-2 9 0,0 1 52,1 1 1,1-1 0,0 18-1,1-20 34,1 0 1,0-1-1,1 1 0,1-1 0,0 1 0,7 20 0,-6-25-19,0 0 0,1 0 0,0-1 1,0 1-1,1-1 0,0 0 0,0-1 0,1 1 0,0-1 1,11 10-1,-4-6-79,0-1 0,1-1 0,0 1 0,0-2 0,1 0 0,0-1 0,0-1 0,0 0 0,1-1 0,0 0 0,25 1 0,-33-4-392,-1 0 0,0-1 0,1 0 0,-1 0 0,1-1 0,8-2 0,-12 2-24,-1 0 0,1 0 0,-1 0-1,1-1 1,-1 1 0,0-1 0,1 0 0,-1 0-1,0 0 1,-1 0 0,1-1 0,0 1 0,0-1 0,2-4-1,9-11-1897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2:53:44.98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19 93 7296,'-19'-3'3328,"24"6"-2912,4-3 1344,5 0-1056,19-8 576,9 4-768,30-8 64,0-2-320,22-2-32,-5 7-129,-3-3 1,-11 7-32,-9-2-3711,-8 2 1983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2:53:56.23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319 519 2976,'0'-6'1083,"0"6"-1046,0 0-1,0 0 1,1 0 0,-1 0 0,0 0-1,0 0 1,0 0 0,0 0 0,0 0-1,0-1 1,0 1 0,0 0-1,0 0 1,0 0 0,0 0 0,0 0-1,0 0 1,0 0 0,0 0 0,0-1-1,0 1 1,0 0 0,0 0-1,0 0 1,0 0 0,0 0 0,0 0-1,0 0 1,0 0 0,0-1 0,0 1-1,-1 0 1,1 0 0,0 0-1,0 0 1,0 0 0,0 0 0,0 0-1,0 0 1,0 0 0,0 0 0,0 0-1,0 0 1,0 0 0,-1 0-1,1-1 1,0 1 0,0 0 0,0 0-1,0 0 1,0 0 0,0 0 0,0 0-1,0 0 1,-1 0 0,1 0-1,0 0 1,0 0 0,0 0 0,0 0-1,0 0 1,0 1 0,0-1 0,0 0-1,0 0 1,-1 0 0,-8 1 861,6-1-831,0 0 0,0 1-1,0-1 1,0 1 0,0 0-1,0 0 1,0 0 0,0 0-1,-4 3 1,-27 19 263,25-17-223,-16 14 177,1 1-1,1 0 1,0 2-1,2 1 1,1 0-1,-30 48 0,43-60-205,1 0 0,0 0 0,0 0 0,1 1 0,-3 13 0,6-21 0,1-1-1,0 1 0,0 0 1,1 0-1,-1-1 1,1 1-1,0 0 0,1 0 1,-1 0-1,1 0 1,0-1-1,0 1 1,0 0-1,1-1 0,-1 1 1,1-1-1,4 7 1,-5-10-40,0 0 1,0 1 0,0-1-1,0 0 1,0 0-1,0 0 1,1 0 0,-1 0-1,0 0 1,1 0 0,-1 0-1,1-1 1,-1 1 0,1 0-1,-1-1 1,1 1 0,0-1-1,-1 0 1,4 1-1,0-1 107,0-1-1,0 1 0,0-1 0,8-1 1,-11 1-45,4 0-26,-1-1 0,0 0-1,0 0 1,0 0 0,0 0 0,0-1-1,-1 0 1,1 0 0,-1 0 0,5-5-1,0 1 18,15-13 22,-1-2 1,-1 0 0,-1-1 0,-1-1 0,30-50 0,-14 14 35,42-102 0,-65 129-111,-1-1 0,9-42 0,-16 52-193,-1 0 0,-1 0 0,-1-1 0,-1-30 0,-1 47 8,-2-20-218,2 27 331,0 0 0,0 0 0,-1 1 0,1-1 0,0 0 0,0 0 0,0 0 0,-1 0 0,1 1 0,0-1 0,-1 0 0,1 0 0,-1 1 0,1-1 0,-1 0 0,1 0 0,-1 1 0,1-1 0,-1 1 0,0-1 0,1 1 0,-1-1 0,-1 0 0,2 1 20,0 0 0,-1 0 0,1 0 0,-1 0 1,1 0-1,0 0 0,-1 1 0,1-1 1,0 0-1,-1 0 0,1 0 0,0 0 0,-1 1 1,1-1-1,0 0 0,0 0 0,-1 1 1,1-1-1,0 0 0,0 0 0,-1 1 0,1-1 1,0 1-1,-13 15 0,2 0 0,0 1 1,1 0-1,-12 29 0,2-4 168,8-18 20,2 1-1,0 0 0,-9 43 0,-6 79 372,23-121-447,0 1 0,4 44 1,-1-61-9,0 0 1,1 0-1,0 0 1,1 0-1,0 0 1,0-1-1,1 1 1,1-1-1,-1 0 1,7 9-1,-9-15-46,0-1 1,0 1-1,0-1 0,0 1 0,0-1 1,1 0-1,-1 0 0,1 0 0,0 0 0,0 0 1,-1 0-1,1-1 0,0 0 0,0 1 1,1-1-1,-1 0 0,0 0 0,0-1 1,0 1-1,1-1 0,-1 0 0,0 0 0,1 0 1,-1 0-1,0 0 0,0-1 0,1 1 1,-1-1-1,0 0 0,0 0 0,0 0 1,3-2-1,5-2 11,0-1 1,0-1-1,-1 0 1,0 0 0,-1-1-1,1 0 1,10-14-1,111-130 376,-68 77-798,-61 73 316,-1 0 0,1 0 0,-1 1 0,0-1 1,1 0-1,-1 0 0,0 0 0,0-1 0,0 1 0,1-4 0,-2 6 44,0 0 0,0 0 1,-1 0-1,1 0 0,0 0 0,0 0 0,0 0 0,0 0 0,0 1 1,0-1-1,0 0 0,0 0 0,0 0 0,-1 0 0,1 0 0,0 0 0,0 0 1,0 0-1,0 0 0,0 0 0,0 0 0,0 0 0,0 0 0,-1 0 1,1 0-1,0 0 0,0 0 0,0 0 0,0 0 0,0 0 0,0 0 1,0 0-1,-1 0 0,1 0 0,0-1 0,0 1 0,0 0 0,0 0 0,0 0 1,0 0-1,0 0 0,0 0 0,0 0 0,0 0 0,0 0 0,-1 0 1,1-1-1,0 1 0,0 0 0,0 0 0,0 0 0,0 0 0,0 0 1,0 0-1,0 0 0,0 0 0,0-1 0,0 1 0,0 0 0,-12 11-88,4-1 80,-1 0-1,2 1 0,-1 0 0,-10 21 0,-16 52-59,14-35 96,12-30 82,1 1-1,1-1 1,0 1 0,2 0-1,0 1 1,1-1 0,0 22-1,6-32 471,-3-9-558,0-1 0,0 0 0,1 0 0,-1 0 0,0 0 0,0 0 0,0 0 0,1 0 0,-1 0 0,0 0 0,0 0 0,1 0 0,-1 0 0,0 0 0,0 0 0,0 0 0,1 0 0,-1 0 0,0 0 0,0 0 0,0-1 0,1 1 0,-1 0 0,0 0 0,0 0 0,0 0 0,0 0 0,1 0 0,-1-1 0,2-1 93,1-1 0,-1 1-1,0-1 1,-1 1 0,4-6 0,14-32 84,-2 0-1,12-45 1,10-23-261,-33 94 65,9-23-129,-14 35 81,0 0 0,-1-1-1,1 1 1,-1 0 0,1 0 0,-1 0 0,0 0-1,0 0 1,0-1 0,0 1 0,0 0 0,-1-4-1,-3 14-507,-10 61 303,-2 11 178,16-79 80,-3 17 54,2 1 0,0 0 0,2 24-1,0-38 6,-1-1-1,1 0 0,-1 1 0,2-1 0,-1 0 0,0 0 0,1 1 0,-1-1 0,1 0 1,1-1-1,-1 1 0,0 0 0,1-1 0,0 1 0,-1-1 0,1 0 0,1 0 0,-1 0 1,0 0-1,6 3 0,-7-5-19,1-1 0,0 1 0,-1 0 0,1-1 0,0 0 0,-1 0 0,1 0 0,0 0 0,-1 0 0,1 0 0,0-1 0,-1 1 0,1-1 0,-1 0 0,1 0 0,-1 0 0,1 0 0,2-2 0,10-4 62,22-16-1,-33 21-88,16-13 43,0 0 0,31-33 0,31-43-109,-30 32-84,-17 19-311,-35 43 368,0-1 0,0 1 0,0 0 0,0 0 0,0 0 0,0 0 0,-2 3 0,-23 71-111,4-14 201,13-36 28,-9 34 79,16-54-54,-1 0 0,1 1 0,1-1 1,0 0-1,0 1 0,1 7 0,-1-14-39,0 0 0,0 0 0,0-1 0,0 1 0,1 0 0,-1 0 0,0-1-1,0 1 1,1 0 0,-1 0 0,0-1 0,1 1 0,-1 0 0,1-1 0,-1 1 0,1-1-1,-1 1 1,1-1 0,-1 1 0,1-1 0,0 1 0,-1-1 0,1 1 0,0-1 0,1 1-1,-1-1 8,1 0 0,-1 0 0,0 0 0,1 0 0,-1 0 0,1 0 0,-1 0-1,0 0 1,1-1 0,-1 1 0,1-1 0,-1 1 0,2-2 0,3-1 21,-1 0 0,1-1 0,-1 1 0,0-1 0,5-5 0,5-6-81,-2 1 0,0-2 0,0 0 0,12-22 1,5-11-330,-27 49 86,0 6 85,1 9-4,-3-4 105,-1 0 0,-1 19-1,0 17 190,2-43-79,-1 0 0,1 1 0,-1-1-1,1 0 1,1 0 0,-1 0 0,1 0 0,2 5-1,-3-7-2,0 0 0,0-1 0,0 1 0,0-1 0,0 1 0,1-1 0,-1 0 0,0 0 0,1 1 0,-1-1 0,1 0 0,0 0 0,-1 0 0,1-1 0,0 1 0,-1 0 0,3 0 0,-1-1 13,0 1-1,0-1 1,1 0 0,-1 0 0,0 0 0,0 0 0,0-1-1,0 1 1,4-2 0,4-2-1,-1 0 0,1-1 0,-1 0-1,12-9 1,237-172 207,-252 181-260,0-1-1,-1 0 1,1 0-1,-1-1 0,-1 0 1,10-14-1,-15 21 16,1-1-1,-1 0 0,0 1 0,1-1 0,-1 0 1,0 0-1,0 1 0,0-1 0,1 0 0,-1 0 1,0 1-1,0-1 0,0 0 0,0 0 0,0 1 1,-1-1-1,1-1 0,0 2-3,0 0-1,0-1 1,-1 1 0,1-1-1,0 1 1,-1 0 0,1-1-1,0 1 1,-1 0 0,1 0-1,0-1 1,-1 1-1,1 0 1,-1 0 0,1-1-1,0 1 1,-1 0 0,1 0-1,-1 0 1,0 0 0,-1-1-23,-1 1 0,1 0 0,0 0 0,0 0 1,-1 1-1,1-1 0,0 0 0,0 1 1,-4 1-1,-6 3-38,1 1 1,0 1 0,0 0 0,0 1-1,1 0 1,-17 16 0,12-10 26,5-5 37,1 0-1,1 0 1,0 1 0,0 1 0,0-1 0,-7 16-1,13-22 26,0 0 0,0 0 0,0 0 0,0 1 0,1-1-1,0 1 1,0 0 0,0-1 0,0 1 0,1-1 0,0 1-1,0 0 1,0 0 0,0-1 0,1 1 0,0 0-1,0-1 1,0 1 0,0-1 0,4 7 0,-4-8-11,1-1 0,0 1 0,0 0 0,0-1 0,0 0-1,1 1 1,-1-1 0,1 0 0,-1 0 0,1 0 0,0-1 0,0 1 0,0-1 0,0 1 0,0-1 0,0 0 0,0 0 0,0 0 0,0-1 0,0 1 0,4 0 0,-2-1 37,0 0 1,0 0 0,-1-1-1,1 1 1,0-1-1,0 0 1,-1 0-1,1 0 1,0-1 0,-1 0-1,0 0 1,1 0-1,-1 0 1,4-4-1,2-1-13,-1-1 1,-1 0-1,0 0 0,0-1 0,0 0 0,-1-1 0,8-13 0,2-9 16,13-36 0,2-2-443,-26 54 91,-3 12-109,-2 10 180,-3 10 68,-28 103-143,14-64 259,-109 301 70,108-310 118,9-26-62,-18 46 99,22-58-135,0 1 1,-1-1-1,0 0 0,0-1 1,-8 9-1,13-15-21,-1 0 0,0 0 0,0 0 0,0 0 0,0 0 0,0-1 0,0 1 0,0 0 0,0 0 1,0-1-1,0 1 0,0 0 0,0-1 0,-1 1 0,1-1 0,0 0 0,0 1 0,-1-1 0,1 0 0,0 0 0,-1 0 0,1 0 0,0 0 0,0 0 0,-1 0 0,1 0 0,0-1 0,-1 1 0,1 0 0,0-1 1,0 1-1,0-1 0,0 1 0,-1-1 0,1 0 0,0 1 0,0-1 0,0 0 0,0 0 0,-1-1 0,-2-3-3,0 0-1,1 0 1,-1 0-1,1 0 1,0 0 0,1-1-1,-3-6 1,1 0-109,0-2 0,0 1 0,2 0 0,0-1 0,-1-18-1,3 0-289,4-36-1,-4 64 356,1 1-1,-1-1 1,1 0-1,0 0 1,1 0-1,-1 1 1,1-1-1,-1 1 0,1-1 1,0 1-1,0-1 1,1 1-1,-1 0 1,1 0-1,-1 0 1,1 1-1,0-1 0,4-2 1,-2 1-24,1 1-1,0 0 1,0 0 0,0 0-1,0 1 1,0 0 0,1 0-1,-1 1 1,1-1 0,9 1-1,24-2 89,-22 3 82,0-1 1,-1-1-1,1 0 0,0-2 0,33-10 0,-35 7-69,-1-1 0,0-1 0,0 0 0,-1-1-1,23-19 1,-28 19-38,1 0 0,-1-1 0,-1 0 0,0 0 0,10-19 0,-13 21-9,89-167 169,14-22-190,-59 118-138,-3-3 0,-5-1 0,36-102 0,-66 143-564,-10 36 458,-2 7 60,-5 12-41,0-1 177,-96 199 66,77-157-25,-33 99 0,-2 60 91,33-110 83,-21 91 545,40-170-286,5-12-55,6-18 576,5-11-825,111-235-192,-114 244-1,1 0 1,0 1-1,0-1 0,1 1 0,9-9 0,-16 17 78,0 0-1,0 0 1,0-1-1,1 1 1,-1 0-1,0 0 1,0-1-1,0 1 1,1 0-1,-1 0 1,0 0 0,0-1-1,1 1 1,-1 0-1,0 0 1,0 0-1,1 0 1,-1 0-1,0-1 1,1 1-1,-1 0 1,0 0-1,1 0 1,-1 0-1,0 0 1,0 0 0,1 0-1,-1 0 1,0 0-1,1 0 1,-1 0-1,0 0 1,1 1-1,-1-1 1,0 0-1,1 0 1,-1 0-1,0 0 1,0 0 0,1 1-1,-1-1 1,0 0-1,0 0 1,1 0-1,-1 1 1,0-1-1,0 0 1,0 0-1,0 1 1,1-1 0,2 16-155,-3-15 132,1 78-224,-2-61 296,1 0 1,1 0-1,0 0 1,1 0 0,8 31-1,-9-45 2,1 0 1,-1 0-1,1 0 0,0 0 0,0-1 0,1 1 0,-1-1 0,6 7 0,-7-9-20,1 0 0,-1 0 0,0 0 0,1 0 0,-1 0 0,1 0 0,0 0 0,-1-1 0,1 1 0,-1 0 0,1-1 0,0 0 0,0 1 0,-1-1 0,1 0 0,0 0 0,0 0 0,-1 0 0,1 0 0,0 0 0,-1 0 0,1-1-1,0 1 1,0-1 0,1 0 0,7-3 67,-1-1-1,0 0 0,0-1 1,0 1-1,15-14 0,-4 0-75,22-26-1,84-120 219,-93 117-229,-3-1 0,-1-2 0,-3 0 0,26-75 0,-36 76-108,12-80 0,-19 84 143,-4 25-206,-2 0 1,2-39-1,-7 51-126,-3 7-35,4 2 306,1 1 1,-1 0-1,0-1 1,0 1-1,0-1 1,1 1-1,-1 0 1,0 0-1,1-1 1,-1 1-1,0 0 1,1 0-1,-2 2 0,-11 25-229,-14 47 0,-9 17 248,18-51-4,1 0 1,3 1-1,1 1 0,2 0 1,2 1-1,2 0 0,-3 79 1,11-96 73,0 1 0,8 39 0,-7-56 9,1 1 0,0-1 0,1 0 0,0 0 0,0 0 0,1-1 0,1 1 0,9 12 0,-14-21-51,0-1 0,0 1 0,1 0-1,-1-1 1,1 1 0,-1-1 0,1 0 0,0 0 0,-1 1 0,1-1-1,0 0 1,0 0 0,0-1 0,0 1 0,0 0 0,0-1-1,0 1 1,0-1 0,0 0 0,0 1 0,0-1 0,0 0 0,0 0-1,0 0 1,0-1 0,0 1 0,0 0 0,1-1 0,-1 1-1,-1-1 1,1 0 0,0 0 0,0 0 0,3-2 0,2-1 11,-1-1 0,0 1 0,-1-1 0,1-1 0,-1 1 0,0-1 0,0 0 1,6-9-1,14-27 83,-1-2 1,27-72-1,-49 110-130,14-42-27,-15 45 9,-1-1 0,1 0-1,0 1 1,-1-1 0,0 0 0,0 1 0,0-1 0,-1 0 0,1 1 0,-2-7 0,2 9 23,0 1 1,-1-1-1,1 1 1,0-1-1,0 1 1,-1-1-1,1 1 0,0-1 1,-1 1-1,1-1 1,-1 1-1,1-1 0,-1 1 1,1-1-1,0 1 1,-1 0-1,0-1 0,1 1 1,-1 0-1,1-1 1,-1 1-1,1 0 1,-1 0-1,1 0 0,-1-1 1,0 1-1,1 0 1,-1 0-1,0 0 0,1 0 1,-1 0-1,1 0 1,-1 0-1,0 0 1,1 1-1,-1-1 0,1 0 1,-1 0-1,0 0 1,1 1-1,-1-1 0,1 0 1,-1 0-1,1 1 1,-1-1-1,1 1 1,-1 0-1,-2 1-41,-1 0 1,1 1 0,0 0-1,1-1 1,-6 7-1,0 5 29,0-1-1,0 1 1,1 1-1,-7 22 1,5-7-26,-7 39 0,13-53 88,-1 28-1,4-40-3,0 0-1,0 0 1,0 1 0,0-1-1,1 0 1,0 0 0,0 0-1,0 0 1,1 0 0,-1 0-1,3 4 1,-3-7-16,0 1 0,0-1-1,0 0 1,0 0 0,0 0 0,0 0 0,0 0-1,0-1 1,0 1 0,0 0 0,1 0 0,-1-1-1,0 1 1,0-1 0,1 1 0,-1-1 0,0 1-1,1-1 1,-1 0 0,1 0 0,-1 0 0,0 0-1,1 0 1,-1 0 0,1 0 0,-1 0 0,0 0-1,3-1 1,3-1 15,0-1 0,0 0 0,-1 0 0,9-5 0,-9 4-5,23-11 20,5-5-158,52-21 0,-82 39 91,0 1-1,1-1 0,-1 1 1,0 0-1,1 1 1,-1-1-1,1 1 0,-1 0 1,1 0-1,-1 0 0,1 0 1,-1 1-1,0 0 1,1 0-1,-1 0 0,0 1 1,1-1-1,-1 1 0,0 0 1,0 0-1,0 0 1,-1 1-1,1-1 0,0 1 1,-1 0-1,0 0 0,0 0 1,0 1-1,0-1 1,0 1-1,-1-1 0,1 1 1,-1 0-1,0 0 0,2 7 1,3 6 73,4 9 100,16 27-1,-23-46-72,1 0 0,0 1-1,0-2 1,1 1 0,0-1 0,0 1-1,13 8 1,-9-7 139,1-2 1,0 1-1,0-1 0,1-1 1,18 6-1,-26-10-287,-1 0-1,1 0 1,0-1-1,0 1 1,0-1-1,-1 0 1,1 0-1,0 0 1,8-2-1,-10 1-211,0 1-1,0-1 1,0 0-1,0 0 1,0 0 0,0-1-1,0 1 1,0 0-1,0-1 1,-1 1 0,1-1-1,0 0 1,-1 1-1,0-1 1,1 0-1,-1 0 1,0 0 0,1-2-1,5-18-3818,-3 0 1366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2:53:56.60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34 93 8064,'-34'-28'3648,"54"28"-3168,-3-5 1632,13 5-1248,20-4 991,8-1-1087,14-4-192,-2 6-352,29-10-32,-9 5-96,9-1-192,-8 6 32,-10-3-4127,-12 6 2303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2:53:59.03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176 101 3648,'0'-15'6902,"-2"19"-6147,-3 16 3,-6 26-315,-8 33 384,-50 131 0,4-14 703,61-182-746,6-19 205,7-18-133,5-9-526,0 4-196,-2-1-1,12-37 1,1-46-497,20-222 1,-45 330 365,0 1-9,0 1-1,1 0 1,-1 0 0,0 0 0,1 0-1,-1 0 1,1 0 0,1-2-1,-1 15-286,0 12 205,5 27-1,1 4 79,35 308 1082,-32-302-816,9 43 470,-17-95-664,-2-5-17,1-1 0,-1 1 0,1 0 0,-1-1 0,1 0 0,0 1 0,0-1 0,0 1 0,0-1 0,0 0 0,2 3 0,-1-6-316,-2 0 0,1 0-1,0 0 1,0-1-1,0 1 1,0 0 0,-1 0-1,1 0 1,-1-1-1,2-1 1,-1 0-845,3-3-155,7-13-4412,-8 9 2723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2:53:59.37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25 39 5888,'-14'-9'2688,"9"9"-2336,-1 0 1920,12 0-1312,-1-5 736,4 5-992,5-4 224,5 8-544,0-8-64,4 4-192,-4-3-96,0-2 0,0-4 31,4 9-31,-4-4-3327,1 8 1791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2:53:59.75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14 4 5888,'-14'-3'6224,"38"6"-3339,109 6-314,-64-3-3753,-1-3-6410,-45-3 4430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2:54:00.08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7 40 6144,'0'-21'1978,"0"20"-1850,0 0-1,1 0 0,-1 0 0,1-1 1,-1 1-1,1 0 0,-1 0 0,1 0 1,0 0-1,0 0 0,-1 0 0,1 0 0,0 1 1,0-1-1,0 0 0,2-1 0,-2 2 425,1 1-393,-1 1-1,1-1 1,0 1-1,0 0 1,-1-1-1,1 1 1,-1 0-1,0 0 1,1 0-1,0 4 1,3 6 159,-2 0 0,1 0 0,-2 0 0,0 1 0,0 0 0,0 19 0,-9 79 864,-10 9-160,4-35-391,10-55-511,1-9 91,-1-1-1,-8 29 1,8-30 1,4-29-3224,-1-4 1018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2:54:00.429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241 17 5056,'-15'-14'1642,"15"14"-1625,0-1-1,0 1 1,0 0-1,0 0 1,0 0-1,-1 0 0,1 0 1,0-1-1,0 1 1,0 0-1,0 0 0,0 0 1,0 0-1,0 0 1,-1 0-1,1 0 0,0 0 1,0 0-1,0-1 1,0 1-1,0 0 0,-1 0 1,1 0-1,0 0 1,0 0-1,0 0 1,0 0-1,-1 0 0,1 0 1,0 0-1,0 0 1,0 0-1,0 0 0,-1 0 1,1 0-1,0 0 1,0 1-1,0-1 0,-8 2 680,1 2-1,0-1 1,0 1 0,1 0-1,-13 9 1,5 0 209,-17 19 0,31-31-873,-17 17 592,-1 0 129,2 0 0,0 2 0,1 0 0,-20 35 0,34-54-721,1 0-1,-1-1 0,1 1 0,0-1 0,-1 1 0,1 0 1,0-1-1,0 1 0,-1 0 0,1-1 0,0 1 0,0 0 1,0-1-1,0 1 0,0 0 0,0-1 0,0 1 0,0 0 1,0 0-1,0-1 0,1 1 0,-1 0 0,0-1 0,0 1 0,1-1 1,-1 1-1,0 0 0,1-1 0,-1 1 0,0-1 0,1 1 1,0 0-1,1 0 91,0 1 0,1-1 0,-1 0 0,1 0 0,-1 0 0,0-1 1,6 2-1,5 0 171,1 0 0,-1-1 1,1-1-1,25-2 1,57-11 112,-79 10-343,96-18-495,-104 19-1315,-7 1 1449,0 1 0,0-1-1,0 1 1,0-1 0,0 1-1,0 0 1,3 0 0,-4 0-145,0 0 0,0 1 1,-1-1-1,1 0 0,0 1 1,0-1-1,0 0 0,-1 1 1,1-1-1,0 1 0,0-1 1,-1 1-1,2 0 0,7 7-2927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2:54:00.80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84 16 7232,'-3'-7'397,"0"-1"2394,5 21-555,1 9-1461,-1 1 0,-1 0 0,-1-1 0,0 1 0,-7 34 0,4-42-495,0 0 0,-1 0 0,-1 0 0,-1-1 0,0 0 0,0 0 0,-10 14 0,16-27-262,-1 0-1,1 0 0,0-1 1,-1 1-1,1 0 1,-1 0-1,1-1 1,-1 1-1,1-1 1,-1 1-1,0 0 1,1-1-1,-1 1 1,1-1-1,-1 1 1,0-1-1,0 0 1,1 1-1,-1-1 0,0 0 1,0 1-1,1-1 1,-1 0-1,0 0 1,0 0-1,0 0 1,0 0-1,0 0 1,0 0-65,1 0-1,-1 0 1,1 0 0,-1 0 0,1 0 0,-1 0-1,1 0 1,0-1 0,-1 1 0,1 0 0,-1 0-1,1-1 1,0 1 0,-1 0 0,1 0 0,0-1-1,-1 1 1,1 0 0,0-1 0,0 1 0,-1-1 0,1 1-1,0 0 1,0-1 0,0 1 0,-1-1 0,1 1-1,0-1 1,0 1 0,0 0 0,0-1 0,0 1-1,0-1 1,0 1 0,0-1 0,0 1 0,0-1-1,0-2-345,-1-11-1026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2:59:13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39 10720,'-18'-30'4864,"22"26"-4256,1 4-33,0-5-447,4 5-671,0 0 287,7 0-1248,-8 5 832,1-5-3072,-4 7 2080,1 7-3200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2:54:01.51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72 66 4384,'-3'0'403,"-1"0"0,0 1 0,1-1 0,-1 1 0,1 0 0,-1 0 0,-3 2 0,4-2 217,0 0 1,0 0-1,-1 0 1,1 0 0,-1 0-1,-6 0 1,0-1 3560,32-6-2453,150-43-537,-111 33-1017,-52 14-213,0 0 0,0 0 0,1 1 0,-1 0 0,1 0 0,-1 1 0,1 0 0,-1 1 0,1 0 0,-1 1 0,0 0 0,11 4 0,-19-6 36,0 0 0,-1 1 0,1-1 0,0 1 0,-1-1-1,1 1 1,0 0 0,-1-1 0,1 1 0,-1 0 0,1-1-1,-1 1 1,0 0 0,1 0 0,-1-1 0,0 1 0,1 0-1,-1 0 1,0 0 0,0-1 0,0 1 0,0 0 0,0 0-1,0 0 1,0 0 0,0-1 0,0 1 0,0 0 0,0 0 0,-1 1-1,0 2 23,0 1-1,0-1 1,0 0 0,-4 7-1,-5 7-43,-1 0 1,-1 0-1,0-1 0,-1 0 0,-1-1 1,-1-1-1,-17 14 0,3-5 153,-1-2 0,-1-2 1,-39 21-1,52-32-84,6-3 49,1 0 0,0 0 0,0 1 0,0 1 0,-10 9 0,20-17-77,1 0-1,0 1 0,0-1 0,0 0 1,0 0-1,0 0 0,0 0 0,0 0 1,0 1-1,0-1 0,0 0 0,0 0 1,0 0-1,0 0 0,0 1 0,0-1 0,0 0 1,0 0-1,0 0 0,0 0 0,0 1 1,0-1-1,0 0 0,0 0 0,0 0 1,0 0-1,0 0 0,0 1 0,0-1 1,0 0-1,1 0 0,-1 0 0,0 0 1,0 0-1,0 0 0,0 0 0,0 1 1,0-1-1,1 0 0,-1 0 0,0 0 0,0 0 1,0 0-1,0 0 0,0 0 0,1 0 1,-1 0-1,0 0 0,0 0 0,0 0 1,0 0-1,1 0 0,-1 0 0,0 0 1,0 0-1,0 0 0,13 2 410,-13-2-428,29 3 497,-1-2 0,43-3 1,-50 0-386,-7 1-28,0 0 0,22-5 0,25-4 37,-17 3-2572,-30 5-1658,0 5 1179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2:54:01.86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42 47 7392,'-28'-9'3360,"14"-3"288,18 12-2272,-4-8 575,10 8-1151,-1-6 352,10 6-672,1-3-32,2 3-288,3-4-96,-1 4-32,-1-5-128,1 5 64,-6 0-1312,1 5 736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2:54:02.22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14 173 5312,'-12'-22'1701,"12"22"-1675,0-1 0,0 1 0,0 0 0,-1 0 0,1 0 0,0-1 0,0 1 1,0 0-1,0 0 0,0-1 0,0 1 0,0 0 0,0-1 0,-1 1 0,1 0 0,0 0 0,0-1 0,0 1 0,0 0 0,0 0 0,0-1 0,1 1 0,-1 0 0,0-1 0,0 1 0,3-9 998,1 0-1,0 0 0,0 1 1,1 0-1,8-12 0,-7 13-577,0 0 1,0 0-1,1 1 1,0-1-1,12-7 0,-13 10-330,1 0 0,0 0-1,0 0 1,0 1-1,1 0 1,-1 1 0,1 0-1,-1 0 1,1 0 0,0 1-1,0 0 1,0 1 0,-1 0-1,1 0 1,0 1-1,9 1 1,-12-1-103,0 0 0,-1 0 1,1 1-1,-1 0 0,1-1 0,-1 2 0,0-1 1,0 0-1,0 1 0,0 0 0,0 0 0,-1 0 1,1 0-1,3 5 0,-5-6 0,-1 1 0,1 0-1,0 0 1,-1 0 0,1 0 0,-1 0 0,0 0 0,0 0-1,0 0 1,0 0 0,-1 1 0,1-1 0,-1 0-1,0 1 1,0-1 0,0 0 0,0 1 0,-1-1 0,0 0-1,1 0 1,-2 4 0,-2 3 30,0 0 0,-1 0 0,0 0 0,0-1 0,-1 1 0,-13 15-1,-51 46 324,46-48-147,-24 29 0,44-48-173,-8 11 292,0-1 1,1 2-1,1-1 1,-16 33 0,26-47-288,-1 0 0,1 0 1,-1 0-1,1 0 0,-1 0 1,1 0-1,0 0 0,0 0 1,0 0-1,-1 0 0,1 0 1,0 0-1,0 0 0,0 0 1,0 0-1,1 0 0,-1 0 1,0 0-1,0 0 0,1 0 1,-1 0-1,0 0 0,1 0 1,0 1-1,1-1 28,0 1-1,0-1 1,0 0 0,0 0 0,0 0-1,0-1 1,0 1 0,0 0-1,0-1 1,2 1 0,8 1 33,0 0 1,0-1-1,0 0 1,19-2-1,50-9-24,-29 3 9,94-5-1333,-48 11-5272,-58 4 3255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2:54:02.68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346 14 3904,'-9'-12'1253,"9"12"-1241,0 0-1,0 0 0,0 0 1,0 0-1,0 0 1,0-1-1,0 1 0,-1 0 1,1 0-1,0 0 1,0 0-1,0 0 1,0 0-1,0 0 0,0 0 1,0 0-1,0 0 1,-1-1-1,1 1 0,0 0 1,0 0-1,0 0 1,0 0-1,0 0 0,0 0 1,-1 0-1,1 0 1,0 0-1,0 0 0,0 0 1,0 0-1,0 0 1,0 0-1,-1 0 1,1 0-1,0 0 0,0 0 1,0 0-1,0 1 1,0-1-1,0 0 0,-1 0 1,-1 0 7,0 1 80,-1 0 1,0 0 0,0 0 0,1 0 0,-1 1 0,1-1-1,-1 1 1,1-1 0,-1 1 0,1 0 0,0 0-1,0 0 1,0 0 0,0 0 0,-3 5 0,-4 4 205,-48 68 963,8 4-44,-52 120 0,88-174-1066,1 1-1,1 0 1,2 0-1,1 1 1,1 0 0,2 0-1,1 1 1,0 63 0,6-69-94,0 1 0,2-1 0,0 0 0,2 0 0,1-1 0,1 0 0,1 0 0,1-1 0,1 0 0,2-1 0,0 0 0,1-1 0,1 0 0,2-1 0,23 24 0,-16-23-1078,37 26 1,25 9-544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2:54:03.16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4 5152,'11'-2'625,"22"1"1059,-25 1-1766,7-1 548,0 1 0,0 1-1,1 1 1,-1 0 0,0 1 0,14 4 0,-16-1-144,-1-1-1,0 2 1,0-1 0,0 2 0,-1-1 0,0 1 0,14 15 0,-10-8-65,-2 1 0,0 1 0,-1 0 1,14 25-1,-1 2 564,-3 2-1,30 83 1,-43-98-405,-1-1-1,-2 1 0,0 0 1,-2 1-1,-1 56 0,-4-46-218,-2-1-1,-2 1 0,-2-1 0,-17 58 1,18-82-144,-1 0 1,0 0 0,-1-1 0,-1 0-1,-14 18 1,-2-4-434,-39 40 0,-2-5-3262,1 0 981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2:54:04.62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10 365 4736,'-1'1'231,"0"1"1,0-1-1,0 1 0,0-1 1,0 0-1,1 1 0,-1-1 1,0 1-1,1-1 0,-1 1 1,1 0-1,0-1 0,0 1 1,-1 0-1,1-1 0,0 1 1,0-1-1,0 1 0,1 0 1,-1-1-1,0 1 1,1 1-1,0-2-60,0 1 1,-1-1 0,1 0-1,0 0 1,0 0-1,0 0 1,0 0-1,0 0 1,0-1 0,0 1-1,1 0 1,-1 0-1,0-1 1,0 1 0,1-1-1,-1 1 1,0-1-1,1 1 1,-1-1-1,0 0 1,1 0 0,-1 0-1,0 0 1,3 0-1,-1 0 17,0 0-1,0-1 0,0 0 1,0 0-1,-1 1 0,1-2 1,0 1-1,0 0 0,-1 0 1,1-1-1,-1 0 0,0 1 1,5-5-1,1-2 185,15-17 0,-20 21-251,41-55 393,-11 13-319,37-46 173,-32 36-666,-37 56 261,-1-1 0,1 1 0,-1-1 0,0 1 0,1 0 0,-1-1 0,0 1 0,0-1 1,1 1-1,-1-1 0,0 0 0,0 1 0,0-1 0,0 1 0,1-1 0,-1 1 0,0-1 0,0 1 0,0-1 1,0 0-1,-1 0 0,1 1 22,0 0 0,-1 0 0,1 0 0,0 0 0,0 0 0,-1 0 0,1 0 0,0 0 0,-1 0 0,1 0 0,0 0-1,-1 0 1,1 0 0,0 0 0,0 0 0,-1 0 0,1 1 0,0-1 0,-1 0 0,1 0 0,0 0 0,0 0 0,-1 1 0,1-1 0,0 0 0,0 0 0,0 0 0,-1 1 0,1-1 0,0 0 0,0 1 0,0-1 0,-1 1 0,-2 3 8,0 0-1,1 0 1,-1 1-1,1-1 1,-1 1-1,1 0 1,1 0-1,-1 0 1,1 0-1,0 0 0,0 0 1,0 0-1,1 0 1,-1 1-1,1-1 1,1 0-1,-1 0 1,1 0-1,0 0 1,0 1-1,3 7 1,-3-10 42,1-1-1,-1 0 1,0 1 0,1-1 0,0 0-1,-1 0 1,1 0 0,0 0 0,0-1-1,0 1 1,0 0 0,1-1 0,-1 0 0,0 1-1,1-1 1,-1 0 0,0 0 0,1 0-1,-1 0 1,1-1 0,0 1 0,4 0-1,5-1 168,0 0 0,0 0 0,22-4 0,-32 4-188,33-8 323,51-16 0,-53 14-227,-8 2-57,0-1 0,0-1 1,-1-1-1,33-21 0,-43 23-23,-2 0-1,1-1 1,-1-1 0,-1 1 0,0-2-1,0 0 1,-1 0 0,14-23-1,-21 29-69,-3 5 29,0 0 1,1 1 0,-1-1 0,1 0 0,-1 0-1,0 1 1,1-1 0,-1 1 0,1-1 0,0 0-1,-1 1 1,1-1 0,-1 1 0,1-1 0,0 1-1,-1-1 1,1 1 0,1-1 0,-2 2-7,0-1 0,0 0 1,0 1-1,1-1 1,-1 0-1,0 1 0,0-1 1,0 0-1,0 1 1,0-1-1,0 0 0,0 1 1,0-1-1,0 0 1,0 1-1,0-1 0,0 1 1,0-1-1,0 0 0,0 1 1,0-1-1,-1 0 1,1 1-1,0-1 0,0 1 1,-10 23-277,6-12 270,-1-1 0,-1 1 1,-12 21-1,-18 18-112,-38 52 312,70-99-164,1 1 60,-1 0-1,0 0 0,0-1 1,0 0-1,-1 0 1,0 0-1,-7 5 0,12-9-53,0 0 0,-1 0 1,1 0-1,0 0 0,-1 1 0,1-1 0,0 0 0,-1 0 0,1 0 0,-1 0 0,1 0 0,0 0 0,-1 0 0,1 0 0,-1 0 0,1 0 0,0 0 0,-1-1 0,1 1 0,0 0 0,-1 0 0,1 0 1,0 0-1,-1-1 0,1 1 0,0 0 0,-1-1 0,-5-11 259,5 9-245,0-1 1,1 1 0,0-1-1,-1 1 1,2-6 0,-1 5-43,1 1 1,0 0 0,0 0-1,0 0 1,0 0 0,0 0-1,1 0 1,-1 0 0,1 0-1,0 0 1,0 0 0,0 1-1,0-1 1,4-3-1,-1 3-16,-1-1-1,0 1 0,1 1 0,0-1 1,-1 1-1,1 0 0,0 0 0,9-2 0,-5 2-1,1 0-1,0 1 0,-1 0 0,1 1 1,0 0-1,0 0 0,0 1 1,-1 0-1,17 5 0,78 31-263,-37-6-5684,-49-24 3767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2:54:04.969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105 42 6304,'-77'-42'2848,"54"42"-2464,18 0-480,16 0-192,3 9 224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2:54:07.81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35 554 2240,'-5'0'44,"4"0"136,0 0-1,0 1 0,0-1 1,0 0-1,0 0 0,0 0 1,0 0-1,0 0 0,0 0 1,0-1-1,0 1 0,0 0 1,0 0-1,0-1 0,0 1 1,1 0-1,-1-1 0,0 1 1,0-1-1,0 1 0,0-1 1,1 0-1,-1 1 0,0-1 1,1 0-1,-1 1 0,0-1 1,1 0-1,-1 0 0,1 0 1,-1 0-1,0-1 0,1-1 110,-1 0-1,1 0 1,-1 0-1,1 0 1,0-1-1,1 1 1,0-5-1,0-17 674,0 14-532,1-1 0,0 1 0,5-14 0,-4 16-225,1-3 7,0 0-1,1 1 1,1-1 0,0 1 0,14-20 0,43-45 384,-40 51-318,1 2 0,47-35 0,61-31 281,-101 68-475,-19 14-42,25-12 0,-33 17-67,0 0-1,0 1 1,0 0-1,0-1 1,1 2-1,-1-1 1,0 0-1,1 1 1,8 0-1,-12 1 21,0-1 0,0 0 0,0 0 0,0 1 0,0-1-1,0 1 1,0-1 0,0 1 0,0 0 0,0-1 0,0 1 0,0 0 0,0-1-1,-1 1 1,1 0 0,0 0 0,-1 0 0,1 0 0,0 0 0,-1 0 0,1 0 0,-1 0-1,1 0 1,-1 0 0,0 0 0,1 0 0,-1 0 0,0 0 0,0 0 0,0 2-1,1 2 18,-1-1-1,0 1 0,-1 0 0,1-1 1,-1 1-1,-1 4 0,-1 1 20,0 0 0,-1 0-1,-1 0 1,1-1 0,-2 0-1,-11 17 1,-48 49 251,36-43-160,-25 28 603,54-59-702,-1-1 0,1 0 1,0 1-1,-1-1 0,1 1 0,0-1 0,-1 0 0,1 1 1,0-1-1,0 1 0,0-1 0,-1 1 0,1-1 0,0 1 1,0-1-1,0 1 0,0-1 0,0 1 0,0-1 0,0 1 1,0 0-1,1-1 12,-1 0 0,1 0 1,0 0-1,0 0 0,-1 0 0,1 0 1,0 0-1,-1 0 0,1 0 0,0 0 1,0 0-1,-1-1 0,1 1 0,0 0 1,-1-1-1,1 1 0,0 0 0,-1-1 1,1 1-1,-1-1 0,1 0 0,88-49 455,110-70-436,-175 103-81,-10 7-66,0 0 0,0 1 0,30-14-1,-41 22 54,0 0 0,-1 0 0,1 0 0,0 1 0,0-1 0,6 1 0,-8 0 24,-1 0 1,1 0-1,0 0 0,0 0 0,0 0 1,0 0-1,-1 0 0,1 1 1,0-1-1,0 0 0,0 0 1,0 1-1,-1-1 0,1 1 0,0-1 1,-1 1-1,1-1 0,0 1 1,-1-1-1,1 1 0,0 0 0,-1-1 1,1 1-1,-1 0 0,1-1 1,-1 1-1,0 0 0,1 1 0,1 4-10,-1 1 1,0-1-1,-1 1 0,1-1 0,-1 0 0,0 1 0,-1-1 0,0 1 0,-2 8 0,-3 8 124,-10 26 0,8-28 120,8-21-195,0 0-1,-1 1 1,1-1-1,0 0 1,0 0 0,0 1-1,0-1 1,-1 0-1,1 1 1,0-1-1,0 1 1,0-1 0,0 0-1,0 1 1,0-1-1,0 0 1,0 1-1,0-1 1,0 1 0,0-1-1,0 0 1,0 1-1,0-1 1,0 0-1,0 1 1,0-1 0,1 0-1,-1 1 1,0-1-1,0 0 1,0 1-1,1-1 1,-1 0 0,0 1-1,0-1 1,1 0-1,0 0 4,0 0 1,0 0-1,0 0 0,0 0 0,1-1 0,-1 1 0,0-1 0,0 1 1,0 0-1,0-1 0,0 0 0,1 0 0,37-30 100,-33 26-35,72-55-60,-67 54-95,-1-1 1,2 1-1,-1 0 0,0 1 0,18-5 0,-27 10 37,0-1-1,-1 1 0,1-1 1,0 1-1,-1 0 1,1 0-1,0-1 1,-1 1-1,1 1 1,0-1-1,-1 0 1,1 0-1,0 1 1,-1-1-1,1 0 1,0 1-1,-1 0 0,1-1 1,-1 1-1,1 0 1,1 1-1,-2 0 4,0-1 0,0 0 0,0 1-1,0-1 1,-1 0 0,1 1 0,0-1 0,-1 1-1,1-1 1,-1 1 0,0-1 0,1 1 0,-1-1-1,0 1 1,0-1 0,0 1 0,0 0 0,0-1-1,0 1 1,-1-1 0,1 1 0,-1 2-1,-3 7-52,0 1-1,-7 13 0,5-12 131,-7 22-1,10-25 9,1-5-4,1 0-1,-1 1 1,1-1 0,-1 8-1,2-12-36,0 0 0,0 0 0,-1 0 0,2 0 0,-1 0 0,0 0-1,0 0 1,0 0 0,0 0 0,1 0 0,-1 0 0,0-1 0,1 1 0,-1 0-1,1 0 1,-1 0 0,1 0 0,-1 0 0,1-1 0,0 1 0,-1 0 0,1 0-1,0-1 1,-1 1 0,1-1 0,0 1 0,0-1 0,0 1 0,0-1 0,1 1-1,2 0 47,1 0 1,-1 0-1,0-1 0,1 1 0,-1-1 0,0 0 0,1 0 0,-1-1 0,5 0 0,41-12 142,-28 6-133,48-13-13,96-40-1,-131 43-17,-1-1 0,0-2 0,44-34 0,-64 44-104,0-1 1,-1 0-1,0-1 1,-1-1-1,16-21 1,-27 33 46,-1 1 1,1-1 0,-1 1 0,0-1-1,1 0 1,-1 1 0,0-1-1,1 1 1,-1-1 0,0 0 0,0 0-1,0 1 1,0-1 0,1 0-1,-1-1 1,-1 2 2,1 0 1,0 0-1,0 0 0,0 0 1,0-1-1,-1 1 0,1 0 1,0 0-1,0 0 0,0 0 0,-1 0 1,1 0-1,0 0 0,0 0 1,0 0-1,-1 0 0,1 0 1,0 0-1,0 0 0,0 0 0,-1 0 1,1 0-1,0 0 0,0 0 1,-1 0-1,1 0 0,0 0 1,0 0-1,0 0 0,-1 0 0,-21 12-351,8-1 340,0 2 1,-18 20-1,17-17 23,-17 15-1,-41 34-31,65-57 63,1 0 1,0 0-1,0 1 0,1 0 1,0 1-1,-7 15 0,12-23-11,0-1-1,1 0 0,-1 1 1,1-1-1,-1 0 1,1 1-1,0-1 1,0 0-1,0 1 1,-1-1-1,1 1 0,0-1 1,1 1-1,-1-1 1,0 0-1,0 1 1,1-1-1,-1 1 1,1-1-1,-1 0 0,1 1 1,-1-1-1,1 0 1,1 2-1,-1-2 8,0 0 0,1 0-1,-1 0 1,0-1 0,1 1 0,-1 0-1,1 0 1,-1-1 0,0 1-1,1-1 1,0 0 0,-1 1 0,1-1-1,-1 0 1,1 0 0,-1 0-1,1 0 1,0 0 0,-1 0 0,1 0-1,1-1 1,3-1 35,0 1 0,0-1-1,0-1 1,0 1 0,0-1-1,-1 0 1,10-7 0,34-31-27,-45 37-29,55-59 173,-2 2-682,-51 58-88,-6 11 263,-9 23 160,0 2 121,9-32 42,-1 6-7,0 0 0,0 0 0,2 14 0,-1-20 31,0 1-1,1 0 0,-1 0 1,0 0-1,1-1 1,-1 1-1,1 0 0,0-1 1,0 1-1,0 0 0,0-1 1,0 1-1,0-1 1,0 1-1,0-1 0,0 0 1,1 0-1,-1 1 1,0-1-1,1 0 0,1 1 1,2 0 33,0 0 0,0 0 0,0-1 0,0 1 0,0-1 1,0 0-1,0 0 0,10 0 0,2-2 74,25-4-1,-27 3-85,40-6 91,0-3 0,88-31 1,-119 34-102,-1-2 0,0-1 0,35-22 0,-46 25-20,0-1-1,0-1 0,-1 0 0,0 0 1,-1-1-1,0 0 0,12-19 0,-20 27-26,-2 3-4,1-1 0,-1 1 1,1-1-1,-1 1 1,0-1-1,1 0 1,-1 1-1,0-1 0,1 1 1,-1-1-1,0 0 1,0 1-1,1-1 0,-1 0 1,0 1-1,0-1 1,0 0-1,0 0 1,0 1-1,0-1 0,0 0 1,0 1-1,-1-1 1,1 0-1,0 1 1,0-2-1,-1 2 5,1 0 0,0 0 0,0 0 0,-1-1 0,1 1 0,0 0 0,0 0 0,-1 0 0,1 0 0,0 0-1,-1 0 1,1 0 0,0 0 0,-1 0 0,1 0 0,0 0 0,0 0 0,-1 0 0,1 0 0,0 0 0,-1 0 0,1 0 0,0 0 0,0 0 0,-1 0 0,1 1 0,0-1 0,0 0 0,-1 0 0,1 0-1,0 0 1,0 1 0,-1-1 0,1 0 0,0 1 0,-16 10-129,10-6 77,-16 14 25,0 1-1,1 1 0,2 0 0,0 2 0,-18 27 1,34-44 28,0-1-1,0 1 1,0 0 0,1-1 0,0 1 0,-2 10 0,3-13 40,1 0 1,-1 0-1,1 0 0,0 0 1,0 0-1,0 0 1,0 0-1,0 0 0,1 0 1,0-1-1,-1 1 1,1 0-1,0 0 1,0 0-1,3 5 0,-3-7-8,0 0 0,0 0 0,0 0 0,0 0 0,0 0-1,0 0 1,0 0 0,0 0 0,1-1 0,-1 1 0,0 0-1,1-1 1,-1 1 0,0-1 0,1 1 0,-1-1-1,1 0 1,-1 1 0,0-1 0,1 0 0,-1 0 0,1 0-1,-1 0 1,3-1 0,-1 1 13,-1-1 1,0 1-1,1-1 0,-1 0 0,0 0 1,0 0-1,0 0 0,1 0 0,-1-1 1,0 1-1,-1 0 0,1-1 0,0 0 1,0 1-1,1-3 0,12-16-140,-1 0 0,0 0 0,11-26 0,-24 43-374,-6 10 210,-7 19-19,-47 178-46,11-33 458,31-122 35,-31 66 0,42-103-103,0 1-1,-1-2 1,0 1 0,-1-1 0,0 0 0,-1 0-1,0-1 1,-1 0 0,-11 8 0,18-16-12,1 0 1,0 0-1,-1-1 1,1 1 0,-1-1-1,0 1 1,1-1-1,-1 0 1,0 0 0,0-1-1,1 1 1,-1 0-1,0-1 1,-6 1 0,7-1-33,1-1 1,-1 1-1,0 0 1,0 0-1,1-1 1,-1 1-1,1-1 1,-1 1-1,0-1 1,1 0-1,-1 1 1,1-1-1,-1 0 1,1 0 0,0 0-1,-1 0 1,1-1-1,0 1 1,0 0-1,0 0 1,0-1-1,0 1 1,0-1-1,0 1 1,0-1-1,1 1 1,-1-1-1,0 1 1,1-1-1,-1-2 1,-1-4 9,1-1 0,0 0 0,0 0 1,1-12-1,0 18-10,0-27-61,2 0 0,1 0 0,14-59 0,-11 69 36,0 0 0,2 1 0,0 0 0,1 0 0,1 1 0,20-29 0,-24 39-19,0 1 0,0-1 0,1 2 0,0-1 0,0 1 1,1 0-1,0 0 0,11-5 0,-12 7 8,0 1 1,0 0-1,1 1 0,-1 0 0,1 0 1,-1 0-1,1 1 0,0 1 0,-1-1 0,15 2 1,-5 0 73,-1-1 1,1 0-1,19-2 1,-28 0 17,1 0 0,0 0-1,-1-1 1,1 0 0,-1 0 0,0-1 0,14-8 0,115-73 505,74-47-580,-182 114-57,-18 12-86,-1-1 1,0 0-1,16-13 1,-26 20 146,0 0 1,0 0-1,1 0 1,-1 0-1,0 1 1,0-1-1,0 0 1,0 0-1,0 0 1,1 0-1,-1 1 1,0-1 0,0 0-1,0 0 1,0 0-1,0 0 1,0 1-1,0-1 1,0 0-1,0 0 1,0 0-1,0 1 1,0-1-1,0 0 1,0 0-1,0 0 1,0 1-1,0-1 1,0 0-1,0 0 1,0 0-1,0 1 1,0-1 0,0 0-1,0 0 1,-1 0-1,1 1 1,-2 12-107,-2-6 117,1 0 0,-1 0 1,0-1-1,-6 8 1,0 0-17,-22 29 26,21-29 48,1 0 0,1 0 0,-16 31-1,25-44-34,-1 1 0,0-1 0,1 0-1,0 1 1,-1-1 0,1 1-1,0-1 1,0 1 0,-1-1-1,1 1 1,1 2 0,-1-3-3,0-1 1,0 1-1,0-1 0,1 1 1,-1-1-1,0 1 0,0-1 1,1 1-1,-1-1 1,0 0-1,1 1 0,-1-1 1,0 0-1,1 1 0,-1-1 1,1 0-1,-1 1 0,1-1 1,-1 0-1,1 0 0,-1 1 1,2-1-1,2 1 45,0-1 1,0 0-1,1 1 0,-1-2 0,0 1 0,0 0 0,5-2 1,144-35 141,-113 25-248,-27 9 18,8-3 9,-1 0 0,1-1-1,-1 0 1,25-15 0,-25 14-184,-8 4-254,-20 11 433,0 0 1,0 1 0,1-1-1,0 1 1,0 1 0,1-1-1,0 1 1,1 0 0,-9 20-1,11-20 37,0 1 1,0-1-1,1 1 0,1 0 0,0 0 0,0 0 0,1 11 0,0-15 36,0 0 0,1 0 0,0 1-1,0-1 1,1 0 0,0 0 0,0 0 0,0 0-1,1-1 1,0 1 0,0-1 0,4 6 0,-4-8-26,-1 0 0,1-1 0,0 1 0,0-1 0,0 0 0,0 0 0,0 0 0,0-1 0,0 1 0,1-1 0,-1 1 0,1-1 0,-1 0 0,1 0 0,0-1 0,-1 1 0,1-1 0,0 0 0,-1 0 0,1 0 0,0 0 0,-1-1 0,5 0 0,8-3-892,-1 0-1,1-1 1,28-12-1,-22 7-2580,30-21 1,-18 13 591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2:54:08.18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72 64 8640,'-44'-37'3904,"25"23"-3392,10 10 864,9-4-960,6 8-256,16 0-5024,12 8 2656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2:54:22.65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58 234 4480,'0'0'63,"-9"-10"2079,9 10-2071,0 0-1,0 0 1,-1-1-1,1 1 1,0 0-1,0 0 1,0-1 0,-1 1-1,1 0 1,0 0-1,0-1 1,0 1-1,0 0 1,0-1 0,0 1-1,0 0 1,-1-1-1,1 1 1,0 0-1,0-1 1,0 1 0,0 0-1,0-1 1,1 1-1,-1 0 1,0-1-1,0 1 1,1-5 2003,-1 3-1364,-1 5-475,1-2 282,0 12 603,1-7-941,0 1-1,0 0 1,1-1 0,-1 1-1,5 9 1,2 8 88,7 31 295,11 85 1,-16-59-17,14 195 1238,-26-274-1458,-3-6-93,-7-12 30,1-14-85,1-1 0,1-1 0,-6-48 0,5 29-138,-14-54-107,9 45 7,-13-110 0,28 154 16,0-1 0,1 1 0,1 0 0,1 0 1,0 0-1,1 0 0,0 1 0,2-1 0,-1 1 0,2 0 0,0 1 0,12-18 0,-16 28 13,0-1 0,1 1 0,-1 0 0,1 0 0,0 0 0,0 0 0,1 1 0,-1-1 0,1 1 0,6-3 0,-8 4 18,0 1-1,0 0 0,0 0 0,0 0 1,0 0-1,0 1 0,0-1 0,1 1 0,-1 0 1,0 0-1,0 0 0,1 0 0,-1 1 1,0-1-1,0 1 0,0 0 0,0-1 1,4 3-1,0 1 27,0-1 0,-1 1 0,0 0-1,0 1 1,0 0 0,0 0 0,-1 0 0,0 1 0,0-1 0,0 1 0,-1 0 0,0 1 0,0-1 0,-1 1 0,1-1-1,-2 1 1,4 11 0,-3-11 35,-2 0-1,1 1 0,-1-1 0,0 0 0,0 1 1,-1-1-1,0 1 0,-1-1 0,1 0 1,-1 1-1,-1-1 0,0 0 0,0 1 0,0-1 1,0 0-1,-1-1 0,-8 14 0,-4 0 131,-1 1-1,-2-2 0,-20 19 1,37-38-178,1 1 1,-1-1 0,1 0-1,-1 1 1,1-1-1,-1 1 1,1-1 0,-1 1-1,1-1 1,-1 1 0,1 0-1,0-1 1,-1 1-1,1 0 1,0-1 0,0 1-1,-1 0 1,1-1 0,0 1-1,0 0 1,0-1-1,0 1 1,0 0 0,0-1-1,0 1 1,0 0-1,0 0 1,0-1 0,0 1-1,1 0 1,-1-1 0,0 1-1,0 0 1,1-1-1,-1 1 1,0-1 0,1 1-1,-1 0 1,1-1 0,-1 1-1,0-1 1,1 1-1,0-1 1,-1 1 0,1-1-1,0 1 1,4 2-2,0 0 0,1 0 1,-1 0-1,10 2 0,-4-1-67,6 4 40,0 1-1,0 0 1,24 18-1,-33-21 35,-1 0-1,0 1 1,0 0-1,-1 0 1,0 1-1,0-1 1,0 1-1,-1 1 1,4 8-1,-4-5 23,0 0-1,0 1 1,-2 0-1,1 0 1,-1 0-1,-1 0 1,1 25 0,-3-31 41,0 0 1,-1 0 0,0 0 0,0 0 0,0 0 0,-1 0 0,0 0-1,0 0 1,-1-1 0,0 1 0,0-1 0,0 1 0,-1-1 0,0 0 0,0-1-1,-7 8 1,6-9 0,0 1 0,0-1 0,-1 0 0,1 0 0,-1-1 1,0 1-1,0-1 0,0-1 0,0 1 0,0-1 0,-1 0 0,-6 1 0,4-2-56,0 0 1,0-1-1,0 1 0,0-2 1,0 1-1,0-2 1,0 1-1,-14-5 0,19 5-232,1 0 0,-1-1 0,0 1 0,1-1 0,-1 0 0,1 0 0,-4-3 0,7 5 105,-1-1 0,1 1 0,0 0 0,-1 0-1,1-1 1,0 1 0,-1 0 0,1-1 0,0 1-1,0 0 1,-1-1 0,1 1 0,0 0 0,0-1 0,0 1-1,0-1 1,-1 1 0,1 0 0,0-1 0,0 1-1,0-1 1,0 1 0,0-1 0,0 1 0,0 0-1,0-1 1,1 0 0,7-9-2543,17-3-1513,2 7 2020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2:59:13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0 131 12640,'6'-38'4671,"7"32"-3615,17-6-320,-7 9-544,15-6-256,32-3 1376,40-1-736,13-1-352,-1 2-160,-13 4-1024,4 4 544,1 4-4703,0 4 2847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2:54:23.42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122 22 3648,'10'-9'1922,"-9"8"-1679,0 0 0,1 0 0,-1 0 0,0 0 0,0 0 0,1 0 0,-1 0 0,1 0-1,-1 1 1,1-1 0,2 0 0,-4 0-162,0 1 1,1 0-1,-1 0 0,0 0 0,1 0 1,-1 0-1,0 0 0,1 0 0,-1 0 1,0 0-1,1 0 0,-1 0 0,0 0 1,1 0-1,-1 0 0,0 0 0,1 0 1,-1 0-1,0 0 0,1 0 0,-1 1 1,0-1-1,1 0 0,-1 0 0,0 0 1,0 0-1,1 1 0,-1-1 0,0 0 1,0 0-1,1 1 0,-1-1 0,0 0 1,0 1-1,0-1 0,1 0 0,-1 1 1,2 20 2169,-3-12-2003,0 0 0,0 0 0,-1 1 1,0-1-1,0-1 0,-7 16 0,-28 50 408,23-47-340,-23 36 97,26-47-337,1 0 1,1 1-1,1 0 0,-7 19 0,14-34-53,0 0 0,1-1 0,-1 1 0,1 0 0,-1-1 0,1 1 0,0 0 0,0 0 0,0 0 0,0-1-1,0 1 1,0 0 0,0 0 0,1 0 0,-1-1 0,1 1 0,-1 0 0,1-1 0,-1 1 0,1 0 0,0-1-1,0 1 1,0-1 0,0 1 0,0-1 0,0 0 0,1 1 0,-1-1 0,0 0 0,1 0 0,-1 0 0,1 0-1,-1 0 1,1 0 0,-1 0 0,1 0 0,3 0 0,3 2 50,1-1 0,0 0 0,0-1 0,0 0 0,1 0 0,8-1 0,40 1-95,-20 0-839,69-6 0,-105 5 631,-2 0 101,0 0 0,1 0 0,-1 0 0,0 0 0,0 0 0,1 0 0,-1 0 0,0 0 0,1 0 0,-1 0 0,0 0 0,0 0 0,1 0 0,-1 0 0,0 0 0,1-1 0,-1 1 0,0 0 0,0 0 0,0 0 0,1 0 0,-1-1 0,0 1 0,0 0 0,1 0 0,-1 0 1,0-1-1,0 1 0,0 0 0,0 0 0,1-1 0,-1 4-1727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2:54:23.94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8 7 7968,'0'-1'240,"0"1"-165,0-1 0,0 1 0,0 0 0,0 0 0,0-1 0,0 1 0,0 0 0,0 0 0,0 0 0,0-1 0,0 1-1,0 0 1,0 0 0,0 0 0,-1 0 0,1-1 0,0 1 0,0 0 0,0 0 0,0 0 0,0 0 0,0-1 0,-1 1 0,1 0 0,0 0 0,0 0 0,0 0 0,0 0 0,-1 0 0,1-1 0,0 1 0,0 0 0,0 0-1,0 0 1,-1 0 0,1 0 0,0 0 0,0 0 0,0 0 0,-1 0 0,1 0 0,0 0 0,0 0 0,-1 0 0,1 0 0,0 0 0,0 0 0,0 0 0,0 0 0,-1 1 0,1-1 0,0 0 0,-1 0 0,2 1 108,-1-1 0,1 1 0,-1 0 0,1-1 0,0 1 0,-1 0 0,1-1 0,0 1 1,-1-1-1,1 1 0,1 0 0,6 1 126,-1-1-1,1 0 1,-1 0-1,1 0 1,0-1 0,-1 0-1,1-1 1,13-2-1,21 0 61,137 9-938,-142-2-3234,43 10 0,-40-2 1114,11 2 1650,-49-10 2395,-5 3 16,2-5-1070,0 0-1,0 0 1,0 0-1,0 0 0,1 0 1,-1 1-1,1-1 1,-1 3-1,2-4-215,-1 0-1,0 0 1,0 0 0,0 0-1,1 0 1,-1 0 0,0 0-1,1 0 1,-1 0 0,1-1-1,-1 1 1,1 0 0,0 0-1,-1 0 1,1-1 0,0 1-1,-1 0 1,1-1 0,0 1-1,0-1 1,0 1 0,0-1-1,-1 1 1,1-1 0,0 1-1,0-1 1,1 0 0,4 3 395,0-1 0,0 0 0,1-1 0,-1 1 0,10 0 0,-14-2-396,0 0 0,0 0 1,0 0-1,0-1 0,0 1 1,0 0-1,0-1 0,0 1 0,0-1 1,0 0-1,0 1 0,0-1 1,-1 0-1,1 0 0,0-1 0,0 1 1,-1 0-1,1 0 0,-1-1 1,1 1-1,1-3 0,-3 3-63,1 1 0,-1-1 0,0 1-1,1-1 1,-1 0 0,0 1 0,1-1 0,-1 0 0,0 1 0,0-1-1,0 0 1,0 0 0,0 1 0,0-1 0,0 0 0,0 1-1,0-1 1,0 0 0,0 0 0,0 1 0,0-1 0,0 0-1,-1 1 1,1-1 0,-1-1 0,0 1 11,0-1 0,0 1-1,-1-1 1,1 1 0,0-1 0,-1 1 0,1 0 0,-1-1-1,-2 0 1,-2-1-92,0 0 1,0 0-1,0 0 0,-11-2 1,8 3-345,-19-4-6655,26 10 4610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2:54:24.49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89 0 5568,'-4'15'1786,"3"-15"-1726,1 0-1,0 0 1,0 0-1,-1 0 1,1 0-1,0 0 1,0 0-1,0 0 1,-1 0-1,1 0 1,0 0-1,0 0 1,-1 0-1,1 0 1,0 0-1,0 0 1,-1 0-1,1-1 1,0 1-1,0 0 1,0 0-1,-1 0 1,1 0-1,0 0 1,0-1-1,0 1 1,0 0-1,-1 0 1,1-1-1,-2-1 911,5 5 1251,-4-2-1874,0 1 0,0-1 0,0 1 0,0-1-1,1 1 1,-1 0 0,1 0 0,-1-1 0,1 4 0,-2 3 131,-25 66 1524,16-48-1493,2-1 0,-9 42 0,16-59-467,1 1 0,0 0 0,1-1 0,0 1 0,0-1 0,1 1 0,0-1 0,0 1 0,1-1 0,0 1-1,1-1 1,4 10 0,-6-13 28,1-1 0,0 0 0,0-1-1,1 1 1,-1 0 0,1-1-1,0 1 1,0-1 0,6 6-1,-6-7-45,0-1 0,0 1 0,1 0 0,-1-1 0,0 0 0,1 0 0,-1 0 0,1 0 0,-1-1 0,1 1 0,-1-1-1,7 0 1,-2 0-238,0-1 0,0 0-1,0 0 1,0-1-1,0 0 1,0 0-1,10-5 1,-8 2-1292,-1 1 0,0-2 0,0 1 0,-1-1 0,11-10 0,-2 2-814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2:54:24.86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20 28 7968,'-19'0'3616,"19"6"-3136,5-6 1504,5 0-1184,4-6 384,0 6-705,9-7 65,7 7-320,1-5-64,8 5-96,-1-9-64,9 9 32,1-3-1727,-6 3 927,1-3-5248,-6 6 3328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2:54:25.19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155 1 6464,'-1'0'281,"-1"1"1,0 0-1,1-1 0,-1 1 1,0 0-1,1 0 1,-1 0-1,1 0 0,-1 1 1,1-1-1,0 0 1,0 1-1,-1-1 0,0 2 1,-14 26 1837,5-9-1121,-9 11-47,2 0-1,-19 45 0,31-62-843,1 0-1,0 0 0,1 1 0,1 0 1,1 0-1,0 0 0,0 0 1,2 20-1,1-17-46,1 1 0,0-1 0,2 0 0,0 1 0,1-1 0,1-1 0,11 25 0,-16-41-88,3 10-77,1-1-1,1 0 1,10 15 0,-15-23-166,1 0-1,0 0 1,-1 0-1,1 0 1,0 0-1,0-1 1,0 1-1,0-1 1,1 1-1,-1-1 1,0 1 0,1-1-1,-1 0 1,1 0-1,-1-1 1,1 1-1,-1 0 1,1-1-1,-1 1 1,1-1-1,5 0 1,16-4-2438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2:54:25.55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8 1 5408,'0'0'146,"-1"1"1,0 0-1,0 0 0,1 0 1,-1-1-1,1 1 0,-1 0 1,1 0-1,-1 0 0,1 0 1,-1 0-1,1 0 0,0 0 1,0 0-1,-1 0 0,1 0 1,0 0-1,0 0 0,0 0 1,0 0-1,0 0 0,1 2 1,5 29 1894,-5-27-1427,19 107 4396,-9 1-3442,0 0-1346,-9-102-2037,1-9 170,3-12-1965,-6 9 3400,9-13-2323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2:54:25.90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11 12 7712,'-1'-2'464,"-8"-8"4362,11 10-4116,1 0-616,0 1 0,0 0 0,0 0 1,0 0-1,0 0 0,0 0 1,0 0-1,-1 1 0,1-1 0,2 3 1,8 3 228,74 36 765,47 26-41,-117-59-859,-1 1-1,0 0 0,0 2 0,-1 0 0,19 22 0,-29-29-73,0 1 0,-1 0 0,1 0 1,-2 0-1,1 0 0,-1 1 0,0-1 0,-1 1 0,1 0 0,-2 0 0,1 0 0,-1 0 0,0 0 1,-1 0-1,0 11 0,-1-12-45,0 0 0,0 0 0,0 1 0,-1-1-1,0 0 1,0 0 0,-1-1 0,0 1 0,0 0 0,0-1 0,-1 0 0,0 0 0,-1 0 0,1 0 0,-1-1 0,0 1 0,-10 7 0,8-8-133,-1 0 1,1 0-1,-1-1 0,0 1 1,0-2-1,0 1 1,0-1-1,-1-1 0,1 0 1,-1 0-1,1 0 1,-10-1-1,-17-1-667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2:54:26.24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4 4 5888,'-4'-4'1838,"7"6"-893,8 9 464,-3-1-711,1 0 1,0 0-1,1-1 1,13 10-1,7 8 572,-28-26-1197,30 29 1581,46 56 0,-70-75-1396,0 1-1,0-1 1,-1 2 0,0-1-1,-1 1 1,-1 0 0,0 0-1,-1 1 1,4 19-1,-6-8-2,-1 0 0,-1 0 0,-2 0 0,-7 44 0,4-43-212,-1 1 1,-1-1-1,-17 39 1,-3-8-2853,7-22 969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2:54:27.40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0 538 4736,'0'0'1530,"9"9"3729,-7-9-5025,-1 0-1,1 0 1,-1 0-1,1 0 1,-1-1-1,0 1 1,1 0-1,-1-1 1,1 1-1,-1-1 1,0 0-1,0 1 1,1-1 0,-1 0-1,0 0 1,0 0-1,0 0 1,2-2-1,22-23 540,-10 6-636,-1 1-1,-1-2 0,15-32 0,23-70 27,-24 53-161,-24 64-8,7-18-159,8-31 0,-14 42-322,-5 17-5,-6 23 4,1-1 439,1 1 0,-2 40 0,6-49 221,1-1-1,0 1 0,2 0 0,7 32 1,-8-44-45,1-1 0,0 1 1,0-1-1,1 1 0,0-1 1,0 0-1,0 0 0,0-1 1,1 1-1,0-1 0,0 1 1,0-1-1,1 0 0,4 3 1,-6-5-49,0 0 0,0 0 0,1-1 0,-1 1 0,0-1 0,1 1 0,-1-1 0,1-1 1,-1 1-1,1 0 0,0-1 0,-1 1 0,1-1 0,0 0 0,-1-1 0,1 1 0,-1-1 1,1 1-1,0-1 0,-1 0 0,1 0 0,-1 0 0,0-1 0,4-1 0,2-3 16,0 0-1,0-1 1,-1 1 0,1-2-1,9-11 1,0-1 5,15-24 0,-4-3-73,34-70-1,5-9-217,-59 109 153,-7 13-26,-1 1 0,1 0 0,0 0 0,0 0 0,0 0 0,0 0 0,0 0 0,1 0 0,3-3 0,-5 6 51,-1 0 0,1 0 0,-1 0 0,1 0 0,-1 0 0,0 0 0,1 0 0,-1 0 0,1 0 0,-1 0 0,1 0 0,-1 0 0,1 0 0,-1 0 0,1 0 0,-1 0 0,0 1 0,1-1 0,-1 0 0,1 0 0,-1 1-1,0-1 1,1 0 0,-1 0 0,0 1 0,1-1 0,-1 0 0,0 1 0,0-1 0,1 1 0,-1-1 0,0 0 0,0 1 0,1-1 0,-1 1 0,0-1 0,0 1 0,0-1 0,0 0 0,0 1 0,0 0 0,6 22-80,-6-22 77,4 36-3,-2 1-1,-1 0 0,-8 59 0,7-95 19,-5 43 60,-2 1 0,-21 73-1,13-78 294,14-38-295,-1 0 0,0 0 0,1 0 0,-1 0 0,0-1 1,-1 1-1,1 0 0,0-1 0,-5 4 0,7-6-48,-1 0-1,1 1 1,-1-1-1,1 0 1,-1 0-1,1 0 1,-1 1-1,1-1 1,-1 0-1,1 0 1,-1 0-1,1 0 1,-1 0-1,1 0 1,-1 0-1,1 0 1,-1 0-1,1 0 1,-1 0-1,1 0 1,-1-1-1,1 1 1,-1 0-1,1 0 1,-1 0-1,1-1 1,-1 1-1,1 0 1,-1-1-1,1 1 1,0 0-1,-1-1 1,1 1-1,0-1 1,-1 1-1,1 0 1,0-1-1,-1 0 1,1 0-1,-1 1 1,1-1 0,-1 0-1,1 0 1,-1 0-1,1 0 1,0 0-1,0 0 1,-1 0 0,1 0-1,0 0 1,0 0-1,0 0 1,0 0 0,0 0-1,0 0 1,0 0-1,0 0 1,1 0-1,-1-1 1,2-2-35,0 1 0,0 0-1,1 0 1,-1 0 0,1 0 0,-1 1 0,1-1 0,0 1-1,0-1 1,0 1 0,0 0 0,0 0 0,1 1-1,6-4 1,-5 3-3,1 1 1,-1-1-1,1 1 0,-1 0 0,1 1 1,-1-1-1,1 1 0,0 0 0,-1 0 0,7 2 1,11 1-852,31 2 1,-42-5-1305,0 0 0,0-1 1,1-1-1,17-4 1,-2 0-1017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2:54:27.76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39 1 4576,'-33'0'2048,"28"0"-1760,13 0-512,12 0 64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3:00:02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0 629 3648,'1'-2'428,"1"1"-1,-1-1 1,0 0-1,1 0 1,0 1 0,-1-1-1,1 1 1,0-1-1,0 1 1,0 0 0,0 0-1,3-2 1,18-13 3069,-11 0-2360,0 0 0,-1 0 1,0-2-1,10-23 0,12-20-280,-21 40-653,49-73 517,-47 74-617,0 2 1,31-30-1,0 10 269,2 3 1,83-49-1,-58 40 117,-72 44-488,4-3 64,0 0 0,0 1 0,1-1 1,-1 1-1,1 0 0,0 0 0,0 0 0,8-1 1,-13 3-49,1 1 1,-1-1-1,1 1 0,-1-1 1,1 1-1,-1 0 1,0-1-1,1 1 1,-1-1-1,0 1 1,0 0-1,1-1 0,-1 1 1,0-1-1,0 1 1,0 0-1,0-1 1,1 2-1,-1-1 10,1 6 11,-1 1 0,1-1-1,-1 1 1,-1-1 0,1 1 0,-2 7-1,-13 47 196,4-20-51,2-5-3,3-1-1,-4 56 1,16-100-4,19-41-20,-13 23-159,2 0 0,0 1 0,20-24 0,-25 37-32,2-2-4,20-21 0,-29 32 22,1 1-1,-1 0 1,1-1 0,0 1-1,0 0 1,0 1-1,0-1 1,0 0 0,0 1-1,1-1 1,-1 1 0,0 0-1,1 0 1,5 0 0,-8 1 11,0 0 1,0 0 0,-1 0 0,1 0 0,0 0-1,-1 0 1,1 1 0,-1-1 0,1 0 0,0 0-1,-1 1 1,1-1 0,-1 0 0,1 1-1,0-1 1,-1 1 0,1-1 0,-1 1 0,0-1-1,1 1 1,-1-1 0,1 1 0,-1-1 0,0 1-1,1 0 1,-1-1 0,0 1 0,0 0 0,1-1-1,-1 1 1,0-1 0,0 2 0,1 25-3,-1-18 6,-3 59 65,1-47-13,1 0 0,0 0 0,2 0 0,1 0 0,6 31 0,-5-39-43,1 0 1,0 0-1,1-1 0,7 13 1,-10-21-1,0-1 0,0 0 1,1 0-1,-1 0 0,1 0 1,-1 0-1,1-1 0,0 1 1,0-1-1,0 1 0,0-1 1,1 0-1,-1 0 0,0-1 1,1 1-1,0-1 0,-1 0 1,8 2-1,-3-2 22,0-1-1,1 0 1,-1 0-1,0-1 1,1 0 0,-1 0-1,0-1 1,0 0-1,0 0 1,0-1 0,0 0-1,-1 0 1,8-5-1,4-3 2,-1-1-1,0-1 0,28-26 0,-11 2 6,-1-1 0,-3-1-1,30-48 1,-57 81-33,0 0 0,0-1 0,0 0 0,3-11 0,-6 16-6,0 0 1,-1 0-1,1 0 1,-1 0-1,1-1 1,-1 1-1,0 0 1,0 0-1,0 0 1,0 0-1,0-1 1,-1 1-1,1 0 1,-1 0-1,1 0 0,-1 0 1,0 0-1,0 0 1,0 0-1,-2-4 1,2 5-8,0 0-1,0 0 1,0 1 0,0-1 0,-1 0-1,1 0 1,0 0 0,0 1 0,-1-1-1,1 1 1,0-1 0,-1 1 0,1-1-1,-1 1 1,1 0 0,-1 0-1,1 0 1,0 0 0,-1 0 0,1 0-1,-1 0 1,1 0 0,-1 1 0,-1-1-1,-4 2-19,-1 1 0,1-1 0,-9 6 0,10-5 10,-2 0 22,1 1-1,0 1 1,0-1-1,1 1 1,0 0-1,-1 1 1,2 0-1,-1-1 0,1 2 1,0-1-1,0 1 1,0 0-1,1 0 1,0 0-1,1 0 1,0 1-1,0 0 1,0-1-1,-1 10 1,1-5-5,1-1 0,1 1 1,0-1-1,0 1 1,1 0-1,0 0 0,1-1 1,1 1-1,0 0 1,1-1-1,0 1 1,7 17-1,-6-20 31,0 0 0,1-1 0,0 1 0,0-1-1,1 0 1,0 0 0,9 8 0,-12-13-11,0-1-1,-1 1 1,1-1-1,1 0 0,-1 0 1,0 0-1,0-1 1,1 1-1,-1-1 1,1 0-1,-1 0 1,1 0-1,-1 0 1,1-1-1,0 1 0,0-1 1,-1 0-1,1 0 1,0 0-1,-1-1 1,1 1-1,5-3 1,2 0 27,-1-1 0,0 0 0,-1-1 0,1 0 0,14-11 0,43-38 120,-24 17 13,42-27-59,117-66 1,-177 115-120,-1-2 0,26-22 0,-45 32 32,-11 6-205,-11 5-32,5 0 233,1 1-1,-1 0 1,1 0-1,0 2 1,1-1-1,-1 1 1,1 1 0,1 0-1,-1 0 1,2 1-1,-1 0 1,1 0-1,-12 19 1,12-16-22,1 1 0,0 0 0,1 1 0,0-1 0,1 1 0,1 0 0,0 0 0,1 1 0,1-1 0,0 1 0,0 17 0,2-29-6,0 1 1,0-1 0,1 1 0,-1-1 0,1 1-1,0-1 1,0 1 0,0-1 0,0 0 0,0 0-1,1 0 1,-1 1 0,1-2 0,3 5 0,-4-6 19,1 1 0,-1-1 1,0 0-1,1 0 1,0 0-1,-1 0 1,1 0-1,-1 0 1,1 0-1,0-1 0,0 1 1,0 0-1,-1-1 1,1 0-1,0 1 1,0-1-1,0 0 1,0 0-1,0 0 0,0 0 1,-1 0-1,1-1 1,0 1-1,0 0 1,0-1-1,2-1 1,3 0-16,0-2 0,0 1 0,0-1 0,0 0 0,-1 0 0,0-1 0,0 0 0,0 0 0,9-10 0,2-5-76,20-33-1,-33 48 68,66-111-186,-64 103 53,-6 12 143,0 0 0,1 0 0,-1 0 0,0 1 0,1-1 0,-1 0 0,1 0 0,-1 0-1,1 1 1,0-1 0,-1 0 0,1 0 0,-1 1 0,2-2 0,-1 18-217,-1 5 248,0-1-1,2 1 1,0-1 0,2 1 0,0-1 0,1 0 0,1 0 0,13 31 0,-18-49-12,0 0 0,0-1 1,0 1-1,1 0 0,-1 0 0,0-1 0,1 1 0,-1-1 0,1 1 0,-1-1 0,1 0 0,0 1 1,0-1-1,3 1 0,-4-1-15,0-1 0,1 1-1,-1-1 1,0 0 0,1 0 0,-1 0 0,1 0 0,-1 0 0,0 0 0,1 0 0,-1-1 0,0 1-1,1 0 1,-1-1 0,0 1 0,1-1 0,-1 1 0,0-1 0,0 0 0,1 1 0,-1-1 0,0 0-1,0 0 1,1-1 0,3-3-2,1-1 0,-2 0-1,1 0 1,0-1 0,5-12 0,16-36 167,-14 30-173,0 2-1,2 0 1,26-34-1,-32 47 3,29-32-231,-37 42 229,0 0-1,0 0 1,0-1 0,0 1 0,1 0 0,-1 0 0,0 0-1,0 0 1,0 0 0,1-1 0,-1 1 0,0 0-1,0 0 1,0 0 0,1 0 0,-1 0 0,0 0 0,0 0-1,1 0 1,-1 0 0,0 0 0,0 0 0,0 0-1,1 0 1,-1 0 0,0 0 0,0 0 0,1 0 0,-1 0-1,0 0 1,0 0 0,0 1 0,1-1 0,-1 0-1,0 0 1,0 0 0,0 0 0,1 0 0,-1 1 0,0-1-1,0 0 1,0 0 0,0 0 0,0 0 0,0 1-1,1-1 1,-1 0 0,0 0 0,0 0 0,0 1 0,0-1-1,0 0 1,0 0 0,0 1 0,0-1 0,0 0-1,0 0 1,0 1 0,17 83 112,-13-56-22,2-1-1,0 1 0,18 43 0,-13-46 42,-7-14-98,0 0-1,1 0 1,1-1-1,0 0 0,10 14 1,1-2 196,-13-16-221,1 0 0,-1 0-1,1-1 1,6 6 0,-9-9 5,1 0 1,-1-1-1,1 1 0,-1-1 1,1 0-1,-1 0 1,1 0-1,0 0 1,-1 0-1,1 0 0,0-1 1,0 1-1,0-1 1,4 0-1,-3 0-176,0 1 1,0-2-1,0 1 0,0 0 1,1-1-1,-1 0 1,0 0-1,0 0 0,6-3 1,4-3-2094,0 0 0,-1-1 0,0-1 0,0 0 0,-1 0 0,0-1 0,-1-1 0,0 0 0,18-24 0,-10 9-389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2:54:30.00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9 1041 2976,'-1'3'352,"1"-2"-306,0-1 1,0 0-1,-1 1 0,1-1 0,0 1 0,0-1 1,0 0-1,0 1 0,0-1 0,-1 1 1,1-1-1,0 0 0,0 1 0,0-1 0,-1 0 1,1 1-1,0-1 0,-1 0 0,1 0 0,0 1 1,-1-1-1,1 0 0,0 0 0,-1 1 0,1-1 1,0 0-1,-2 0 861,5 0-482,1 0 0,-1 0 0,0 0 0,0-1 0,0 1 0,0-1 0,-1 0 0,1 0 0,0 0 0,0 0 0,0-1 0,4-2 0,0-2-209,-1 0-1,1 0 1,-1-1 0,0 0 0,8-13 0,23-44 457,-27 46-492,0-1-71,23-39 139,59-82 0,-43 76-290,82-115 135,-107 142-42,-2-1 0,-1 0 0,16-46 0,-27 59 101,-1-1 0,-1 0 0,-2-1 0,0 1 0,3-53 0,-9 75-140,0 0 0,0 0 1,0 1-1,-1-1 0,0 0 1,-1-4-1,2 7-15,0 1 0,-1-1 1,1 1-1,0-1 0,-1 1 0,1-1 0,0 1 0,-1-1 0,1 1 0,-1-1 0,1 1 1,0 0-1,-1-1 0,1 1 0,-1 0 0,1-1 0,-1 1 0,0 0 0,1 0 0,-1-1 1,1 1-1,-1 0 0,1 0 0,-1 0 0,0 0 0,1 0 0,-1 0 0,1 0 1,-1 0-1,1 0 0,-1 0 0,0 0 0,1 0 0,-1 0 0,1 0 0,-1 1 0,1-1 1,-1 0-1,0 0 0,1 1 0,-1-1 0,1 0 0,-1 1 0,-5 3 2,1 0-1,-1 0 0,1 0 1,0 1-1,0-1 0,1 1 1,-7 10-1,0-3 22,-172 220 838,163-202-741,1 1 0,1 0-1,1 2 1,2 0 0,2 1 0,1 0 0,1 1 0,2 0 0,-8 66-1,15-84-33,1 1-1,1-1 0,0 0 0,1 0 0,4 18 0,-4-27-47,1 0 0,0-1 0,1 1 0,-1-1 0,1 0 0,1 0 0,0 0 0,0 0 0,0 0 0,0-1 0,1 0 0,0 0 0,9 8 0,-7-9 26,0 1 0,1-2 0,-1 1 0,1-1-1,0-1 1,0 1 0,0-1 0,16 3 0,-6-2 47,0-1-1,0-1 1,23-1 0,-23-1-56,0-1 1,0-1-1,0 0 0,0-2 1,-1 0-1,1-1 0,-1 0 1,0-2-1,28-14 0,-11-1 38,-2-1-1,-1-1 0,30-30 0,-44 39-40,127-116 185,-129 116-239,-1 0 1,13-20 0,-14 18-89,-9 12 66,-3 4 28,0 0 1,0 0-1,0 0 1,0 0-1,-1-1 1,1 1-1,0 0 1,-1 0-1,1-1 1,0 1-1,-1-1 1,0 1-1,1 0 1,-1-4-1,0 5-3,0 0 0,0 0-1,0 0 1,0 0 0,0 0 0,0-1 0,0 1 0,0 0-1,0 0 1,0 0 0,0 0 0,0 0 0,0-1-1,0 1 1,0 0 0,0 0 0,0 0 0,-1 0-1,1 0 1,0 0 0,0 0 0,0 0 0,0-1 0,0 1-1,0 0 1,0 0 0,-1 0 0,1 0 0,0 0-1,0 0 1,0 0 0,0 0 0,0 0 0,-1 0-1,1 0 1,0 0 0,0 0 0,0 0 0,0 0-1,-1 0 1,-8 2-96,-9 9-40,5 0 100,0 1-1,1 0 0,1 1 1,0 0-1,-17 27 0,-36 80 35,39-69 128,-31 94 1,54-138-56,0 0 1,1 1-1,-1 12 1,2-18-29,0 0 1,0 0 0,0 0 0,1 0-1,-1 0 1,0 0 0,1-1 0,0 3 0,0-3-12,-1 0 0,0-1 0,1 1 1,-1 0-1,1-1 0,-1 1 0,1-1 1,-1 1-1,1-1 0,-1 1 0,1-1 1,-1 1-1,1-1 0,0 0 1,-1 1-1,1-1 0,0 0 0,-1 1 1,1-1-1,0 0 0,1 0 0,-1 0-2,1 0-1,-1 0 1,1 0-1,-1 0 0,1-1 1,-1 1-1,0 0 0,1-1 1,-1 0-1,1 1 1,-1-1-1,0 0 0,1 1 1,-1-1-1,0 0 1,0 0-1,0 0 0,0 0 1,2-2-1,2-3 25,-1 0 0,1 0-1,3-8 1,11-19 73,-3-2-1,18-50 1,16-78-22,-45 146-110,-2 7-102,0-1 0,-1-1 0,0 1 1,0-13-1,-2 24 91,0 0 0,0 0 0,0 0 0,0 0 0,0 0 0,0 0-1,0 0 1,0 0 0,0 0 0,0 0 0,0 0 0,0 0 0,0 1 0,0-1 0,0 0 0,0 0 0,0 0 0,0 0 0,0 0 0,0 0-1,0 0 1,0 0 0,0 0 0,-1 0 0,1 0 0,0 0 0,0 0 0,0 0 0,0 0 0,0 0 0,0 0 0,0 0 0,0 0 0,0 0-1,0 0 1,0 0 0,0 0 0,0 0 0,0 0 0,0 0 0,0 0 0,0 0 0,-4 9-262,-2 13 49,1 3 175,1 1 0,1 0 0,1 30 0,2-41 121,1 1 1,1 0-1,0 0 1,1-1 0,1 1-1,7 20 1,-9-32-6,0 0 1,0 0 0,0 0-1,1-1 1,-1 1 0,1-1 0,0 1-1,0-1 1,0 0 0,0 0-1,1 0 1,-1-1 0,1 1-1,0-1 1,0 0 0,0 0-1,0 0 1,0 0 0,0-1 0,0 0-1,0 0 1,1 0 0,-1 0-1,0 0 1,1-1 0,-1 0-1,0 0 1,1 0 0,-1-1-1,1 1 1,-1-1 0,0 0 0,0 0-1,1-1 1,-1 1 0,5-4-1,6-3-12,-2 0 0,1-1 0,-1 0 1,0-1-1,-1-1 0,0 0 0,10-13 0,70-97 66,-45 56-57,-12 16-168,-19 25-208,37-41-1,-55 68 258,0-1 0,0 1 0,0 0 0,1 1 0,-1-1 0,1 0 0,-2 6 0,-8 31 96,7-23-142,-27 118 13,27-110 107,2 0 0,0 1-1,3 35 1,-1-54 20,1-1 1,0 1-1,0-1 0,1 1 0,0-1 0,0 0 0,5 11 0,-6-15-12,0 0 1,0-1-1,0 1 0,1 0 0,-1-1 0,0 1 1,1-1-1,-1 0 0,0 1 0,1-1 1,0 0-1,-1 0 0,1 0 0,0 0 0,-1 0 1,1 0-1,0-1 0,0 1 0,0 0 1,0-1-1,0 0 0,0 1 0,0-1 0,0 0 1,0 0-1,-1 0 0,1 0 0,0 0 1,0-1-1,4 0 0,3-2 55,0 0-1,0-1 1,0 0-1,-1-1 1,14-8 0,39-35 173,-35 27-221,227-196 148,-228 196-91,19-19-53,-40 36-43,0 0 0,0 0-1,-1-1 1,0 0-1,0 1 1,0-1 0,3-8-1,-5 12 2,-1 0 0,1 0-1,-1 0 1,0-1 0,0 1 0,1 0-1,-1 0 1,0 0 0,0 0 0,0-1-1,0 1 1,0 0 0,-1 0 0,1-2-1,-1 2-1,1 1 1,0-1-1,-1 0 0,1 1 0,-1-1 0,1 1 0,0-1 0,-1 1 0,1-1 0,-1 1 0,0-1 1,1 1-1,-1 0 0,1-1 0,-1 1 0,0 0 0,1 0 0,-2-1 0,-1 0-21,0 1-1,0 0 0,0-1 1,0 1-1,-1 1 0,1-1 1,0 0-1,-5 2 1,0 0 0,1 0 0,0 0 1,-1 1-1,1 0 0,1 1 0,-13 7 1,1 2-37,-18 18 0,33-28 62,-16 14-16,1 2 0,0 0 1,2 1-1,0 0 0,2 2 0,0 0 0,1 0 0,1 1 0,-15 45 0,25-61 38,0 0 1,0 0-1,1 0 1,0 0-1,1 0 0,0 0 1,0 1-1,1 6 1,-1-12 0,1 0 1,-1 0-1,1 1 1,-1-1-1,1 0 1,0 0-1,0 0 1,0 0-1,0 0 1,0 0-1,0-1 1,1 1 0,-1 0-1,0-1 1,1 1-1,-1 0 1,1-1-1,0 0 1,0 1-1,-1-1 1,1 0-1,0 0 1,0 0-1,0 0 1,0 0-1,0-1 1,1 1 0,-1-1-1,2 1 1,2-1 21,-1 1-1,1-2 1,0 1 0,-1-1 0,1 0 0,-1 0 0,1 0 0,-1-1 0,1 0 0,-1 0-1,0 0 1,0-1 0,0 1 0,0-1 0,0 0 0,-1-1 0,7-5 0,3-4 14,0-1 0,-1 0 0,19-27 0,-4-1-55,-1-1-1,35-78 1,-40 79-131,-41 96-1183,-53 154 1376,47-141-46,-164 457-165,155-429 467,29-83-204,-1 1-1,0-1 0,-1-1 0,0 0 0,-10 12 0,17-23-103,-1 1 1,1 0-1,-1 0 0,0 0 1,1-1-1,-1 1 0,0 0 0,0-1 1,1 1-1,-1 0 0,0-1 1,0 1-1,0-1 0,0 1 1,1-1-1,-1 0 0,0 1 1,0-1-1,0 0 0,0 0 1,0 0-1,0 0 0,0 0 0,0 1 1,0-2-1,0 1 0,0 0 1,0 0-1,0 0 0,0 0 1,0-1-1,0 1 0,0 0 1,0-1-1,0 1 0,0-1 1,1 1-1,-1-1 0,0 1 1,0-1-1,1 0 0,-1 1 0,-1-2 1,-1-2 20,0-1-1,0 1 1,0-1 0,1 1 0,0-1-1,0 0 1,-3-9 0,-4-23 23,-8-75-1,15 81-134,0 1-1,2 0 1,2-1-1,0 1 1,11-45 0,-12 71 75,0 0 1,1 1-1,-1 0 0,1-1 1,0 1-1,0 0 1,0 0-1,0 0 1,1 0-1,-1 0 1,1 1-1,0-1 1,0 1-1,0-1 1,0 1-1,0 0 0,0 0 1,1 1-1,-1-1 1,5-1-1,8-2-42,0 0 0,0 1-1,20-3 1,-26 6 46,92-13 52,55-10 125,-140 20-151,1-1 1,-1 0-1,0-2 0,-1 0 1,1-1-1,24-16 0,-27 13 28,0 0-1,0-1 1,-2-1 0,1 0-1,-1-1 1,-1-1-1,-1 1 1,9-17 0,-1-3 6,-2-1 1,-2 0-1,-1-1 0,16-71 1,-27 95-79,0 0 0,0 0 0,-2 0-1,1-1 1,-3-15 0,2 24 29,0-1-70,0 1 1,-1-1-1,0 1 1,0 0-1,-1-6 1,1 9 34,1 0 1,-1-1-1,1 1 1,-1 0-1,0 0 1,1 0-1,-1 1 1,0-1-1,0 0 1,0 0-1,0 0 1,0 0-1,0 1 1,0-1-1,0 0 1,0 1-1,0-1 1,0 1-1,0-1 1,0 1-1,0 0 1,0 0-1,-1-1 1,-1 1-1,0 0 18,1 0-1,-1 0 1,0 1-1,1-1 1,-1 1-1,1 0 1,-1-1-1,1 1 0,-1 0 1,1 0-1,0 1 1,-1-1-1,1 0 1,0 1-1,0 0 1,0-1-1,0 1 1,0 0-1,1 0 1,-1 0-1,-2 3 1,-2 4 20,0 1 0,1-1 0,0 1 0,-5 13 0,2 1 144,0 1-1,2-1 0,1 1 0,1 0 0,1 1 1,1-1-1,2 1 0,0-1 0,2 0 1,5 31-1,-5-46-72,0 0 0,1-1 0,0 1 0,1-1 0,0 0-1,1 0 1,0 0 0,0 0 0,0-1 0,13 14 0,-13-17-16,1 0 0,-1 0-1,1-1 1,0 0 0,0 0-1,0 0 1,1-1 0,-1 0 0,1 0-1,0 0 1,0-1 0,0 0-1,0-1 1,0 0 0,12 1 0,-5-2-221,1 0 0,-1-1 0,1-1 0,21-6 1,7-1-458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2:54:31.60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364 3 4384,'0'-2'1931,"0"6"-1309,1 11 2243,1-8-2351,-1-1 0,0 1 0,-1 0 0,0-1 0,0 1 0,0 0 0,-1-1 0,1 1 0,-5 11 0,0 3 452,-16 35 0,12-35-750,-1 0-1,-1-1 1,-1 0-1,0-1 1,-2 0-1,0-1 1,-1 0 0,-1-1-1,0-1 1,-1-1-1,-35 24 1,48-36-191,0 0 1,-1-1-1,1 0 0,-1 0 1,0 0-1,1 0 1,-1 0-1,0-1 1,0 0-1,0 0 1,0-1-1,-9 1 0,12-1-186,-1 0-1,1 0 1,0 0-1,-1 0 1,1 0-1,-1-1 1,1 1-1,0-1 0,0 0 1,-1 1-1,1-1 1,0 0-1,0 0 1,0-1-1,0 1 1,0 0-1,0-1 1,0 1-1,0-1 0,1 0 1,-1 1-1,0-1 1,-1-3-1,-13-24-2248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2:54:33.87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345 365 3648,'2'-7'1678,"0"-2"654,-2 8-2266,-1 1 1,1 0-1,0 0 1,0-1-1,0 1 1,-1 0-1,1-1 1,0 1-1,0 0 1,-1 0-1,1-1 1,0 1-1,-1 0 1,1 0-1,0 0 1,-1 0-1,1-1 1,0 1 0,-1 0-1,1 0 1,0 0-1,-1 0 1,1 0-1,0 0 1,-1 0-1,1 0 1,0 0-1,-1 0 1,1 0-1,0 0 1,-1 0-1,-5 1 188,0-1-1,0 1 0,0 0 0,0 1 0,0 0 0,0 0 1,-8 4-1,0 1 139,-23 15 1,14-4-43,0 1 0,1 1 1,1 1-1,1 1 0,-30 43 0,36-46-148,-20 38 0,30-48-133,0 0 0,0 0-1,1 1 1,0-1 0,1 1 0,-2 17 0,4-25-15,-1 1 0,1 0 0,1 0 0,-1-1 1,0 1-1,1 0 0,-1-1 0,2 4 0,-2-5-23,1-1 0,-1 1 0,0 0 0,1 0 0,-1 0 0,1-1 0,0 1 0,-1 0 0,1 0 0,0-1 0,-1 1 0,1-1 0,0 1 0,-1-1 0,1 1 0,0-1 0,0 1 0,0-1 0,0 0 0,0 1-1,-1-1 1,1 0 0,0 0 0,0 1 0,0-1 0,0 0 0,1 0 0,4-1 58,-1 1 1,0-1-1,1 0 0,-1 0 0,0 0 1,1-1-1,-1 0 0,9-4 0,0-2 94,22-17-1,-13 7-126,-1-1 1,-1-1-1,34-41 0,44-77-110,-95 133-172,-1 0 1,1 0 0,9-9-1,-13 14 216,0 0-1,0 0 1,0 0-1,0 0 1,0 0-1,0-1 1,1 1-1,-1 0 1,0 0-1,0 0 1,0 0-1,0 0 1,0 0-1,1 0 1,-1 0-1,0 0 1,0 0-1,0 0 1,0 0-1,1 0 1,-1 0-1,0 0 1,0 0-1,0 0 1,0 0-1,0 0 1,1 0-1,-1 0 1,0 0-1,0 0 1,0 0-1,0 1 1,0-1-1,1 0 1,-1 0-1,0 0 1,0 0-1,0 0 1,0 0-1,0 0 1,0 1-1,0-1 1,1 0-1,-1 0 1,0 0-1,0 0 1,0 0-1,0 1 1,0-1-1,0 0 0,0 0 1,0 0-1,0 0 1,0 1-1,0-1 1,0 0-1,0 0 1,0 0-1,1 15 66,0-12-71,1 66 146,2 18 270,-3-76-150,1 0-1,0 0 1,1 0-1,0 0 0,8 16 1,-11-26-221,0-1 0,1 1 0,-1 0 0,1 0 1,-1-1-1,1 1 0,-1 0 0,1-1 0,-1 1 0,1-1 1,0 1-1,-1-1 0,1 1 0,0-1 0,-1 1 0,1-1 1,0 0-1,0 1 0,0-1 0,-1 0 0,1 1 0,0-1 0,0 0 1,0 0-1,0 0 0,-1 0 0,1 0 0,0 0 0,0 0 1,0 0-1,0 0 0,-1-1 0,1 1 0,0 0 0,0 0 1,0-1-1,-1 1 0,1 0 0,0-1 0,-1 1 0,1-1 1,1 0-1,3-3 53,0 0 0,0 1 0,-1-2 0,7-6 0,6-11 4,0 0 0,18-36 0,18-23-179,-52 79 77,0 1 0,0-1 0,1 0 1,-1 1-1,0 0 0,1-1 0,-1 1 0,1 0 0,0 0 1,-1 0-1,1 0 0,3-2 0,-5 3 8,1 0 0,-1 0 0,1 0 0,-1 0 0,1 0 0,-1 0 0,0 0 0,1 0 0,-1 0 0,1 1 0,-1-1 0,0 0 1,1 0-1,-1 0 0,1 0 0,-1 1 0,0-1 0,1 0 0,-1 0 0,0 1 0,1-1 0,6 14-91,-5-6 110,-1-1-1,-1 1 1,1-1 0,-1 1-1,0-1 1,-1 1 0,-1 7-1,0 5 54,-4 29 210,3-31 91,-1 27-1,4-44-322,0 0 1,0-1-1,0 1 1,0 0-1,0 0 0,0 0 1,0 0-1,1-1 1,-1 1-1,0 0 0,0 0 1,1 0-1,-1-1 1,1 2-1,-1-2-29,1 0-1,-1 0 1,0 0-1,0 1 1,0-1 0,1 0-1,-1 0 1,0 0 0,0 0-1,1 0 1,-1 0-1,0 0 1,0 0 0,1 0-1,-1 0 1,0 0-1,1 0 1,-1 0 0,0 0-1,0 0 1,1 0-1,-1 0 1,0 0 0,0 0-1,1 0 1,-1 0-1,0-1 1,1 1 0,2-2 47,0 0-1,0-1 1,0 1 0,5-7 0,-3 5-6,17-20-16,52-47 90,-63 62-204,0 1 1,0 0-1,1 0 0,0 1 0,17-7 1,-27 13 52,1 0 0,0 0-1,1 0 1,-1 1 0,0-1 0,0 1 0,0 0 0,0 0 0,0 0 0,0 0 0,1 1 0,-1-1 0,0 1 0,0-1 0,3 2 0,3 2-32,1 1 0,-1 0 1,11 7-1,-14-7 89,0-1 1,0 0-1,1-1 1,-1 0-1,1 0 1,0 0-1,0-1 1,12 3-1,-11-5 4,0 0-1,1 0 0,-1-1 0,0-1 0,0 1 0,0-1 1,0 0-1,0-1 0,0 0 0,11-6 0,8-6-12,37-26 0,-49 30-30,-4 4-18,-4 3-25,0-1 1,10-9-1,-14 12-93,-5 8-25,-9 13-49,-12 13 189,-11 18-87,11-11 14,10-20 31,-18 40 0,30-56 82,0 0 0,0 0-1,0 0 1,0 0 0,1 1-1,-1-1 1,1 0 0,0 6-1,0-8 0,0-1-1,0 1 0,0 0 1,0 0-1,1 0 0,-1 0 1,0 0-1,1-1 1,-1 1-1,1 0 0,-1 0 1,1-1-1,-1 1 1,1 0-1,-1-1 0,1 1 1,0 0-1,-1-1 1,1 1-1,0-1 0,-1 1 1,1-1-1,0 1 0,0-1 1,0 0-1,-1 1 1,1-1-1,0 0 0,0 0 1,0 0-1,0 1 1,0-1-1,1 0 0,1 0 10,0 0 0,0 0 0,0 0 0,0-1 0,0 1 0,0-1 0,0 0 0,0 1 0,0-1 0,-1-1 0,1 1 0,0 0 0,4-3-1,-2 0 14,-1 0 0,1 0 0,0 0 0,-1 0 0,0-1 0,5-6 0,4-9 53,-2-1 0,17-37-1,-16 32-75,73-164 116,-62 130-176,-3 0 0,20-104 0,-39 157 11,1 1-17,-1 0 0,0-1 0,0 1 0,-1-1 0,1 1 0,-1 0 0,-1-1 0,-1-9 0,2 16 44,0 0-1,0-1 1,0 1 0,0 0-1,0-1 1,-1 1-1,1 0 1,0-1-1,0 1 1,0 0 0,-1-1-1,1 1 1,0 0-1,0 0 1,0-1-1,-1 1 1,1 0-1,0 0 1,-1 0 0,1-1-1,0 1 1,-1 0-1,1 0 1,0 0-1,-1 0 1,1 0 0,0 0-1,-1-1 1,1 1-1,0 0 1,-1 0-1,1 0 1,0 0-1,-1 0 1,1 0 0,-1 1-1,1-1 1,0 0-1,-1 0 1,1 0-1,0 0 1,-1 0 0,1 1-1,-2 0-17,0 0 0,0 0 0,1 1 0,-1-1 0,0 1 1,1 0-1,-2 2 0,-9 13 48,2 1 0,0 0 0,0 0 0,2 1 1,-7 23-1,2 1 202,-11 59 0,23-95-206,-22 136 164,20-111-85,1 0-1,3 46 1,0-63-508,1-1 0,1 0 1,0 1-1,7 17 0,-9-29 65,0 0-1,0 0 0,1-1 1,-1 1-1,1 0 1,0 0-1,3 4 1,-3-6-259,0 1 0,0 0 0,0-1-1,0 0 1,0 1 0,1-1 0,-1 0 0,0 0 0,1 0 0,3 1 0,30 3-4225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2:54:34.63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588 64 3328,'1'-3'321,"1"-1"1,-1 1-1,1-1 1,-1 0-1,1-6 0,-2 8-54,-1 1-1,1-1 1,0 1-1,0-1 1,0 0-1,-1 1 1,1-1-1,-1 1 0,1-1 1,-1 1-1,0-1 1,0 1-1,1-1 1,-3-1-1,2 2-127,0 0 1,0 0-1,-1 0 0,1 0 1,0 0-1,-1 1 0,1-1 0,0 0 1,-1 1-1,1-1 0,-1 1 1,1-1-1,-1 1 0,1 0 1,-1 0-1,1 0 0,-1 0 0,0 0 1,-2 0-1,-30 5 1007,30-4-891,-42 10 733,1 1 0,-82 36 1,105-38-866,0 2 1,0 0 0,1 2-1,1 0 1,0 2-1,1 0 1,-25 27-1,32-30-44,0 2 0,1 0 0,0 0 0,1 1 0,1 0-1,0 0 1,2 1 0,0 1 0,0-1 0,-5 26 0,11-35-14,0 0 1,0 0 0,1 0-1,0-1 1,0 1 0,1 0-1,-1 0 1,5 14 0,-3-17-14,0 1 1,0-1-1,0 0 1,1 0 0,0 0-1,0 0 1,0 0-1,0 0 1,1-1 0,0 0-1,0 0 1,9 7-1,-3-3 43,1-2 0,0 0 0,0 0-1,1-1 1,0 0 0,20 5-1,-9-5 43,-1 0-1,45 2 0,-43-7-72,-1 0 0,1-1 0,0-1 0,-1-2 0,0 0 0,0-1 0,0-2 0,33-13 0,-27 7 34,0-2-1,32-22 0,50-43 81,-81 58-70,42-44 0,-62 56-54,0-1 0,-1 0 1,-1-1-1,0 0 0,0 0 1,-1-1-1,6-15 0,-11 23-37,-1 0 0,1 0 0,-1 0 0,0 0-1,-1 0 1,1 0 0,-1 0 0,0 0 0,0 0 0,0 0-1,-1-1 1,0 1 0,-2-7 0,1 5-3,-1 1 1,0-1-1,0 1 1,-1 0-1,1 0 1,-1 0-1,-1 1 1,1-1-1,-6-4 1,0 1-27,-1 0 0,1 1 0,-2 0 1,1 1-1,-1 0 0,0 1 0,0 1 0,0-1 1,-1 2-1,-14-4 0,11 5-18,0 0 1,0 1-1,-1 1 1,-17 1-1,24 0-37,0 1 0,1 0 0,-1 1 0,1 0 0,-1 1 0,1 0-1,0 0 1,-12 6 0,20-8-184,-1-1-1,1 1 1,0-1 0,0 1-1,0 0 1,0-1 0,0 1 0,0 0-1,0 0 1,0 0 0,0-1-1,1 1 1,-1 0 0,0 0-1,1 0 1,-1 0 0,0 1-1,1-1 1,-1 0 0,1 0 0,0 0-1,-1 0 1,1 1 0,0-1-1,0 0 1,-1 0 0,1 0-1,0 1 1,0-1 0,1 0 0,-1 0-1,0 2 1,8 14-2474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2:54:34.98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0 6464,'0'0'2090,"0"2"-1263,1 4-289,0 0 0,1-1-1,-1 1 1,1-1 0,0 1 0,1-1-1,5 10 1,2 6 493,33 80 1756,-19-40-1191,59 107 0,-75-154-1453,-6-10-45,0 0 0,1 0-1,-1 0 1,1 0 0,0 0 0,0 0 0,0-1 0,8 7 0,-11-10-174,0 1 0,1-1 0,-1 0 0,1 0 0,0 0 0,-1 1 0,1-1 0,-1 0 0,1 0 0,-1 0 0,1 0 0,-1 0 1,1 0-1,-1 0 0,1 0 0,0 0 0,-1 0 0,1 0 0,-1 0 0,1 0 0,-1-1 0,1 1 0,-1 0 0,1 0 0,-1-1 0,1 1 1,-1 0-1,1-1 0,0 0 0,2 0-532,10-5-1232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2:54:35.43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407 1 6560,'0'0'2117,"0"2"-1285,0 23 3,-2 0 0,-1 0 0,-1-1 0,0 1 0,-2-1 0,-1 0 0,-1-1 0,-14 29 0,12-33-642,0 0 0,-1-1 0,-2 0 0,1 0 0,-2-2 0,0 1 0,-2-2 0,1 0 0,-33 23 0,30-25-38,-1-2 1,-24 12-1,38-20-82,-1-1 1,0 1-1,0-1 0,0-1 1,0 1-1,0-1 0,0 0 0,0 0 1,0-1-1,0 0 0,-1 0 0,-9-1 1,15 1-66,1-1 0,-1 1 0,0 0 0,0 0 0,0-1 0,0 1 1,0 0-1,0-1 0,1 1 0,-1-1 0,0 1 0,0-1 0,0 1 1,1-1-1,-1 0 0,0 1 0,1-1 0,-1 0 0,1 0 0,-1 1 0,1-1 1,-1 0-1,1 0 0,-1 0 0,1 0 0,0 1 0,0-1 0,-1 0 1,1 0-1,0 0 0,0 0 0,0 0 0,0 0 0,0 0 0,0 0 0,0 0 1,0 0-1,0 0 0,1 0 0,-1 1 0,1-3 0,0-1-15,1 1 0,-1-1 0,1 1 0,0-1 0,1 1-1,-1-1 1,0 1 0,5-4 0,0 0-47,0 1 0,1-1 0,0 1 0,1 1 0,-1 0 0,1 0 0,0 0 0,0 1 0,0 1 0,14-4-1,-16 5 36,1 1-1,0-1 1,0 1-1,0 1 0,0 0 1,0 0-1,0 1 0,0 0 1,-1 0-1,1 0 1,0 1-1,0 1 0,8 3 1,1 2 204,-1 2 0,0 0 0,0 0 0,-1 2 0,0 0 1,23 25-1,-30-30 53,5 8 164,-13-14-537,0-1 0,0 0 1,1 0-1,-1 1 0,0-1 0,1 0 1,-1 0-1,0 1 0,0-1 0,1 0 1,-1 0-1,1 0 0,-1 1 1,0-1-1,1 0 0,-1 0 0,0 0 1,1 0-1,-1 0 0,0 0 1,1 0-1,0 0 0,4 0-1748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2:54:36.51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16 327 4576,'-11'15'1450,"10"-15"-1365,1 0-1,0 0 0,-1 0 1,1 1-1,0-1 0,0 0 1,-1 0-1,1 1 0,0-1 1,0 0-1,-1 0 0,1 1 1,0-1-1,0 0 0,0 1 1,0-1-1,-1 0 0,1 1 1,0-1-1,0 0 0,0 1 1,0-1-1,0 0 0,0 1 1,0-1-1,0 0 0,0 1 1,0-1-1,0 0 0,0 1 1,0-1-1,0 0 0,1 1 1,-1-1-1,0 0 0,0 1 1,0-1-1,0 0 0,1 1 1,-1-1-1,0 0 0,0 0 1,0 1-1,1-1 0,-1 0 1,1 1 116,0-1 1,0 0 0,0 0 0,-1 0 0,1 1 0,0-1-1,0 0 1,0 0 0,0 0 0,-1 0 0,1-1-1,0 1 1,0 0 0,1-1 0,3-1 190,1-1 1,-1 0-1,0 0 0,0 0 0,0 0 1,-1-1-1,5-4 0,29-34 469,-15 15-562,93-92 117,-57 63-231,15-16-487,-69 67 194,-4 3-47,-6 3-40,4-1 178,-1 1-5,0 0 0,0-1-1,0 1 1,0 0 0,0 0-1,1 0 1,-1 0 0,0 1-1,0-1 1,1 0-1,-3 3 1,-16 20 17,16-19 1,-3 5 74,0 0 1,1 1-1,0 0 0,1 0 1,0 0-1,0 1 0,-3 17 1,5-18 85,1-1 0,1 0 0,0 0 0,0 1 0,1-1 0,0 0 0,1 0 0,0 1 0,4 14 0,-4-22-98,1 0 1,-1 0-1,1 0 1,-1 0-1,1 0 1,0 0-1,0 0 1,0 0-1,1-1 1,-1 1-1,1-1 1,-1 0-1,1 0 1,0 0 0,0 0-1,0 0 1,0 0-1,0-1 1,0 0-1,0 1 1,1-1-1,-1 0 1,0-1-1,1 1 1,-1-1-1,1 1 1,-1-1-1,1 0 1,-1 0-1,1 0 1,-1-1-1,0 0 1,1 1-1,-1-1 1,5-2-1,14-6 38,0-2 0,-1-1 0,0 0 0,28-23 0,-4-3-39,-2-2 0,43-50 0,-44 44-132,-19 24-346,-23 22 411,0-1 1,0 1-1,0 0 1,0 0-1,0 0 0,0 0 1,0 0-1,0 0 0,0-1 1,0 1-1,0 0 1,0 0-1,0 0 0,0 0 1,0 0-1,0 0 1,0 0-1,1 0 0,-1-1 1,0 1-1,0 0 0,0 0 1,0 0-1,0 0 1,0 0-1,0 0 0,1 0 1,-1 0-1,0 0 1,0 0-1,0 0 0,0 0 1,0 0-1,0 0 0,1 0 1,-1 0-1,0 0 1,0 0-1,0 0 0,0 0 1,0 0-1,1 0 0,-1 0 1,0 0-1,0 0 1,-1 8-203,-8 22 97,7-24 84,-91 237 20,87-229 40,-22 50 55,25-58 38,-1 1 1,0-1 0,0 0-1,0 0 1,-1 0-1,-9 8 1,14-14-121,0 0 0,0 0 0,0 0 0,0 0 0,0 0-1,0 0 1,0 0 0,0 0 0,0 0 0,0 0 0,0 0 0,0 0 0,0 0 0,0 0 0,0-1 0,0 1 0,0 0-1,0 0 1,0 0 0,0 0 0,0 0 0,0 0 0,0 0 0,0 0 0,0 0 0,0 0 0,0 0 0,0 0-1,0 0 1,0 0 0,0 0 0,0 0 0,0 0 0,0 0 0,0 0 0,0 0 0,0-1 0,0 1 0,0 0-1,0 0 1,0 0 0,0 0 0,0 0 0,0 0 0,0 0 0,0 0 0,0 0 0,0 0 0,0 0 0,-1 0 0,1 0-1,0 0 1,0 0 0,0 0 0,0 0 0,0 0 0,0 0 0,0 0 0,0 0 0,0 0 0,0 0 0,0 0-1,0 0 1,0 0 0,0 0 0,0 0 0,1-8 57,5-9-6,-1 5-81,1 0-1,1 0 1,0 1-1,0 0 1,13-14-1,-19 24 18,0-1-1,0 1 0,0 0 0,0 0 0,1 1 0,-1-1 1,0 0-1,1 0 0,-1 1 0,1-1 0,-1 0 1,1 1-1,-1 0 0,1-1 0,0 1 0,-1 0 0,1 0 1,-1 0-1,1 0 0,0 0 0,-1 0 0,1 0 1,-1 0-1,1 1 0,-1-1 0,1 1 0,-1-1 0,1 1 1,-1-1-1,1 1 0,1 2 0,6 2-6,-2 1 0,1 0 0,-1 0 0,9 9 0,-4-2-26,-2-4 30,7 6-501,-4-5-2892,1-2 992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2:54:36.88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90 49 6464,'-56'-28'2944,"32"14"-2560,15 11 0,12-1-480,13 8 32,26-4-3264,11 3 1792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2:54:38.65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15 1101 6400,'-15'-8'2058,"15"7"-1975,1 1 0,-1-1-1,1 0 1,-1 0 0,1 1-1,-1-1 1,1 0 0,0 1-1,-1-1 1,1 0 0,0 1-1,0-1 1,1 0 0,-1 0 109,21-20 846,-1-2-1,-2 0 1,26-38 0,25-30-533,92-67 71,-133 131-555,18-16 39,-3-2 0,-1-2 0,44-63 0,131-249 175,-212 349-223,-1-1 0,0 1 0,4-16 0,-8 26-13,-1-1 1,0 1 0,0 0 0,0-1 0,1 1-1,-1-1 1,0 1 0,0-1 0,0 1 0,0-1 0,0 1-1,0-1 1,0 1 0,0 0 0,0-1 0,0 1-1,0-1 1,0 1 0,0-1 0,0 1 0,0-1-1,-1 1 1,1-1 0,0 1 0,0 0 0,0-1 0,-1 1-1,1-1 1,0 1 0,-1 0 0,1-1 0,0 1-1,-1 0 1,1-1 0,0 1 0,-1 0 0,1-1 0,-1 1-1,1 0 1,0 0 0,-1 0 0,1 0 0,-1-1-1,1 1 1,-2 0 0,0 0 17,0 1 0,-1-1-1,1 0 1,-1 1 0,1 0 0,0-1-1,0 1 1,-1 0 0,1 0 0,-4 3 0,-16 11 159,1 0 1,1 2 0,0 0 0,1 1-1,-23 29 1,-74 109 752,82-104-477,1 2 1,-34 77-1,57-109-356,2 0-1,0 0 1,2 1 0,0 0 0,2 0-1,0 1 1,1-1 0,2 1 0,1 29-1,1-48-46,-1 0-1,1 0 1,0 0 0,0 0-1,0 0 1,1 0-1,0 0 1,0 0-1,0-1 1,0 1-1,1-1 1,0 1-1,0-1 1,4 5-1,-4-6-12,1-1-1,-1 1 1,1-1-1,-1 0 1,1 0-1,0 0 1,0-1-1,0 1 1,0-1-1,0 0 1,0 0-1,0 0 1,0-1-1,1 1 1,-1-1-1,0 0 1,0 0-1,5-1 1,11-2 39,-1 0 1,36-12-1,38-18-35,-85 30-39,145-62 29,-130 53-36,0-1 0,0-1 0,-1-1 0,21-19 0,-26 16-168,-17 18 169,0 0 1,0 0 0,0 0 0,0 0 0,1 0 0,-1-1-1,0 1 1,0 0 0,0 0 0,0 0 0,0 0-1,0 0 1,0 0 0,0-1 0,0 1 0,0 0 0,0 0-1,0 0 1,0 0 0,0 0 0,0-1 0,0 1-1,0 0 1,0 0 0,0 0 0,0 0 0,0 0 0,0-1-1,0 1 1,0 0 0,0 0 0,0 0 0,0 0-1,-1 0 1,1-1 0,0 1 0,0 0 0,0 0 0,0 0-1,-12 2-315,-5 4 257,0 2 0,0 0 0,-21 14 0,17-9 97,-2 1 32,1 1 0,1 0 1,-25 24-1,39-32-35,0 0 0,0 0 1,0 1-1,1 0 0,0 1 0,1-1 1,0 1-1,0 0 0,1 0 0,0 1 0,-5 17 1,9-26-8,-1 1 1,1 0 0,0-1 0,-1 1 0,1 0-1,0 0 1,0-1 0,0 1 0,1 0-1,-1-1 1,0 1 0,1 0 0,-1-1-1,1 1 1,-1 0 0,1-1 0,0 1-1,0-1 1,0 1 0,0-1 0,0 0 0,0 1-1,0-1 1,0 0 0,2 2 0,-1-2 0,-1 0 1,1 0 0,0 0-1,0-1 1,0 1 0,0 0-1,0-1 1,0 0 0,1 1-1,-1-1 1,0 0 0,0 0-1,0 0 1,0 0 0,0 0-1,0-1 1,0 1 0,0-1-1,4-1 1,2-1 6,0 0 0,0-1 0,0-1 1,-1 0-1,0 0 0,1 0 0,7-8 0,45-50 47,-34 35-116,49-60-406,-67 80 211,-8 8 223,1 0 0,-1 0 0,0 0 1,0 1-1,0-1 0,0 0 0,0 0 0,1 0 0,-1 0 0,0 0 0,0 0 0,0 1 0,0-1 0,0 0 0,0 0 0,0 0 0,0 0 0,0 1 0,0-1 1,0 0-1,0 0 0,0 0 0,0 0 0,0 1 0,0-1 0,0 0 0,0 0 0,0 0 0,0 0 0,0 1 0,0-1 0,0 0 0,0 0 0,-6 24-271,2-12 274,0 1 0,0 0 1,2 0-1,-2 14 0,3-22 46,1 1 0,0-1-1,0 0 1,0 0 0,0 0 0,1 1 0,0-1-1,0 0 1,1 0 0,-1 0 0,1 0-1,0-1 1,4 7 0,-5-9-21,0-1 1,0 0 0,0 0-1,0 0 1,0 1-1,0-1 1,1 0-1,-1 0 1,0 0-1,1-1 1,-1 1-1,1 0 1,-1-1-1,1 1 1,-1 0-1,1-1 1,0 0-1,-1 1 1,1-1-1,0 0 1,-1 0-1,1 0 1,0 0-1,-1 0 1,1 0-1,-1-1 1,4 0-1,3-1 21,-1-1 0,1 0 0,-1-1 1,12-6-1,39-27 20,18-11 72,135-49-74,-173 84-420,-58 28 84,-35 34 1,35-25 232,-23 34-1,36-48 89,1 1 0,0-1-1,1 2 1,0-1 0,0 0-1,-3 17 1,7-24-14,0-1-1,1 0 1,0 1-1,0-1 1,0 1-1,0-1 1,0 0-1,1 1 1,-1-1-1,1 0 1,0 1 0,0-1-1,0 0 1,0 0-1,1 0 1,0 0-1,-1 0 1,1 0-1,0 0 1,0-1-1,0 1 1,1-1 0,-1 1-1,1-1 1,-1 0-1,1 0 1,0 0-1,0 0 1,0 0-1,0-1 1,0 1 0,0-1-1,3 1 1,4 1-13,-1 0 1,1-1 0,-1 0-1,1 0 1,0-1 0,0-1-1,0 0 1,10-1 0,-5 0 36,0-2 1,0 0 0,0-1-1,23-9 1,-7-1-2,0-1-1,-1-2 0,51-37 1,84-73-90,-158 122 34,-2 1 0,1 0 0,-1 0-1,0 0 1,0-1-1,-1 1 1,1-1 0,-1 0-1,0 0 1,5-10-1,-9 15-3,0 0 1,0-1-1,0 1 0,0-1 0,0 1 0,1-1 0,-1 1 0,0-1 0,0 1 1,0-1-1,0 1 0,0-1 0,-1 1 0,1-1 0,0 1 0,0 0 0,0-1 1,0 1-1,0-1 0,-1 1 0,1-1 0,0 1 0,0 0 0,-1-1 1,1 1-1,0-1 0,-1 1 0,1 0 0,0-1 0,-1 1 0,1 0 0,0 0 1,-1-1-1,1 1 0,-1 0 0,1 0 0,-1-1 0,1 1 0,0 0 1,-1 0-1,1 0 0,-1 0 0,1 0 0,-1 0 0,0 0 0,-22-1-200,15 2 183,0 1 0,0 0 0,1 0 1,-1 1-1,1 0 0,-1 1 0,1-1 1,0 1-1,1 1 0,-1-1 0,1 1 1,0 0-1,0 1 0,0-1 1,1 1-1,-5 7 0,0 0 13,1 1-1,0 0 1,1 0 0,1 1 0,0 0-1,-9 28 1,11-24 61,-2 3 29,-5 33 1,11-49-28,0 0 1,0 1-1,1-1 1,0 0 0,1 0-1,-1 1 1,1-1-1,0 0 1,1 0 0,2 8-1,-3-13-40,-1 0-1,0-1 1,0 1-1,0 0 1,1 0 0,-1-1-1,0 1 1,1-1-1,-1 1 1,1 0-1,-1-1 1,0 1-1,1-1 1,0 1-1,-1-1 1,1 1-1,-1-1 1,1 1 0,-1-1-1,1 0 1,0 1-1,-1-1 1,1 0-1,0 0 1,-1 1-1,1-1 1,0 0-1,0 0 1,-1 0 0,1 0-1,0 0 1,-1 0-1,1 0 1,0 0-1,0 0 1,-1 0-1,1 0 1,0-1-1,-1 1 1,1 0-1,0 0 1,-1-1 0,1 1-1,0 0 1,-1-1-1,1 1 1,-1-1-1,1 1 1,-1-1-1,2 0 1,2-3 25,0 0 1,0-1 0,0 1-1,0-1 1,3-5 0,8-16 54,-1 0 1,18-46-1,10-56-275,-40 125 129,-1-1 0,0 0 0,0 0 1,0 0-1,-1 1 0,1-1 0,-1 0 0,0 0 0,-1-8 0,1 12 39,0-1 0,0 0 0,0 1 1,0-1-1,0 1 0,0-1 0,0 0 0,0 1 0,-1-1 1,1 1-1,0-1 0,0 1 0,-1-1 0,1 1 0,0-1 1,-1 1-1,1-1 0,-1 1 0,1-1 0,0 1 0,-1-1 1,1 1-1,-1 0 0,1-1 0,-1 1 0,0 0 0,0 0 3,0 0 0,0 0 0,0 0 0,0 1 0,0-1 0,0 1 0,0-1 0,0 1 0,0-1 0,0 1 0,0 0 0,1-1 0,-1 1 0,0 0 0,0-1 0,1 1 0,-1 0 0,0 0 0,0 1 0,-10 13-34,2 0-1,-1 1 1,2 0 0,-10 24-1,-22 76 74,21-57-119,-68 167 248,61-168 138,-60 94 0,78-139-243,-1 0-1,-20 21 1,25-30-4,1-1 0,-1 0 0,1 0 0,-1 0 0,0-1 1,0 1-1,0-1 0,0 0 0,0 0 0,-1-1 0,1 1 1,0-1-1,-8 1 0,9-1-25,1-1 0,0 0 0,0 0 0,0 0 0,-1-1 1,1 1-1,0 0 0,0-1 0,0 0 0,0 1 0,0-1 0,0 0 0,0 0 0,0 0 1,0 0-1,0-1 0,0 1 0,0 0 0,1-1 0,-3-1 0,1-1-11,1 1-1,-1-1 0,1 0 1,0 0-1,0 0 1,0 0-1,1 0 0,-1 0 1,-1-9-1,2 6-46,-1 0 0,2 0 1,-1 0-1,1 0 0,0 0 0,0 0 0,1 0 0,0 1 0,0-1 1,1 0-1,0 0 0,0 0 0,4-8 0,-2 9-9,0 1 0,1 0-1,-1 0 1,1 1-1,0 0 1,0-1 0,0 2-1,11-7 1,1-1-6,94-55-122,-70 43 76,137-62 158,-20 11 227,-130 58-229,0-1-1,-1-1 0,35-31 0,49-62 91,-92 90-118,-2-2-1,-1 0 1,19-38 0,-33 59-38,0-2-10,0 0 1,0 0-1,0-1 1,-1 1-1,2-6 1,-3 9 6,0 0 1,0-1-1,0 1 1,0-1 0,0 1-1,0 0 1,0-1-1,0 1 1,-1-1 0,1 1-1,0 0 1,-1-1-1,1 1 1,-1 0 0,0 0-1,1-1 1,-1 1 0,0 0-1,0 0 1,0 0-1,0 0 1,-1-2 0,-2 0-1,0 1 0,0-1 0,-1 1 1,1 0-1,0 0 0,-1 0 0,1 1 1,-1-1-1,1 1 0,-1 0 0,0 1 1,1-1-1,-1 1 0,0 0 0,1 0 1,-1 0-1,0 1 0,-5 1 1,1-1 96,1 1 0,0 1 1,1-1-1,-1 1 1,0 0-1,1 1 1,0 0-1,-1 0 0,2 1 1,-8 5-1,8-4-1,1-1 0,0 0-1,0 1 1,1 0-1,0 0 1,0 1 0,0-1-1,1 1 1,0 0 0,0 0-1,1 0 1,0 0 0,0 0-1,1 0 1,-1 1-1,2-1 1,-1 0 0,1 1-1,0-1 1,0 1 0,1-1-1,3 12 1,-1-6-4,0 0 0,1 0 0,1 0-1,0-1 1,1 0 0,0 0 0,1 0 0,0-1 0,1 0 0,0-1 0,18 18-1,-14-16 35,1-1 0,1 0 0,0-1 0,0-1 0,28 14 0,-32-19-158,-1 0 0,1-1-1,-1-1 1,1 1 0,0-1 0,0-1-1,0 0 1,0 0 0,0-1 0,0 0-1,16-3 1,28-11-3749,-2-2 992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2:54:40.37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99 42 5408,'-15'-17'1728,"14"16"-1673,1 0 1,-1 0 0,0 1 0,1-1-1,-1 0 1,0 1 0,0-1-1,1 0 1,-1 1 0,0-1 0,0 1-1,0-1 1,0 1 0,0 0-1,0-1 1,0 1 0,-2-1-1,-1 1 207,2-1-53,1 0 1,-1 1-1,0-1 1,0 1 0,0 0-1,0-1 1,0 1-1,0 0 1,0 0-1,0 1 1,0-1-1,0 0 1,0 1 0,0-1-1,0 1 1,0-1-1,0 1 1,0 0-1,0 0 1,1 0-1,-1 0 1,0 0 0,1 0-1,-1 1 1,1-1-1,-1 0 1,1 1-1,0-1 1,-1 1-1,1 0 1,0-1 0,0 1-1,0 0 1,0 0-1,1-1 1,-1 1-1,0 0 1,1 0-1,-1 0 1,1 2-1,0-3-171,0-1-1,0 1 0,0-1 0,0 1 0,0-1 0,0 1 0,1 0 0,-1-1 1,0 1-1,0-1 0,1 0 0,-1 1 0,0-1 0,1 1 0,-1-1 0,0 1 0,1-1 1,-1 0-1,1 1 0,-1-1 0,1 0 0,-1 1 0,1-1 0,-1 0 0,1 1 1,-1-1-1,1 0 0,-1 0 0,1 0 0,-1 0 0,1 0 0,-1 0 0,1 0 0,-1 1 1,1-2-1,0 1 0,-1 0 0,1 0 0,-1 0 0,1 0 0,-1 0 0,2-1 0,22-5 607,-23 5-982,1 0-1,0 0 1,0 0-1,0 0 1,-1-1-1,1 1 0,-1 0 1,1-1-1,-1 1 1,1-1-1,-1 1 1,0-1-1,0 0 0,0 1 1,0-1-1,1-3 1,1 1-520,11-21-3248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3:00:03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194 253 6880,'-14'-6'2229,"14"6"-2180,0 0-1,-1 0 1,1 0-1,0 0 1,0 0 0,-1 0-1,1 0 1,0 0-1,0 0 1,0 0 0,-1 1-1,1-1 1,0 0-1,0 0 1,0 0 0,-1 0-1,1 0 1,0 0-1,0 1 1,0-1 0,0 0-1,0 0 1,-1 0-1,1 0 1,0 1 0,0-1-1,0 0 1,0 0-1,0 0 1,0 1 0,0-1-1,0 0 1,0 0-1,0 1 1,0-1-1,0 0 1,0 0 0,0 0-1,0 1 1,0-1-1,-1 16 636,1-9-256,-4 14 926,-1 0-1,-13 33 1,2-3-269,-68 283 2238,40-82-1899,42-228-865,2-16-275,2-16-162,37-174-250,-3-51 513,8-50-50,-34 213 95,3 1 1,25-75-1,-35 134-232,-1 6-99,-1 0-1,0 0 1,0 0-1,0 0 1,0-1-1,0 1 1,-1-9 0,17 125 596,-7-34-532,20 77 245,-22-125-356,1 1 1,25 56-1,49 90 389,14 28-343,-88-190-84,-7-13-156,-1 1 1,1-1-1,0 1 0,-1 0 1,0-1-1,0 1 0,0 0 1,0 0-1,1 4 1,1 0-3804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2:54:59.99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181 13 3136,'1'-2'336,"-1"1"-301,1 1-1,-1 0 1,0 0-1,0 0 0,0-1 1,0 1-1,1 0 1,-1 0-1,0 0 0,0-1 1,0 1-1,0 0 1,0 0-1,0-1 1,0 1-1,0 0 0,0 0 1,0-1-1,0 1 1,0 0-1,0 0 0,0-1 1,0 1-1,0 0 1,0 0-1,0-1 0,0 1 1,0 0-1,0 0 1,0-1-1,0 1 1,0 0-1,-1 0 0,1 0 1,0-1-1,0 1 1,0 0-1,0 0 0,-1 0 1,1-1-1,0 1 1,0 0-1,-1 0 1,-5 14 7527,-19 53-6245,1 14-37,-20 118 0,-14 82-27,40-190-346,15-83-582,1-8-556,1-16-1420,4-2-1576,4 0 945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2:55:00.90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32 617 2976,'-3'7'902,"-4"10"-166,6-8 3524,1-10-4139,0 0 0,1 0-1,-1 0 1,0 0 0,1 1-1,-1-1 1,0 0 0,1 0-1,-1 0 1,1 0 0,0 1-1,-1-1 1,1 0-1,-1 0 1,1 1 0,0-1-1,0 0 1,-1 1 0,3-1-1,5-8 289,7-12 89,-1-1 1,20-45 0,-1 2-230,24-29 27,69-89 0,-79 117-323,28-36-85,-74 102 101,-1 0 0,0-1 0,0 1-1,0 0 1,0 0 0,0 0 0,0-1 0,0 1-1,0 0 1,0 0 0,0 0 0,0 0 0,0-1-1,1 1 1,-1 0 0,0 0 0,0 0 0,0 0-1,0 0 1,1-1 0,-1 1 0,0 0-1,0 0 1,0 0 0,0 0 0,1 0 0,-1 0-1,0 0 1,0 0 0,0 0 0,1 0 0,-1 0-1,0 0 1,0 0 0,0 0 0,1 0 0,-1 0-1,0 0 1,0 0 0,1 0 0,-4 10-133,-9 16 203,-29 32 416,3 6-51,-37 87 0,-16 76 229,88-220-639,2-3-10,-115 273 1021,115-275-1014,-20 38 345,19-37-262,0-1 0,0 1 0,0-1 0,0 1 1,0-1-1,0 0 0,-1 0 0,1 0 0,-1 0 0,-4 3 0,6-5-77,1 0-1,0 0 1,-1 0-1,1 0 0,-1 0 1,1 0-1,-1 1 0,1-1 1,-1 0-1,0 0 1,1-1-1,-1 1 0,1 0 1,-1 0-1,1 0 1,-1 0-1,1 0 0,0 0 1,-1-1-1,1 1 0,-1 0 1,1 0-1,-1-1 1,1 1-1,0 0 0,-1-1 1,1 1-1,-1 0 0,1-1 1,0 1-1,0-1 1,-1 1-1,1-1 0,0 1 1,0 0-1,-1-1 0,1 1 1,0-1-1,0 1 1,0-1-1,0 1 0,0-1 1,0 1-1,0-1 0,0 0 1,-1-2 0,1 0 0,-1 0 0,1 1 0,0-1 0,0 0 0,1 0 0,-1 0 0,1-3 0,5-8-59,0 1 0,1-1 0,0 1 0,1 1 0,1-1 0,0 1 0,10-11 0,-7 12 131,1 0 1,0 1-1,0 1 0,1 0 0,0 0 1,0 2-1,1-1 0,0 2 0,0 0 1,1 1-1,0 0 0,0 2 0,0 0 0,19-2 1,-17 5-53,1 1 0,0 0 1,26 6-1,5 0 235,-43-6 108,18 1-2001,-24-2 1394,0 0 1,0 0-1,0 0 1,0 0 0,0 0-1,0 0 1,0-1-1,0 1 1,0 0-1,0-1 1,0 1-1,0-1 1,-1 1-1,1-1 1,0 1-1,0-1 1,0 0-1,-1 1 1,2-2 0,1-13-5353,0-2 1766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2:55:06.0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308 584 2720,'0'-1'375,"-1"-1"-1,1 0 1,-1 0 0,1 0-1,0 0 1,0 0 0,0 0-1,0-5 2044,-2 14-1061,2-4-1239,-14 70 1075,6-28-421,-15 51-1,-54 97 328,27-79-570,22-47-146,26-63-338,-76 198 1467,77-196-1430,0-3 24,0-1 0,1 1 0,-1 0 0,0-1 0,-1 1-1,1-1 1,0 1 0,-4 3 0,5-6-91,0 0 1,0 1-1,0-1 1,0 0-1,0 0 1,0 0-1,0 0 0,0 0 1,0 0-1,0 1 1,0-1-1,-1 0 1,1 0-1,0 0 1,0 0-1,0 0 1,0 0-1,0 0 1,0 0-1,-1 1 0,1-1 1,0 0-1,0 0 1,0 0-1,0 0 1,0 0-1,-1 0 1,1 0-1,0 0 1,0 0-1,0 0 0,0 0 1,-1 0-1,1 0 1,0 0-1,0 0 1,0 0-1,0 0 1,0 0-1,-1 0 1,1-1-1,0 1 1,0 0-1,0 0 0,0 0 1,0 0-1,0 0 1,0 0-1,-1 0 1,1 0-1,0-1 1,0 1-1,0 0 1,0 0-1,0 0 0,0 0 1,0 0-1,0 0 1,0-1-1,0 1 1,-3-16 473,3-22-145,2 19-319,0 0 1,1 1-1,1-1 1,1 1-1,1-1 1,0 2-1,1-1 1,15-27-1,82-165-67,-15 27-219,-64 138 100,58-81 1,-80 122 115,1-1-43,0 0 0,1 0-1,-1 0 1,8-6 0,-11 10 77,-1 1 1,1-1 0,0 1-1,0-1 1,0 1 0,-1-1-1,1 1 1,0-1 0,0 1-1,0 0 1,0-1 0,0 1-1,0 0 1,0 0-1,0 0 1,0 0 0,0 0-1,0 0 1,0 0 0,0 0-1,0 0 1,0 0 0,-1 0-1,1 1 1,0-1-1,0 0 1,0 1 0,0-1-1,0 1 1,0-1 0,-1 1-1,1-1 1,0 1 0,0-1-1,-1 1 1,1 0-1,1 1 1,1 3 19,-1-1 0,1 2 0,-1-1 0,0 0 0,0 0 0,0 1 0,-1-1 0,0 1 0,0-1 0,0 1 0,-1-1 0,0 12 0,0-2 66,2 13 65,-2 1 0,-1 0 0,-2-1 0,0 1-1,-2-1 1,-1 0 0,-2 0 0,-14 36 0,19-57-78,0 0 1,0-1 0,-1 0-1,0 0 1,0 0 0,-1 0-1,0 0 1,1-1-1,-9 7 1,10-10-36,0 0 0,1 0 0,-1-1 0,0 1 0,0 0 0,0-1 0,0 0 0,0 0 1,-1 0-1,1 0 0,0 0 0,0-1 0,-1 1 0,1-1 0,0 0 0,-1 0 0,1 0 0,0-1 0,-1 1 0,1-1 0,-7-1 0,10 2-27,-1-1-1,1 1 1,-1 0-1,1 0 1,-1 0-1,0 0 1,1-1-1,-1 1 1,1 0-1,-1 0 1,1-1-1,-1 1 1,1 0-1,-1-1 1,1 1-1,0-1 1,-1 1-1,1 0 1,-1-1-1,1 1 1,0-1-1,0 1 1,-1-1-1,1 1 1,0-1-1,0 0 1,-1 1-1,1-1 1,0 1-1,0-1 1,0 1-1,0-1 1,0 0-1,0 1 1,0-1-1,0 1 1,0-1-1,0 0 1,0 1-1,0-1 1,1 1-1,-1-1 1,0 1-1,0-1 1,0 1-1,1-1 1,-1 1-1,1-2 1,1 0-21,0-1 0,0 1 0,0 0 0,1 0 0,-1 0 0,1 0 0,-1 0 0,5-2 0,257-137 138,-159 85-85,101-58 37,-189 102-86,13-7 62,-25 16-93,-13 11-108,0 0 142,0 0-1,-14 18 0,0 1 38,-14 16-34,3 2 1,-41 71-1,70-108 48,0 0 0,0 0 0,1 0 0,1 0 0,-1 1 0,0 8 0,2-15-16,1-1 0,0 1 0,0 0 1,0 0-1,0 0 0,0-1 0,0 1 0,1 0 1,-1 0-1,1 0 0,-1-1 0,1 1 0,-1 0 1,3 2-1,-2-3-1,0 0 0,0 0 0,0 0 0,0 0 0,0 0 0,0-1 0,0 1 0,1 0-1,-1-1 1,0 1 0,0-1 0,1 1 0,-1-1 0,0 0 0,1 0 0,-1 1 0,0-1 0,1 0 0,-1 0 0,0 0 0,1-1 0,-1 1 0,2 0 0,1-1 29,1 0-1,-1 0 0,1-1 1,-1 1-1,0-1 1,1 0-1,-1 0 1,0-1-1,0 1 1,-1-1-1,1 0 1,0 0-1,4-5 1,1-2-12,-1 0 0,0 0 0,9-18 0,8-17-13,-3-1 0,29-91 0,-42 113-43,2-5-140,-7 21 43,-1-1 0,0 1-1,2-12 1,-10 47-589,-10 58 637,12-57 75,2 1 0,4 57 1,-2-75 41,1-1 0,1 0 1,-1 0-1,1 0 0,5 9 1,-5-13 8,0-1-1,0 0 1,0 0 0,0 0 0,1-1 0,0 1-1,0-1 1,0 0 0,9 7 0,-11-9-26,0-1 0,0 0 0,0 0 0,0 0 0,1 0 0,-1 0 0,0 0 0,0 0 0,1-1 0,-1 1 0,1-1 0,-1 1 0,0-1 0,1 0 0,-1 0 1,0 0-1,5-1 0,-3 0 0,0-1 1,-1 1-1,1-1 1,-1 1-1,0-1 1,1 0-1,-1 0 0,0 0 1,0-1-1,3-3 1,5-6 23,0 0 0,-2-1-1,1-1 1,8-16 0,-15 25-48,8-15 26,47-87-100,-4-5-505,-52 111 279,1 6 55,1 8 41,2 54 119,-5-47 76,1 0 1,1-1-1,8 33 0,-7-41 52,0 0 0,0 0-1,1 0 1,9 13 0,-13-21-23,0-1 1,1 0-1,0 0 1,-1 0-1,1 0 1,0 0-1,0 0 1,0 0-1,1 0 0,-1-1 1,0 1-1,0-1 1,1 0-1,-1 0 1,1 0-1,0 0 1,-1 0-1,1 0 1,-1-1-1,1 1 0,0-1 1,0 0-1,-1 0 1,5 0-1,0-1-4,0-1-1,-1 0 1,1 0 0,0 0-1,-1-1 1,1 0-1,-1 0 1,0-1 0,0 0-1,0 0 1,9-9-1,0-1 18,0-1 0,19-27 0,-6 5-39,-1-1 0,-3-2 0,-1 0 0,27-65 0,-49 101-23,0 1-1,0 0 0,0-1 0,0 1 0,-1-1 1,1 1-1,-1-1 0,0 1 0,0-1 1,0 1-1,-1-6 0,1 9 6,0-1 1,-1 0-1,1 0 1,0 1-1,-1-1 1,1 0-1,0 0 0,-1 1 1,1-1-1,-1 0 1,1 1-1,-1-1 0,1 1 1,-1-1-1,1 1 1,-1-1-1,0 1 1,1-1-1,-1 1 0,0-1 1,1 1-1,-1 0 1,0-1-1,0 1 0,1 0 1,-1 0-1,0 0 1,0-1-1,1 1 1,-1 0-1,0 0 0,0 0 1,0 0-1,1 0 1,-1 1-1,0-1 0,0 0 1,1 0-1,-2 1 1,-3 0-46,0 0 0,1 1 0,-1 0 0,-7 4 0,3-1 38,2 1 0,-1 0 0,0 0 1,1 0-1,0 1 0,1 0 0,0 1 0,0-1 0,-9 17 1,5-6 27,1 1 0,1-1 0,-10 33 0,14-37 19,1-1-1,1 1 1,-1 0 0,2 0 0,0 0-1,2 22 1,-1-32-12,0 1 0,1 0-1,0-1 1,0 1 0,0-1 0,0 0-1,1 1 1,-1-1 0,1 0 0,1 0-1,-1 0 1,0 0 0,1 0 0,0-1-1,0 1 1,0-1 0,0 1 0,0-1-1,1 0 1,0 0 0,-1-1 0,1 1-1,7 2 1,-7-3 29,1-1-1,-1 0 1,1 0-1,0 0 1,-1-1-1,1 1 1,0-1-1,-1 0 1,1-1 0,0 1-1,0-1 1,-1 0-1,1 0 1,-1 0-1,1-1 1,-1 0-1,1 0 1,-1 0-1,7-4 1,1-2-19,0-1 1,-1 0-1,0 0 0,19-20 1,96-131-85,-76 93 60,-41 55-150,20-17 0,-15 16-275,-14 13 416,0 0 0,1 1-1,-1-1 1,0 0 0,0 1 0,1-1-1,-1 0 1,0 1 0,0-1 0,1 0 0,-1 1-1,0-1 1,0 1 0,0-1 0,0 0-1,0 1 1,0-1 0,0 1 0,0-1 0,0 1-1,0-1 1,0 0 0,0 1 0,0-1-1,0 1 1,0 0 0,0 19-1,-22 142-133,10-81 365,5-36 383,8-37-113,3-8-293,5-12-133,-9 11-42,7-11 40,75-109 226,-71 106-302,1 1 0,0 0 0,1 1 1,0 1-1,30-21 0,-40 31-24,0 0 0,0 1 0,0-1 0,0 0 0,1 1 0,-1 0 0,1 0 0,-1 0 0,1 0 0,-1 1 1,4-1-1,-5 1 26,-1 0 0,0 1 1,1-1-1,-1 0 0,0 1 1,1-1-1,-1 1 0,0-1 1,0 1-1,1-1 0,-1 1 1,0 0-1,0 0 0,0-1 0,0 1 1,0 0-1,0 0 0,0 0 1,0 0-1,0 1 0,0-1 1,-1 0-1,1 0 0,0 0 1,-1 1-1,1-1 0,-1 0 1,1 0-1,-1 3 0,2 8-11,0 0 0,-2-1 0,1 1 1,-2 0-1,1 0 0,-4 13 0,3-13 23,-4 21-39,3-21 47,0-1 0,1 1 0,0 0 0,1-1 0,0 1 0,1 0 0,0-1-1,3 13 1,-4-23 14,1 1-1,-1-1 0,1 1 0,-1-1 1,1 1-1,0-1 0,0 0 1,-1 0-1,1 1 0,0-1 0,0 0 1,0 0-1,0 0 0,0 0 0,1 0 1,-1 0-1,0 0 0,0 0 0,1-1 1,-1 1-1,0 0 0,1-1 1,-1 1-1,1-1 0,-1 1 0,1-1 1,-1 0-1,1 0 0,-1 1 0,1-1 1,2-1-1,1 1 15,0-1 1,-1 0-1,1-1 0,0 1 1,-1-1-1,1 0 1,-1 0-1,6-4 0,4-3 1,-2 0 1,1-1-1,-1-1 0,19-21 0,33-51 71,-10 6-135,67-128 0,-101 162 27,24-84 0,-36 101 0,58-210-21,-62 221-17,-3 9-63,1 1-1,-1-1 1,0 0 0,0-7 0,-2 13-217,-2 4 207,-2 9 7,-6 34-90,-7 63 0,10-55 208,-22 192 80,27-182 160,7 119 1,-1-159-587,1 0 1,1 0-1,1 0 0,13 34 0,-19-57 68,1-1-1,-1 0 1,1 0-1,-1 1 0,1-1 1,0 0-1,0 0 1,0 1-1,-1-1 1,1 0-1,0 0 0,0 0 1,1 0-1,-1-1 1,0 1-1,0 0 1,0 0-1,1-1 0,-1 1 1,2 0-1,-1-1-109,-1 1 1,0-1-1,0-1 0,0 1 0,1 0 0,-1 0 0,0 0 1,0-1-1,0 1 0,0 0 0,1-1 0,-1 0 0,0 1 1,0-1-1,0 1 0,0-1 0,0 0 0,0 0 0,-1 1 1,1-1-1,0 0 0,1-2 0,12-14-3327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2:55:06.37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42 39 8480,'-42'-17'4320,"48"13"-2112,8 4-1312,14-5 415,5 5-767,9-4-64,7 8-288,1-8-256,-2 4 32,9-3 288,-4 3-160,-3-5-2112,3 5 1089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2:55:07.28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228 67 3648,'0'-1'77,"0"1"0,1-1 0,-1 1 0,0 0 0,1-1 1,-1 1-1,1-1 0,-1 1 0,0 0 0,1-1 0,-1 1 0,1 0 0,-1 0 1,1-1-1,-1 1 0,1 0 0,-1 0 0,1 0 0,0 0 0,-1-1 0,1 1 0,-1 0 1,1 0-1,-1 0 0,2 0 0,-2 1 25,0-1 1,1 1 0,-1-1-1,0 1 1,1-1-1,-1 1 1,0-1-1,1 1 1,-1-1-1,0 1 1,0-1-1,0 1 1,0 0-1,0-1 1,1 1-1,-1-1 1,0 1-1,0 0 1,-1 0-1,1 4 358,0 1-1,-1-1 0,0 1 0,-2 6 1,-5 10 508,-1 0 1,-15 27 0,-11 21-153,-108 361 2018,123-365-2004,45-165 1181,7 4-1865,80-164 1,18-15 509,-112 237-635,-18 37-24,0 0 0,0 0 0,0 0-1,0 0 1,0 0 0,0 0-1,0 0 1,0-1 0,0 1-1,0 0 1,0 0 0,0 0 0,1 0-1,-1 0 1,0 0 0,0 0-1,0 0 1,0 0 0,0 0 0,0 0-1,0 0 1,0 0 0,0 0-1,0 0 1,0 0 0,0 0 0,1 0-1,-1 0 1,0 0 0,0 0-1,0 0 1,0 0 0,0 0-1,0 0 1,0 0 0,0 0 0,0 0-1,0 0 1,0 0 0,0 0-1,1 0 1,-1 0 0,0 0 0,0 0-1,0 0 1,0 0 0,0 0-1,0 0 1,0 0 0,0 0 0,0 0-1,0 1 1,0-1 0,0 0-1,0 0 1,0 0 0,0 0 0,0 0-1,0 0 1,0 0 0,0 0-1,0 0 1,0 0 0,0 0-1,0 0 1,0 1 0,4 10-101,2 19 87,-5-27 22,5 34 62,-3-14 49,8 28 0,9 21 191,108 334 810,-112-361-766,-12-32-309,1 1 0,0-1-1,1 0 1,11 19 0,-4-19-876,-13-12 737,1-1 1,-1 0-1,0 0 0,0 0 1,1 0-1,-1 0 0,0 0 1,0 0-1,0 0 0,1 0 0,-1 0 1,0 0-1,0 0 0,1 0 1,-1 0-1,0 0 0,0 0 1,0 0-1,1 0 0,-1 0 0,0 0 1,0 0-1,1 0 0,-1 0 1,0 0-1,0 0 0,0 0 1,0-1-1,1 1 0,-1 0 0,0 0 1,0 0-1,0 0 0,1-1 1,0-1-837,0-1 0,-1 1 1,1-1-1,0 1 0,-1-1 1,1 0-1,-1-4 0,0 7 896,3-18-2656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2:55:07.66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128 28 4992,'-63'-15'2240,"26"15"-1952,23 0 1984,9 0-1312,-4 0 2464,13-6-2656,10 6-480,10-3 96,9 3-256,20-4-96,-6 8-64,9-4 32,-4 3 0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2:55:08.00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193 0 5408,'-1'0'106,"0"1"1,0-1 0,0 0-1,0 0 1,1 0-1,-1 0 1,0 1-1,0-1 1,1 0 0,-1 0-1,0 1 1,0-1-1,1 1 1,-1-1-1,0 1 1,1-1 0,-1 1-1,0-1 1,1 1-1,-1 0 1,1-1-1,-1 1 1,1 0-1,-1-1 1,1 1 0,0 0-1,-1 0 1,1-1-1,0 1 1,0 0-1,-1 0 1,1 0 0,0 0-1,0 0 1,0 5 449,-1 1 0,1-1 0,2 12 0,-1-2 327,-1 16 132,0 46 1344,-1-65-1894,-1-1 1,1 0-1,-2-1 1,-4 16-1,4-20-216,-1 1 0,0 0-1,-6 8 1,3-5 31,4-6-175,-1 0 1,1 0 0,-1-1 0,0 1-1,-1-1 1,1 0 0,-1 0-1,0-1 1,0 0 0,0 1-1,0-2 1,-8 5 0,11-7-189,0 1 1,-1 0-1,1-1 1,0 1-1,0-1 0,0 0 1,-1 0-1,1 1 1,0-1-1,0-1 1,-1 1-1,1 0 1,0-1-1,-4 0 1,4 0-197,0 0 0,0-1 1,1 1-1,-1 0 1,0 0-1,1-1 0,-1 1 1,1-1-1,0 1 1,-1-1-1,1 0 1,0 1-1,0-1 0,0 0 1,0 0-1,0 0 1,0 0-1,0-3 1,-4-17-2394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2:55:08.48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86 7 3808,'-1'-1'195,"-1"0"0,1 0 0,0 1 1,-1-1-1,1 1 0,-1-1 0,0 1 0,1-1 1,-1 1-1,1 0 0,-1 0 0,0 0 0,1 0 1,-1 0-1,1 0 0,-1 0 0,0 0 0,1 1 1,-1-1-1,1 1 0,-1-1 0,1 1 0,-1-1 1,-1 2-1,-26 3 6930,22-4-6505,-2 2 1397,9-2-1160,5 1-490,13 2-72,0-1-1,0-1 1,33-1 0,114-11 171,-1 0-351,-159 10-76,26 1-295,-29-1 227,0 1 0,0-1-1,0 0 1,0 1 0,0-1 0,0 1-1,0 0 1,0 0 0,0-1 0,-1 1-1,1 0 1,2 2 0,-4-3 29,0 0-1,0 0 1,0 0 0,0 0 0,0 1 0,0-1 0,1 0 0,-1 0 0,0 0 0,0 0-1,0 1 1,0-1 0,0 0 0,0 0 0,0 0 0,0 0 0,0 1 0,0-1 0,0 0 0,0 0-1,0 0 1,0 0 0,0 1 0,0-1 0,0 0 0,0 0 0,0 0 0,0 1 0,0-1-1,0 0 1,0 0 0,0 0 0,0 0 0,0 0 0,0 1 0,0-1 0,-1 0 0,1 0-1,0 0 1,0 0 0,-10 7 15,2-2-4,-26 16-7,1 1 1,1 2-1,1 2 1,1 0-1,-30 36 1,-166 251 449,207-284-332,16-25-115,1-2 89,0 1-1,1 0 1,-1 0-1,0 0 1,1 0 0,-2 5-1,3-8-71,0 1 0,0-1 0,0 1 0,0-1 0,0 1 0,0-1 0,0 1 0,0-1 0,0 1 0,0-1 0,0 1-1,0-1 1,0 1 0,1-1 0,-1 1 0,0-1 0,0 1 0,0-1 0,1 0 0,0 1 0,-1 0 4,1 0 1,0-1-1,0 1 0,0-1 1,0 1-1,0-1 1,-1 0-1,1 1 1,0-1-1,0 0 0,0 0 1,0 1-1,0-1 1,1 0-1,7 0 73,0-1-1,-1 0 1,1 0 0,0 0 0,-1-1-1,10-4 1,6 0 10,68-12 204,97-5-1,-36 6-5727,-145 17 4266,8-2-633,-16 1 1614,1 1-1,-1 0 1,0 0-1,1 0 0,-1 0 1,0 0-1,0-1 0,1 1 1,-1 0-1,0 0 0,1 0 1,-1-1-1,0 1 0,0 0 1,0 0-1,1-1 0,-1 1 1,0 0-1,0-1 0,0 1 1,0 0-1,0-1 0,1 1 1,-1 0-1,0-1 0,0 1 1,0 0-1,0-1 0,0 1 1,0 0-1,0-1 0,0 1 1,0 0-1,0-1 0,0 1 1,-1-1-1,-3-8-3470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2:55:08.86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151 13 4992,'-18'-12'2240,"-6"45"-1952,5-9 1280,10 6-928,-19 24 640,9 2-736,-6 37 128,17-1-384,16 13 160,17-8-224,17-14 640,5-11-480,19-18-384,6-7-32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2:55:09.20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 4896,'1'-1'1887,"-1"1"-1845,0 0 0,0-1 0,0 1 0,0 0 0,9 6 378,11 9-228,157 155 4346,-158-150-4207,2 4-26,-1 0-1,-1 2 0,-1 0 0,-2 1 1,0 1-1,21 56 0,-13-15 930,28 130-1,-32-87-391,-18-93-707,-1-1 1,0 0 0,-2 1 0,-2 19-1,0-20 25,0-1 0,-2 0-1,-6 19 1,9-30-174,-1 0 1,0 0-1,0 0 0,0-1 1,-1 1-1,1-1 0,-1 0 1,-1 1-1,1-2 0,-1 1 1,-9 7-1,-21 6-2716,1 0 698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3:00:03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9 6304,'-3'-8'6970,"3"8"-6884,14 0 3615,48 0 447,31 0-4040,-64 3-1944,-10 3-2333,-5 2 1657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2:55:10.44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25 367 4224,'-1'1'142,"-1"-1"73,1 1-1,-1 0 1,1 0-1,-1 0 1,0 0-1,1 1 1,0-1-1,-1 0 1,1 0-1,0 1 1,0-1-1,0 1 1,0 0-1,-2 2 1,2 16 5673,5-20-5556,-1 0 1,1-1 0,0 0 0,0 1 0,-1-1 0,1-1 0,0 1 0,-1 0 0,0-1 0,1 0 0,4-3-1,-1 0-194,-1 0 0,0 0-1,0-1 1,6-7-1,1-2-10,-1-1 0,-1-1 0,-1 0 0,9-20 0,29-76-75,-22 47-40,-21 57-165,-4 13-224,-4 19-60,3-20 518,-5 31-70,-10 78-77,14-95 235,0 0 0,2 0 0,0 0 0,5 26 0,-6-39-45,1-1 0,0 0 0,1 1-1,-1-1 1,0 0 0,1 0 0,0 0 0,2 4 0,-3-7-95,-1 1 1,1 0-1,-1-1 0,1 1 1,0 0-1,-1-1 0,1 1 1,0-1-1,0 1 0,-1-1 1,1 1-1,0-1 0,0 0 0,0 1 1,0-1-1,-1 0 0,1 0 1,0 0-1,0 0 0,0 1 1,0-1-1,0 0 0,0 0 1,0-1-1,-1 1 0,1 0 1,0 0-1,0 0 0,0-1 0,0 1 1,0 0-1,-1-1 0,1 1 1,0-1-1,1 0 0,5-5 98,1-1 0,-1 0 0,0 0-1,-1-1 1,11-15 0,-4 5-98,56-73 247,-23 27-449,79-83 0,-124 146 149,0 0-1,1-1 0,-1 1 0,0 0 0,1 0 1,-1 0-1,1 0 0,-1 0 0,1 0 0,-1 0 1,1 1-1,0-1 0,-1 1 0,1-1 0,3 0 1,-5 1 14,1 0 0,-1 0 0,1 0 0,-1 1 0,1-1 0,-1 0 0,1 0 0,-1 0 0,0 0 0,1 1 0,-1-1 0,0 0 0,1 1 0,-1-1 1,1 0-1,-1 1 0,0-1 0,0 0 0,1 1 0,-1-1 0,0 0 0,1 1 0,-1 1 1,1-1 0,-1 1 1,1 0-1,-1-1 0,0 1 1,1 0-1,-1-1 0,0 4 0,-1 20-6,-1-1 0,-2 0 0,0 0 0,-1 0 0,-10 26 0,-2-3 25,-35 68 1,46-102 168,-1-1 0,-1 1 1,0-1-1,-14 15 0,12-19 73,10-8-242,0 1 0,-1-1 1,1 0-1,0 0 1,0 0-1,-1 0 0,1 0 1,0 0-1,0 0 0,-1 0 1,1 0-1,0 0 0,0 0 1,-1 0-1,1 0 0,0 0 1,0 0-1,-1 0 1,1-1-1,0 1 0,0 0 1,-1 0-1,1 0 0,0 0 1,0-1-1,-1 1 3,1-1 0,-1 0 0,1 0 1,0 0-1,-1 0 0,1 0 0,0 0 0,0 0 0,0 1 1,0-1-1,0 0 0,0 0 0,0 0 0,0 0 0,0 0 0,0 0 1,1 0-1,-1 0 0,1-1 0,0-2-16,1-1 0,0 1 0,0 0 1,0-1-1,0 1 0,1 0 0,-1 1 0,1-1 0,0 0 0,1 1 1,-1-1-1,0 1 0,1 0 0,0 0 0,0 1 0,0-1 1,0 1-1,0 0 0,0 0 0,0 0 0,6-1 0,2-1-22,1 2 0,-1-1-1,1 2 1,0 0 0,0 0-1,19 2 1,-26 0 21,38 1-79,63 12-1,-102-13 6,12 3-774,27 2 1,-13-7-3051,-29 1 3016,1-1-1,-1 1 0,1-1 0,-1 0 1,1 0-1,-1 0 0,1 0 0,2-3 1,4-1-2154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2:55:10.77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62 22 6400,'-42'-21'2880,"26"21"-2496,13 0 64,6 0-320,3 0-96,4 5-64,7-2-1888,8 10 1056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2:55:18.64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171 94 3232,'-1'-1'167,"1"0"0,0 0 0,0-1 0,-1 1 0,1 0 0,0 0 0,0-1 0,0 1 0,0 0 0,1 0 0,-1-1 0,0 1 0,0 0 0,1 0 0,-1 0 0,1-1 0,-1 1 1,1 0-1,-1 0 0,1 0 0,0 0 0,-1 0 0,1 0 0,2-1 0,-3 7 3210,-6 30-2061,-6 20-367,-9 61-362,-68 336 1312,87-441-1844,0-6 31,0 1 1,1-1 0,0 1 0,0-1-1,1 0 1,-1 1 0,1-1 0,0 1-1,1 6 1,1-5 804,-3-14-438,7-55-258,-2 29-38,19-150 110,-19 128-212,15-161-185,-16 199 137,0-1 0,1 0 1,1 1-1,0 0 0,13-24 0,-13 29-31,2 1-1,0 0 1,0 0 0,1 1-1,0 0 1,1 0 0,0 1-1,13-10 1,-20 17 4,1-1 1,0 1-1,0 1 0,1-1 0,-1 0 0,0 1 1,0 0-1,1 0 0,-1 0 0,1 0 0,-1 0 1,1 1-1,-1-1 0,1 1 0,0 0 1,-1 0-1,1 1 0,-1-1 0,6 2 0,-7-1 9,1-1 0,0 2 0,-1-1 0,1 0 0,0 0 0,-1 1 0,1 0 0,-1-1 0,0 1 0,0 0 0,0 0 0,0 0 0,0 0 0,0 1 0,0-1 0,0 0 0,-1 1 0,0-1-1,1 1 1,-1 0 0,0-1 0,0 1 0,0 0 0,0 3 0,0 0 31,-1-1-1,1 1 1,-1 0 0,0 0-1,-1 0 1,1 0-1,-1-1 1,0 1 0,-1 0-1,1-1 1,-1 1-1,-4 7 1,-3 5 178,-1 0 1,-15 20-1,14-21-24,-10 8 36,17-22-225,0 1 0,1 0 0,0 0 0,0 0 1,0 0-1,0 1 0,-2 4 0,5-7-4,-1 1-1,1-1 1,-1 0 0,1 1 0,0-1 0,0 1-1,0-1 1,0 0 0,0 1 0,1-1 0,-1 1-1,2 2 1,11 27 59,-8-22 36,5 11-110,19 28-1,-2-5-61,-21-34 69,4 7-5,-1 0-1,-1 1 1,9 25 0,-16-39 73,1 0-1,-1 1 1,0-1-1,-1 1 1,1 0 0,-1-1-1,0 1 1,0 0-1,0-1 1,0 1 0,-1-1-1,0 1 1,0 0-1,0-1 1,-1 0 0,0 1-1,1-1 1,-1 0-1,-5 7 1,4-7-1,0-1-1,-1 1 1,1-1 0,-1 0 0,0 0-1,0 0 1,0-1 0,0 1-1,0-1 1,-1 0 0,1 0-1,-1-1 1,0 1 0,1-1-1,-1 0 1,-7 1 0,-8 0-4,-1-1 0,-33-3 0,35 1-51,-4-1 94,0 0-1,0-2 1,-31-9 0,23 6-453,34 3-3058,13 0 1081,-11 4 1404,60-13-5794,-28 5 3989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2:55:19.17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186 0 3552,'0'0'1147,"6"8"3690,-5-5-4626,-1 0 0,1 0 0,-1 0 0,0 0 0,0 0 0,0 0 0,0 0 1,0 0-1,-1 0 0,1 0 0,-1 0 0,-2 5 0,-1 1 205,-1 0 0,-7 13 0,4-9-104,-8 11 260,-1 0 0,0-1 0,-26 26 0,32-38-455,-22 26 177,30-33-222,1 0 0,-1 0 0,0 0 0,1 0 0,0 0-1,0 1 1,-2 8 0,4-12-51,-1 1 0,1-1 0,0 0 0,0 1 0,0-1 0,0 1 0,0-1 0,0 1 0,0-1 0,1 1 0,-1-1 0,1 1 0,-1-1 0,1 0 1,-1 1-1,1-1 0,0 0 0,-1 1 0,3 0 0,-1 1 7,0-1 0,0 0 0,0 0 0,1-1 0,-1 1 0,1 0 0,-1-1 0,1 0 0,3 2 0,5 1 45,-1-1 0,1-1-1,22 4 1,147 2 594,-151-10-1908,-10-4-3022,-10 2 2514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2:55:19.53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36 15 4640,'-36'-9'2688,"56"10"2933,34-5-4196,-40 3-855,167-1 389,-96 3-910,-29 2-788,1 0-4586,-34-2 1378,2 6 1334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2:55:19.90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40 58 5312,'-4'3'633,"0"-1"0,1 0 0,0 1 0,-1 0 0,1 0 0,1 0 0,-1 0 0,0 0 0,-4 7 0,7-9-555,-1-1 0,1 1-1,0-1 1,-1 1 0,1 0-1,0-1 1,0 1-1,-1-1 1,1 1 0,0 0-1,0-1 1,0 1 0,0-1-1,0 1 1,0 0 0,0-1-1,0 1 1,0 0 0,0-1-1,0 1 1,0-1 0,0 1-1,0 0 1,1-1-1,-1 1 1,0-1 0,1 1-1,-1 0 1,0-1 0,1 1-1,-1-1 1,0 1 0,1-1-1,0 1 1,1 0 49,-1 0 0,1-1 0,-1 1 0,1-1 0,0 0 0,-1 1 0,1-1-1,0 0 1,0 0 0,-1 0 0,1 0 0,3-1 0,-2 1-88,0-1-1,1 1 1,-1-1-1,0 0 1,0 0 0,0 0-1,1-1 1,-1 1-1,-1-1 1,1 0-1,0 0 1,0 0 0,-1 0-1,1 0 1,-1 0-1,1-1 1,-1 1-1,0-1 1,0 0-1,0 1 1,-1-1 0,1 0-1,-1 0 1,1 0-1,1-7 1,-2 6-27,-1 0 1,0 0-1,1 0 1,-1 0-1,0-1 0,-1 1 1,-1-7-1,2 10-38,-1 0-1,1 0 0,-1-1 1,1 1-1,-1 0 1,1 0-1,-1 0 0,0 1 1,0-1-1,1 0 1,-1 0-1,0 0 0,0 0 1,0 1-1,0-1 1,0 0-1,0 1 0,0-1 1,0 1-1,0-1 1,0 1-1,0 0 0,-1-1 1,1 1-1,0 0 1,0 0-1,0 0 0,-1 0 1,1 0-1,-1 0 0,0 0-257,1 0 0,0 1 0,-1-1 0,1 0 0,0 1 0,-1 0 0,1-1 0,0 1 0,0 0 0,0-1-1,-2 3 1,2-3 58,1 0-1,-1 1 1,1-1-1,-1 0 1,1 1-1,0-1 1,-1 1-1,1-1 0,0 1 1,-1-1-1,1 0 1,0 1-1,0-1 1,-1 1-1,1-1 1,0 1-1,0 0 0,0-1 1,0 1-1,0-1 1,-1 1-1,1-1 1,0 1-1,0-1 1,0 1-1,1-1 1,-1 1-1,0-1 0,0 1 1,0 0-1,0-1 1,0 1-1,1-1 1,-1 1-1,8 7-2034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2:55:20.23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105 21 3648,'10'-20'7077,"-9"30"-5393,-1-7-1535,0-1 1,1 1-1,-1-1 1,-1 1-1,1 0 1,0-1-1,0 1 1,-1-1-1,0 1 0,-1 2 1,-10 21 1074,-19 29 0,20-39-955,1 2-1,1-1 1,0 1 0,-11 37 0,18-48-164,0-2-31,1 0 0,0 0 0,0 0 0,0 0 0,0 0 0,1 0-1,0 0 1,0 0 0,0 0 0,1 0 0,1 6 0,-1-8-44,0 0 0,1 1 0,-1-1 1,1 0-1,0 0 0,0 0 0,0 0 0,1 0 0,-1 0 1,1-1-1,-1 1 0,1-1 0,5 4 0,-3-3 27,0 0 0,0-1 0,0 0 0,0 0 0,1 0-1,-1-1 1,1 1 0,6 0 0,1-1-118,0-1 0,0 0 1,1-1-1,-1 0 0,0-1 0,0 0 1,13-5-1,8-5-2314,-32 11 1917,1 0-1,-1 0 1,0 0 0,0-1 0,0 1 0,0-1 0,0 1 0,0-1 0,-1 0 0,1 1 0,0-1-1,1-2 1,2-6-1568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2:55:20.58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 27 6656,'-19'0'6848,"30"0"-5376,3 0-896,14-4 160,5 4-449,14-5 65,5 1-224,-1-4-128,2 8-32,-6-6 160,0 6-64,-9 0-3135,1 6 1695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2:55:28.98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1 557 4064,'-1'-6'9607,"6"-1"-5795,11-10-4524,-6 7 1556,18-26-417,-3-1 0,43-81-1,-6 8-42,19-29-80,-69 122-251,-12 17-52,0 0 0,0 0 1,0 0-1,0 0 0,0 0 1,0-1-1,1 1 0,-1 0 0,0 0 1,0 0-1,0 0 0,0 0 0,0 0 1,0 0-1,0 0 0,0 0 1,0 0-1,0 0 0,0 0 0,0 0 1,0 0-1,1 0 0,-1 0 1,0 0-1,0 0 0,0 0 0,0 0 1,0 0-1,0 0 0,0 0 1,0 0-1,0 0 0,0 0 0,0 0 1,0 0-1,1 0 0,-1 0 0,0 0 1,0 0-1,0 1 0,0-1 1,0 0-1,0 0 0,0 0 0,0 0 1,0 0-1,0 0 0,0 0 1,0 0-1,0 0 0,0 0 0,0 0 1,0 10 59,-13 81-279,-4 23 158,-11 39 450,26-138-202,1-11 2,3-7 6,5-6-18,12-17 35,104-131 38,-93 124-275,2 0 1,2 2-1,1 2 1,63-41-1,-95 68 24,12-8-101,1 1-1,0 0 1,0 1 0,22-7 0,-37 15 100,0-1 0,0 1-1,0 0 1,0-1 0,0 1 0,0 0 0,0 0 0,0 0 0,0 0 0,0 0 0,0 0 0,0 0 0,0 0 0,0 0 0,0 0-1,0 1 1,0-1 0,0 0 0,0 1 0,0-1 0,1 2 0,-1-2 2,-1 1-1,1 0 1,-1 0-1,1 0 1,-1-1-1,0 1 1,1 0-1,-1 0 1,0 0 0,0 0-1,1 0 1,-1 0-1,0 0 1,0 0-1,0 0 1,0 0-1,0 0 1,-1 1-1,-1 7 27,0 0-1,-1 0 0,-7 15 1,6-16 9,-51 126 342,55-133-363,-1 0 0,1 0 1,0 0-1,-1 1 0,1-1 0,0 0 0,0 0 0,-1 1 0,1-1 0,0 0 0,0 1 0,1 1 0,-1-3-7,0 0-1,0 0 1,0 1 0,0-1 0,0 0-1,0 0 1,0 0 0,1 0 0,-1 1 0,0-1-1,0 0 1,0 0 0,0 0 0,0 0-1,0 0 1,1 0 0,-1 0 0,0 0-1,0 1 1,0-1 0,0 0 0,1 0-1,-1 0 1,0 0 0,0 0 0,0 0-1,0 0 1,1 0 0,-1 0 0,0 0-1,0 0 1,0 0 0,1 0 0,10-7 204,56-64 300,6-6-656,-71 75 103,0 1 0,1-1 0,-1 0 0,1 1-1,-1-1 1,1 1 0,5-2 0,-7 2 30,-1 1 0,1 0 0,0 0 0,-1 0 0,1 0 0,0 0 0,-1 0 0,1 0 0,0 0 0,-1 0 0,1 0 0,0 0 0,-1 0 0,1 0 0,0 0 0,-1 1 0,1-1 0,0 0 0,-1 1 0,1-1 0,0 0 0,-1 1 1,1-1-1,-1 1 0,1-1 0,-1 1 0,1-1 0,-1 1 0,1-1 0,-1 1 0,0-1 0,1 1 0,-1 0 0,0-1 0,1 1 0,-1-1 0,0 1 0,0 1 0,3 10 48,-2 1-1,0-1 1,0 1 0,-1-1-1,-3 23 1,1-5 4,2-15 6,-2 20 98,1 0-1,6 41 0,-5-76-135,0 1-1,0 0 0,0 0 1,0 0-1,0 0 0,0 0 1,0-1-1,0 1 0,1 0 1,-1 0-1,0 0 0,1-1 0,-1 1 1,1 0-1,-1 0 0,0-1 1,1 1-1,0 0 0,-1-1 1,1 1-1,-1-1 0,1 1 1,0 0-1,-1-1 0,1 0 1,0 1-1,0-1 0,-1 1 1,1-1-1,0 0 0,0 1 1,0-1-1,0 0 0,-1 0 1,1 0-1,0 0 0,0 0 0,0 0 1,0 0-1,0 0 0,-1 0 1,1 0-1,0 0 0,0-1 1,0 1-1,0 0 0,-1 0 1,1-1-1,1 0 0,14-8 19,1-1-1,-1 0 1,20-19 0,-4 4 37,38-24-64,137-71 0,-28 26-48,-168 86 103,-11 8-56,0 0-1,0 0 1,1 0-1,-1 0 1,0 0 0,0 0-1,0 0 1,0 0 0,0 0-1,0 0 1,0 0-1,0-1 1,0 1 0,0 0-1,0 0 1,0 0 0,0 0-1,0 0 1,0 0-1,0 0 1,0 0 0,0 0-1,0 0 1,0 0-1,0 0 1,0 0 0,0 0-1,0-1 1,0 1 0,0 0-1,0 0 1,0 0-1,0 0 1,0 0 0,0 0-1,0 0 1,0 0 0,0 0-1,0 0 1,0 0-1,0 0 1,0 0 0,0 0-1,0 0 1,0 0-1,0-1 1,0 1 0,-1 0-1,1 0 1,0 0 0,0 0-1,0 0 1,0 0-1,0 0 1,0 0 0,0 0-1,0 0 1,0 0 0,0 0-1,0 0 1,0 0-1,0 0 1,0 0 0,-1 0-1,1 0 1,0 0-1,0 0 1,0 0 0,0 0-1,-3 1-27,0-1-1,0 1 1,1 0 0,-1-1-1,0 1 1,0 1-1,-3 0 1,-23 15 18,-1 0 0,2 1 0,1 2 0,0 1 0,-24 25 0,15-9-8,1 2 0,-48 71 0,72-94-13,-14 31 0,24-47 44,1 1-1,-1 0 1,1 0-1,0-1 1,-1 1-1,1 0 1,0 0 0,-1-1-1,1 1 1,0 0-1,0 0 1,0 0-1,0 0 1,0-1 0,0 1-1,0 0 1,0 0-1,0 0 1,0 0-1,0-1 1,1 1-1,-1 0 1,1 1 0,-1-2-4,1 0-1,-1 1 1,1-1 0,0 0 0,-1 0 0,1 1 0,0-1 0,-1 0 0,1 0 0,0 0 0,0 0 0,-1 0 0,1 0 0,0 0-1,-1 0 1,1 0 0,0 0 0,0 0 0,-1-1 0,1 1 0,0 0 0,6-3 34,0 0 0,-1 0 0,1 0-1,11-8 1,33-31 85,80-83-1,-29 25-389,-100 98 246,-1 1 0,1-1 0,0 1 1,0 0-1,0-1 0,-1 1 0,1 0 0,0 1 1,3-2-1,-4 2 9,-1 0-1,1 0 1,-1 0 0,1 0 0,0 0 0,-1 0-1,1 0 1,-1 0 0,1 0 0,0 0-1,-1 0 1,1 0 0,-1 1 0,1-1 0,-1 0-1,1 0 1,-1 1 0,1-1 0,-1 0 0,1 1-1,-1-1 1,1 1 0,-1-1 0,0 0-1,1 1 1,-1-1 0,0 1 0,1-1 0,-1 1-1,0-1 1,0 1 0,1 0 0,-1-1 0,0 1-1,0-1 1,0 1 0,0 1 0,3 11-6,-1 1 0,-1 1 0,0-1 1,-1 0-1,0 0 0,-3 17 0,1-13 33,0 0 0,2 0 0,2 24-1,0-33-12,-1 0-1,2 0 1,-1 0 0,1 0-1,0-1 1,1 1-1,5 8 1,-7-14 15,0 0 0,0 0 1,0 0-1,0-1 0,0 1 0,1-1 1,-1 1-1,1-1 0,0 0 0,-1 0 1,1 0-1,0 0 0,0-1 0,0 1 1,1-1-1,-1 0 0,0 0 0,0 0 1,1 0-1,-1 0 0,0-1 0,5 1 1,-3-2 9,-1 1 0,1-1 0,0 0 0,0 0 0,-1-1 0,1 1-1,0-1 1,-1 0 0,0 0 0,1-1 0,-1 1 0,0-1 0,0 0 0,0 0 0,5-6 0,4-5-43,-1 0 0,17-26 0,-26 37 6,54-94 147,-10 15-42,-27 52-116,19-31 29,-29 44 36,-8 14-33,1-1 1,-1 0-1,0-1 1,0 1 0,0 0-1,0-1 1,-1 1-1,1 0 1,-1-1-1,-1 0 1,2-7-1,-2 12-20,0-1 0,0 0 0,0 1 0,0-1 0,0 1 0,0-1 0,0 1 0,0-1 0,0 1 0,0-1 0,-1 0 0,1 1 0,0-1 0,0 1 0,0-1 0,-1 1 0,1-1 0,0 1 0,0-1 0,-1 1 0,1-1-1,-1 1 1,1 0 0,-1-1 0,-5 2-186,5-1 162,-2 1-3,-1-1-43,4 0 80,0 0-1,-1 0 1,1-1 0,0 1-1,-1 0 1,1 0 0,0 0-1,-1 0 1,1 0 0,0 1 0,-1-1-1,1 0 1,0 0 0,-1 0-1,1 0 1,0 0 0,-1 0-1,1 1 1,0-1 0,-1 0 0,1 0-1,0 0 1,0 1 0,-1-1-1,1 0 1,0 0 0,-1 1-1,-2 2 100,3-3-105,0 0 1,0 0 0,0 0-1,0 0 1,0 0 0,1 0-1,-1 0 1,0 0 0,0 0 0,0 0-1,0 0 1,0 0 0,0 0-1,0 0 1,0 0 0,0 0-1,0-1 1,0 1 0,0 0 0,0 0-1,0 0 1,0 0 0,0 0-1,0 0 1,0 0 0,0 0-1,0 0 1,0 0 0,0 0-1,0 0 1,0 0 0,0 0 0,0 0-1,0 0 1,0 0 0,-1 0-1,1 0 1,0-1 0,0 1-1,0 0 1,0 0 0,0 0 0,0 0-1,0 0 1,0 0 0,0 0-1,0 0 1,0 0 0,0 0-1,0 0 1,0 0 0,0 0-1,0 0 1,0 0 0,0 0 0,0 0-1,-1 0 1,3-1-36,-2 1-17,0-4 0,0 4 50,0 0 0,0-1 0,0 1 0,0 0 0,0 0 0,0 0 0,0 0 0,0 0 0,0-1 0,0 1 0,-1 0 0,1 0 0,0 0 1,0 0-1,0 0 0,0-1 0,0 1 0,0 0 0,0 0 0,0 0 0,-1 0 0,1 0 0,0 0 0,0 0 0,0 0 0,0-1 0,0 1 0,-1 0 0,1 0 1,0 0-1,0 0 0,0 0 0,0 0 0,0 0 0,-1 0 0,1 0 0,0 0 0,0 0 0,0 0 0,0 0 0,-1 0 0,1 0 0,-11 4-14,-12 10 11,17-9-36,0 1 0,-1 0 0,2 1-1,-1 0 1,1 0 0,-5 8 0,1 0-43,1 0 1,-7 18-1,6-6 106,2 1 1,1-1-1,-5 46 0,10-62 5,0-1 0,1 0 0,0 1-1,1-1 1,3 20 0,-4-29-21,0-1 1,1 1-1,-1 0 1,0 0-1,0-1 1,0 1-1,0 0 1,1-1-1,-1 1 1,0 0-1,0-1 1,1 1-1,-1-1 1,1 1-1,-1-1 1,0 1-1,1 0 1,-1-1-1,1 0 1,-1 1-1,1-1 1,0 1-1,-1-1 1,1 1-1,-1-1 1,1 0-1,0 0 1,-1 1-1,1-1 1,0 0-1,-1 0 1,1 0-1,0 0 1,-1 0-1,1 1 1,0-1-1,0-1 1,-1 1-1,2 0 1,0-1 21,0 0 0,-1 0 1,1 0-1,0 0 0,-1 0 1,1 0-1,-1 0 0,1-1 1,-1 1-1,1-1 1,-1 1-1,0-1 0,2-2 1,17-35 132,-2-1 0,24-74 0,-39 105-145,32-104-164,-29 88-6,-5 23 79,-2 3-13,-2 13-124,-46 228-58,-5 22 595,-5-62-25,57-195-312,-8 19 243,10-25-211,0 0-1,-1 0 1,1 0-1,-1 0 1,0 0-1,1-1 1,-1 1-1,0 0 1,1 0-1,-1-1 1,0 1-1,0 0 1,0-1-1,0 1 1,1-1-1,-1 1 1,0-1-1,0 0 1,0 1-1,0-1 1,0 0-1,0 0 1,-2 1-1,2-1-8,0-1-1,-1 1 0,1 0 1,0 0-1,-1-1 0,1 1 0,0 0 1,0-1-1,-1 0 0,1 1 1,0-1-1,0 0 0,0 1 1,0-1-1,0 0 0,0 0 1,-2-2-1,-13-22-31,0 1-60,14 22 73,0 0-1,0 0 0,1 0 0,-1 0 0,1 0 1,-1 0-1,1 0 0,0 0 0,0-1 1,0 1-1,0-1 0,0 1 0,0-1 1,1 1-1,-1-1 0,1 1 0,0-1 1,0 1-1,0-1 0,0 0 0,0 1 1,1-1-1,-1 1 0,1-1 0,-1 1 1,1-1-1,0 1 0,0 0 0,0-1 1,0 1-1,0 0 0,1-1 0,-1 1 1,4-3-1,26-28 20,2 0-1,1 3 1,2 0 0,0 3 0,53-30 0,-49 30 71,-2-2 0,-1-2 1,46-47-1,-8-4-344,-12 12 318,-21 23 167,-22 24-261,26-23 0,-44 45 20,-1 0 5,-1 1-1,1-1 0,0 1 1,0-1-1,-1 0 1,1 1-1,0-1 1,-1 0-1,1 0 1,-1 0-1,1 1 0,0-3 1,-4 22-122,-7 28-1,4-19 170,-16 56-2,13-53 23,1 1 1,2 0 0,1 0-1,-1 32 1,6-62-22,0 0 0,0 0 0,0 0 0,0 0 0,0 0 0,1 0 0,-1 0 0,1 0 0,-1-1 0,1 1 0,0 0 0,0 0 1,0-1-1,2 4 0,-3-4-25,1-1 1,0 1 0,0-1-1,0 1 1,0-1 0,-1 1-1,1-1 1,0 1 0,0-1-1,0 0 1,0 0-1,0 1 1,0-1 0,0 0-1,0 0 1,0 0 0,0 0-1,0 0 1,0 0 0,0-1-1,0 1 1,0 0 0,0 0-1,0-1 1,0 1 0,0-1-1,0 1 1,0-1 0,5-2-5,-1-1 0,0 0 1,0 0-1,0-1 1,-1 1-1,1-1 1,-1 0-1,0 0 1,5-10-1,-2 5-6,26-36 26,48-52-1,-63 80-57,0 1-1,1 0 1,0 2-1,1 0 1,30-16-1,56-18 329,-102 48-471,-4 4 72,-12 9 45,-23 20 89,30-28-68,-6 7 93,1 0 1,0 0 0,1 1 0,0 0 0,1 1 0,1 0 0,0 0-1,0 1 1,1 0 0,1 0 0,0 0 0,1 1 0,-2 15 0,6-26-35,-1 1 0,1-1 0,0 1 1,0-1-1,0 1 0,1 0 0,0-1 1,-1 0-1,2 1 0,-1-1 0,0 1 1,1-1-1,0 0 0,0 0 0,0 0 1,0 0-1,1 0 0,0-1 1,0 1-1,0-1 0,0 1 0,0-1 1,1 0-1,4 3 0,-1-1 4,0-1-1,0-1 1,0 1 0,0-1-1,1 0 1,-1-1-1,1 1 1,0-2 0,0 1-1,0-1 1,0 0 0,0-1-1,9 0 1,7-2-440,0 0 0,-1-2 1,33-10-1,-40 9-1632,28-14 1,-32 13-44,-1 0 0,-1-1 0,11-9 0,-6 6-949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2:55:29.32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81 67 10048,'-42'-33'4544,"19"24"-3936,13 0 895,4 2-1311,6-1-1407,11 8 671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3:00:06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48 2816,'-4'-1'332,"4"1"-274,-1 0 0,1 0 0,-1 0 0,1 0 0,-1 0 0,1 0 0,-1-1 0,1 1 0,-1 0 0,1 0 0,0 0 0,-1-1 0,1 1 0,-1 0 0,1-1 0,-1 1-1,1 0 1,0-1 0,-1 1 0,1-1 0,0 1 0,0 0 0,-1-3 1717,1 3-1589,0 0 0,-1 0 1,-1-4 2793,2 4-2794,0 0 1,-1 0-1,1 0 0,0-1 1,0 1-1,-1 0 0,1 0 0,0 0 1,-13-1 4257,10 1-3695,0 0 0,0-1 0,0 1 0,0 0 0,-6 2 0,1-1 569,7-1-1253,1 0 0,-1 0 0,0 0 1,1 0-1,-1 0 0,0 0 0,1 0 1,-1 1-1,1-1 0,-1 0 0,0 0 1,1 1-1,-1-1 0,1 0 0,-1 1 0,0-1 1,1 1-42,0-1 0,0 0 1,0 0-1,0 0 0,0 0 1,0 0-1,0 0 0,0 0 1,0 0-1,0 0 0,0 0 1,0 1-1,0-1 0,-1 0 1,1 0-1,0 0 1,0 0-1,0 0 0,0 0 1,0 0-1,0 0 0,0 0 1,0 0-1,0 0 0,-1 0 1,1 0-1,0 0 0,0 0 1,0 0-1,0 0 0,0 0 1,0 0-1,0 0 0,0 0 1,-1 0-1,1 0 0,0 0 1,0 0-1,0 0 0,0 0 1,0 0-1,0 0 0,0 0 1,0-1-1,0 1 1,0 0-1,-1 0 0,1 0 1,4-4 275,1 3-212,-1 0 0,1 0 0,0 1 1,0-1-1,7 1 0,4 0 103,118-14 892,7 0-765,-108 12-199,1 2 1,39 4 0,-36-2-37,7 1-59,-36 0-46,-3-1 2936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2:55:29.72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100 12 4992,'0'0'77,"0"-1"1,-1 1-1,1-1 1,0 1-1,0 0 1,1-1-1,-1 1 0,0-1 1,0 1-1,0-1 1,0 1-1,0 0 1,0-1-1,0 1 1,1-1-1,-1 1 0,0 0 1,0-1-1,1 1 1,-1 0-1,0-1 1,0 1-1,1 0 1,-1 0-1,0-1 0,1 1 1,-1 0-1,0 0 1,1-1-1,-1 1 1,1 0-1,-1 0 1,0 0-1,1 0 0,-1 0 1,1-1-1,-1 1 1,0 0-1,1 0 1,-1 0-1,1 0 1,1 1 121,-1-1 1,0 0 0,0 0-1,0 1 1,0-1-1,1 1 1,-1-1 0,0 1-1,0 0 1,0-1 0,0 1-1,0 0 1,1 1 0,2 2 252,-1 1 1,0-1 0,-1 1-1,1 0 1,-1 0-1,0 0 1,0 0 0,0 0-1,-1 0 1,0 0-1,0 1 1,0-1 0,-1 0-1,1 1 1,-1-1 0,-1 1-1,1-1 1,-1 0-1,-1 8 1,-2 3-75,0-1 1,-1 0-1,-1 0 0,0 0 1,-11 18-1,12-23-585,0-1 0,-1 0 0,0 0 0,-1-1 0,0 0 0,0 0 0,-1-1 0,0 1 0,0-2 0,-10 7 0,-6 0-1255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2:55:31.42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 3 6048,'-5'-2'2690,"5"5"-378,6 10 336,-4-9-2784,0 4 480,0 1 0,-1 0-1,0 0 1,-1-1 0,0 1-1,0 0 1,-3 12 0,1 3-1,-2 36-23,2-1 0,9 87 0,-6-140-468,4 22 384,-4-27-373,-1 0-1,1 1 1,-1-1 0,1 0-1,-1 0 1,1 0 0,0 0-1,-1 0 1,1 0-1,0 0 1,0 0 0,0 0-1,0 0 1,0-1-1,0 1 1,0 0 0,0-1-1,2 2 1,-2-2-8,-1 0 0,1 0 0,0 1 0,-1-1 0,1 0 0,0 0 1,-1 0-1,1 0 0,-1 0 0,1 0 0,0 0 0,-1 0 0,1 0 0,-1-1 0,1 1 0,0 0 0,-1 0 0,1 0 1,-1-1-1,1 1 0,-1 0 0,1-1 0,-1 1 0,1-1 0,-1 1 0,1 0 0,-1-1 0,1 1 0,-1-1 1,0 1-1,1-1 0,-1 1 0,0-1 0,1 0 0,-1 0 44,11-11-2075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2:55:31.78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56 5728,'0'-18'1840,"0"18"-1814,0 0 0,0-1 0,0 1 0,0 0 0,0-1 0,0 1 0,0 0 1,0 0-1,0-1 0,0 1 0,0 0 0,0 0 0,0-1 0,0 1 0,1 0 0,-1 0 0,0 0 0,0-1 1,0 1-1,0 0 0,0 0 0,1 0 0,-1-1 0,0 1 0,0 0 0,0 0 0,1 0 0,2-3 228,1 0 0,-1 0 0,1 0-1,-1 1 1,1 0 0,0-1 0,0 2 0,0-1-1,1 0 1,-1 1 0,5-1 0,3 0 118,1 0 1,0 2 0,0-1-1,0 2 1,-1 0-1,1 0 1,14 4 0,-17-3-101,-1 1 0,1 0 0,0 0 0,-1 1 0,0 1 0,0-1 0,0 1 0,-1 1 0,13 10 0,-19-14-194,0-1 1,0 1-1,0 0 0,0 0 1,-1 0-1,1 0 0,-1 0 1,1 0-1,-1 0 0,0 0 1,0 1-1,0-1 0,0 0 1,0 1-1,0-1 1,-1 1-1,1-1 0,-1 1 1,0-1-1,0 1 0,0-1 1,0 1-1,0-1 0,0 1 1,-2 4-1,0 0 44,-1 0 0,-1 0 0,1-1-1,-1 1 1,0-1 0,0 0 0,-1 0 0,1-1 0,-1 1 0,-1-1-1,1 0 1,-9 6 0,10-8-322,-1 0 1,0 0-1,0 0 0,0-1 1,0 0-1,0 1 0,0-2 0,0 1 1,-1-1-1,1 0 0,0 0 1,-1 0-1,1-1 0,-1 1 1,0-1-1,1-1 0,-7 0 0,-5-7-3527,9 0 1135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2:55:32.12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214 0 5632,'-48'0'2560,"15"42"-2208,14-15 1472,5-3-1056,-14 18 768,9 3-896,-4 27 416,7 5-608,8 7 32,2-5-288,12-8 256,8-8-256,10-16 159,9-13-191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2:55:32.47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 5888,'0'0'37,"0"0"0,0 0 0,0 0 0,0 0 0,0 0 0,0-1 0,0 1 0,0 0 0,0 0 0,0 0 0,0 0 0,0 0 0,0 0 0,0 0 0,0 0 0,0 0 0,0 0-1,0-1 1,0 1 0,0 0 0,0 0 0,0 0 0,0 0 0,0 0 0,0 0 0,1 0 0,-1 0 0,0 0 0,0 0 0,0 0 0,0 0 0,0 0 0,0 0 0,0-1 0,0 1 0,0 0 0,0 0 0,0 0 0,0 0 0,0 0 0,1 0 0,-1 0 0,0 0 0,0 0 0,0 0 0,0 0 0,0 0 0,0 0 0,0 0 0,0 0 0,0 0 0,0 0 0,1 0 0,-1 0 0,0 0 0,0 0 0,0 0 0,0 0 0,0 1 0,0-1 0,0 0 0,0 0 0,0 0 0,0 0 0,0 0 0,0 0 0,0 0 0,1 0 0,-1 0 0,8 9 597,9 18 713,9 15 346,33 62 1487,-52-89-2786,-1 1-1,0 0 0,-1 0 0,0 0 0,2 22 0,-4-6 57,-2 0 0,-1 0 1,-8 57-1,-28 95 245,23-140-828,-18 43-1,30-85-146,1 0-1,-1 0 0,0 0 1,0 0-1,0 0 0,0 0 1,-1 0-1,1-1 1,0 1-1,-1 0 0,1-1 1,-1 1-1,-2 1 0,4-3 137,-1 0-1,1 0 1,0 0-1,-1 1 0,1-1 1,-1 0-1,1 0 1,-1 0-1,1 0 1,-1 0-1,1 0 0,-1 0 1,1 0-1,0 0 1,-1-1-1,1 1 1,-1 0-1,1 0 0,-1 0 1,1 0-1,-1-1 1,-10-12-3696,-1-12-106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2:55:32.84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304 12 5408,'-8'-4'1891,"7"3"-1667,0 0 1,0 1-1,0-1 1,0 0-1,1 1 1,-1-1 0,0 1-1,0-1 1,0 1-1,0 0 1,0-1-1,0 1 1,0 0 0,0 0-1,0 0 1,0 0-1,0 0 1,0 0-1,-1 0 1,1 0-1,0 0 1,-1 1 0,-12 8 392,1 1 1,0 0 0,0 1-1,1 1 1,-19 23 0,12-9-10,2 0 0,-16 31 0,14-21-335,2 2 0,2 0 0,1 1 0,-15 69 0,25-85-188,0-1 0,2 1 0,0 0 0,1 0 0,4 29 0,-2-38-51,2-1-1,-1 1 1,2 0 0,0-1 0,0 0 0,2 1 0,-1-2 0,2 1 0,14 21-1,-12-21-238,1 0-1,1-1 1,17 16-1,-22-23-272,-1-1 0,1 1 0,0-1 0,1-1 0,-1 1 0,1-1 0,0 0 0,-1-1 0,1 1 1,8 0-1,23 3-1874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2:55:33.25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175 99 6816,'-12'-7'2197,"10"6"-1638,0 6-265,-11 32 1538,-13 73-1,10-37-912,-64 238 1571,57-228-879,23-83-1581,0 0 1,0 0-1,0 0 0,0 1 1,-1-1-1,1 0 0,0 0 1,0 0-1,0 0 1,0 0-1,0 1 0,0-1 1,0 0-1,0 0 1,0 0-1,0 0 0,0 1 1,0-1-1,0 0 0,0 0 1,0 0-1,0 0 1,0 0-1,0 1 0,0-1 1,0 0-1,0 0 1,1 0-1,-1 0 0,0 0 1,0 1-1,0-1 1,0 0-1,0 0 0,0 0 1,0 0-1,0 0 0,1 0 1,-1 0-1,0 1 1,6-6 329,6-10-228,1-5-26,-1 0-1,14-33 0,13-47 1,-21 51-53,-2 8-14,129-292 194,-134 311-145,-8 15-28,0-1 0,1 1 0,0 0 0,1 0 0,6-7 0,-11 13-65,1 1 0,-1-1 1,1 1-1,-1-1 0,1 1 0,-1-1 0,1 1 0,-1-1 1,1 1-1,0 0 0,-1-1 0,1 1 0,0 0 1,-1 0-1,1-1 0,0 1 0,-1 0 0,1 0 1,0 0-1,0 0 0,-1 0 0,1 0 0,0 0 0,-1 0 1,1 0-1,0 0 0,-1 0 0,1 0 0,0 1 1,0-1-1,-1 0 0,1 0 0,-1 1 0,1-1 1,1 1-1,-1 1 26,1 0 0,-1 0 0,1 0 0,-1 0 0,1 0 0,-1 0 0,0 0 1,0 0-1,0 0 0,0 1 0,0 2 0,9 43 344,-1 0 1,2 75-1,2 14-96,2-50-226,4 0 0,36 104-1,-53-184-660,4 9-49,2-7-3408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2:55:33.63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33 115 8896,'-33'-4'4032,"38"-5"-3520,1 1 1344,8 8-1120,10-13-1,8 5-479,16-8-320,0 2 32,2-2-224,3 7 160,-6-3-3423,0 7 1951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2:55:33.97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95 0 7552,'0'0'136,"-1"0"0,0 1 0,1-1 0,-1 0 0,1 0 0,-1 1 0,1-1 0,-1 0 0,1 0 0,-1 1 0,1-1 0,-1 1 0,1-1 0,-1 0 0,1 1 0,0-1 0,-1 2 0,3 5 2203,4 6-849,-5-5-1065,0 0-1,-1 1 1,0-1 0,0 0-1,-1 0 1,-3 12 0,1-1-70,-1 12-145,-1 0 1,-2 0 0,-1-1-1,-1 0 1,-18 37 0,25-64-433,1 1 1,-1-1-1,0 0 0,0 0 1,0-1-1,-3 4 1,5-6 159,0 0 0,-1 0 0,1 0 0,0 1 0,0-1 0,0 0-1,-1 0 1,1 0 0,0 0 0,0 0 0,0 0 0,-1 1 0,1-1 0,0 0 0,0 0 0,-1 0 0,1 0 0,0 0 0,0 0 0,-1 0 0,1 0 0,0 0 0,0 0 0,-1 0 0,1 0 0,0 0 0,0 0 0,-1-1 0,1 1-136,-1-1-1,1 1 1,0-1-1,-1 1 0,1-1 1,0 1-1,-1-1 1,1 1-1,0-1 1,0 0-1,0 1 0,0-1 1,-1 0-1,1 1 1,0-1-1,0 0 1,0-17-2666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2:55:34.37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112 3 7296,'-42'0'3296,"29"-1"-3086,5 1 1395,-1-1 0,1 1 0,-1 0-1,-14 3 1,32-2 1273,44 1-2060,14-3-545,81 2-349,-63 11 140,-79-11-64,-6-1 0,1 0-1,0 0 1,-1 0 0,1 0-1,0 1 1,0-1-1,-1 0 1,1 1-1,0-1 1,-1 0 0,1 1-1,0-1 1,-1 1-1,1-1 1,-1 1-1,1-1 1,-1 1 0,1-1-1,-1 1 1,1 0-1,-1-1 1,0 1-1,1-1 1,-1 2-1,1 0-1,-1-1 0,0 1 0,0 0 0,0-1 0,0 1 0,0 0 0,0-1 0,0 1 0,0-1 0,-1 1 0,0 1 0,-2 8-8,-2-1 0,1-1 0,-7 11 0,3-5 16,-38 82-6,-73 115 0,100-185 44,-1-1 1,-2-1-1,-32 29 1,21-22-20,27-26-30,-15 16 172,21-22-156,-1 0 0,1 1-1,0-1 1,0 1 0,-1-1-1,1 1 1,0-1-1,0 0 1,-1 1 0,1-1-1,0 1 1,0-1-1,0 1 1,0-1 0,0 1-1,0-1 1,0 1-1,0-1 1,0 1 0,0-1-1,0 1 1,0-1-1,0 1 1,0-1 0,1 1-1,-1-1 1,0 1-1,0-1 1,0 1 0,1-1-1,-1 0 1,0 1-1,1-1 1,-1 1 0,0-1-1,1 0 1,-1 1-1,0-1 1,1 0 0,-1 1-1,1-1 1,-1 0-1,1 0 1,-1 0 0,1 1-1,7 1 73,0 0 0,0 0 0,0-1-1,0 0 1,0-1 0,0 1 0,0-1-1,0-1 1,10-1 0,8 0 55,14-2-120,43-9 0,-2-1-710,-37 4-3479,-12 2-922,-9 7 2288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3:00:06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12 102 5888,'-12'3'9133,"19"-6"-7483,14-5 388,0 1 0,41-8 0,-26 7-1208,68-15 357,177-16 0,-180 37-2097,-78 2-2956,0 1-3550,-14-1 4659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2:55:34.84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 27 7040,'-12'-22'2282,"12"22"-2256,0 0 0,0 0 0,0 0 0,0 0 0,0-1 0,0 1 0,0 0 0,0 0 0,0 0-1,0 0 1,0 0 0,0-1 0,0 1 0,0 0 0,0 0 0,0 0 0,0 0 0,0 0 0,0 0 0,0-1-1,0 1 1,0 0 0,0 0 0,0 0 0,0 0 0,1 0 0,-1 0 0,0-1 0,0 1 0,0 0-1,0 0 1,0 0 0,0 0 0,0 0 0,0 0 0,1 0 0,-1 0 0,0 0 0,0 0 0,0 0 0,0 0-1,0-1 1,0 1 0,1 0 0,-1 0 0,0 0 0,0 0 0,0 0 0,0 0 0,0 0 0,1 0 0,-1 0-1,0 0 1,0 0 0,0 1 0,0-1 0,9 1 1303,-2 5-705,1-1 0,-1 2 0,7 6 0,8 8-22,-18-17-514,44 37 1572,76 87 0,-106-107-1227,-2 1 1,0 0-1,17 36 0,-21-29-104,-2 1-1,-1 1 0,-1-1 1,-2 2-1,-1-1 1,1 41-1,-5-47-105,-1 1-1,-6 43 1,3-54-135,0 0 1,-1 0 0,-1 0 0,0-1-1,-12 24 1,6-20-63,0 0 1,-1-2-1,-22 25 1,-49 43-57,48-51-259,-24 19-2206,-3 1-4834,37-26 3644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2:55:35.98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20 383 2912,'-19'0'1669,"22"3"-765,1-1 0,0 0-1,0 0 1,0-1 0,0 1-1,0-1 1,0 0 0,8 2-1,-6-4-517,0 1 0,0-1 0,0-1 0,0 1 1,0-1-1,0 0 0,0 0 0,0-1 0,10-6 0,4-4-5,23-19-1,-29 21-181,19-17-74,-1-3-1,42-50 0,-64 69-118,13-22 6,-6 8-280,-11 21 90,-4 8-155,-3 15-25,-4 0 420,1 1 0,1 0 0,1-1 0,-1 32 0,3-46 19,0 1 0,0 0 0,1 0 0,0-1 0,0 1 0,0-1 0,0 1 0,1 0 0,0-1 0,0 0 0,0 1 0,0-1 0,1 0 1,-1 0-1,1-1 0,0 1 0,0 0 0,1-1 0,-1 0 0,1 0 0,0 0 0,0 0 0,-1 0 0,8 2 0,-5-2 18,0-1 1,0 0-1,0-1 1,0 1 0,1-1-1,-1-1 1,0 1-1,1-1 1,-1 0-1,1 0 1,-1-1-1,0 0 1,1 0-1,-1-1 1,0 1 0,0-1-1,10-5 1,-8 3-54,-1 0 1,1-1 0,-1 0 0,0 0 0,0-1-1,0 0 1,-1 0 0,0-1 0,0 0-1,0 0 1,4-8 0,5-9-37,-1-1 0,13-31 1,-12 20-6,36-73-389,-50 107 360,-1 1 0,1 0 0,-1 0 1,1-1-1,0 1 0,0 0 0,0 0 0,0 0 0,0 0 1,0 0-1,0 0 0,0 0 0,0 0 0,0 1 0,1-1 0,-1 0 1,3 0-1,-4 1 16,1 0 1,0 0-1,0 0 0,-1 0 1,1 0-1,0 1 1,-1-1-1,1 0 0,-1 0 1,1 1-1,0-1 1,-1 1-1,1-1 0,-1 0 1,1 1-1,-1-1 1,1 1-1,-1-1 0,1 1 1,-1 0-1,1-1 1,-1 1-1,0-1 0,1 2 1,2 6-28,0-1 0,0 1 0,-1 0-1,2 11 1,-2 0 36,0 1-1,-2-1 1,0 0-1,-1 1 1,-1-1-1,0 0 1,-2 0-1,0 0 1,-1 0-1,-9 20 1,10-29 73,0-1 1,0 0-1,-8 12 0,11-20-49,0 0 0,1 1 0,-1-1 0,0 0-1,0 0 1,0 0 0,0 0 0,0 0 0,-1 0-1,1 0 1,0 0 0,0 0 0,-1 0 0,1 0-1,0-1 1,-1 1 0,1-1 0,-1 1 0,1-1-1,0 1 1,-1-1 0,1 0 0,-1 0 0,1 0 0,-1 0-1,0 0 1,1 0 0,-1 0 0,1 0 0,-3-1-1,3 1-20,0-1-1,0 1 0,1 0 0,-1-1 0,0 1 1,0-1-1,0 1 0,0-1 0,1 1 1,-1-1-1,0 0 0,1 1 0,-1-1 0,0 0 1,1 0-1,-1 1 0,1-1 0,-1 0 1,1 0-1,0 0 0,-1 0 0,1 0 0,0 1 1,-1-1-1,1 0 0,0 0 0,0 0 1,0 0-1,0 0 0,0 0 0,0 0 0,0 0 1,0 0-1,0 0 0,1-1 0,-1 1-16,1 0-1,0-1 0,-1 1 0,1 0 1,0-1-1,-1 1 0,1 0 0,0 0 0,0 0 1,0 0-1,0 0 0,0 0 0,0 0 1,0 0-1,0 1 0,1-1 0,-1 0 1,0 0-1,0 1 0,1-1 0,2 0 1,0 1-29,1 0 1,0 0 0,-1 0-1,1 0 1,-1 1-1,1 0 1,5 1 0,9 2-39,114 11-3674,-45-8-3745,-59-5 4854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2:55:36.35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65 63 6720,'-42'-42'3040,"23"34"-2624,16 4-320,11-1-832,12 1 416,8 4-3552,10 9 2144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2:55:38.28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25 942 4224,'-16'5'1365,"16"-4"-1285,-1-1 0,1 0 1,-1 0-1,1 0 0,-1 1 0,1-1 0,-1 0 0,1 1 0,0-1 0,-1 0 1,1 1-1,-1-1 0,1 1 0,0-1 0,-1 0 0,1 1 0,0-1 0,0 1 1,-1-1-1,1 1 0,0-1 0,0 1 0,0-1 0,0 1 0,0-1 0,-1 1 1,1 0-1,0-1 0,0 1 0,0-1 0,0 1 0,1-1 0,-1 1 0,0-1 1,0 1-1,0-1 0,0 1 0,0-1 0,1 1 0,-1 0 0,1-1 102,0 1-1,0-1 0,0 1 0,0-1 0,0 0 1,1 0-1,-1 0 0,0 1 0,0-1 1,0 0-1,0 0 0,0 0 0,0-1 0,0 1 1,0 0-1,0 0 0,0-1 0,0 1 0,0 0 1,0-1-1,0 1 0,1-2 0,29-16 597,-15 8-134,27-16-211,-1-2 0,-2-3 0,-1 0 0,37-41 0,1-7-97,105-142 0,-153 181-137,38-69 0,-52 79 63,-1 0 0,-2-1-1,11-40 1,-16 47-90,-1 3-114,-1-1 1,4-31-1,-9 53-73,1-1 1,-1 0 0,0 1-1,0-1 1,0 0 0,0 0-1,0 1 1,0-1 0,0 0-1,0 1 1,0-1 0,0 0-1,0 1 1,0-1 0,0 0-1,-1 0 1,1 1 0,0-1-1,-1 1 1,1-1 0,0 0-1,-1 1 1,0-1 0,0 1-10,0 1 0,0-1 0,0 1 0,0-1 0,0 1 0,0 0 0,0 0 0,0 0 0,0-1 0,0 1 0,0 0 0,0 0 0,1 0 0,-2 2 0,-11 16-113,-20 40 1,18-30 190,-19 32 118,-4 6 97,-30 73 0,59-118-223,1 0 0,1 1 0,1 0 0,1 1 0,1-1 0,1 1 0,0 37-1,4-50 4,-1-1 0,2 0 0,-1 0 0,2 0 0,-1 0 0,1 0 0,1-1 0,-1 1 0,10 15 0,-11-21-24,1-1 0,-1 0 0,0 0 0,1 1 0,0-2 0,-1 1 0,1 0 0,0 0 0,1-1 0,-1 0 0,0 0 0,1 0 0,-1 0 0,1 0 0,0-1 0,-1 1 0,1-1 0,0 0 0,0 0 0,0-1 0,0 1 0,0-1 0,0 0 0,0 0 0,0 0 0,0 0 0,4-1 0,0-2-31,1 1 0,-1-1 0,0-1 0,1 0 0,-2 0 1,1 0-1,0-1 0,-1 0 0,0-1 0,7-6 0,2-1 23,109-100 297,-44 36-404,-72 68 107,0 1 1,12-16 0,-34 31 281,1 5-174,1-1 1,1 1-1,0 0 1,0 1-1,-14 28 1,-31 78 361,35-72-357,-11 29 84,28-65-160,0 0 0,0 1 1,1-1-1,0 0 0,0 13 0,2-23-36,0 0 0,0 0 0,0 0 0,0 0-1,0-1 1,0 1 0,0 0 0,0 0 0,1 0 0,-1 0 0,0 0 0,1 0 0,-1-1-1,0 1 1,1 0 0,-1 0 0,1 0 0,-1-1 0,1 1 0,0 0 0,0 0 0,0 0 6,0-1 1,-1 0 0,1 0-1,0 0 1,0 1-1,0-1 1,-1 0 0,1 0-1,0 0 1,0 0 0,0 0-1,-1 0 1,1-1 0,0 1-1,0 0 1,0 0 0,-1 0-1,1-1 1,1 0 0,2-1 30,0 0 1,0-1-1,0 0 1,0 1-1,-1-1 1,1-1-1,-1 1 1,3-5 0,8-10-170,-2-1 0,16-31 0,17-50-408,-32 68 404,17-37-159,46-99-576,-72 158 678,-5 8-83,0 4 219,0-1 1,0 1-1,-1 0 1,1 0 0,0-1-1,1 1 1,-1 0-1,-1 2 1,-13 40 123,-12 53 1,21-72 68,2 0 1,1 0 0,-1 48-1,5-64-99,-1 0-1,1 0 1,1 0-1,0 0 1,3 11-1,-4-17-30,1 0 0,-1-1 0,0 1-1,1 0 1,-1 0 0,1-1 0,0 1 0,0-1-1,0 0 1,0 0 0,1 1 0,-1-1-1,0-1 1,1 1 0,0 0 0,-1 0-1,1-1 1,4 2 0,-2-2 8,1 1-1,0-1 1,0 0-1,0-1 1,0 1-1,0-1 1,0-1 0,0 1-1,0-1 1,0 0-1,0 0 1,0-1-1,0 1 1,0-1 0,8-5-1,-1 1-4,0-1 0,0-1 0,-1 0 0,-1-1 0,15-13 0,13-18-16,-2-3 1,52-76-1,-52 66-200,-33 48 140,8-11 7,-12 15 31,0 1-1,1 0 0,-1-1 1,0 1-1,1 0 0,-1-1 1,1 1-1,-1 0 1,1-1-1,-1 1 0,0 0 1,1 0-1,-1-1 1,1 1-1,0 0 0,-1 0 1,1 0-1,-1 0 0,1 0 1,-1 0-1,1 0 1,-1 0-1,1 0 0,-1 0 1,1 0-1,-1 0 1,2 0-1,-1 1 5,-1 0 1,1-1-1,-1 1 1,1 0-1,-1 0 0,1-1 1,-1 1-1,1 0 0,-1 0 1,0 0-1,0 0 1,1 0-1,-1-1 0,0 1 1,0 0-1,0 0 1,0 0-1,0 0 0,0 0 1,0 0-1,0 0 1,-1 1-1,1 3 4,-1 23 136,-8 40-1,1-10 41,5-20-126,0-17 23,0 1 1,2 0-1,1 0 1,4 32 0,-4-52-61,0-1 0,0 1-1,1-1 1,-1 1 0,1-1 0,-1 1 0,1-1 0,-1 0 0,1 1 0,0-1 0,-1 0 0,1 1 0,0-1 0,0 0 0,0 0 0,0 0 0,0 0 0,0 0 0,0 0 0,1 0 0,-1 0 0,0 0 0,2 0 0,0 0 5,0-1 1,-1 1 0,1-1-1,0 0 1,0 0 0,-1 0-1,1-1 1,0 1 0,-1-1-1,1 1 1,0-1 0,3-2-1,30-10 77,-2-2 0,45-27 0,57-45-325,-89 52 216,0-2 0,-3-2 0,-1-1 0,37-47 0,-78 84 27,2-1-78,-1 0 1,1 0-1,-1-1 1,-1 1-1,4-7 1,-4 3-168,-7 7 124,-15 11 9,-9 14 25,0 0 1,-46 54 0,61-62 70,-57 68 4,63-72 4,0 0 0,0 0 0,1 1 1,1 0-1,-8 23 0,13-33 6,0 1 1,1 0-1,-1-1 1,1 1-1,-1 0 1,1-1-1,0 1 1,1 0-1,-1 0 0,1-1 1,-1 1-1,2 4 1,-1-6 0,0 0 0,0-1 0,0 1 1,0 0-1,0 0 0,0-1 0,0 1 0,0-1 1,1 1-1,-1-1 0,1 1 0,-1-1 0,1 0 1,0 0-1,-1 0 0,1 0 0,0 0 0,0 0 1,0 0-1,-1-1 0,1 1 0,0-1 0,3 1 1,0 0 14,1-1 1,0 0 0,-1 0 0,1 0 0,-1-1 0,1 0-1,-1 0 1,1 0 0,-1-1 0,0 0 0,1 0-1,-1 0 1,0-1 0,0 0 0,-1 1 0,1-2 0,0 1-1,6-7 1,-1 0-40,0 0-1,-1-1 1,0 0-1,-1 0 0,0 0 1,10-21-1,-6 7-1,-1 0 0,0 0 1,-2-1-1,-2 0 0,6-29 0,-12 37-206,-2 12 67,-1 10-62,-16 64-52,-7 22 390,16-67-180,-60 145-152,24-74 260,-34 65 159,63-131-139,-1-1 1,-2 0-1,-28 32 0,43-54-43,-1-1-1,1 0 1,-1 0-1,1 0 0,-1-1 1,0 1-1,-1-1 1,-6 3-1,9-5-8,1 0 0,-1 0-1,1-1 1,-1 1 0,1-1-1,-1 0 1,0 1 0,1-1 0,-1 0-1,1-1 1,-1 1 0,0 0-1,1-1 1,-1 1 0,1-1-1,-1 0 1,1 0 0,-1 0 0,1 0-1,0-1 1,-4-2 0,2 2-2,1-1 0,0 0 0,0-1 1,0 1-1,1-1 0,-1 1 0,1-1 1,0 0-1,-2-4 0,-1-2-38,1 0-1,-4-16 1,5 13-31,1 0 1,0-1-1,1 1 0,1-1 1,0 1-1,0-1 0,4-17 1,-3 26 34,1 0 1,0 0-1,-1 0 0,1 1 1,1-1-1,-1 0 1,1 1-1,-1 0 1,1 0-1,1 0 0,-1 0 1,0 0-1,1 1 1,0-1-1,0 1 1,0 0-1,6-3 0,1-1-18,1 1 0,0 0 0,1 1 0,-1 0 0,16-4-1,92-17-19,-67 17 142,83-29-1,-119 32-30,-1 0-1,0-2 0,-1 0 0,0 0 0,0-2 0,-1 0 0,0 0 0,-1-1 0,15-16 0,-14 10 26,-1 0 1,0-1-1,-1 0 1,-1-1-1,-1 0 1,-1-1-1,0 0 1,-2-1 0,0 0-1,6-35 1,-11 47-98,-2 0 1,1 0 0,-1 0-1,-1 0 1,0 0 0,-3-17 0,4 24 15,-1 0 0,1 1 0,-1-1 1,1 0-1,-1 0 0,0 0 1,0 1-1,0-1 0,0 0 0,0 1 1,0-1-1,0 1 0,0-1 0,-2-1 1,1 2 7,1 1 0,0-1 0,0 1 1,-1-1-1,1 1 0,0-1 0,-1 1 1,1 0-1,-1 0 0,1 0 0,0-1 1,-1 1-1,1 1 0,0-1 0,-1 0 1,1 0-1,-1 0 0,1 1 0,0-1 1,-3 1-1,1 1 21,0-1 0,0 1 0,0 0 0,0 0 0,0 0 0,0 0 0,0 0 0,1 1 0,-1-1 0,1 1 0,0 0 0,0 0 0,-3 4 0,-2 6 155,-12 26 0,17-33-128,-7 15 150,1 0 1,1 1 0,1 0-1,-5 38 1,9-49-115,2 1 1,-1-1-1,1 0 0,1 1 1,0-1-1,1 0 0,0 0 1,0 1-1,1-2 0,1 1 1,5 12-1,-6-18-65,0-1 1,0 0-1,0 1 0,0-2 0,0 1 0,1 0 1,0-1-1,0 1 0,0-1 0,0 0 0,0-1 1,1 1-1,-1-1 0,1 1 0,-1-1 0,1-1 1,0 1-1,0-1 0,8 2 0,4-1-124,0 0 0,0-1 0,0-1 0,27-3 0,115-25-5905,-131 22 3509,30-4-762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2:55:39.00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326 7 4064,'0'0'73,"0"0"0,0-1 0,0 1 0,0 0-1,0 0 1,0 0 0,0 0 0,0-1 0,0 1 0,0 0 0,0 0 0,0 0 0,0-1 0,0 1 0,0 0 0,0 0 0,0 0-1,0-1 1,0 1 0,0 0 0,0 0 0,0 0 0,1 0 0,-1-1 0,0 1 0,0 0 0,0 0 0,0 0 0,0 0-1,1 0 1,-1 0 0,0-1 0,0 1 0,0 0 0,0 0 0,1 0 0,-1 0 0,0 0 0,0 0 0,0 0 0,0 0-1,1 0 1,-1 0 0,0 0 0,0 0 0,0 0 0,1 0 0,-1 0 0,0 0 0,12 8 2000,8 15 245,-19-20-2033,1 1 1,-1-1-1,0 1 0,0-1 1,0 1-1,0 0 0,-1-1 0,1 1 1,-1 0-1,0-1 0,0 1 1,-1 6-1,-1-1 71,0 0 0,0 0-1,0 0 1,-5 10 0,-2-2 33,1-1 0,-2 0 1,0 0-1,-1-1 0,0-1 1,-25 25-1,26-30-310,0 1 1,-1-2-1,0 1 0,0-1 0,-1-1 0,-16 8 1,20-12-80,-1 1 0,1-1 0,0-1 1,-1 1-1,-14 1 0,19-4-70,-1 1-1,1-1 0,0 0 1,-1-1-1,1 1 1,0-1-1,0 0 1,0 0-1,0 0 0,0-1 1,0 1-1,0-1 1,-6-3-1,7 3-240,0 0 0,1-1 0,-1 1 0,0 0 0,1-1-1,-1 0 1,1 1 0,0-1 0,0 0 0,0 0 0,0-1 0,1 1 0,-1 0 0,1 0 0,0-1-1,0 1 1,0-1 0,0 1 0,0-1 0,1 0 0,0 1 0,0-1 0,0 1 0,0-1 0,0 0-1,1 1 1,0-1 0,-1 1 0,3-6 0,15-27-2718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2:55:40.25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295 572 6880,'-2'-2'235,"0"-1"120,1 1-1,-1-1 0,-1 0 1,1 1-1,0-1 0,-1 1 1,1 0-1,-1 0 0,1 0 0,-1 0 1,0 0-1,0 1 0,0-1 1,0 1-1,0 0 0,-1-1 1,-5 0-1,4 1-12,1 1 0,-1 0 0,1-1 0,-1 2 0,1-1 0,-1 0 0,1 1 1,-1 0-1,1 0 0,-1 0 0,1 1 0,-8 3 0,6-1-234,0 0 0,0 0 0,1 0 0,0 1 0,-1 0 0,2 0 0,-1 0-1,-4 7 1,-20 30 402,-39 72-1,63-104-423,1 0-1,0 0 0,-5 18 1,8-25-46,1 0 0,-1 0 1,1 0-1,-1-1 0,1 1 1,0 0-1,0 0 0,0 0 0,1 0 1,-1 0-1,1 0 0,0-1 0,-1 1 1,1 0-1,0 0 0,1-1 0,1 5 1,-1-5-13,-1-1 0,0 0 0,0 1 0,1-1 0,-1 0 0,1 0 0,-1 0 0,1 0 0,-1 0 0,1 0 0,-1-1 0,1 1 0,0 0 0,0-1 1,-1 1-1,1-1 0,0 0 0,0 1 0,-1-1 0,1 0 0,3-1 0,0 1 12,0-1 0,0 0-1,-1 0 1,1-1 0,0 1 0,5-3 0,2-3-45,0 0 1,-1 0 0,0-1-1,0-1 1,0 1-1,-1-2 1,-1 1 0,10-13-1,-8 10 23,31-36 12,-2-2-1,-2-2 0,40-72 1,-69 110-127,5-13-126,-30 62-252,12-24 481,-33 112 596,30-95-380,1 0 1,-3 42-1,9-62-156,0 0 0,0 0 0,1-1 0,-1 1 0,2 0 0,3 13 0,-4-18-36,0 0-1,1 0 1,-1 0 0,1 0-1,0 0 1,-1 0 0,1 0 0,1 0-1,-1 0 1,0-1 0,1 1 0,-1-1-1,1 0 1,0 0 0,0 0-1,0 0 1,3 1 0,-1-1 8,1 0-1,-1 0 1,1-1 0,-1 0-1,1 0 1,0-1 0,0 1-1,-1-1 1,1 0 0,0-1-1,0 1 1,-1-1 0,1-1-1,0 1 1,-1-1 0,0 0-1,9-3 1,-1-2-14,0 0 0,-1 0 0,0-1-1,0-1 1,17-16 0,4-9-67,56-76 0,-27 31 7,-57 72-2,21-21-53,-24 27 71,-1-1 0,1 1 0,0-1 0,-1 1 0,1 0 1,0 0-1,0 0 0,0 0 0,0 0 0,0 1 0,0-1 1,0 0-1,1 1 0,2-1 0,-5 1 16,0 0 1,1 0-1,-1 0 0,1 0 1,-1 0-1,0 1 1,1-1-1,-1 0 0,0 0 1,1 0-1,-1 0 1,0 0-1,1 1 0,-1-1 1,0 0-1,1 0 0,-1 1 1,0-1-1,0 0 1,1 0-1,-1 1 0,0-1 1,0 0-1,0 1 0,1-1 1,-1 0-1,0 1 1,0-1-1,0 0 0,0 1 1,0 0-1,1 13 4,-1-10-1,-2 31 182,-1-1 0,-2 0 1,-14 52-1,17-77-115,0-2 12,0 1 0,1-1 1,-1 11-1,3-10-10,-1-8-66,0 0-1,1 1 0,-1-1 0,0 0 1,0 0-1,0 0 0,0 0 1,1 0-1,-1-1 0,0 1 1,0 0-1,0 0 0,0 0 1,1 0-1,-1 0 0,0 0 1,0 0-1,0 0 0,0 0 1,0 0-1,1 0 0,-1 0 1,0-1-1,0 1 0,0 0 0,0 0 1,0 0-1,0 0 0,0 0 1,0-1-1,1 1 0,-1 0 1,0 0-1,0 0 0,0 0 1,0-1-1,0 1 0,0 0 1,0 0-1,0 0 0,21-37 137,23-37-254,-33 57 93,-8 11 13,0 1 0,1-1 0,0 1 0,1-1 0,-1 1 0,1 0 0,0 1 0,0-1 0,8-4 0,-13 8 6,1 1-1,0-1 1,0 1-1,-1 0 1,1-1-1,0 1 1,0 0 0,-1-1-1,1 1 1,0 0-1,0 0 1,0 0 0,0 0-1,-1 0 1,1 0-1,0 0 1,0 0 0,0 0-1,0 0 1,-1 0-1,1 1 1,0-1 0,0 0-1,0 0 1,1 2-1,-1-1-2,0 0-1,0 0 0,0 0 0,0 0 1,-1 1-1,1-1 0,0 0 1,-1 0-1,1 1 0,0-1 0,-1 1 1,0-1-1,1 3 0,0 4-25,0 1-1,0 0 0,-2 15 1,-1-6 1,1 0 42,0 21-1,1-33 7,1 0-1,0 0 1,0-1-1,0 1 1,1 0-1,0-1 1,4 10 0,-4-12-8,-1-1 1,1 1 0,0-1-1,0 0 1,0 0-1,0 0 1,0 0 0,1 0-1,-1 0 1,1-1 0,-1 1-1,1-1 1,-1 0 0,1 0-1,0 0 1,0 0 0,0 0-1,0 0 1,-1-1 0,1 1-1,0-1 1,0 0 0,4 0-1,8-1-12,-1 0 0,1 0 0,19-6 0,-29 6-11,19-5-69,0-1 1,0-1 0,0-1 0,-1-1-1,0-2 1,29-18 0,-17 5-98,0-1 0,59-58 0,-68 55 39,-18 15 14,-8 13 125,0 1 0,0 0 1,0 0-1,0-1 0,0 1 0,0 0 0,1 0 0,-1-1 0,0 1 0,0 0 0,0 0 0,0-1 0,-1 1 1,1 0-1,0 0 0,0-1 0,0 1 0,0 0 0,0 0 0,0 0 0,0-1 0,0 1 0,0 0 0,-1 0 1,1 0-1,0-1 0,0 1 0,0 0 0,0 0 0,-1 0 0,1 0 0,0-1 0,0 1 0,0 0 0,-1 0 1,1 0-1,0 0 0,0 0 0,-1 0 0,1 0 0,-1-1-8,0 1 0,0 0 0,0 0-1,0 0 1,-1 0 0,1 1 0,0-1 0,0 0 0,0 0 0,0 1 0,0-1 0,0 0-1,1 1 1,-1-1 0,0 1 0,0 0 0,0-1 0,-1 2 0,-1 0-13,-8 7-15,0-1 1,1 2-1,0-1 0,1 1 0,-15 19 0,5-4 64,15-20-7,-40 50-111,40-49 105,-1 1 1,1 0-1,1 1 0,-1-1 0,1 1 1,-3 10-1,6-16 3,0-1 0,0 1 0,0 0 0,0-1 0,0 1 0,0 0 0,0-1-1,1 1 1,-1 0 0,1-1 0,-1 1 0,1-1 0,-1 1 0,1-1 0,0 1 0,0-1 0,0 0 0,0 1 0,0-1 0,0 0 0,0 1 0,0-1-1,1 0 1,-1 0 0,0 0 0,1 0 0,-1-1 0,0 1 0,1 0 0,-1 0 0,1-1 0,0 1 0,-1-1 0,4 1 0,-3-1 15,1 0 1,0 0-1,-1 0 1,1 0 0,0-1-1,-1 1 1,1-1-1,0 0 1,-1 0 0,1 0-1,-1 0 1,1 0-1,-1 0 1,0-1 0,1 1-1,2-4 1,2 0 13,-1-2 1,0 1 0,8-12-1,0-1-22,-1 0 0,-1-1 0,11-29-1,7-9-1,-6 12-15,69-119-5,-52 98-61,40-87 0,-28 27 77,-43 95 62,-10 30-73,1 0 0,-1 0 0,1 1 0,-1-1 0,0 0 0,0 0 0,0 0 0,0 0 0,0 0 0,-1-3 0,1 5-7,0-1 0,0 1 1,0 0-1,0 0 0,0 0 0,-1 0 1,1 0-1,0 0 0,0 0 0,0 0 1,0 0-1,0-1 0,-1 1 0,1 0 1,0 0-1,0 0 0,0 0 0,0 0 0,0 0 1,-1 0-1,1 0 0,0 0 0,0 0 1,0 0-1,0 0 0,-1 0 0,1 0 1,0 1-1,0-1 0,0 0 0,0 0 1,0 0-1,-1 0 0,1 0 0,0 0 1,0 0-1,-7 7-58,-8 16 44,13-20 40,-26 45 174,2 1 0,3 0 0,1 2 0,3 1 0,2 0 0,2 1 0,-14 108 0,28-153-206,-5 39-127,2 92 0,4-131-322,1 1-1,0-1 1,1 0-1,4 16 1,-4-20-222,-1 0 0,1-1 1,0 1-1,0-1 0,1 1 1,-1-1-1,4 4 0,15 11-2419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2:55:41.19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557 65 4384,'0'-1'82,"0"-1"130,0 0-1,0 0 1,0 0 0,0 0-1,0 0 1,-1 0-1,1 0 1,-2-3 0,2 4-8,-1 0 1,0 0-1,0 0 1,0 0-1,0 0 1,0 0-1,0 0 0,0 1 1,0-1-1,0 0 1,0 1-1,-1-1 1,1 0-1,0 1 1,-2-1-1,-5-2 528,0 0-254,0 0-1,-1 1 1,1-1-1,-1 2 1,0-1-1,1 1 1,-1 0-1,-11 1 1,-1 2 16,0 1 0,0 1 0,0 1 0,-27 10 0,12-2-39,-50 28 1,68-31-339,1 0 0,0 0 1,1 2-1,0 0 0,1 1 0,-24 27 0,34-34-67,0 0-1,0 1 1,1-1-1,-1 1 1,2 0-1,-1 1 1,1-1-1,0 1 0,1-1 1,-1 1-1,2 0 1,-1 0-1,1 0 1,0 0-1,1 0 0,0 0 1,0 0-1,2 15 1,0-14 4,1-1-1,0 0 1,0 0 0,0 0 0,1 0 0,0-1 0,0 0 0,1 1-1,0-2 1,0 1 0,1 0 0,0-1 0,6 6 0,-4-6 7,1 1 0,-1-1 1,1 0-1,1-1 1,-1 0-1,0-1 0,1 0 1,0 0-1,0-1 1,17 3-1,-7-3 31,0-2 1,0 0-1,0-1 1,33-5-1,-17-1 66,59-17 1,-42 6 15,100-46 0,-123 47-120,0-1 0,-1-1 0,-1-2 0,35-31 0,-55 44-5,-1 0-1,0-1 0,-1 0 0,0 0 1,0 0-1,0-1 0,-1 0 1,-1 0-1,8-19 0,-11 23-32,0 1 1,0-1-1,0 1 0,0-1 1,-1 1-1,0-1 0,0 1 1,0-1-1,0 0 0,-1 1 1,1-1-1,-1 1 0,-1-1 1,1 1-1,-1 0 0,1-1 0,-1 1 1,0 0-1,-1 0 0,1 0 1,-1 0-1,1 1 0,-1-1 1,-6-5-1,1 3-34,1 0-1,-1 1 1,0 0 0,0 0 0,-15-6 0,4 3-112,-33-7 1,35 10-47,-1 1 0,0 1 0,0 1 0,0 1 0,0 1 0,-1 0 0,1 1 0,-21 4 0,32-3-337,0 0 1,-1 1-1,1 0 0,0 0 0,0 0 1,-7 6-1,-3 6-1220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2:55:41.59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 11 7392,'-19'-11'2373,"25"21"2174,6 19-2620,-6-12-1185,28 66 1215,1 2-509,67 122 0,-100-204-1505,9 15 219,0 0 0,17 18 0,-25-32-419,0-1 0,0 1 1,1-1-1,-1 1 0,1-1 0,0-1 0,0 1 1,0 0-1,0-1 0,0 0 0,1 0 0,-1 0 1,1-1-1,-1 1 0,9 1 0,10-3-1769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2:55:4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394 12 4480,'7'-10'1445,"-6"9"-1403,-1 1 0,0 0 0,0 0-1,1 0 1,-1 0 0,0 0 0,0 0-1,1 0 1,-1-1 0,0 1 0,0 0 0,1 0-1,-1 0 1,0 0 0,0 0 0,1 0 0,-1 0-1,0 0 1,1 1 0,-1-1 0,0 0-1,0 0 1,1 0 0,-1 0 0,0 0 0,0 0-1,0 0 1,1 1 0,-1-1 0,0 0 0,0 0-1,1 0 1,-1 1 0,6 5 3001,-5-2-2653,-1 1 0,0-1 0,0 0 0,0 1 1,0-1-1,-1 0 0,1 0 0,-1 1 0,-2 4 0,0 6 205,-1 1-125,0-1 0,-1 0 0,0 1-1,-15 27 1,-38 53 1020,55-92-1431,-80 112 1024,68-98-975,-1 0 0,0-2-1,-2 0 1,-20 14 0,37-29-103,-7 5 58,0 0-1,0-1 1,-1 1 0,0-2 0,1 1 0,-2-1 0,1-1 0,-13 4-1,20-7-30,0 1 0,0-1 0,0 0-1,0 0 1,0 0 0,1 0-1,-1 0 1,0-1 0,0 1 0,-3-1-1,5 0-28,-1 1 1,1 0-1,-1-1 0,1 1 0,-1-1 0,1 1 0,-1-1 0,1 1 1,-1-1-1,1 0 0,0 1 0,-1-1 0,1 1 0,0-1 0,-1 0 0,1 1 1,0-1-1,0 0 0,0 1 0,0-1 0,-1 0 0,1 1 0,0-1 1,0 0-1,0 1 0,1-1 0,-1 0 0,0 1 0,0-1 0,0 0 1,0 1-1,1-1 0,-1 0 0,0 0 0,3-5-63,-1 0 0,1 0 0,0 0 0,1 0 0,-1 1 0,1-1 0,0 1 0,1 0 0,4-4 0,-5 5 29,0 0 0,1 0 1,0 0-1,-1 1 0,1-1 0,0 1 1,1 1-1,-1-1 0,0 1 0,10-3 0,-12 5 34,0-1 1,0 1-1,0 0 0,0 1 0,0-1 0,0 0 0,0 1 0,0 0 0,0-1 0,-1 1 0,1 0 0,0 1 1,0-1-1,-1 0 0,1 1 0,-1 0 0,5 3 0,3 3 297,-1 1 0,15 17 0,-18-19-146,20 24 396,-11-13-426,1 0 0,18 17 0,-33-34-317,1 0 0,-1 0 0,0 0-1,1 0 1,-1 0 0,0 0 0,1 0-1,-1-1 1,1 1 0,-1-1 0,1 1-1,0-1 1,-1 1 0,1-1 0,-1 0-1,4 0 1,9 0-1770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2:55:42.95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33 195 4896,'-3'1'278,"0"1"0,0-1-1,0 1 1,0 0 0,0 0 0,1 0 0,-1 0 0,1 1 0,-4 4-1,6-6-142,-1 0 0,1-1 0,0 1 0,0 0 0,0 0 0,0 0 0,0 0 0,0 0 0,0 0 0,0 0 0,1 0 0,-1 0 0,0 0 0,0 0-1,1 0 1,-1-1 0,1 1 0,-1 0 0,1 0 0,-1 0 0,1-1 0,-1 1 0,1 0 0,0-1 0,-1 1 0,1 0 0,1 0 0,0 1 412,-1 0-405,1-1 0,-1 1 1,1-1-1,-1 0 1,1 0-1,-1 0 1,1 0-1,0 0 0,-1 0 1,1 0-1,0-1 1,0 1-1,0-1 1,0 1-1,-1-1 0,1 0 1,0 1-1,0-1 1,0 0-1,0 0 0,0 0 1,0-1-1,0 1 1,0 0-1,-1-1 1,1 1-1,0-1 0,0 0 1,2-1-1,6-3 178,-1 1 0,0-2 0,16-12 0,-24 18-310,126-89 1160,-14 10-841,-111 78-349,0-1 1,0 0 0,0 1-1,0-1 1,0 0 0,2-4-1,-4 6 16,0 0 0,0 0 0,0 0 0,0 0 0,0 1 0,-1-1 0,1 0 0,0 0 0,0 0 0,0 0 0,0 0 0,0 0 0,0 0 0,0 0 0,0 0 1,0 0-1,0 0 0,0 0 0,0 0 0,0 0 0,0 0 0,0 0 0,0 0 0,0 0 0,0 0 0,0 0 0,0 0 0,0 0 0,0 0 0,-1-1 0,1 1 0,0 0 0,0 0 0,0 0 0,0 0 0,0 0 0,0 0 0,0 0 0,0 0 0,-9 11 0,5-7 48,1 0 1,-1 1-1,2 0 1,-1 0-1,0 0 0,1 0 1,0 0-1,0 1 0,0-1 1,1 1-1,0-1 1,0 1-1,0-1 0,1 1 1,0 0-1,0-1 0,0 1 1,1-1-1,0 1 1,0 0-1,0-1 0,1 0 1,-1 1-1,6 8 0,-4-7 88,0 0-1,0-1 0,1 0 0,0 0 0,1 0 0,7 8 0,-9-11-72,0-1-1,0 1 0,0-1 0,1 0 1,-1 0-1,0 0 0,1 0 0,-1-1 0,1 1 1,0-1-1,-1 0 0,1 0 0,7 1 1,-5-2-9,1 0 1,-1-1-1,0 0 1,0 0-1,0 0 1,0 0-1,0-1 1,0 0-1,0-1 1,-1 1-1,1-1 1,5-4-1,10-7-25,32-27 0,-36 27 53,14-14-85,-1-2 0,43-54 0,-51 58-20,-15 19-432,-8 14 270,-11 21 200,7-18-14,-8 17-17,-27 41 1,16-30 84,22-34-70,-14 22 229,7-18-6,9-7-210,0-1 0,0 0-1,-1 0 1,1 0-1,0 0 1,0 0 0,0 0-1,-1 1 1,1-1-1,0 0 1,0 0 0,0 0-1,-1 0 1,1 0-1,0 0 1,0 0 0,-1 0-1,1 0 1,0 0-1,0 0 1,0 0 0,-1 0-1,1 0 1,0 0 0,0 0-1,0-1 1,-1 1-1,1 0 1,0 0 0,0 0-1,0 0 1,-1 0-1,1-1-10,0 0 0,-1 1 0,1-1 0,0 0 0,0 0-1,0 1 1,-1-1 0,1 0 0,0 0 0,0 1 0,0-1 0,0 0-1,1 0 1,-1 1 0,0-1 0,0 0 0,0 0 0,1 1 0,-1-1 0,0 0-1,0 1 1,2-2 0,7-13-63,-5 12 62,0 1 0,0-1 0,1 1 0,-1 0 0,1 0 0,-1 0 0,1 1 1,-1-1-1,1 1 0,0 0 0,0 1 0,0-1 0,-1 1 0,11 0 0,-1 2-1405,0 0 0,1 0-1,24 9 1,-25-7-260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3:00:07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66 4160,'-9'-18'1333,"9"16"-1011,0 0 0,0 0 0,0 0-1,1 0 1,-1 0 0,1 0 0,-1 0 0,1 0-1,0 0 1,0 0 0,-1 1 0,1-1 0,0 0-1,1 0 1,1-2 0,-2 4-74,3-14 7922,-4 20-6596,0 12-356,-7 31 1,0-10-781,-21 137 1137,-5 39-286,21-112-926,-4 95-257,17-196-402,-1 1 0,0 0 0,-1-1 0,1 1 0,0-1 0,-1 1 0,1-1 0,-1 1 0,-1 3 0,4-20-9466,7-7 5406,-6 15 3285,10-20-3750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2:55:43.28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86 45 6560,'-52'-33'2976,"27"25"-2592,17 4 512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2:55:45.45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30 711 5152,'-5'0'684,"-14"0"1040,13-2-520,7 0 586,0-14 1478,-1 12-2674,2-5-209,0 0 1,1 0 0,0 0 0,0 0-1,1 1 1,0-1 0,1 1 0,5-9-1,42-86 879,-26 49-709,4-13-38,-19 41-346,1 0 0,29-44-1,-41 69-171,0 1 0,0 0-1,0 0 1,0 0 0,0 0-1,1 0 1,-1 0-1,0-1 1,0 1 0,0 0-1,1 0 1,-1 0 0,0 0-1,0 0 1,0 0-1,1 0 1,-1 0 0,0 0-1,0 0 1,0 0 0,1 0-1,-1 0 1,0 0-1,0 0 1,0 0 0,1 0-1,-1 0 1,0 0 0,0 0-1,0 1 1,1-1-1,-1 0 1,0 0 0,0 0-1,0 0 1,0 0 0,1 0-1,-1 1 1,0-1 0,0 0-1,0 0 1,0 0-1,0 0 1,0 1 0,1-1-1,-1 0 1,0 0 0,0 0-1,0 1 1,0-1-1,0 0 1,0 0 0,0 0-1,0 1 1,6 14-36,-3-1 37,1 0 0,-2 0 0,0 0 0,-1 0 0,0 28 0,-2-25 6,-1 1-1,0 0 0,-1 0 1,-1-1-1,-1 0 0,0 1 1,-14 26-1,-38 82 166,55-120-127,-1 0 0,0 0 0,-7 10 0,9-15-28,0 1 0,0-1 0,0 0 0,0 0 0,0 0 0,0 0 0,0 0 0,-1 0 0,1 0 0,0 0 0,-1 0 0,1 0 0,-1-1 0,1 1 0,-1 0 0,1-1 0,-1 0 0,1 1 0,-4-1 0,5 0-12,-1 0 1,0 0 0,0-1 0,0 1 0,1 0-1,-1-1 1,0 1 0,0-1 0,1 1 0,-1-1-1,0 1 1,1-1 0,-1 1 0,0-1-1,1 0 1,-1 1 0,1-1 0,-1 0 0,1 1-1,0-1 1,-1 0 0,1-1 0,-9-18 28,8 16-32,-1-3 4,1 0-1,-1-1 1,0-11 0,0-3-83,1 21 59,1 0 0,0-1 0,0 1 0,-1 0 0,1-1 0,0 1 0,0 0 0,1-1 0,-1 1 0,0 0 0,0-1 0,1-1 0,0 0-42,0 0-1,0 0 1,-1 1-1,1-1 1,-1 0-1,0-5 1,4 8 61,-1 0 1,1 1 0,-1-1-1,1 1 1,0-1 0,-1 1-1,5 2 1,3 0 47,1-1 1,-1 0-1,1-1 0,-1 0 0,1 0 1,0-2-1,-1 1 0,1-1 1,15-4-1,12-4 92,50-20 0,-74 24-151,61-26 21,-51 19-79,0 2 0,1 1 0,31-7-1,-56 16 63,0 0 0,-1-1-1,1 1 1,0 0-1,0 0 1,0 0 0,0 0-1,0 0 1,0 0-1,0 0 1,0 1 0,0-1-1,0 0 1,0 0-1,-1 1 1,1-1-1,0 1 1,0-1 0,0 1-1,0-1 1,-1 1-1,1-1 1,0 1 0,-1-1-1,1 1 1,0 0-1,-1 0 1,1-1 0,-1 1-1,1 0 1,-1 0-1,1 0 1,-1-1 0,1 1-1,-1 0 1,0 0-1,0 0 1,0 0 0,1 0-1,-1 1 1,0 2 26,0-1 1,0 1-1,0 0 1,0 0-1,0-1 1,-1 1-1,0 0 1,-1 5-1,-13 26 388,-24 42-1,23-47-280,15-29-105,0 1 0,1-1-1,-1 0 1,1 0 0,-1 0 0,1 1-1,-1-1 1,1 0 0,0 1 0,0-1 0,-1 1-1,1 1 1,5-1 239,5-6-102,95-67-1,-4 1-383,-96 67 233,-1 0-39,0 1 1,0 0-1,0 0 1,0 0 0,5-1-1,-8 3 28,0 0 0,-1-1 0,1 1 0,-1 0 0,1 0 0,-1 0 0,1 0 0,0 0 0,-1 0 0,1 0 0,-1 1 0,1-1 0,-1 0 0,1 0 0,-1 0 0,1 0 0,-1 1 0,1-1 0,-1 0 0,1 1 0,-1-1 0,1 0 0,-1 1 0,1-1 0,-1 0-1,1 1 1,-1-1 0,0 1 0,1-1 0,-1 1 0,0-1 0,0 1 0,1-1 0,-1 1 0,0-1 0,0 1 0,0-1 0,0 1 0,1 0 0,-1-1 0,0 1 0,0-1 0,0 1 0,0-1 0,0 1 0,-1 0 0,1-1 0,0 1 0,-1 7 33,0 0 1,-1 0-1,0-1 0,0 1 1,-1-1-1,0 0 0,0 0 1,-1 0-1,1 0 0,-7 7 1,8-11 58,49-41 221,8 0-300,-49 35-47,1-1 0,-1 1 0,1 0 1,-1 1-1,1-1 0,0 1 0,9-1 1,-15 3 28,0 0 1,0 0 0,0 0-1,0 0 1,0 0 0,0 0-1,0 0 1,0 0 0,-1 1-1,1-1 1,0 0 0,0 1-1,0-1 1,0 0 0,-1 1-1,1-1 1,0 1 0,0-1-1,-1 1 1,1 0 0,0-1-1,-1 1 1,1 0 0,-1-1-1,1 1 1,-1 0 0,1 0-1,-1-1 1,1 1 0,-1 0-1,0 0 1,0 0 0,1 0-1,-1-1 1,0 1 0,0 0-1,0 0 1,0 0 0,0 0-1,0 0 1,0 0 0,0 1-1,-1 6-21,1 0 0,-2 0 0,-3 14-1,4-18 9,0 1 37,0-1 0,0 1 0,0 0-1,0 1 1,1-1 0,0 0 0,0 0 0,1 7-1,-1-11 3,1 0 0,-1 0 0,0 1-1,1-1 1,-1 0 0,1 0 0,0 0-1,0 0 1,-1 1 0,1-1 0,0 0-1,0 0 1,0-1 0,2 3 0,-1-2-3,0 0 0,0 0 1,0 0-1,0 0 0,0-1 1,0 1-1,0-1 0,0 1 1,0-1-1,0 0 0,0 0 1,2 0-1,16-2 8,0 0 0,0-2 0,36-11 0,-28 7-62,7-1 9,128-40-173,-146 42 107,22-13 1,1 0-25,-36 19 107,-3 1 2,-1 0 1,1 0-1,-1-1 1,1 1-1,-1 0 1,1 0-1,-1 0 1,1 0-1,-1-1 1,1 1-1,-1 0 1,0 0-1,1-1 1,-1 1-1,1 0 1,-1-1-1,0 1 1,1 0-1,-1-1 1,0 1-1,1-1 1,-15 1-405,-32 12 514,1 2 0,-77 34-1,103-36 163,19-12-256,0 1-1,0-1 1,0 0-1,0 0 0,0 0 1,0 0-1,-1 0 0,1 0 1,0 0-1,0 0 0,0 0 1,0 0-1,0 0 0,0 0 1,0 0-1,0 0 0,0 1 1,0-1-1,0 0 1,0 0-1,0 0 0,0 0 1,0 0-1,0 0 0,0 0 1,0 0-1,0 0 0,0 0 1,0 1-1,0-1 0,0 0 1,0 0-1,0 0 1,0 0-1,0 0 0,0 0 1,0 0-1,0 0 0,0 0 1,0 0-1,1 0 0,-1 0 1,0 1-1,0-1 0,0 0 1,0 0-1,0 0 0,0 0 1,0 0-1,0 0 1,0 0-1,0 0 0,0 0 1,0 0-1,1 0 0,-1 0 1,0 0-1,0 0 0,14-1 105,6-4-64,36-13 0,4-2-260,-59 19 212,4 0-18,0 0 0,-1 0 0,1 0 1,0 0-1,9 1 0,-13 0 15,1 0-1,-1 0 1,0 1 0,0-1 0,1 0-1,-1 1 1,0-1 0,0 1 0,0 0-1,0-1 1,1 1 0,-1 0 0,0 0-1,0 0 1,0 0 0,-1-1 0,1 1-1,0 1 1,0-1 0,0 0 0,-1 0-1,1 0 1,0 0 0,-1 0 0,0 1-1,1 0 1,0 3 31,0-1 1,0 1-1,-1-1 0,1 1 0,-1-1 1,0 1-1,-1 4 0,0 9 22,1-8-18,1 23-28,-1-32 6,0 0 0,1 1 0,-1-1 0,0 0 0,1 0 0,-1 1 0,1-1 0,0 0 0,-1 0 0,1 0 0,0 1 0,0-1 0,0 0 0,0 0 0,0 0 0,0-1 0,0 1 1,0 0-1,0 0 0,2 1 0,-2-2 4,0 0 1,0 1 0,0-1 0,0 0-1,1 0 1,-1 0 0,0 0 0,0 0-1,0 0 1,0 0 0,1 0 0,-1 0-1,0-1 1,0 1 0,0 0 0,0-1-1,0 1 1,0-1 0,0 1-1,0-1 1,0 1 0,0-1 0,1-1-1,20-20 97,-18 17-109,25-28 72,100-121 2,-100 114-131,-1-1-1,25-47 0,-52 86 60,17-32 14,-1-2 1,23-68-1,-38 98-26,3-19-95,-5 24 88,1 0 0,-1 0 0,0 0 0,0 0 0,-1 0 0,1 0 0,0 0-1,0 0 1,0 0 0,0 0 0,-1 1 0,1-1 0,-1 0 0,1 0 0,0 0 0,-1 0 0,1 1-1,-1-1 1,0 0 0,1 0 0,-2 0 0,2 1 9,-1 0-1,1-1 1,-1 1 0,1 0-1,-1 0 1,1 0 0,-1-1 0,0 1-1,1 0 1,-1 0 0,1 0-1,-1 0 1,1 0 0,-1 0 0,0 0-1,1 0 1,-1 0 0,1 1-1,-1-1 1,1 0 0,-1 0-1,1 0 1,-1 1 0,1-1 0,-1 0-1,1 1 1,-1-1 0,0 1-1,-6 4-37,1 0 1,0 1-1,0 0 0,0 0 0,1 0 0,-10 14 0,-25 48-25,35-60 71,-81 160-16,75-142 48,1 0 0,1 0 1,2 1-1,-8 47 0,15-72-10,0-1 0,-1 1 0,1 0 0,0-1 0,0 1 0,0-1 0,1 1 0,-1 0 0,0-1 0,0 1 0,1 0 0,-1-1 0,1 1 0,0-1 0,-1 1 0,2 1 0,-1-3-9,-1 1 0,1 0-1,0-1 1,-1 1 0,1-1-1,0 0 1,0 1 0,0-1 0,-1 1-1,1-1 1,0 0 0,0 0-1,0 1 1,0-1 0,-1 0 0,1 0-1,0 0 1,0 0 0,0 0 0,0 0-1,1-1 1,5 0 15,-1-1 0,1-1 0,-1 1 0,1-1 1,9-6-1,-12 7-34,26-15 35,0-1 0,-2-1-1,0-1 1,48-46 0,-56 44-35,-1-1-1,20-30 1,23-52-54,-57 96 63,25-47 10,32-81 0,-61 133-13,1-1-33,0 1-1,0-1 1,0 0-1,-1 1 0,0-1 1,0 0-1,0 0 1,-1 0-1,1-8 0,-1 13 33,0 0 0,0 0-1,0 0 1,0-1 0,0 1-1,0 0 1,0 0 0,0-1-1,0 1 1,0 0 0,0 0-1,0-1 1,0 1-1,0 0 1,-1 0 0,1 0-1,0-1 1,0 1 0,0 0-1,0 0 1,0-1 0,0 1-1,-1 0 1,1 0 0,0 0-1,0 0 1,0-1 0,0 1-1,-1 0 1,1 0 0,0 0-1,0 0 1,0 0 0,-1 0-1,1 0 1,0-1 0,0 1-1,-1 0 1,1 0-1,0 0 1,0 0 0,0 0-1,-1 0 1,1 0 0,0 0-1,0 0 1,-1 0 0,1 0-1,0 0 1,-1 1 0,-1 0-3,-1 1 0,1 0 0,-1-1 0,1 1 0,0 0 1,0 0-1,0 1 0,-3 3 0,-19 30 91,-24 47 372,4 1-1,-43 115 1,78-174-452,1 0-1,-8 40 0,15-55-49,-1 0 0,1 1 0,1-1 0,0 0 0,1 0 0,0 0 0,0 1 0,1-1 0,4 14 0,-4-20-491,-1-1-1,1 1 1,0 0 0,0 0-1,0-1 1,0 1 0,1-1-1,-1 0 1,1 0 0,0 0-1,0 0 1,0 0 0,1 0 0,-1-1-1,7 4 1,9 4-2365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2:57:55.219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1 2400,'18'12'4581,"-3"14"-3024,-8-25-1117,1 2-224,26-3-106,4 1 294,0-2 1,75-12-1,-66 1-237,-36 8-110,1 0-1,0 1 1,-1 1 0,2 0-1,11 0 1,73 2-73,-94 0-9,1 1 0,0-1 0,0 1 0,-1 0 0,1 0 0,0 1 0,-1-1 0,1 1 0,-1 0 1,6 4-1,16 6 443,-21-10-361,1 0 65,0 0 0,1 0 0,-1-1 1,1 0-1,-1 0 0,11 1 0,126-2 134,-131 0-236,0 1 0,20 4 0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2:58:05.99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30 10 2400,'-1'3'5240,"1"-3"-5162,4 13 600,2 9-738,-6 4 675,1-17-479,-1 0 0,0 0 0,0 0 0,-1 0 1,0 0-1,-3 11 0,-10 30 189,6-32-300,6-14-4,0 0 0,0 0-1,1 1 1,-1-1 0,1 1 0,-1 4 0,2-7 395,5-10-166,-2 4-239,-1 0 0,0 0 0,0 0 0,0-1-1,0 1 1,-1 0 0,0-1 0,0 1 0,0-1 0,0-5-1,6-21-81,1 10 84,19-35-1,-15 32-42,-5 6-178,-7 15 205,1 1 0,0 0 1,-1 0-1,1 0 0,0 0 1,0 0-1,0 0 1,1 0-1,-1 0 0,0 1 1,1-1-1,-1 0 0,1 1 1,-1-1-1,3-1 0,-3 3-119,14-5-96,-13 5 210,0-1 1,0 0 0,0 1-1,0-1 1,0 1-1,0-1 1,3 1-1,40 0-114,-43 0 159,1 2 17,-3-2-41,1 0 0,-1 0 0,0 0-1,0 0 1,0 0 0,1 0 0,-1 0 0,0 0 0,0 0 0,0 1 0,1-1 0,-1 0 0,0 0 0,0 0 0,0 0-1,1 0 1,-1 0 0,0 0 0,0 1 0,0-1 0,0 0 0,0 0 0,0 0 0,1 0 0,-1 1 0,0-1 0,0 0-1,0 0 1,0 0 0,0 1 0,0-1 0,0 0 0,0 24 616,0-23-624,0 0-1,0 0 1,0 0-1,0 0 1,0 0 0,0 0-1,0 0 1,0 0-1,1 0 1,-1 0-1,0 1 1,1-1-1,-1 0 1,1 1-1,2 6 376,-3-6-309,-1 0 0,1 0 0,0 0 0,0 0-1,-1 0 1,1 0 0,-1 0 0,0 0 0,1 0 0,-1 0-1,0 0 1,0-1 0,0 1 0,0 0 0,-1-1-1,1 1 1,0-1 0,-1 1 0,1-1 0,-1 1 0,1-1-1,-4 2 1,3-2-20,-1 0 0,1 0 0,-1 0 0,0 0-1,1 0 1,-1-1 0,0 1 0,0-1 0,1 0 0,-1 0-1,0 0 1,0 0 0,0 0 0,1 0 0,-1-1 0,0 1-1,-3-2 1,3 1-363,1 0 0,-1 0 0,0 0 0,0 0 0,1-1 0,-1 1 0,0-1 0,1 0 0,0 0 0,-1 0 0,1 0 0,0 0 0,-3-4 0,-4-6-4962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2:58:27.649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1084 1 1984,'-7'3'628,"14"-3"5474,-7 2-5897,0 0-1,0 0 0,0 0 0,0 0 0,-1 0 0,1 0 0,-1 0 1,1 0-1,-1 0 0,0-1 0,0 1 0,-1 3 0,1-4-110,0 0-1,0 0 0,0-1 1,0 1-1,0 0 0,0 0 0,0 0 1,0-1-1,0 1 0,0-1 1,-1 1-1,1-1 0,0 1 1,0-1-1,-1 0 0,1 0 0,0 1 1,0-1-1,-1 0 0,0 0 1,1 0-78,0 1 0,0-1 0,1 1 0,-1 0 1,1-1-1,-1 1 0,0 0 0,1-1 0,-1 1 0,1 0 1,0 0-1,-1 0 0,1 0 0,0-1 0,-1 1 1,1 0-1,0 0 0,0 1 0,-2 4 13,-35 60 115,32-57-117,0 1-1,-12 13 1,12-17-2,0 1-1,1-1 0,0 1 0,0 0 1,1 0-1,-4 9 0,5-7 40,0-1 0,1 1 0,-1 0 0,1 17 0,1-24 838,-7 2-934,-24 10 103,0-2 0,-56 13 1,46-14-43,-41 16 0,-57 38 61,3-1 294,-126 50-250,160-63 335,101-51-486,0 0 0,0 1 0,0 0 0,0-1 0,0 1 1,0 0-1,0 0 0,0-1 0,0 1 0,0 0 0,0 0 0,0 0 0,0 0 0,1 0 1,-1 0-1,0 0 0,1 0 0,-1 1 0,1-1 0,0 0 0,-1 0 0,1 0 0,-1 3 1,1-4-111,1 1 1,-1-1 0,0 0 0,0 1-1,0-1 1,1 0 0,-1 1 0,0-1-1,0 0 1,1 1 0,-1-1 0,0 0-1,1 0 1,-1 1 0,0-1 0,1 0-1,-1 0 1,0 0 0,1 1 0,-1-1 0,1 0-1,-1 0 1,0 0 0,1 0 0,-1 0-1,1 0 1,-1 0 0,12 1-1689,9-3-3459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2:58:28.72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369 69 2304,'-4'4'7840,"-3"4"-6935,-1-1 0,-11 10-1,3-6-540,-16 8 254,-56 24 160,62-32-635,2 1 0,-1 2-1,-23 16 1,26-20 137,14-8 76,14-6 394,53-31-582,55-43 0,-96 63-113,0-1-1,-1-1 1,20-26-1,-13 16-32,-20 23-26,-3 3 7,0 0 0,0 0 0,0 0 1,0 0-1,0 0 0,-1 0 0,1 0 1,0-1-1,0 1 0,-1 0 0,1 0 1,0-3-1,-1 3-62,0 3-64,11 48 374,-10-39-299,0 0 0,0-1 0,1 1 0,1-1 0,7 20 0,-3-16 115,-1 1 1,0 0-1,-1 0 0,4 19 0,-5-20-19,1 4 240,-5-18-258,0 1 0,0-1 0,0 0-1,0 1 1,-1-1 0,1 1 0,0-1 0,0 0-1,-1 1 1,1-1 0,0 0 0,-1 0 0,1 1-1,0-1 1,-1 0 0,1 0 0,0 1 0,-1-1-1,1 0 1,-1 0 0,1 0 0,0 1 0,-1-1-1,1 0 1,-1 0 0,1 0 0,-1 0 0,1 0-1,0 0 1,-1 0 0,1 0 0,-2 0 0,-15-2 370,17 2-365,-175-29 386,163 27-581,-79-7 127,80 9-589,1 0-1,-1 1 1,1 0 0,0 0-1,0 1 1,-16 5 0,24-7 314,1 0 0,-1 1 0,1-1 1,-1 1-1,0 0 0,1 0 0,-1 0 0,1-1 1,0 1-1,-1 0 0,1 1 0,0-1 0,0 0 0,0 0 1,-1 0-1,0 2 0,2-1 79,0-1 0,0 0 0,0 0 0,0 1 0,0-1 0,0 0 0,0 0 0,1 1 0,-1-1 0,0 0 0,1 0 0,-1 0 0,1 1 0,-1-1 0,1 0 0,-1 0 0,1 0 0,0 0 0,0 0 0,1 1 0,16 24-2678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2:58:31.10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63 82 2240,'0'-1'65,"0"1"1,0 0-1,1 0 1,-1-1-1,0 1 1,1 0-1,-1 0 1,1-1-1,-1 1 1,0 0-1,1 0 1,-1 0-1,0-1 1,1 1-1,-1 0 1,1 0-1,-1 0 0,1 0 1,-1 0-1,0 0 1,1 0-1,-1 0 1,1 0-1,-1 0 1,0 0-1,1 0 1,-1 1-1,1-1 1,-1 0-1,0 0 1,1 0-1,-1 0 1,1 1-1,-1-1 1,0 0-1,1 0 0,-1 1 1,2 2 92,-1 0-1,1 0 1,-1 0 0,0 0 0,1 5-1,2 16 253,-1-1-1,-1 1 0,-1 36 1,-1-56-378,0 380 2293,0-357-2124,2 0 1,1 0-1,11 47 0,-5-52 738,0-44 5,-8 12-857,0 1 0,-1-1 0,0 1 0,-1-1 0,0 1 0,-3-15 0,-21-58 191,7 23-184,-25-144 167,29 129-20,-14-111 612,28 134-586,0 22-315,5 29-16,4 5 96,-1 0 1,1 0-1,-1 1 1,0 0 0,-1 0-1,0 1 1,0 0 0,7 8-1,13 12 59,-14-12-4,0-1 1,-1 2 0,19 30-1,-11-14-48,137 239 313,-126-217-237,-19-34-2,16 33 0,-20-30-96,-7-16-26,1-1 1,0 0-1,1-1 1,0 1-1,0 0 1,5 6 0,-6-9 18,0 0 1,0-1-1,-1 1 1,1 0-1,-1 0 1,1 0-1,1 6 1,8 20 113,-10-27 83,0 0 635,2-6-451,1-7-173,-3 0-96,0-1 0,0 0 0,-2-20 0,0 1 46,6-155 24,1 16-424,-2 33 411,0 86-311,1-17-232,-5 60 918,0-16-3151,3 40-3307,-2-4 3791,1-1-1,6 20 0,1 2-339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2:58:31.62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7 1 1728,'-7'0'2817,"17"10"2455,7 7-4359,-11-6-711,0 0-1,0 1 0,-1 0 0,6 23 1,8 52 291,-11-46-265,-5-27-115,31 173 1028,-33-150-869,-3-35-2153,-2-8-14,-15-85-5577,11 62 5984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2:58:31.98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41 139 2240,'-34'-48'2341,"33"46"-2200,0 1 1,1-1-1,-1 1 0,0-1 1,1 0-1,-1 1 0,0-1 0,1 0 1,0 1-1,-1-1 0,1 0 1,0 0-1,0 1 0,0-1 0,0 0 1,1 0-1,-1 0 0,0 1 0,1-1 1,-1 0-1,1 1 0,-1-1 1,1 0-1,0 1 0,0-1 0,0 1 1,0-1-1,2-1 0,-1-1-11,1 1 0,-1 1 0,1-1 0,0 0 0,0 1 0,0-1 0,0 1 0,1 0 0,-1 0 0,1 0 0,-1 0 0,5-1 0,5 1-28,0-1 0,-1 2 0,1 0 0,0 0 0,0 1 0,0 1 0,0 0 0,-1 1 0,1 0 0,-1 1 0,1 0 0,-1 1 0,0 1 0,18 8 0,-20-7 8,0 0 0,0 1 0,-1 0-1,0 0 1,0 1 0,-1 0-1,0 0 1,0 1 0,-1 0 0,0 1-1,-1-1 1,0 1 0,0 1 0,6 16-1,-8-16 81,0 0 0,0 1 0,-1 0 0,0-1 0,-1 1-1,-1 0 1,0 0 0,0 0 0,-1 1 0,-1-1 0,0 0-1,0 0 1,-7 22 0,4-25-97,1-1 1,-2 0-1,1 0 0,-1 0 1,0 0-1,-1-1 0,0 0 0,0 0 1,0 0-1,-1-1 0,0 0 0,0-1 1,-1 1-1,-13 6 0,8-5-26,0 0 0,-1-1 0,0-1-1,-1 0 1,1-1 0,-1 0 0,0-1-1,-15 0 1,21-2-299,0-1 1,0 0-1,0-1 0,0 0 1,1-1-1,-14-3 0,16 3-348,0-1 0,0 1 0,0-1 0,0 0-1,1 0 1,-1-1 0,1 1 0,0-1 0,-7-7-1,11 10 341,0 0 0,-1-1-1,1 1 1,0 0-1,0-1 1,0 1 0,1-1-1,-1 1 1,0-1 0,0 1-1,1-1 1,-1 0-1,1 1 1,0-1 0,-1 0-1,1 1 1,0-1 0,0 0-1,0 1 1,0-1-1,0 0 1,0 0 0,1 1-1,-1-1 1,1 0 0,-1 1-1,2-3 1,10-30-2208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2:58:32.51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18 151 3392,'-9'-6'1079,"9"5"-1055,0 1-1,0 0 1,0 0-1,-1 0 1,1 0-1,0 0 1,0 0-1,-1 0 1,1 0-1,0 0 1,-6 4 5288,9-10-3269,2 2-1777,-1-1-1,1 1 1,0 0 0,0 0-1,1 1 1,9-6 0,-2 1-25,15-7 16,1 0 0,0 2 0,1 2 0,0 0 0,55-11 0,-70 20-58,0 0 1,29 2 0,-28 0 448,-21-4-2326,5 4 1466,0 0 1,-1-1-1,1 1 1,-1-1-1,1 1 1,0 0-1,-1-1 1,1 1-1,-1 0 1,1 0-1,-1-1 1,1 1-1,-1 0 1,1 0-1,-1 0 0,1-1 1,-1 1-1,1 0 1,-2 0-1,0 0-428,-1 0-1,1 0 0,-1 0 0,1 0 0,-1 1 1,1-1-1,-1 1 0,1-1 0,-1 1 0,1 0 1,-1 0-1,-3 3 0,-4 3-1103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3:00:07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64 4384,'0'-2'254,"0"0"-1,0 0 1,0-1-1,0 1 1,0 0 0,1 0-1,-1 0 1,1 0 0,-1 0-1,1 0 1,0 0-1,0 0 1,0 0 0,0 1-1,0-1 1,0 0 0,0 0-1,1 1 1,1-3 0,6-9 4561,-9 12-4538,0 0 1,1 1 0,-1-1 0,1 0 0,-1 1 0,1-1 0,-1 0-1,1 1 1,-1-1 0,1 1 0,0-1 0,-1 1 0,2-2 0,-1 2-197,-1 0 0,0 1 0,0-1 0,0 0 0,1 0 0,-1 0 0,0 0 0,0 0 0,0 0 0,1 0 0,-1 0 0,0 1 0,0-1 0,0 0 0,0 0 0,0 0 0,1 0 0,-1 0 0,0 1 0,0-1 0,0 0 0,0 0 0,0 0 0,0 1 0,0-1 0,0 0 0,0 0 0,0 0 0,0 1 0,0-1 0,1 0 0,-1 0 0,-1 1 0,2 28 2479,-1-20-2463,5 122 1295,-5-107-1270,1 5 281,-6 48 0,5-75-386,-1 0 0,1 0 1,0 0-1,1 0 0,-1 0 1,0 1-1,0-1 0,2 2 1,-2-1-54,1-1-1,-1 0 1,1 0 0,-1 0 0,0 0 0,0 1-1,0 2 1,1-4 71,1-1 0,-1 1 0,0-1-1,0 1 1,1-1 0,-1 0 0,0 0-1,1 1 1,-1-1 0,2 0 0,1 0 20,14 2-81,29-1 1,-32-1-57,0 0 0,0 1 0,22 4 0,-3 2 85,0 2-1,-1 1 1,48 22 0,-78-31 15,0 1 0,-1-1 0,1 0 0,-1 1 0,0 0 0,1 0 0,-1 0 0,0 0 0,0 0 0,0 0 0,0 0 0,0 0 0,-1 1 0,1-1 0,-1 1 0,1-1 0,-1 1 0,0 0 0,0 0-1,0-1 1,-1 1 0,1 0 0,0 0 0,-1 0 0,0 0 0,0 3 1,-1-1 31,1 1 1,-1-1 0,-1-1 0,1 1 0,-1 0-1,0 0 1,0 0 0,0-1 0,-1 1 0,0-1-1,0 0 1,0 0 0,0 0 0,-6 5 0,-1 0 20,0 0 1,-1 0 0,0-1 0,-1-1 0,0 0 0,0 0 0,0-1 0,-1-1 0,0 0 0,0-1 0,-27 5 0,23-6-100,1-1 0,-1-1-1,0-1 1,0 0 0,0-1 0,0-1 0,0-1-1,1 0 1,-22-7 0,35 9 11,-7-2-396,0 0 0,0-1 0,0 0 0,1-1 0,-1 1 0,1-2 0,0 1 1,-11-11-1,15 12-103,-5-7-4560,10 10 4924,0 1 0,-1-1 0,1 1 0,0-1 0,0 1 0,0-1 0,0 0 0,0 1 0,0-1 0,0 1 0,0-1 0,0 1 0,0-1 0,0 1 0,0-1 0,0 1 0,1-1 0,-1 0 0,0 1 0,0-1 0,0 1 0,1-1 0,-1 1 0,0 0 0,1-1 0,0 0 0,1-1-717,0-1 1,1 1-1,-1 0 1,1 0-1,-1 0 1,6-2-1,6-3-3568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2:58:32.84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48 123 3712,'-10'1'504,"5"-1"-254,0 0 0,0 1 0,-1 0 1,1 0-1,-5 2 0,9-2 326,2 0 85,4 0-111,0 1 0,-1-1 0,1 0 0,0-1-1,0 1 1,-1-1 0,1 0 0,0 0 0,0-1-1,9-1 1,277-49 2997,-233 43-3577,-38 6-507,-1-1 1,1 0-1,29-10 1,-49 12 343,1 1 1,0 0 0,-1 0-1,1 0 1,0-1-1,-1 1 1,1 0 0,0-1-1,-1 1 1,1-1-1,-1 1 1,1-1 0,-1 1-1,1-1 1,-1 1-1,1-1 1,-1 1 0,1-1-1,-1 0 1,0 1-1,1-1 1,-1 0 0,0 1-1,0-1 1,0 0-1,1 1 1,-1-1-1,0 0 1,0 1 0,0-1-1,0 0 1,0 0-1,0 1 1,0-1 0,0 0-1,-1 1 1,1-1-1,0 0 1,-1-1 0,0-4-379,0-19-2879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2:58:33.24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9 2 3904,'-1'0'82,"1"-1"0,0 1 0,0 0 1,-1 0-1,1 0 0,0 0 0,-1 0 0,1 0 1,0-1-1,0 1 0,-1 0 0,1 0 0,0 0 1,0 0-1,-1 0 0,1 0 0,0 0 0,-1 0 1,1 0-1,0 1 0,0-1 0,-1 0 0,1 0 1,0 0-1,-1 0 0,1 0 0,0 0 0,-1 1 1,2 7 3335,1 6-2458,4 70 2083,-3-49-2608,8 376 3011,-11-333-3191,-6 2-1637,6-94-1286,2-27-2845,5 5 975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2:58:33.87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24 123 3072,'-12'-1'328,"3"-1"3094,9 1-3109,0 0 0,-1 0 0,1 0 0,0 0 0,-1 0 0,1 1 0,0-1 0,0 0 0,0 0 0,0 0-1,0 0 1,0-2 0,0 0-161,1 0 1,-1 0-1,1 0 0,0 0 0,0 0 0,0 0 0,1 0 0,-1 0 0,0 1 0,1-1 0,0 0 0,0 1 1,0-1-1,0 1 0,0 0 0,0 0 0,5-4 0,-1 1-84,1 1-1,0-1 1,-1 1-1,1 0 1,1 1-1,7-3 1,0 1-63,1 0 0,0 1-1,-1 1 1,1 1 0,1 0 0,-1 1 0,0 0 0,0 2 0,0 0-1,22 4 1,-34-4 18,0 0 0,0 1 0,1-1 0,-1 1-1,0 0 1,0 0 0,0 0 0,-1 1 0,1-1 0,0 1 0,-1 0-1,0 0 1,0 0 0,0 0 0,0 1 0,0 0 0,-1-1 0,1 1-1,2 5 1,-3-3 22,0 1 1,0-1-1,0 1 0,-1 0 0,0-1 1,0 1-1,-1 0 0,0 0 1,0-1-1,0 1 0,-1 0 0,-2 9 1,-3 9 81,-1 0 1,-1-1-1,-1 1 1,-1-2 0,-1 1-1,-16 24 1,0-8 81,-1-1 0,-49 51-1,54-64-103,4-4 504,-35 30 0,47-48-348,5-3-58,4-2-38,63-15 249,1 3-1,0 2 0,102-2 1,-131 12-389,84 5-18,-83-4-2274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2:58:34.52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283 12 3712,'-12'-12'1221,"3"15"6482,-9 9-5168,18-11-2405,-15 9 431,1 2-1,0 0 1,1 1 0,1 0 0,-12 15 0,13-12-479,0 0 0,2 1 0,0 0 0,1 0 0,0 1 0,2 0 0,-9 36 0,13-43-61,-26 128 364,24-109-256,1-1 1,2 55 0,2-79-98,-1 1 1,1 0-1,0-1 0,0 1 1,0-1-1,1 1 1,0-1-1,0 0 0,1 0 1,-1 1-1,1-2 1,6 9-1,-6-10 5,0 1-1,1-1 1,-1 0 0,1-1 0,-1 1-1,1-1 1,0 1 0,0-1-1,0 0 1,0-1 0,1 1-1,-1-1 1,0 0 0,1 0 0,-1 0-1,7 0 1,8 0 67,0-1 1,1 0-1,-1-2 0,24-4 1,-11-1-9,55-20 1,-76 23-50,0-1 0,0 0 0,-1 0 0,11-8 1,-18 11-39,-1 1 1,0-1 0,1 0-1,-1 0 1,0 0 0,0 0-1,0 0 1,0 0 0,-1-1-1,1 1 1,0 0 0,-1-1-1,0 0 1,0 1 0,1-1 0,-2 0-1,1 1 1,0-1 0,0 0-1,-1 0 1,0 0 0,1-3-1,-2 4-20,1 0 1,-1 0-1,1 0 0,-1 0 0,0 0 0,0 0 1,0 0-1,0 0 0,0 0 0,-1 0 0,1 1 1,0-1-1,-1 0 0,1 1 0,-1-1 0,0 1 1,1 0-1,-1 0 0,0-1 0,0 1 0,0 0 1,0 0-1,0 1 0,-2-2 0,-4 0-34,0-1 1,1 2-1,-1-1 0,0 1 0,-11-1 1,2 2 2,1 1-1,-1 1 1,1 0 0,-1 1 0,1 1 0,0 0 0,0 1 0,-27 13-1,-5 7-710,-61 41 0,79-47-273,29-18 709,-1-1 0,1 1 0,-1 0 0,1 0 0,0 0 0,-1 0 0,1 0 0,0 0 0,0 1 0,0-1 0,0 0 0,0 0 0,0 1 0,0-1 0,-1 3 0,24-11-8536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2:58:36.21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90 2400,'1'-3'198,"1"-3"99,0 1 1,0-1-1,0 1 0,1-1 0,0 1 0,0 0 1,7-8 831,-1 23 215,-4-2-1075,0 0 1,-1 0 0,0 0-1,0 1 1,3 11 0,10 48 648,-6-22-516,50 210 1534,-57-221-1638,-3-27-87,0 0 1,0 0-1,0 0 1,5 12-1,-1-45 1064,8-94-769,12-83-831,-24 194 210,1 0 0,0 0 0,0 1 0,1-1 0,0 0 0,4-7 0,-7 14 111,0 1 1,1 0 0,-1-1 0,0 1 0,0-1-1,1 1 1,-1-1 0,0 1 0,1 0 0,-1-1-1,0 1 1,1 0 0,-1-1 0,1 1 0,-1 0 0,0 0-1,1-1 1,-1 1 0,1 0 0,-1 0 0,1 0-1,-1 0 1,1-1 0,-1 1 0,1 0 0,-1 0-1,1 0 1,-1 0 0,1 0 0,-1 0 0,1 1 0,-1-1-1,1 0 1,-1 0 0,1 0 0,-1 0 0,1 0-1,-1 1 1,1-1 0,-1 0 0,0 0 0,1 1-1,-1-1 1,1 0 0,-1 1 0,0-1 0,1 0-1,-1 1 1,0-1 0,1 1 0,-1-1 0,0 1 0,1 0-1,3 4 68,-1 1-1,1 0 0,3 8 1,-5-9-1,8 16 146,-2-1 1,0 2-1,-2-1 1,0 1-1,-1 0 1,3 34-1,-8-12 746,1-44-880,0 0 0,0-1 0,-1 1 0,1 0 0,0-1 0,0 1 0,-1-1 0,1 1 0,0-1 1,-1 1-1,1-1 0,0-1 0,6-7 68,-1-1 1,-1 0-1,0-1 1,6-17-1,-2 8-130,-2 1-31,85-178-657,-77 169 527,-11 18 88,1 1 1,0 0-1,0 0 0,1 0 1,1 1-1,7-10 1,-13 17 25,0 1 0,0-1 0,0 0 0,1 0 0,-1 1 1,0-1-1,0 0 0,0 1 0,0-1 0,1 1 0,-1-1 0,0 1 0,1 0 1,-1 0-1,0 0 0,1-1 0,-1 1 0,0 0 0,3 1 0,-2-1 17,0 1-1,0 0 0,0 0 0,-1 0 1,1-1-1,0 2 0,0-1 0,-1 0 1,1 0-1,-1 0 0,3 4 0,3 2 45,-2 1 0,1 1-1,-1-1 1,5 12 0,-7-14-22,11 22 199,-1 0 1,-1 1-1,-1 0 1,-2 1-1,8 40 0,-16-61-167,3 13 273,1 38-1,-5-59-933,5-16-8234,8 4 6437,2-8-1035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2:58:36.71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76 1 4992,'-1'0'189,"0"-1"-1,0 1 1,0 0 0,0 0-1,0 0 1,0 1 0,1-1-1,-1 0 1,0 0 0,0 0 0,0 1-1,0-1 1,0 0 0,0 1-1,0-1 1,1 1 0,-1-1-1,0 1 1,0-1 0,1 1 0,-1-1-1,0 1 1,1 0 0,-1 0-1,1-1 1,-1 1 0,0 0-1,1 0 1,0-1 0,-1 1 0,1 0-1,0 0 1,-1 1 0,-7 20 296,1 0 1,1 0-1,1 1 1,1-1-1,-1 28 1,4-42-386,-3 27 149,-2 8 60,1 51-1,5-82-222,1 1 1,0-1-1,1 0 0,0 0 0,1 1 1,0-2-1,1 1 0,9 20 1,-13-31-53,1 0 0,-1 0 0,0 0 1,1 0-1,-1 0 0,1 0 0,0 0 1,-1 0-1,1 0 0,0 0 0,0 0 1,0-1-1,-1 1 0,1 0 0,0-1 1,0 1-1,0 0 0,0-1 0,0 1 1,0-1-1,0 0 0,0 1 1,0-1-1,1 0 0,-1 0 0,0 1 1,0-1-1,0 0 0,0 0 0,0 0 1,0 0-1,1 0 0,-1-1 0,0 1 1,0 0-1,0-1 0,0 1 0,2-1 1,1-2 45,-1 1 1,1-1 0,-1 1 0,0-1 0,0 0-1,0 0 1,0 0 0,-1-1 0,4-3-1,0-4-131,-1 1-1,0-1 1,0 0-1,-1 0 1,-1-1-1,1 1 0,-2-1 1,2-17-1,0-12-197,-3-45 0,-2 52 145,1 5-339,0 22 6,0 19 138,1 17 484,0 0 0,2 0-1,1 0 1,1-1-1,1 1 1,2-1 0,21 51-1,-5-29 94,-10-56-4411,11-16-862,-16 15 3888,13-14-3015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2:58:37.80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155 138 4992,'-4'-2'451,"3"2"-383,0-1 0,1 1 0,-1-1 0,0 1 0,1 0 0,-1-1 0,0 1 0,0 0 0,1 0 0,-1 0 0,0-1 0,0 1 0,0 0 0,1 0 0,-1 0 0,0 0 0,0 0 0,0 0 0,1 0 0,-1 1 0,0-1 0,0 0 0,0 0 0,1 1-1,-2-1 1,-12 22 2835,8-14-2255,0 1 1,-6 14-1,3 0-438,1 0 0,2 1 0,0 0-1,1 0 1,-2 32 0,7-49-176,0 0-1,0 0 1,0 1 0,1-2-1,0 1 1,0 0 0,1 0-1,0 0 1,0 0 0,1-1-1,-1 1 1,1-1 0,1 0-1,-1 0 1,6 6 0,-8-11 8,0 0 1,0 1 0,1-1 0,-1 0 0,1-1 0,-1 1 0,1 0-1,-1 0 1,1-1 0,-1 1 0,1-1 0,0 1 0,1-1 0,-2 1-20,0-1 1,-1 0 0,1 0-1,0 0 1,-1 0 0,1 0-1,0 0 1,-1 0 0,1 0 0,-1 0-1,1 0 1,0 0 0,-1-1-1,1 1 1,-1 0 0,1 0 0,0-1-1,-1 1 1,1 0 0,-1-1-1,1 1 1,-1 0 0,1-1 0,-1 1-1,1-1 1,-1 1 0,0-1-1,1 1 1,-1-1 0,0 1 0,1-1-1,-1 1 1,0-1 0,0 0-1,1 1 1,-1-2 0,1-5 19,-1-1 0,0 0 1,0 1-1,0-1 0,-1 1 0,0-1 1,-1 1-1,-2-9 0,2 11-137,1 3-234,2 3-91,0 16 12,1 17 783,9 53-1,-2-22-64,11 159 483,-1 111 571,-19-329-1238,0 0-1,0-1 0,-1 1 0,-2 7 0,3-13-91,0 1-1,0 0 0,0 0 1,0-1-1,-1 1 0,1 0 1,0 0-1,0-1 0,-1 1 1,1 0-1,-1-1 0,1 1 1,0 0-1,-1-1 0,0 1 0,1-1 1,-1 1-1,1-1 0,-1 1 1,1-1-1,-1 1 0,0-1 1,0 0-1,1 1 0,-1-1 1,0 0-1,1 1 0,-1-1 1,0 0-1,0 0 0,1 0 1,-1 0-1,0 0 0,0 0 1,0 0-1,1 0 0,-1 0 0,0 0 1,0 0-1,1 0 0,-1-1 1,-1 1-1,-2-3 9,-1 1 1,1-1-1,0 0 1,-1 0-1,1 0 0,1 0 1,-1-1-1,0 0 0,1 1 1,0-2-1,0 1 1,-3-5-1,-5-9-68,-12-30 0,20 41 34,-10-24-140,3 0 0,0-1 1,2 0-1,2-1 0,-4-37 1,9 59 81,0 0 1,1 1 0,0-1-1,1 1 1,0-1 0,0 1 0,1-1-1,5-13 1,-4 16-3,0 0 1,1 0-1,0 0 0,0 1 1,1-1-1,0 1 0,1 0 1,-1 1-1,1-1 0,12-9 1,79-54-293,-64 48 459,-1-1 0,32-30 0,-44 33-51,0-1 1,-1-1-1,-1 0 0,-2-2 1,0 0-1,-1 0 0,12-29 1,14-43-178,-40 95 149,-1 11-58,-4 286 623,2-284-1735,15-29-9467,-9 10 9808,-1-1 0,0 1-1,-1 0 1,3-14 0,-2 3-187,2-35 0,-6-96 2210,0 128-396,-1 1 0,-2 0-1,0 0 1,-1 0 0,-10-27-1,11 38-586,2 6-259,0-1 0,0 0 0,1 0 0,-1 0 1,1 0-1,0 0 0,0 0 0,1 0 0,-1-1 0,1-6 0,0 11-73,0-1-1,0 1 0,0-1 0,1 0 0,-1 1 0,0-1 1,0 1-1,1-1 0,-1 1 0,0-1 0,1 1 0,-1-1 1,1 1-1,-1-1 0,0 1 0,1 0 0,-1-1 0,1 1 1,0 0-1,-1-1 0,1 1 0,-1 0 0,1 0 0,-1-1 1,1 1-1,0 0 0,-1 0 0,1 0 0,-1 0 0,1 0 1,0 0-1,16-1-2715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2:58:38.15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178 1 4992,'-12'16'3566,"1"-3"-2599,-14 26 1837,-36 75-1,42-72-1831,-23 82 1,40-118-939,1 1 0,-1 0-1,1 0 1,0 1 0,1-1 0,0 0 0,0 0 0,2 7 0,-2-10 4,1-1 0,0 0 0,0 0 0,0 0 0,0 0 0,1 0 0,-1 0 0,1-1 0,0 1 0,-1 0 0,1-1 0,1 1 0,-1-1 0,0 0 0,1 0 1,-1 0-1,1 0 0,-1 0 0,1 0 0,5 2 0,-4-2-64,1-1 1,-1 1 0,1-1-1,-1 0 1,1-1-1,-1 1 1,1-1-1,-1 0 1,1 0 0,0 0-1,-1-1 1,1 1-1,-1-1 1,1 0 0,-1 0-1,1-1 1,4-2-1,9-4-1684,-1-1-1,30-20 1,-24 13-690,24-14-432,3-11-1232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2:58:41.52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136 785 1312,'0'0'78,"0"-1"1,0 1-1,0-1 0,0 1 0,0 0 1,0-1-1,0 1 0,0-1 1,0 1-1,0 0 0,0-1 1,-1 1-1,1 0 0,0-1 0,0 1 1,0 0-1,0-1 0,-1 1 1,1 0-1,0-1 0,0 1 1,0 0-1,-1-1 0,1 1 0,0 0 1,-1 0-1,1-1 0,0 1 1,-1 0-1,1 0 0,0 0 1,-1 0-1,1-1 0,-1 1 0,0 0 89,0 0 0,0 0-1,0 1 1,0-1 0,0 0-1,-1 0 1,1 1 0,0-1-1,0 1 1,0-1 0,-1 2-1,-25 19 1344,24-18-1393,0 1-1,1-1 0,0 1 0,-1 0 1,2 0-1,-1-1 0,-2 7 0,0 0 64,-11 26 390,1 0 1,-13 55 0,24-72-581,1 1 0,0-1 0,2 1 1,0-1-1,6 39 0,-6-56 29,1 6 65,1 0 0,-1 1-1,6 11 1,-7-18-50,1-1-1,0 1 1,0-1-1,0 1 0,0-1 1,0 1-1,0-1 1,0 0-1,0 1 1,2 1-1,-2-3-4,0 0 0,0 1 1,-1-1-1,1 1 0,0-1 0,0 0 0,-1 0 0,1 0 0,0 1 0,0-1 1,0 0-1,-1 0 0,1 0 0,0 0 0,0 0 0,0 0 0,0 0 0,-1-1 0,1 1 1,0 0-1,0 0 0,1-1 0,0-1 19,1 1 1,-1-1-1,0 1 1,0-1-1,0 0 0,0 0 1,0 0-1,0 0 1,0 0-1,1-3 0,16-28 154,-15 26-163,7-17 18,-2 0 1,0 0-1,6-28 0,-7 22-72,34-136 388,-38 139-265,0 0-1,-2-1 1,-1 1 0,-3-38 0,-2 19-134,0-17-450,2 55 232,0 13 123,-3 17 444,5-20-286,-3 25 250,2-1-1,0 0 1,6 48 0,2-33-232,2 0 0,2 0 1,1-1-1,19 41 1,-29-77 5,0 0 0,0 0 0,0 0-1,1 0 1,-1 0 0,1-1 0,0 1 0,7 5 0,-8-8-29,0 0 0,-1 1 0,1-1 0,0 0 0,0-1 0,0 1 0,1 0 0,-1 0 0,0-1 1,0 0-1,0 1 0,0-1 0,1 0 0,-1 0 0,0 0 0,0 0 0,0 0 0,0-1 0,1 1 0,2-2 0,3-1 27,0 0 1,0-1-1,0 0 0,-1 0 0,0-1 1,1 0-1,7-7 0,46-48 64,-30 28-378,59-64 249,-76 83 69,-13 12-46,1-1 0,-1 1 0,1 0 0,-1 0 1,1-1-1,-1 1 0,0-1 0,0 1 0,0-1 0,0 1 1,0-1-1,0 0 0,0 1 0,1-4 0,-2 5-23,0 0 0,0 0 1,0 0-1,0-1 0,0 1 0,0 0 0,-1 0 0,1 0 1,0 0-1,0 0 0,0 0 0,0 0 0,0 0 0,0 0 0,0 0 1,0 0-1,0 0 0,0 0 0,-1 0 0,1-1 0,0 1 0,0 0 1,0 0-1,0 0 0,0 0 0,0 0 0,0 0 0,0 0 0,-1 0 1,1 0-1,0 0 0,0 0 0,0 0 0,0 1 0,0-1 0,0 0 1,0 0-1,0 0 0,0 0 0,-1 0 0,1 0 0,0 0 1,0 0-1,0 0 0,0 0 0,0 0 0,0 0 0,0 0 0,0 0 1,0 0-1,0 1 0,0-1 0,0 0 0,0 0 0,0 0 0,0 0 1,-1 0-1,-5 7-153,4-6 124,-14 14 105,1 2 1,0 0-1,2 0 0,0 1 0,0 1 1,-10 23-1,15-26-4,1 0-1,1 0 1,0 0 0,1 1-1,1 0 1,1 0-1,0 0 1,0 27-1,3-44-45,-1 1 0,1 0 0,0 0 0,0 0 0,0-1 0,0 1 0,0 0 0,1 0 0,-1-1 0,0 1 0,0 0 0,0 0 0,1 0 0,-1-1 0,0 1 0,1 0 0,-1-1-1,1 1 1,-1 0 0,1-1 0,-1 1 0,1-1 0,-1 1 0,1 0 0,-1-1 0,1 1 0,0-1 0,-1 0 0,1 1 0,1 0 0,-1-1-2,0 0 0,0 0-1,1-1 1,-1 1 0,0 0 0,0 0 0,0-1 0,0 1 0,0 0-1,0-1 1,0 1 0,-1-1 0,1 0 0,0 1 0,0-1 0,0 0 0,0 1-1,-1-1 1,1 0 0,0 0 0,-1 0 0,2-1 0,10-18 21,0-1 0,-2 0 0,14-41 0,-11 29-169,0 0-135,30-82 114,-40 105-316,-2 13 69,-3 20 12,1-17 437,0 19 49,1 0 0,4 30-1,-1-27-67,-2-15 66,1 1-1,1-1 1,0 0-1,1 0 1,1 0-1,9 20 1,-14-32-81,1 0 0,-1 0 0,1 0 1,-1 0-1,1 0 0,0 0 0,-1 0 0,1-1 1,0 1-1,0 0 0,-1 0 0,1-1 0,0 1 1,0 0-1,0-1 0,0 1 0,0-1 0,0 1 1,2 0-1,-2-1 5,0 0 1,0 0 0,0 0-1,0-1 1,0 1 0,0 0-1,0 0 1,-1 0 0,1-1-1,0 1 1,0-1 0,0 1-1,0-1 1,0 1 0,-1-1-1,1 1 1,1-2 0,2-3 59,0 1 1,0-1 0,0 0-1,-1 0 1,4-8 0,3-9 80,13-38 0,1-5-191,-14 40 21,9-33 0,-14 41-85,-2 9 62,2-5-50,-5 10-239,-3 6-340,1 0 626,0 0 0,1 1 1,-1-1-1,1 1 0,0-1 1,0 1-1,0-1 1,1 1-1,-1 0 0,1-1 1,0 6-1,-2 12 142,-2 8 36,1 1 1,2-1-1,4 54 0,-2-77-43,-1 0 0,1 0 0,0 0 0,1 0 0,-1-1 0,1 1 0,5 9 0,-7-15-93,0 1 0,0-1-1,0 0 1,0 0-1,1 0 1,-1 0 0,0 1-1,0-1 1,1 0-1,-1 0 1,0 0 0,0 0-1,1 0 1,-1 0-1,0 0 1,0 0 0,1 0-1,-1 1 1,0-1-1,0 0 1,1 0 0,-1 0-1,0-1 1,0 1-1,1 0 1,-1 0 0,0 0-1,0 0 1,1 0-1,-1 0 1,0 0 0,0 0-1,9-9 282,3-13 32,6-22-264,-10 21-68,2 0-1,0 1 1,1 0-1,1 1 1,17-22-1,22-16-746,-49 117 394,-1-53 368,0 0-1,0 0 1,0 0-1,1 0 1,0 0-1,0 0 1,0-1-1,5 9 1,-6-11 8,1 0 0,-1 0 0,1-1 0,-1 1 0,1-1 0,0 1 0,-1-1 0,1 0 0,0 1 0,0-1 1,0 0-1,0 0 0,0-1 0,0 1 0,0 0 0,0-1 0,0 1 0,1-1 0,-1 1 0,0-1 0,0 0 0,5 0 0,1-2 33,1 1-1,-1-2 1,1 1-1,-1-1 1,0 0-1,0-1 1,0 0-1,-1 0 0,11-7 1,60-52-29,-77 62-19,13-11 33,-3 3-81,-1 0 0,1 0 0,-2-1-1,0 0 1,0-1 0,11-18 0,-19 28 48,0 0 0,-1-1 0,1 1 1,-1 0-1,1 0 0,-1-1 0,0 1 0,0 0 1,1-1-1,-1 1 0,0 0 0,0-2 0,0 3-14,0-1 0,-1 1-1,1-1 1,0 1-1,0 0 1,0-1-1,0 1 1,-1 0-1,1-1 1,0 1 0,0-1-1,-1 1 1,1 0-1,0-1 1,-1 1-1,1 0 1,0 0-1,-1-1 1,1 1 0,0 0-1,-1 0 1,1-1-1,0 1 1,-1 0-1,-1 0-28,0 0-1,1 0 1,-1 0-1,1 0 0,-1 0 1,1 0-1,-1 0 0,1 1 1,-1-1-1,1 0 0,-1 1 1,1 0-1,-1-1 1,1 1-1,-1 0 0,1 0 1,0 0-1,-2 1 0,-7 6-27,1 0 0,1 1-1,0 0 1,0 0 0,0 1 0,2 0-1,-1 0 1,1 0 0,0 1-1,-6 18 1,6-11 185,1 1 0,0-1 0,2 1 1,0 0-1,1 0 0,1 21 0,10-52 576,-2-2-650,-1-1 0,0 0 0,-1 0 0,3-18 1,12-33-337,-20 65 237,1-1-1,0 1 0,-1 0 0,1-1 1,0 1-1,-1 0 0,1 0 0,0 0 1,0-1-1,0 1 0,2-2 0,-2 3 43,-1 0-1,1 0 1,0 0 0,-1 0-1,1 0 1,-1 0 0,1 0-1,-1 0 1,1 0 0,0 0-1,-1 0 1,1 0 0,-1 0-1,1 0 1,-1 1 0,1-1-1,-1 0 1,1 0-1,-1 1 1,1-1 0,-1 0-1,1 1 1,-1-1 0,1 0-1,-1 1 1,1-1 0,-1 1-1,0-1 1,1 1 0,-1-1-1,0 1 1,0-1 0,1 1-1,-1 0 1,3 6-16,0-1 1,0 1 0,-1 0-1,0-1 1,-1 1-1,1 0 1,-1 0-1,-1 1 1,1-1-1,-1 7 1,1 13-46,4 26 261,-3 1 1,-2-1-1,-3 0 0,-1 0 1,-20 85-1,22-131-65,1-1 1,-1 1-1,-1-1 0,1 0 1,-1 0-1,-1 0 0,1 0 1,-1-1-1,-8 11 0,10-14-73,-1 0 1,1 1-1,-1-1 0,0 0 0,0-1 0,1 1 0,-1 0 0,0-1 0,-1 0 1,1 0-1,0 0 0,0 0 0,0 0 0,-1 0 0,1-1 0,0 0 0,-1 0 1,1 0-1,-1 0 0,1 0 0,-5-1 0,4 0-48,0-1 1,0 1-1,1 0 0,-1-1 1,1 0-1,-1 0 0,1 0 1,0 0-1,0-1 0,0 1 1,0-1-1,0 0 0,0 0 1,1 0-1,-1 0 0,1 0 1,0 0-1,0-1 0,0 1 0,1-1 1,-1 1-1,-1-8 0,1 4-59,0 0-1,0 0 0,1 0 0,0-1 0,0 1 1,1 0-1,0-1 0,0 1 0,1 0 0,0-1 1,3-10-1,5-5-27,1 0 1,0 0 0,2 1-1,1 1 1,1 0 0,0 1-1,25-26 1,12-5 38,97-73-1,-129 109 76,-10 6 38,0 1 1,0-1-1,-1-1 1,0 1 0,0-1-1,-1-1 1,0 1-1,-1-1 1,-1 0-1,0-1 1,0 0-1,-1 1 1,0-1-1,-1-1 1,-1 1 0,2-18-1,6-75-297,7-60-411,-8 75 449,2-9-370,-10 94-205,-1 15 725,0 5-30,-14 365 1498,6-223-667,7-153-690,1 0 1,0 1-1,0-1 0,1 0 0,1 7 0,-2-11-49,1 0-1,-1 0 1,1 0-1,-1 0 0,1 0 1,-1 0-1,1 0 1,-1 0-1,1 0 1,-1 0-1,1 0 0,-1 0 1,1 0-1,-1 0 1,0-1-1,1 1 0,-1 0 1,1 0-1,-1 0 1,1-1-1,-1 1 1,0 0-1,1-1 0,-1 1-6,9-6-147,-2-1 0,1 1-1,-1-1 1,7-8 0,-7 6-73,1 1 0,0 0 0,13-9 0,-18 15 186,1-1-38,1 0 0,-1 0 0,0 1 0,1-1 0,-1 1 0,6-1 0,-9 2 44,1 1 1,-1 0-1,1 0 0,-1 0 1,1 0-1,-1 0 1,1 0-1,-1 0 1,0 0-1,1 1 1,-1-1-1,1 0 0,-1 1 1,0-1-1,1 1 1,-1 0-1,0-1 1,0 1-1,1 0 0,-1 0 1,0 0-1,0 0 1,0 0-1,0 0 1,2 2-1,2 5 10,0 0 0,0 0 1,0 1-1,-1 0 0,5 17 0,2 1 328,-11-26-284,0-1-1,0 1 0,0 0 0,1-1 0,-1 1 0,0-1 0,1 1 0,-1-1 0,0 1 1,1-1-1,-1 1 0,1-1 0,-1 1 0,1-1 0,-1 1 0,1-1 0,-1 0 0,1 1 1,-1-1-1,1 0 0,-1 0 0,1 1 0,0-1 0,-1 0 0,1 0 0,0 0 0,-1 0 0,2 1 1,0-2 17,-1 1 0,0-1 0,1 1 0,-1-1 1,1 1-1,-1-1 0,0 0 0,1 1 0,-1-1 1,0 0-1,0 0 0,1-1 0,4-4 111,0 0 0,-1-1 0,8-10 0,1-6-136,-1 0 0,-2-1 0,0-1 0,-2 0 1,9-31-1,20-133 287,-20 87-271,33-131-259,-50 230 159,-1 0 2,0 1-1,0 0 0,1-1 1,-1 1-1,1 0 1,0-1-1,0 1 1,0 0-1,0 0 0,0 0 1,0 0-1,0 0 1,4-3-1,-4 7-202,1 9 283,-1 0 1,0 1 0,-1 15-1,0 9 48,0-31-49,15 236 377,-9-186-136,3 0 0,21 75 0,-28-124-197,1 0 1,-1 0-1,1 0 0,0 0 0,0 0 0,1 0 1,0-1-1,0 0 0,0 0 0,0 0 1,1 0-1,6 5 0,-10-10-46,0 1 0,-1-1 0,1 0 0,0 1-1,0-1 1,0 1 0,0-1 0,0 0 0,0 0 0,0 0 0,0 1-1,0-1 1,0 0 0,0 0 0,0 0 0,0-1 0,0 1 0,0 0-1,0 0 1,-1 0 0,1-1 0,0 1 0,0 0 0,0-1 0,0 1 0,0-1-1,0 1 1,-1-1 0,1 0 0,0 1 0,-1-1 0,1 0 0,1-1-1,2-3 39,0 1 0,-1-2 0,1 1 0,2-6 0,-5 9-39,6-11 35,-1-2 1,0 1-1,-1-1 1,-1 0-1,4-17 1,6-79-331,-12 90 174,-2-17-419,-4 47-382,-2 10 693,4-6 219,0 0 0,1-1 0,0 1 0,1 0 0,0-1 0,1 1 0,4 22 0,-4-33 9,0 0 1,-1-1-1,1 1 0,0 0 0,0-1 0,0 1 1,1-1-1,-1 1 0,0-1 0,1 1 1,-1-1-1,0 0 0,1 0 0,0 1 1,-1-1-1,1-1 0,0 1 0,-1 0 1,1 0-1,0 0 0,0-1 0,0 1 0,0-1 1,3 1-1,6 0 9,0 0-1,1 0 1,12-2 0,-7 0-112,8 2 52,-1 1-1,0 1 1,32 9-1,69 25 365,-101-28-588,0 1 1,41 25-1,-74-34-7438,-8-1 5435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2:58:41.88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18 156 11648,'-17'4'4288,"34"-8"-3329,36-13-255,-1 5 800,23-9-960,16 3-160,-1-3-224,-5 9-224,-4-12 32,4 6-3711,13 6 2047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2:52:31.8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 20 6560,'-4'-3'655,"-24"-14"9218,57 20-9196,-21-2-293,38 3-378,168 22 836,-185-21-1900,-1 2 1,1 1-1,-1 1 0,-1 2 0,33 16 0,-13-3-2027,15 7-255,-54-26 3170,0 0 0,-1 0 0,0 0 0,0 1 0,8 10 0,-11-11 368,-1 0 0,0 0 0,0 0-1,0 0 1,-1 1 0,0 0 0,0-1-1,0 1 1,-1 0 0,2 12 0,-1 0 908,-2 0-1,-1 26 1,-3-8-126,-2 1-1,-2-1 0,-14 41 0,19-67-906,-12 40 364,13-46-1696,11-33-3359,4-24 2123,-4 20 1972,6-43-1,0-63 2258,4-34 2276,-19 165-4136,0-4 12,0 12 82,0 0 0,0 0 0,0 0 0,0-1 0,0 1 0,0 0 0,0 0 0,0 0 0,0 0 0,0 0 0,0 0-1,1 0 1,-1 0 0,0-1 0,0 1 0,0 0 0,0 0 0,0 0 0,0 0 0,0 0 0,0 0 0,0 0-1,0 0 1,0 0 0,0 0 0,1-1 0,-1 1 0,0 0 0,0 0 0,0 0 0,0 0 0,0 0 0,0 0 0,0 0-1,1 0 1,-1 0 0,0 0 0,0 0 0,0 0 0,0 0 0,0 0 0,0 0 0,0 0 0,1 0 0,-1 0 0,0 0-1,0 0 1,0 0 0,0 0 0,0 0 0,0 1 0,0-1 0,0 0 0,1 0 0,-1 0 0,0 0 0,0 0-1,0 0 1,0 0 0,0 0 0,0 0 0,0 1 0,9 6-741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3:00:08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20 7296,'-21'-19'19136,"48"29"-18651,-12-7-331,0-1 0,0-1 0,-1 0 1,22-2-1,-2 0-35,412 1 457,-444 0-635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2:58:55.40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0 873 2400,'1'-6'12849,"1"0"-14504,0 2 1832,-1 0-1,0 1 0,1-1 0,0 0 1,0 1-1,0 0 0,0-1 0,0 1 1,1 0-1,4-5 0,34-28 662,-29 27-681,117-81 241,-36 27-301,-37 18 214,93-98 0,-80 73-21,-34 38-156,1 2-1,1 1 0,1 2 1,2 2-1,61-30 0,196-83 465,-245 112-700,-81 45-8799,4 0 3339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2:58:56.59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6 300 992,'-6'-1'-414,"10"0"2500,-4 0-1926,1 1-1,-1 0 1,1 0-1,-1 0 1,0 0-1,1 0 1,-1 0 0,0 0-1,1 0 1,-1 0-1,0 0 1,1 0-1,-1 0 1,1 0-1,-1 0 1,0 0 0,5 3 3780,-3-3-3575,0 0-1,0-1 0,0 1 1,0-1-1,0 1 1,0-1-1,0 0 1,-1 0-1,1 0 1,0 0-1,0 0 0,-1 0 1,1 0-1,0-1 1,-1 1-1,1-1 1,1-2-1,4-5-169,0-1 0,6-11 1,3-5 327,28-36-122,61-76-514,-96 125 185,-8 11-95,-5 9 6,-6 11-10,-1 0 1,-1-1-1,-18 19 0,-15 24-106,-32 41 737,69-92-547,-26 34 994,62-40-1008,-12-4-4,0-1 1,-1 0-1,1-2 1,-1 0-1,21-8 1,34-8-149,-50 15 175,0-2 1,25-10-1,-34 12-36,2 1 11,-7 2 27,-1 0 0,1 0 0,11-7 0,-16 9-50,0-1 1,-1 1-1,1-1 0,0 0 1,0 1-1,0-1 1,0 0-1,-1 0 0,1 0 1,0 0-1,-1 0 0,1 1 1,0-1-1,-1 0 0,1-1 1,-1 1-1,0 0 0,1 0 1,-1 0-1,0 0 0,0 0 1,0 0-1,0 0 0,1 0 1,-2 0-1,1-1 0,0 0 1,-1-2-7,0 0 1,-1 1-1,0-1 1,1 1-1,-1 0 1,0-1-1,-1 1 1,1 0-1,0 0 0,-1 1 1,0-1-1,0 0 1,0 1-1,0 0 1,0-1-1,0 1 1,-5-2-1,5 2-321,0 1-1,-1-1 0,1 1 1,-1-1-1,1 1 0,-1 0 1,0 1-1,1-1 0,-1 0 1,0 1-1,0 0 0,0 0 1,1 0-1,-1 0 0,0 1 1,0 0-1,-3 1 1,7-2 218,-1 0 1,1 0-1,0 0 1,0 0 0,0 0-1,0 0 1,0 0-1,-1 0 1,1 0-1,0 0 1,0 0 0,0 0-1,0 0 1,0 0-1,0 0 1,0 0 0,-1 1-1,1-1 1,0 0-1,0 0 1,0 0 0,0 0-1,0 0 1,0 0-1,0 0 1,0 1-1,0-1 1,0 0 0,0 0-1,-1 0 1,1 0-1,0 0 1,0 1 0,0-1-1,0 0 1,0 0-1,0 0 1,0 0 0,0 0-1,0 1 1,1-1-1,5 8-2479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2:59:00.37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0 770 1312,'0'17'8714,"6"-23"-7482,-4 1-1040,1 0-1,-1-1 1,0 1-1,0-1 1,0 1 0,1-8-1,0 1-49,23-127 877,-1 4-619,-16 101-322,2 0 0,16-32 0,-19 48-40,-2 4 67,1 0 0,10-16-1,-17 30-101,0 0 0,0-1 0,0 1-1,0 0 1,0-1 0,0 1 0,0 0-1,1-1 1,-1 1 0,0 0 0,0-1 0,1 1-1,-1 0 1,0 0 0,0-1 0,1 1 0,-1 0-1,0 0 1,0-1 0,1 1 0,-1 0-1,0 0 1,1 0 0,-1 0 0,0-1 0,1 1-1,-1 0 1,1 0 0,-1 0 0,0 0 0,1 0-1,-1 0 1,1 0 0,3 13-64,-3-6 38,6 26 128,-3 0 0,-1 1 0,-1 0-1,-1-1 1,-8 60 0,3-69-3,2-14 301,0-1 1,0 15-1,3-29-353,0 1-1,0 0 1,1-1-1,-1 1 1,1 0-1,0 0 1,0 0-1,0 0 0,4-5 1,4-7-60,25-55-36,26-45 127,-50 99-171,0-1 0,1 2 0,1-1 0,18-16-1,-29 31 82,-1 1-1,0 0 0,1-1 0,-1 1 0,1 0 0,0 0 0,-1 0 0,1 0 0,0 0 0,-1 1 0,1-1 0,0 0 0,0 1 0,0-1 0,2 1 0,-2 0 8,-1 0 0,0 0 0,0 1 0,0-1 0,0 1 0,0-1 0,0 1-1,0-1 1,0 1 0,0 0 0,0 0 0,0-1 0,-1 1 0,1 0 0,0 0-1,0 0 1,-1 0 0,1 0 0,0 0 0,-1 0 0,1 0 0,-1 0-1,0 0 1,1 0 0,-1 0 0,0 0 0,1 2 0,2 10 12,0 1 1,0 0-1,0 24 1,-3 45 441,-1-37 382,7-56-56,48-131-442,-28 68-560,-6 32 218,-7 18-350,0 5-343,-12 20 427,2 22 408,0-1 0,-2 1 0,-3 34 1,0-1 235,2 44 252,0-100-604,0 0-1,0 0 1,0 0-1,0 0 0,0 0 1,0 1-1,0-1 0,1 0 1,-1 0-1,0 0 1,1 0-1,-1 0 0,0 0 1,1 0-1,-1 0 0,1-1 1,0 1-1,-1 0 0,1 0 1,0 0-1,1 1 1,-1-2 1,0 1 0,0-1 0,0 0 0,0 0 1,0 1-1,0-1 0,0 0 0,0 0 1,0 0-1,0 0 0,0 0 0,0 0 0,0 0 1,0-1-1,0 1 0,0 0 0,2-1 1,3-2 9,0 0 1,0 0-1,-1 0 1,1-1-1,8-7 1,-2-2-9,0 1 0,0-2 1,9-14-1,8-10 12,-3 7-49,41-38 1,84-65 221,-150 133-216,0 0 0,0 0 0,0 0 0,0 0 0,0-1 0,0 1 0,0 0 0,-1 0 0,1-1 0,0-1 0,-2-2-175,-8 4 27,2 2 113,1 1-1,0 0 0,0 0 1,0 1-1,0 0 0,0 0 1,0 0-1,1 1 0,-1-1 1,1 1-1,-7 7 0,-2 3 15,0 1-1,-16 24 0,13-15 39,1 1-1,2 1 1,1 1 0,1 0-1,1 0 1,1 1 0,-6 30-1,14-51-32,1 0 0,0 0 0,0 0 0,1 8 0,0-12 45,0-1-1,0 0 1,0 0-1,0 1 1,1-1-1,0 0 1,-1 0-1,1 1 1,0-1-1,0 0 1,0 0-1,0 0 1,0 0-1,1 0 1,1 2-1,-2-3-9,-1-1 0,1 1 0,0-1 0,-1 0 0,1 1 0,-1-1 0,1 0 0,0 1 0,-1-1 0,1 0 0,0 0 0,0 1 0,-1-1 0,1 0-1,0 0 1,0 0 0,-1 0 0,1 0 0,0 0 0,-1 0 0,1 0 0,0-1 0,0 1 0,-1 0 0,1 0 0,0 0 0,0-1 0,19-12 86,-16 10-69,22-19 107,-1-1-1,-1-1 1,35-47-1,-10 12-224,-22 31 115,-18 19-172,0 0-1,-1-1 1,10-14-1,-25 39 62,1 1 0,0 1-1,0-1 1,2 1 0,-4 23 0,7-34 104,-4 21-43,-1 30 0,5-49 53,1-1 0,0 1-1,1-1 1,0 1 0,0-1-1,0 1 1,1-1 0,0 1-1,3 6 1,-4-12-8,0-1 1,0 1-1,0 0 1,0-1-1,1 1 0,-1-1 1,0 0-1,1 1 1,-1-1-1,1 0 0,-1 0 1,1 0-1,-1 0 0,1 0 1,0 0-1,0 0 1,-1 0-1,1-1 0,0 1 1,0-1-1,0 1 1,0-1-1,0 0 0,-1 0 1,1 0-1,0 0 0,3 0 1,2-1 11,0-1 0,-1 1 0,1-1 0,-1 0 0,1 0 0,8-5 0,-5 1-37,-1-1 0,0 0 0,-1 0 0,15-16 0,-14 15 24,-9 7-23,1 0-1,0 0 1,-1 0-1,1-1 1,-1 1-1,0 0 1,1 0-1,-1 0 1,0 0-1,0-1 1,1 1-1,-1-1 1,0 0 13,1 1-1,0 0 1,0 0 0,0 0 0,0 0 0,0 0 0,0 0 0,0 0 0,0 1 0,2-2-1,4-4 44,-1-3-9,0 0 1,-1-1-1,0 0 1,0 0-1,3-10 0,4-9-4,21-59-109,-29 78 76,1-1-1,0 1 0,1 0 1,7-12-1,-5 9-161,-7 11 138,1-1 1,-1 1 0,1-1-1,0 1 1,-1-1 0,6-3 0,-2 1 40,0-1 1,0 1 0,-1-1-1,6-9 1,-7 11-164,-1-1 6,-3 4 33,-10 9-26,-16 16-7,-11 17 64,2 1-1,2 1 0,-50 85 1,77-116 32,1 0-1,0 1 1,-5 14 0,10-24 40,0 0 0,0 0-1,0 0 1,0-1 0,1 1-1,-1 0 1,1 0 0,0 0-1,0 0 1,0 0 0,0 0-1,1 0 1,-1 0 0,1 0-1,0 0 1,-1 0 0,1 0-1,1 0 1,-1-1 0,3 6-1,-2-6 25,0-1 0,0 1 0,0-1 0,0 0 0,0 0 0,1 1 0,-1-1 0,0-1 0,1 1 0,-1 0 0,1 0 0,-1-1 0,0 0 0,1 1 0,-1-1 0,1 0 0,3 0 0,-1-1 4,0 1 0,0-1 0,0 1-1,-1-1 1,1-1 0,-1 1 0,1-1 0,5-2-1,-3-1 11,0 0 0,0 0 0,-1 0 0,0-1 0,0 0 0,0 0 0,0 0 0,-1-1-1,0 0 1,-1 0 0,0 0 0,5-12 0,1-5 68,-1-1 0,9-43 0,-12 36-265,-1-1-1,-1 0 1,-1-40 0,-2 73 147,-1 0 1,0 0-1,0 0 0,0 0 1,0-1-1,0 1 0,0 0 1,0 0-1,0 0 1,0 0-1,0 0 0,0 0 1,0 0-1,0-1 1,0 1-1,0 0 0,0 0 1,0 0-1,0 0 1,0 0-1,0 0 0,0-1 1,0 1-1,0 0 1,0 0-1,0 0 0,0 0 1,0 0-1,0 0 1,0 0-1,0-1 0,0 1 1,0 0-1,0 0 1,-1 0-1,1 0 0,0 0 1,0 0-1,0 0 1,0 0-1,0 0 0,0 0 1,0 0-1,0-1 0,-1 1 1,1 0-1,0 0 1,0 0-1,0 0 0,0 0 1,0 0-1,0 0 1,-1 0-1,1 0 0,0 0 1,0 0-1,-3 10-141,8 67 61,1 4-71,-4 7 163,0 33 42,-2-99 0,-2 0 1,-1-1 0,-7 31-1,8-45-5,0-1 0,0-1 0,-1 1-1,1 0 1,-1-1 0,0 1 0,-1-1-1,-6 9 1,8-12-1,0 0 0,0 0-1,0-1 1,0 1 0,-1 0 0,1-1-1,0 1 1,-1-1 0,1 0 0,-1 0-1,0 0 1,1 0 0,-1 0 0,0 0-1,0-1 1,1 1 0,-1-1-1,0 0 1,0 0 0,-5 0 0,-4-2-10,0-1 0,0 0 0,0 0 0,1-1 0,-1-1 0,1 0 1,0 0-1,1-1 0,-1 0 0,-17-15 0,27 21-37,0-1 0,1 1 1,-1-1-1,0 0 0,0 1 0,0-1 0,1 0 0,-1 0 1,0 1-1,1-1 0,-1 0 0,1 0 0,-1 0 1,1 0-1,-1 0 0,1 0 0,0 0 0,-1 0 1,1 0-1,0 0 0,0 0 0,0 0 0,0 0 0,0 0 1,0 0-1,0 0 0,0 0 0,0 0 0,0 0 1,0 0-1,1 0 0,-1 0 0,0 0 0,1 0 0,-1 0 1,1 1-1,-1-1 0,1 0 0,0 0 0,-1 0 1,1 0-1,0 1 0,-1-1 0,1 0 0,0 1 0,0-1 1,0 1-1,1-2 0,63-33-131,1-1 136,-43 21 102,59-41-191,-70 46 84,1 0-1,-2-1 1,0-1-1,12-15 0,70-117 410,-65 97-370,2 1 1,36-43-1,-64 87-43,-1 1-1,0-1 1,1 0 0,-1 1-1,0-1 1,0 0 0,0 0-1,0 0 1,0 0 0,-1 0-1,1 0 1,0 0 0,-1 0-1,0 0 1,1 0 0,-1 0-1,0-4 1,0 5 4,0 1 0,0 0 0,0 0-1,0 0 1,0 0 0,0 0 0,0 0 0,0-1 0,0 1-1,0 0 1,0 0 0,0 0 0,0 0 0,0 0 0,0 0-1,0 0 1,-1-1 0,1 1 0,0 0 0,0 0 0,0 0-1,0 0 1,0 0 0,0 0 0,0 0 0,0 0 0,0 0-1,-1 0 1,1 0 0,0-1 0,0 1 0,0 0 0,0 0-1,0 0 1,0 0 0,0 0 0,-1 0 0,1 0 0,0 0-1,0 0 1,0 0 0,0 0 0,0 0 0,0 0 0,-1 0 0,1 0-1,0 0 1,-9 5-116,-6 7 93,7-3 21,0 1 1,1 1-1,0-1 1,1 1-1,0 0 1,1 1-1,0-1 0,-5 22 1,3-3 50,0-1 1,-2 45-1,8-61 29,1 0-1,0 13 1,0-23-52,1-1 1,-1 1 0,0 0-1,1-1 1,-1 1 0,1-1-1,0 1 1,0-1-1,0 1 1,0-1 0,0 0-1,0 0 1,1 1 0,-1-1-1,1 0 1,0 0-1,2 2 1,-3-4-6,0 1 0,0-1 0,0 1 1,0-1-1,1 0 0,-1 1 0,0-1 0,0 0 0,1 0 0,-1 0 0,0 0 1,1 0-1,-1 0 0,0 0 0,0 0 0,1 0 0,-1-1 0,0 1 1,0-1-1,2 0 0,23-12 165,-12 2-32,0 0 1,22-22-1,-6 4-122,-22 23-29,34-33 13,1 3 1,71-45-1,-107 76-17,105-67-146,-103 65 164,0 1-1,0-1 1,0 2-1,15-7 1,-23 11-88,-7 5-299,-15 4 199,-10 5 77,14-4 172,1 2 0,0 0 0,-26 24 0,37-31-44,0 1 1,1 1 0,0-1 0,0 1-1,0-1 1,0 1 0,1 0-1,0 1 1,0-1 0,1 0 0,0 1-1,0 0 1,0-1 0,0 9 0,2-11 10,0 0 0,0 0 0,0 1 0,0-1 0,1 0 0,-1 0 0,1 0 0,0 0 0,1-1 0,-1 1 0,1 0 0,-1 0 0,5 6 0,-2-5 8,0 0-1,0 0 0,0-1 0,1 1 1,0-1-1,0 0 0,0 0 0,6 3 0,3 1-9,0-1-1,0-1 0,1 0 0,-1-1 0,2-1 0,19 3 0,-33-6-39,3 0-49,-1 0 1,0-1-1,1 1 0,-1-1 0,0 0 1,1 0-1,-1 0 0,1-1 0,-1 1 1,6-3-1,2 0-900,-11 3 449,1 0 0,0-1 0,-1 1-1,1-1 1,-1 1 0,1-1 0,-1 1-1,1-1 1,1-1 0,-2 1 184,-1 0-1,1 0 1,-1 0-1,1 1 1,-1-1 0,1 0-1,-1 0 1,0 0 0,0 0-1,1 0 1,-1 0 0,0 0-1,0 1 1,0-1 0,0 0-1,0 0 1,0 0 0,0 0-1,0 0 1,-1 0-1,1-1 1,-7-14-2739,-8-4-315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2:59:00.74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67 120 7456,'-58'-51'2784,"49"39"-2176,9-6-160,4 6-224,6 0-224,-1 3-96,5 4 64,5 5-320,6 9 192,-3 3-3328,-2 5 1920,-10-8-1824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2:59:01.10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 63 3136,'-19'-24'1184,"24"24"-928,9-14-64,-5 10 1216,5-4-800,5 4 1376,5-1-1120,-1 1 160,2 4-640,-3 4 256,3 5-352,-8-1-96,3 4-96,-6 9 0,-4 0-64,-5 6-2560,-5-3 1376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2:59:05.12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4 681 2976,'-1'-1'54,"1"1"0,0-1 0,-1 1 0,1-1 0,0 1 0,0-1 0,-1 1 0,1-1 1,0 1-1,0-1 0,0 1 0,0-1 0,0 0 0,-1 1 0,1-1 0,0 1 0,1-2 0,-1 2-29,0 0 0,0 0 0,0 0 1,0 0-1,0-1 0,1 1 0,-1 0 0,0 0 0,0 0 0,0 0 0,1 0 0,-1 0 1,0 0-1,0 0 0,0-1 0,1 1 0,-1 0 0,0 0 0,0 0 0,0 0 0,1 0 0,-1 0 1,0 0-1,0 0 0,1 0 0,-1 0 0,0 1 0,0-1 0,1 0 0,0 0 94,1 1 0,0 0 0,-1-1-1,1 1 1,-1 0 0,1 0 0,-1 0 0,1 0-1,-1 0 1,0 0 0,3 3 0,3 6 270,0 1 1,-1 0 0,0 1-1,0-1 1,-1 1 0,-1 0-1,4 16 1,13 92 903,-6 158 1705,-24-315-2524,-21-91 520,17 80-622,-10-74 1,18 77-234,2-47 0,3 72-105,2 1-1,0 0 1,2-1 0,0 1-1,6-19 1,-5 25-58,0 1-1,1 0 1,0-1 0,1 2 0,0-1 0,1 1 0,14-16-1,-19 23 12,1 0 0,0 0 0,0 0-1,0 1 1,1 0 0,-1 0 0,1 0-1,0 0 1,-1 1 0,1 0-1,0 0 1,1 0 0,-1 0 0,0 1-1,0 0 1,1 0 0,-1 0 0,1 1-1,-1 0 1,0 0 0,9 1 0,-11 0 25,1 1 0,0-1 1,-1 0-1,1 1 1,-1 0-1,0 0 0,0 0 1,1 0-1,-1 1 1,-1-1-1,1 1 1,0 0-1,0 0 0,-1 0 1,0 0-1,0 0 1,0 0-1,2 4 0,1 3 98,0 0 0,-1 0-1,0 1 1,4 21 0,-6-23-28,-1 0 1,0-1 0,0 1-1,-1 0 1,0 0 0,-1 0-1,0 0 1,0 0 0,-4 12-1,3-15-14,0-1-1,0 0 0,0 1 1,-1-1-1,0 0 0,0 0 1,-1 0-1,1-1 0,-1 1 1,0-1-1,0 0 0,0 0 1,-1 0-1,1-1 0,-9 5 0,0-1 21,0-1-1,0-1 0,0 0 1,-1-1-1,0 0 0,0-1 0,0-1 1,0 0-1,0-1 0,-19 0 0,22-3-190,11 2 97,0 0 1,0 0-1,0-1 1,-1 1 0,1 0-1,0 0 1,0 0 0,0 0-1,0 0 1,0 0-1,0 0 1,0-1 0,0 1-1,0 0 1,0 0-1,0 0 1,0 0 0,0 0-1,0 0 1,0-1 0,0 1-1,0 0 1,0 0-1,0 0 1,0 0 0,0 0-1,0 0 1,0-1-1,0 1 1,0 0 0,0 0-1,0 0 1,0 0 0,0 0-1,1 0 1,-1 0-1,0 0 1,0-1 0,0 1-1,17-11-309,7 2 218,0 0 0,1 1 0,29-4 0,15-5-107,-3-5 262,-1-3 1,-2-3 0,0-2-1,77-52 1,-124 73 129,-24 16-31,-10 11-273,-43 62-193,43-56 352,-15 29 154,15-22-101,18-30-95,-22 37 127,20-35-123,0 1-1,1 0 1,-1 0-1,1 0 1,0 1-1,0-1 1,-1 8-1,2-11 252,2-1-188,-1-1-1,0 0 1,0 0-1,0 0 0,0 1 1,0-1-1,0 0 1,0 0-1,0 0 0,1-2 1,-1 1 6,10-11-10,-2 0 0,1-1 0,-2 0 0,12-24 0,4-7-96,21-48-176,-45 105 5,0 0-1,0-1 0,1 1 0,5 20 1,-4-23 197,1-1 0,0 0 0,1 1 0,0-1 0,0-1 0,1 1 0,0-1 0,0 1 0,1-2 0,10 12 1,-12-15 66,0 1 0,0-1 0,1 0 1,-1 0-1,1 0 0,0 0 0,0-1 1,0 0-1,0 0 0,0 0 0,1-1 1,-1 0-1,0 0 0,1 0 0,-1-1 1,1 1-1,-1-1 0,10-2 0,-6 1-2,1-2-1,0 1 1,-1-2-1,0 1 1,1-1-1,-2 0 1,13-9-1,-8 5 28,-2 0-1,1-1 1,-1-1 0,16-17-1,-10 4-106,-1 0-1,-1-2 1,19-40-1,-3 6-148,5-18-336,-35 73 432,1 1-122,0 7 24,0 0 139,3 7-12,-1 0 0,-1 1 0,0-1 0,0 1 0,-1 0 0,0 18 0,3 12 45,2-9 25,20 55-1,-21-71 45,-3-9-43,1 1 1,0-1 0,0 1-1,1-1 1,0 0 0,1-1-1,0 0 1,9 10 0,-14-17-13,-1 1 0,1-1 0,0 1-1,0-1 1,0 0 0,-1 1 0,1-1 0,0 0 0,0 0 0,0 1 0,0-1 0,0 0 0,-1 0 0,1 0 0,0 0 0,0 0-1,0 0 1,0 0 0,0-1 0,0 1 0,-1 0 0,1 0 0,0-1 0,0 1 0,1-1 0,24-14 280,-14 8-230,-3 1-34,1-1 0,-1 1 0,-1-2 0,1 1 0,14-17 0,31-49 227,-38 48-196,17-36-1,-27 48-42,0 0 0,-1 0 0,-1-1 0,-1 1 0,3-18 0,-5 30-27,-1-1-1,0 1 0,0-1 0,0 1 0,0-1 0,0 1 1,0-1-1,0 1 0,0-1 0,-1 1 0,1-1 1,-1 1-1,1-1 0,-1 1 0,1 0 0,-1-1 0,0 1 1,0 0-1,0 0 0,0-1 0,-1 0 0,1 1-12,0 1 0,0-1 0,0 1 0,0 0-1,0-1 1,0 1 0,-1 0 0,1-1 0,0 1-1,0 0 1,0 0 0,0 0 0,-1 0 0,1 0-1,0 1 1,0-1 0,0 0 0,0 0 0,0 1 0,-1-1-1,1 1 1,0-1 0,0 1 0,0-1 0,0 1-1,0 0 1,-1 0 0,-4 4-40,-1 0 0,1 1 0,0-1 0,0 1 0,0 1 0,1-1 0,0 1 0,-5 9 0,1 0 10,1 0 0,-11 31-1,14-34 57,2 0-1,0-1 1,0 1-1,1 0 1,1 1-1,0-1 1,1 19-1,0-27 18,1 0 0,0-1 0,0 1-1,0-1 1,1 1 0,0-1 0,-1 1 0,2-1-1,-1 0 1,4 6 0,-3-7 14,-1 0 1,1 0-1,-1-1 1,1 1-1,0-1 1,0 0 0,0 0-1,1 0 1,-1 0-1,0-1 1,1 1-1,-1-1 1,1 0-1,7 2 1,-3-2 36,0-1 0,0 1 0,0-2 1,0 1-1,1-1 0,-1 0 0,0-1 0,0 1 1,-1-2-1,1 1 0,0-1 0,10-6 0,11-6-20,47-33 0,-64 39-33,89-57-206,-100 66 181,-1 0 0,0 0 1,1 0-1,-1 0 0,0 0 0,1 0 0,-1 0 0,0 1 0,0-1 0,1 0 0,-1 0 0,0 0 0,1 1 0,-1-1 0,0 0 0,0 0 1,0 1-1,1-1 0,-1 0 0,0 0 0,0 1 0,0-1 0,0 0 0,1 1 0,-1-1 0,0 0 0,0 1 0,0-1 0,0 0 0,0 1 1,0-1-1,0 0 0,0 1 0,0-1-1,0 3 12,0-1-1,0 1 0,0 0 1,0-1-1,0 1 0,-1-1 0,1 1 1,-1-1-1,1 1 0,-1-1 1,0 0-1,0 1 0,-1-1 1,1 0-1,-3 4 0,-3 4 174,-18 19-1,9-12-51,10-10-54,-5 5-205,11-10 217,6-5 266,-1-1-296,0 0 0,-1 0 1,1-1-1,-1 1 0,0-1 0,4-7 0,15-17 4,-2 8-160,-11 11 63,0 0 0,14-11 1,-23 20 28,0 1 0,0-1 0,0 1 0,0-1 0,0 1 0,0-1 0,0 1 0,-1 0 0,1-1 0,0 1 0,0 0 0,0 0 0,0 0 0,1 0 0,-1 0 0,0 0 0,0 0 0,0 0 0,0 0 0,0 0 0,0 1 0,1-1 0,0 1-3,-1 0 0,1 0 0,-1 0-1,1 0 1,-1 1 0,1-1 0,-1 0-1,0 1 1,0-1 0,1 1 0,0 1-1,2 5-10,0 0 0,0 0-1,4 17 1,-8-25 24,15 62 0,-14-60 3,0 0 0,0 0 1,0-1-1,0 1 0,0 0 0,0-1 0,0 1 0,3 2 0,2 3 145,1-10 23,-3 1-158,0 1-1,0-1 1,-1 0 0,1 0-1,0 0 1,-1 0 0,0 0-1,0-1 1,0 0 0,0 0-1,0 0 1,0 0 0,-1 0-1,1 0 1,3-7 0,8-13 160,-10 17-190,-1 0 1,1 0-1,4-12 0,26-100 241,-30 107-299,0-10 22,-4 20-16,-1 1-40,0 1 106,0-1 0,0 0 0,1 1 0,-1-1 0,0 1 1,0-1-1,0 1 0,0-1 0,1 1 0,-1 0 1,0-1-1,1 1 0,-1 0 0,0 0 0,1-1 1,-1 1-1,0 1 0,-2 1 3,2-2 128,2-6 203,6-21-290,6-36 1,-5 16 8,5-16 62,-3 0 0,4-111 0,-14 172-114,-2-29-176,2 30 164,0-1 0,0 0 0,0 1 0,-1-1 0,1 0 0,0 1 0,-1-1 0,1 0 0,0 1 0,-1-1 0,1 0 0,-1 1 0,1-1 0,-1 0 0,1 1 4,-1 0-1,1 0 1,-1 0 0,1 0 0,0 0 0,-1 0 0,1 0 0,0 0 0,-1 0 0,1 0 0,0 0-1,-1 0 1,1 0 0,-1 0 0,1 0 0,0 0 0,-1 0 0,1 0 0,0 0 0,-1 1 0,1-1-1,0 0 1,-1 0 0,1 0 0,0 1 0,0-1 0,-1 0 0,1 0 0,-1 1 0,0 1 5,-1 0 0,0 0 0,1 1 1,0-1-1,-1 0 0,1 1 0,0-1 1,0 1-1,0-1 0,0 1 0,0 2 1,-5 36-160,3-20 139,-1 24 118,1 0 0,2 0-1,2 1 1,2-1 0,2 0-1,2 0 1,19 61 0,-22-93-130,0 0 0,1 0 1,1 0-1,0-1 1,1 0-1,12 17 1,-18-28-647,-1-1 497,1 0-1,-1 0 1,0 0 0,1 0-1,-1 0 1,0 0 0,1 0 0,-1 0-1,0-1 1,1 1 0,-1 0-1,0 0 1,1 0 0,-1 0-1,0 0 1,0-1 0,1 1-1,-1 0 1,0 0 0,0-1 0,1 1-1,-1 0 1,0 0 0,0-1-1,0 1 1,1 0 0,-1-1-1,0 1 1,0 0 0,0 0-1,0-1 1,0 1 0,0 0 0,0-1-1,1 1 1,-1 0 0,0-1-1,0 1 1,0 0 0,0-1-1,-1 1 1,1-1 0,-5-20-4036,2 8 2023,-2-15-1987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2:59:05.46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30 295 8640,'-27'-15'2784,"27"15"-2748,-1-1 0,1 1 0,0 0 1,0-1-1,-1 1 0,1 0 0,0-1 0,0 1 1,0 0-1,0-1 0,-1 1 0,1-1 0,0 1 1,0-1-1,0 1 0,0 0 0,0-1 1,0 1-1,0-1 0,0 1 0,0 0 0,0-1 1,0 1-1,0-1 0,1 1 0,-1 0 1,0-1-1,0 1 0,0-1 0,0 1 0,1 0 1,-1-1-1,0 1 0,1-1 0,9-10 367,-8 9-180,6-5 820,1-1 0,16-10 0,0 1 446,3-3-1004,1 1-1,0 2 0,2 1 1,0 1-1,0 2 0,46-13 0,6 4-541,116-15-1,-76 21-4646,-109 15 2517,-14 1 2100,0 0 0,0 0 0,1 0 0,-1 0 1,0 0-1,0 0 0,1 0 0,-1 0 0,0 0 1,0 0-1,1 0 0,-1 0 0,0 0 1,1 0-1,-1 0 0,0 0 0,0 0 0,0 0 1,1 1-1,-1-1 0,0 0 0,0 0 1,1 0-1,-1 0 0,0 0 0,0 1 0,0-1 1,0 0-1,1 0 0,-1 0 0,0 1 0,0-1 1,0 0-1,0 0 0,0 1 0,0-1 1,1 0-1,-1 0 0,0 1 0,0-1 0,0 0 1,0 0-1,0 1 0,0-1 0,0 0 0,0 1 1,-11 13-5418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2:59:27.356"/>
    </inkml:context>
    <inkml:brush xml:id="br0">
      <inkml:brushProperty name="width" value="0.5" units="cm"/>
      <inkml:brushProperty name="height" value="1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13 14 1728,'-12'27'7349,"21"-24"-6736,-6-1-476,1-1 0,0 1 1,0-1-1,-1 0 0,1-1 0,5 1 0,12-2 327,0-1-1,-1-1 0,36-11 0,-3 1-140,-19 6 10,68-4-1,-88 11-325,0 0 1,0 1 0,0 0-1,0 1 1,0 1-1,-1 0 1,23 9 0,-3 3-91,-24-10 101,0 0-1,1-1 1,-1 0-1,20 4 1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3:00:10.34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68 17 1824,'2'0'771,"-1"-1"-1,0 0 1,0 0 0,1 0-1,-1 0 1,0 0-1,0 0 1,0 0 0,0 0-1,0 0 1,-1-1 0,1 1-1,1-2 1,-7 39 1460,0-10-1305,-9 122 1528,-23 187-668,33-294-1544,3-25-686,-4 21 1,5-34 282,0-3 87,0 1 0,0-1 0,0 0 0,0 1 0,0-1 0,0 0-1,0 1 1,0-1 0,0 0 0,-1 1 0,1-1 0,0 0 0,0 1 0,0-1 0,0 0 0,0 0-1,-1 1 1,1-1 0,0 0 0,0 0 0,0 1 0,-1-1 0,1 0 0,0 0 0,0 1-1,-1-1 1,1 0 0,0 0 0,0 0 0,-1 0 0,1 0 0,0 1 0,-1-1 0,1 0 0,0 0-1,-1 0 1,1 0 0,-1 0 0,1 0-117,-1-1 1,1 1-1,-1-1 0,1 1 1,0 0-1,-1-1 0,1 1 0,0-1 1,0 1-1,-1-1 0,1 1 1,0-1-1,0 1 0,0-1 0,-1 1 1,1-1-1,0 1 0,0-1 1,0 0-1,0 1 0,0-2 1,4-28-5465,-1 9 3479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3:00:10.76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9 132 3904,'-8'-17'16574,"50"-5"-14455,10 3-1602,-17 5-277,67-16 0,81 2-192,-160 26-56,41 3 1,-17 0-314,-70 21-13497,13-11 11114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3:00:09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279 282 4480,'0'-1'197,"-1"0"0,0 1-1,0-1 1,1 0 0,-1 0 0,0 0 0,1 1 0,-1-1-1,1 0 1,-1 0 0,1 0 0,0 0 0,-1 0 0,1 0 0,0 0-1,0 0 1,0 0 0,0 0 0,-1 0 0,1 0 0,1-1-1,-2 1 37,1 0-1,0 0 0,-1 0 0,1 0 0,0 0 0,-1 0 0,1 0 0,-1 0 1,0 0-1,1 0 0,-1 1 0,0-1 0,1 0 0,-1 0 0,0 1 0,0-1 1,0 1-1,1-1 0,-1 1 0,0-1 0,0 1 0,0-1 0,0 1 0,0 0 1,0-1-1,0 1 0,0 0 0,0 0 0,-2 0 0,-2-1 395,0 0-1,-1 1 0,1 0 1,-8 0-1,5 2-351,1 0-1,-1 0 1,1 1 0,-1 0-1,1 0 1,0 1 0,0 0-1,0 0 1,1 0 0,-1 1-1,1 0 1,0 0 0,-6 7-1,1 1-125,0 1 0,0-1 0,1 1 0,1 1 0,0 0 0,2 1 0,-1-1 0,2 1 0,0 1 0,1-1 0,0 1 0,2 0 0,0 0 0,1 0 0,-1 19 0,3-26-94,0 0 1,0-1-1,0 1 0,1-1 1,0 1-1,1-1 1,4 14-1,-2-11 45,0-1 1,1 0-1,1 0 0,0-1 1,0 1-1,15 17 0,-16-23-45,-1-1 0,1 0 0,0 0-1,0 0 1,0 0 0,0-1 0,1 0-1,-1 0 1,1 0 0,0-1 0,0 0-1,0 0 1,0 0 0,0-1 0,8 1 0,1-1-2,0-1 1,0 0 0,1-1 0,-1-1 0,0 0 0,0-1 0,0-1 0,18-7 0,7-5 98,62-34 0,-84 40-69,-1 0 1,0-2 0,0 0-1,-1-1 1,-1 0-1,27-30 1,-33 32-54,-1 0 0,0-1 0,-1 0 0,-1 0-1,0 0 1,0-1 0,-1 0 0,-1 0 0,0 0 0,-1-1 0,2-15 0,-2 8-64,-2 0 0,-1 1 0,0-1 0,-2 0 0,0 1 0,-1-1 0,-1 1 1,-1 0-1,-1 0 0,-1 0 0,-1 1 0,0 0 0,-18-28 0,20 38-36,-1 0 0,0 0 1,-1 1-1,0 1 0,0-1 0,-1 1 0,0 0 0,0 1 0,0 0 0,-1 1 1,0 0-1,-14-6 0,8 6-515,0 0 1,-1 1-1,1 0 1,-1 1 0,0 1-1,0 1 1,-25 1-1,37 0 55,0 0-1,0 0 1,0 1-1,1 0 1,-1 0-1,0 0 1,0 0 0,1 1-1,-1 0 1,1 0-1,-1 0 1,1 0-1,0 1 1,-6 4-1,-4 9-1991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3:00:11.12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 92 5984,'-9'5'10885,"13"-5"-10269,0-1 0,1 1 1,-1-1-1,0-1 0,1 1 1,6-4-1,10-3 254,68-14 305,1 4 0,135-10 0,-196 26-1554,-29 2 336,0 0-1,0 0 1,0 0-1,0 0 0,0 0 1,0 0-1,0 0 1,0-1-1,0 1 1,0 0-1,0 0 1,0 0-1,0 0 1,0 0-1,0 0 0,0 0 1,-1 0-1,1 0 1,0 0-1,0 0 1,0 0-1,0 0 1,0-1-1,0 1 0,0 0 1,0 0-1,0 0 1,0 0-1,0 0 1,0 0-1,0 0 1,0 0-1,0 0 1,1 0-1,-1 0 0,0 0 1,0-1-1,0 1 1,0 0-1,0 0 1,0 0-1,0 0 1,0 0-1,0 0 1,0 0-1,0 0 0,0 0 1,0 0-1,0 0 1,0 0-1,0 0 1,0 0-1,0 0 1,1 0-1,-1 0 0,0 0 1,0 0-1,0 0 1,0 0-1,0 0 1,0 0-1,0 0 1,0 0-1,0 0 1,0 0-1,0 0 0,1 0 1,-9-3-5162,2 0 1329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3:00:12.16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114 71 3808,'-1'0'510,"-1"-1"-1,1 1 1,0-1 0,-1 1-1,1 0 1,-1 0 0,1 0-1,-1-1 1,1 1 0,-1 1-1,1-1 1,0 0 0,-1 0-1,-1 1 1,1 0-212,1-1 0,-1 1 0,0 0 0,1 0 0,-1 0 0,0 0 0,1 0 0,-1 0 0,-1 3 0,-2 2-190,1 0 1,-1 0-1,1 1 1,-4 9-1,2-3 789,-1-2-588,2 1 0,-1 0 0,1 1 1,1-1-1,1 1 0,-1 0 1,2 0-1,0 0 0,0 17 1,2-25-236,0 0 0,1 0-1,0 0 1,0 0 0,1 0 0,-1-1 0,1 1 0,0 0 0,0-1 0,1 1-1,0-1 1,-1 0 0,1 0 0,6 6 0,-8-8-41,1-1 0,-1 1 0,1-1 1,-1 0-1,1 1 0,0-1 0,-1 0 0,1 0 0,0 0 0,0 0 1,0-1-1,0 1 0,0 0 0,0-1 0,0 1 0,0-1 1,0 0-1,0 0 0,0 0 0,0 0 0,0 0 0,0 0 0,1 0 1,-1-1-1,0 1 0,0-1 0,0 1 0,0-1 0,-1 0 0,1 0 1,0 0-1,0 0 0,0 0 0,-1 0 0,1-1 0,0 1 1,1-3-1,1 1 24,-2 0 1,1-1-1,0 0 1,-1 1 0,1-1-1,-1 0 1,0 0-1,2-8 1,9-35 230,-12 38-268,2-9 55,0 0 0,-2 0 0,-1 0-1,0-1 1,-4-27 0,4 44-70,-1-4 50,-1 0-1,1 0 1,-1 0 0,0 0 0,-5-10 0,0 1 576,7 14-612,0 0 1,0 0 0,0 1-1,0-1 1,0 0 0,1 0-1,-1 0 1,0 0 0,0 1-1,1-1 1,-1 0 0,0 0-1,1 1 1,-1-1 0,1 0-1,-1 0 1,1 1 0,-1-1-1,1 1 1,0-1 0,-1 0-1,1 1 1,0-1 0,-1 1-1,1-1 1,0 1 0,-1 0-1,1-1 1,0 1 0,1-1-1,30-11 246,-28 11-243,11-5 82,0 2 0,1 0 1,0 1-1,23-2 0,-34 4-51,0 1 0,0 0 0,0 1-1,0-1 1,0 1 0,-1 0 0,1 0 0,0 0 0,-1 1-1,1-1 1,-1 1 0,1 0 0,-1 1 0,0-1 0,0 1-1,0 0 1,0 0 0,7 7 0,-1 4 167,-1 0 1,0 0-1,-1 1 1,-1 0-1,0 1 1,5 19-1,-4-12 37,1-1 0,17 30 0,-22-46-239,0 0-1,0 0 0,0 0 0,1-1 1,0 1-1,1-1 0,-1 0 0,1-1 0,0 1 1,0-1-1,0 0 0,7 3 0,-10-6-116,0 0-1,0 0 0,0 0 0,0 0 1,-1-1-1,1 1 0,0-1 0,0 0 0,0 0 1,0 0-1,0 0 0,0 0 0,4-2 0,1 0-1376,0-1-1,0 0 0,9-5 1,16-6-7609,-13 10 5005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3:00:15.41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3 617 3552,'-3'-2'12090,"6"-7"-12090,13-39 1503,21-60-385,-28 85-859,1 1 0,23-36-1,-14 30 200,1 0-1,2 1 0,31-30 1,-48 53-251,-1 1 0,2-1 0,-1 1 1,0 0-1,1 0 0,10-3 0,-16 6-203,0-1 1,0 1-1,1 0 0,-1 0 0,0 0 0,0 0 0,0 0 1,0 0-1,1 0 0,-1 1 0,0-1 0,0 0 0,0 0 0,0 0 1,1 0-1,-1 0 0,0 0 0,0 0 0,0 0 0,0 0 1,0 0-1,1 0 0,-1 1 0,0-1 0,0 0 0,0 0 0,0 0 1,0 0-1,0 0 0,0 1 0,0-1 0,1 0 0,-1 0 1,0 0-1,0 0 0,0 1 0,0-1 0,2 11 106,-3 15 84,1-23-154,-14 92 125,2-9 166,5-26 319,7-60-646,0 0 0,0 0-1,0 0 1,0 1 0,0-1 0,0 0-1,0 0 1,0 0 0,0 0 0,0 0-1,0 0 1,0 0 0,0 0-1,0 0 1,0 0 0,0 0 0,0 0-1,0 0 1,0 1 0,0-1-1,0 0 1,0 0 0,0 0 0,0 0-1,0 0 1,0 0 0,0 0 0,0 0-1,0 0 1,0 0 0,0 0-1,0 0 1,0 0 0,0 0 0,0 0-1,0 1 1,0-1 0,0 0 0,0 0-1,1 0 1,-1 0 0,0 0-1,0 0 1,0 0 0,0 0 0,0 0-1,0 0 1,0 0 0,0 0-1,0 0 1,0 0 0,0 0 0,0 0-1,0 0 1,1 0 0,-1 0 0,0 0-1,0 0 1,0 0 0,4-6 116,9-15-45,-9 14-56,113-183-169,-104 171 118,-7 10 44,0-1 1,1 1-1,0 0 0,0 1 0,1-1 0,9-6 1,-17 15-11,1-1 1,-1 0-1,1 1 1,-1 0-1,1-1 1,0 1 0,-1-1-1,1 1 1,0 0-1,-1-1 1,1 1-1,0 0 1,-1 0 0,1-1-1,0 1 1,0 0-1,-1 0 1,1 0-1,0 0 1,-1 0 0,1 0-1,0 0 1,0 0-1,-1 0 1,1 0-1,0 1 1,0-1 0,-1 0-1,1 0 1,0 1-1,-1-1 1,1 1-1,-1-1 1,1 0 0,0 1-1,-1-1 1,1 1-1,-1-1 1,1 1-1,-1 0 1,1-1 0,-1 1-1,0-1 1,1 1-1,-1 0 1,0-1-1,1 1 1,-1 0 0,0-1-1,0 1 1,1 0-1,-1 0 1,0-1-1,0 1 1,0 1 0,0 8 48,0 0 0,0-1 0,-1 1 0,0 0 0,-4 11 1,3-13-4,1 0 0,-1 0 0,1 1 1,1-1-1,0 0 0,0 0 1,1 9-1,-1-17-47,0 0 1,0 0-1,0 0 0,0 0 0,0 0 1,0 1-1,0-1 0,1 0 1,-1 0-1,0 0 0,0 0 1,0 0-1,0 0 0,0 1 1,0-1-1,0 0 0,0 0 1,0 0-1,1 0 0,-1 0 0,0 0 1,0 0-1,0 0 0,0 0 1,0 0-1,0 0 0,1 0 1,-1 0-1,0 0 0,0 1 1,0-1-1,0 0 0,0 0 1,1 0-1,-1 0 0,0-1 0,0 1 1,0 0-1,0 0 0,0 0 1,1 0-1,-1 0 0,0 0 1,0 0-1,0 0 0,0 0 1,0 0-1,0 0 0,0 0 1,1 0-1,-1 0 0,0-1 0,0 1 1,0 0-1,0 0 0,0 0 1,0 0-1,0 0 0,0 0 1,0-1-1,0 1 0,0 0 1,0 0-1,1 0 0,29-42 162,-20 26-205,2 1 0,-1 0 0,18-16 0,-25 28 40,0 0 0,0 0 1,0 1-1,0-1 0,0 1 0,0 0 1,1 0-1,6-2 0,-10 4-3,1-1-1,-1 1 1,0 0-1,0 0 1,0-1-1,0 1 1,1 0-1,-1 0 1,0 0-1,0 0 1,0 1-1,0-1 1,0 0-1,1 0 1,-1 1-1,0-1 1,0 1 0,0-1-1,0 1 1,0-1-1,0 1 1,0 0-1,0-1 1,0 1-1,0 0 1,-1 0-1,1-1 1,0 1-1,0 0 1,-1 0-1,1 0 1,-1 0-1,1 0 1,-1 0-1,1 0 1,-1 1 0,1-1-1,-1 2 1,3 13 72,-1 0 0,1 26 0,-3-26 84,2 0 1,4 26 0,-6-40-146,0-1 1,1 1 0,-1 0 0,0-1-1,1 1 1,0-1 0,-1 1 0,1-1-1,0 1 1,0-1 0,0 1 0,0-1-1,0 0 1,0 1 0,0-1-1,0 0 1,1 0 0,-1 0 0,0 0-1,1 0 1,2 1 0,-2-1 13,1-1 1,0 0-1,-1 0 0,1 0 1,-1 0-1,1 0 0,-1 0 1,1-1-1,0 0 0,-1 1 1,1-1-1,-1 0 0,0 0 1,4-2-1,22-11 48,37-25-1,-3 2-85,116-72-94,-126 76 203,-42 28-75,-10 5-17,0 0 0,-1 0 0,1 0 0,0 0 0,0 0 0,0 0 0,0 0 0,0 0 0,0 0 0,0 0 0,0 0 0,0 0 0,0 0 0,0 0 0,0 0 0,0 0 0,0 0 0,0 0 0,0 0 0,0 0 0,0 0 0,0 0 0,0 0 1,0 0-1,0 0 0,0 0 0,0 0 0,0 0 0,0 1 0,0-1 0,0 0 0,0 0 0,0 0 0,0 0 0,0 0 0,0 0 0,0 0 0,0 0 0,0 0 0,0 0 0,0 0 0,0 0 0,0 0 0,0 0 0,0 0 0,0 0 0,1 0 0,-1 0 0,0 0 0,0 0 0,0 0 0,-14 13-165,10-9 132,-98 95 146,86-83-94,2 1 0,-1 0 1,2 1-1,-14 24 0,26-42-18,1 1 1,0 0 0,-1 0-1,1-1 1,-1 1-1,1 0 1,0 0 0,0 0-1,-1-1 1,1 1-1,0 0 1,0 0-1,0 0 1,0 1 0,4-2-29,5-8 26,42-50 220,-21 23-407,39-35 0,-67 68 163,-1 1 0,1 0 1,0-1-1,0 1 1,-1 0-1,1 0 1,0 1-1,0-1 0,0 0 1,0 0-1,3 0 1,-4 1 11,0 0 1,0 0 0,-1 0-1,1 0 1,0 0 0,0 0-1,0 0 1,-1 1 0,1-1-1,0 0 1,0 0 0,-1 1-1,1-1 1,0 0 0,0 1-1,-1-1 1,1 0 0,0 1-1,-1-1 1,1 1 0,-1-1 0,1 1-1,-1 0 1,1-1 0,-1 1-1,1 0 1,-1-1 0,1 1-1,-1 0 1,1 1 0,0 3 24,1 0 0,-1 0 0,-1 1 0,1-1 0,-1 0 0,0 7 0,1 11 98,12 55 62,-12-75-144,-1 1 0,1 0 0,0-1 0,0 1 0,0-1 0,1 1 0,-1-1 0,1 0 0,0 1 0,-1-1 0,2 0 0,-1 0 0,5 5 1,-7-8-19,1 1 1,0-1 0,0 1 0,-1-1 0,1 1 0,0-1 0,0 1 0,0-1 0,0 0 0,0 0 0,0 1-1,0-1 1,0 0 0,0 0 0,0 0 0,0 0 0,0 0 0,0 0 0,0 0 0,-1-1 0,1 1 0,0 0-1,0 0 1,0-1 0,0 1 0,0 0 0,0-1 0,0 1 0,-1-1 0,2-1 0,4-1 12,-1-2 0,1 1 0,5-7 0,-10 10-28,40-35-449,2 1 0,64-40 0,-63 45 471,49-30 74,-92 60-91,-1 0-1,1 0 1,-1-1 0,1 1-1,-1 0 1,1-1 0,-1 1-1,0 0 1,1-1-1,-1 1 1,0-1 0,1 1-1,-1-1 1,0 1-1,1-1 1,-1 1 0,0-1-1,0 1 1,1-1 0,-2 1 0,1-1 1,0 1-1,0 0 1,0 0-1,-1 0 1,1-1-1,0 1 0,0 0 1,-1 0-1,1 0 1,0 0-1,0 0 1,-1-1-1,1 1 1,0 0-1,0 0 1,-1 0-1,1 0 1,0 0-1,-1 0 1,1 0-1,0 0 1,0 0-1,-1 0 1,-24 3-45,8 4-3,0 0 0,1 1 0,0 1 0,1 0 0,-1 1 0,-16 15 0,22-18 59,1 1-1,0 0 1,1 0 0,-1 1-1,2 0 1,-1 1 0,1 0-1,-11 21 1,17-31-15,1 1 1,-1 0 0,1 0-1,0 0 1,-1 0-1,1 0 1,0 0 0,-1 0-1,1 0 1,0 0-1,0 0 1,0 0 0,0 0-1,0 0 1,0 0-1,0 0 1,0 0-1,1 0 1,-1-1 0,0 1-1,0 0 1,2 2-1,-2-2 5,1-1 1,0 0-1,-1 1 0,1-1 0,0 1 0,0-1 0,0 0 1,0 1-1,-1-1 0,1 0 0,0 0 0,0 0 0,0 0 0,0 0 1,0 0-1,-1 0 0,1 0 0,0 0 0,2-1 0,4 0-3,1-1-1,-1-1 0,0 1 0,8-5 1,-3 1 0,52-28 348,-56 30-322,-1-1-1,1-1 1,-1 1-1,0-1 0,11-13 1,-12 11-2,-4 4-12,1 1 0,-1 0 0,1 0-1,0 0 1,0 1 0,4-4 0,-8 14-97,0 1 0,-1-1 1,-3 8-1,-28 100-17,-22 68 76,41-145 154,-2-1 0,-32 58-1,43-89-25,0 0 0,0 0-1,-1 0 1,1-1 0,-2 1-1,-6 4 1,11-9-83,0 0 0,0 0 0,0-1 0,-1 1 0,1-1 0,-1 1 0,1-1 0,-1 0 0,1 0 0,-1 0 0,0 0 0,0-1 0,1 1 0,-1-1 0,0 0 0,0 1 0,0-1 0,1-1 0,-1 1 0,0 0 0,-3-1 0,3-1-52,-1 1-1,1-1 1,1 1 0,-1-1-1,0 0 1,0 0-1,1 0 1,-1 0-1,-2-4 1,4 5 10,0 0 0,0 0-1,0 0 1,1 0 0,-1 0 0,0 0-1,1 0 1,-1-1 0,1 1 0,-1 0-1,1 0 1,-1-1 0,1 1 0,0 0-1,0-1 1,0 1 0,0-1 0,0 1-1,0 0 1,0-1 0,0 1 0,0 0-1,1-3 1,4-3 9,-1-1 0,1 1 0,1 0 0,-1 1 0,1-1 0,0 1 0,1 0 0,7-5 0,-10 8 38,31-24 54,50-29 1,-32 23 26,-7 2 14,-1 3 137,-2-2 0,54-49 1,-47 28 222,77-105 0,-123 152-409,-4 4-55,1-1 0,-1 1 0,0 0 0,1-1 1,-1 1-1,1 0 0,-1-1 0,0 1 0,1-1 0,-1 1 0,0-1 0,0 1 1,1-1-1,-1 1 0,0-1 0,0 1 0,1-2 0,-1 2-11,-1 0 1,1 0-1,0 0 0,0 0 0,0 0 1,0 0-1,0 0 0,0 0 0,0 0 1,0 0-1,0 0 0,0 0 0,0 0 0,0 0 1,0 0-1,0 0 0,0 0 0,0 0 1,0-1-1,-1 1 0,1 0 0,0 0 1,0 0-1,0 0 0,0 0 0,0 0 1,0 0-1,0 0 0,0 0 0,0 0 1,0 0-1,0 0 0,0 1 0,0-1 0,-1 0 1,1 0-1,0 0 0,0 0 0,0 0 1,0 0-1,0 0 0,0 0 0,0 0 1,0 0-1,0 0 0,0 0 0,0 0 1,0 0-1,0 0 0,0 0 0,0 0 1,0 0-1,0 0 0,0 0 0,0 1 1,0-1-1,0 0 0,0 0 0,0 0 0,0 0 1,0 0-1,0 0 0,0 0 0,0 0 1,0 0-1,0 0 0,0 0 0,0 0 1,0 1-1,-4 4 33,1 9 107,0 0 0,-2 17 0,-1 7 35,2-22-82,1 1 0,1 0 0,0-1 0,1 1 0,2 29 0,0-25 1,-1-21-112,0 0-1,0 0 1,0 0-1,0-1 0,0 1 1,0 0-1,0 0 0,0 0 1,0 0-1,0 0 0,0 0 1,0 0-1,0 0 1,0 0-1,0 0 0,0 0 1,0-1-1,0 1 0,0 0 1,0 0-1,0 0 0,0 0 1,0 0-1,0 0 1,0 0-1,0 0 0,0 0 1,0 0-1,0 0 0,1-1 1,-1 1-1,0 0 0,0 0 1,0 0-1,0 0 1,0 0-1,0 0 0,0 0 1,0 0-1,0 0 0,0 0 1,0 0-1,0 0 0,0 0 1,1 0-1,-1 0 1,0 0-1,0 0 0,0 0 1,0 0-1,0 0 0,0 0 1,0 0-1,0 0 0,0 0 1,0 0-1,1 0 1,-1 0-1,0 0 0,0 0 1,0 0-1,0 0 0,0 0 1,0 0-1,0 0 0,0 0 1,10-54-6472,3-20 901,-5 3 3529,-6-27 2352,-2 82 365,-2-1-1,0 1 0,-8-29 1,10 45-697,0 0 1,0 0 0,0-1-1,0 1 1,-1 0 0,1 0-1,0 0 1,0 0 0,0-1-1,0 1 1,0 0-1,0 0 1,0 0 0,0 0-1,0-1 1,0 1 0,0 0-1,0 0 1,0 0 0,0 0-1,0-1 1,0 1-1,0 0 1,0 0 0,0 0-1,0-1 1,0 1 0,0 0-1,0 0 1,0 0-1,0 0 1,0-1 0,0 1-1,0 0 1,1 0 0,-1 0-1,0 0 1,0 0 0,0-1-1,8 6-3520,0 2 2872,5 1 34,1 0 0,28 10 0,-30-13 1190,-1-1 0,0 1-1,0 1 1,-1 0 0,0 0 0,14 13-1,-21-17-192,-1 1 0,0 0 0,0 0-1,0 0 1,0 0 0,0 0 0,-1 1-1,1-1 1,-1 0 0,0 1 0,0-1 0,0 1-1,-1-1 1,1 1 0,-1 0 0,0-1-1,0 1 1,-1 6 0,-1 5 509,-1 1 1,0-1-1,-6 15 0,5-17-550,-6 20 900,-9 33 799,17-57-1733,0 0 0,1 0 0,0 0 0,0 0 0,2 11-1,-1-19-262,0 0 0,0 0 0,0 0 0,0 0 0,1 0 0,-1 0 0,0 0-1,1 0 1,-1-1 0,0 1 0,1 0 0,-1 0 0,1 0 0,0 0 0,-1-1-1,1 1 1,0 0 0,-1-1 0,1 1 0,0 0 0,0-1 0,-1 1 0,1-1-1,0 1 1,0-1 0,0 1 0,0-1 0,0 0 0,0 0 0,0 1 0,0-1-1,0 0 1,0 0 0,0 0 0,0 0 0,0 0 0,0 0 0,1 0 0,5-1 14,0 0 1,-1-1 0,1 0 0,9-3-1,-11 3-19,65-28-3508,-49 20 876,0 1-1,27-8 1,-9 12-1364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3:00:38.19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97 85 3072,'-14'-3'1514,"14"3"-1393,-1-1 0,1 1 0,-1 0 0,1 0 1,-1-1-1,1 1 0,-1 0 0,0 0 0,1 0 0,-1 0 1,1 0-1,-1 0 0,1 0 0,-1 0 0,1 0 1,-1 0-1,1 0 0,-1 0 0,1 0 0,-2 1 0,-11 7 5453,12-7-5082,-1-1 0,0 1-1,0 0 1,0-1 0,0 1 0,0-1 0,1 0 0,-5 1 903,7-1-1024,14-7 775,60-16-945,1 3 0,94-13 0,-139 29-180,-11 1-36,0 1 1,0 0-1,26 3 1,-26 0 140,-18-2-136,0 1 0,1 0 0,-1 0 1,0 0-1,1 1 0,-1-1 0,0 0 1,1 1-1,-1 0 0,0-1 0,0 1 1,0 0-1,1 0 0,-1 0 0,0 1 0,0-1 1,0 0-1,-1 1 0,4 2 0,-5-3 10,0-1-1,1 1 0,-1 0 0,0 0 0,0 0 1,1 0-1,-1 0 0,0 0 0,0 0 1,0 0-1,0 0 0,0 0 0,0 0 0,-1-1 1,1 1-1,0 0 0,0 0 0,-1 0 1,1 0-1,0 0 0,-2 1 0,1 2-24,-2 8 37,0 1 1,0-1 0,-2-1-1,1 1 1,-1-1-1,-1 1 1,0-1 0,-1-1-1,0 1 1,-9 9-1,1-4 21,0 0 0,-1-1 0,-1-1 0,0 0 0,-22 12 0,36-25-44,-222 145 0,188-118 54,14-12 72,-30 28-1,38-24 4,14-18-90,1-1 0,-1 1 0,0 0 0,0-1 0,0 1 0,-1-1 0,1 1 0,0-1 0,0 0 0,-1 0 0,1 1 0,-1-1 1,1 0-1,-1 0 0,0 0 0,1 0 0,-1-1 0,0 1 0,1 0 0,-1-1 0,0 1 0,-3 0 0,91-9 734,13 0-623,142-3 331,-189 11-306,-23 0-190,-28 0-16,-1 21-15067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3:00:38.96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 9 3808,'-14'-9'11274,"14"23"-9263,-6 87-318,3-62-1116,2 67 1,2-25-108,-1-9-1943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3:00:39.33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 64 6560,'-15'-32'2117,"15"31"-1901,-1 0 1,1 0-1,-1 0 0,1 0 0,0 0 1,-1 0-1,1 0 0,0 0 1,0 0-1,0 0 0,0 0 0,0 0 1,0 0-1,0 0 0,0 0 1,0 0-1,1-2 0,-1 2-145,1 1 0,-1-1 0,1 0 0,-1 1 0,1-1 0,-1 1 1,1-1-1,-1 1 0,1-1 0,0 1 0,-1-1 0,1 1 0,0-1 0,-1 1 0,1 0 0,0 0 0,0-1 0,0 1 0,3-1-12,1 0-1,-1 1 0,1 0 0,-1 0 0,9 1 1,-9-1 289,13 2-178,-1 0-1,0 2 0,0 0 1,0 0-1,-1 2 1,1 0-1,-1 0 1,-1 2-1,1 0 0,-1 0 1,25 21-1,-20-13 22,-1 1-1,-1 0 1,-1 1-1,0 1 1,-1 1-1,-1 0 1,16 33-1,-25-44 57,0 1 0,-1 0-1,0 0 1,4 20-1,-8-27-178,1 0-1,-1 1 0,1-1 0,-1 0 1,0 1-1,-1-1 0,1 0 0,0 1 1,-1-1-1,0 0 0,1 0 0,-1 1 1,-1-1-1,1 0 0,0 0 0,-1 0 1,0 0-1,1-1 0,-1 1 0,-4 4 1,-2 0 27,0 0 0,-1 0 0,0-1 0,0-1 0,-1 1 0,1-1 0,-1-1 1,0 0-1,-18 5 0,8-4-371,-1-1 1,1-1-1,-1-1 1,-23 0-1,-2-4-2774,19-4-3420,21 5 3948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3:00:40.15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45 40 3072,'-1'-1'53,"1"1"1,0 0 0,-1-1-1,1 1 1,0 0-1,-1-1 1,1 1 0,-1 0-1,1-1 1,0 1-1,-1 0 1,1 0-1,-1-1 1,1 1 0,-1 0-1,1 0 1,-1 0-1,1 0 1,-1 0 0,1 0-1,-1 0 1,1 0-1,-1 0 1,0 0 0,1 0-1,-1 0 1,1 0-1,-1 0 1,1 0-1,-1 0 1,1 1 0,0-1-1,-1 0 1,1 0-1,-1 1 1,1-1 0,-1 0-1,1 1 1,0-1-1,-1 0 1,1 1-1,-1 0 1,-5 3 1946,-4-3 2974,7-7-2034,-3 6-1080,13 1-483,88 4-49,-25-8-995,0-2-1,106-24 1,-145 27-293,-26 2-70,0 0 1,0 0 0,0-1-1,9-2 1,-12 3-185,-1-2 16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3:00:40.52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 70 5312,'-8'0'5322,"27"-1"-2058,77-13 855,185-19-777,-104 12-4259,-169 21-1309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3:00:43.03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182 0 2560,'-6'0'7154,"-2"5"-4145,-13 10-2440,12-8 480,-4 4-706,-1 2-1,2-1 1,0 2 0,0-1-1,2 2 1,0-1-1,-12 24 1,17-29-289,0 0 0,1 1 0,0 0-1,0 0 1,1 0 0,1 1 0,0-1 0,-1 13 0,3-17-35,0 0 1,0 0 0,1 0 0,0 0 0,0 0-1,0 0 1,1-1 0,-1 1 0,2-1 0,-1 1 0,0-1-1,1 1 1,0-1 0,1 0 0,-1-1 0,5 6-1,2 0 92,0 0 0,0-1 0,1 0-1,0-1 1,0-1 0,1 1 0,0-2-1,15 7 1,-5-5 111,1 0-1,-1-2 1,47 8-1,-64-13-147,0-1 0,1 1 0,-1-1 0,0 0 0,1-1 0,-1 1 0,0-1 0,0 0 0,0-1 0,10-3 0,-12 4-44,0-1 0,-1 1 0,1-1 1,-1 0-1,1 1 0,-1-1 0,0 0 0,1-1 0,-1 1 0,0 0 0,-1-1 0,1 1 0,0-1 0,-1 1 0,1-1 0,-1 0 0,0 0 0,0 0 0,0 1 0,1-5 0,0-2 64,-1-1-1,0 1 0,-1-1 1,1 1-1,-2 0 1,1-1-1,-1 1 0,-1-1 1,-5-16-1,5 19-46,0 0 0,-1 1 1,0-1-1,-1 1 0,0 0 0,1 0 0,-2 1 1,1-1-1,-1 1 0,0 0 0,0 0 1,0 0-1,-12-7 0,-9-10-1818,23 20-341,7 4 608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3:00:43.59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164 5 3648,'-10'-3'8063,"10"3"-7808,-1 0 0,1-1 0,-1 1-1,0 0 1,1 0 0,-1 0 0,1-1-1,-1 1 1,0 0 0,1 0 0,-1 0-1,1 0 1,-1 0 0,0 0 0,1 0-1,-2 1 1,-6 0-46,0 1 0,0 1 0,1-1 0,-1 1 0,1 1 0,0-1 0,-1 1 0,2 0 0,-1 1-1,0 0 1,1 0 0,0 0 0,0 1 0,1 0 0,-1 0 0,-4 7 0,7-8-190,0 0 0,1 0 0,-1 0 0,1 0 0,0 0 0,0 0 0,1 1 0,-1-1 0,1 1 0,0-1 0,1 1 0,-1-1 0,1 1 0,0 0 0,1-1 0,-1 1 0,1-1 0,0 1 0,1-1 0,-1 0 0,1 1 0,0-1 0,0 0 0,4 5 0,-3-4 38,1 0 0,0 0 0,1-1 1,-1 0-1,1 0 0,0 0 0,0-1 0,1 1 1,-1-1-1,12 6 0,-14-9-12,0 1 1,0 0-1,1-1 0,-1 0 1,1 0-1,-1 0 0,1 0 1,0 0-1,-1-1 0,1 1 1,0-1-1,-1 0 0,1 0 1,0-1-1,0 1 0,-1-1 1,1 1-1,-1-1 0,1-1 1,-1 1-1,6-3 0,-2-1-11,0 0 0,0-1 0,0 0-1,-1 0 1,0 0 0,0-1 0,-1 0 0,0 0-1,0-1 1,-1 1 0,0-1 0,0 0-1,0 0 1,-1-1 0,-1 1 0,1 0 0,-1-1-1,-1 0 1,0 1 0,0-1 0,-1 0-1,0 0 1,-1-12 0,0 18-56,1 0 0,-1-1 1,0 1-1,0 0 0,-1 0 0,1 0 1,-1 0-1,1 0 0,-1 0 0,0 1 0,0-1 1,0 0-1,-5-3 0,1 1-173,0 1 0,0 0 0,-1 0 0,-12-5 0,17 8 89,0 1-1,0-1 1,0 0-1,0 1 1,0 0-1,0 0 1,-3-1-1,-2 2-2043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3:00:12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1 2144,'-1'13'6293,"-4"-5"-4452,4-7-1767,1-1 1,-1 1 0,1 0 0,0 0 0,-1-1 0,1 1 0,-1 0 0,0-1 0,1 1 0,-1 0 0,1-1 0,-1 1-1,0-1 1,0 1 0,1-1 0,-1 1 0,0-1 0,-1 1 0,1-1 50,0 0 1,-1 1-1,1-1 1,0 1-1,0-1 1,0 1-1,0 0 0,-1-1 1,1 1-1,0 0 1,-1 1-1,-11 6 311,-2-2-115,12-5-217,0 1 1,0-1-1,0 0 1,0-1 0,0 1-1,-1 0 1,-2 0 0,-1-1 25,-1 1 0,1 0 0,0 1 0,0-1 0,0 2 0,0-1 0,1 1 0,-1 0 0,1 0 0,-1 1 0,1-1 0,0 2-1,0-1 1,1 0 0,-10 11 0,15-14-129,-1-1-1,1 1 1,-1-1-1,1 1 1,0-1-1,-1 1 0,1 0 1,0-1-1,0 1 1,0 0-1,-1-1 1,1 1-1,0 0 0,0-1 1,0 1-1,0 0 1,0-1-1,0 1 1,0 0-1,0-1 0,0 1 1,1 0-1,-1-1 1,0 1-1,0 0 1,0-1-1,1 1 0,-1-1 1,0 1-1,1 0 1,-1-1-1,1 1 0,-1-1 1,1 1-1,-1-1 1,1 1-1,-1-1 1,1 0-1,0 1 0,4 3 39,0 0 0,1 0 0,6 3-1,-6-3-12,25 15 63,0 0-77,31 24 0,-54-37 140,0 1 1,0 0-1,-1 1 0,0-1 0,0 1 0,-1 1 0,0-1 0,7 14 0,-13-20-95,1-1 0,0 0-1,-1 1 1,0-1 0,1 0-1,-1 1 1,0-1 0,1 1-1,-1-1 1,0 0 0,0 1 0,0-1-1,0 1 1,-1-1 0,1 1-1,0-1 1,-1 0 0,1 1-1,0-1 1,-2 2 0,1-1 7,-1 0 0,1 0 0,-1 0 0,1 0 0,-1 0 0,0-1 0,0 1 0,0 0 0,0-1 0,0 0 1,-3 2-1,-2 0 41,0 0 1,0 0 0,0-1-1,0 0 1,-1 0-1,-14 1 1,10-3-179,1 1 1,-1-2-1,1 1 1,-1-1-1,1-1 1,0 0-1,-1-1 1,1 0-1,-14-7 1,6 5-1587,-3-3-5493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3:00:44.35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 69 1248,'0'-1'67,"0"-1"-1,0 1 1,0 0 0,-1-1-1,1 1 1,0 0 0,0-1-1,-1 1 1,1 0 0,-1-1-1,1 1 1,-1 0 0,-1-2-1,2 1 314,-1 1-1,1-1 0,0 1 1,0-1-1,-1 1 1,1-1-1,0 0 0,0 1 1,0-1-1,1 1 1,-1-1-1,1-2 0,5-20 3761,-6 24-4091,1 0 1,-1 0-1,0 0 0,0 0 1,1-1-1,-1 1 0,0 0 1,0 0-1,1 0 0,-1 0 0,0 0 1,0 0-1,1 0 0,-1-1 1,0 1-1,1 0 0,-1 0 1,0 0-1,1 0 0,-1 0 1,0 0-1,0 1 0,1-1 1,-1 0-1,0 0 0,1 0 1,-1 0-1,0 0 0,0 0 0,1 0 1,-1 1-1,10 4 488,-10-5-513,8 5 175,0 1-1,0 0 1,-1 0 0,0 0 0,0 1 0,-1 0 0,11 16 0,-2 1-333,17 35-1,-22-34-463,-3-8-3513,-3-11 1914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3:00:45.55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43 362 4576,'-3'1'793,"1"-1"1,-1 0-1,1 0 1,-1-1 0,1 1-1,-1 0 1,1-1-1,-1 0 1,1 0-1,0 1 1,-1-1-1,-2-2 1,4 2-679,0 0 0,0 0 0,1 0 0,-1 0 1,1 0-1,-1 0 0,1 0 0,-1 0 0,1 0 1,-1-1-1,1 1 0,0 0 0,0 0 0,0 0 0,-1 0 1,1-1-1,0 1 0,0 0 0,1 0 0,-1 0 1,0 0-1,0-1 0,1 1 0,-1 0 0,0 0 0,1 0 1,0-2-1,3-4 89,-1 0-1,1 0 1,6-8 0,3-4 143,-2 1-213,1 1 0,1 1 0,0 0-1,27-23 1,-7 10-58,44-28 1,-8 14 73,-58 37-123,0 0-1,0 2 1,0-1-1,20-4 0,-28 9-27,-1-1-1,0 1 1,0 0-1,1 0 1,-1 0-1,0 0 0,0 0 1,1 0-1,-1 1 1,0-1-1,0 1 1,0-1-1,1 1 0,-1 0 1,0 0-1,0 0 1,0 0-1,0 0 1,-1 1-1,1-1 1,0 1-1,0-1 0,-1 1 1,1-1-1,-1 1 1,0 0-1,1 0 1,-1 0-1,0 0 0,0 0 1,0 0-1,1 2 1,1 5-9,0-1-1,-1 1 1,0-1 0,0 1 0,-1 0-1,0-1 1,-1 12 0,0 2 87,-1 0 1,-1 0-1,-1 1 0,-1-1 1,-10 33-1,14-54-73,-11 29 198,0 0-1,-20 34 0,-87 128 259,51-85-163,38-52 445,71-71 580,20-14-716,-22 10-509,75-27 0,-104 43-317,27-6 440,-35 9-469,0 1 0,0-1 0,-1 1 0,1 0 0,0 0 1,0 0-1,-1 1 0,1-1 0,0 1 0,0-1 0,3 3 1,-5-3 27,0 0 0,-1 1 1,1-1-1,-1 1 1,1 0-1,0-1 0,-1 1 1,1-1-1,-1 1 1,1 0-1,-1 0 0,1-1 1,-1 1-1,0 0 1,1 0-1,-1-1 0,0 1 1,0 0-1,0 0 0,1 0 1,-1-1-1,0 1 1,0 2-1,0 0-575,4 16-1886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3:00:46.96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241 39 1664,'1'-2'490,"-1"0"0,0 0 0,1 0 1,-1 0-1,1 0 0,-1 0 0,1 1 0,0-1 0,0 0 1,0 0-1,0 1 0,0-1 0,0 0 0,1 1 0,-1-1 1,0 1-1,1 0 0,0-1 0,-1 1 0,1 0 0,2-2 1,-4 3-382,1 0 0,-1 0 0,1 0 0,-1 0 0,1-1 0,-1 1 0,1 0 0,-1 0 0,1 0 0,-1 0 0,1 0 0,-1 0 0,1 0 0,-1 0 0,1 0 0,-1 0 0,1 1 1,-1-1-1,1 0 0,-1 0 0,0 0 0,1 0 0,-1 1 0,1-1 0,9 13 1412,4 24-399,-11-28-860,38 128 1335,-35-110-1152,-1-1 0,-2 1 0,1 35-1,-4-56-336,-1 0 0,1 0 0,-1-1 0,0 1-1,-1 0 1,-2 7 0,3-10-81,0 0 0,-1 0 1,1-1-1,-1 1 0,1-1 0,-1 1 0,0-1 1,0 1-1,0-1 0,0 0 0,0 0 0,-1 0 1,1 0-1,-4 1 0,-2 1-41,0-1 0,0-1-1,-1 1 1,1-1 0,-1-1 0,1 0-1,-1 0 1,-16-1 0,-71-9-2323,81 8 1671,11 0 545,-9 0-876,1-1 1,-1 0-1,1 0 0,0-2 0,0 1 1,-17-9-1,28 11 623,-1 1 0,1-1-1,1 0 1,-1 1 0,0-1 0,0 0-1,0 0 1,0 0 0,0 0 0,1 0 0,-2-2-1,0-5-2659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3:00:47.60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327 8 5824,'-1'-1'130,"-1"0"0,0 0 0,-1 0-1,1 0 1,0 1 0,0-1 0,0 0 0,0 1 0,-1 0 0,1-1 0,0 1 0,0 0 0,-1 0 0,1 0 0,0 1-1,0-1 1,-1 0 0,1 1 0,0-1 0,0 1 0,0 0 0,0 0 0,0 0 0,-2 1 0,-11 5 1147,0 1 1,1 1 0,0 0 0,-18 16-1,17-12-503,0 2 0,1 0 0,-14 19 0,12-10-451,1 0 1,1 1-1,1 0 0,1 1 0,-12 38 0,21-53-259,0-1 0,0 1 0,1 0 0,0 0 0,1 0 0,0 0 0,1 0 0,0 1 0,1-1 0,0 0 0,1 0 0,0 0 0,0-1 0,1 1 0,1 0 0,0-1 0,11 20 0,-13-27-32,0 0-1,1 1 0,0-1 0,0 0 1,0-1-1,0 1 0,0-1 0,0 1 0,1-1 1,-1 0-1,1 0 0,0 0 0,0-1 1,-1 1-1,1-1 0,0 0 0,6 1 1,2-1 68,1 1 1,-1-2 0,0 0 0,19-2 0,22-6 40,-1-3 1,0-2-1,54-21 0,-88 28-109,0 0-1,-1-2 1,0 0 0,0-1-1,-1-1 1,0-1-1,21-17 1,-30 21-9,0 0 0,0 0 0,-1-1 0,0 0 0,0 0 0,-1 0 1,0 0-1,-1-1 0,0 0 0,0 0 0,-1 0 0,0-1 0,0 1 0,-1-1 0,-1 1 1,1-12-1,-1 6-61,-1 1 1,-1-1 0,0 1-1,-1 0 1,-1 0 0,0 0-1,-9-21 1,10 29 18,0 1 1,-1-1-1,0 1 1,0 0-1,-1 0 0,1 0 1,-10-8-1,4 5-26,-1 0-1,0 1 1,-11-6-1,9 7-127,1 1-1,-1 0 0,0 1 0,-1 0 0,1 0 1,-1 2-1,1 0 0,-1 0 0,0 1 1,0 0-1,-22 3 0,33-2-31,1 0 0,-1 0 0,1 0 0,0 0 0,-1 1 0,1-1 0,-1 0 0,1 1 1,0-1-1,-1 1 0,1 0 0,0-1 0,-1 1 0,1 0 0,0 0 0,0 0 0,0 0 0,0 0 0,0 0 0,-2 2 0,-3 12-1949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3:00:47.98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31 13 5984,'-23'-10'1920,"23"10"-1888,0 0 0,0 0 0,-1-1 1,1 1-1,0 0 0,0 0 0,0 0 1,0 0-1,-1 0 0,1 0 0,0-1 1,0 1-1,0 0 0,-1 0 0,1 0 1,0 0-1,0 0 0,0 0 0,-1 0 0,1 0 1,0 0-1,0 0 0,0 0 0,-1 0 1,1 0-1,0 0 0,0 0 0,0 0 1,-1 0-1,1 0 0,0 0 0,0 0 1,0 1-1,0-1 0,-1 0 0,1 0 0,0 0 1,0 0-1,0 0 0,-1 1 0,5 3 1383,33 17 2689,14 6-1355,-21-13-1953,-1 0 1,0 2-1,-1 0 1,37 31-1,-54-39-759,-1 1 0,0 1 0,-1-1 0,0 2 0,-1-1 1,0 1-1,0 0 0,-1 1 0,0 0 0,-1 0 0,-1 0 0,0 1 0,4 17 0,-8-20-2099,-6-13-2564,0-3 1960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3:00:48.56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374 0 5824,'6'10'4893,"-5"-8"-4587,0 0 1,-1 1-1,1-1 0,-1 0 1,1 0-1,-1 1 1,0-1-1,0 0 0,0 3 1,-3 12 290,0 0-1,-1 0 1,-1-1 0,0 1 0,-1-1-1,-1 0 1,-1-1 0,-15 25-1,12-25-475,1-1 0,-2 0-1,0-1 1,-1-1-1,0 0 1,-28 20 0,36-29-83,-1 1 0,0-1 0,0 0 0,-1 0 0,1 0 0,0-1 0,-1 0 0,0 0 0,1-1 0,-1 0 0,0 0 0,0 0 0,0-1 0,1 0 0,-1-1 0,0 1 0,0-1 0,0-1 0,1 1 0,-12-5 0,14 5-96,1-1 1,-1 0-1,0 0 0,1 0 1,-1 0-1,1 0 0,0-1 0,0 0 1,0 0-1,0 0 0,0 0 1,0 0-1,1 0 0,0-1 1,-1 1-1,1-1 0,-2-6 0,3 7 9,0-1-1,0 1 0,1 0 1,0 0-1,0-1 0,0 1 1,0 0-1,0-1 0,0 1 1,1 0-1,0 0 0,-1 0 1,1-1-1,0 1 0,1 0 1,-1 0-1,1 0 0,-1 0 1,1 1-1,0-1 0,0 0 0,2-2 1,1 0 74,0 0 1,0 1-1,0 0 1,1-1 0,-1 2-1,1-1 1,0 1-1,0 0 1,1 0 0,-1 0-1,0 1 1,1 0-1,0 0 1,-1 1-1,1 0 1,0 0 0,0 0-1,9 1 1,-9 1 91,1-1 1,0 1 0,0 0-1,0 1 1,-1 0-1,1 0 1,-1 1 0,1 0-1,-1 0 1,0 0 0,0 1-1,0 0 1,-1 1-1,1-1 1,8 10 0,-4-2 101,0 1-1,-1 1 1,0 0 0,-1 0 0,-1 1 0,0 0-1,6 18 1,3 15-917,10 52-1,-24-85 84,0-9-617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3:00:49.49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12 137 5632,'-11'8'3443,"11"-7"-3331,-1-1 1,1 0-1,0 1 0,0-1 1,0 0-1,0 1 0,0-1 0,0 0 1,1 1-1,-1-1 0,0 0 1,0 1-1,0-1 0,0 0 1,0 1-1,0-1 0,0 0 0,1 0 1,-1 1-1,0-1 0,0 0 1,0 0-1,1 1 0,-1-1 1,0 0-1,0 0 0,1 0 0,-1 1 1,0-1-1,1 0 0,-1 0 1,0 0-1,0 0 0,1 0 1,-1 0-1,0 0 0,1 1 0,-1-1 1,0 0-1,1 0 0,-1 0 1,9 5 1953,-9-4-1964,1-1 0,0 1-1,-1-1 1,1 1 0,0-1 0,0 1-1,0-1 1,-1 1 0,1-1 0,0 0-1,0 1 1,0-1 0,0 0 0,-1 0-1,1 0 1,0 0 0,0 0 0,1 0-1,2 0 3,-1 0-1,1-1 0,-1 0 1,0 1-1,1-1 0,-1 0 0,0-1 1,0 1-1,1-1 0,-1 1 1,0-1-1,-1 0 0,5-3 0,4-4-1,-1-1 0,9-12 0,-9 11-88,-1 0-33,0 0 0,7-14 0,-8 11-139,15-17-1,-18 28 263,-3 9 80,-3 12 21,1-18-212,-1 15 161,-2 3 74,1 1 1,1-1-1,1 1 1,1-1-1,4 34 1,-4-49-151,1 1 0,-1-1-1,0 1 1,1-1 0,3 6 0,-5-8-47,1 0 0,0 0 0,-1-1 0,1 1 0,-1 0 0,1 0 0,0 0 0,0-1 0,-1 1 0,1 0 0,0-1 0,0 1 0,0-1 0,0 1 0,0-1 0,0 1 0,0-1 0,0 0 0,0 1 0,0-1 0,0 0 0,0 0 0,1 0 0,4-2 45,0-1 0,0 0 0,-1 0 0,1-1 0,-1 1 0,0-1 0,6-6 0,-4 4-108,56-48-77,-29 24-98,73-50 0,-107 79 202,1 1-1,0 0 1,0-1 0,0 1 0,0-1 0,0 1-1,0 0 1,0 0 0,0 0 0,0-1-1,0 1 1,0 0 0,0 0 0,0 0-1,0 1 1,0-1 0,0 0 0,0 0-1,1 1 1,0 0 9,1 0 0,-1 0-1,0 0 1,0 1 0,0-1 0,0 0-1,-1 1 1,3 1 0,3 5 57,-1 0-1,0 1 1,5 8 0,-10-16-52,3 6 12,-1 0-1,0 0 0,0 0 1,0 0-1,-1 0 0,0 1 1,-1-1-1,0 1 0,0-1 1,0 1-1,-1-1 0,-1 11 1,1-13 3,-1 1-1,0-1 1,0 0 0,0 1 0,0-1 0,-1 0 0,0 0-1,0 0 1,-1 0 0,1 0 0,-1-1 0,0 1-1,0-1 1,-1 0 0,1 1 0,-1-2 0,-6 7 0,7-9 5,0 0 0,1 1 0,-1-1 0,0 0 0,0 0 0,1 0-1,-1-1 1,0 1 0,0-1 0,0 1 0,0-1 0,0 0 0,0 0 0,0 0 0,0-1 0,0 1 0,0-1 0,0 1 0,1-1 0,-1 0 0,0 0 0,-3-2 0,3 2-26,1-1 1,-1 1-1,1 0 0,0-1 1,-1 0-1,1 1 1,0-1-1,0 0 0,0 0 1,0 0-1,1 0 0,-1-1 1,0 1-1,1 0 0,-1-1 1,1 1-1,0-1 0,0 0 1,0 1-1,0-1 0,1 0 1,-1 0-1,0-4 0,1 5-13,1 0-1,-1 0 0,0 0 1,1 0-1,-1 0 0,1 1 1,0-1-1,-1 0 1,1 0-1,0 1 0,0-1 1,0 0-1,0 1 0,1-1 1,-1 1-1,0-1 0,1 1 1,-1 0-1,1-1 1,-1 1-1,1 0 0,0 0 1,-1 0-1,4-1 0,4-2-124,1 1-1,-1 0 1,16-4-1,-9 4 107,-7 0-251,1 1 0,0 1 0,0-1 0,-1 2 0,11-1 0,-14 2-528,0-1-1,-1 1 1,1 0 0,-1 0-1,0 1 1,8 2 0,1 4-1400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3:00:49.84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34 140 11232,'-34'-72'5056,"34"55"-4385,0 4-2110,9 5 639,0-8 224,7 2 384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3:00:51.63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18 842 5888,'-16'3'1898,"16"-3"-1869,0 0-1,0 0 1,-1 1 0,1-1-1,0 0 1,0 0-1,0 0 1,0 0-1,0 1 1,0-1-1,0 0 1,0 0-1,0 0 1,0 1-1,0-1 1,0 0-1,0 0 1,0 0-1,0 0 1,0 1 0,0-1-1,0 0 1,0 0-1,0 0 1,0 1-1,0-1 1,1 0-1,-1 0 1,0 0-1,0 0 1,0 0-1,0 1 1,0-1-1,0 0 1,1 0-1,-1 0 1,4 6 270,-3-5-73,0 0 0,1 0 0,-1 0 0,1 0 0,-1 0-1,1 0 1,-1 0 0,1-1 0,-1 1 0,1 0 0,0-1 0,-1 1 0,1-1 0,2 1 0,26-1 1334,-13-2-1262,1 0 1,0-2-1,-1 0 0,0-1 0,0-1 0,0 0 0,0-2 1,-1 0-1,-1 0 0,27-20 0,-29 17-237,0 0 0,-1-1 0,-1-1 0,0 0-1,-1 0 1,0-1 0,11-22 0,1-9 45,20-55 0,96-329 1392,-133 411-1364,-3 13-64,0-1-1,0 1 0,-1-1 0,0 1 1,0-1-1,-1 0 0,1 1 1,-1-1-1,-1 0 0,0-8 0,1 14-67,0 0 1,0 0-1,0 0 0,0-1 0,0 1 0,0 0 0,0 0 0,0 0 0,0 0 0,0 0 1,0 0-1,0 0 0,0 0 0,0 0 0,-1-1 0,1 1 0,0 0 0,0 0 0,0 0 1,0 0-1,0 0 0,0 0 0,0 0 0,0 0 0,0 0 0,0 0 0,0 0 0,0 0 1,0 0-1,-1 0 0,1 0 0,0 0 0,0-1 0,0 1 0,0 0 0,0 0 0,0 0 1,0 0-1,0 0 0,0 0 0,-1 0 0,1 0 0,0 0 0,0 0 0,0 0 0,0 1 1,0-1-1,0 0 0,0 0 0,0 0 0,0 0 0,0 0 0,-1 0 0,1 0 0,0 0 0,-5 7 101,-6 15 80,9-18-123,-12 26 114,2 1 0,1 0-1,1 1 1,-7 44 0,-9 130 333,20-84-431,7-106-74,0 1 1,1-1-1,1 0 1,0 0-1,8 21 1,-9-31 20,1 1 0,0-1 1,0 0-1,1 0 0,0 0 0,0-1 1,0 0-1,10 10 0,-11-12-44,0-1-1,0 1 1,0-1-1,1 0 1,-1 0 0,1 0-1,-1 0 1,1-1 0,0 1-1,-1-1 1,1 0-1,0 0 1,0 0 0,0-1-1,0 1 1,6-1-1,1-1-46,0-1-1,1 0 1,-1 0 0,0-2-1,0 1 1,12-7-1,59-34 29,-58 30 26,-24 14 17,35-22 401,-32 20-386,0 0 0,-1 0 0,1 0 0,-1 0 0,0-1 0,1 1 0,-1-1 0,0 0 0,2-3 0,-4 6-17,0 0 1,0-1-1,0 1 1,0 0-1,0 0 1,0 0-1,0 0 1,0 0-1,0 0 1,0 0-1,0 0 1,0 0-1,0 0 1,0 0-1,0 0 1,0 0-1,0 0 1,1-1-1,-1 1 1,0 0-1,0 0 1,0 0 0,0 0-1,0 0 1,0 0-1,-1 0 1,1 0-1,0 0 1,0 0-1,0 0 1,0 0-1,0-1 1,0 1-1,0 0 1,0 0-1,0 0 1,0 0-1,0 0 1,0 0-1,0 0 1,0 0-1,0 0 1,0 0-1,0 0 1,0 0-1,0 0 1,0 0-1,0 0 1,-1 0-1,1 0 1,0 0-1,0 0 1,0 0-1,0 0 1,0 0 0,0 0-1,0 0 1,0 0-1,0 0 1,0 0-1,0 0 1,0 0-1,-1 0 1,1 0-1,-7 2 86,6-1-80,-23 11 275,0 1 1,2 2 0,-36 28-1,46-32-148,1-1 0,0 2 1,0-1-1,1 2 0,1-1 0,-8 15 0,18-25 3,6-3-87,9-7-258,10-13-506,0-2 0,28-34 0,21-19 610,-73 74 121,0 1 0,-1-1 0,1 1 0,0 0 0,0-1 0,0 1 0,0 0 0,0 0 0,0 0 0,3 0 0,-4 1 2,0 0 1,0 0-1,0 0 0,-1 0 0,1 0 0,0 0 1,0 0-1,0 1 0,0-1 0,-1 0 0,1 1 0,0-1 1,0 0-1,-1 1 0,1-1 0,0 1 0,-1 0 1,1-1-1,0 1 0,-1-1 0,1 1 0,-1 0 1,1-1-1,-1 1 0,1 0 0,-1 0 0,0-1 1,1 1-1,-1 2 0,13 29 596,-10-25-528,-1 0-1,1 1 1,1-1-1,-1-1 1,1 1 0,7 9-1,-8-12-55,0 0 0,0-1 0,0 0 0,1 0-1,-1 0 1,1 0 0,-1-1 0,1 1 0,0-1 0,0 0-1,0 0 1,0 0 0,1 0 0,-1-1 0,0 0 0,1 0-1,-1 0 1,1 0 0,-1-1 0,1 0 0,-1 0 0,1 0-1,-1 0 1,1-1 0,-1 0 0,1 0 0,-1 0 0,0 0-1,0-1 1,1 1 0,6-5 0,8-5-248,-1-1-1,30-26 1,-1 1-192,-46 37 401,-1-1 0,1 1-1,-1-1 1,1 1 0,0 0 0,-1-1 0,1 1 0,0-1 0,-1 1 0,1 0 0,0 0 0,0-1 0,-1 1 0,1 0 0,0 0 0,0 0 0,-1 0 0,1 0 0,0 0 0,0 0 0,-1 0-1,1 0 1,0 0 0,0 1 0,-1-1 0,1 0 0,1 1 0,-1 0 24,0 0-1,0 0 1,0 0 0,0 0-1,-1 0 1,1 0 0,0 1-1,-1-1 1,1 0 0,-1 1-1,1-1 1,-1 0 0,1 1-1,-1 0 1,1 6 124,0 0 0,0 0 0,-1 0 0,-1 11 0,1-16-61,-4 27 260,2 0 0,1 0 0,5 39 0,-4-68-333,0 1 1,0-1 0,0 0-1,0 1 1,1-1-1,-1 0 1,0 0 0,1 1-1,-1-1 1,1 0 0,0 0-1,-1 0 1,1 1 0,0-1-1,0 0 1,-1 0 0,1 0-1,0-1 1,0 1 0,0 0-1,0 0 1,1 0 0,-1-1-1,0 1 1,0 0 0,0-1-1,0 1 1,1-1 0,-1 0-1,0 1 1,1-1 0,-1 0-1,0 0 1,0 0-1,3 0 1,1 0-77,1-1-1,-1 0 0,0 0 1,1-1-1,-1 1 0,0-1 1,5-3-1,140-56-1260,-11 5 1036,-46 12 456,-77 35-87,0 0 1,-1-1-1,21-18 0,-31 21-39,-19 10 298,-26 12-2,-43 24 0,67-31-282,0 2-1,0 0 1,1 1 0,0 1 0,-16 15 0,28-24-34,0 1 0,1 0 0,-1-1 0,-3 8 0,6-11-13,-1 0 0,1 1 0,0-1 0,-1 1 0,1-1 0,0 1 0,0-1-1,-1 1 1,1-1 0,0 1 0,0-1 0,0 1 0,0-1 0,0 1 0,0-1 0,0 1 0,0-1 0,0 1 0,0-1 0,0 1 0,0-1 0,0 1 0,0-1 0,0 1-1,0-1 1,0 1 0,1-1 0,-1 1 0,0-1 0,0 1 0,1-1 0,-1 0 0,0 1 0,1-1 0,-1 1 0,0-1 0,1 0 0,-1 1 0,1-1 0,-1 0-1,1 0 1,-1 1 0,1-1 0,-1 0 0,1 0 0,-1 1 0,1-1 0,-1 0 0,1 0 0,-1 0 0,1 0 0,5 0-104,-1 0 0,0 0 0,1 0 0,-1-1 0,1 0 0,-1 0 0,0 0 0,7-3 1,43-20-672,-53 23 751,20-10-116,-2-1 0,1 0 1,-2-1-1,1-1 0,29-30 0,-24 23 121,-25 21 20,1 0-1,-1-1 1,1 1 0,0-1-1,-1 1 1,1 0-1,-1 0 1,1-1 0,0 1-1,-1 0 1,1 0-1,0 0 1,0 0 0,-1-1-1,2 1 1,-2 1 4,0-1 0,1 0 0,-1 1 0,0-1 0,0 0 0,0 1 1,1-1-1,-1 0 0,0 1 0,0-1 0,0 1 0,0-1 0,0 0 0,0 1 1,0-1-1,0 1 0,0-1 0,0 0 0,0 1 0,0-1 0,0 1 0,0-1 1,0 0-1,0 1 0,0-1 0,0 1 0,-1-1 0,1 0 0,0 1 0,-1 0 1,-85 253 877,66-194-749,-39 110 585,45-135-516,-2 0 0,-34 54 0,42-77-159,-1 0 0,-1-1 0,0 0 0,0 0 0,-1-1 0,0-1 0,-20 13 0,28-19-90,0-1 1,-1 0-1,1 0 1,0-1-1,-1 1 1,1-1-1,-1 0 1,0 0-1,1 0 1,-1 0 0,0 0-1,-7-1 1,8 0-7,1 0 0,-1 0 0,1-1 1,-1 1-1,1-1 0,-1 0 0,1 1 1,0-1-1,-1 0 0,1-1 0,0 1 1,0 0-1,0-1 0,0 1 0,0-1 1,0 1-1,0-1 0,0 0 0,1 0 1,-3-3-1,0-2-33,0 1 0,0-1 1,1 0-1,0-1 0,-3-7 0,2 0 4,1 0 1,0 0-1,1-1 0,-1-16 0,4-59-319,-1 80 332,1-5-52,0 0 0,1-1 0,6-27 0,-6 39 114,0-1 0,0 1 0,0-1 0,1 1 0,0 0 0,0 0 0,0 0 0,1 1 0,-1-1 0,1 1 0,0-1 0,1 1 0,7-6 0,-3 4 52,1 1 0,0-1 1,0 2-1,1-1 0,18-5 1,61-8 552,-40 8-324,34-9 155,101-36 0,-166 49-338,0-2 1,0-1 0,-1 0 0,0-1 0,-1-1-1,0 0 1,-1-2 0,16-14 0,-30 25-74,0 0 1,1 0 0,-1-1-1,0 1 1,0-1-1,-1 1 1,1-1 0,-1 0-1,1 0 1,-1 0-1,0 0 1,0 0 0,0 0-1,0 0 1,-1 0-1,1 0 1,-1 0 0,1 0-1,-2-5 1,1 7-11,0 1 0,0-1 0,0 0 0,-1 0 0,1 0 0,0 0 0,-1 1 0,1-1 1,0 0-1,-1 0 0,0 0 0,1 1 0,-1-1 0,1 0 0,-1 1 0,0-1 0,1 1 0,-1-1 0,0 1 0,1-1 0,-1 1 1,0-1-1,0 1 0,-1-1 0,1 1 15,-1 0-1,0 0 1,1 0 0,-1 0 0,1 0 0,-1 0-1,1 1 1,-1-1 0,1 0 0,-1 1 0,1-1-1,-3 2 1,-1 1 101,0 0-1,0 0 1,0 0 0,1 1-1,0-1 1,-7 8-1,7-5-25,0-1-1,0 1 0,1-1 1,0 1-1,0 0 0,0 1 1,1-1-1,0 0 0,0 1 1,1-1-1,-1 1 0,1 0 1,1-1-1,-1 1 0,1 0 1,1-1-1,-1 1 0,1 0 0,0-1 1,3 12-1,-1-9-31,1 1-1,0-1 1,0 0-1,1 0 1,0 0-1,0 0 1,1-1-1,0 0 1,1 0-1,-1-1 1,1 0-1,1 0 1,0 0 0,0-1-1,0 0 1,1-1-1,-1 0 1,1 0-1,19 7 1,-9-7-248,0 0 1,1-1 0,0-1 0,0 0-1,-1-2 1,1 0 0,0-2-1,0 0 1,21-4 0,-23 2-1054,-1-1 0,1-1 1,-1 0-1,0-2 0,-1 1 0,19-12 1,18-12-2535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3:00:53.49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36 37 2496,'0'0'28,"0"0"0,0 0 1,0 0-1,-1 0 0,1 0 0,0 0 0,0 0 1,0 0-1,0 0 0,0 0 0,0 0 1,-1 0-1,1 0 0,0 0 0,0 0 0,0 0 1,0 0-1,0 0 0,0 0 0,0 0 0,-1 0 1,1 0-1,0 0 0,0 0 0,0 0 1,0 0-1,0-1 0,0 1 0,0 0 0,0 0 1,-1 0-1,1 0 0,0 0 0,0 0 0,0 0 1,0 0-1,0 0 0,0-1 0,0 1 1,0 0-1,0 0 0,0 0 0,0 0 0,0 0 1,0 0-1,0-1 0,0 1 0,0 0 0,0 0 1,0 0-1,0 0 0,0 0 0,0 0 1,0 0-1,0-1 0,0 1 0,0 0 0,0 0 1,0 0-1,0 0 0,0 0 0,0 0 0,0 0 1,1 0-1,-1-1 0,0 1 0,0 0 1,8-9 1974,-3 5-1067,8-10 1425,-6 10-595,-7 4-1709,0 0-1,0 0 0,1 0 0,-1 0 0,0 0 0,0 0 1,0 0-1,0 0 0,0 0 0,0 0 0,0 0 1,0 0-1,1 0 0,-1 0 0,0 0 0,0 0 0,0 0 1,0 0-1,0 0 0,0 0 0,0 0 0,0 0 1,0 0-1,1 0 0,-1 0 0,0 1 0,0-1 0,0 0 1,0 0-1,0 0 0,0 0 0,0 0 0,0 0 1,0 0-1,0 0 0,0 0 0,0 1 0,0-1 0,0 0 1,0 0-1,0 0 0,0 0 0,0 0 0,0 0 0,0 0 1,0 0-1,0 1 0,0-1 0,-2 76 4672,-9 36-2859,-14 77-954,11-78-619,9-74-266,0-1-64,-2 53 1,8-80-169,2-9-1505,4-15-2918,-4 9 3511,5-7-1179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2:59:16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48 533 3552,'2'-9'662,"-2"7"-418,0 0 0,0 0 0,1-1 0,-1 1 0,1 0 0,-1 0 0,1 0 0,0-1-1,0 1 1,0 0 0,2-3 0,19-19 8279,-22 30-4035,-8 27-3665,-3 9-178,2-7-301,-9 58 1,-5 68 236,19-139-516,1-11-41,1-1 0,1 1 0,-1 12-1,2-21 4,0 0 0,0 0 0,0 1 0,1-1 0,-1 0 0,1 0 0,-1 0-1,1 0 1,-1 0 0,1 0 0,0 0 0,0 0 0,0 0 0,0 0 0,1-1 0,-1 1-1,0 0 1,1-1 0,-1 1 0,1-1 0,2 2 0,-3-2-11,1 0 0,-1-1-1,0 0 1,1 1 0,-1-1 0,1 0 0,-1 0-1,1 0 1,-1 0 0,1 0 0,-1 0 0,1 0 0,-1 0-1,0-1 1,1 1 0,-1-1 0,1 1 0,-1-1-1,2 0 1,31-18 311,-21 11-271,122-75-72,-126 76-10,0 1 0,1 0 1,0 1-1,19-8 1,-28 13 10,-1-1-1,1 1 1,-1 0 0,1 0 0,-1 0 0,1 0 0,-1 0 0,1 0 0,-1 0 0,1 0 0,-1 0 0,1 0 0,-1 0 0,1 0-1,-1 0 1,1 1 0,-1-1 0,1 0 0,-1 0 0,1 0 0,-1 1 0,1-1 0,-1 0 0,0 1 0,1 0 0,0 0-6,0 0 0,0 0 0,-1 0 0,1 0 0,-1 0 0,1 0 0,-1 1 0,1-1 0,-1 0 0,0 3 0,1 4-28,0 1 0,-2 15-1,0-13 47,1-4 21,1-1 1,-1 1-1,1-1 0,0 1 0,0-1 0,1 0 0,0 1 0,3 8 1,-3-13 13,-1 1 0,1-1 1,-1 1-1,1-1 0,0 0 1,0 0-1,0 1 0,0-1 1,0-1-1,0 1 0,1 0 1,-1-1-1,1 1 0,-1-1 1,1 0-1,0 1 0,-1-1 1,1 0-1,0-1 0,0 1 1,4 0-1,1 0 16,-1-1-1,1 0 1,-1 0-1,1-1 1,-1 0-1,1 0 1,-1-1 0,0 0-1,0 0 1,0-1-1,0 0 1,0 0 0,0 0-1,6-6 1,-5 4-3,-1-1 0,1 0 0,-1 0 0,0-1 1,0 0-1,-1 0 0,0-1 0,0 0 0,-1 0 0,7-13 1,-8 11-25,1 1 0,-1-1 1,-1 0-1,0 0 0,0 0 1,-1 0-1,0 0 0,0-15 1,-2-2-67,-4-28 1,3 45-11,-1 1 0,0 0 0,-1 0 0,0 0-1,0 0 1,-7-14 0,2 8-61,7 11 86,0 1 1,-1-1-1,1 1 1,-1 0-1,0 0 0,0-1 1,0 1-1,-1 0 0,1 1 1,-1-1-1,1 0 0,-6-2 1,16 7 35,-1 0 0,1-1 0,0 1 0,12-1 0,43 2 33,-43-4-21,0 0 0,0-2 1,23-5-1,57-20 0,-86 23-34,95-25 128,-107 32 12,-3 4-115,-8 14-134,3-7 106,-12 34-73,3 1 0,1 0 1,3 2-1,-6 60 0,16-102 108,1 0-1,0-1 1,0 1-1,0 0 0,1 0 1,3 10-1,-4-16-7,1 1-1,0-1 1,0 0-1,0 0 0,0 0 1,0 0-1,0 1 1,1-2-1,-1 1 0,1 0 1,-1 0-1,1 0 1,0-1-1,-1 1 0,1-1 1,0 1-1,0-1 1,0 0-1,0 0 1,1 0-1,-1 0 0,0 0 1,0 0-1,4 0 1,4 1-15,-1-2 1,1 1 0,-1-1 0,1 0 0,-1-1 0,1-1 0,15-3 0,-1-1-119,39-17 0,-52 17 111,1 0 0,-1-1 1,-1 0-1,1 0 0,-1-1 1,0-1-1,-1 0 0,0 0 1,0-1-1,10-14 0,5-13 22,34-66 0,-38 64-81,234-455-226,-202 385-85,-47 97 193,-6 11 21,0 2-15,-11 20-234,-5 12 202,-10 18 176,-21 58 0,31-58 11,-15 75 0,2 54 91,8-49 40,-4 54-117,25-171 86,0-1 0,1 0 0,1 0 0,0 0 0,1 0 0,5 18 0,-7-30-64,0 0 0,0-1 0,0 1-1,1 0 1,-1-1 0,0 1 0,1 0 0,-1-1-1,0 1 1,1-1 0,-1 1 0,1-1-1,-1 1 1,1-1 0,-1 1 0,1-1 0,-1 1-1,1-1 1,0 0 0,-1 1 0,1-1-1,-1 0 1,1 1 0,0-1 0,-1 0 0,2 0-1,0 0 14,0 0 0,0 0 0,-1 0 0,1 0 0,0-1 0,0 1 0,0 0 0,-1-1-1,1 0 1,2 0 0,2-3 33,1 0 0,-1 0 0,1 0 0,6-6 0,6-9-38,0-1-1,-1-1 0,17-23 0,40-72 88,-38 56-57,91-129-51,33-53-56,-21 14-6,-140 228 70,0 0-1,0 0 1,0 0 0,0 0-1,0 0 1,0 0 0,0 0 0,0-1-1,0 1 1,0 0 0,0 0-1,0 0 1,1 0 0,-1 0-1,0 0 1,0 0 0,0 0 0,0 0-1,0 0 1,0-1 0,0 1-1,0 0 1,0 0 0,0 0-1,0 0 1,1 0 0,-1 0 0,0 0-1,0 0 1,0 0 0,0 0-1,0 0 1,0 0 0,0 0-1,0 0 1,1 0 0,-1 0 0,0 0-1,0 0 1,0 0 0,0 0-1,0 0 1,0 0 0,0 0 0,0 0-1,1 0 1,-1 0 0,0 0-1,0 0 1,2 7 11,-2 13 37,-4 10 140,-16 51 0,7-32-76,-14 86 221,6-23-348,17-97 0,-57 224 284,41-176-30,-32 84-166,52-147-68,0 0 0,0 0 0,0 0-1,0 1 1,0-1 0,0 0 0,0 0 0,0 0-1,0 0 1,0 0 0,0 1 0,0-1-1,0 0 1,0 0 0,1 0 0,-1 0 0,0 1-1,0-1 1,0 0 0,0 0 0,0 0 0,0 0-1,0 0 1,0 0 0,1 0 0,-1 1 0,0-1-1,0 0 1,0 0 0,0 0 0,0 0-1,1 0 1,-1 0 0,0 0 0,0 0 0,0 0-1,0 0 1,1 0 0,-1 0 0,0 0 0,0 0-1,0 0 1,6 1 7,-3-2-20,-1 0 0,0 0 1,0-1-1,1 1 0,-1 0 1,0-1-1,0 1 0,-1-1 1,1 0-1,0 1 0,0-1 1,1-3-1,3-1-13,18-23-105,28-42-1,-30 38 94,-19 29 15,-1 1 0,1-1 1,0 1-1,0 0 0,0 0 0,0 0 0,6-3 0,-8 5 14,0 1 0,-1-1 0,1 1-1,0-1 1,0 1 0,0 0 0,1-1 0,-1 1 0,0 0 0,0 0-1,0 0 1,0 0 0,0 0 0,0 0 0,0 0 0,0 0 0,0 1-1,0-1 1,0 0 0,0 0 0,0 1 0,0-1 0,0 1 0,0-1-1,0 1 1,0-1 0,0 1 0,-1 0 0,1-1 0,0 1 0,0 0-1,-1 0 1,1-1 0,0 3 0,107 139-845,-102-128-4387,-6-13 5043,0-1 1,0 0-1,0 1 1,0-1-1,0 0 1,0 0-1,0 1 0,0-1 1,0 0-1,0 1 1,0-1-1,0 0 1,0 1-1,0-1 1,0 0-1,0 1 0,0-1 1,0 0-1,0 0 1,0 1-1,0-1 1,-1 0-1,1 0 1,0 1-1,0-1 0,0 0 1,-1 0-1,1 1-191,0-1 192,0 0-1,-1 0 0,1 1 1,0-1-1,0 0 1,-1 0-1,1 0 1,0 0-1,-1 0 1,1 0-1,0 0 0,-1 0 1,1 1-1,-8-1-2458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3:00:53.87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24 104 7648,'-12'-7'2453,"3"9"33,6 0-1190,8-3-22,16-7 619,30-5 1,62-5-1094,-71 12-523,14-2-554,76-13 675,-47-2-5436,-93 20-1890,-2 6 3936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3:00:54.20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63 8384,'-14'7'3808,"18"2"-3328,1-9 2304,6 0-1633,3-4 929,8 4-1184,12-8-320,-1-1-352,5-3-160,4 3-32,-3-7-1664,-6 7 896,-5 1-3775,0 4 2495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3:00:54.54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127 80 6304,'-16'15'2032,"9"-4"-1238,-69 165 6316,70-162-6646,2-6-275,1 0 1,0 0-1,0 0 0,1 1 0,0-1 1,0 1-1,1-1 0,0 1 0,0 9 1,1-17-172,0 0 1,1-1-1,-1 1 1,0 0-1,0-1 1,0 1-1,1 0 1,-1 0-1,0-1 1,0 1-1,1 0 0,-1-1 1,1 1-1,-1-1 1,1 1-1,-1-1 1,1 1-1,-1-1 1,1 1-1,-1-1 1,1 1-1,0-1 1,-1 1-1,1-1 1,0 0-1,-1 1 1,1-1-1,0 0 1,-1 0-1,1 0 0,0 0 1,0 1-1,-1-1 1,1 0-1,0 0 1,0 0-1,-1 0 1,2-1-1,1 1 12,-1-1-1,1 1 1,-1-1-1,0 0 1,0 0-1,1 0 1,-1 0-1,0 0 1,0 0 0,4-3-1,-1-2 0,-1 1 0,1-1 0,-1 1 0,0-1 0,0-1 0,-1 1 0,0 0 0,0-1 0,3-10 0,15-68-336,-16 61 223,-5 24 84,25-95-285,-22 86 343,0 0-1,1 1 1,0-1 0,1 1-1,0 0 1,0 0 0,0 0 0,8-7-1,-9 11 63,0 1-1,-1 0 1,1 0-1,0 0 0,0 0 1,1 1-1,-1-1 1,0 1-1,1 0 1,0 1-1,-1-1 0,1 1 1,0 0-1,0 0 1,0 0-1,-1 0 1,1 1-1,0 0 0,6 1 1,-5 0 0,0 0 1,0 0-1,-1 1 0,1 0 1,-1 0-1,0 1 0,1-1 1,-1 1-1,0 1 1,0-1-1,-1 0 0,1 1 1,-1 0-1,0 0 1,7 9-1,40 61 651,1 1-308,-44-65-414,0-1 1,0 0-1,1-1 1,0 0-1,17 11 1,-17-13-81,1-1 0,0 0 1,20 8-1,-26-12-332,0 1 0,0-2 0,1 1 0,-1 0 0,0-1 0,0 1 0,0-1 0,1-1 0,-1 1 0,0 0-1,0-1 1,0 0 0,6-2 0,18-8-2325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3:00:57.56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67 28 5216,'-1'-3'442,"-2"-1"975,2 7 302,2 2 1087,0 2-2256,1 0 1,-1 0 0,0 0-1,-1 0 1,0 0-1,0 0 1,-2 11 0,-11 54 758,8-44-922,-6 25 36,-8 52 370,11-61-406,-1 18 212,9-62-577,0 1 0,0 0 0,0-1 0,-1 1 0,1 0-1,0 0 1,0-1 0,0 1 0,0 0 0,1-1 0,-1 1-1,0 0 1,0-1 0,0 1 0,0 0 0,1-1 0,-1 1 0,0-1-1,1 2 1,0-2 11,0-1 0,0 1-1,0-1 1,0 0 0,0 1-1,-1-1 1,1 0-1,0 1 1,0-1 0,-1 0-1,1 0 1,0 0 0,-1 0-1,1 0 1,-1 0 0,1-1-1,48-84 52,-30 50-170,1 1-1,38-49 0,54-40-131,-102 112 227,-6 7-3,1-1 1,-1 1-1,1 0 1,0 1-1,0-1 0,1 1 1,-1 0-1,1 0 1,0 1-1,9-5 1,-14 8 7,1-1 0,-1 1 1,0 0-1,0-1 0,0 1 1,1 0-1,-1 0 0,0 0 0,0 0 1,1 0-1,-1 0 0,0 1 1,0-1-1,0 0 0,0 1 1,1-1-1,-1 1 0,0-1 0,0 1 1,0-1-1,0 1 0,0 0 1,0-1-1,0 1 0,0 0 1,0 0-1,0 0 0,-1 0 0,1 0 1,0 0-1,-1 0 0,1 0 1,0 0-1,0 1 0,0 3 60,1-1-1,-1 1 1,1-1-1,-1 1 0,0-1 1,-1 1-1,1 8 1,-2 10 235,-2 0 0,-7 35 0,7-45-170,3-13-136,0 0 0,0 1 0,0-1 0,0 0-1,0 0 1,0 0 0,0 0 0,0 0 0,-1 0 0,1 0-1,0 0 1,0 0 0,0 1 0,0-1 0,0 0-1,0 0 1,0 0 0,0 0 0,0 0 0,0 0 0,0 0-1,0 1 1,0-1 0,0 0 0,0 0 0,0 0-1,0 0 1,0 0 0,0 0 0,1 0 0,-1 1 0,0-1-1,0 0 1,0 0 0,0 0 0,0 0 0,0 0-1,0 0 1,0 0 0,0 0 0,0 0 0,0 0 0,0 0-1,1 1 1,-1-1 0,0 0 0,0 0 0,0 0-1,6-6-61,14-22-384,0 0-3,-13 20 335,-3 3 41,0 0 1,0 0 0,1 0-1,-1 1 1,1-1-1,0 1 1,0 1-1,0-1 1,8-3-1,-12 7 78,0-1 1,0 1-1,0 0 0,0 0 0,0 0 0,0 0 0,0 0 0,0 1 0,0-1 1,-1 0-1,1 0 0,0 0 0,0 1 0,0-1 0,0 1 0,0-1 0,0 1 1,0-1-1,-1 1 0,1-1 0,0 1 0,0 0 0,-1-1 0,1 1 0,0 0 1,-1 0-1,1-1 0,-1 1 0,1 0 0,-1 0 0,1 0 0,-1 0 0,0 0 1,1 1-1,2 5 155,-1 1 0,0-1 0,2 11 0,-3-12-76,2 19 278,1 26 0,-4-37-310,1 0 0,0 0 0,1 0 0,1 0 0,0-1 0,8 22 0,-11-34-45,1 0 0,-1 0 0,1 0 1,-1 0-1,1 0 0,-1 0 0,1 0 0,0 0 1,0 0-1,-1 0 0,1 0 0,0 0 0,0-1 0,0 1 1,0 0-1,0 0 0,0-1 0,0 1 0,0-1 0,0 1 1,0-1-1,0 0 0,1 1 0,-1-1 0,0 0 0,0 0 1,0 0-1,1 1 0,-1-1 0,0-1 0,0 1 0,0 0 1,0 0-1,1 0 0,-1-1 0,0 1 0,0 0 0,0-1 1,2 0-1,3-3-37,1 0 0,-1 0 0,0-1 1,0 0-1,6-6 0,-4 3-32,231-185-2112,-110 91 2118,-97 81-43,-32 21 106,0 0 1,0 0-1,0 0 1,1 0-1,-1 0 0,0 0 1,0 0-1,0 0 1,0 0-1,0 0 1,0 0-1,1 0 1,-1 0-1,0 0 1,0 0-1,0 0 1,0 0-1,0 0 0,0 1 1,0-1-1,1 0 1,-1 0-1,0 0 1,0 0-1,0 0 1,0 0-1,0 0 1,0 0-1,0 1 1,0-1-1,0 0 0,0 0 1,0 0-1,0 0 1,0 0-1,0 0 1,0 1-1,0-1 1,0 0-1,0 0 1,0 0-1,0 0 0,0 0 1,0 0-1,0 1 1,0-1-1,0 0 1,0 0-1,0 0 1,0 0-1,0 0 1,0 0-1,0 0 1,0 1-1,0-1 0,0 0 1,0 0-1,0 0 1,-1 0-1,-2 12 403,-1-2-219,-1-1 1,0 1 0,-1-1 0,0 0-1,-11 12 1,-14 20 221,21-25-255,1 1 1,-14 34 0,23-51-160,0 0 1,0 0-1,0 0 1,0 0-1,0 0 1,0 0-1,0 0 1,0 1-1,0-1 1,0 0-1,0 0 1,0 0-1,0 0 1,0 0-1,0 0 1,0 0-1,0 0 1,0 1-1,0-1 0,0 0 1,0 0-1,0 0 1,0 0-1,0 0 1,1 0-1,-1 0 1,0 0-1,0 0 1,0 0-1,0 0 1,0 0-1,0 0 1,0 1-1,0-1 1,0 0-1,0 0 1,0 0-1,1 0 1,-1 0-1,0 0 0,0 0 1,0 0-1,0 0 1,0 0-1,0 0 1,0 0-1,0 0 1,1 0-1,-1 0 1,0 0-1,0 0 1,0 0-1,0 0 1,0 0-1,0 0 1,0-1-1,0 1 1,0 0-1,1 0 1,-1 0-1,0 0 0,0 0 1,0 0-1,0 0 1,12-6 22,13-11-200,-10 2-289,17-21 0,-14 14 149,19-27-338,0-1 127,-37 50 524,0 0 0,0 0-1,1-1 1,-1 1 0,0 0-1,0-1 1,0 1 0,1 0-1,-1 0 1,0 0 0,0-1-1,1 1 1,-1 0-1,0 0 1,1 0 0,-1 0-1,0-1 1,1 1 0,-1 0-1,0 0 1,1 0 0,-1 0-1,0 0 1,1 0 0,-1 0-1,0 0 1,1 0 0,-1 0-1,0 0 1,1 0 0,-1 0-1,0 0 1,1 0 0,-1 0-1,0 1 1,0-1-1,1 0 1,-1 0 0,0 0-1,1 0 1,-1 1 0,0-1-1,0 0 1,1 0 0,-1 1-1,0-1 1,0 0 0,0 0-1,1 1 1,-1-1 0,0 0-1,0 1 1,0-1 0,0 0-1,0 1 1,0-1 0,1 0-1,-1 1 1,0-1-1,0 1 1,4 22 377,-4-22-324,5 33 397,11 34 0,-15-62-421,1-1-62,6 23-96,-8-28 127,1 1-1,-1 0 1,0 0-1,1-1 1,-1 1 0,1 0-1,-1-1 1,1 1-1,-1 0 1,1-1 0,-1 1-1,1-1 1,0 1-1,-1-1 1,1 1 0,0-1-1,-1 1 1,1-1-1,0 1 1,0-1 0,0 0-1,-1 0 1,1 1-1,0-1 1,0 0 0,0 0-1,-1 0 1,2 0-1,8-3-231,-1 1-1,-1-2 0,1 1 0,0-1 0,-1-1 1,0 1-1,9-7 0,15-9-407,77-29 154,-4 1 868,-89 36 40,-14 9-217,-10 5-47,-13 7 151,-1 0 0,2 1 0,-1 1 0,-24 19-1,38-25-271,0 0-1,1 0 1,0 1-1,0 0 0,0 1 1,1-1-1,-1 1 1,2 0-1,-1 0 0,1 0 1,0 1-1,0 0 0,1 0 1,0 0-1,-2 12 1,5-20-30,0 0-1,0 1 1,0-1 0,0 0 0,0 1 0,0-1 0,0 0 0,0 1 0,0-1-1,0 0 1,0 1 0,0-1 0,0 0 0,0 1 0,0-1 0,0 0 0,0 1-1,1-1 1,-1 0 0,0 1 0,0-1 0,0 0 0,1 0 0,-1 1 0,0-1-1,0 0 1,1 0 0,-1 1 0,0-1 0,1 0 0,-1 0 0,0 0 0,0 0-1,1 1 1,-1-1 0,0 0 0,1 0 0,-1 0 0,0 0 0,1 0 0,-1 0-1,1 0 1,-1 0 0,0 0 0,1 0 0,-1 0 0,1 0 0,11 3-29,-10-1 10,0 0 0,0-1 0,0 1 1,0 0-1,-1 0 0,1 0 1,-1 1-1,1-1 0,-1 0 0,0 0 1,0 1-1,0-1 0,0 1 0,0-1 1,0 6-1,1 4-24,1 27 0,-2-27 14,1 151-100,-4-142 194,0 0 0,-1-1 0,-1 1 1,-1-1-1,-15 38 0,19-55-58,-9 19 234,-18 30-1,25-47-180,1 0 0,-1-1 0,-1 0 1,1 0-1,-1 0 0,1 0 0,-1 0 0,0-1 0,0 0 1,-1 0-1,1 0 0,-1 0 0,-5 2 0,9-4-66,-1-1 0,1 0 0,-1 1 0,1-1 0,-1 0 0,0 0-1,1 0 1,-1 0 0,0 0 0,1 0 0,-1 0 0,1-1 0,-1 1 0,1 0-1,-1-1 1,1 0 0,-1 1 0,1-1 0,-1 0 0,1 1 0,-1-1 0,1 0 0,0 0-1,0 0 1,-1-1 0,1 1 0,0 0 0,0 0 0,-1-2 0,0-1-59,-1-1 1,1 1 0,0-1-1,0 1 1,0-1 0,0 0 0,1 1-1,-2-10 1,2 2 12,1 0 1,0 0-1,0 0 0,1 0 0,1 0 1,0 0-1,5-16 0,2 0-108,24-51 0,-23 61 116,0 0-1,1 1 1,1 0-1,0 1 1,22-22-1,-2 8 39,50-37-1,-35 35 182,2 2 1,81-37 0,-73 39 154,27-16 814,-78 39-877,-5 6-42,2 7-134,-2 9 35,0-3-55,0-5-188,2 8-1051,2 28 1,-4-56-6122,3-4 4315,1-13 428,-2-4 1219,-2-37 1,-1 52 1821,0 16-448,0 0 0,0 0 0,0 0 0,0 0 0,0 0 0,1 0 0,-1 0 0,0 0 0,0 0 0,1 0 1,-1 0-1,1 1 0,-1-1 0,1 0 0,-1 0 0,1 0 0,-1 1 0,1-1 0,0 0 0,-1 1 0,1-1 0,0 0 0,-1 1 0,1-1 0,1 0 0,1 0-22,0 0 0,0 0-1,1 0 1,-1 0 0,6 0 0,6-1-8,-13 1 72,0 1 1,-1-1-1,1 1 1,0 0-1,0-1 0,0 1 1,-1 0-1,1 0 1,0 0-1,0 1 0,0-1 1,-1 0-1,1 1 0,0-1 1,-1 1-1,1 0 1,0-1-1,2 3 0,-2-2 116,0 1 1,0 0-1,-1 0 0,1-1 0,0 1 0,-1 0 0,0 0 0,1 1 0,-1-1 0,0 0 0,0 0 0,1 3 0,0 6 677,1-1 0,-1 1 0,-1-1 0,0 1 0,-1 13 0,0-16-338,0 1 0,1-1 0,0 0 0,0 1 0,4 10 0,-4-16-483,0-1 1,0 0 0,0 1 0,0-1-1,0 1 1,1-1 0,-1 0-1,1 0 1,-1 0 0,1 0-1,0 0 1,0 0 0,0 0-1,0-1 1,0 1 0,0-1-1,1 1 1,-1-1 0,0 0 0,6 2-1,-3-2-99,0 0-1,0-1 0,0 1 0,0-1 0,0 0 1,0 0-1,0-1 0,0 0 0,0 0 1,8-2-1,7-4-1932,24-11 0,-20 7-1095,17-2-104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3:00:58.99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85 166 1824,'-4'-3'604,"-1"-1"-1,1 1 1,-1-1 0,-6-9 0,-19-18 11310,28 29-11425,-8-8 4496,10 10-4932,0 0 0,0 0 1,0 0-1,0 0 1,0-1-1,0 1 0,0 0 1,0 0-1,0 0 1,0 0-1,-1 0 0,1 0 1,0 0-1,0 0 1,0-1-1,0 1 0,0 0 1,0 0-1,0 0 1,0 0-1,0 0 0,0 0 1,0 0-1,0-1 1,0 1-1,0 0 0,0 0 1,0 0-1,0 0 0,0 0 1,0 0-1,1 0 1,-1 0-1,0-1 0,0 1 1,0 0-1,0 0 1,0 0-1,0 0 0,0 0 1,0 0-1,0 0 1,0 0-1,0 0 0,0 0 1,1 0-1,-1 0 1,0-1-1,0 1 0,0 0 1,0 0-1,0 0 1,56-16 414,67-10 1,-71 16-468,255-28-38,-294 38-17,1 0 0,13 2 0,8 0 35,-34-2-88,-9 26 91,5-16 62,0 0 0,-1 0 1,-1-1-1,-9 17 0,-3 6-106,-65 127 46,67-135 65,-1-1 1,-1 0 0,-1-1 0,-24 24 0,5-12-15,-1-2 1,-2-2-1,-1-1 0,-1-2 1,-50 23-1,54-29 51,20-11 25,-21 10 1,34-18 61,-3 1-36,22-8 155,176-16-204,-24 6-10,-137 14-32,101 0-206,-60 2 268,-63 1-346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3:00:59.61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 4 4736,'-12'-3'8240,"18"11"-2229,-4-5-7118,0 0 1425,-1 0 0,1 0 0,-1 0 0,0 1 0,0-1-1,0 0 1,0 1 0,0-1 0,-1 0 0,0 1 0,0 5 0,1 2 114,6 100 1738,-6-68-2863,12 76 0,-12-115-36,0 0-1,0-1 1,0 1-1,1-1 1,-1 0-1,4 6 1,-4-8 304,-1 0 0,1 0 0,-1 0-1,1-1 1,0 1 0,-1 0 0,1 0 0,0-1 0,0 1 0,0 0 0,0-1 0,-1 1-1,1-1 1,0 1 0,0-1 0,0 1 0,0-1 0,0 0 0,0 1 0,0-1-1,1 0 1,-1 0 0,0 0 0,0 0 0,1 0 0,9 0-2423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3:00:59.98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 66 8384,'-14'-7'2704,"14"7"-2686,-1 0 0,1 0 0,0 0 0,0 0 0,0 0 0,0 0 0,0 0 0,0 0 0,0 0 0,0 0 1,-1 0-1,1 0 0,0 0 0,0 0 0,0 0 0,0-1 0,0 1 0,0 0 0,0 0 0,0 0 0,0 0 0,0 0 0,0 0 1,0 0-1,-1 0 0,1 0 0,0 0 0,0 0 0,0-1 0,0 1 0,0 0 0,0 0 0,0 0 0,0 0 0,0 0 0,0 0 1,0 0-1,0 0 0,0 0 0,0-1 0,0 1 0,0 0 0,0 0 0,0 0 0,0 0 0,0 0 0,0 0 0,0 0 1,0 0-1,1-1 0,-1 1 0,0 0 0,0 0 0,0 0 0,0 0 0,0 0 0,0 0 0,0 0 0,2-3 244,1-1-1,-1 1 0,1 0 1,-1 1-1,1-1 0,0 0 1,0 1-1,0 0 0,1 0 1,-1-1-1,1 2 0,-1-1 1,1 0-1,5-1 0,7-1 102,0 0-1,0 1 0,0 0 1,1 2-1,-1 0 0,1 0 1,25 4-1,-11 1 256,1 2-1,58 18 1,-76-20-240,-1 2 1,15 6-1,-25-10-255,1 0 0,-1 0 1,0 0-1,1 1 0,-1-1 0,0 1 0,0-1 1,-1 1-1,1 0 0,-1 0 0,4 6 0,-5-8-83,-1 0 0,1 0-1,-1 0 1,1-1 0,-1 1 0,0 0-1,0 0 1,1 0 0,-1 0 0,0 0-1,0 0 1,0 0 0,0 0-1,0 0 1,0 0 0,-1 0 0,1 0-1,0 0 1,0 0 0,-1 0 0,1 0-1,0 0 1,-2 1 0,1 0-17,0-1 1,0 0-1,-1 0 1,1 0-1,-1 0 1,1 0-1,-1 0 1,1 0-1,-1 0 0,1-1 1,-1 1-1,-2 0 1,-4 1-81,0-1 1,0 1-1,0-2 1,-10 1-1,1-2-756,0-1 0,0 0-1,0-1 1,-26-9 0,13 4-1515,27 7 2126,-2 0-527,0 0 0,1-1 1,-1 1-1,1-1 0,0 0 0,-1 0 1,-3-2-1,2-3-1692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3:01:00.31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 39 6880,'-5'-3'1038,"-10"-1"8094,82-10-3805,-17 7-5057,55-1 0,-81 7-297,6-1-282,30 3-1,-31 0-1204,-5-1 404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3:01:00.69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 93 8896,'-10'-5'4032,"29"-2"-3520,-8 2 1760,3 5-1345,14-9-159,10 2-480,9-11-288,4 6-32,1-5-2079,1 4 1151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3:01:01.05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133 84 8064,'-1'-1'291,"0"1"0,0 0 0,0 0 0,0 0 0,0-1 0,0 1 0,0 0 0,0 0 0,-1 1 0,1-1 0,0 0 0,0 0 0,0 0 0,0 1 0,0-1 0,0 0 0,0 1 0,0-1 0,0 1-1,0 0 1,0-1 0,1 1 0,-2 0 0,-25 22 2165,21-18-2082,3-2-175,-37 37 1593,36-35-1713,0-1 0,0 1 0,1 0 0,-1 1 0,2-1 0,-1 0 1,-3 10-1,6-14-66,-1 0 1,1 1 0,0-1 0,0 0-1,0 1 1,0-1 0,0 0-1,0 1 1,0-1 0,1 1 0,-1-1-1,0 0 1,1 0 0,-1 1 0,1-1-1,-1 0 1,1 0 0,0 1-1,-1-1 1,1 0 0,0 0 0,0 0-1,0 0 1,0 0 0,0 0-1,0 0 1,0 0 0,0-1 0,0 1-1,0 0 1,1-1 0,-1 1-1,2 0 1,2 1 11,0 0-1,0 0 0,1-1 1,-1 0-1,0 0 0,0 0 1,8 0-1,-3-2-47,1 0-1,-1-1 1,0 0 0,0 0 0,0-1-1,0 0 1,0-1 0,10-5 0,1-2 345,0-1 0,25-19 0,-44 29-295,5-3 212,-1 0-1,1 0 0,-1-1 1,7-8-1,-12 13-176,1-1 0,-1 0 1,0 0-1,0 0 0,0 1 0,0-1 1,0 0-1,-1 0 0,1 0 1,0 0-1,-1-1 0,1 1 0,-1 0 1,0 0-1,0 0 0,0 0 0,0 0 1,0 0-1,-1-1 0,1 1 0,0 0 1,-2-3-1,-1-1-44,0 1 0,0-1 0,0 1 0,-1 0 1,0 1-1,0-1 0,-8-7 0,4 5-367,0 1 0,0-1 0,0 2 0,-10-6 0,15 10 111,1 0-1,-1 0 1,1 0-1,-1 0 1,1 0-1,-1 1 1,1-1-1,-1 1 1,0-1 0,1 1-1,-1 0 1,0 0-1,1 1 1,-1-1-1,0 0 1,1 1 0,-1 0-1,1-1 1,-1 1-1,1 0 1,-1 0-1,1 1 1,0-1 0,-1 0-1,-1 3 1,-1 0-645,1 0 1,-1 0-1,1 1 1,0 0 0,1 0-1,-1 0 1,1 0-1,0 0 1,-4 11-1,-3 12-1687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2:59:16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9 9312,'-10'-8'3424,"24"13"-2656,10-2-192,-1 3 1696,7-3-1345,17 1 545,23 1-864,30-2-416,13-3-160,-4 9 32,-18-4-32,-16 2-1152,-4 2 608,-15 0-3167,-8 0 2047,-10 3-4160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3:01:01.40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123 40 7968,'-20'7'2565,"13"-2"-1546,6-5-1016,-7 10 835,1 0-1,0 0 1,-7 12 0,5-5 144,2-5-523,0 0 1,1 0-1,0 0 0,1 1 0,1 0 0,0 0 0,0 0 1,-2 20-1,6-26-339,0-1 1,0 0 0,1 1-1,0-1 1,0 0-1,0 1 1,1-1 0,0 0-1,0 0 1,4 7-1,-5-9-71,1-1 0,0 0 0,1 0 0,-1 0 0,0 0 0,1 0 0,0 0 0,0-1 0,0 1-1,0-1 1,0 0 0,0 1 0,0-2 0,1 1 0,-1 0 0,1-1 0,0 1 0,4 0 0,-5-2-34,0 1 0,-1-1 0,1 0 0,0 0 0,0 0 0,0-1 0,0 1 0,0-1 0,0 0 0,-1 1 0,1-1 1,0 0-1,-1-1 0,1 1 0,-1 0 0,1-1 0,-1 1 0,1-1 0,-1 0 0,0 0 0,0 0 0,4-4 0,-1 0 11,-1 0 0,1 0 0,-1-1 0,-1 1 0,1-1 0,-1 0 0,4-11 0,-3 3 12,0 0-1,-1 0 0,-1 0 1,0 0-1,-1 0 0,-1 0 1,0 0-1,-1 0 0,-1 0 1,0 0-1,-8-25 0,8 35-179,0 0-1,0 0 1,0 0-1,-1 0 1,0 0-1,0 1 1,0-1-1,0 1 1,-1 0-1,-8-8 1,8 9-878,-1-1 0,0 1 1,1 0-1,-1 0 1,-11-4-1,9 6-2805,15 4-1272,5 3 2713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3:01:01.88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55 35 6880,'-23'-4'2229,"23"4"-2116,-1 0 1,0 0-1,1 0 1,-1 0-1,1 0 0,-1 0 1,0 0-1,1 0 0,-1 0 1,1 0-1,-1 1 1,0-1-1,1 0 0,-1 0 1,1 1-1,-1-1 0,1 0 1,-2 1-1,1 1 971,3-3 158,15-8 3323,20 0-2909,-27 7-1184,-8 1-408,16-3 472,-1 0 0,25-1 0,-36 5-461,0 0 0,0 0 1,0 1-1,0 0 0,0 0 1,0 0-1,0 1 1,0-1-1,-1 1 0,1 1 1,5 3-1,-8-5-44,0 1 0,0 0-1,-1 0 1,1 0 0,-1 0 0,0 1 0,1-1-1,-1 1 1,0-1 0,0 1 0,-1 0 0,1 0 0,-1 0-1,1 0 1,-1 0 0,0 0 0,0 0 0,0 0-1,-1 0 1,1 0 0,-1 1 0,1-1 0,-1 0-1,0 0 1,-1 1 0,1 3 0,-3 7 119,0-1 1,0 0-1,-1 0 1,-11 23-1,-14 23 128,-3-2 0,-64 88 0,25-41 24,66-96-216,2-4-50,1-1 0,0 0 1,0 1-1,0-1 0,-2 6 0,4-8-22,0 0-1,-1 0 1,1 0-1,0 0 1,0 0-1,0 0 0,0 0 1,0 0-1,0 0 1,0 0-1,0 0 1,1 0-1,-1 0 1,0 0-1,1 0 1,-1 0-1,0 0 0,1-1 1,-1 1-1,1 0 1,-1 0-1,1 0 1,0 0-1,-1-1 1,1 1-1,1 1 1,2 1 27,0-1 1,1 1-1,-1-1 1,1 0-1,0 0 0,0 0 1,-1 0-1,1-1 1,0 0-1,9 1 1,6 0 28,27 0 1,91-8-1100,-45-1-7974,-65 6 5473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3:01:03.76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200 15 4480,'-11'-14'6005,"16"28"-3461,-5-10-2323,1 0-1,-1 0 1,0 0 0,0 0 0,-1 0-1,1 0 1,-1-1 0,0 1 0,0 0 0,0 0-1,0-1 1,-3 5 0,1-1 56,0 0 0,-1 0 0,0-1 1,-10 13-1,14-19-265,0 0 1,0 1-1,0-1 0,-1 0 1,1 0-1,0 1 0,0-1 1,0 0-1,-1 0 0,1 1 1,0-1-1,0 0 0,-1 0 1,1 0-1,0 1 1,0-1-1,-1 0 0,1 0 1,0 0-1,-1 0 0,1 0 1,0 0-1,-1 0 0,1 0 1,0 1-1,-1-1 1,1 0-1,-1-1 0,0-7 32,6-21-328,-4 25 246,0 0-10,1-1 0,0 1 0,0-1 0,0 1 0,1-1 0,3-4 0,-3 5-2,0 0 0,-1-1 0,1 1-1,3-11 1,-9 21 264,0 0-1,0 0 0,0-1 1,-6 7-1,7-8-122,-1-1-1,0 0 1,1 1-1,-1-1 1,0 0 0,-1-1-1,1 1 1,-5 2 0,8-5-84,0 0 0,0 0 0,-1 0 1,1 0-1,0 0 0,0 0 0,0 0 0,-1 0 1,1 0-1,0 0 0,0 0 0,0 0 0,0 0 1,-1 0-1,1-1 0,0 1 0,0 0 0,0 0 1,0 0-1,0 0 0,0 0 0,-1-1 0,1 1 0,0 0 1,0 0-1,0 0 0,0 0 0,0-1 0,0 1 1,0 0-1,0 0 0,0 0 0,0 0 0,0-1 1,0 1-1,0 0 0,0 0 0,0 0 0,0-1 1,0 1-1,0 0 0,0 0 0,0 0 0,0-1 1,0 1-1,0 0 0,0 0 0,0 0 0,1-1 1,1-11-75,-1 11 72,-1 0-1,1-1 1,-1 1 0,1 0-1,0 0 1,0 0-1,-1 0 1,1 0 0,0 0-1,0 0 1,0 0 0,0 0-1,0 1 1,0-1-1,0 0 1,0 0 0,1 1-1,-1-1 1,0 1 0,0-1-1,1 1 1,-1 0 0,0 0-1,0-1 1,1 1-1,-1 0 1,2 0 0,-1 0 58,0 0 1,0 0 0,0 0-1,0 1 1,0-1 0,0 1-1,0-1 1,0 1 0,-1-1-1,1 1 1,0 0-1,0 0 1,0 0 0,-1 0-1,1 0 1,-1 1 0,1-1-1,-1 0 1,3 4 0,-1-1 60,0 0 0,-1 0 0,0 0 1,0 1-1,0-1 0,0 1 0,-1-1 1,0 1-1,1 0 0,-2 0 0,1 0 1,-1-1-1,1 1 0,-1 0 0,-1 0 1,1 0-1,-1 0 0,-1 7 0,0-7-25,0 1 0,0 0 0,0 0 0,-1 0 0,1-1 0,-1 0 0,-1 1 0,1-1 0,-1 0 0,0-1 0,0 1 0,0-1 0,-1 0 0,-8 7 0,6-7-237,-1 1-1,1-1 1,-1-1 0,1 0 0,-1 0-1,0 0 1,-1-1 0,-13 2-1,13-3-1006,0 0 0,-1-1 0,1 0 0,-14-3-1,9-1-3387,7 0 1435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3:01:04.95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402 188 6048,'0'-2'335,"-1"1"1,0 0-1,0 0 0,0 0 1,0-1-1,0 1 1,0 0-1,0 0 0,0 0 1,0 0-1,0 1 0,-1-1 1,1 0-1,0 0 1,-2 0-1,0 0 251,0 1 1,0 0-1,0-1 1,0 1-1,0 0 1,-4 1-1,-8-1 145,2 1-211,1 0 1,0 1-1,0 0 0,0 1 0,-13 5 0,-1 2 304,-29 15-1,38-17-577,0 1-1,1 1 1,0 0 0,1 2-1,0-1 1,-16 18-1,26-24-201,0 1 0,0 0 0,1 0 0,0 0 0,0 0 0,0 1 0,1-1 0,0 1 0,1 0 0,-1 0 0,1 0 0,0 1 0,1-1 0,0 0 0,0 1 0,1-1 0,-1 1 0,3 13 0,-1-14-23,1 1 0,-1 0 0,2 0 0,-1-1 1,1 0-1,0 1 0,0-1 0,1 0 1,0 0-1,1-1 0,-1 1 0,9 7 0,-6-6 4,1-1 0,0 0 0,1-1 0,-1 0 0,1 0 0,1-1 0,-1 0 0,16 6 0,-9-6 0,0-1 0,0 0 0,0-1 0,0 0 0,0-1 0,1-1 0,-1-1 0,1 0 0,-1-1 0,1-1 0,29-7 0,-27 3-25,0-2 0,0 1 0,26-17 0,48-35-96,-66 42 74,7-6-38,0-1-1,50-47 1,-76 63 59,0 0-1,-1 0 1,0-1 0,0 0-1,0 0 1,-1-1 0,8-17-1,-12 18 11,1-1 0,-2 0 0,1 0 0,-2 0 0,1 0 0,-1 0 0,-1 0 0,1 0 0,-2 0 1,1 0-1,-2 0 0,-6-18 0,6 17-10,-1 1 1,-1 0 0,0 0-1,0 0 1,-1 1-1,0 0 1,-1 0 0,0 0-1,0 1 1,-1 0 0,0 0-1,0 1 1,-1 0 0,-10-6-1,14 11-68,1 0-1,0 0 1,0 0-1,-1 1 1,1 0-1,-1 0 1,1 0-1,-1 1 1,0-1-1,1 1 1,-1 0-1,0 0 1,1 1-1,-1-1 1,1 1-1,-1 0 1,1 1-1,-1-1 1,1 1-1,0-1 1,0 1-1,0 1 1,0-1-1,0 1 1,0-1-1,-4 5 0,2-2-398,1 0-1,0 0 0,0 0 0,0 1 0,1 0 0,0 0 0,-4 7 0,5-7-448,0 0-1,1 0 0,0 0 0,0 0 0,0 1 1,0-1-1,0 13 0,0 11-4207,5 2 1669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3:01:05.31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 1 7232,'0'0'46,"0"0"0,-1 0 0,1 0 0,0 0 0,0 0 0,0 0 0,0 0 1,0 0-1,0 0 0,0 0 0,0 0 0,0 0 0,0 0 0,0 0 0,-1 0 0,1 0 1,0 0-1,0 0 0,0 0 0,0 0 0,0 0 0,0 0 0,0 0 0,0 0 0,0 0 0,0 0 1,0 0-1,0 1 0,0-1 0,0 0 0,-1 0 0,1 0 0,0 0 0,0 0 0,0 0 0,0 0 1,0 0-1,0 0 0,0 0 0,0 0 0,0 0 0,0 0 0,0 1 0,0-1 0,0 0 0,0 0 1,0 0-1,0 0 0,0 0 0,0 0 0,0 0 0,0 0 0,0 0 0,0 0 0,0 0 0,0 1 1,0-1-1,1 0 0,4 6 1822,13 9 923,-16-13-2266,10 9 326,-1 1 1,-1 0 0,0 0 0,-1 1-1,0 0 1,14 28 0,-8-6-79,-1 0 0,16 60 0,-18-53-447,31 118-1408,-43-153-3395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3:01:05.80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246 0 7712,'0'21'6031,"1"0"-3486,0 38-924,-1-39-1097,-1 14 186,-1 1 0,-1-1 1,-14 58-1,9-69-329,-18 44 1,23-60-356,-1 0 0,0 0 0,0-1 0,0 1 1,-1-1-1,0 0 0,0 0 0,0-1 0,-1 0 0,-8 6 1,11-9-99,0 0 0,0 0-1,-1-1 1,1 1 0,-1-1 0,1 0 0,-1 0 0,0-1 0,1 1 0,-1-1 0,0 1 0,0-1 0,1 0 0,-1-1 0,0 1 0,0-1 0,1 1 0,-1-1 0,1 0 0,-1-1 0,0 1-1,1-1 1,0 1 0,-1-1 0,1 0 0,0 0 0,0 0 0,0-1 0,0 1 0,1-1 0,-1 1 0,1-1 0,-1 0 0,1 0 0,0 0 0,0-1 0,0 1 0,1 0 0,-1-1-1,1 1 1,0-1 0,0 1 0,0-1 0,0 0 0,0 1 0,1-7 0,0 7 71,0 0 0,1 0 0,-1 0 0,1 0 0,0 0 0,0 0 0,0 1 0,0-1 0,0 0 0,1 0 0,-1 1 0,1-1 0,0 1 0,0-1 0,0 1-1,0 0 1,0 0 0,0 0 0,1 0 0,-1 0 0,1 0 0,4-2 0,-4 3 75,0-1-1,1 0 1,-1 1 0,1 0-1,0 0 1,-1 0 0,1 0-1,0 0 1,0 1-1,-1 0 1,1 0 0,0 0-1,0 0 1,-1 0 0,1 1-1,0 0 1,7 2-1,4 4 397,0 2 0,-1-1-1,0 2 1,15 12 0,0 1-24,9 10-87,-29-24-317,0-1 0,12 8 0,11 10-719,-12-8-5126,-15-14 3100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3:01:07.11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43 135 3136,'-3'2'471,"-1"1"-1,1 0 1,0-1 0,0 1-1,0 1 1,1-1 0,-1 0 0,1 1-1,-1-1 1,1 1 0,0 0-1,1 0 1,-1-1 0,1 1 0,-1 0-1,1 1 1,0-1 0,1 0-1,-1 0 1,1 0 0,0 0 0,0 7-1,1-4 21,-1-1 0,1 1-1,0-1 1,1 1 0,-1-1 0,4 7-1,-4-10-312,0 0 0,0-1 0,0 1 0,1 0 0,-1-1 0,1 1 0,0-1 0,-1 1 0,1-1 0,0 0 0,1 0 0,-1 0 0,0 0 0,1 0 0,2 2 0,-3-4-129,-1 1 1,0-1-1,1 0 0,-1 1 1,1-1-1,-1 0 0,1 0 1,-1 0-1,1 0 1,-1 0-1,1 0 0,-1 0 1,1-1-1,-1 1 1,1-1-1,-1 1 0,0-1 1,1 1-1,-1-1 1,0 0-1,1 1 0,-1-1 1,0 0-1,2-2 1,1-1 61,1 0 0,-1-1 1,0 0-1,4-6 1,28-46 154,-3-2 1,26-64 0,-45 83-507,-15 44 239,1 1 1,0-1 0,0 0 0,1 0 0,-1 0 0,1 0-1,-1 0 1,3 5 0,11 39 252,-9-34-126,2 6-31,-1-1-1,2-1 0,16 29 1,-22-43-56,1 0 0,-1 0 0,1-1 0,0 1-1,0-1 1,0 0 0,0 0 0,1 0 0,0 0 0,-1 0 0,1-1 0,0 1 0,0-1 0,0 0 0,0 0 0,1-1 0,-1 1 0,0-1-1,1 0 1,-1 0 0,9 0 0,-3-2 9,0 0-1,0 0 1,0-1-1,0-1 1,0 1-1,-1-2 1,0 1-1,1-1 1,8-6-1,3-2-36,0-1-1,30-26 1,-33 24 33,-1-1-1,0-1 1,-1-1 0,26-36 0,-9 8-775,-33 46 725,0 0 0,0 0 0,0 0 0,0 0 0,0 0 0,0 0 0,0 0 0,0 0 0,0 0 0,0 0 0,0 0 0,0 1 0,0-1 1,0 0-1,1 0 0,-1 0 0,0 0 0,0 0 0,0 0 0,0 0 0,0 0 0,0 0 0,0 0 0,0 0 0,0 0 0,0 0 0,0 0 0,0 0 0,0 0 0,0 0 0,1 0 0,-1 0 0,0 0 0,0 0 0,0 0 0,0 0 0,0 0 0,0 0 1,0 0-1,0 0 0,0 0 0,0 0 0,0 0 0,1 0 0,-1 0 0,0 0 0,0 0 0,0 0 0,0 0 0,0 0 0,0 0 0,0 0 0,0 0 0,0 0 0,0 0 0,0 0 0,0 0 0,0-1 0,0 1 0,0 0 0,0 0 0,0 0 1,0 0-1,1 7-200,-13 36 235,-2-1-1,-19 40 1,32-78-2,-1-1 1,0 1 0,0 0 0,0 0-1,-1-1 1,1 1 0,-1-1-1,0 0 1,0 0 0,0 0 0,-1 0-1,1 0 1,0-1 0,-1 1 0,0-1-1,0 0 1,1 0 0,-1 0 0,-1-1-1,1 0 1,0 1 0,0-1-1,0-1 1,-9 2 0,0-4-65,11 0 11,10-1 14,5 1 12,10-4-16,1 2 0,-1 1 0,1 1 0,27 1 0,-48 1 4,8 0-240,0 1 0,0 0 0,0 1 0,0 0 0,0 1 0,14 5 0,-10-3-1211,-12-4 955,-1 0 1,1-1 0,0 1-1,-1 1 1,1-1 0,4 3 0,-7-3 114,1 0 0,0-1 1,-1 1-1,1 0 0,0 0 1,-1 0-1,1 0 0,-1-1 1,1 1-1,-1 0 1,1 0-1,-1 0 0,1 2 1,2 5-2088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3:01:07.51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34 88 9056,'-33'-25'4096,"41"13"-3552,1-2-1632,1 7 480,13-11-384,7 6 576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3:01:13.79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0 921 1728,'2'-6'7450,"12"-11"-3794,7-9-2437,11-24-40,69-84-1,-87 118-874,0 1 0,30-24 0,-43 37-265,1 1 0,0 0 0,0 0 0,0 0 0,0 0 0,0 0 0,1 0 0,3-1 0,-5 2-6,-1 0 0,1 0 0,0 0 0,-1 0 0,1 0 0,0 0 0,-1 0 0,1 0 0,0 0 0,-1 0 0,1 1 0,0-1 0,-1 0 0,1 0 1,0 1-1,-1-1 0,1 0 0,-1 1 0,1-1 0,-1 1 0,1-1 0,-1 1 0,1-1 0,-1 1 0,1-1 0,-1 1 0,1-1 0,-1 1 0,0-1 0,1 1 0,-1 1 0,2 2 84,-1 0 0,0 0 0,0 1 0,0-1 0,-1 1 0,1-1 0,-1 1 0,0-1 0,-1 1 0,0 6 0,-3 6 358,-7 24 0,-1-1 237,9-30-401,2-5 51,10-11-251,-4 0-158,1-1-1,-1 1 1,0-1-1,6-11 1,10-14-36,-15 23 65,47-55-170,-47 59 118,0-1 1,0 0-1,0 1 1,1 0-1,0 1 1,0 0-1,15-7 1,-21 10 64,1 1 1,-1-1 0,1 1 0,-1-1 0,1 1-1,-1 0 1,1 0 0,-1 0 0,1 0-1,-1 0 1,1 0 0,0 0 0,-1 0-1,1 1 1,-1-1 0,1 1 0,-1-1 0,1 1-1,-1-1 1,0 1 0,1 0 0,-1 0-1,0-1 1,0 1 0,1 0 0,-1 0 0,0 1-1,0-1 1,0 0 0,0 0 0,0 0-1,0 1 1,-1-1 0,1 0 0,1 4-1,1 2 108,0 0 0,-1 0 0,0 0-1,0 1 1,0 13 0,-1-10 26,-1 0 0,-2 17 0,0 7 204,6-13-203,-4-21-120,0 0-1,0-1 1,1 1 0,-1 0 0,0 0 0,1-1-1,-1 1 1,0 0 0,1 0 0,-1-1 0,1 1-1,-1 0 1,1-1 0,-1 1 0,1-1 0,0 1-1,-1 0 1,1-1 0,0 1 0,-1-1 0,1 0-1,0 1 1,-1-1 0,1 0 0,0 1-1,1-1 1,58-2-183,104-18 0,-153 17 49,-1 0 0,1 0 1,13-7-1,-13 5-16,-7 4 112,-1-1 0,0 1 0,0-1 0,0 0 0,0 0 0,0-1 0,-1 1 0,1 0 0,-1-1 0,1 0 1,-1 1-1,0-1 0,0 0 0,0 0 0,0 0 0,-1-1 0,1 1 0,0-4 0,0 2 21,-1 0 0,0 0 0,0 0 0,0 0 1,-1-1-1,0 1 0,0 0 0,0 0 0,-1-1 0,0 1 1,-2-10-1,2 14-2,1 0 1,0-1 0,-1 1 0,0-1-1,1 1 1,-1 0 0,0 0-1,1-1 1,-1 1 0,0 0 0,0 0-1,0 0 1,0 0 0,0 0 0,-1 0-1,1 0 1,0 0 0,0 0-1,-1 1 1,1-1 0,0 0 0,-1 1-1,1-1 1,0 1 0,-1 0-1,1-1 1,-1 1 0,1 0 0,-1 0-1,1 0 1,-1 0 0,1 0 0,-1 0-1,1 0 1,0 0 0,-1 1-1,-1 0 1,-2 0 44,1 1 0,-1-1-1,0 1 1,1 1 0,0-1-1,-1 1 1,1-1 0,0 1 0,-7 6-1,10-7-1,-7 5 87,1 0 0,1 1-1,-1 0 1,-10 17 0,16-23-112,0-1 1,1 1-1,-1 0 0,0-1 0,0 1 0,1 0 0,-1 0 0,1-1 1,0 1-1,-1 0 0,1 0 0,0 0 0,0-1 0,0 1 0,0 0 0,1 0 1,-1 0-1,0 0 0,1-1 0,-1 1 0,1 0 0,0 0 0,-1-1 1,1 1-1,0-1 0,0 1 0,0-1 0,0 1 0,0-1 0,1 1 0,-1-1 1,0 0-1,1 0 0,-1 1 0,1-1 0,2 1 0,5 3-8,1 0 0,0 0 0,0-1-1,1 0 1,-1-1 0,1 0-1,0-1 1,0 0 0,0-1 0,0 0-1,0-1 1,0 0 0,0 0-1,0-2 1,0 1 0,-1-1 0,1-1-1,0 0 1,-1 0 0,1-1 0,10-6-1,30-13-125,4-2 116,61-38-1,-110 60 66,-1-1 0,1 0 0,7-8 0,-12 11-49,0 1 1,-1-1-1,1 0 1,0 0-1,0 0 1,0 0-1,-1 0 1,1 0-1,-1 0 1,1 0-1,-1 0 1,1 0 0,-1-1-1,0 1 1,1 0-1,-1 0 1,0 0-1,0 0 1,0-1-1,0 1 1,0 0-1,0 0 1,0 0-1,0-1 1,0 1-1,-1-2 1,0 3-14,1-1 1,-1 1-1,1-1 1,0 1 0,-1 0-1,1-1 1,-1 1-1,1 0 1,-1-1-1,1 1 1,-1 0-1,1 0 1,-1-1-1,0 1 1,1 0-1,-1 0 1,1 0-1,-1 0 1,1 0-1,-1 0 1,0 0-1,1 0 1,-1 0-1,1 0 1,-1 0-1,1 0 1,-1 0-1,0 1 1,1-1-1,-1 0 1,-22 9-138,18-6 125,-8 3 79,1 0-1,1 0 0,-1 2 1,1-1-1,0 1 0,1 1 0,0 0 1,0 0-1,1 1 0,0 0 1,0 1-1,-13 23 0,14-21-28,-11 20 42,19-32-62,-1 0 1,0 1-1,1-1 1,-1 0 0,1 1-1,0-1 1,-1 0-1,1 1 1,0-1 0,0 1-1,0-1 1,0 1-1,0-1 1,0 0 0,0 1-1,0-1 1,1 1-1,-1-1 1,1 2 0,-1-3-13,0 0 1,0 0 0,1 1 0,-1-1 0,0 0 0,0 0-1,1 0 1,-1 0 0,0 0 0,0 1 0,0-1 0,1 0-1,-1 0 1,0 0 0,0 0 0,1 0 0,-1 0-1,0 0 1,0 0 0,1 0 0,-1 0 0,0 0 0,0 0-1,1 0 1,-1 0 0,0 0 0,0 0 0,1 0 0,-1 0-1,0-1 1,0 1 0,1 0 0,-1 0 0,0 0 0,1 0-1,8-7-377,-8 6 245,11-9-59,-2 1 0,1-2 0,-2 1 0,1-1 1,-2-1-1,1 0 0,-1 0 0,10-23 0,-17 32 167,4-8-208,-3 9 150,-1 6 111,-2 7 293,0 0 0,-6 21-1,2-11-96,-7 35 281,4-5-197,-4 24 86,-30 221 432,39-284-753,0-1 1,-5 13 0,6-20-36,0 0-1,0 0 1,0 0-1,0 0 0,-1-1 1,1 1-1,-1-1 1,-4 5-1,6-7-49,-1 0-1,0 1 1,1-1-1,-1 0 1,0 0-1,0 0 1,0 0-1,1-1 0,-1 1 1,0 0-1,0-1 1,0 1-1,0-1 1,0 0-1,-1 0 1,1 0-1,0 0 1,0 0-1,0 0 1,0 0-1,0-1 0,0 1 1,0-1-1,0 1 1,0-1-1,0 0 1,1 0-1,-1 0 1,0 0-1,0 0 1,1 0-1,-1 0 1,-2-3-1,-1-1-107,0 0-1,0 0 1,1 0 0,0-1-1,0 1 1,0-1-1,1 0 1,-4-10 0,2 2-23,2 0 1,-1 0-1,2 0 1,0-1-1,1 1 1,0-1-1,1 1 1,1-1-1,0 1 1,1-1-1,0 1 1,1 0-1,1 0 1,8-20-1,-5 20 110,1 0 0,1 0 0,0 1 0,20-22 0,-21 27 16,0 0 0,1 1-1,-1 0 1,2 0 0,-1 1 0,14-6-1,62-24 62,-41 19 40,42-17 23,72-31 413,-145 60-465,15-8 81,-26 12-101,-1 0 1,1 0-1,-1 1 1,1-1-1,-1 0 1,0 0-1,0-1 1,1 1-1,-1 0 1,0 0-1,0 0 1,1-2-1,-2 3-35,0-1 1,0 1-1,0 0 0,0 0 1,0 0-1,0 0 1,0 0-1,0 0 0,0 0 1,0 0-1,0-1 0,0 1 1,0 0-1,0 0 1,-1 0-1,1 0 0,0 0 1,0 0-1,0 0 0,0 0 1,0 0-1,0-1 0,0 1 1,0 0-1,0 0 1,0 0-1,0 0 0,0 0 1,-1 0-1,1 0 0,0 0 1,0 0-1,0 0 0,0 0 1,0 0-1,0 0 1,0 0-1,0 0 0,-1 0 1,1 0-1,0 0 0,0 0 1,0 0-1,0 0 1,0 0-1,0 0 0,0 0 1,0 0-1,-1 0 0,-10 2 60,-16 6 61,14-3-79,-2 1 38,0 0-1,1 1 1,0 1 0,0 0 0,-25 19 0,38-26-79,0-1 0,1 1 0,-1 0 1,0-1-1,0 1 0,1 0 0,-1 0 1,1 0-1,-1 0 0,1-1 1,-1 1-1,1 0 0,-1 0 0,1 1 1,0-1 1,0-1 1,0 0-1,0 1 0,0-1 1,0 0-1,0 1 1,0-1-1,0 0 1,1 1-1,-1-1 1,0 0-1,0 0 0,0 1 1,0-1-1,1 0 1,-1 0-1,0 1 1,0-1-1,1 0 1,-1 0-1,0 0 0,0 1 1,1-1-1,-1 0 1,0 0-1,1 0 1,-1 0-1,0 1 1,3-1 32,0 1 1,0-1-1,0 1 1,0-1 0,0 0-1,1 0 1,2 0 0,8-2-90,0-1-1,-1 0 1,22-9 0,-24 8-39,0 0-1,1 1 1,0 0-1,-1 1 1,19-1-1,-26 3 66,0 1 1,0-1-1,1 1 0,-1 0 0,0 0 0,0 1 0,0-1 0,-1 1 0,1 0 1,0 0-1,-1 0 0,1 1 0,-1-1 0,5 5 0,0 1 48,-1 0 0,1 0 1,-1 1-1,6 10 0,-9-13 87,0-1 1,0 0-1,8 8 0,-11-12-89,0-1 0,-1 0 0,1 0 0,0 0 0,0 0 0,0 0 0,0 0 0,0 0 0,0 0 0,0 0 0,0 0 0,0 0 0,0-1 0,0 1 0,-1 0 0,1-1 0,0 1 0,0-1 0,0 1 0,-1-1 0,1 1-1,0-1 1,0 1 0,-1-1 0,2-1 0,22-21 85,-10 1-244,12-22 0,-22 37 108,30-61-455,42-119-1,-7 11 409,48-81-44,-115 253 167,0 0 0,-1 0 1,1 0-1,-1 0 0,0-1 1,0 1-1,0-6 0,-1 10-42,0 0 0,0 0 0,0 0 0,0 0 0,0-1 0,0 1 0,0 0 0,0 0 1,0 0-1,0 0 0,0 0 0,0-1 0,0 1 0,0 0 0,0 0 0,0 0 0,0 0 0,0 0 0,0-1 0,0 1 0,0 0 0,0 0 0,0 0 0,-1 0 0,1 0 0,0 0 0,0 0 0,0 0 0,0-1 0,0 1 0,0 0 0,0 0 0,-1 0 0,1 0 0,0 0 0,0 0 0,0 0 0,0 0 0,-1 0 0,-5 3-11,-6 10 29,5-4 62,0 2 1,0-1-1,1 1 1,0 0-1,1 0 0,1 1 1,-1-1-1,2 1 1,-3 14-1,-2 17 44,-1 55 0,8-87-106,0 12-9,-3 32-98,4 76 0,1-83-1098,-1-43 186,-1 0-1,1 0 0,-1-1 1,0 1-1,0 0 0,-1-1 1,-3 9-1,5-13 837,0 1 0,0-1 0,0 0 1,0 1-1,-1-1 0,1 0 0,0 1 0,0-1 0,0 0 0,-1 0 1,1 1-1,0-1 0,0 0 0,-1 1 0,1-1 0,0 0 0,-1 0 1,1 0-1,0 1 0,-1-1 0,1 0 0,0 0 0,-1 0 0,1 0 1,0 0-1,-1 0 0,1 0 0,0 1 0,-1-1 0,1 0 1,-1 0-1,1 0 0,0-1 0,-1 1 0,1 0 0,0 0 0,-1 0 1,1 0-1,0 0 0,-1 0 0,1 0 0,0-1 0,-1 1 0,1 0 1,-1-1-1,-8-3-2830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3:01:14.12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95 9376,'-9'-4'3968,"20"0"-712,-1 2-2785,69-20 2362,109-24-4988,-178 44 2158,18-3-3156,0 1 0,56-1 0,-75 5 2446,0 1-1,0 0 1,1 1-1,-1 0 1,0 0-1,15 7 0,-18-6 980,1 1 0,0 0-1,-1 0 1,0 0 0,9 9 0,-6-5 1086,0 2 1,-1-1 0,0 1 0,-1 0 0,1 1 0,-2 0 0,0 0 0,8 19 0,-11-20-1410,1 1 1,-2-1-1,0 1 1,0 0-1,-1-1 1,1 14-1,-2-20-796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2:59:16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22 9312,'-56'-18'3424,"59"18"-2656,3-3-192,2 3-1184,8 0 224,-2 0-416,9 7 480,15 2-4064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3:01:14.53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6 6304,'0'-6'3520,"0"12"-4576,6 1 608,-6 7-1952,10-2 1344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3:01:14.86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1 289 6144,'6'16'2010,"0"-1"1,12 19 0,-15-27-1297,5 9 400,1 0 0,1 0 0,0-1 0,1 0 0,0-1 0,2 0 0,16 14 0,-27-26-1011,1 0 0,-1 0 1,1 0-1,0 0 0,0-1 0,-1 1 1,1-1-1,0 0 0,0 0 0,1 0 1,-1 0-1,0 0 0,0-1 0,0 1 1,1-1-1,-1 0 0,0 0 0,0 0 0,1-1 1,-1 1-1,0-1 0,0 1 0,0-1 1,0 0-1,0-1 0,0 1 0,4-2 1,-2-1-58,1 0 0,-1-1 0,0 1 0,0-1 0,-1 0 0,0 0 0,1-1 0,-2 1 0,1-1 0,3-8 0,3-8-168,11-36 0,-9 21-258,32-108-2825,-36 104 627,1-1-3222,-5 28 3240</inkml:trace>
  <inkml:trace contextRef="#ctx0" brushRef="#br0" timeOffset="1">545 373 8800,'3'0'424,"0"0"1,0-1-1,0 0 0,0 1 1,0-1-1,0 0 1,0 0-1,0-1 1,0 1-1,0-1 0,0 1 1,-1-1-1,1 0 1,3-3-1,0 0-32,-1-1 0,1 0-1,-1 0 1,6-10 0,3-10-12,0-1 1,-2 0-1,-1-1 1,-2 0-1,10-46 0,-18 69-295,3-9 262,2-22 1,-6 33-277,0 0 0,0 1 1,1-1-1,-2 0 0,1 1 0,0-1 1,0 1-1,-1-1 0,0 0 1,1 1-1,-1-1 0,0 1 0,0-1 1,0 1-1,-3-4 0,4 6-51,-1-1-1,1 1 0,0 0 0,0 0 1,-1-1-1,1 1 0,0 0 0,0 0 0,-1 0 1,1 0-1,0-1 0,-1 1 0,1 0 1,0 0-1,-1 0 0,1 0 0,0 0 1,-1 0-1,1 0 0,-1 0 0,1 0 1,0 0-1,-1 0 0,1 0 0,0 0 1,-1 0-1,1 0 0,0 0 0,-1 1 0,-10 8 337,-3 13 162,4-1-122,1 1 0,2 0 0,0 0 0,1 1 0,1 0 0,1 0 0,-1 34 0,5-49-260,0 0 0,0 0 0,0 0 0,1 0 0,0 0 0,1 0 0,0-1 0,0 1 0,1-1 0,0 1 0,6 10 0,-6-13-163,0 0 0,0-1 0,0 0 0,1 0 0,0 0 0,0-1 0,0 1 0,0-1 0,0 0 0,1 0 0,0 0 0,-1 0 1,1-1-1,0 0 0,0 0 0,0 0 0,1-1 0,4 1 0,13 1-1747,1-1 0,-1-1-1,26-3 1,-31 1-345,29 1-1139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3:01:15.66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158 18 4064,'9'-17'8010,"-4"48"-3674,-6-9-3273,-1 0-1,-7 35 1,-17 46 111,7-28-859,13-48-335,-11 51-519,-49 137 0,63-206-659,-1-1-1,-8 14 1,6-10-476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3:01:16.26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179 74 7712,'-23'0'2506,"22"0"-2471,1 0 0,0 0 0,-1-1 1,1 1-1,0 0 0,-1 1 0,1-1 0,0 0 0,0 0 0,-1 0 0,1 0 0,0 0 0,-1 0 0,1 0 0,0 0 0,0 0 0,-1 1 0,1-1 0,0 0 0,-1 0 0,1 0 0,0 1 0,0-1 0,0 0 1,-1 0-1,1 1 0,0-1 0,-10 13 1662,1-1 1,-15 28 0,-10 15 782,22-38-1990,-2 0 1,0-1 0,-17 15-1,31-35-1002,7-11 124,11-17-72,-11 22 376,55-80-264,-54 76 408,0 1-1,2 0 0,-1 1 1,2 0-1,0 0 0,0 1 1,24-17-1,-33 26 19,0 1-1,1-1 1,-1 1 0,1 0-1,-1 0 1,1 0 0,-1 1-1,1-1 1,0 0 0,-1 1-1,1 0 1,0 0 0,-1 0-1,4 0 1,-4 0-2,0 1 1,0-1-1,0 1 1,0 0-1,-1-1 0,1 1 1,0 0-1,0 0 1,-1 0-1,1 0 1,-1 0-1,1 1 0,-1-1 1,1 1-1,-1-1 1,0 1-1,1-1 0,-1 1 1,1 2-1,0 0 79,0 1 1,0 0-1,0 0 0,-1-1 0,0 1 0,0 0 0,0 0 1,-1 0-1,0 0 0,0 0 0,0 7 0,-2 4 314,0 1 0,-7 18 1,8-26-332,-2 0 1,1-1 0,-1 0-1,-1 1 1,0-1 0,0-1-1,0 1 1,-8 10 0,12-18-137,-1 0 0,1 0 0,0 1 0,0-1 0,-1 0 0,1 0 1,0 0-1,-1 0 0,1 1 0,0-1 0,0 0 0,-1 0 1,1 0-1,0 0 0,-1 0 0,1 0 0,0 0 0,-1 0 1,1 0-1,0 0 0,-1 0 0,1 0 0,0 0 0,-1 0 1,1 0-1,0 0 0,-1-1 0,1 1 0,0 0 0,-1 0 0,1 0 1,0 0-1,0-1 0,-1 1 0,1 0 0,0 0 0,0-1 1,-1 1-1,1 0 0,0 0 0,0-1 0,0 1 0,0 0 1,-1-1-1,-9-19-354,3 7 95,2 6 154,-1 1 0,1 0 0,-11-8 0,8 7 29,6 5 48,-1 0-1,1 1 0,-1-1 1,0 1-1,0-1 1,0 1-1,1 0 0,-1 0 1,0 0-1,-1 0 0,1 0 1,0 1-1,0 0 1,0-1-1,0 1 0,0 0 1,0 0-1,-1 1 0,1-1 1,-3 2-1,-4 0-745,0 2-1,0-1 1,0 1-1,-14 9 1,22-12 430,1-1 0,-1 1 0,1 0 1,-1 0-1,1 0 0,0 0 0,0 0 0,-1 0 0,1 1 0,0-1 1,0 0-1,0 1 0,0-1 0,0 0 0,0 1 0,1-1 0,-1 1 1,0 0-1,0 2 0,-1 17-2799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3:01:18.32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20 574 4480,'-6'-1'565,"-7"-1"2619,27-5-219,-2 3-2269,0 0 0,-1-1 0,0-1 0,0 0 0,0 0 0,-1-1 0,17-14 0,-9 2-380,-1-1-1,25-38 1,22-49 395,-40 65-460,9-23 68,-23 43-151,1 0 1,0 1-1,28-37 0,-38 57-146,0 0 1,1 0-1,-1 0 0,0 0 0,0 0 0,0 0 0,1 0 0,-1 0 0,0 0 0,1 1 0,-1-1 0,1 1 0,-1-1 0,2 0 0,-2 1-2,0 0-1,-1 0 1,1 0-1,0 1 1,0-1-1,0 0 0,-1 0 1,1 0-1,0 1 1,0-1-1,-1 0 1,1 1-1,0-1 0,-1 0 1,1 1-1,0-1 1,-1 1-1,1-1 1,-1 1-1,1 0 0,0-1 1,-1 1-1,0-1 1,1 1-1,-1 0 1,1 0-1,-1-1 0,0 1 1,1 0-1,-1 1 1,3 8 126,0 0 1,-1 0 0,0 1-1,0-1 1,-1 18 0,-2 57 362,0-77-469,-13 146 979,14-151-987,0 0 0,-1 0 0,1 1 0,0-1 1,1 0-1,0 3 0,-1-6-33,0 1 0,0-1 0,0 0 0,0 0 0,0 0 0,0 0 0,0 0 0,0 1-1,0-1 1,0 0 0,0 0 0,0 0 0,0 0 0,1 0 0,-1 0 0,0 0 0,0 1 0,0-1 0,0 0 0,0 0 0,0 0 0,0 0 0,1 0 0,-1 0-1,0 0 1,0 0 0,0 0 0,0 0 0,0 0 0,1 0 0,-1 0 0,0 0 0,0 0 0,0 0 0,0 0 0,0 0 0,1 0 0,-1 0 0,0 0 0,0 0 0,0 0-1,0 0 1,0 0 0,1 0 0,9-12-160,4-17-132,20-51 0,-22 48 255,22-43 0,-27 63-20,0 0-1,0 0 0,1 1 1,1 0-1,0 0 0,14-12 1,-22 22 57,-1 1 0,1-1 0,-1 1-1,1-1 1,-1 1 0,1-1 0,-1 1 0,1 0 0,0-1 0,-1 1 0,1 0 0,0 0 0,-1-1 0,1 1 0,0 0 0,-1 0 0,1 0 0,0 0 0,-1 0 0,1 0 0,0 0 0,-1 0 0,1 0 0,0 0 0,-1 0-1,1 0 1,0 1 0,-1-1 0,1 0 0,0 0 0,-1 1 0,1-1 0,-1 0 0,1 1 0,-1-1 0,1 1 0,-1-1 0,1 1 0,0 0 0,1 2 53,0 1-1,0-1 1,-1 0 0,1 1-1,1 6 1,-1-5 16,24 95 647,-18-64-315,24 65-1,-30-96-364,0-1 0,1 1-1,0 0 1,-1-1-1,1 0 1,1 1 0,-1-1-1,1 0 1,5 4 0,-7-6-27,0 0 1,1-1-1,-1 1 0,1-1 1,0 0-1,-1 1 1,1-1-1,0-1 1,0 1-1,-1 0 0,1-1 1,0 1-1,0-1 1,0 0-1,0 0 1,0 0-1,0 0 1,3-1-1,3-1-106,1-1 1,-1 0 0,0 0-1,0-1 1,0 0-1,-1-1 1,1 1-1,-1-2 1,0 1-1,-1-1 1,10-10-1,-4 3 5,-1-1-1,0 0 1,-1-1-1,17-30 1,-21 30 57,0 0 1,-1 0-1,-1-1 0,6-27 1,-5 20 31,-3 10-5,8-38 48,-10 46-25,0 0-1,-1 0 1,1 0 0,-1 0-1,-1 0 1,1 0-1,-3-8 1,3 12-12,0 0-1,0 0 1,0 1-1,0-1 1,-1 0-1,1 1 1,0-1-1,-1 0 1,1 1-1,-1-1 1,1 1-1,-1-1 1,1 0-1,-1 1 1,1-1-1,-1 1 1,1-1-1,-1 1 1,0 0-1,1-1 1,-1 1-1,0 0 1,1-1-1,-1 1 1,0 0-1,1 0 1,-1-1-1,0 1 1,0 0-1,1 0 1,-1 0-1,0 0 1,0 0-1,1 0 1,-1 0-1,0 0 1,1 1-1,-1-1 1,0 0-1,0 0 1,1 1-1,-1-1 1,0 0-1,1 1 1,-1-1-1,0 0 1,1 1-1,-1-1 1,1 1-1,-1-1 1,1 1 0,-1 0-1,-5 7 132,2 0 0,-1 1 0,1-1 0,-4 13 0,8-21-131,-6 16 100,1 0 1,1 1 0,0-1 0,1 1 0,1-1-1,1 1 1,0 0 0,1 0 0,1 0-1,4 21 1,-4-31-101,1-2-1,0 1 1,0 0 0,0 0-1,1-1 1,0 1-1,0-1 1,1 0-1,-1 0 1,7 7-1,-8-10 8,-1 0-1,1-1 0,0 1 0,0-1 1,0 1-1,0-1 0,0 1 0,0-1 1,0 0-1,1 0 0,-1 0 0,0-1 0,1 1 1,-1 0-1,0-1 0,1 1 0,-1-1 1,1 0-1,-1 0 0,1 0 0,-1 0 1,0 0-1,1-1 0,-1 1 0,1-1 1,-1 1-1,0-1 0,4-1 0,-1-1-84,0 0-1,-1-1 1,1 1 0,-1-1-1,1 0 1,-1 0 0,0-1-1,-1 1 1,1-1-1,-1 1 1,5-9 0,3-8-151,12-33 1,-15 34 171,1-2 1,-1 5 57,-2 0 0,1 0 0,5-29 0,-8 36-61,-2 10 4,0 9 43,1 20 323,-4 51 0,1 1 179,0-63-405,0-8-5,1 0 1,-1-1-1,1 1 0,1 0 1,0 0-1,6 17 1,-8-26-82,0 0 1,0-1 0,1 1-1,-1 0 1,0-1 0,1 1 0,-1 0-1,0-1 1,1 1 0,-1 0 0,1-1-1,-1 1 1,1-1 0,-1 1-1,1-1 1,-1 1 0,1-1 0,0 0-1,-1 1 1,1-1 0,0 0-1,-1 1 1,1-1 0,0 0 0,-1 0-1,1 1 1,0-1 0,0 0 0,-1 0-1,1 0 1,0 0 0,-1 0-1,1 0 1,0 0 0,0 0 0,-1-1-1,1 1 1,0 0 0,0 0-1,-1-1 1,1 1 0,0 0 0,-1-1-1,1 1 1,-1 0 0,1-1 0,0 1-1,-1-1 1,1 1 0,0-1-1,2-3-101,1 0 0,0 0 0,-1-1-1,0 1 1,0 0 0,3-8 0,9-23-536,21-72 0,7-19 428,-33 103 184,-7 12 10,2 1 0,-1 0-1,2 0 1,8-14 0,-13 24 28,-1-1 0,1 1 0,-1-1 0,1 1 0,-1-1 0,1 1 0,-1-1 0,1 1 0,-1-1 0,1 1 0,-1 0 0,1-1 0,0 1 0,-1 0 0,1 0 0,0-1 0,-1 1 1,1 0-1,0 0 0,-1 0 0,1 0 0,0 0 0,-1 0 0,1 0 0,0 0 0,-1 0 0,1 0 0,0 0 0,-1 1 0,1-1 0,0 0 0,-1 0 0,1 1 0,-1-1 0,1 0 0,0 1 1,-1-1-1,1 0 0,-1 1 0,1-1 0,-1 1 0,1-1 0,-1 1 0,1 0 0,3 4 64,-1 0 1,1 0-1,-1 0 0,3 7 1,-4-9-28,29 71 720,-24-53-695,2 0 1,0-1-1,16 25 1,-20-36-20,1 0 0,1-1 1,0 0-1,0 0 0,0-1 1,1 1-1,14 8 0,-19-14-41,0 0 0,0 0 0,0-1 0,0 1 0,1-1 0,-1 0 0,1 0 0,-1-1-1,0 1 1,1 0 0,-1-1 0,1 0 0,-1 0 0,1 0 0,-1 0 0,1-1 0,-1 0 0,1 1 0,-1-1-1,0 0 1,1 0 0,-1-1 0,0 1 0,0-1 0,0 0 0,6-3 0,-2-1-33,0 0 0,0-1 0,0 1 0,-1-1 0,0 0 0,0-1 1,-1 0-1,9-15 0,-1-6-113,13-40 1,-12 30 72,-11 33 64,-1 1 0,0-1 0,0 0 0,-1 0 0,0 0 0,0 0 0,0-8 0,-1 14-11,0-1 0,0 1 0,0 0 0,0 0 0,0-1 0,0 1 0,0 0 0,0-1 0,0 1 0,0 0 0,0-1 0,0 1 0,0 0 0,-1 0 0,1-1-1,0 1 1,0 0 0,0-1 0,0 1 0,-1 0 0,1 0 0,0 0 0,0-1 0,0 1 0,-1 0 0,1 0 0,0 0 0,-1-1 0,1 1 0,0 0 0,0 0 0,-1 0 0,1 0 0,0 0 0,-1 0 0,1 0 0,0 0 0,-1 0-5,0 0 1,1 0-1,-1 0 0,1 0 0,-1 0 1,1 0-1,-1 1 0,1-1 1,-1 0-1,1 0 0,-1 1 1,1-1-1,-1 0 0,1 1 0,-1-1 1,1 0-1,-1 1 0,1-1 1,0 1-1,-1 0 0,-11 27-54,5-11 107,-1 3 12,0 1-1,1 0 1,-4 25 0,4-16-54,-3 14 124,10-41-84,-1 1 0,1 0 0,-1 0-1,1 0 1,1 0 0,-1 0 0,1 7 0,0-11-35,-1 0 0,0 1 0,0-1 0,0 1-1,0-1 1,0 1 0,0-1 0,1 0 0,-1 1 0,0-1 0,0 1 0,1-1 0,-1 0 0,0 1 0,1-1-1,-1 0 1,0 0 0,1 1 0,-1-1 0,0 0 0,1 0 0,-1 1 0,1-1 0,-1 0 0,0 0 0,1 0-1,-1 0 1,1 1 0,-1-1 0,1 0 0,-1 0 0,0 0 0,1 0 0,-1 0 0,1 0 0,-1 0 0,1-1-1,-1 1 1,1 0 0,-1 0 0,0 0 0,1 0 0,-1 0 0,1-1 0,-1 1 0,0 0 0,1 0 0,-1-1-1,0 1 1,1 0 0,0-1 0,17-17-249,29-51-642,-28 41 541,24-28 0,-39 50 293,1 0 0,1 1 0,9-8 0,-13 12 57,0 0-1,0 0 0,0 0 1,0 0-1,0 0 0,0 0 1,0 0-1,0 0 1,0 1-1,0-1 0,1 1 1,-1 0-1,0 0 0,0 0 1,0 0-1,1 0 1,2 0-1,-1 2 23,0-1-1,0 1 1,0 0 0,0 0 0,-1 0-1,1 0 1,-1 0 0,1 1 0,3 3-1,29 32 380,-19-19-248,10 9 195,36 29 1,-53-49-301,-1-1 0,2 0 0,-1-1 0,1 0 0,0 0 0,0-1-1,0-1 1,13 4 0,-19-7-210,0 0-1,0 0 1,0-1 0,0 0-1,-1 0 1,1 0 0,0 0-1,0-1 1,0 0-1,0 0 1,6-2 0,-8 2-322,1-1 1,0 0 0,-1 0 0,1 0 0,-1 0 0,0-1-1,0 1 1,0-1 0,0 0 0,0 0 0,-1 0-1,1 0 1,-1-1 0,3-4 0,10-27-3118,-4-5-2527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3:01:21.22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144 621 6240,'0'0'16,"-1"-1"218,1 0 0,0 1 0,-1-1 0,1 0 0,0 1 0,-1-1 0,1 0 0,-1 1 0,1-1 0,-1 1 0,1-1 0,-1 0 0,1 1 0,-1 0 0,0-1 0,1 1 0,-1-1 0,0 1 0,1 0 0,-1-1 0,0 1 0,0 0 0,1 0 0,-1-1 0,0 1 0,0 0 0,1 0 0,-1 0 0,0 0 0,0 0 0,1 0 0,-1 0 0,0 0 0,0 1 0,1-1 0,-1 0 0,0 0 0,0 1 0,0-1 0,-6 3 49,0 0 1,0 0 0,0 0 0,1 1-1,0-1 1,-1 2 0,2-1 0,-1 1-1,0 0 1,1 0 0,0 0 0,0 1 0,0 0-1,1 0 1,0 0 0,0 0 0,1 1-1,-1 0 1,-2 9 0,4-11-246,0 0 0,1 0 0,0 1 0,0-1 0,0 0 0,1 0 0,0 1 0,0-1 0,0 0 0,0 0 0,1 1 0,0-1 0,0 0 0,1 0 1,-1 0-1,1 0 0,0 0 0,0 0 0,1-1 0,-1 1 0,1-1 0,0 0 0,0 1 0,1-1 0,-1 0 0,1-1 0,0 1 0,4 3 0,-2-3-30,0 0 0,0-1 0,1 1 0,-1-1 1,1 0-1,-1-1 0,1 0 0,0 0 0,0 0 0,0-1 0,8 1 0,-12-2-19,0 0 0,0 0 1,-1 0-1,1 0 0,0 0 0,0-1 0,0 0 0,0 1 0,-1-1 0,1 0 1,0 0-1,-1-1 0,1 1 0,-1 0 0,1-1 0,-1 0 0,1 1 0,-1-1 1,0 0-1,0 0 0,0 0 0,0-1 0,-1 1 0,1 0 0,0-1 0,-1 1 1,0-1-1,1 1 0,-1-1 0,1-3 0,-2 2-3,1 0 0,0 0 1,-1 0-1,1 0 0,-1 0 0,-1-1 1,1 1-1,0 0 0,-1 0 0,0 0 0,0 0 1,0 0-1,-3-6 0,1 3 10,0 1 0,0 0 0,-1 0 1,1 0-1,-1 0 0,-1 1 0,-6-7 0,2 3 80,-1 1 0,-1-1-1,-15-8 1,20 14-99,1 0-1,0 1 1,-1-1 0,0 1-1,1 0 1,-1 0-1,0 1 1,0 0 0,-9-1-1,6 3-64,7 2-103,15 7 44,2-1 158,1-2 0,0 0 0,1 0 1,-1-2-1,1 0 0,0-1 0,1 0 1,23 1-1,-29-4 48,0-1 1,1-1-1,-1 1 0,0-2 1,0 0-1,0 0 0,0-1 1,0-1-1,0 0 0,-1 0 1,0-1-1,0-1 0,0 0 0,0 0 1,-1-1-1,14-13 0,-9 7-61,-1 0-1,-1-2 0,0 1 1,-1-2-1,0 0 0,-1 0 0,-1-1 1,-1 0-1,13-32 0,-8 8 44,-1-1-1,-2 0 0,-1-1 1,-3 0-1,-1 0 1,-1-45-1,-5 81-7,1 5-17,-1 0 0,0 0 0,0 0 0,0 0 0,0 0 0,-1 0-1,1 0 1,0-1 0,-1 1 0,0 0 0,1 0 0,-1 0 0,-1-1 0,2 2-15,0 1 1,0 0-1,0 0 0,0 0 0,-1 0 1,1 0-1,0 0 0,0 0 0,0 0 1,0-1-1,0 1 0,0 0 1,-1 0-1,1 0 0,0 0 0,0 0 1,0 0-1,0 0 0,0 0 1,-1 0-1,1 0 0,0 0 0,0 0 1,0 0-1,0 0 0,0 0 1,-1 0-1,1 0 0,0 0 0,0 0 1,0 0-1,0 0 0,0 1 0,0-1 1,-1 0-1,1 0 0,0 0 1,0 0-1,0 0 0,0 0 0,0 0 1,0 0-1,0 0 0,0 1 1,-1-1-1,1 0 0,0 0 0,0 0 1,0 0-1,-2 4 24,-1 1 0,1-1 1,0 0-1,1 1 0,-1-1 0,1 1 0,0 0 1,-1 8-1,0-2 20,-30 173 622,22-119-249,-4 110 1,13-168-427,1 1 0,0 0 0,1-1 0,0 1 0,0 0 0,0-1 0,1 0 0,0 1 0,5 8 0,-7-15-19,1-1 1,-1 1 0,1-1-1,-1 1 1,1-1-1,-1 1 1,1-1-1,0 1 1,-1-1-1,1 0 1,0 1 0,-1-1-1,1 0 1,0 1-1,-1-1 1,1 0-1,0 0 1,0 0-1,-1 0 1,1 0-1,0 0 1,0 0 0,-1 0-1,1 0 1,0 0-1,0 0 1,-1 0-1,1-1 1,0 1-1,0 0 1,0-1 0,25-12-731,-21 10 557,47-31-813,-35 22 923,2 0 1,-1 1 0,30-12 0,-46 22 136,0 1 1,0-1-1,0 1 1,0-1-1,0 1 1,0 0-1,0-1 0,0 1 1,0 0-1,0 1 1,0-1-1,0 0 1,0 0-1,0 1 1,0 0-1,0-1 1,0 1-1,-1 0 1,1 0-1,0 0 1,0 0-1,2 2 1,2 2 145,-1 0 0,0 0 0,0 1 0,8 12 0,-9-12-62,1 0 0,0 0 0,9 10 0,-3-7-14,-8-6-66,1 0-1,-1 0 1,0-1-1,1 1 1,0-1-1,6 4 1,-8-6-42,0 1 0,0-1 0,0 0 0,-1 0 0,1 1 0,0-1 0,0 0 0,0-1 0,0 1 0,0 0 0,0-1 0,-1 1 0,1-1 0,0 1 0,0-1 0,0 0 0,-1 0 0,1 1 0,2-3 0,4-3-42,-1 0 0,0 0 0,0 0 0,-1 0 0,0-1 0,0 0 0,0-1 0,-1 1 0,0-1 0,4-10 0,5-12 23,15-47-1,-18 43 37,-1 4-69,-7 19 67,1-1-1,9-19 0,-12 31-19,-1 0-1,0 0 1,0 0-1,0 0 1,0 0-1,0 0 1,0 0 0,0 0-1,0 0 1,0 0-1,0 0 1,0 0-1,0 0 1,1 0 0,-1-1-1,0 1 1,0 0-1,0 0 1,0 0 0,0 0-1,0 0 1,0 0-1,0 0 1,0 0-1,1 0 1,-1 0 0,0 0-1,0 0 1,0 0-1,0 0 1,0 1 0,0-1-1,0 0 1,0 0-1,0 0 1,1 0-1,-1 0 1,0 0 0,0 0-1,0 0 1,0 0-1,0 0 1,0 0 0,0 0-1,0 0 1,0 0-1,0 0 1,0 1-1,0-1 1,0 0 0,0 0-1,0 0 1,0 0-1,0 0 1,0 0 0,0 0-1,0 0 1,0 0-1,0 1 1,0-1-1,5 11 113,1 13 3,-2 2 196,-1 0-1,-1 27 0,2 14 183,-4-60-454,0-1 1,0 1-1,0 0 0,-1-1 0,0 1 0,0-1 1,-1 1-1,0-1 0,-4 11 0,5-16-68,1 0-1,0-1 1,-1 1-1,1 0 1,0 0-1,-1-1 1,1 1-1,-1 0 1,1 0 0,-1-1-1,0 1 1,1-1-1,-1 1 1,0-1-1,1 1 1,-1-1-1,0 1 1,0-1-1,1 0 1,-1 1-1,0-1 1,0 0 0,0 1-1,0-1 1,1 0-1,-1 0 1,0 0-1,0 0 1,0 0-1,0 0 1,0 0-1,1 0 1,-1 0-1,0-1 1,0 1 0,0 0-1,-1-1 1,-3-1-142,1-1 0,-1 0 0,1 0 0,0 0 0,-6-6 1,8 7 115,-1-1 0,0 1 1,0 0-1,0 0 1,-4-2-1,19 14-613,13 7 144,-14-12 520,0-1 0,1 1 0,12 2 0,-19-6 0,0 0 0,0-1 0,0 1 0,0-1 0,0 0 0,0 0 0,0 0 0,0-1 0,0 0 0,6-1 0,2-2-14,1-1-89,1 0-1,14-7 1,-24 9 76,0 1-1,-1-1 1,1-1 0,-1 1-1,0-1 1,0 1 0,0-1 0,-1 0-1,6-7 1,-6 6 7,1-1 0,-1 1 0,0-1-1,-1 0 1,1 1 0,1-9 0,-3 12 43,-1 1 0,0 0 0,1-1 0,-1 1 0,0-1 0,0 1 0,0-1 0,0 1 0,0 0 0,0-1 0,0 1 0,-1-1 0,1 1 0,0 0 0,-1-1 0,1 1 0,-1 0 0,0-1 0,1 1 0,-1 0 0,0 0 0,0 0 0,0 0 0,0-1 0,0 1 0,0 0 1,0 1-1,0-1 0,0 0 0,0 0 0,0 0 0,-2 0 0,1 0 19,1 1 0,0 0 0,-1 0 0,1 0 0,0 0 0,-1 0 0,1 0 0,0 0 0,-1 0 0,1 0 1,0 1-1,0-1 0,-1 0 0,1 1 0,0-1 0,0 1 0,0 0 0,-1-1 0,1 1 0,0 0 0,0 0 0,0-1 1,0 1-1,0 0 0,0 0 0,1 0 0,-1 0 0,-1 2 0,-2 2 96,1 0 0,0 0 0,-1 0 0,2 1 0,-4 5 0,2 2-10,-1 0 1,2 0 0,0 1-1,-1 15 1,3-24-94,0 1-1,1-1 0,0 1 1,1-1-1,-1 1 1,1-1-1,0 1 0,0-1 1,1 0-1,-1 1 1,1-1-1,0 0 0,3 5 1,-3-8-47,-1-1 1,0 0-1,1 1 0,-1-1 1,1 0-1,-1 1 0,1-1 1,-1 0-1,1 0 1,0-1-1,0 1 0,0 0 1,-1 0-1,1-1 0,0 1 1,0-1-1,0 0 1,0 1-1,0-1 0,0 0 1,0 0-1,0 0 0,0-1 1,0 1-1,0 0 1,-1-1-1,1 1 0,3-2 1,4-1-178,0 0 1,0-1-1,-1 0 0,14-8 1,47-35-608,17-11 301,-74 51 417,19-17-1,-4 2 306,-21 18-153,-5 4-49,-1-1 0,1 1 0,-1 0 0,1 0 0,-1-1 0,1 1 0,-1-1 0,1 1 0,-1 0 0,1-1 0,-1 1 0,1-1 0,-1 1 0,0-1 0,1 1 0,-1-1 0,0 1 0,0-1 0,1 1 0,-1-1 0,0 0 0,0 1 0,0-1 0,0 1 0,1-1 1,-1 0-1,0 1 0,0-2 0,0 2-23,0-1 1,0 1 0,0 0 0,0 0 0,1-1 0,-1 1-1,0 0 1,0 0 0,1 0 0,-1 0 0,0-1-1,0 1 1,1 0 0,-1 0 0,0 0 0,0 0 0,1 0-1,-1 0 1,0 0 0,1-1 0,-1 1 0,0 0 0,1 0-1,-1 0 1,0 0 0,0 0 0,1 1 0,-1-1 0,0 0-1,1 0 1,-1 0 0,1 0 8,8 1 38,0 0 0,0 1 0,0 0 0,0 0 0,-1 1 0,1 0 0,-1 1 0,1 0 0,11 7 1,-16-8-15,-1 0 1,1 0 0,-1 0-1,0 1 1,0-1 0,0 1 0,0 0-1,2 4 1,19 37 420,-18-32-412,0 1 1,9 15 156,-14-27-189,0-1-1,0 1 1,0-1 0,0 1 0,1 0 0,-1-1 0,1 0 0,-1 1-1,1-1 1,-1 0 0,1 0 0,2 1 0,-3-2-32,0 0 0,-1 0 0,1 0 0,0 0 0,0 0 0,0-1 0,0 1-1,0 0 1,0 0 0,0-1 0,0 1 0,0-1 0,-1 1 0,1-1 0,0 1 0,0-1 0,-1 0 0,1 1 0,0-1 0,-1 0 0,2-1 0,0 0-110,10-11-153,0 0-1,-2 0 1,12-18-1,11-15 90,-10 11 301,-22 34-32,-2 23 399,-1-12-388,1 0 0,0-1 0,1 1-1,0 0 1,0 0 0,1-1 0,0 1 0,1 0 0,0-1-1,5 14 1,-6-21-171,1-2 25,0-1 0,1 1 0,-1-1 0,0 1 0,0-1 0,0 0 0,0 0 0,1 0 0,-1 0 0,0 0 0,-1 0 0,1-1 0,0 1 0,0-1 0,1-1 0,24-29-617,-22 26 602,10-13-36,0 0 1,2 2-1,36-32 0,-28 32 810,-23 16-636,0 0 1,0 0 0,-1 0-1,1 0 1,0 1-1,0-1 1,0 0 0,0 1-1,0-1 1,0 1-1,0 0 1,2-1 0,24 10 190,-11-3-58,1-1 0,25 4 0,-27-6-152,0-1 0,0-1 0,0 0 0,1-1 0,-1-1 0,0 0 0,16-5 0,-26 5-57,4-1-28,-1 0 0,0 0 1,-1-1-1,1 0 0,0 0 0,-1-1 0,0 0 0,1-1 1,9-7-1,-10 4-133,-4 5 97,0 0 1,0-1 0,0 1-1,-1-1 1,0 0 0,4-5-1,-7 8 72,1 0 1,-1 0-1,0 0 0,1 0 0,-1 0 0,0 0 0,0 0 0,0 0 0,0 0 0,0 0 0,0 0 0,0 0 0,0 1 0,0-1 0,0 0 0,0 0 0,0 0 0,-1 0 0,1 0 1,0 0-1,-1 0 0,1 0 0,-1 0 0,1 0 0,-1 1 0,1-1 0,-1 0 0,0 0 0,1 1 0,-1-1 0,0 0 0,0 1 0,0-1 0,1 1 0,-1-1 0,0 1 0,0-1 0,-1 0 1,1 1 22,0 0 0,-1 1 0,1-1 1,0 0-1,0 0 0,-1 0 1,1 1-1,0-1 0,0 0 1,0 1-1,-1 0 0,1-1 0,0 1 1,0-1-1,-1 2 0,-2 0 63,-2 1 34,-1 1-1,1 0 1,0 0 0,0 0-1,1 1 1,-1 0 0,1 0-1,0 0 1,0 0 0,1 1-1,-4 6 1,7-11-101,0 0-1,1 0 1,-1 0 0,1 1 0,-1-1-1,1 0 1,0 0 0,-1 0 0,1 0 0,0 0-1,0 1 1,0-1 0,0 0 0,0 0-1,0 0 1,0 1 0,0-1 0,1 0-1,-1 0 1,0 0 0,1 0 0,-1 0-1,1 0 1,-1 1 0,1-1 0,-1 0 0,1 0-1,0-1 1,0 1 0,-1 0 0,1 0-1,0 0 1,0 0 0,0-1 0,1 2-1,1-1-18,-1 1 0,1-1 0,-1 1-1,1-1 1,-1 0 0,1 0-1,0-1 1,0 1 0,0 0-1,-1-1 1,1 0 0,0 0-1,6 0 1,21-5-338,1-2 0,44-16 0,0 0 119,-63 19 210,5-1 156,-23 14-425,-13 11 265,15-17 23,0 1 0,0 0 0,0-1-1,1 2 1,-5 6 0,-2 7 0,7-14-5,0 0 0,0 0 0,1 0 0,0 1 0,0-1 0,0 1 0,0 0 0,1 0 0,0-1 0,-2 9 0,3-13 0,0 1 0,0-1-1,0 1 1,0-1 0,0 0 0,0 1 0,0-1-1,0 1 1,0-1 0,0 1 0,0-1-1,0 0 1,0 1 0,0-1 0,0 1-1,0-1 1,1 1 0,-1-1 0,0 0 0,0 1-1,0-1 1,1 0 0,-1 1 0,0-1-1,0 0 1,1 1 0,-1-1 0,0 0-1,1 1 1,-1-1 0,0 0 0,1 0 0,-1 1-1,1-1 1,-1 0 0,0 0 0,1 0-1,-1 0 1,1 0 0,-1 0 0,0 1-1,1-1 1,-1 0 0,1 0 0,0 0-1,0 0-4,1 0-5,1 0 1,-1 0-1,1 0 0,0-1 0,-1 1 1,1 0-1,-1-1 0,1 0 0,-1 1 0,1-1 1,-1 0-1,0-1 0,4-1 0,31-22-66,-27 18 49,5-4-12,1-2-1,-2 0 0,0 0 0,-1-1 1,0-1-1,-1 0 0,0-1 1,14-28-1,65-160-31,-21 41 585,-62 147-305,-3 6 244,0-1 0,5-14-1,-41 146-55,-22 70-1732,40-160-1180,-1-1 0,-25 41 1,11-22-3024,13-14-1966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3:01:21.58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 0 15776,'-9'7'5855,"4"2"-4543,10 0-384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3:01:22.52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220 14 2912,'-1'-1'97,"-18"-9"954,19 10-934,-1 0 0,1-1-1,-1 1 1,1 0 0,-1 0 0,0-1-1,1 1 1,-1 0 0,1 0-1,-1 0 1,1 0 0,-1 0 0,0 0-1,1 0 1,-1 0 0,1 0 0,-1 0-1,1 0 1,-1 0 0,0 0-1,1 1 1,-1-1 0,1 0 0,-1 0-1,1 1 1,-1-1 0,1 0-1,-2 2 1329,1-1-1185,0 0-1,1-1 1,-1 1-1,0 0 1,1 0-1,-1 0 1,0 0 0,1 0-1,-1 0 1,1 0-1,0 0 1,-1 0-1,1 0 1,0 0 0,0 0-1,-1 2 1,0 2 964,-20 51 2756,3-12-2669,-13 42-437,4 1 1,4 1 0,4 1-1,-11 121 1,27-163-1010,2-1 0,2 1 0,2 0 0,3-1 0,1 0 0,2 0 0,18 54 0,-17-72-569,1-1 1,1-1 0,2 0 0,0-1-1,25 33 1,-25-41-473,1 0 1,0-1 0,1 0-1,1-1 1,0-1-1,1-1 1,34 19-1,50 12-3886,-97-42 4786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3:01:23.18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61 4320,'1'-9'358,"-1"7"-304,0 0 1,1 0-1,-1 1 1,0-1-1,0 0 0,1 0 1,-1 1-1,1-1 1,0 0-1,-1 1 0,1-1 1,0 1-1,0-1 1,0 0-1,0 1 0,0 0 1,0-1-1,0 1 1,1 0-1,-1 0 1,0-1-1,1 1 0,-1 0 1,1 0-1,0 1 1,-1-1-1,1 0 0,2 0 1,1-1-73,3 0 337,1 0-1,13-2 0,-19 4-183,0 0 0,0 0 0,0 0 0,0 0 0,0 1 0,0-1 1,0 1-1,0 0 0,0-1 0,0 1 0,0 1 0,4 1 0,2 5 411,0-1 0,0 2-1,-1-1 1,0 1 0,0 0 0,9 15-1,-13-18-354,39 52 1814,-2 3 0,39 77 0,-40-47-879,35 120-1,-59-154-904,-2 1 1,-3 1-1,-2 0 0,-3 1 0,-3-1 1,-2 1-1,-12 100 0,1-89-615,-3-1-1,-23 70 1,11-63-2553,-56 115 1,68-167 999,-26 40 0,-20 6-4513,58-70 6334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3:01:46.1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79 133 3328,'-1'-2'149,"1"1"-1,-1-1 1,0 1-1,1 0 1,-1-1 0,1 1-1,-1-1 1,1 1 0,0-1-1,0 1 1,0-1 0,0-2-1,0 3-107,0 1 29,0 0 0,0 0 0,0-1 0,0 1 0,0 0 0,0 0-1,0 0 1,0-1 0,0 1 0,0 0 0,0 0 0,0-1 0,0 1 0,0 0 0,0 0 0,0-1-1,0 1 1,0 0 0,0 0 0,0 0 0,1-1 0,-1 1 0,0 0 0,0 0 0,0 0-1,0 0 1,1-1 0,-1 1 0,0 0 0,0 0 0,0 0 0,1 0 0,1-4 924,-2 3-412,1 3 74,1 4-414,0 1 1,-1 0-1,0-1 1,0 1-1,0 0 1,0 9-1,-5 44 658,2-38-511,-20 143 766,7-70-608,6-10-179,4-33 261,-13 59 0,14-100-260,4-11-362,0 0 0,0 1 0,0-1 0,-1 0 0,1 0 1,0 0-1,0 0 0,0 0 0,0 0 0,0 0 0,0 0 0,0 0 0,0 0 0,-1 0 0,1 0 0,0 0 0,0 0 0,0 0 0,0 0 0,0-1 0,0 1 0,0 0 0,0 0 0,0 0 0,0 0 0,-1 0 0,1 0 0,0 0 0,0 0 0,0 0 0,0 0 0,0 0 0,0 0 0,0 0 0,0 0 0,0-1 1,0 1-1,0 0 0,0 0 0,0 0 0,0 0 0,0 0 0,0 0 0,0 0 0,0 0 0,0 0 0,0-1 0,0 1 0,0 0 0,0 0 0,-4-21 241,2-13-222,2-46 0,1 24 61,14-159-77,-10 176 108,14-94 9,-14 108-104,2 0 1,19-47-1,-24 67-47,0 1 0,0 0 0,0 0 0,1 0 0,0 0 0,0 0 0,0 0 0,0 1 0,7-6 0,-8 7 26,0 1-1,0 0 1,0 0-1,0 0 0,0 0 1,0 0-1,0 1 1,1-1-1,-1 1 1,0-1-1,0 1 1,1 0-1,-1 0 1,0 0-1,0 0 0,1 0 1,-1 0-1,0 1 1,0-1-1,1 1 1,2 1-1,4 2 9,-1 0 0,0 1 0,0 0 0,0 0 0,-1 1 0,0 0 0,0 0 0,0 0 0,8 12 0,3 5 63,25 42-1,-36-55-1,-1 1 0,-1 0-1,0 0 1,-1 0 0,0 1-1,5 22 1,-8-29-28,-1 0 1,1 0-1,-1 0 1,0 0 0,-1 0-1,1 0 1,-1-1-1,0 1 1,0 0-1,0 0 1,-1 0-1,0-1 1,0 1-1,0-1 1,0 0 0,-1 1-1,1-1 1,-1 0-1,-5 4 1,2-1 43,-1-1 0,0 0 0,-1-1 0,0 0 1,0 0-1,0-1 0,0 0 0,0 0 0,-1-1 0,0 0 0,0 0 1,0-1-1,-15 2 0,7-2-34,1-1 1,-1-1-1,1 0 1,-1-2-1,1 1 1,-29-8-1,35 6 62,-5-1-1153,14 5 553,7 5 411,51 27 351,64 40 19,-73-45-181,-40-24-89,-1-1 1,1 1-1,0-2 0,0 1 1,0-1-1,0 0 1,1 0-1,-1-1 1,1-1-1,-1 1 1,1-1-1,-1-1 0,1 1 1,-1-1-1,0-1 1,1 0-1,10-3 1,11-6-6,0-2 0,-1 0 1,34-22-1,-42 23-38,-15 9 60,28-18-52,-32 20 34,1-1 0,-1 0 0,1 0-1,-1 0 1,0 0 0,0-1 0,0 1 0,0-1 0,3-4-1,-5 7-24,0 0-1,0 0 0,0-1 0,1 1 0,-1 0 0,0 0 1,0 0-1,0-1 0,0 1 0,0 0 0,0 0 0,0 0 1,0-1-1,0 1 0,0 0 0,0 0 0,0 0 0,0-1 1,0 1-1,0 0 0,0 0 0,0-1 0,0 1 1,0 0-1,0 0 0,0 0 0,0-1 0,0 1 0,0 0 1,0 0-1,-1 0 0,1-1 0,0 1 0,0 0 0,0 0 1,0 0-1,-1 0 0,1 0 0,0-1 0,0 1 0,0 0 1,0 0-1,-1 0 0,1 0 0,0 0 0,0 0 1,0 0-1,-1 0 0,1 0 0,0 0 0,0 0 0,-1 0 1,1 0-1,0 0 0,0 0 0,0 0 0,-1 0 0,1 0 1,0 0-1,0 0 0,-1 0 0,-12 4-92,3 1 85,0 1-1,1 0 0,-1 1 0,1 0 1,1 0-1,-1 1 0,1 0 0,1 0 1,0 1-1,0 0 0,-9 16 0,11-17 29,2-1 0,-1 1 0,1 0 0,0 0 0,1 0 0,0 1 0,0-1 0,1 1-1,0-1 1,1 1 0,-1-1 0,2 1 0,-1-1 0,1 1 0,4 16 0,-4-23-14,0 1 0,-1 0 0,2 0 0,-1-1 0,0 1 0,1 0 0,-1-1 0,1 1 0,-1-1 1,1 0-1,4 4 0,-5-5 4,0 0 0,0-1 1,0 1-1,0-1 0,0 1 1,0-1-1,1 1 1,-1-1-1,0 1 0,0-1 1,0 0-1,1 0 0,-1 0 1,0 0-1,0 0 0,0 0 1,1 0-1,-1 0 0,0 0 1,0 0-1,1-1 1,-1 1-1,0-1 0,0 1 1,0-1-1,0 1 0,0-1 1,2-1-1,2-2 32,-1 0 1,0 0-1,0 0 1,0-1-1,-1 1 1,1-1-1,-1 0 1,0 0-1,0 0 1,1-6-1,8-11 14,-4 6-11,10-29 1,-3 8-15,9-28-52,-19 46-406,-5 20 92,0 4 324,0 4 17,0 11-67,3 26 0,-2-40 93,0 0 0,0 1-1,1-1 1,0 0 0,0 0 0,1 0 0,-1 0 0,6 6-1,-8-11-14,1 0 0,-1 0 1,1-1-1,0 1 0,-1 0 0,1-1 0,0 1 0,-1 0 0,1-1 0,0 1 0,0-1 0,0 1 0,-1-1 0,1 0 0,0 1 0,0-1 0,0 0 0,0 0 0,0 1 0,0-1 0,0 0 1,-1 0-1,1 0 0,0 0 0,0 0 0,0 0 0,0-1 0,0 1 0,0 0 0,0 0 0,0-1 0,-1 1 0,1 0 0,0-1 0,0 1 0,0-1 0,0 1 0,1-2 0,3-2 43,0 0 0,0-1 0,0 1 0,5-7 0,-7 6-97,49-44 126,-5 6-18,-46 41-95,1 0 2,0-1-1,0 1 0,1 0 1,-1 0-1,0 0 1,1 0-1,-1 0 1,1 0-1,0 1 0,-1-1 1,1 1-1,0 0 1,0 0-1,3-1 1,-1 15 208,-1 13 66,-3-21-200,-1 0 0,1-1 0,0 1 0,2 7 0,-1-6-29,0 1 0,1-1 0,-1 0 0,1 0 0,1 0 0,-1 0 0,1 0 0,0-1 0,0 0 0,1 0 0,0 0 0,7 6 0,-5-6-11,0-1 1,1 0 0,-1-1-1,1 1 1,0-2-1,-1 1 1,2-1-1,-1 0 1,0-1-1,0 1 1,0-2-1,1 1 1,-1-1-1,0-1 1,0 1-1,1-1 1,-1-1-1,0 0 1,0 0-1,0 0 1,0-1-1,10-5 1,-3 1 51,0 0 0,0-1 0,0-1 0,-1 0 0,-1-1 0,1 0 0,-2-1 0,1-1 0,-2 0 0,1-1 0,-2 0 0,19-28 0,-28 38-74,1 0 0,-1 0 0,0 0 0,0 0 0,0 0 1,0 0-1,0-1 0,-1 1 0,0 0 0,1 0 0,-1 0 0,0-1 0,-1-5 0,1 9 5,-1-1-1,1 1 0,0 0 1,0-1-1,0 1 0,0-1 0,-1 1 1,1 0-1,0-1 0,0 1 1,-1 0-1,1-1 0,0 1 1,-1 0-1,1 0 0,0-1 0,-1 1 1,1 0-1,-1 0 0,1 0 1,0-1-1,-1 1 0,1 0 1,-1 0-1,1 0 0,0 0 1,-1 0-1,1 0 0,-1 0 0,1 0 1,-1 0-1,1 0 0,0 0 1,-1 0-1,1 0 0,-1 0 1,1 0-1,0 0 0,-1 1 1,1-1-1,-1 0 0,1 0 0,0 0 1,-1 1-1,-19 11-147,19-12 136,-2 2 49,0 1 0,0-1 1,1 0-1,-1 1 0,1-1 1,0 1-1,-1 0 0,1 0 1,0-1-1,1 2 0,-1-1 1,1 0-1,-1 0 0,1 0 1,0 1-1,0-1 0,0 0 1,0 1-1,1-1 0,0 1 1,0-1-1,-1 1 0,2-1 1,-1 1-1,0-1 0,1 1 1,0-1-1,0 1 0,0-1 1,0 0-1,3 7 0,3 3 72,-1 0 0,2 0-1,10 13 1,-13-19-80,0-1 0,1 0 0,-1 0 1,2-1-1,-1 1 0,0-1 0,9 4 0,-12-7-42,1-1 0,0 0 1,-1 1-1,1-2 0,0 1 0,0 0 0,0-1 0,0 0 0,0 0 0,0 0 0,-1 0 1,1 0-1,0-1 0,0 0 0,0 0 0,4-1 0,8-4-1014,0-1 1,20-10-1,-26 12-230,29-12-3186,10-5-4560,-29 6 4870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2:59:52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724 124 1248,'19'-21'4458,"-18"20"-4262,0 0 0,-1 0 0,1 0 0,-1 1 0,1-1 0,-1 0-1,1 0 1,-1 0 0,0 0 0,1 0 0,-1 0 0,0-1-1,0 1 1,0 0 0,0 0 0,0 0 0,0 0 0,0 0 0,0 0-1,0 0 1,-1 0 0,1 0 0,-1-1 0,1 0 2,-1 0 1,0 0-1,0 1 1,0-1-1,0 0 1,0 1-1,0-1 1,0 0-1,0 1 1,-1 0-1,-1-3 1,-6-2 292,0 1-1,-1 0 1,1 1 0,-1 0 0,0 0-1,-17-3 1,-64-8 1156,69 12-1394,-1 1-1,1 2 1,0 0-1,-44 6 1,54-4-237,1 1 0,0 0 0,1 0 0,-1 1 1,0 1-1,1 0 0,0 0 0,0 1 0,1 0 0,0 0 0,-14 14 0,4 0 173,0 2-1,-20 33 0,26-37-75,-21 36 449,-33 69 0,46-81-342,11-24-63,1 0 0,1 1 0,1 0 0,-8 34 0,14-44-107,-1 0 0,1 0 1,1 0-1,0 1 0,0-1 0,1 0 0,0 0 1,0 0-1,1 0 0,0 0 0,1-1 0,0 1 0,4 8 1,-6-16-42,12 27 360,2 0-1,24 34 0,-33-54-281,0-1-1,0 1 1,1-1-1,0-1 1,0 0-1,0 0 1,1 0 0,0-1-1,0 0 1,1 0-1,-1-1 1,14 5 0,-6-5-13,0 0 0,0-2 0,1 0 0,-1 0 1,1-2-1,0 0 0,22-3 0,2-3 64,70-19 0,-56 9-31,-2-2 1,82-41-1,-109 46-64,-1-1-1,0-2 0,-2 0 1,0-2-1,0 0 0,36-41 1,-50 48-4,0 0 1,10-16 0,-17 22-20,1 0 0,-1 0 0,0-1-1,0 1 1,0-1 0,-1 1 0,1-1 0,0-9 0,-2-2-15,0 1-1,-2 0 0,1-1 1,-9-29-1,-24-65-337,26 88 250,2 6 37,-1 1 1,0 0-1,-1 1 1,-1 0-1,0 0 1,-18-21 0,22 29-2,-1 1 0,0 0 0,0 0 0,-1 0 1,1 1-1,-1 0 0,0 0 0,-1 1 0,1 0 1,-1 0-1,0 1 0,0 0 0,0 0 0,0 1 1,-12-2-1,16 4-63,0-1 0,0 1 0,0 1-1,0-1 1,0 0 0,0 1 0,0 0 0,0 0 0,0 0 0,0 0 0,0 1 0,0-1 0,0 1-1,1 0 1,-1 0 0,-5 5 0,7-5-137,0 0 0,1 0 0,-1 0 0,0 0 0,1 0 0,-1 0 0,1 1 0,0-1 0,0 1 0,0-1 0,0 1 0,0-1 0,0 1 1,1-1-1,-1 1 0,1 0 0,0-1 0,0 1 0,0 0 0,0-1 0,0 1 0,0 0 0,1-1 0,-1 1 0,3 5 0,4 11-2906,18 32 0,-7-14 51,-3-2-1175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3:01:49.1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12 914 3904,'-8'-1'638,"8"1"-620,0 0 0,0 0-1,-1 0 1,1 0 0,0 0 0,0 0-1,0 0 1,0 0 0,0 0 0,0 0-1,0 0 1,0 0 0,0 0 0,0 0-1,0 0 1,0 0 0,0 0 0,0 0 0,0 0-1,-1 0 1,1 0 0,0 0 0,0 0-1,0 0 1,0 0 0,0 0 0,0 0-1,0 0 1,0 0 0,0 0 0,0 0 0,0 0-1,0 0 1,0 0 0,0 0 0,-1 0-1,1 0 1,0 0 0,0 0 0,0 0-1,0 0 1,0 0 0,0 0 0,0 0 0,0 0-1,0 1 1,0-1 0,0 0 0,0 0-1,0 0 1,0 0 0,0 0 0,0 0-1,0 0 1,0 0 0,0 0 0,0 0-1,0 0 1,0 0 0,0 0 0,0 1 0,0-1-1,0 2 1511,14 16 1245,-11-16-2601,0 0-1,0 0 0,-1-1 0,1 1 1,1 0-1,-1-1 0,0 0 0,0 0 0,0 0 1,1 0-1,-1 0 0,0-1 0,1 1 1,-1-1-1,1 0 0,-1 0 0,0 0 1,1-1-1,-1 1 0,5-2 0,-3 1-67,1-1 0,0 0 0,-1 0 0,0 0 0,1-1 0,-1 0-1,0 0 1,0 0 0,-1-1 0,1 1 0,4-6 0,-5 4 7,0 1 0,0-1 1,0 0-1,-1 0 0,0 0 1,0 0-1,0-1 0,-1 0 1,4-11-1,-6 15-94,1 0 0,-1-1 0,0 1 1,1 0-1,-1-1 0,-1 1 0,1-1 0,0 1 0,0 0 0,-1-1 1,1 1-1,-1 0 0,0 0 0,0-1 0,0 1 0,0 0 1,0 0-1,0 0 0,-1 0 0,1 0 0,-1 0 0,1 1 1,-1-1-1,0 0 0,1 1 0,-1-1 0,0 1 0,-3-2 1,3 2-28,-1-1 0,1 1 1,-1 0-1,1 0 0,-1 1 1,1-1-1,-1 1 0,1-1 1,-1 1-1,1 0 0,-1-1 1,0 1-1,1 1 0,-1-1 1,0 0-1,1 1 0,-1-1 1,1 1-1,-1 0 0,1 0 1,-1 0-1,1 0 0,0 0 1,-1 0-1,1 1 0,0-1 1,0 1-1,-2 2 0,-2 1 102,0 1-1,0 0 1,1 0 0,0 0-1,1 1 1,-1-1-1,1 1 1,-4 10-1,2 0 110,1 1-1,1 0 0,1 1 0,0-1 0,1 28 0,1-37-105,0 1-18,1 0-1,1 0 0,0-1 1,0 1-1,5 18 0,-4-22-19,0 0 1,0 0-1,1 0 0,-1-1 1,1 1-1,1-1 0,-1 1 1,1-1-1,0 0 0,5 5 0,-7-9-41,-1 0 0,1 0 0,-1 0 0,1 0 0,-1 0 0,1-1 0,-1 1 0,1 0 0,0-1 0,0 1 0,-1-1 0,1 0-1,0 1 1,0-1 0,-1 0 0,1 0 0,0 0 0,0 0 0,-1-1 0,1 1 0,0 0 0,0-1 0,-1 1 0,3-2 0,4-1-15,-1 0 1,0-1 0,14-10 0,39-28 204,68-44-87,20 0-109,67-42 268,-209 124-255,-3 3-8,-1 0-1,1-1 1,-1 1 0,1-1 0,-1 0-1,0 1 1,0-1 0,0 0 0,0-1-1,0 1 1,0 0 0,0-1 0,1-3-1,-3 6-15,1 0 0,-1 0 0,0 0-1,0-1 1,0 1 0,0 0 0,0 0 0,0-1-1,0 1 1,0 0 0,0 0 0,0-1-1,0 1 1,0 0 0,0 0 0,0-1 0,0 1-1,0 0 1,0 0 0,0 0 0,0-1-1,0 1 1,0 0 0,0 0 0,0-1-1,-1 1 1,1 0 0,0 0 0,0 0 0,0-1-1,0 1 1,0 0 0,-1 0 0,1 0-1,0 0 1,0 0 0,0-1 0,-1 1 0,-10 2-118,-13 11-44,23-12 167,-54 30 8,31-18 222,-41 28 0,48-27-125,1 0-1,-26 29 1,36-35-84,0-1 0,0 1 1,1-1-1,1 2 1,-1-1-1,1 0 1,0 1-1,-4 17 1,7-24-17,1-1 1,0 1-1,0-1 1,0 1-1,0 0 1,0-1 0,0 1-1,0-1 1,0 1-1,0 0 1,1-1-1,-1 1 1,1-1 0,-1 1-1,1-1 1,-1 1-1,1-1 1,0 1-1,0-1 1,0 0-1,1 2 1,-1-2 5,0 0-1,0-1 1,0 1-1,0 0 1,0-1 0,1 1-1,-1-1 1,0 1-1,0-1 1,0 0-1,1 0 1,-1 1 0,0-1-1,0 0 1,1 0-1,-1 0 1,0 0 0,0 0-1,1 0 1,-1-1-1,0 1 1,0 0-1,0-1 1,1 1 0,-1-1-1,0 1 1,1-2-1,11-5 54,-1 0-1,-1-1 0,0-1 1,0 0-1,-1-1 0,14-15 0,-4 1 5,32-50-1,-10-1-135,-40 67-241,-3 7-144,0 1 429,0 0 0,1 1 0,-1-1 0,1 0 0,-1 1 0,1-1 0,0 1 0,-1-1 0,1 1 0,-1-1 0,1 1 0,0-1 0,-1 1 0,1-1 0,0 1 0,-1 1 0,0 4-2,0 0 1,0 0-1,1 0 0,-1 0 0,2 0 0,-1 0 0,0 0 0,3 9 0,4 16 48,11 32 1,-1-8-96,-17-54 69,3 11 16,1 0 0,6 14 0,-9-24 15,0 0-1,0 0 0,0 0 0,0 0 0,0 0 1,0 0-1,1-1 0,-1 1 0,1 0 0,-1-1 1,1 1-1,0-1 0,-1 1 0,1-1 0,0 0 1,0 0-1,0 0 0,0 0 0,0 0 0,3 1 1,-3-3-8,0 1 1,-1 0-1,1-1 1,0 1-1,-1-1 1,1 0-1,0 1 1,-1-1-1,1 0 0,-1 0 1,1 0-1,-1 0 1,0 0-1,1 0 1,-1 0-1,0-1 1,0 1-1,0 0 1,1-3-1,0 2 4,7-9 9,-1-1 0,-1 0 0,0 0 0,7-16-1,8-16 31,40-70-87,-62 113 10,0 1 0,1-1 1,-1 1-1,0-1 1,0 1-1,1-1 1,-1 1-1,0-1 0,1 1 1,-1-1-1,0 1 1,1-1-1,-1 1 1,1 0-1,-1-1 0,1 1 1,-1 0-1,1-1 1,-1 1-1,1 0 0,10 5-146,-7-2 217,12 10-55,-1 0-1,-1 0 1,0 2 0,15 20 0,-12-14-3,14 20-2,4 6 11,-31-43-7,-1 1 0,1-2 0,0 1 0,1 0 0,-1-1-1,0 0 1,1 0 0,9 5 0,-11-7 0,0-1-1,0 1 1,0 0-1,1-1 1,-1 1 0,0-1-1,0 0 1,1 0-1,-1-1 1,0 1-1,0-1 1,1 1 0,-1-1-1,0 0 1,0 0-1,3-2 1,10-4 60,0 0 0,-1-1 0,0-1 0,-1 0 0,0-1 0,0-1 0,24-24 0,-5 1-47,-17 18-8,0-1 1,0 0 0,-2-1-1,0-1 1,18-34 0,-16 17 2,-1-1 0,-2-1 1,12-60-1,10-116-77,-34 208 54,1-9-35,0 0 0,-1 0 0,0 1 0,-3-24 1,2 37 30,0 0 0,0 0 1,0 1-1,0-1 0,-1 0 1,1 0-1,0 0 0,0 1 1,-1-1-1,1 0 1,-1 1-1,1-1 0,0 0 1,-1 1-1,0-2 0,-3 4-209,-1 7 69,-6 32-14,2 0 0,-7 70-1,4-18 150,8-66 42,0 0-1,2 1 0,1-1 1,1 1-1,2 0 0,6 41 1,-7-67-16,1 6 63,0 0 1,0 1-1,1-1 0,0 0 0,6 10 1,-8-16-51,0-1 0,0 1 0,0-1 1,0 1-1,0-1 0,1 0 0,-1 1 1,0-1-1,1 0 0,-1 0 0,1 0 1,-1 0-1,1 0 0,0-1 0,0 1 1,-1 0-1,1-1 0,0 1 0,0-1 1,-1 1-1,1-1 0,0 0 0,0 0 1,0 0-1,0 0 0,-1 0 0,1-1 1,0 1-1,0 0 0,3-2 0,3-1 29,1 0-1,0-1 0,-1 0 1,0 0-1,12-9 1,36-31 73,-38 27-96,-1 0 0,-1 0 0,-1-2 1,23-34-1,40-87-20,-72 130-3,100-204-44,-57 114 191,-31 59-163,26-83 1,-44 123 0,5-22-95,-4 22 94,-1 0 0,0 0 0,0-1-1,0 1 1,0 0 0,0 0 0,0 0 0,-1 0 0,1 0 0,0 0 0,0 0 0,-1 0-1,1 0 1,-1 0 0,1 0 0,-1 0 0,1 0 0,-2 0 0,2 0 11,0 1-1,0 0 1,-1 0 0,1 0 0,-1-1 0,1 1 0,0 0 0,-1 0 0,1 0-1,0 0 1,-1 0 0,1 0 0,0 0 0,-1 0 0,1 0 0,-1 0 0,1 0-1,0 0 1,-1 0 0,1 0 0,0 0 0,-1 0 0,1 1 0,0-1 0,-1 0 0,1 0-1,0 0 1,-1 0 0,1 1 0,0-1 0,-1 0 0,1 0 0,0 1 0,0-1-1,-1 0 1,1 1 0,0-1 0,-1 1 0,-8 14 39,8-13-41,-21 30 36,11-17 90,-9 19-1,-89 224 507,64-141-241,30-78-283,-50 111-67,-17 18 433,69-147-282,22-21 90,-5-3-276,0 1 1,0-1-1,0 1 0,0-1 0,0 0 0,5-5 0,5-5 34,13-8-28,-9 5-21,1 1 1,1 1 0,1 1 0,34-17 0,-52 29 2,0 0-1,1 0 0,-1 0 1,1 0-1,-1 0 1,1 0-1,-1 1 1,1 0-1,-1 0 0,1 0 1,-1 0-1,5 1 1,-6 0 3,1 0 1,-1 0-1,0 0 1,0 0-1,1 0 1,-1 0-1,0 1 1,0-1-1,0 1 0,-1-1 1,1 1-1,0 0 1,-1 0-1,1 0 1,-1 0-1,1 0 1,-1 0-1,2 4 1,-1-1 11,1 1 0,-1-1 0,-1 1 1,1-1-1,-1 1 0,0 0 0,0 0 0,0 11 0,0-10 7,0 1 1,1-1-1,0 0 0,1 0 0,-1 1 0,1-2 0,0 1 0,1 0 1,0-1-1,5 7 0,-8-11-9,-1-1 0,1 0 1,0 0-1,0 0 0,0 0 1,0 0-1,0 0 0,1 0 0,-1 0 1,0-1-1,0 1 0,0 0 0,1-1 1,-1 1-1,1-1 0,-1 1 0,0-1 1,1 1-1,-1-1 0,3 0 1,-1 0 12,0 0 1,0 0 0,0-1 0,0 0 0,-1 1 0,1-1 0,0 0 0,0 0 0,-1 0-1,4-2 1,-1-1 20,1 1 0,-1-1 0,0 0-1,1-1 1,-2 1 0,1-1-1,-1 0 1,8-10 0,17-35 63,22-55-1,-43 89-50,-7 15-229,0 3 74,1 4 106,0 0 0,0 0 0,-1 0 0,0 0 0,0 0 0,0 11 0,-4 39 26,0-6-27,1-3 244,1-44-196,1 1 1,-1 0-1,0 0 0,0-1 1,0 1-1,-1-1 1,1 1-1,-1-1 0,0 1 1,-3 3-1,5-7-44,0 1-1,0-1 1,0 0 0,-1 0-1,1 0 1,0 0-1,0 0 1,0 0 0,0 1-1,0-1 1,-1 0 0,1 0-1,0 0 1,0 0-1,0 0 1,0 0 0,-1 0-1,1 0 1,0 0-1,0 0 1,0 0 0,0 0-1,-1 0 1,1 0-1,0 0 1,0 0 0,0 0-1,0 0 1,-1 0-1,1 0 1,0 0 0,0 0-1,0 0 1,0-1 0,-1 1-1,1 0 1,0 0-1,0 0 1,0 0 0,0 0-1,0 0 1,0-1-1,-1 1 1,1 0 0,0 0-1,-6-12 89,0-17 18,6 27-108,0-2 1,0-1 0,0 1 1,0-1-1,1 1 0,1-7 0,-1 10-1,0-1 0,-1 0 0,2 0 0,-1 1 0,0-1-1,0 0 1,0 1 0,1-1 0,-1 1 0,1 0 0,-1-1 0,1 1 0,-1 0 0,3-1 0,5-3 3,0 1 1,0 0 0,1 0 0,-1 1 0,1 0-1,0 1 1,0 0 0,10-1 0,81 0-177,-77 3 109,88 0-320,-39 0-3744,-72 0 3837,0-1 0,0 1 1,0 0-1,1 0 0,-1 0 0,0 0 1,0 1-1,0-1 0,0 0 0,0 0 0,0 1 1,0-1-1,0 0 0,0 1 0,0-1 0,0 1 1,0 0-1,0-1 0,0 1 0,1 0 1,-2 0 181,0-1 1,0 0 0,0 0 0,0 0 0,0 0 0,0 1 0,0-1 0,0 0 0,0 0 0,0 0 0,0 1 0,0-1 0,0 0 0,0 0-1,0 0 1,0 0 0,0 1 0,0-1 0,0 0 0,0 0 0,0 0 0,0 0 0,0 1 0,-1-1 0,1 0 0,0 0 0,0 0 0,0 0-1,0 0 1,0 0 0,-1 1 0,1-1 0,0 0 0,0 0 0,0 0 0,0 0 0,0 0 0,-1 0 0,1 0 0,0 0 0,0 0 0,-1 0 0,-9 4-2289,7-4 1062,-15 8-2046,-12 1 805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3:01:49.4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10 278 8896,'-9'-9'3296,"28"9"-2560,23-5-224,-3 2 2400,22-10-1697,5-8 225,1-8-864,3-5-384,10-4-128,6-4-1696,-1 9 896,-1 7-6111,-26 13 3775,-21 1-1472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3:01:54.8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97 7648,'0'-37'2816,"0"28"-2176,4-8-192,1 8 2368,-5 2-1632,5 2 735,-5 1-1151,0-1-384,4 2-224,1 3-768,4 0 448,1 0 64,-1 3-3135,5 6 1727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3:01:55.2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76 43 8128,'-44'-4'3008,"35"13"-2336,-5 3 256,9-12-224,2-3-1248,3-2 288,3-4-3872,11-3 2272,5-18-2016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3:02:14.7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33 3552,'-6'-1'694,"6"1"-677,0 0 0,0 0 0,0 0 0,0 0 1,-1 0-1,1 0 0,0 0 0,0 0 1,0 0-1,0 0 0,0 0 0,0 0 1,0 0-1,0 0 0,-1 0 0,1 0 1,0 0-1,0 0 0,0 0 0,0 0 0,0 0 1,0 0-1,0 0 0,0 0 0,0 0 1,-1 0-1,1 0 0,0 0 0,0 0 1,0 0-1,0 0 0,0 0 0,0-1 0,0 1 1,0 0-1,0 0 0,0 0 0,0 0 1,0 0-1,0 0 0,0 0 0,0 0 1,0 0-1,0 0 0,0-1 0,0 1 1,0 0-1,0 0 0,0 0 0,0 0 0,0 0 1,0 0-1,0 0 0,0-1 0,0-3 3563,8 13-2167,-5 3-1062,0 1 0,-1-1 1,0 0-1,-1 1 0,0 0 0,-1-1 0,-1 19 0,0 4-82,20 337 1559,-15-309-1427,-3 15 87,-1-48 325,0-29-461,1-2-117,0-1-196,1 0 0,-1-1 0,0 1 0,0 0 0,-1-1 1,1 1-1,0 0 0,-1-1 0,1 1 0,-1-5 0,0-30 169,-1 15-46,-3-243 181,-20-1-473,20 232-283,-1-41-1,11 86 538,-3-7-50,18 41 185,-3 1-1,23 83 1,-29-83-134,3 0 1,39 83-1,12-6 243,-59-114-283,0 1 1,0-1-1,1-1 0,0 1 1,11 7-1,6 8 251,-22-22-335,1 1 0,0 0 1,-1-1-1,1 0 0,0 0 1,1 0-1,4 2 0,-7-3 0,-1-1-1,0 1 1,0 0-1,0-1 1,0 1-1,0 0 0,0 0 1,-1 0-1,1 0 1,0 0-1,0 0 1,-1 0-1,1 0 0,0 2 1,0-1-18,0-1 38,4 3 166,-3-3-111,0-1 1,0 1 0,0 0-1,0-1 1,0 0 0,0 0-1,1 0 1,1 0 0,-3 0-54,0 0 0,0 0 1,-1 0-1,1-1 0,0 1 1,0 0-1,-1-1 0,1 1 0,0-1 1,0 1-1,-1-1 0,1 1 1,0-1-1,-1 1 0,1-1 1,-1 0-1,1 1 0,-1-1 1,1 0-1,-1 1 0,1-1 0,-1 0 1,0 0-1,1 0 0,-1 0 1,4-13 83,-2 1 0,1-1 0,-2 0 0,1-23 0,0-7-109,23-178 31,-18 177-156,3 0 0,28-84 0,1 40-854,-38 88 668,-1-1-1,1 0 1,0 1 0,0-1 0,0 1 0,0-1 0,0 1 0,0-1-1,0 1 1,3-3 0,-3 4 128,-1 0 0,1 0 0,-1-1-1,0 1 1,1 0 0,-1 0 0,1 0 0,-1-1-1,1 1 1,-1 0 0,1 0 0,-1 0 0,1 0 0,-1 0-1,1 0 1,0 0 0,-1 0 0,1 0 0,-1 0-1,1 0 1,-1 0 0,1 1 0,-1-1 0,1 0-1,-1 0 1,0 1 0,1-1 0,-1 0 0,1 0-1,-1 1 1,1-1 0,-1 0 0,0 1 0,1-1 0,-1 1-1,0-1 1,1 0 0,-1 1 0,0-1 0,0 1-1,0-1 1,1 2 0,0-1-140,-1 1 0,1-1 1,-1 0-1,1 1 0,-1-1 0,0 1 1,0-1-1,0 1 0,0 2 0,-2 21-3264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3:01:56.8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364 57 3904,'-1'-2'214,"1"0"1,-1 0 0,1 0-1,0 0 1,-1 0-1,1 1 1,0-1-1,0 0 1,0 0-1,0 0 1,0 0-1,1 0 1,-1 0 0,0 0-1,1 1 1,0-1-1,0-2 1,3-16 3059,-4 20-2885,0 10 363,-1 14-371,-2 0 1,-1-1-1,-11 41 1,10-44-127,-4 8 6,-1-1 0,-1 0 0,-1 0-1,-1-2 1,-2 1 0,0-2 0,-2 0 0,-1 0-1,-28 28 1,42-47-162,-1 0-1,0-1 1,0 0 0,0 0-1,0 0 1,-1 0-1,1-1 1,-1 0 0,0 0-1,-7 2 1,10-4-61,0 0-1,0-1 1,0 1 0,0-1-1,0 0 1,0 0 0,0 0 0,0 0-1,-1-1 1,1 1 0,0-1-1,0 0 1,0 0 0,1 0-1,-1 0 1,0 0 0,0-1 0,1 1-1,-1-1 1,0 0 0,1 0-1,-4-4 1,2 3-87,0-1 1,0 0-1,1 0 0,0 0 1,0 0-1,0-1 0,0 0 0,1 1 1,0-1-1,0 0 0,-2-7 0,3 9 8,1 0 0,-1 0 0,1 0 0,0 1 0,0-1 0,0 0 0,0 0-1,0 0 1,1 0 0,-1 0 0,1 1 0,0-1 0,0 0 0,0 0 0,0 1-1,0-1 1,1 1 0,-1-1 0,1 1 0,-1 0 0,1-1 0,3-1-1,-2 0-16,1 1 0,0 0 0,0 0 0,0 0-1,0 0 1,1 1 0,-1-1 0,1 1-1,0 0 1,-1 1 0,1-1 0,9-1-1,-7 3 103,0-1 0,0 1 0,0 0-1,0 1 1,0-1 0,-1 1 0,1 1 0,10 2-1,-6 0 93,-1 0 0,0 1-1,-1-1 1,1 2-1,-1-1 1,0 2-1,-1-1 1,1 1 0,-1 0-1,0 1 1,11 15-1,-3 2 88,-1 1-1,-1 1 0,-2 0 1,10 31-1,-7-19 3,20 37 1,-34-74-293,-1-1 0,1 0 0,0 1 0,0-1 0,0 0 0,-1 0 0,1 1-1,1-1 1,-1 0 0,0 0 0,0 0 0,0 0 0,0-1 0,1 1 0,-1 0 0,2 1 0,-2-2-23,-1 0-1,1 0 1,-1 0 0,0 0 0,1 0 0,-1 0-1,0 0 1,1-1 0,-1 1 0,0 0 0,1 0-1,-1 0 1,1 0 0,-1 0 0,0 0 0,1-1-1,-1 1 1,0 0 0,0 0 0,1-1 0,-1 1-1,0 0 1,0 0 0,1-1 0,0 0-268,-1 0 1,1-1-1,0 1 1,-1 0-1,1-1 1,-1 1-1,0 0 1,1-1-1,-1-2 1,3-20-3078,9-4-1786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3:01:57.4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0 64,'-24'4'32,"20"1"-32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3:01:57.8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50 6720,'-3'-1'485,"-3"-1"985,8 3-553,26 0 1805,210-26 3678,-169 16-5970,29-2-172,-33 8-5852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3:02:00.1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324 276 4480,'-15'-8'2005,"13"10"-1701,0-1 0,1 0-1,-1 0 1,0 0 0,0-1 0,0 1-1,0 0 1,0-1 0,0 1 0,-3 0-1,-5 2 271,-8 3-345,1 1 0,0 1 0,0 1 0,1 0 0,0 2 0,1-1 0,0 2 0,0 0 0,1 1 0,1 0 0,0 1 0,1 0 0,1 1 0,0 1 0,1 0 0,1 0 0,0 1 1,-10 29-1,17-42-224,1 1 0,0-1 0,0 1 0,0-1 0,0 1 0,1 0 0,0 0 0,0-1 0,0 1 0,1 5 0,0-8 4,-1 0 1,1 0 0,-1 0 0,1 0 0,0-1 0,0 1-1,0 0 1,0-1 0,0 1 0,0-1 0,0 1 0,1-1 0,-1 1-1,0-1 1,1 0 0,-1 0 0,1 0 0,0 0 0,-1 0-1,1 0 1,0 0 0,-1 0 0,1-1 0,0 1 0,0 0 0,0-1-1,2 1 1,0-1 20,0 0 1,0 0-1,0 0 0,0-1 1,0 1-1,0-1 0,0 0 1,-1 0-1,1 0 0,0-1 0,0 1 1,-1-1-1,1 0 0,-1 0 1,0 0-1,1-1 0,-1 1 1,3-4-1,5-4 58,-1 0 0,-1-1 0,14-20 0,-1-1 61,-3-2-1,0 0 1,-2-1-1,-2-1 1,-1 0 0,14-62-1,-22 62-21,3-69 0,-7 65-120,-2-17-28,-1 53 77,-1 7-12,-3 11 27,-14 71 238,12-47-104,2-1-1,1 1 0,2-1 1,2 1-1,1 0 1,1 0-1,3-1 1,15 62-1,-15-78-169,17 61 143,-18-73-91,-1 0 0,1 0 0,1-1 0,0 0 0,0 0-1,12 14 1,-16-21-77,0 0-1,0 0 0,0 0 1,0 0-1,1-1 0,-1 1 1,0 0-1,0-1 0,0 1 0,1-1 1,-1 1-1,0-1 0,1 0 1,-1 0-1,0 1 0,1-1 1,-1 0-1,0 0 0,1 0 1,-1-1-1,0 1 0,1 0 0,-1 0 1,0-1-1,0 1 0,1-1 1,-1 1-1,0-1 0,0 1 1,0-1-1,1 0 0,-1 1 0,1-3 1,5-2 2,0-1-1,0 0 1,11-12 0,-14 13-34,6-8-16,0 0 1,-1-1 0,0 0-1,-1-1 1,-1 0 0,-1 0-1,0-1 1,0 0 0,-2 0-1,5-24 1,-8 33 24,0 0 1,-1 0-1,0 0 1,0-1-1,0 1 0,-1 0 1,0 0-1,0 0 1,-1 0-1,-5-14 0,7 20-10,-1 0 0,1 0 0,-1 0 0,1 0-1,-1 0 1,0 0 0,1 0 0,-1 0 0,0 0-1,0 0 1,0 0 0,0 1 0,0-1 0,1 0-1,-1 1 1,-1-1 0,1 1 0,0-1 0,0 1-1,0-1 1,0 1 0,0 0 0,0-1 0,0 1-1,-1 0 1,1 0 0,0 0 0,0 0 0,0 0-1,0 0 1,-1 0 0,1 1 0,-1-1 0,-1 1 0,1 0 1,0 0 0,0 0-1,0 0 1,0 0-1,0 1 1,0-1 0,0 0-1,0 1 1,0 0 0,1-1-1,-1 1 1,1 0-1,-1 0 1,-1 3 0,-2 5 33,1 0-1,0 1 1,1 0 0,0-1 0,1 1-1,-2 13 1,2-3 122,1 0 0,1 28 0,1-38-101,0 0-1,1 0 0,0-1 0,1 1 0,0-1 1,0 1-1,1-1 0,8 15 0,-9-21 7,-1 0-1,1 0 0,0 0 0,1 0 0,-1 0 0,0 0 0,1-1 1,0 0-1,0 0 0,0 0 0,0 0 0,1-1 0,-1 1 1,1-1-1,-1 0 0,1 0 0,0-1 0,0 1 0,0-1 1,8 1-1,-3-2 1,1-1 0,0 1-1,-1-2 1,1 1 0,-1-2 0,1 1 0,-1-1 0,0-1 0,0 0 0,0 0 0,9-7 0,14-8-15,51-40 0,185-159-471,-258 207 665,-9 7-88,-10 5-214,0 4 68,1-1-1,0 1 1,0 1-1,0-1 0,1 1 1,-8 9-1,5-5 40,0-1 14,0 1 1,1-1-1,0 2 0,1-1 1,0 1-1,1 0 1,0 1-1,0-1 0,2 1 1,-7 23-1,9-26-23,0 0 1,0 1-1,1-1 0,0 0 1,1 1-1,0-1 0,1 0 1,0 1-1,0-1 0,1 0 1,0 0-1,0 0 0,1 0 1,1 0-1,-1-1 0,1 1 1,1-1-1,0 0 0,7 9 1,-11-14 6,1-1 0,0 0 0,0 0 0,0 1 1,0-1-1,1 0 0,-1-1 0,1 1 0,-1 0 0,1-1 1,-1 1-1,1-1 0,0 0 0,0 0 0,0 0 0,-1 0 1,1-1-1,0 1 0,0-1 0,0 0 0,0 1 0,0-1 1,0-1-1,0 1 0,0 0 0,0-1 0,0 1 1,0-1-1,0 0 0,4-2 0,4-2-8,0-1 0,0 0 1,0 0-1,0-1 0,15-14 0,360-273-598,-354 274 462,-23 14 215,0 1-1,0-1 1,-1 0 0,15-15 0,-18 12-156,-10 9-85,-14 10-24,0 4 230,0 0 0,2 2-1,0 0 1,0 1 0,2 0 0,0 2 0,1 0-1,1 0 1,0 1 0,2 1 0,0 0 0,-14 42-1,25-62-46,-1 1-1,1-1 1,-1 1-1,1 0 1,0-1-1,0 1 1,0 0-1,0-1 1,0 1-1,0 0 1,0-1-1,0 1 1,1-1-1,-1 1 1,0 0-1,1-1 1,0 1-1,0 1 1,0-2 2,0 0 1,0 0 0,0 0-1,0 0 1,0-1-1,0 1 1,0 0 0,0-1-1,0 1 1,0-1 0,0 1-1,1-1 1,-1 1 0,0-1-1,0 0 1,0 0 0,1 0-1,-1 0 1,0 0-1,0 0 1,1 0 0,-1 0-1,0 0 1,0 0 0,2-1-1,3-1-7,0 0 1,-1 0-1,1 0 0,-1-1 0,0 1 0,1-2 0,-2 1 0,1 0 0,0-1 1,-1 0-1,1 0 0,5-7 0,5-8-111,23-37 0,-22 31-15,14-29-29,1 0 35,-29 51 72,0 0 1,-1 0-1,1 0 1,-1 0-1,1 0 1,-1-1-1,0 1 1,0 0-1,-1-1 0,1 1 1,0-5-1,-1 7-46,-1 16 399,-2 3-156,1 0-1,1 0 1,1 1-1,2 27 1,-1-42-147,-1-1 0,1 0 0,0 0 1,0 0-1,0 0 0,1 0 0,2 6 0,-4-9 3,1 1-1,-1 0 1,1-1-1,-1 1 1,1-1-1,-1 1 1,1-1-1,-1 1 1,1-1-1,0 1 1,-1-1-1,1 0 0,0 1 1,-1-1-1,1 0 1,0 1-1,-1-1 1,1 0-1,0 0 1,-1 0-1,1 1 1,0-1-1,0 0 1,-1 0-1,1 0 1,0 0-1,0-1 0,-1 1 1,1 0-1,0 0 1,0 0-1,-1-1 1,1 1-1,0 0 1,-1 0-1,1-1 1,0 1-1,-1-1 1,1 1-1,-1-1 1,2 0-1,10-11 52,1 0-1,-2-1 1,0-1 0,0 1 0,-1-2-1,10-20 1,-5 11-64,22-29 1,-36 51-5,0 1-2,0-1 0,0 1 1,0 0-1,0 0 0,0 0 1,0 0-1,0 0 1,0 0-1,0 0 0,1 0 1,-1 0-1,0 1 0,1-1 1,-1 0-1,0 1 1,1-1-1,1 0 0,-2 4-118,-12 171 430,4-90 26,6-14 168,15-95-208,6-32-459,-11 29 121,1 0 0,22-41 1,-32 69 28,0-1 1,1 1-1,-1-1 1,0 1 0,0-1-1,0 1 1,1-1-1,-1 1 1,0-1-1,1 1 1,-1-1 0,0 1-1,1 0 1,-1-1-1,1 1 1,-1-1 0,1 1-1,-1 0 1,0 0-1,1-1 1,-1 1-1,1 0 1,0-1 0,0 2 2,-1 0 1,1 0 0,0 0 0,-1 0-1,0 0 1,1 0 0,-1 1-1,0-1 1,1 0 0,-1 0 0,0 0-1,0 1 1,3 18 9,-2 0 1,0 0-1,-1 1 0,-3 25 1,-18 82 101,11-76-11,6-30 6,0 0 0,-2 0 1,-1-1-1,0 0 0,-1 0 1,-2-1-1,-14 25 0,23-43-68,0 0 0,0-1 0,0 1 0,-1-1 0,1 0 0,0 1 0,-1-1 0,1 0 0,-1 0 0,1 1 0,-1-1 0,1 0 0,-1-1 0,0 1 0,1 0 0,-1 0 0,0-1 0,0 1 0,0-1 0,0 0 0,-2 1 0,2-1-20,0-1 0,0 1 1,1-1-1,-1 1 0,0-1 0,0 0 1,0 0-1,1 1 0,-1-1 1,1 0-1,-1 0 0,1-1 0,-1 1 1,1 0-1,-1-1 0,1 1 0,0 0 1,0-1-1,0 1 0,0-1 0,0 0 1,-1-2-1,-3-6-32,1-1 0,0 0 0,1 0-1,0 0 1,1 0 0,0 0 0,1 0 0,0-1 0,1 1 0,0-1 0,1 1 0,0 0-1,1-1 1,0 1 0,1 0 0,0 0 0,6-14 0,-7 21 29,0-1-1,1 1 1,0 0 0,-1 0 0,1 0-1,1 0 1,-1 1 0,0-1-1,1 1 1,0 0 0,0 0 0,0 0-1,0 0 1,0 1 0,0 0-1,1 0 1,-1 0 0,1 0 0,0 1-1,7-2 1,6 0 2,0 2 0,0 0 0,0 1 0,35 5 1,-4-1-791,-5 0-1395,-37-2 753,1 0-1,0 0 1,11 5-1,-12-4-415,-6-2 1172,1 0 0,0 0 0,0 0 0,0 0 0,-1 0 0,1-1 0,0 1 0,0-1 0,0 1 0,0-1 0,0 0 0,0 0 0,4 0 1,-1-5-2232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3:02:03.1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129 358 4480,'-2'-1'355,"1"1"-249,1 0 0,-1-1 0,0 1 0,1 0 0,-1 0 0,0 0 0,0 0 0,0 0 0,1-1 0,-1 1 0,0 0 0,0 1 0,1-1 0,-1 0 0,0 0 0,0 0 0,0 0 0,1 1 0,-1-1 0,-1 1 1488,-13-1 3313,13 1-4752,0 0 1,0 1-1,0-1 1,0 0 0,0 1-1,0-1 1,0 1-1,1-1 1,-1 1-1,1 0 1,-1 0 0,1 0-1,-3 3 1,-15 30 866,9-8-608,0-1 1,2 1-1,-7 42 1,13-58-274,1 0 0,-1 20 0,2-28-119,0 0 0,0 0 0,0-1 0,0 1 1,1 0-1,-1 0 0,1-1 0,0 1 0,0 0 1,0-1-1,0 1 0,0-1 0,1 1 0,-1-1 1,1 0-1,2 4 0,-3-6-9,0 1-1,0 0 1,0-1-1,0 1 1,0-1-1,0 1 1,0-1-1,0 1 1,0-1-1,0 0 1,0 1-1,0-1 1,0 0-1,0 0 1,0 0-1,0 0 1,1 0-1,-1 0 1,2 0-1,0-1 5,-1 0 0,1 0-1,-1 0 1,1 0-1,-1 0 1,0-1 0,1 1-1,1-2 1,5-5-72,-1 0 0,1 0 0,6-9 0,-15 17 51,14-19-93,0-1 1,-1 0-1,-1-1 1,-1 0-1,-1-1 1,0 0-1,-2-1 0,7-29 1,-13 44 134,-1 0 1,1 0 0,-1-1-1,-1 1 1,0 0 0,-1-14-1,1 19-48,0 0-1,-1 0 1,1 0-1,-1 1 0,0-1 1,0 0-1,0 0 1,0 1-1,-1-1 0,1 0 1,-1 1-1,1 0 1,-1-1-1,0 1 0,0 0 1,0 0-1,0 0 1,-1 0-1,1 0 0,0 0 1,-4-1-1,3 2 3,1 0 0,0 1 0,-1-1-1,1 1 1,-1 0 0,1-1 0,0 1 0,-1 1-1,1-1 1,-1 0 0,1 0 0,-4 2 0,4-2 6,1 1 1,-1-1-1,1 1 0,-1-1 1,1 1-1,-1-1 1,1 1-1,0 0 1,-1 0-1,1 0 1,0 0-1,-1 0 1,1 0-1,0 0 1,0 0-1,0 1 1,0-1-1,0 0 0,1 0 1,-2 3-1,2-4 5,0 1-1,-1-1 1,1 1-1,0-1 1,0 1-1,0-1 1,0 1-1,0-1 1,0 0-1,0 1 1,1-1-1,-1 1 0,0-1 1,0 1-1,0-1 1,0 0-1,0 1 1,1-1-1,-1 1 1,0-1-1,0 0 1,1 1-1,-1-1 1,0 0-1,1 1 1,0 0-1,14 6 10,18-2 85,-12-5 44,-1 0 0,1-1-1,-1-1 1,0-1-1,1-1 1,-1-1 0,-1-1-1,1 0 1,-1-2-1,30-15 1,-39 17-97,-1 1 0,0-2 1,-1 1-1,1-1 0,-1-1 0,-1 1 1,1-1-1,-1-1 0,-1 1 0,7-12 0,0-2-9,-1 0-1,-1-1 1,9-29-1,-7 9 131,-11 35 58,-11 30-72,3-6-165,-13 33 511,-22 92 1,29-84-302,4-22-69,1 2-1,-4 68 1,11-102-109,0 0 1,0 1-1,0-1 0,1 0 0,0 0 1,1 6-1,-1-9-14,-1 1 0,0-1 0,1 0-1,-1 0 1,1 0 0,-1 0 0,1 0 0,-1-1 0,0 1-1,1 0 1,-1 0 0,1 0 0,-1 0 0,0 0 0,1 0 0,-1-1-1,1 1 1,-1 0 0,0 0 0,1-1 0,-1 1 0,0 0-1,0-1 1,1 1 0,0-1 1,7-6-91,0-1 0,0 0 0,0-1 0,-1 1-1,-1-1 1,0-1 0,0 1 0,6-15 0,-6 13-71,0-1 1,1 1 0,1 0 0,-1 1 0,17-17 0,-19 22 148,-2 2-41,0 0 1,0 0-1,1 1 1,-1 0-1,7-4 0,-10 6 44,1-1-1,0 1 1,0 0-1,0 0 0,0-1 1,0 1-1,0 0 0,0 0 1,-1 0-1,1 0 0,0 0 1,0 0-1,0 0 1,0 1-1,0-1 0,0 0 1,0 0-1,0 1 0,-1-1 1,1 0-1,0 1 0,0-1 1,0 1-1,-1-1 1,1 1-1,0 0 0,-1-1 1,1 1-1,0 0 0,0 0 1,5 8 115,0 1 0,0-1 0,-1 1 1,0 0-1,-1 0 0,0 1 0,2 10 0,14 32 203,-19-50-292,0 0-1,1-1 1,-1 1-1,1 0 1,0-1-1,0 1 1,0-1-1,0 0 1,0 0-1,2 2 1,-2-3-8,0 0 1,-1 0 0,1 0-1,0 0 1,0-1-1,0 1 1,-1 0-1,1-1 1,0 0-1,0 1 1,0-1-1,0 0 1,0 0-1,0 0 1,0 0 0,0-1-1,3 1 1,6-4 32,1 1 1,0-2-1,-1 1 0,1-2 1,11-6-1,51-38 284,100-96 6,-165 138-414,0 1 1,1 0 0,13-8-1,-23 15 64,1 0 0,-1 0 0,1 0 0,-1 1 0,0-1 0,1 0 0,-1 0 0,0 1 0,1-1 0,-1 0 0,0 0 0,1 1-1,-1-1 1,0 0 0,0 1 0,1-1 0,-1 1 0,0-1 0,0 0 0,0 1 0,0-1 0,0 1 0,1 0 0,-1-1-11,1 5 35,0-1 1,0 1 0,0 0 0,0-1 0,-1 1-1,0 0 1,0 0 0,0-1 0,-1 6 0,-9 43 403,8-47-420,-4 22 139,-14 35-1,17-55-58,-1 0 0,0 0-1,-1 0 1,1 0 0,-1-1 0,-1 1-1,1-1 1,-11 9 0,14-14-66,-1 0 1,0 0-1,1 0 1,-1-1-1,0 1 1,0-1-1,-1 0 1,1 0-1,0 0 1,0 0-1,0 0 1,-1-1-1,1 1 1,0-1-1,-1 0 1,1 0-1,0 0 1,-1 0-1,1-1 1,0 1-1,-1-1 1,1 0-1,0 0 1,-3-2-1,-1 0-61,0 0 0,1 0 0,0 0-1,0-1 1,0 0 0,0-1 0,1 1-1,0-1 1,0 0 0,-6-7 0,8 8-45,0 1-13,1-1 0,-1 1 0,1 0 0,-3-7 0,5 10 99,0-1 0,0 1 0,-1 0 0,1-1-1,0 1 1,0 0 0,0-1 0,0 1 0,0 0 0,0 0-1,0-1 1,0 1 0,0 0 0,0-1 0,0 1 0,0 0 0,0-1-1,1 1 1,-1 0 0,0-1 0,0 1 0,0 0 0,0 0-1,0-1 1,1 1 0,-1 0 0,1-1-9,0 1 0,-1 0 0,1-1 0,0 1 0,0 0 0,0 0 0,-1-1 0,1 1 0,0 0 0,0 0 0,0 0-1,-1 0 1,1 0 0,0 0 0,1 1 0,9 1-3,0 1 1,0 0-1,0 1 0,12 6 0,13 4 74,-18-8-59,1 0-1,0-1 1,0-2-1,0 1 1,28-1 0,-36-3 32,-1 0-1,0-1 1,1 0 0,-1-1 0,0-1 0,0 1 0,0-1 0,0-1 0,-1 0 0,1 0 0,15-11 0,-15 9 44,-1-1 1,-1 0-1,0 0 1,9-9 0,-14 12-24,0-1 1,1 1 0,-1-1 0,0 1 0,-1-1 0,1 0 0,-1 0 0,0 0 0,-1 0 0,2-6 0,-3 10-49,1-1 0,-1 1 0,0 0 0,0 0 0,0 0 0,0 0 0,0 0 0,0 0 0,0-1 0,0 1 0,-1 0-1,1 0 1,0 0 0,-1 0 0,1 0 0,-1 0 0,1 0 0,-1 0 0,1 0 0,-1 0 0,0 0 0,0 0 0,1 1 0,-1-1 0,-2-1 0,3 1-8,-1 1-1,0-1 0,0 1 1,0 0-1,0-1 0,0 1 0,1 0 1,-1 0-1,0 0 0,0 0 1,0 0-1,0 0 0,0 0 1,0 0-1,0 0 0,0 0 0,0 0 1,0 0-1,0 1 0,1-1 1,-1 0-1,0 1 0,0-1 0,0 1 1,0-1-1,1 1 0,-1-1 1,0 1-1,-1 0 0,-2 4 25,1-1 0,-1 1-1,1 0 1,-1-1-1,1 1 1,1 1 0,-1-1-1,1 0 1,0 1-1,0-1 1,-1 9 0,0-2 34,1 0 1,1 0 0,0 0 0,1 17 0,6 26 112,-5-50-127,0 1-1,0-1 0,1 1 1,0-1-1,0 0 1,0 0-1,4 7 0,-5-11-17,0 1-1,0-1 1,0 0 0,0 0-1,0 0 1,0 0-1,0 0 1,0 0 0,0 0-1,0 0 1,0-1-1,1 1 1,-1 0 0,0-1-1,1 1 1,-1-1-1,1 1 1,-1-1 0,0 0-1,1 0 1,-1 1-1,1-1 1,-1 0 0,1 0-1,-1 0 1,1-1-1,-1 1 1,0 0-1,1 0 1,-1-1 0,1 1-1,-1-1 1,0 1-1,1-1 1,0-1 0,4-1 15,0-1 1,-1 0 0,0 0 0,0 0 0,0-1 0,6-7 0,43-54-49,-25 29-38,35-34 0,-61 68 57,14-14 26,0 2 1,29-22 0,-39 33-8,-1 0 0,-1-1 0,1 0 0,-1 0 0,0-1 0,9-11 0,-14 16-83,0 14 112,1-5-41,0 0 1,0-1-1,1 1 1,4 13-1,2 7 4,-5-12 11,5 22 25,1-1-1,2 1 1,20 46-1,-29-80-39,0 1 1,0-1-1,1 0 0,0 0 1,0 0-1,0-1 0,0 1 0,1-1 1,-1 1-1,6 2 0,-7-4 3,-1-1 0,1 0-1,0 0 1,0-1-1,0 1 1,0 0-1,0-1 1,1 1 0,-1-1-1,0 0 1,0 1-1,0-1 1,0 0 0,0 0-1,1-1 1,-1 1-1,0 0 1,0-1-1,0 1 1,0-1 0,0 0-1,0 1 1,0-1-1,3-2 1,2-2 0,-1 1 1,0-1 0,0 0-1,-1 0 1,1-1-1,-1 0 1,6-9 0,29-50-55,-33 52 19,30-59 25,-23 42 5,2 1 1,25-36-1,-41 64-9,0 1-1,0 0 1,0 0 0,0 0 0,0 0-1,0 0 1,0 0 0,0 0 0,0-1-1,0 1 1,0 0 0,0 0 0,0 0-1,1 0 1,-1 0 0,0 0 0,0 0-1,0 0 1,0 0 0,0 0 0,0-1-1,0 1 1,0 0 0,1 0 0,-1 0-1,0 0 1,0 0 0,0 0 0,0 0-1,0 0 1,0 0 0,0 0 0,1 0-1,-1 0 1,0 0 0,0 0 0,0 0-1,0 0 1,0 0 0,0 0 0,0 0-1,1 0 1,-1 1 0,0-1-1,0 0 1,0 0 0,0 0 0,0 0-1,0 0 1,0 0 0,0 0 0,0 0-1,1 0 1,-1 0 0,0 0 0,0 1-1,0-1 1,0 0 0,0 0 0,0 0-1,0 0 1,0 0 0,0 0 0,0 0-1,0 1 1,0-1 0,0 0 0,2 15 7,-4 24 192,-1-9-71,1 0 0,2 1 0,5 44 0,-4-66-221,0 1 375,-1-10-271,1 0 0,-1 0 0,0 0-1,0 0 1,1 0 0,-1 0 0,0 0 0,1 0-1,-1 0 1,0 0 0,0 0 0,1 0-1,-1-1 1,0 1 0,0 0 0,1 0 0,-1 0-1,0 0 1,0 0 0,0-1 0,1 1-1,-1 0 1,0 0 0,0 0 0,0-1 0,1 1-1,-1 0 1,0 0 0,0-1 0,0 1 0,0 0-1,0 0 1,0-1 0,0 1 0,1 0-1,-1-1 1,5-9-147,0 0 0,0-1-1,-1 0 1,0 0 0,-1 0 0,2-15-1,2 0-50,26-113-641,-29 114 453,9 41 651,-8-7-196,0 0-1,1-1 1,9 11 0,-11-15-65,-1-1 0,1 0 1,0 0-1,0 0 0,0 0 1,0-1-1,0 0 1,0 0-1,8 3 0,-5-3 25,0-1 0,1 0 0,-1 0 0,0 0 0,0-1-1,1 0 1,-1-1 0,13-2 0,55-15-16,-74 17-16,29-8 73,-1-3 0,-1 0-1,0-2 1,32-21 0,-56 30-39,-7 2-45,-12 3-99,4 4 82,1 0-1,-1 0 0,1 0 1,0 2-1,0-1 0,0 1 1,-11 10-1,15-12 32,0 1-1,1 1 1,-1-1 0,1 1-1,1-1 1,-1 1 0,1 1-1,0-1 1,0 1 0,1-1-1,-6 15 1,8-18-7,0 0 1,1 1-1,-1-1 0,1 0 1,0 0-1,-1 0 0,1 0 1,1 6-1,0-8-4,-1 0 1,0 0 0,1 1-1,-1-1 1,1 0-1,0 0 1,-1 1-1,1-1 1,0 0-1,0 0 1,-1 0-1,1 0 1,0 0-1,0 0 1,0 0 0,1-1-1,-1 1 1,0 0-1,0 0 1,0-1-1,0 1 1,1-1-1,1 1 1,3 1-8,1-1 0,0 0 0,0 0 0,-1 0 0,1-1 0,0 0 0,0 0 0,0-1 0,11-2 0,64-21-253,-66 19 147,9-3 16,12-3-67,-1-1 0,-1-2 0,54-29 0,-73 34 277,-10 6 87,-13 6-85,-4 3-115,1 1 1,0 0-1,0 0 1,1 1-1,0 0 1,-13 16-1,0 3-101,-20 31 0,33-43 57,1-1 0,0 2 0,1-1 0,0 1 0,1 0 0,1 0 0,-6 34 0,11-47 41,0 1 0,-1-1 0,1 0 0,0 1 0,1-1 0,-1 0 0,1 1 0,-1-1 0,3 6 0,-2-8 13,-1 0 1,0 0-1,1 0 1,-1-1 0,1 1-1,0 0 1,-1 0-1,1 0 1,0-1 0,-1 1-1,1-1 1,0 1-1,0 0 1,0-1 0,-1 1-1,1-1 1,0 1-1,0-1 1,0 0 0,0 1-1,0-1 1,0 0-1,0 0 1,0 0 0,0 0-1,0 0 1,0 0-1,0 0 1,0 0 0,0 0-1,0 0 1,0 0-1,-1 0 1,1-1 0,0 1-1,0-1 1,0 1-1,1-1 1,3-2 20,0 0 0,0 0 1,-1 0-1,1 0 0,-1-1 1,0 0-1,0 0 0,0 0 0,0 0 1,-1-1-1,5-8 0,5-9 100,12-29-1,-20 39-71,77-207 76,-65 167-81,-5 14-41,-7 19 34,12-25 1,-11 21-1,-5 19 23,-4 15 70,-8 42-339,2 0 0,-3 63 0,14 33-4841,-1-134 3684,0-1 0,1 0 0,8 26 0,-8-34 744,0-1 1,0 0 0,1 0-1,-1 0 1,1 0 0,0 0-1,1 0 1,-1-1 0,1 1-1,0-1 1,0 0 0,6 5-1,-4-5-254,1 0-1,0-1 1,9 5-1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2:59:52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14 5888,'-12'-2'874,"9"1"-634,-1 1 0,1 0 0,0-1 0,0 0 0,0 0 0,0 0 0,0 0 0,1 0 0,-6-4 2587,29 15 2479,4 2-4328,0 2-1,-1 0 1,-1 2-1,-1 0 1,0 2-1,34 35 1,-48-44-820,1 1 0,-1 0-1,-1 1 1,0 0 0,6 14 0,22 59 295,-13-26-264,2 7-95,13 28-214,-35-90-191,0-1 0,0 1 1,-1 0-1,2-1 1,-1 1-1,3 2 1,1 0-610,-3-1-546,-3-4 1345,0 1 0,0-1 0,0 0 0,1 1 0,-1-1 0,0 0 0,0 1 0,0-1 0,1 0 0,-1 0-1,0 1 1,1-1 0,-1 0 0,0 0 0,1 0 0,-1 1 0,0-1 0,1 0 0,-1 0 0,0 0 0,1 0-1,-1 0 1,0 0 0,1 0 0,-1 0 0,0 1 0,1-1 0,-1 0 0,0-1 0,1 1 0,-1 0 0,1 0 0,-1 0-1,0 0 1,1 0 0,-1 0 0,0 0 0,1 0 0,-1-1 0,0 1 0,1 0 0,-1 0 0,0-1 0,0 1-1,1 0 1,-1-1 0,18-16-7921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3:02:04.7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125 918 4224,'-5'4'7130,"14"-9"-3506,-2-1-4000,0-4 895,0 0 1,-1-1-1,7-15 0,7-14 81,-1 9 116,43-51 0,33-23-299,-28 31-292,-43 46-18,-1-2 0,-1-1 0,-1-1 0,-2 0 0,-2-2 0,0 0 0,-3 0 0,-1-2 0,-1 0 0,-2 0 1,-2-1-1,5-48 0,-12 83-97,-1 0 0,0 0 0,0 0 1,0 0-1,0 0 0,0 0 1,0 0-1,0 0 0,-1 0 0,1 0 1,-1 0-1,1 1 0,-1-1 0,0 0 1,-1-2-1,2 4-9,-1-1 1,1 1 0,0 0-1,-1 0 1,1-1-1,-1 1 1,1 0-1,0 0 1,-1-1 0,1 1-1,-1 0 1,1 0-1,-1 0 1,1 0-1,-1 0 1,1 0-1,-1 0 1,1 0 0,-1 0-1,1 0 1,0 0-1,-1 0 1,0 0-1,-1 1 1,1-1-1,-1 1 0,1 0 0,-1-1 0,1 1 0,-1 0 1,1 0-1,-1 0 0,-1 2 0,-5 5 1,1 0-1,0 1 1,0 0-1,-5 10 1,0-2 6,-21 32 32,-102 138 144,106-149-92,3 1 0,-32 60 1,-27 88 419,77-166-438,-125 281 636,119-276-390,-20 54 0,30-61-135,4-18-178,0-1 0,0 0 1,0 0-1,0 0 0,0 1 1,0-1-1,0 0 0,0 0 1,0 1-1,0-1 0,1 0 1,-1 0-1,0 0 1,0 1-1,0-1 0,0 0 1,0 0-1,0 0 0,1 0 1,-1 1-1,0-1 0,0 0 1,0 0-1,0 0 0,1 0 1,-1 0-1,0 0 0,0 1 1,10-6 213,2-4-177,-2-1-1,1-1 1,13-18 0,1 0-107,21-22 4,3 3 1,2 2-1,111-78 0,159-73 236,-292 179-156,8-4-109,35-19 48,-63 34-140,-22 13 18,-6 8 43,-26 23-1,38-30 135,1 0 0,0 1 1,0-1-1,0 1 0,1 1 0,-6 11 0,5-8-2,0 1-1,2-1 1,-1 1-1,2 0 1,0 0 0,0 1-1,1-1 1,1 1-1,0-1 1,2 24 0,0-34 1,-1 0 0,1-1 0,0 1 0,-1 0 1,1-1-1,0 1 0,1-1 0,-1 0 0,3 5 1,-3-6-8,0-1 1,-1 1 0,1 0-1,0-1 1,0 1 0,-1 0 0,1-1-1,0 1 1,0-1 0,0 1-1,0-1 1,0 1 0,0-1 0,0 0-1,0 0 1,0 1 0,0-1-1,0 0 1,0 0 0,0 0 0,0 0-1,0 0 1,0 0 0,0 0-1,0-1 1,0 1 0,0 0 0,0-1-1,2 0 1,0 0 31,1-1 0,0 0 1,-1-1-1,0 1 0,1-1 0,-1 1 0,5-7 1,20-26 94,-14 17-91,18-21-6,-5 8 45,-2-2 0,36-61-1,-60 93-90,0-1 1,0 1-1,0-1 0,0 0 0,-1 1 1,1-1-1,-1 0 0,1 0 0,-1 1 0,0-1 1,0 0-1,1 0 0,-1 0 0,0 1 1,-1-1-1,1 0 0,0 0 0,0 1 0,-1-1 1,1 0-1,-2-2 0,1 3-7,0 0 0,0 0 0,0-1-1,0 1 1,-1 0 0,1 0 0,0 0 0,-1 0-1,1 1 1,0-1 0,-1 0 0,1 1 0,-1-1 0,0 1-1,1-1 1,-1 1 0,1-1 0,-1 1 0,0 0-1,1 0 1,-1 0 0,-2 0 0,-6 0 95,12-1-42,18 0 8,-16 0-30,104 0 108,-56 2-81,-14-1 152,-1 2-1,0 1 0,46 11 1,-68-11-77,-1 1 0,1 1 1,-1 0-1,0 1 0,0 0 1,-1 1-1,1 1 0,-2 0 1,1 1-1,-1 0 0,11 11 1,-16-11-58,0 0 1,0 1-1,-1-1 1,0 1-1,5 12 1,-7-11-38,2-1 1,0 0-1,0 0 0,14 16 1,-19-24-29,1-1 1,0 0-1,0 1 1,-1-1-1,1 0 1,0 0-1,0 0 1,0 0-1,0 0 1,0-1 0,0 1-1,1 0 1,-1-1-1,0 0 1,0 1-1,0-1 1,1 0-1,-1 0 1,0 0 0,0-1-1,0 1 1,3-1-1,5-2-510,0 0 0,-1 0 0,16-8 0,-14 6-378,166-78-10574,-119 53 4593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3:02:21.9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28 2240,'-1'-13'10298,"2"20"-9508,5 26 150,1 0-211,-2 42-126,2-7 197,-4-52-811,1-9 16,-3-6 80,0 1-58,-1-1-15,1 1 0,0-1 0,0 1-1,-1 0 1,1-1 0,-1 1 0,1-1 0,-1 1 0,0 0-1,1 0 1,-1-1 0,0 1 0,0 0 0,0-1-1,0 1 1,-1 3 0,0 0-64,1-4 95,0 0-6,-2 4 115,-1-8 218,-2-5-214,4 2-124,1 1-1,-1-1 1,1 1 0,0-1 0,1-8-1,-1-2 19,1-15-177,-4-86-109,1 92 302,2 18-54,0-1-1,-1 1 1,-1-8-1,0-2-35,3 14 114,-1 9 169,0 20 664,13-26-886,12-2-33,-22 1-25,1 0 0,0 1 0,0-1 0,0 1 0,0 0 0,6 1-1,4 2-149,0 1-1,15 7 0,13 4-11,-30-12 205,62 20-60,-66-20 63,0 0 0,-1 1 0,1 0 0,-1 0 0,1 1 1,10 9-1,-17-13-4,1 1 0,-1-1 0,1 1 0,-1 0 0,0 0 0,0 0 1,0 0-1,0 0 0,0 0 0,0 0 0,0 0 0,0 0 0,-1 0 0,1 0 0,-1 0 0,0 1 1,0-1-1,0 0 0,0 0 0,0 1 0,0-1 0,0 0 0,-1 0 0,1 0 0,-1 0 1,0 1-1,1-1 0,-1 0 0,0 0 0,0 0 0,-1 0 0,-1 2 0,-1 2 59,0 0 0,-1-1-1,0 1 1,0-1 0,0-1-1,0 1 1,-1-1-1,-11 7 1,11-8-18,-1 2 13,1-1 0,-1-1 0,0 1 0,0-1-1,-1-1 1,1 1 0,-1-1 0,1-1 0,-1 1 0,-13 0-1,-9-1 132,12-1-425,1 0-1,-31-4 0,37 3-1100,11 1 1271,0 0 0,0 0 0,0 0 0,0 0 0,0 0 0,0 0 0,-1 2-1324,1-2 1324,0 0 0,0 0 0,0 0 0,0 0 0,0 0 0,0 0 0,0 0 0,1 1-785,16 10-6130,-8-5 4788,10 8-619,9 3 518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3:02:23.0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15 3072,'-10'-14'12986,"24"14"-9263,-12 0-4187,14 0 566,-1 2 0,1 0 0,-1 0 0,0 2 0,24 8 0,74 35-155,-21-7 107,74 15 101,-92-26-38,-72-28 0,-1-1-90,6 3 0,-5-3 341,-3 2-464,-4 6 95,-1-1 0,0 1-1,-1-1 1,1-1 0,-1 1 0,-1-1 0,1 0 0,-9 5 0,-73 38 22,61-35 37,0 0 8,-33 9 1,-24 13 56,-62 33-160,132-67-472,13-2 207,7-9-7289,-3 7 6549,0 1 0,0-1 0,0 1 1,0-1-1,1 1 0,3-2 0,7-2-687,9-3-532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3:02:23.5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11 127 3136,'-1'0'90,"1"0"1,0 0-1,0 0 1,-1 0-1,1 0 1,0 0-1,-1 0 0,1 0 1,0 0-1,-1 0 1,1 0-1,0 0 1,-1 0-1,1 0 0,0 0 1,-1 0-1,1 0 1,0 0-1,-1 0 1,1 0-1,0-1 1,0 1-1,-1 0 0,1 0 1,0 0-1,0-1 1,-1 1-1,1 0 1,0 0-1,0-1 0,0 1 1,-1 0-1,1 0 1,0-1-1,0 1 1,0 0-1,0-1 1,0 1-1,-1 0 0,1-1 1,0 1-1,0 0 1,0-1-1,0 1 1,0-2 1583,6-1 720,38-3 1917,-31 5-3603,25-6 1,12-3-139,73-5-1,-91 12-503,-13 1-34,393-46 464,-372 43-492,25-4-2157,-65 9 2011,1 0 0,-1 0 0,1 0 0,-1 0 0,0 0-1,1 0 1,-1-1 0,0 1 0,1 0 0,-1 0 0,0 0 0,1 0 0,-1 0 0,0-1-1,1 1 1,-1 0 0,0 0 0,1-1 0,-1 1 0,0 0 0,0 0 0,1-1 0,-1 1-1,0 0 1,0-1 0,0 1 0,0 0 0,1-1 0,-1 1 0,0 0 0,0-1 0,0 1-1,0-1 1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3:02:24.4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297 36 2656,'-3'-2'879,"0"0"-1,0 1 1,0 0 0,0 0-1,0 0 1,0 0 0,0 0-1,0 1 1,-1-1 0,-4 1-1,2 0-222,1 1-1,-1-1 0,1 1 0,-1 1 0,-8 2 1,-2 3-149,0 0 0,-29 19 1,37-21-70,-4 3-335,1-1 1,0 2-1,0 0 1,1 0-1,0 1 0,1 0 1,0 0-1,0 1 1,-9 17-1,15-23-94,0 0-1,1 1 0,-1-1 1,1 0-1,0 1 1,1-1-1,-1 1 1,1 0-1,0-1 0,1 1 1,-1 0-1,1 0 1,0-1-1,1 1 0,-1 0 1,1 0-1,0-1 1,1 1-1,-1 0 1,1-1-1,0 0 0,1 1 1,-1-1-1,1 0 1,4 5-1,-3-3 19,2-1 0,-1-1 0,1 1 0,0 0 0,0-1 0,0-1 0,1 1 0,0-1 0,0 0 0,0 0-1,0-1 1,0 0 0,1 0 0,0-1 0,-1 0 0,1 0 0,0-1 0,13 1 0,-9-1 24,1-1-1,-1-1 1,1 0 0,-1-1-1,0 0 1,1-1 0,-1 0-1,-1-1 1,1 0 0,0-1-1,13-8 1,-11 6 0,-2-1-1,1-1 1,-1 0 0,0-1-1,-1 0 1,0-1 0,0 0-1,-1 0 1,-1-1 0,0-1-1,9-17 1,-16 26-36,0 0 0,-1 0 0,1 0 1,-1 0-1,0-1 0,0 1 0,-1 0 0,0-1 0,1 1 0,-1 0 0,-1-1 0,0-5 1,0 3 4,-1 1 0,0-1 1,0 1-1,-1 0 1,0 0-1,0 0 1,-4-7-1,-7-5-171,0 0 0,-1 2 1,-28-26-1,41 40 95,0 0-186,0 0 0,0 0 0,0 1 0,-1-1 0,1 1 0,0 0-1,-1-1 1,1 1 0,-1 0 0,1 0 0,-1 1 0,1-1 0,-1 0 0,-3 1-1,6 0-25,-1 0 0,0 0 0,1 1 0,-1-1 0,0 0 0,1 1-1,-1-1 1,0 0 0,1 1 0,-1-1 0,1 1 0,-1-1-1,1 1 1,-1-1 0,1 1 0,-1 0 0,1-1 0,-1 1-1,1 0 1,0-1 0,-1 1 0,1 1 0,-6 16-4044,6-1 568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3:02:24.9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170 62 3648,'-1'0'146,"1"1"0,-1-1 0,0 1 0,0-1 0,0 0 1,0 0-1,0 0 0,0 1 0,0-1 0,0 0 0,0 0 0,0 0 0,0 0 1,-1-1-1,1 1 97,1-1 1,-1 0 0,1 1 0,0-1-1,-1 0 1,1 1 0,0-1 0,0 0-1,-1 1 1,1-1 0,0 0-1,0 1 1,0-1 0,0 0 0,0 0-1,0 1 1,0-1 0,0 0 0,0-1-1,0 2-171,0 0-1,0 0 0,0 0 1,0 0-1,0-1 0,0 1 1,0 0-1,0 0 0,0 0 0,0 0 1,0-1-1,0 1 0,0 0 1,-1 0-1,1 0 0,0 0 1,0-1-1,0 1 0,0 0 1,0 0-1,0 0 0,-1 0 1,1 0-1,0 0 0,0 0 0,0-1 1,0 1-1,0 0 0,-1 0 1,1 0-1,0 0 0,0 0 1,0 0-1,-1 0 0,1 0 1,-9 1 1603,-12 8-48,21-9-1620,-15 7 646,1 1 0,-20 14 0,29-18-540,-1 0 0,1 1 0,0-1 0,1 1 0,-1 0 0,1 0 0,0 0 0,-6 12 0,9-15-118,0 0 0,0 0 0,0 0 0,1 1 0,-1-1 0,1 0 0,0 0 0,0 1 0,-1-1 0,1 0 0,1 1 0,-1-1 0,0 0 0,1 0 0,-1 1 0,2 2 0,-1-2 6,1 1 1,0-1-1,-1 0 1,2 0-1,-1 0 1,0 0 0,0 0-1,1 0 1,4 3-1,-1-1 47,0-1-1,0 0 1,0 0-1,1 0 1,-1-1-1,1 0 1,0 0 0,0-1-1,14 3 1,-13-4-8,1-1 0,-1 1 1,1-2-1,-1 1 0,0-1 1,1-1-1,-1 1 1,0-1-1,0-1 0,0 1 1,0-2-1,0 1 0,7-5 1,-3 1 3,-2 0 1,1 0 0,-1-1-1,0-1 1,0 0 0,-1 0 0,14-19-1,-20 24-10,-1 0-1,0 0 0,1-1 1,-2 1-1,1 0 0,0-1 0,-1 0 1,0 1-1,0-1 0,0 0 1,-1 1-1,0-1 0,1 0 1,-2 0-1,1 1 0,-2-9 0,2 10-36,-1 0-1,0 0 0,0 0 0,0 0 0,0 0 0,-1 0 0,1 0 0,-1 0 1,0 0-1,0 0 0,0 1 0,0-1 0,0 1 0,0-1 0,-1 1 1,1 0-1,-1 0 0,0 0 0,1 1 0,-1-1 0,0 0 0,0 1 0,0 0 1,-4-2-1,-1 2-218,0 0 0,0 1 1,0-1-1,0 1 1,0 1-1,0 0 0,0 0 1,0 0-1,0 1 0,0 0 1,1 1-1,-1 0 1,1 0-1,-1 0 0,1 1 1,0 0-1,-12 10 0,16-11-310,0 1-1,0-1 0,0 1 1,0 0-1,-2 4 0,4-7 325,1 0-1,-1 0 1,1-1 0,0 1-1,-1 0 1,1 0-1,0 0 1,0-1-1,0 1 1,0 0 0,0 0-1,0 0 1,0 0-1,0 0 1,0 1-1,0-2 46,1 1 0,-1-1 0,0 0-1,1 1 1,-1-1 0,0 1-1,1-1 1,-1 0 0,1 1-1,-1-1 1,0 0 0,1 1-1,-1-1 1,1 0 0,-1 0 0,1 0-1,-1 1 1,1-1 0,0 0-1,-1 0 1,1 0 0,-1 0-1,1 0 1,-1 0 0,1 0-1,-1 0 1,2 0 0,17-7-2829,8-4 864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3:02:25.7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89 122 4736,'-7'-2'510,"6"1"-433,0 0 0,-1 1 0,1-1 0,0 1 0,0 0 0,0-1 0,0 1 0,-1 0 0,1 0 0,0-1 1,0 1-1,0 0 0,-1 0 0,1 1 0,0-1 0,0 0 0,-1 0 0,1 0 0,0 1 0,-1 0 0,4-5 1157,0 0 1,1 1 0,-1-1-1,1 1 1,5-5 0,6-2-762,0 1 0,1 0 0,1 1 0,0 1 0,0 0 1,0 1-1,20-4 0,5 1-360,76-7-1,-109 15-86,0 1 0,-1 0 0,1 1 0,0 0 0,-1 0 0,1 1 0,-1 0 1,0 0-1,14 6 0,-18-6 6,1-1 1,-1 1 0,0 0 0,1 0-1,-1 1 1,0-1 0,0 0 0,-1 1 0,1 0-1,0 0 1,-1 0 0,0 0 0,1 0-1,-1 0 1,-1 0 0,1 1 0,0-1-1,-1 1 1,0-1 0,1 1 0,0 6-1,-2 1 86,0 1 0,0-1 0,-1 1 0,0-1-1,-6 22 1,0-8 169,-15 36-1,13-39-196,-2 0 0,0-1-1,-2 0 1,0 0 0,-1-1 0,-1-1-1,-1-1 1,-1 0 0,0-1-1,-36 27 1,-101 57 496,100-67-441,31-23-67,19-10-69,0 1 0,1 0 0,-1 0 0,0 0 0,1 0-1,-1 0 1,1 1 0,0-1 0,-1 1 0,-3 5 0,6-7-5,0 1 0,-1-1 0,1 1 0,-1-1 0,1 0 1,-1 0-1,0 0 0,1 0 0,-4 2 0,4-3 291,62-12 283,-1 3 0,69-2 0,-37 4-2718,1-4-3780,-50 2 1942,3-3-2827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26:09.3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216 57 2304,'0'-3'294,"1"0"1,0 0-1,0 0 0,0 0 0,0 0 1,0 0-1,3-5 0,1-1 1730,-4 8-1601,-1-1 0,1 1 0,-1-1 0,1 0 0,-1 1 0,1-1 0,-1 0 0,0 0 0,0-2 0,-7 35 1497,-13 58-586,7-35-679,-15 60 833,-63 162 0,21-78 0,69-192-1414,1-6-93,0 1 0,0-1 0,0 0 0,0 0 0,0 1 0,0-1 1,0 0-1,0 0 0,0 1 0,0-1 0,0 0 0,0 0 0,-1 1 0,1-1 1,0 0-1,0 0 0,0 1 0,0-1 0,0 0 0,0 0 0,-1 1 0,1-1 1,0 0-1,0 0 0,0 0 0,-1 0 0,1 1 0,0-1 0,0 0 0,0 0 1,-1 0-1,1 0 0,0 0 0,-1 0 0,1-12-2967,8-20-1676,-3 17 2828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26:09.7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36 146 4896,'-33'-28'2800,"33"27"-2694,0 1 0,-1 0 0,1 0 0,0 0 0,0-1 0,0 1 0,0 0 0,-1 0 0,1 0 0,0-1 0,0 1 0,0 0 0,0 0 0,0-1 0,0 1 0,0 0 0,0 0 1,0-1-1,0 1 0,0 0 0,0 0 0,0-1 0,0 1 0,0 0 0,0 0 0,0-1 0,0 1 0,0 0 0,0 0 0,0-1 0,0 1 0,0 0 0,0 0 0,0-1 0,1 1 0,-1 0 0,11-9 2031,23-5-533,18 0-460,77-11 1,-104 21-1003,220-28 450,-228 31-768,8-2 109,-9-2-4148,-12 4 1324,1 3 977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26:10.7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342 1 5216,'1'0'177,"-1"0"0,1 0 1,0 0-1,0 0 0,-1 0 0,1 1 0,0-1 1,0 0-1,-1 0 0,1 1 0,0-1 1,-1 1-1,1-1 0,0 0 0,-1 1 0,1-1 1,-1 1-1,1 0 0,-1-1 0,1 1 1,-1-1-1,1 1 0,-1 0 0,0-1 1,1 1-1,-1 0 0,0 0 0,0-1 0,1 1 1,-1 0-1,0 0 0,0-1 0,0 1 1,0 0-1,0 0 0,0-1 0,0 1 0,0 0 1,0 0-1,-1 1 0,1 4 128,-1-1-1,-1 1 1,1 0-1,-5 9 1,-29 57 1253,3-7-791,-153 387 1340,142-346-1931,-9 39 1093,57-155-1096,2 1-1,0-1 1,0 1 0,0 1-1,1-1 1,0 1 0,18-12-1,82-59-230,-105 76 37,37-21-226,-37 23 187,0-1-1,0 1 0,0 0 0,0 0 0,0 0 0,0 0 1,0 1-1,0-1 0,0 1 0,1 0 0,4 0 0,-7 0 44,0 1 0,0-1 0,0 0 0,1 1-1,-1-1 1,0 1 0,-1-1 0,1 1 0,0-1 0,0 1-1,0 0 1,0 0 0,0-1 0,-1 1 0,1 0-1,0 0 1,-1 0 0,1 0 0,0 0 0,-1 0-1,1 0 1,-1 0 0,0 0 0,1 0 0,-1 0 0,0 0-1,0 0 1,1 0 0,-1 0 0,0 0 0,0 2-1,0 5 33,-1 0-1,1 0 0,-4 12 0,2-8 69,-3 16 93,3-20-107,0-1 0,1 1 1,0 0-1,0 0 0,1 16 0,0-22-57,1-1 0,-1 1-1,1 0 1,-1 0 0,1-1 0,0 1 0,-1 0 0,1-1 0,0 1-1,0-1 1,0 1 0,0-1 0,0 1 0,1-1 0,-1 0 0,0 1-1,1-1 1,-1 0 0,1 0 0,-1 0 0,1 0 0,-1 0 0,1-1-1,0 1 1,-1 0 0,1-1 0,0 1 0,0-1 0,0 0 0,-1 0 0,4 1-1,1-1 69,-1 0 0,1-1 0,-1 1 0,1-1 0,0 0 0,-1 0 0,1-1 0,6-3 0,4-1 115,24-14 0,-12 3-146,-1-1 1,36-31 0,-44 32-95,31-19-1,-50 36 21,1-1-1,-1 1 0,1 0 0,-1-1 0,1 1 0,-1 0 1,1 0-1,-1-1 0,1 1 0,-1 0 0,1 0 0,-1 0 1,1 0-1,-1 0 0,1 0 0,0 0 0,-1 0 1,1 0-1,-1 0 0,1 0 0,0 0 0,0 0 8,-1 1 0,0-1 0,1 0 0,-1 1 0,0-1 0,1 1-1,-1-1 1,0 0 0,0 1 0,1-1 0,-1 1 0,0-1 0,0 1 0,0-1 0,0 1-1,1-1 1,-1 1 0,0-1 0,0 1 0,-3 28-246,2-23 269,-1 10-14,-2 11 30,1 32 1,3-51-9,0 0 1,0-1-1,1 1 0,1 0 1,-1-1-1,1 1 1,1-1-1,5 13 1,-7-18 6,-1-1 1,1 0-1,0 0 0,-1 1 1,1-1-1,0 0 1,0 0-1,0 0 1,0 0-1,0 0 0,0 0 1,0 0-1,1 0 1,-1-1-1,1 2 1,-1-2 6,0 0 0,0 0 0,0 0 0,0 0 1,-1 1-1,1-1 0,0-1 0,0 1 0,0 0 1,-1 0-1,1 0 0,0 0 0,0 0 1,0-1-1,-1 1 0,1 0 0,0-1 0,0 1 1,0-1-1,3-3 59,0 1 1,0-1 0,0 0-1,-1 0 1,0-1 0,4-5-1,-7 10-86,80-130 373,-51 83-282,-18 28-150,0 1-1,2 0 1,0 0-1,1 1 0,18-17 1,-31 33 40,0 0 1,0 1-1,0-1 0,0 0 1,0 1-1,0-1 1,0 0-1,0 1 1,0-1-1,0 1 1,0 0-1,0-1 0,0 1 1,0 0-1,0-1 1,1 1-1,-1 0 1,0 0-1,2 0 1,-2 1 5,0-1 0,0 0 0,0 1 1,-1-1-1,1 1 0,0-1 1,0 1-1,-1-1 0,1 1 0,0 0 1,0-1-1,-1 1 0,1 0 1,-1 0-1,1-1 0,-1 1 1,1 0-1,0 1 0,0 2-3,0-1 0,0 0 0,0 1 0,0-1 0,0 1 0,-1-1 0,0 1 0,0 0-1,0-1 1,-1 7 0,-5 17 39,-3 0-1,0-1 1,-1 0-1,-19 32 0,26-51 15,-12 21 195,-20 28 1,32-53-212,1 0 0,0 0 1,-1 0-1,0-1 0,1 1 1,-1-1-1,0 1 0,0-1 1,-1 0-1,1-1 0,-5 3 1,7-3-4,-1-1 1,1 0-1,-1 1 0,1-1 1,-1 0-1,1 0 1,0 0-1,-1 0 0,1 0 1,-1 0-1,1 0 1,-1 0-1,1-1 0,-1 1 1,1-1-1,0 1 1,-1-1-1,1 1 0,0-1 1,-1 0-1,1 0 1,0 1-1,0-1 0,0 0 1,0 0-1,0 0 1,0 0-1,0-1 0,0 1 1,-2-3-1,2 3-30,0-1 1,0 1-1,0-1 0,0 0 0,0 0 0,0 1 0,1-1 0,-1 0 0,0 0 1,1 0-1,0 0 0,-1 0 0,1 0 0,0 0 0,0 0 0,0 0 1,1-2-1,-1 2 6,1 1-1,-1-1 1,1 1 0,0-1 0,0 1 0,0 0 0,-1 0 0,1-1 0,1 1 0,-1 0-1,0 0 1,0 0 0,0 0 0,1 0 0,-1 0 0,0 0 0,2 0 0,7-3-2,0 0 1,0 1-1,0 0 1,0 1-1,14-1 1,-17 2 7,55-7-80,93 0-1,-63 11-2835,-87-3 2035,0 1 0,1 0 0,-1 0 0,5 1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2:59:53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60 4640,'2'-3'395,"0"0"0,0 0 0,1 1 1,-1-1-1,1 0 0,-1 1 0,1 0 0,0 0 1,0 0-1,0 0 0,0 0 0,5-1 0,-4 1 479,0 0 0,-1 0 0,1-1 0,0 1 0,-1-1 0,0 0-1,0 1 1,5-7 3136,-9 11-3887,0 0-1,1 0 1,-1 0 0,0-1-1,-1 1 1,1 0-1,0-1 1,0 1 0,-1-1-1,1 1 1,-1-1-1,1 0 1,-1 0 0,-3 2-1,-1 2 55,-108 99 1236,108-98-1344,-3 4 102,-16 19 0,23-27-151,0 0 0,1 0 1,-1 1-1,1-1 0,0 1 1,0-1-1,0 1 0,0-1 1,0 1-1,0-1 1,1 1-1,-1 0 0,1 0 1,0-1-1,0 6 0,1-6-10,-1-1-1,1 1 1,0 0-1,0 0 1,0 0-1,0-1 1,0 1-1,1-1 1,-1 1 0,0-1-1,1 1 1,-1-1-1,1 0 1,-1 1-1,1-1 1,0 0-1,0 0 1,-1 0-1,4 0 1,1 2-110,1 0 1,0-1-1,13 3 0,31 1-3787,-37-6 871,0 0 0,-1-1 0,25-5 0,-7-2-1896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26:11.1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72 7040,'-14'-16'3200,"4"-1"-2752,10 4-256,10 8-192,-1-7-512,1 3 288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26:13.8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35 809 4992,'0'0'91,"0"0"1,-1 0 0,1 0-1,-1 0 1,1 0-1,-1 0 1,1 0-1,-1-1 1,1 1 0,0 0-1,-1 0 1,1 0-1,-1-1 1,1 1-1,0 0 1,-1-1 0,1 1-1,0 0 1,-1-1-1,1 1 1,0 0-1,-1-1 1,1 1 0,0 0-1,0-1 1,0 1-1,-1-1 1,1 1-1,0-1 1,0 1 0,0-1-1,0 1 1,0 0-1,0-2 1,1 0 465,0 0-1,0 0 1,0 0 0,1-1 0,-1 1-1,4-3 1,-5 4-523,79-85 3468,-50 57-2800,40-53 0,-52 55-615,0 0 0,18-44 0,21-66 59,-38 90-9,-16 42-145,18-45 425,-1-2 0,21-100 0,-40 140-612,-2 10-102,-1 8 47,-30 175-21,1 0 382,-44 50 295,19-79 106,-87 165 0,141-310-368,-1 0 1,-1 0 0,1 0-1,-1-1 1,0 1-1,-1-1 1,0 0-1,-6 5 1,11-10-127,1-1 1,-1 1-1,0 0 0,1-1 0,-1 1 0,0-1 1,1 1-1,-1-1 0,0 0 0,0 1 1,0-1-1,1 0 0,-1 1 0,0-1 1,0 0-1,0 0 0,0 0 0,1 0 1,-1 1-1,0-1 0,0 0 0,0-1 1,0 1-1,0 0 0,1 0 0,-1 0 0,0 0 1,0-1-1,0 1 0,0 0 0,1-1 1,-1 1-1,0-1 0,1 1 0,-1-1 1,0 1-1,1-1 0,-1 1 0,0-1 1,1 0-1,-1 1 0,1-1 0,-1 0 0,1 0 1,-1 1-1,1-1 0,0 0 0,-1 0 1,1 0-1,0 1 0,0-1 0,0 0 1,-1-1-1,0-4-19,0 0 1,0 0-1,0-1 1,1 1-1,-1 0 1,2-10-1,0 7-45,1 1-1,-1 0 0,1 0 1,1 0-1,-1 0 0,1 1 1,8-15-1,2 3 33,0 0-1,2 1 1,0 0 0,1 1 0,0 1-1,28-21 1,-7 11-29,2 0 0,50-23 0,-68 39 59,0-2 0,0 0 0,-2-1 0,1-1 0,-2-1 0,28-28 0,-32 27 66,3-3-40,0-2 0,25-37 0,-35 47-401,-11 23 289,1-2 51,0-1-20,-2 6 30,0 0 0,1 0 0,-4 27 0,5-20 30,2-18 3,0 0-1,1-1 0,-1 1 1,1 0-1,-1 0 0,1 0 1,0 0-1,1-1 0,-1 1 1,1 0-1,0 0 0,-1-1 1,2 1-1,-1 0 0,2 3 1,-2-6-5,-1 0-1,1 0 1,0 0 0,0 0 0,0 0 0,0-1 0,0 1 0,0 0 0,1 0 0,-1-1-1,0 1 1,0-1 0,0 1 0,1-1 0,-1 0 0,0 1 0,0-1 0,1 0 0,-1 0-1,0 0 1,1 0 0,-1 0 0,0 0 0,3 0 0,3-2 77,0 1-1,-1-1 1,11-4 0,-13 4-66,81-29 200,3-1-180,105-53 1,-168 69-40,0 0-1,42-39 1,1 1 26,-62 50-150,-4 6-116,-9 11-229,2-3 410,-1 0 23,0 0 0,0 0-1,-1 0 1,-14 14 0,-37 30 105,40-38-106,0 0 1,2 0-1,-20 27 0,34-41 28,0 1 1,0 0 0,1 0-1,-1-1 1,1 1 0,0 0-1,0 0 1,-1 5 0,2-8 7,0 1 0,0 0 1,0 0-1,0-1 0,0 1 1,0 0-1,0 0 0,0-1 1,0 1-1,0 0 0,1 0 1,-1-1-1,0 1 0,1 0 0,-1 0 1,0-1-1,1 1 0,-1-1 1,1 1-1,-1 0 0,1-1 1,-1 1-1,1-1 0,-1 1 1,1-1-1,0 1 0,-1-1 1,1 0-1,0 1 0,-1-1 1,1 0-1,0 1 0,0-1 0,-1 0 1,1 0-1,0 0 0,1 1 1,4-1 34,0 1 1,0-1-1,0 0 0,0 0 1,1 0-1,-1-1 1,0 0-1,0 0 1,0-1-1,0 0 1,0 0-1,-1 0 0,1-1 1,0 0-1,-1 0 1,0 0-1,0 0 1,0-1-1,0 0 1,0 0-1,-1-1 1,8-9-1,-5 3-43,0-1 0,-1 0-1,0-1 1,-1 1 0,6-24 0,-9 29-350,-2 8 10,-5 15 208,-2 6 78,1 1 0,1 0 0,-3 28 0,-22 138-71,10-71 288,-9 25-46,21-117-7,-1 1-1,-1-2 1,-17 33 0,25-55-103,0 1 34,0-1 1,0 1-1,0-1 0,-1 0 1,-2 3-1,4-5-19,0 0 0,0 0-1,-1 0 1,1 0 0,0 0 0,0-1 0,-1 1 0,1 0 0,0-1 0,-1 0-1,1 1 1,-1-1 0,1 0 0,0 1 0,-1-1 0,1 0 0,-1 0 0,1 0-1,-2 0 1,0-1 1,0 1-1,0-1 1,0 1-1,0-1 1,1 0-1,-1 0 1,0 0-1,0-1 1,1 1 0,-1-1-1,1 1 1,-1-1-1,1 0 1,-3-3-1,2 2-31,0-1-1,0 1 0,1-1 1,-1 0-1,1 0 0,0 0 1,0 0-1,-2-8 0,0-5-66,1-1 0,0 0 0,0-34-1,3 46 89,-1-30-16,2 1-1,1-1 0,12-62 1,-11 88-15,1 0 0,0 1 0,0-1 1,1 1-1,0 0 0,1 1 1,0-1-1,0 1 0,1 0 1,0 0-1,0 1 0,1 0 0,0 0 1,11-7-1,-3 5-23,0 1 1,0 1-1,34-11 1,-26 10 46,27-13 0,-31 11 65,0-2 0,-1 0 0,-1 0 0,0-2 0,21-20 0,-11 3 16,-1-1 1,45-70-1,-58 81-97,1-4 24,-3 4-112,-9 17-94,-2 7-149,-5 13 287,-1 0 1,-1 0-1,-9 21 1,0-1 32,14-34 14,-6 17-30,-8 31 0,13-44 58,1 0 0,0 0 1,1 1-1,0-1 0,0 0 0,0 0 1,0 1-1,1-1 0,2 9 0,-2-14 4,-1 1-1,1-1 1,-1 1 0,1-1-1,0 0 1,-1 0-1,1 1 1,0-1-1,0 0 1,0 0 0,0 0-1,0 0 1,0 0-1,0 0 1,0 0 0,0 0-1,1-1 1,-1 1-1,0 0 1,0-1-1,1 1 1,-1-1 0,1 1-1,-1-1 1,0 0-1,1 1 1,-1-1-1,1 0 1,-1 0 0,1 0-1,-1 0 1,1 0-1,-1-1 1,0 1 0,1 0-1,-1-1 1,2 0-1,5-1 51,-1 0 1,0-1-1,0 0 0,0-1 0,12-7 1,15-12-65,-1-1 0,0-2 1,-2-1-1,-1-1 1,33-42-1,-49 54-353,-16 33-352,0-10 705,-4 12-7,-3 24 0,8-37-15,0 0-1,1 0 0,-1 0 0,1 0 0,1 0 0,-1 0 1,1-1-1,3 11 0,-3-14 29,-1 0-1,1 0 1,0 0-1,0 0 1,0-1-1,0 1 1,0 0 0,0-1-1,0 1 1,1-1-1,-1 1 1,0-1-1,1 0 1,-1 1 0,1-1-1,0 0 1,-1 0-1,1 0 1,0 0-1,0-1 1,0 1 0,-1 0-1,1-1 1,0 1-1,0-1 1,0 0-1,0 1 1,0-1-1,0 0 1,0 0 0,0-1-1,0 1 1,0 0-1,0-1 1,4 0-1,2-2 42,1 0-1,-1 0 0,0-1 0,0 0 1,0 0-1,11-8 0,-1-3-89,-1 0 0,0-1 0,0-1 0,23-33 0,-37 47 8,0-1 1,0 1-1,1 0 0,-1 0 0,1 0 0,7-4 0,-11 7 15,0 0 0,0 0 0,1 0 0,-1 1-1,0-1 1,0 0 0,1 0 0,-1 0 0,0 0 0,0 0-1,0 0 1,1 0 0,-1 0 0,0 0 0,0 0 0,0 1-1,0-1 1,1 0 0,-1 0 0,0 0 0,0 0 0,0 1-1,0-1 1,0 0 0,1 0 0,-1 0 0,0 1 0,0-1-1,0 0 1,0 0 0,0 0 0,0 1 0,0-1 0,0 0-1,0 0 1,0 1 0,2 10-105,-2-10 64,2 7 61,0 1-1,0-1 0,1 1 0,0-1 1,1 0-1,-1 0 0,2 0 0,8 13 1,-8-16-3,-1-1 0,1 1 0,-1-1 0,1-1 0,0 1 0,1-1 0,-1 0 0,1 0 0,-1 0 0,1-1 0,0 0 0,0 0 0,0 0 0,0-1 0,0 0 0,9 1 0,2-1 46,-1-1 0,1 0 1,0-1-1,-1-1 1,18-3-1,-16 1-9,0-1 1,-1-1-1,1 0 0,-1-2 1,26-14-1,-33 16-17,-1 0 0,1-1 0,-1 0 0,0-1 0,-1 0 0,1 0 0,-2-1 0,1 0 0,-1-1 0,5-10 0,15-33-81,-25 47 23,0 1 0,0 0 0,-1-1-1,0 0 1,0 1 0,0-1 0,0 1 0,-1-9 0,0 13 17,0 0 0,0 0 1,0 1-1,0-1 0,0 0 1,0 0-1,-1 1 0,1-1 1,0 0-1,0 0 1,-1 1-1,1-1 0,0 0 1,-1 1-1,1-1 0,-1 0 1,1 1-1,-1-1 0,1 1 1,-1-1-1,1 1 0,-1-1 1,0 1-1,1-1 1,-1 1-1,0 0 0,1-1 1,-1 1-1,0 0 0,0-1 1,1 1-1,-1 0 0,0 0 1,0 0-1,1 0 1,-1 0-1,0 0 0,0 0 1,1 0-1,-1 0 0,-1 0 1,-2 1-16,1 0 1,-1 0 0,1 0 0,-1 1-1,1-1 1,0 1 0,-1 0 0,-4 3-1,-6 7 43,0 0-1,1 1 0,0 0 1,1 1-1,0 0 1,1 1-1,1 0 1,-9 18-1,17-29-1,1-1-1,-1 0 1,1 0 0,0 1-1,0-1 1,0 1 0,0-1-1,1 1 1,-1-1 0,1 1 0,0 0-1,0-1 1,0 1 0,1-1-1,-1 1 1,1-1 0,0 1-1,0-1 1,0 1 0,0-1-1,1 0 1,-1 1 0,1-1 0,0 0-1,0 0 1,0 0 0,0 0-1,0-1 1,1 1 0,0-1-1,-1 1 1,1-1 0,0 0 0,0 0-1,0 0 1,5 2 0,9 4 57,0 0 1,0-1-1,36 9 1,-41-13-696,0-2 1,19 2 0,-21-3-797,0-1 0,0 0 0,16-3 0,-23 3 733,1 0 0,-1 0 0,0 0 0,1-1 1,-1 1-1,0-1 0,0 0 0,0 0 0,0 0 0,-1 0 1,1 0-1,0-1 0,2-2 0,17-16-3398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26:14.2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13 6720,'-19'-4'3040,"47"-1"-2624,-4 1-2432,4 8 1024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26:21.9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3 705 3488,'-3'-3'5145,"9"3"-1430,1-3-4501,8-7 1020,0-1-1,0 0 0,-1-1 0,-1-1 1,0 0-1,11-16 0,-15 18-168,0-1-1,-2-1 1,1 1-1,-2-1 1,1 0-1,-2-1 1,0 1-1,4-20 1,4-13 249,-11 39-500,0 7-281,0 15-495,-1-6 903,0-3 48,15 72 180,-14-70-99,1 0-1,0 0 1,0 0-1,1-1 1,0 1-1,0-1 1,7 9-1,-6-10 98,1 1-1,-1-1 0,2 0 1,-1 0-1,1-1 0,6 6 1,-10-10-97,0 1 0,0-1 0,0 0 0,-1 0 0,1 0 0,0 0 0,0 0 0,1-1 0,-1 1 0,0-1 0,0 0 0,0 0 0,0 0 0,0 0 0,0 0 0,0-1 0,0 0 0,0 1 0,4-3 1,-2 1 46,0 0 1,0-1 0,0 1 0,-1-1 0,0 0 0,1 0 0,-1-1-1,0 0 1,-1 1 0,1-1 0,-1 0 0,1-1 0,-1 1 0,4-9 0,-4 8-52,0-1 1,-1-1 0,0 1 0,0 0 0,0 0 0,-1-1 0,0 1 0,0-1-1,0 1 1,-1-1 0,-1-8 0,1 14-97,0-1 1,0 1-1,0 0 0,0-1 0,0 1 1,0 0-1,-1-1 0,1 1 1,-1 0-1,1-1 0,-1 1 0,1 0 1,-1 0-1,0 0 0,1 0 0,-1-1 1,0 1-1,0 0 0,0 0 1,0 1-1,0-1 0,0 0 0,0 0 1,0 0-1,0 1 0,0-1 0,-1 0 1,-1 0-1,1 1-30,1 0 0,-1 0-1,1 1 1,-1-1 0,0 1 0,1-1-1,-1 1 1,1-1 0,-1 1 0,1 0-1,0-1 1,-1 1 0,1 0 0,0 0 0,0 0-1,-1 0 1,1 1 0,0-1 0,0 0-1,0 0 1,0 1 0,0-1 0,1 0-1,-2 3 1,-2 3 3,0 0 0,1-1 0,0 2 0,0-1 0,1 0 0,0 0 0,0 1 0,1-1 0,0 1 0,0 0 0,1-1 0,-1 1 0,2-1 0,-1 1 0,3 10 0,-2-15 101,0 0 1,0-1-1,0 1 0,1 0 0,-1-1 0,1 0 1,-1 1-1,1-1 0,0 0 0,0 0 0,0 0 0,0 0 1,0 0-1,1 0 0,-1-1 0,0 1 0,1-1 1,-1 1-1,1-1 0,0 0 0,-1 0 0,1 0 1,0-1-1,0 1 0,0-1 0,-1 1 0,5-1 1,5 1 99,-1-1 1,1-1 0,0 0 0,0 0 0,14-4 0,-11 2-57,1-1 1,-1-1 0,0-1-1,0 0 1,0 0-1,-1-2 1,0 0 0,0 0-1,-1-1 1,0-1 0,-1 0-1,14-15 1,-9 5-2,-2 0-1,0-2 1,-1 1 0,-1-2 0,-1 1 0,15-40-1,-10 11-75,-2-1 0,10-60 0,-20 85-79,-1 11-30,-1-1-1,1-32 1,-4 45 5,0 1 0,0-1 0,-1 1 0,1 0-1,-1-1 1,0 1 0,-2-5 0,3 8 77,0-1 1,0 1-1,0 0 0,0 0 0,0 0 1,0-1-1,0 1 0,0 0 0,-1 0 1,1 0-1,0-1 0,0 1 0,0 0 1,0 0-1,-1 0 0,1 0 0,0 0 0,0 0 1,0-1-1,-1 1 0,1 0 0,0 0 1,0 0-1,0 0 0,-1 0 0,1 0 1,0 0-1,0 0 0,-1 0 0,1 0 1,0 0-1,0 0 0,-1 0 0,1 0 1,0 0-1,0 0 0,-1 0 0,0 1-11,0 0 0,0 0 0,0 0 0,1 0 0,-1 0 0,0 0-1,0 0 1,1 1 0,-1-1 0,0 0 0,0 3 0,-2 4-24,1 0 0,0 0 0,0 1 0,-1 9 0,-2 12 2,-71 246 102,9-103 16,38-101 17,-4 9-29,-41 111-77,-15 46 863,87-232-666,1 0 1,-2-1 0,1 1-1,0-1 1,-1 0-1,0 0 1,-1 0 0,1 0-1,-6 5 1,9-10-165,0 1 0,0-1 0,0 0-1,-1 0 1,1 0 0,0 1 0,0-1 0,0 0 0,-1 0 0,1 0 0,0 0 0,0 0 0,-1 1 0,1-1 0,0 0 0,0 0 0,-1 0-1,1 0 1,0 0 0,0 0 0,-1 0 0,1 0 0,0 0 0,-1 0 0,1 0 0,0 0 0,0 0 0,-1 0 0,1 0 0,0 0 0,0 0-1,-1-1 1,1 1 0,0 0 0,-1 0 0,-3-11 92,3-14-185,2 16 55,1 1-1,0-1 0,0 1 0,1 0 1,6-16-1,24-35-76,-33 59 102,13-21-28,1 1 0,0 1 0,2 0 0,0 1 0,2 1 0,-1 0 0,2 1 0,0 1 0,1 1 0,1 1 0,22-11 0,137-60-276,-163 76 368,0-1-1,-1 0 1,0 0-1,-1-2 0,0 0 1,-1-1-1,0 0 1,19-23-1,-20 18 51,0 0 0,-1-1 0,17-34 1,-26 45-132,0 0 0,-1 0 0,1 0 0,-1-1 0,-1 1 0,1 0 0,-1-1 0,-1 0 0,0 1 0,0-1 0,0 1 1,-1-1-1,0 1 0,-2-12 0,2 19-10,1-1 1,0 0 0,0 0 0,0 0-1,-1 1 1,1-1 0,0 0-1,-1 0 1,1 1 0,-1-1 0,1 0-1,-1 1 1,1-1 0,-1 0-1,1 1 1,-1-1 0,1 1-1,-1-1 1,0 1 0,1-1 0,-1 1-1,0-1 1,-1 1 0,1 0-4,1 0 0,-1 0 1,0 0-1,0 0 1,0 0-1,0 0 0,0 0 1,0 1-1,1-1 0,-1 0 1,0 1-1,0-1 1,0 1-1,1-1 0,-1 1 1,0-1-1,-1 2 0,-1 2-47,-1 0 0,1 0-1,-1 0 1,1 0-1,0 1 1,-2 5-1,-4 10 56,1 0 0,0 1 0,2-1 0,1 1 0,0 1 0,-2 25-1,7-42 33,0-1-1,0 1 0,0-1 1,1 0-1,-1 1 0,1-1 0,0 1 1,0-1-1,1 0 0,-1 0 0,1 0 1,3 6-1,-4-8 36,1 0 0,-1 0-1,1 0 1,0-1 0,-1 1 0,1 0 0,0-1-1,0 0 1,0 1 0,0-1 0,0 0 0,1 0-1,-1 0 1,0 0 0,0 0 0,1-1 0,-1 1-1,0-1 1,1 1 0,-1-1 0,1 0 0,-1 0-1,0 0 1,1 0 0,2-1 0,7-1 104,0-1-1,0 0 1,0-1 0,0 0 0,17-9 0,52-34 67,-34 14-189,-2-2-1,70-69 1,-62 57-662,-52 46 621,-1 1 0,0 0-1,0 0 1,0 0 0,1 0-1,-1 0 1,0 0 0,0 0-1,1 0 1,-1 0 0,0 0-1,0 0 1,1 0 0,-1 0-1,0 0 1,1 0 0,-1 0-1,0 0 1,0 0 0,0 0-1,1 0 1,-1 1 0,0-1-1,0 0 1,1 0 0,-1 0-1,0 0 1,0 0 0,0 1-1,1-1 1,-1 0 0,0 0-1,0 0 1,0 1 0,0-1-1,0 0 1,1 0 0,-1 0-1,0 1 1,5 9-154,0 4 161,0 0 1,2 18-1,-4-18 25,0 0-1,8 17 0,-3-10-49,-3-7 12,0 0 0,2-1 1,-1 0-1,10 13 0,-14-24 65,-1 0 0,1 0 0,-1 1 0,1-2-1,0 1 1,0 0 0,0 0 0,0 0-1,0-1 1,0 1 0,1-1 0,-1 0 0,0 0-1,1 0 1,-1 0 0,1 0 0,-1 0-1,1-1 1,-1 1 0,1-1 0,0 1 0,-1-1-1,1 0 1,-1 0 0,1-1 0,0 1-1,-1 0 1,5-2 0,-4 1-8,-1 0-1,1 0 1,0-1 0,-1 1-1,1-1 1,-1 0 0,0 1-1,1-1 1,-1 0 0,0 0-1,3-5 1,16-27 202,-16 26-193,6-16 33,0 1 1,13-43-1,7-54 121,-25 94-163,11-34-768,-15 56 362,0 8 102,1 10 34,2 47 144,-3 0 0,-7 86 0,3-127 229,-1 0 0,-1 0 0,-1 0-1,-8 22 1,13-41-108,-1 0-1,1 0 1,-1 0-1,1 0 1,-1 0 0,0 0-1,1 0 1,-1 0-1,0 0 1,0 0 0,1 0-1,-1-1 1,0 1 0,0 0-1,0-1 1,0 1-1,0 0 1,0-1 0,0 1-1,0-1 1,-1 0-1,1 1 1,0-1 0,0 0-1,0 1 1,0-1-1,-1 0 1,1 0 0,0 0-1,0 0 1,0 0-1,0-1 1,-1 1 0,1 0-1,0 0 1,-2-1-1,0 0 4,0-1 0,0 1 0,-1-1 0,1 1-1,0-1 1,0 0 0,0 0 0,1 0-1,-1 0 1,-4-5 0,5 4-72,0 1-1,0 0 1,0 0 0,0 0-1,0 0 1,-3-2 0,7 2-33,0 1 1,0-1 0,0 1-1,0 0 1,0-1 0,4-1-1,2 2 78,0-1-1,-1 1 0,1 0 0,0 1 0,0 0 0,0 0 0,11 2 1,11 0 52,82 0 297,-3-1-5077,-80-1 2374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26:23.1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1 682 3648,'0'-2'5202,"3"-2"-2276,12-10-1457,10-11-997,98-151 1043,-6-31-1222,-79 135-10,-15 30-141,-3 7-227,22-55 1,-40 77-557,-2 13 623,0 0 0,0 0 0,0 0 1,-1 0-1,1 0 0,0-1 0,0 1 1,0 0-1,0 0 0,0 0 0,-1 0 1,1 0-1,0 0 0,0 0 0,0-1 1,0 1-1,0 0 0,-1 0 0,1 0 1,0 0-1,0 0 0,0 0 0,-1 0 1,1 0-1,0 0 0,0 0 0,0 0 0,0 0 1,-1 0-1,1 0 0,0 0 0,0 0 1,0 0-1,-1 0 0,1 1 0,-2 0-51,0 0 0,0 0 0,-1 0-1,1 1 1,0-1 0,1 1-1,-1-1 1,-3 4 0,-3 6 77,-1 0 0,2 0 1,-1 1-1,-8 19 0,-19 57 186,19-38 175,-14 66 0,26-96-264,1 1 0,1-1 0,1 1-1,1 0 1,0-1 0,5 29 0,-4-44-30,0 0 1,1 0 0,-1 0 0,1 0-1,0-1 1,0 1 0,0 0 0,1-1-1,-1 0 1,1 1 0,0-1 0,0 0 0,1 0-1,-1-1 1,1 1 0,0-1 0,0 0-1,0 0 1,1 0 0,-1 0 0,1-1-1,-1 1 1,1-1 0,0-1 0,0 1-1,0-1 1,0 1 0,6 0 0,-1-1 52,1 0 0,-1 0 0,0-1 0,1 0 0,-1-1 0,1 0 0,-1-1 0,0 0 0,0-1 0,17-6 0,-11 3-51,-1-1 0,-1-1 0,0 0-1,0-1 1,0-1 0,13-12 0,-21 15-116,0 1 0,0-2 0,0 1 0,-1-1 0,-1 1 0,1-1 0,-1-1 0,4-9-1,-16 30-955,-5 14 924,8-14 44,1 1-1,-4 20 1,7-29 27,1 0-1,0-1 0,0 1 1,0 0-1,0 0 0,0 0 1,1 0-1,-1-1 0,1 1 1,0 0-1,0 0 0,1-1 1,1 5-1,2 1 147,-3-5-70,0 0 0,0 0 0,1 0 0,-1 0 0,1 0 0,0 0 1,0-1-1,0 0 0,8 6 0,-11-8-35,1-1-1,-1 1 1,1-1 0,-1 0 0,1 1-1,-1-1 1,1 0 0,0 0 0,-1 1-1,1-1 1,0 0 0,-1 0 0,1 0-1,-1 0 1,1 0 0,0 0 0,-1 0 0,1 0-1,0 0 1,-1 0 0,1 0 0,0 0-1,-1 0 1,2-1 0,-1 1-8,-1-1 0,1 0 1,-1 1-1,1-1 0,-1 0 0,1 1 0,-1-1 1,0 0-1,1 0 0,-1 1 0,0-1 1,0 0-1,1 0 0,-1 1 0,0-1 0,0 0 1,0-1-1,0-7 74,0 0 0,-1 1 1,-1-12-1,0 9-57,2-4 25,0 12-87,0 0 1,0 0-1,0 0 1,0 0-1,0 0 1,0 0 0,-1 1-1,0-1 1,0 0-1,1 0 1,-2 0-1,1 1 1,-2-4-1,2 4-5,0 1 1,0 0-1,0 0 1,0 0-1,0 0 0,1 0 1,-1 0-1,1 0 0,-1 0 1,0 0-1,1 0 0,0-1 1,-1 1-1,1 0 0,0 0 1,0 0-1,-1 0 0,1-1 1,0 1-1,0 0 0,0 0 1,0-1-1,1 0 0,-1 1 1,1 1 0,-1-1 0,0 1 1,1-1-1,-1 1 0,1 0 0,-1-1 0,1 1 0,-1 0 0,1-1 0,0 1 0,-1 0 0,1 0 0,-1 0 0,1-1 0,-1 1 0,1 0 0,0 0 0,-1 0 0,1 0 0,-1 0 0,2 0 0,20 1 22,-6 0 30,36-4-36,-1-1 0,0-3 0,89-24 0,-132 28-510,0 1 1,-1-1-1,15-7 1,-20 9 225,0 0 0,-1 0 0,1-1 0,0 1 0,-1 0 0,1-1 0,-1 1 0,2-3 0,-2 3 77,-1 0 0,0 1 0,1-1-1,-1 0 1,0 1 0,1-1 0,-1 0 0,0 0 0,0 0-1,0 1 1,0-1 0,0 0 0,0 0 0,0 1 0,0-1-1,0 0 1,0 0 0,0 0 0,0 1 0,0-1-1,-1-1 1,-4-8-2475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26:23.5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11 240 7136,'-10'-7'3232,"24"2"-2816,0-4 512,10 5-608,48-25 416,12 4-416,30-22 192,-1 10-288,15-6-480,-14 9 128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26:25.0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20 739 3552,'-15'8'1474,"11"-4"1537,4-4-2978,0 0-1,0 0 0,0 1 1,0-1-1,-1 0 1,1 0-1,0 0 1,0 0-1,0 0 1,0 0-1,0 0 1,0 1-1,0-1 1,0 0-1,0 0 1,0 0-1,0 0 0,0 0 1,0 1-1,0-1 1,0 0-1,0 0 1,0 0-1,0 0 1,0 0-1,0 0 1,0 1-1,0-1 1,1 0-1,-1 0 1,0 0-1,0 0 0,0 0 1,0 0-1,0 0 1,0 1-1,0-1 1,0 0-1,0 0 1,1 0-1,-1 0 1,0 0-1,0 0 1,0 0-1,0 0 1,0 0-1,1 0 0,6 4 1418,-4-4-1153,-1-1 1,1 0-1,0 1 0,0-1 1,-1 0-1,1 0 0,-1 0 1,1 0-1,-1-1 1,1 1-1,-1-1 0,4-3 1,27-27 245,-23 22-216,29-33 29,64-93 0,-98 128-369,185-286 151,-172 260-164,-17 32-35,0 0-1,0 0 0,0 1 0,-1-1 1,1 0-1,-1 0 0,1 0 0,-1 0 0,0 0 1,1 0-1,-1 0 0,0 0 0,-1-4 1,1 6 44,0 0 1,0 0-1,0 0 1,0 0-1,0 0 1,0 0-1,0-1 1,0 1-1,0 0 1,0 0 0,0 0-1,-1 0 1,1 0-1,0 0 1,0 0-1,0 0 1,0 0-1,0 0 1,0 0 0,0 0-1,0-1 1,0 1-1,-1 0 1,1 0-1,0 0 1,0 0-1,0 0 1,0 0 0,0 0-1,0 0 1,0 0-1,0 0 1,-1 0-1,1 0 1,0 0-1,0 0 1,0 0 0,0 0-1,0 0 1,0 0-1,0 0 1,-1 1-1,1-1 1,0 0-1,0 0 1,0 0 0,0 0-1,0 0 1,-6 7-416,-5 15 91,-23 64 477,-25 105 0,51-162 15,0 2-1,2-1 1,-4 62 0,10-86-42,0 0 1,1 0-1,0 0 1,0 0-1,0 0 1,1 0 0,2 7-1,-3-11-46,0-1 0,0 1 0,0 0 1,0 0-1,0-1 0,0 1 0,0 0 0,0-1 0,1 0 0,-1 1 1,0-1-1,1 0 0,0 1 0,-1-1 0,1 0 0,0 0 0,-1 0 1,1-1-1,0 1 0,0 0 0,0-1 0,0 1 0,-1-1 0,1 1 1,0-1-1,2 0 0,4 0 38,-1-1 0,0 0 0,1-1 0,-1 1 0,0-1 0,0-1 0,0 1 0,-1-1 0,1-1 0,0 1 0,-1-1 0,0 0 0,6-5 0,3-4-15,-1 0 1,0-1-1,19-25 1,-12 11 18,-1-1 0,-1-1 0,26-62 0,-41 84-88,55-121-238,43-139-1,-100 262 44,3-9-129,-5 12-89,-3 6-333,-8 17 733,1 0 1,1 1-1,0 0 1,2 0-1,-6 27 0,-72 337 748,59-280-400,20-74 401,6-22 106,4-18-28,37-82-308,-9 18-913,-31 71 338,0 0 0,0 0 0,0 0 0,0 0 0,0 1 0,1-1 0,2-2 0,-4 3 40,0 1 0,0 0 0,1 0 0,-1 0 0,0 0 0,0-1 0,0 1 0,1 0 0,-1 0 0,0 0 0,0 0 0,1 0 0,-1 0 0,0 0 0,0 0 0,1 0 0,-1 0 0,0 0 0,0 0 0,1 0 0,-1 0 0,0 0 0,0 0 0,1 0 0,-1 0-1,0 0 1,1 0 0,-1 1-10,1-1-1,-1 1 1,1 0-1,-1-1 0,1 1 1,-1-1-1,0 1 1,1 0-1,-1-1 0,0 1 1,1 0-1,-1 0 1,0-1-1,0 1 0,0 1 1,7 37-308,-6-27 330,1 0 0,0-1 0,0 1 0,2-1 1,7 21-1,-9-29 18,0 0 0,0 0 0,0 0 1,0-1-1,0 1 0,1-1 1,-1 1-1,1-1 0,-1 0 0,1 1 1,0-2-1,0 1 0,0 0 1,0 0-1,1-1 0,-1 0 0,0 0 1,0 0-1,1 0 0,-1 0 1,1 0-1,-1-1 0,1 0 0,6 0 1,4-1 92,-1 0 1,1-1-1,0 0 1,-1-1-1,0 0 1,0-2-1,0 1 1,0-2-1,0 1 1,12-10-1,-9 5-71,-2-2-1,1 0 1,-2-1 0,1 0-1,-2-1 1,17-23-1,-13 13 55,-1-1-1,-1-1 1,16-41-1,-27 59-102,0-1-1,3-14 1,-5 21-21,-1 0 0,0-1 0,1 1 0,-1 0 0,0 0 0,0 0 0,-1-1 0,1 1 0,0 0-1,-1 0 1,1 0 0,-1 0 0,0 0 0,0 0 0,1 0 0,-3-3 0,3 5 19,0-1 1,-1 1-1,1 0 0,0-1 0,0 1 0,-1 0 0,1-1 0,-1 1 1,1 0-1,0-1 0,-1 1 0,1 0 0,-1 0 0,1-1 0,-1 1 1,1 0-1,0 0 0,-1 0 0,1 0 0,-1 0 0,1 0 0,-1 0 1,1 0-1,-1 0 0,1 0 0,-1 0 0,0 0 0,-3 1-36,-1 0 0,1 1 0,0 0-1,0 0 1,0 0 0,0 0-1,0 0 1,0 1 0,1 0 0,-6 5-1,-33 36-178,25-25 194,1 0 1,1 1 0,0 1 0,2 0 0,1 1-1,-12 28 1,22-46 46,1 0 0,-1-1 0,1 1 1,0 0-1,1 0 0,-1 0 0,1 1 0,-1-1 0,1 0 0,1 0 0,-1 0 1,0 0-1,1 0 0,0 0 0,0 0 0,0 0 0,1 0 0,-1-1 1,4 6-1,-1-3 7,0 0 1,0-1 0,0 0 0,1 0 0,0 0-1,0-1 1,1 0 0,-1 0 0,1 0-1,0 0 1,6 2 0,3 1-15,1 0 0,1-1-1,-1-1 1,1-1 0,0 0 0,0-1-1,0-1 1,0-1 0,0 0 0,23-2-1,-32 0-456,0-1-1,0 1 1,0-1-1,-1-1 0,13-5 1,-13 5-622,0-1 1,0 0 0,0-1-1,-1 0 1,9-7 0,2-5-1538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26:25.4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34 198 6240,'-33'-12'2816,"36"15"-2464,8-6 448,3-1-512,28-10 1312,5 2-896,30-9 288,-2 5-576,14-10-96,-8 5-192,13-3 128,-3 6-160,12 1-32,-9 4-32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26:36.3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155 536 1888,'-1'-1'70,"1"1"-1,0-1 1,0 0 0,0 1-1,-1-1 1,1 0 0,0 0-1,0 1 1,0-1 0,0 0-1,1 1 1,-1-1 0,0 0-1,0 0 1,0 1 0,0-1-1,1 0 1,-1 1 0,0-1-1,1 0 1,0 0 0,12-13 2368,-11 12-2107,0 0 0,0 1 0,0-1-1,0 0 1,-1 0 0,1 0 0,-1-1 0,2-1 0,-2 3-22,-1-5 1577,-11 9-1553,-5 2-260,1 2-1,0 0 1,1 0-1,-18 13 1,24-14-22,0 0 0,1 0 0,0 1 0,0 0 0,1 0 0,-1 1-1,2 0 1,-9 14 0,11-17 22,1 0-1,0 0 0,0 0 0,0 0 1,1 1-1,0-1 0,0 0 0,0 1 1,1-1-1,0 1 0,0-1 0,0 1 1,2 8-1,-2-11-1,1-1-1,0 1 1,0-1 0,0 1-1,0-1 1,0 1 0,0-1-1,1 0 1,-1 0 0,1 1-1,-1-1 1,1 0 0,0-1-1,0 1 1,0 0 0,0 0-1,0-1 1,0 1 0,1-1-1,-1 0 1,0 1 0,1-1-1,-1 0 1,1-1 0,-1 1-1,1 0 1,0-1 0,4 1 0,0-1 49,-1 0 1,1 0-1,-1-1 1,1 0-1,-1 0 1,1-1-1,-1 0 1,0 0-1,0 0 1,11-7-1,-3 2 140,-1-1-1,-1-1 0,19-15 0,-27 20-215,-1 0 0,1 1 0,-1-1 1,1 0-1,-1-1 0,-1 1 0,1-1 0,-1 1 0,1-1 0,-1 0 0,0 1 1,-1-1-1,1 0 0,-1-1 0,0 1 0,-1 0 0,1 0 0,-1 0 0,0 0 1,0-1-1,-2-7 0,1 10-94,0 0 0,-1 0 0,1 0 1,-1 1-1,0-1 0,0 0 0,0 1 1,0 0-1,0-1 0,0 1 0,-1 0 0,1 0 1,-1 1-1,1-1 0,-1 0 0,0 1 0,-4-2 1,2 1-58,1 0 1,0 0 0,0 1 0,-1 0 0,1 0-1,-1 0 1,1 1 0,-1-1 0,1 1 0,-1 0-1,-7 1 1,7 0 35,-15 6-492,30-5 664,7-2 37,-1-1-1,0-1 1,0-1 0,0 0-1,-1-1 1,1-1 0,-1-1-1,0 0 1,0 0 0,25-17-1,-25 12-84,-1-1-1,-1 0 1,0-1-1,-1 0 1,0-1-1,-1 0 0,0-1 1,-2-1-1,0 1 1,10-23-1,4-18-82,26-103-1,-31 97-405,-18 62 428,0 0-1,0 0 1,0-1-1,0 1 0,0 0 1,0 0-1,0-1 0,0 1 1,0 0-1,0-1 1,0 1-1,0 0 0,0 0 1,0-1-1,1 1 0,-1 0 1,0 0-1,0-1 1,0 1-1,0 0 0,0 0 1,1 0-1,-1-1 0,0 1 1,0 0-1,0 0 0,1 0 1,-1 0-1,0 0 1,0-1-1,1 1 0,-1 0 1,0 0-1,0 0 0,1 0 1,-1 0-1,1 0 1,-1 1-3,1-1 1,-1 1-1,0 0 1,1 0-1,-1 0 1,0 0-1,0 0 1,0 0-1,1-1 1,-1 1-1,0 0 1,0 0-1,-1 1 1,-28 312-597,28-300 606,-50 316 102,34-237 116,-5 0 1,-3-1-1,-47 109 0,69-195-46,1 0-1,-2 0 1,1-1-1,-5 7 0,7-10-79,-1-1 0,1 1 1,-1-1-1,1 1 0,-1-1 0,0 0 0,0 1 0,1-1 0,-1 0 0,0 0 1,0 0-1,0 0 0,0-1 0,-4 2 0,5-2-60,1 0 0,-1 0-1,0 0 1,0 0 0,0 0 0,0 0 0,0 0-1,1 0 1,-1 0 0,0 0 0,0 0-1,0-1 1,0 1 0,1 0 0,-1-1 0,0 1-1,0-1 1,1 1 0,-1 0 0,0-1-1,1 0 1,-1 1 0,-1-2 0,1 1-4,0-1 1,1 1 0,-1-1-1,0 0 1,0 1 0,1-1-1,-1 0 1,1 0 0,0 0-1,-1-2 1,1-3-14,0 1-1,0-1 1,0 1 0,1-1 0,2-7-1,3-8-31,2 1 0,0-1 0,12-21 0,-6 14 32,7-14 119,2 2 0,30-42 1,-47 76-156,-1 0 0,1 0-1,0 1 1,0 0 0,1 0 0,-1 0 0,1 1 0,1 0 0,-1 0 0,1 1 0,0 0 0,0 0-1,11-3 1,3 2 22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26:37.5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1018 5408,'-14'0'3904,"18"0"-3457,0-1 1,0 1 0,0-1-1,0 0 1,0 0 0,0-1-1,0 1 1,0-1-1,-1 0 1,1 0 0,5-4-1,5-4 58,19-20 0,-31 28-412,65-69 550,80-111-1,-131 162-578,171-246-101,-175 244-328,-12 22 359,0 0 1,0 0-1,0 0 0,0 0 0,0 0 1,-1 0-1,1 0 0,0 0 0,0 0 1,0 0-1,0-1 0,0 1 0,0 0 1,0 0-1,0 0 0,0 0 0,0 0 1,0 0-1,0 0 0,0 0 0,0 0 1,0 0-1,0 0 0,0 0 1,0 0-1,0 0 0,0 0 0,0 0 1,0 0-1,0 0 0,-1 0 0,1 0 1,0 0-1,0 0 0,0-1 0,0 1 1,0 0-1,0 0 0,0 0 0,0 0 1,0 0-1,0 0 0,0 0 0,0 0 1,1 0-1,-1 0 0,0 0 0,0 0 1,0 0-1,0 0 0,0 0 0,0 0 1,0 0-1,0-1 0,0 1 0,0 0 1,0 0-1,0 0 0,0 0 0,0 0 1,0 0-1,0 0 0,-7 10-451,-1 2 213,-12 24-1,9-13 196,-131 286-85,136-293 170,0 0 0,-3 19 0,7-30 47,1 0 0,1 0 0,-1 0 0,1 0 0,0 0 0,0 0 0,1 0 0,-1 0 0,1 0 0,0 0 0,3 7 0,-4-11-37,1 1 0,-1-1 0,1 0 0,0 0 0,0 0 0,-1 0 0,1 0 0,0 0 0,0 0 0,0 0 0,0 0 0,0 0 0,0 0 0,0-1 0,1 1 0,-1 0 0,0-1 0,0 1 0,1-1 0,-1 1 0,0-1 0,3 0 0,0 1 77,1-1 1,0 0-1,-1 0 0,10-2 1,-9 2 9,13-3-30,-1-1 0,1-1-1,-1 0 1,0-1 0,0-1 0,-1 0 0,0-1-1,0-1 1,-1 0 0,14-13 0,-15 11-72,-1-2 0,0 0 0,-1 0 1,0-2-1,-1 1 0,15-27 0,94-183 243,-109 201-265,146-326-473,-142 310 323,23-53-417,-37 89 260,-2 9 77,-7 12 4,-9 14 205,2 0 0,-22 67-1,-37 199 395,-1 7 345,23-119 217,50-180-554,1 0-1,0 0 0,0 0 1,0 6-1,10-23-192,0 0 1,-1 0-1,12-21 0,9-14-330,-21 34 92,-5 7-34,0 0 0,0 1 1,1-1-1,0 0 0,0 1 0,0 0 0,1 0 0,8-6 0,-13 10 55,1 0 0,-1 0-1,1 0 1,-1-1 0,0 1-1,1 0 1,-1 0 0,1 0-1,-1 0 1,0 0 0,1 0-1,-1 0 1,1 0 0,-1 0-1,1 1 1,-1-1 0,0 0-1,1 0 1,-1 0 0,0 0-1,1 1 1,-1-1 0,1 0-1,-1 0 1,0 0 0,1 1-1,-1-1 1,0 0 0,1 1-1,6 11-117,-5-9 65,1 3 84,0 0-1,1 0 1,0 0 0,0-1-1,1 1 1,0-1 0,0 0-1,0 0 1,0-1 0,1 0-1,-1 0 1,1 0 0,0 0-1,1-1 1,-1 0 0,0 0-1,1-1 1,0 0 0,-1 0-1,1 0 1,0-1 0,8 0-1,8 1 140,1-2-1,0-1 0,0 0 1,-1-2-1,1-1 0,-1-1 1,42-14-1,-56 16-120,1-1 0,-1 0 0,1-1 0,-1 1 0,0-2 1,-1 1-1,1-1 0,-1-1 0,0 1 0,-1-2 0,0 1 0,0-1 0,0 0 0,-1 0 0,0 0 0,-1-1 1,0 0-1,0 0 0,-1-1 0,0 1 0,4-16 0,-8 23-63,1-1 0,-1 0 0,1 0-1,-1 0 1,0 1 0,0-1 0,0 0 0,0 0 0,-1 0 0,1 0 0,-1 1-1,1-1 1,-1 0 0,-2-3 0,3 5 13,-1 0 0,1 0 0,0 1-1,-1-1 1,1 0 0,-1 1 0,1-1 0,-1 1 0,1-1 0,-1 1-1,0-1 1,1 1 0,-1-1 0,0 1 0,1-1 0,-1 1-1,0 0 1,1-1 0,-1 1 0,0 0 0,0 0 0,1-1 0,-1 1-1,0 0 1,0 0 0,0 0 0,1 0 0,-1 0 0,0 0 0,0 0-1,0 0 1,1 1 0,-2-1 0,-2 1-42,0 1-1,1 0 1,-1-1 0,0 1 0,-3 3-1,-4 2 22,1 1 1,-1 0-1,-15 17 0,21-20 39,1 0 0,0 0 0,0 0 0,0 1 0,0 0 0,1 0 0,0 0 0,0 0 0,-2 9 0,5-13 12,0 1-1,0-1 1,-1 1-1,2 0 1,-1-1-1,0 1 1,0-1 0,1 1-1,0-1 1,-1 1-1,1-1 1,0 1-1,0-1 1,0 0 0,0 1-1,1-1 1,-1 0-1,1 0 1,-1 0-1,1 0 1,0 0 0,0 0-1,3 2 1,1 1 3,1 0 0,0 0 0,1 0-1,-1-1 1,13 6 0,0-2 17,1 0 0,0-1 0,25 4 0,-34-9-971,0 0 1,12-1-1,9-1-749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2:59:54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88 8128,'-28'-51'3008,"28"44"-2336,0-7-160,0 11-640,0-1-32,0-1-160,0 2 192,9 11-1984,-1 8-320,3 10 1376,3 2-2336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26:37.8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25 177 7712,'-25'-9'3520,"39"14"-3072,11-10 896,8 5-832,42-12 352,5 0-512,25-13-128,-10 4-128,18-9 416,-10 4-288,11 2-2912,-9 6 1472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26:29.0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317 484 3808,'-2'-2'314,"0"0"1,-1 0-1,1 0 0,0 1 0,-1-1 1,1 1-1,-1 0 0,1 0 1,-1 0-1,0 0 0,1 0 1,-1 0-1,0 1 0,0 0 1,-4-1-1,1 1-43,-1 1 0,1-1 0,0 1 0,0 0 0,-1 1 0,-9 3 0,0 2-125,1 0 1,-1 1-1,2 0 1,-23 17-1,25-15-81,0 0-1,0 1 1,1 0-1,0 0 0,1 2 1,-10 14-1,15-20-33,1 0 0,0 1-1,1-1 1,0 1-1,0 0 1,1 0 0,0 0-1,0 0 1,1 0 0,0 0-1,0 1 1,1-1 0,0 10-1,1-15 66,-1 1-1,1 0 0,0-1 0,0 1 1,0-1-1,0 1 0,1-1 0,0 1 1,-1-1-1,4 5 0,-4-7-40,1 1 0,-1-1 0,0 0 0,0 1-1,1-1 1,-1 0 0,1 0 0,-1 0 0,1 0 0,0 0-1,-1 0 1,1 0 0,0-1 0,-1 1 0,1-1 0,0 1-1,0-1 1,0 1 0,-1-1 0,1 0 0,0 0 0,4 0 0,-1-2 52,1 1 1,-1-1-1,1 0 1,-1 0-1,0-1 1,0 1-1,0-1 1,0 0-1,0-1 1,0 1-1,-1-1 1,5-5-1,2-2 86,0-1 1,-1 0-1,10-17 0,-14 20-156,-1 0 0,0-1-1,-1 1 1,0-1 0,-1 0-1,0 0 1,3-18 0,-4 11-100,-1 0 0,-1 0 1,-2-32-1,1 47 20,1 0 1,0 0-1,-1 0 1,1 0 0,-1 1-1,1-1 1,-1 0-1,0 0 1,0 1-1,0-1 1,-2-2-1,3 4 30,0 0-1,0-1 1,0 1-1,0 0 1,-1 0-1,1 0 1,0 0-1,0 0 1,0 0-1,0 0 1,-1-1-1,1 1 1,0 0-1,0 0 0,0 0 1,-1 0-1,1 0 1,0 0-1,0 0 1,0 0-1,-1 0 1,1 0-1,0 0 1,0 0-1,0 0 1,-1 0-1,1 0 1,0 0-1,0 0 1,0 0-1,-1 0 0,1 1 1,0-1-1,0 0 1,0 0-1,-1 1-7,0 0 0,1-1 0,-1 1 0,1 0 0,-1 0 0,1 0 0,0 0 0,-1 0 0,1 0 0,0 0 0,0 0 1,-1 1-1,-2 31-53,0-1 1,2 1 0,2 0-1,5 40 1,2 31 93,-8-75 14,2 168 290,-4-145 65,-16 90 0,17-135-301,0-1 1,0 1-1,-1 0 0,0-1 1,0 0-1,-1 1 0,0-1 1,0 0-1,0 0 1,-1-1-1,0 1 0,0-1 1,-5 6-1,7-10-43,1 0 0,-1 0 0,0 0 0,1 0-1,-1 0 1,0 0 0,0-1 0,0 1 0,0 0 0,1-1 0,-1 0 0,0 1-1,0-1 1,0 0 0,0 0 0,0 0 0,0 0 0,0 0 0,0-1-1,0 1 1,0-1 0,0 1 0,0-1 0,0 0 0,1 1 0,-1-1 0,0 0-1,1 0 1,-1 0 0,0 0 0,1-1 0,-1 1 0,1 0 0,0-1 0,-1 1-1,1-1 1,0 1 0,0-1 0,0 0 0,0 0 0,0 1 0,0-1-1,0 0 1,1 0 0,-1-2 0,1-2-83,0-1-1,0 1 1,0 0-1,1-1 1,1 1 0,-1 0-1,1 0 1,0-1-1,4-8 1,2-2-17,1 1 0,10-15 0,49-57-14,-56 74 68,180-188 40,-111 121-168,-39 40 98,-22 23 30,0-2 0,-1 0-1,-1-1 1,24-38-1,-36 48 13,-1 0-1,-1-1 0,0 0 0,0 0 0,-1 0 1,-1 0-1,0 0 0,0-1 0,-1 1 0,-2-16 0,17 31-191,-9 1 144,0-1 0,0 1 0,-1 1-1,0-1 1,1 1 0,-1 0 0,-1 1 0,1 0 0,-1-1-1,0 2 1,-1-1 0,1 0 0,4 10 0,-3-4 24,0 0 1,-1 0-1,0 1 1,-1 0-1,0 0 1,3 22-1,-6-28-23,-1-2 84,0-1 1,1 1-1,0-1 1,0 0-1,0 1 1,4 7-1,-5-11-25,1 0-1,0-1 1,-1 1-1,1 0 1,0 0-1,0-1 0,0 1 1,-1 0-1,1-1 1,0 1-1,0-1 1,0 1-1,0-1 1,0 1-1,0-1 1,0 0-1,0 0 1,0 1-1,0-1 1,1 0-1,-1 0 1,0 0-1,0 0 1,0 0-1,0 0 1,0 0-1,0-1 1,0 1-1,0 0 1,0-1-1,0 1 1,2-1-1,17-7 249,36-19 0,-19 8-183,42-23-18,26-12-290,-102 53 164,0-1 0,0 1-1,0 0 1,0 1-1,1-1 1,4 0 0,-8 1 48,0 0 0,1 0 1,-1 0-1,0-1 1,0 1-1,0 0 0,1 0 1,-1 0-1,0 0 0,0 0 1,0 0-1,0 1 1,1-1-1,-1 0 0,0 0 1,0 0-1,0 0 0,1 0 1,-1 0-1,0 0 1,0 0-1,0 0 0,0 0 1,0 1-1,1-1 0,-1 0 1,0 0-1,0 0 0,0 0 1,0 0-1,0 0 1,0 1-1,0-1 0,0 0 1,1 0-1,-1 0 0,0 0 1,0 1-1,0-1 1,0 0-1,0 0 0,0 0 1,0 1-1,0-1 0,0 0 1,0 0-1,0 0 0,0 0 1,0 1-1,0-1 1,0 0-1,0 0 0,-1 0 1,1 1-1,0-1 0,0 0 1,-6 10-74,5-9 31,-8 10 31,1 1 0,0 0 0,1 0 0,1 1-1,-8 18 1,13-27 28,0-1-1,0 1 0,0 0 1,0 0-1,1-1 1,0 1-1,-1 0 0,1 0 1,1-1-1,-1 1 1,0 0-1,1 0 1,0-1-1,0 1 0,0-1 1,0 1-1,1 0 1,-1-1-1,1 0 0,0 1 1,0-1-1,0 0 1,0 0-1,1 0 1,-1 0-1,4 2 0,-3-2 37,1-1 0,-1 1 0,1-1 0,-1 0 0,1 0-1,0-1 1,0 1 0,0-1 0,0 1 0,0-1-1,0-1 1,0 1 0,0 0 0,0-1 0,0 0 0,1 0-1,-1 0 1,0-1 0,0 1 0,0-1 0,0 0 0,6-2-1,-5 1-8,-1 0-1,0 1 1,0-1-1,0-1 1,0 1-1,0-1 1,0 1-1,-1-1 1,1 0-1,-1 0 1,0-1-1,0 1 1,0-1-1,0 0 1,-1 1-1,1-1 0,-1 0 1,0 0-1,0-1 1,1-4-1,-2 5-37,-1 1-1,0 0 0,0 0 1,0 0-1,0-1 0,0 1 1,-1 0-1,0 0 0,1 0 0,-1 0 1,0 0-1,0 0 0,-1 0 1,1 0-1,-1 0 0,1 0 1,-5-4-1,2 1-28,0 1-1,-1 0 1,1 0 0,-1 1 0,0-1-1,-1 1 1,-5-4 0,4 5 6,1 0 0,-1 0 1,0 1-1,0 0 0,0 0 1,0 0-1,-1 1 0,-12 0 1,-3 0-121,-29 5 0,44-3 92,0 0 1,0 1 0,0 0 0,-8 4-1,16-6 52,0 0-1,0 0 1,0 0-1,0 0 1,0 0-1,0 0 1,0 0-1,0 0 1,0 0-1,0 0 1,0 0-1,0 0 1,-1 0-1,1 0 1,0 0-1,0 0 1,0 0-1,0 0 1,0 0-1,0 1 1,0-1-1,0 0 1,0 0-1,0 0 0,0 0 1,0 0-1,0 0 1,0 0-1,0 0 1,0 0-1,0 0 1,0 0-1,0 0 1,0 0-1,0 0 1,0 1-1,0-1 1,0 0-1,0 0 1,0 0-1,0 0 1,0 0-1,0 0 1,0 0-1,0 0 1,0 0-1,0 0 1,0 0-1,0 0 1,0 0-1,0 0 0,1 0 1,-1 0-1,0 1 1,0-1-1,0 0 1,0 0-1,6 3-46,7 3 3,5-2 20,1-1 0,0 0 0,25 0 1,57-6 155,-77 2-3,-9-1-70,0 0 0,0-1 0,0 0 1,-1-1-1,1-1 0,-1 0 0,-1-1 0,1 0 0,18-12 0,-3-1 55,-27 18-113,0-1 1,0 0-1,0 0 1,0 0-1,0 0 1,0 0-1,0 0 1,-1 0-1,3-5 1,-4 8-177,-20 56-630,15-36 864,1 1 0,-1 31 0,5-45-41,1 1 0,-1-1 0,1 0-1,0 0 1,1 0 0,0 1 0,1-1-1,-1-1 1,7 13 0,-8-18 3,-1-1 1,1 1-1,0-1 1,0 1-1,0-1 1,0 0 0,0 0-1,0 1 1,0-1-1,0 0 1,0 0-1,0 0 1,1 0-1,-1 0 1,1 0 0,-1-1-1,0 1 1,1 0-1,-1-1 1,1 1-1,-1-1 1,1 1-1,0-1 1,-1 0-1,1 0 1,-1 1 0,1-1-1,0 0 1,-1-1-1,1 1 1,-1 0-1,1 0 1,1-1-1,4-2 103,0 0 0,0 0-1,-1-1 1,1 0 0,10-8-1,-9 6-58,105-81 462,-9 7-726,-100 77 137,0 1 0,0-1 0,1 1 1,-1 0-1,8-2 0,-11 4 50,0-1 0,-1 1 0,1 0 0,0-1 0,-1 1-1,1 0 1,0 0 0,-1 0 0,1 0 0,0 0 0,0 0 0,-1 0 0,1 0 0,0 0 0,-1 0-1,1 0 1,0 0 0,-1 1 0,1-1 0,0 0 0,-1 0 0,1 1 0,0-1 0,-1 0-1,1 1 1,-1-1 0,1 1 0,-1-1 0,1 1 0,-1-1 0,1 1 0,-1-1 0,1 1 0,-1-1-1,0 1 1,1 0 0,-1-1 0,0 1 0,1 0 0,-1-1 0,0 1 0,0 0 0,0-1 0,0 1-1,0 0 1,0-1 0,0 1 0,0 1 0,-1 16-62,0-1-1,-6 22 1,-2 17 274,8-49-171,0 4 62,0-1-1,1 1 1,0 0 0,0 0-1,3 11 1,-3-21-76,0-1 1,0 1 0,0-1 0,0 1 0,0-1 0,0 1-1,0-1 1,0 1 0,0-1 0,1 0 0,-1 1-1,0-1 1,0 1 0,0-1 0,1 1 0,-1-1-1,0 0 1,0 1 0,1-1 0,-1 0 0,0 1 0,1-1-1,-1 0 1,1 0 0,-1 1 0,0-1 0,1 0-1,-1 0 1,1 1 0,-1-1 0,0 0 0,1 0-1,-1 0 1,1 0 0,-1 0 0,1 0 0,-1 0-1,1 0 1,-1 0 0,1 0 0,-1 0 0,1 0 0,-1 0-1,0 0 1,1 0 0,-1 0 0,1-1 0,-1 1-1,1 0 1,3-3 86,-1 1-1,0 0 1,0-1-1,6-5 1,-5 4-48,100-85 85,-82 71-218,1 0 0,49-27 0,-71 44 47,1 0-1,-1 1 0,0-1 1,0 0-1,1 1 0,-1-1 0,1 1 1,-1-1-1,1 1 0,-1 0 1,0 0-1,1-1 0,-1 1 1,1 0-1,-1 1 0,1-1 1,-1 0-1,1 0 0,1 1 1,-2-1 23,-1 1 0,1 0 0,0-1 1,-1 1-1,1 0 0,0-1 0,-1 1 1,1 0-1,-1 0 0,1-1 1,-1 1-1,1 0 0,-1 0 0,0 0 1,1 0-1,-1 0 0,0 0 1,0 0-1,0-1 0,0 1 0,0 0 1,0 0-1,0 0 0,0 0 1,0 0-1,0 0 0,0 0 0,-1 0 1,1 1-1,-2 5 41,-1 0 1,0 0-1,0 0 1,0 0-1,-8 11 1,-4 9-66,5-5 75,1 0 1,1 0-1,1 1 1,-7 40 0,13-58 57,-2 10-212,3-15 138,0 1 0,0-1 0,0 0 0,0 1 0,0-1 0,0 1 0,0-1 0,0 0 0,0 1 0,0-1-1,0 0 1,0 1 0,0-1 0,0 0 0,0 1 0,0-1 0,0 0 0,1 1 0,-1-1 0,0 0 0,0 1 0,0-1-1,1 0 1,-1 1 0,0-1 0,0 0 0,1 0 0,-1 1 0,5-22 268,0 2-234,2 0 0,13-30-1,-15 40 5,6-16-58,18-28 0,-25 46-43,1 0 0,0 0-1,0 1 1,1-1 0,0 1-1,0 0 1,1 1 0,8-6-1,-14 10 27,-1 1 0,1 0 0,-1-1 0,0 1 0,1 0 0,-1 0 0,1 0-1,-1 0 1,1-1 0,-1 1 0,1 0 0,-1 0 0,1 0 0,-1 0 0,1 0 0,-1 0-1,0 0 1,1 0 0,-1 0 0,1 0 0,-1 1 0,1-1 0,-1 0 0,1 0-1,-1 0 1,1 0 0,-1 1 0,0-1 0,1 1 0,0 0-7,0 0 0,0 0 0,0 0-1,0 0 1,0 1 0,-1-1 0,1 0 0,0 0 0,-1 1 0,1 1 0,1 2-18,-1 1 0,0 0 0,0 0 1,0 7-1,-2 10 175,1-8-141,1 25-1,0-36 26,-1 0 0,1 0 0,0 0 0,0 0 0,0 0 0,1 0 0,-1-1 0,1 1 0,0 0 0,0-1 0,3 4 0,-4-6-11,-1-1 1,1 1 0,0 0-1,-1-1 1,1 1 0,0-1-1,-1 1 1,1-1 0,0 1-1,0-1 1,0 0 0,-1 0-1,1 1 1,0-1 0,0 0-1,0 0 1,0 0 0,0 0-1,-1 0 1,1 0-1,0 0 1,0 0 0,2 0-1,18-9 67,-15 7-46,74-36 135,38-15-206,-74 35 94,100-44 194,-107 44-277,-23 13 2,-1-2-1,0 0 1,0 0-1,12-10 1,-25 17 24,0 0-1,0 0 1,0 0 0,0 0 0,0 0-1,0 0 1,0 0 0,0 0-1,0 0 1,0-1 0,-1 1 0,1 0-1,0 0 1,0 0 0,0 0 0,0 0-1,0 0 1,0 0 0,0 0-1,0 0 1,0 0 0,0 0 0,0 0-1,0 0 1,0 0 0,0 0-1,0-1 1,0 1 0,0 0 0,0 0-1,0 0 1,0 0 0,0 0 0,0 0-1,0 0 1,0 0 0,0 0-1,0 0 1,0 0 0,0 0 0,0 0-1,0 0 1,0 0 0,1-1-1,-1 1 1,0 0 0,0 0 0,0 0-1,0 0 1,0 0 0,0 0 0,0 0-1,0 0 1,0 0 0,0 0-1,0 0 1,0 0 0,0 0 0,0 0-1,0 0 1,0 0 0,1 0 0,-1 0-1,0 0 1,0 0 0,0 0-1,0 0 1,-7 1-117,-11 6-23,-6 4 47,11-5 84,0 0 0,1 1 0,-18 12 0,12-6 14,0 2-1,-28 29 0,39-36-12,0 0-1,1 0 1,0 1 0,0 0 0,1 0 0,0 1-1,1-1 1,-6 17 0,9-23 12,1 1-1,-1 0 1,1-1 0,0 1 0,0 0-1,0-1 1,0 1 0,0 0-1,1-1 1,0 1 0,-1-1-1,1 1 1,1-1 0,-1 1 0,0-1-1,4 5 1,-4-6 5,0 0-1,1 0 1,-1 0 0,1-1 0,-1 1-1,1-1 1,-1 1 0,1-1-1,0 1 1,0-1 0,0 0 0,0 0-1,0 0 1,0 0 0,0 0 0,0 0-1,0-1 1,1 1 0,-1-1-1,0 0 1,0 1 0,1-1 0,-1 0-1,0 0 1,0 0 0,1-1 0,-1 1-1,4-2 1,1 0 39,0-1 1,0 0-1,0 0 1,0-1-1,-1 0 1,11-8-1,34-32 88,-34 27-69,0-1-1,-1-1 1,-1 0 0,18-32 0,-15 17 38,-1-1 1,15-44-1,43-139 132,14-36-571,-89 252 317,3-4-57,-1 1-1,0-1 0,0 0 1,-1 1-1,0-1 1,1-11-1,-2 17 66,0 0 0,0-1 0,0 1-1,0 0 1,0 0 0,0-1-1,0 1 1,0 0 0,0 0 0,-1-1-1,1 1 1,0 0 0,0 0 0,0-1-1,0 1 1,0 0 0,0 0-1,-1 0 1,1-1 0,0 1 0,0 0-1,0 0 1,-1 0 0,1 0 0,0 0-1,0-1 1,-1 1 0,1 0 0,0 0-1,0 0 1,-1 0 0,1 0-1,0 0 1,0 0 0,-1 0 0,1 0-1,0 0 1,-1 0 0,0 0-6,1 0 0,-1 1 0,0-1 0,0 1 1,0-1-1,1 1 0,-1-1 0,0 1 0,0-1 0,1 1 0,-1 0 0,0-1 1,1 1-1,-1 0 0,0 1 0,-8 12-52,1 0 0,1 1-1,0 0 1,1 1 0,-6 21 0,-17 88-90,28-119 152,-12 54 51,4 0 0,-5 110 0,14-148-17,2 1-1,0-1 0,2 0 1,9 32-1,-9-40 34,1 0-1,1-1 1,0 0-1,1 0 1,0 0 0,1-1-1,17 21 1,-18-26-424,0 0-1,0 0 1,1-1 0,0 0 0,0 0-1,1-1 1,-1 0 0,17 7 0,-17-9-934,1 0 0,0-1 0,0 1 0,1-2 0,13 2 0,11-3-2318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26:29.6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17 269 4736,'-16'3'7854,"41"14"-7250,-20-15-478,0 0 0,1 0 0,-1-1 0,0 0 0,1 0 0,-1 0 0,0-1 0,6 0-1,3 1 188,8-1 130,0 0 0,36-5 0,44-15 396,-62 11-624,240-59 918,-50 12-564,368-58 705,-459 99-1059,159 3-1,-197 14-60,0 5 0,130 26 0,-229-33-248,0 0 0,-1 0 0,1 0 0,0 1 0,0-1 0,-1 0 0,1 1 1,-1 0-1,1-1 0,0 1 0,-1 0 0,1 0 0,-1 0 0,3 2 0,-4-3 19,0 0-1,0 0 1,-1 1-1,1-1 1,0 0-1,0 0 1,0 1-1,0-1 1,0 0-1,0 0 1,0 1-1,0-1 1,0 0-1,-1 0 1,1 1-1,0-1 1,0 0-1,0 0 1,-1 0 0,1 0-1,0 1 1,0-1-1,0 0 1,-1 0-1,1 0 1,0 0-1,-14 7-2754,-14 5-391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26:32.3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1114 3968,'-13'13'1285,"12"-13"-1226,1 0-1,0 0 0,0 0 1,0 1-1,0-1 1,0 0-1,0 0 1,-1 1-1,1-1 1,0 0-1,0 0 0,0 1 1,0-1-1,0 0 1,0 0-1,0 1 1,0-1-1,0 0 0,0 0 1,0 1-1,0-1 1,0 0-1,0 0 1,0 1-1,1-1 1,-1 0-1,0 0 0,0 1 1,0-1-1,0 0 1,0 0-1,0 0 1,1 1-1,2 1 2920,63-110 1422,-33 53-3790,2 2 0,67-77 0,-77 102-478,40-45-499,-63 71 332,-1 0 0,0 0 0,1 1 0,0-1-1,-1 1 1,1-1 0,0 1 0,0 0 0,0-1 0,0 1 0,0 0 0,3-1 0,-4 2 16,0 0 0,0 0 0,0 0 0,0 0 0,0 0 0,1 0 0,-1 0 0,0 0 0,0 1 0,0-1-1,0 0 1,0 1 0,0-1 0,0 1 0,-1-1 0,1 1 0,0-1 0,0 1 0,0 0 0,0-1 0,-1 1 0,1 0 0,0 0 0,0 0 0,-1-1 0,1 1 0,-1 0 0,1 1 0,4 7 10,-1 0 1,0 0-1,0 0 0,-1 0 1,-1 0-1,1 1 1,-1-1-1,-1 1 0,0-1 1,0 11-1,-1 15 217,-7 48-1,6-75-152,-2 28 128,-14 54 1,15-81-101,-1 1 0,0-1 1,-1 0-1,0 0 0,0 0 1,-1-1-1,0 1 0,0-1 1,-1 0-1,-10 11 0,14-18-12,0 1 0,0 0-1,0-1 1,0 0 0,0 1-1,0-1 1,0 0 0,0 0-1,0 0 1,0 0 0,-1 0-1,1-1 1,0 1-1,-1-1 1,1 1 0,-1-1-1,1 0 1,-3 0 0,1-1 18,0 1 0,1-1 0,-1 0 0,1 0 0,-1-1 0,1 1 0,0-1 0,-1 0 0,1 0 0,-5-4 0,-2-3 31,0 0-1,1-1 1,0 0 0,1 0 0,-12-21-1,13 20-148,1 2-141,0 0 1,1 0 0,0-1 0,1 1-1,-5-17 1,9 25 125,0 1-1,0-1 1,0 0-1,0 0 1,0 0-1,0 0 1,0 1-1,0-1 1,0 0-1,1 0 1,-1 0 0,0 1-1,1-1 1,-1 0-1,0 0 1,1 1-1,-1-1 1,1 0-1,-1 1 1,1-1-1,0 1 1,-1-1-1,1 1 1,-1-1 0,1 1-1,0-1 1,0 1-1,-1-1 1,1 1-1,0 0 1,0-1-1,-1 1 1,1 0-1,0 0 1,0 0-1,0 0 1,1-1 0,5 0 15,0 0-1,0 1 1,9 0 0,-12 0 6,9 0 23,5 0 30,0 0 1,-1-1 0,28-6-1,-17 0 80,0-2 0,-1-1 0,1-1 0,-2-1 0,0-1 0,-1-1 0,0-2 0,-1 0 0,0-2 0,-2-1 0,0 0 0,-1-2 0,-2 0 0,0-1 0,18-28 0,-7 4-5,-2-1 0,36-82 0,63-170-196,-124 292 102,-1 0 0,0 0-1,0 0 1,1-11 0,-2 16-24,-1 0 1,0 0-1,0 0 0,0 0 1,0 0-1,0 1 1,0-1-1,0 0 1,-1 0-1,1 0 1,-1 0-1,1 0 1,-1 1-1,0-1 1,0 0-1,0 1 1,0-1-1,0 0 1,-2-1-1,3 2 6,0 1 0,-1 0 0,1 0 0,0 0 0,0 0 0,-1-1 0,1 1 0,0 0 0,-1 0 0,1 0 0,0 0 0,0 0 0,-1 0 0,1 0 0,0 0 1,-1 0-1,1 0 0,0 0 0,-1 0 0,1 0 0,0 0 0,-1 0 0,1 0 0,0 0 0,-1 0 0,-3 1-22,1 1 1,-1-1-1,1 1 1,-1 0-1,1 0 1,-1 0-1,1 0 0,0 0 1,0 1-1,0 0 1,1-1-1,-1 1 1,0 0-1,1 0 1,0 1-1,0-1 1,0 0-1,-2 4 0,-3 9 1,1-1 0,-8 31 0,12-39 9,-19 81-13,-10 97 0,27-153 40,1 0 0,2 43 0,2-57 56,0 1-1,2 0 1,1-1-1,0 0 1,10 25 0,-13-38-3,1 0-1,1 0 1,-1-1 0,1 1 0,0 0 0,0-1-1,0 0 1,0 0 0,1 0 0,0 0 0,-1-1-1,2 1 1,-1-1 0,0 0 0,1 0 0,-1-1-1,1 1 1,0-1 0,0 0 0,-1 0 0,2-1-1,-1 1 1,0-1 0,10 1 0,2-2 83,0 0 0,-1-1 0,1-1 1,22-6-1,67-21 75,-80 21-237,12-4 31,-1-1-1,0-2 1,-1-2-1,-1-1 1,40-29-1,-34 14-135,-66 64-332,18-22 445,0 0 0,-14 13 0,-25 19 51,-37 38-130,72-67 121,1 0 0,0 1 0,1 1 0,0-1 0,-7 17 0,14-25-16,0-1 0,0 1 0,1-1 0,0 1 0,0-1 0,0 1 0,0 5 0,1-9-2,0 0-1,0 0 1,0-1-1,0 1 0,0 0 1,0 0-1,0 0 0,0 0 1,1 0-1,-1 0 1,0 0-1,0-1 0,1 1 1,-1 0-1,1 0 1,-1 0-1,0-1 0,1 1 1,0 0-1,-1 0 0,1-1 1,-1 1-1,1 0 1,0-1-1,-1 1 0,1-1 1,0 1-1,0-1 1,0 1-1,-1-1 0,1 0 1,0 1-1,0-1 1,0 0-1,0 0 0,0 0 1,-1 1-1,1-1 0,0 0 1,0 0-1,0 0 1,2-1-1,1 1 42,0-1-1,-1 0 1,1-1 0,0 1 0,0-1-1,0 1 1,-1-1 0,1 0 0,-1-1-1,1 1 1,2-3 0,8-8 117,14-15 1,-14 14-156,10-12 6,-1-2 1,-2 0-1,0-1 1,30-59-1,-44 69-356,-7 14-27,-7 13-35,-1 7 342,1 0-1,0 0 1,1 1 0,-7 27-1,10-34 60,1-1-1,0 1 0,1 0 1,0 0-1,0-1 0,1 1 1,0 0-1,0 0 0,1 0 1,3 11-1,-4-19 1,0 0-1,1 0 1,-1 0 0,0-1-1,1 1 1,-1 0 0,1-1-1,-1 1 1,1 0 0,-1-1 0,1 1-1,-1 0 1,1-1 0,0 1-1,-1-1 1,1 1 0,0-1-1,0 0 1,-1 1 0,1-1-1,0 0 1,1 1 0,0-1 22,0 0 0,-1 0 1,1 0-1,0 0 0,0 0 1,0 0-1,-1 0 0,1-1 1,0 1-1,2-2 0,4-1 124,0-1-1,1 0 0,9-8 0,-13 9-110,16-10 113,151-104 60,-149 100-203,-2-2 1,0 0-1,-1-2 0,-2 0 1,0-1-1,-1-1 0,17-29 1,135-285 83,-149 295-73,19-64 49,-13 33-659,-25 67 220,-3 5-28,-5 8 56,-8 25 248,2-1 1,1 2 0,1 0-1,-11 62 1,-9 140-36,30-230 119,-3 36 9,2-1 0,1 1 1,6 44-1,-3-69 47,1 1-1,0-2 1,1 1-1,1 0 1,0-1-1,1 0 1,1 0-1,1 0 1,0-1-1,16 22 1,-23-34-16,1 0 1,0 1-1,-1-1 1,1 0-1,0 0 0,0 0 1,0 0-1,1-1 1,-1 1-1,0-1 1,1 1-1,-1-1 1,1 0-1,-1 0 1,1 0-1,0 0 1,-1 0-1,1 0 0,0-1 1,-1 1-1,1-1 1,3 0-1,2-1 34,0-1 0,-1 0-1,1-1 1,-1 1 0,0-1 0,0-1-1,8-3 1,45-34 208,-51 34-215,1 1-18,-1-1 1,0-1-1,-1 1 1,1-1-1,-2 0 1,1-1-1,-1 0 1,11-18-1,-17 24-53,1 0-1,-1 0 1,0 0-1,-1 0 1,1 0-1,-1 0 1,1 0-1,-1 0 1,0 0-1,0 0 1,0-1-1,0 1 0,-1 0 1,0-3-1,1 5-6,0 0-1,-1 0 1,1 0-1,-1 0 1,1 0-1,-1 0 1,1 0-1,-1 0 0,1 1 1,-1-1-1,0 0 1,0 0-1,1 1 1,-1-1-1,0 0 1,0 1-1,-1-2 1,0 2-5,1-1 1,0 1-1,0 0 1,-1 0 0,1-1-1,0 1 1,-1 0 0,1 0-1,0 1 1,-1-1 0,1 0-1,0 0 1,0 0 0,-1 1-1,1-1 1,0 1 0,-3 0-1,-3 4 3,-1-1-1,1 1 1,0 0-1,0 1 1,0 0-1,1 0 1,0 0-1,0 1 0,1-1 1,0 1-1,0 1 1,0-1-1,1 1 1,0 0-1,1 0 1,-1 0-1,2 0 1,-1 1-1,1-1 0,0 1 1,1 0-1,0-1 1,0 1-1,2 17 1,0-22 33,-1 1 1,1-1 0,0 0 0,1 0 0,-1 1-1,1-1 1,4 7 0,-5-9-3,0 0 1,0-1-1,1 1 0,-1 0 1,1-1-1,-1 1 0,1-1 1,-1 1-1,1-1 0,0 0 1,0 0-1,-1 0 0,1 0 1,0 0-1,0 0 0,0 0 1,0-1-1,3 2 0,0-2 63,0 0 0,0 0 0,0 0 0,0 0 0,0-1 0,0 0 0,9-2 0,33-15 213,-39 14-244,52-23 44,0-2-1,-2-3 0,-2-3 1,67-52-1,-111 76-164,13-9-71,-24 19 130,1 0 0,0 0 0,-1 0 0,1 0 0,0 0 0,0 0 0,-1 0 0,1 1 0,0-1 0,0 1 0,2-1 0,-3 1 13,-1 0 1,1 0 0,-1 0-1,0 0 1,1 0-1,-1 1 1,1-1 0,-1 0-1,0 0 1,1 0 0,-1 0-1,1 1 1,-1-1 0,0 0-1,1 0 1,-1 1 0,0-1-1,1 0 1,-1 1-1,0-1 1,0 0 0,1 1-1,-1-1 1,0 0 0,0 1-1,0-1 1,1 1 0,-1-1-1,0 0 1,0 1 0,0-1-1,0 1 1,0-1-1,0 1 1,0-1 0,0 1-1,-2 17-107,2-14 69,-5 17 25,0 0-1,-1-1 1,-14 32-1,-5 18 66,19-52 29,0 1 1,-1-1 0,-1-1-1,0 1 1,-13 18 0,19-33-44,1-1 1,-1 0 0,0 0 0,0 0 0,0 0 0,0 0-1,0 0 1,0-1 0,0 1 0,-1-1 0,-3 3 0,4-4-9,1 1 0,-1-1-1,1 0 1,-1 1 0,1-1 0,-1 0 0,1 0 0,-1 0 0,0 0 0,1 0 0,-1 0 0,1 0 0,-1 0 0,0-1 0,1 1 0,-1-1 0,1 1 0,-1-1 0,1 0 0,-2-1 0,0 0 9,0 0 1,0-1 0,0 0 0,0 1-1,1-1 1,-1 0 0,1 0 0,0-1-1,0 1 1,0 0 0,-2-5 0,1 1 6,1 4-52,1 0 0,0 0 0,-1 0 0,1 0 1,0 0-1,1 0 0,-1 0 0,1 0 0,-1 0 1,1 0-1,0-1 0,0 1 0,0 0 0,0 0 1,1 0-1,-1 0 0,1-1 0,0 1 0,0 0 1,0 0-1,0 0 0,1 0 0,-1 1 0,1-1 1,0 0-1,0 1 0,0-1 0,0 1 0,0-1 1,0 1-1,1 0 0,-1 0 0,1 0 0,-1 0 1,1 1-1,0-1 0,0 1 0,0-1 0,5-1 1,13-2-79,0 0 0,38-3 0,5-1 145,135-44-1057,-128 31-2415,-42 13 1796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26:32.6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0 319 8640,'5'1'1103,"20"-4"1666,272-58 1694,-103 1-3541,-52 15-633,244-65-49,-252 73-3130,-126 36 2337,3-2-3790,-15 6 2279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26:33.0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23 382 6304,'-22'-16'2848,"41"8"-2464,4-1 1280,5 0-992,29-19 1280,10-2-1120,46-20-64,4 8-448,27-5-32,-22 10-160,11-2 223,-19 10-223,13 4-4831,-18 13 2559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26:40.8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1307 2976,'-1'0'10,"-2"1"239,0 1 0,0-1 1,0 0-1,-1 0 0,1 0 0,-5 0 1,20-12 8083,32-46-6645,-4-6-1278,51-107 1,4-9 122,15 18-69,-91 142-567,-19 19 93,0 0 1,1 0 0,-1-1 0,0 1 0,1 0-1,-1 0 1,1 0 0,-1-1 0,0 1 0,1 0-1,-1 0 1,1 0 0,-1 0 0,1 0 0,-1 0 0,1 0-1,-1 0 1,0 0 0,2 0 0,-2 0-1,0 1 1,1-1-1,-1 0 0,0 1 1,1-1-1,-1 0 1,0 1-1,0-1 1,1 1-1,-1-1 0,0 0 1,0 1-1,0-1 1,0 1-1,0-1 0,1 1 1,-1-1-1,0 1 1,0-1-1,0 1 1,0-1-1,0 0 0,-1 2 1,1 13 60,-2 1 0,0 0 0,-5 17 0,-1 6 17,-12 111 117,0-1 56,18-138-167,-2 13 575,-3 43-1,10-67-13,2-6-274,11-14-29,36-71-17,-14 33-278,59-67 0,-75 99-85,65-68-28,-73 80-55,0 2 0,1 0 0,0 1 1,26-15-1,-41 26 108,1 0 0,0-1 0,0 1-1,-1-1 1,1 1 0,0 0 0,0 0 0,-1-1 0,1 1 0,0 0 0,0 0 0,-1 0 0,1 0 0,0 0 0,0 0-1,0 0 1,-1 0 0,1 0 0,0 0 0,1 1 0,-2-1 11,1 1 0,-1 0-1,1-1 1,-1 1 0,1-1 0,-1 1-1,0 0 1,1-1 0,-1 1 0,0 0-1,0 0 1,1-1 0,-1 1 0,0 0-1,0 0 1,0-1 0,0 1 0,0 0-1,0 0 1,0-1 0,0 1 0,0 0-1,-1 1 1,-43 224-48,1-17 392,42-200-261,0-1 0,1 1 0,0-1 0,1 10 0,-1-16-32,0-1 0,0 1 1,0 0-1,1-1 0,-1 1 1,1-1-1,-1 1 0,1-1 1,-1 1-1,1-1 0,0 1 1,0-1-1,0 1 0,0-1 1,0 0-1,0 1 0,0-1 1,0 0-1,1 0 0,-1 0 1,0 0-1,1 0 0,-1 0 1,1 0-1,-1-1 0,1 1 1,1 0-1,-1-1 7,1 1 0,-1-1-1,0 0 1,1 0 0,-1-1 0,0 1 0,1 0 0,-1-1-1,0 1 1,1-1 0,-1 0 0,0 0 0,0 0-1,0 0 1,0 0 0,3-2 0,2-2 37,0-1-1,-1 1 1,7-8-1,-4 3-32,0-1-1,-1 0 0,-1 0 0,8-15 0,-6 11-17,115-227-116,-76 145-168,-52 153-724,0-22 933,-12 107 2,15-114 77,0 1-1,2 0 1,4 30-1,4-34 187,-9-23-198,1 0 0,-1 0 0,0 0-1,1-1 1,-1 1 0,1 0 0,-1 0 0,1-1 0,0 1 0,-1 0 0,1-1 0,0 1-1,-1 0 1,1-1 0,0 1 0,0-1 0,-1 1 0,1-1 0,0 1 0,0-1 0,0 0-1,0 0 1,0 1 0,0-1 0,1 0 0,0-1 11,0 0 0,1-1 1,-1 1-1,0-1 0,0 0 0,0 1 0,-1-1 1,1 0-1,0 0 0,-1 0 0,1-1 0,-1 1 1,0 0-1,2-3 0,52-118 347,0 0-209,8 10-67,-58 103-318,15-18 0,-11 15-126,-8 22-141,-3 13 334,-12 53-105,-4 44 190,18-113 58,-3 18 34,2 0 0,3 40 0,-1-57 16,0-1-1,0 1 1,0-1 0,1 1 0,0-1 0,1 0-1,-1 0 1,1 0 0,0 0 0,0 0 0,1 0 0,0-1-1,0 0 1,8 9 0,-9-13-18,-1 1 1,0-1-1,1 1 1,-1-1-1,1 0 1,-1 1-1,1-1 1,-1-1-1,1 1 0,0 0 1,0-1-1,-1 1 1,1-1-1,0 0 1,0 0-1,0 0 0,-1 0 1,7-2-1,2 0 27,0-1 0,0-1 0,14-5-1,1-5 47,0 0 0,0-2-1,36-29 1,-7-1-63,67-71 1,-5 4-101,-106 103 60,-4 5 0,-1 0 0,0-1 0,-1 0 0,1 0 0,4-8 0,-7 8-2,-8 10-79,-12 14-76,6-2 34,1 0-1,-14 31 1,-11 37-30,32-78 154,-3 10-27,-35 96-29,36-95 40,1 0 0,1 0 1,0 1-1,-1 28 0,4-39 27,1-1 0,-1 0 1,1 1-1,0-1 0,5 12 0,-6-16-1,0-1 1,1 1-1,0-1 0,-1 1 0,1-1 1,0 1-1,0-1 0,0 0 0,-1 1 0,1-1 1,1 0-1,-1 0 0,0 0 0,0 0 1,0 0-1,1 0 0,-1 0 0,0 0 1,1-1-1,-1 1 0,1 0 0,-1-1 0,1 1 1,-1-1-1,1 1 0,-1-1 0,1 0 1,-1 0-1,1 0 0,2 0 0,-1 0 35,1-1-1,0 0 1,0 0-1,-1-1 1,1 1-1,-1-1 1,1 0-1,-1 1 1,0-1-1,4-4 0,33-29 62,-26 20-74,-6 8-13,200-198 286,-153 148-292,72-80 73,-102 106-72,0 0 0,-2-2 0,-2-1 0,32-67 0,-17 14 131,24-95 1,-31 88-55,17-64-611,-44 130-37,-2 28 540,0 0 0,0 0 0,0-1 0,0 1 0,0 0 0,0-1 0,0 1 0,0 0 0,0-1 0,0 1 1,0 0-1,0 0 0,0-1 0,0 1 0,0 0 0,0-1 0,-1 1 0,1 0 0,0 0 0,0-1 0,0 1 0,-1 0 0,1 0 0,0 0 0,0-1 0,-1 1 1,1 0-1,-1 0-12,0 1 1,1-1 0,-1 0 0,0 1-1,1-1 1,-1 1 0,1-1 0,-1 1-1,0-1 1,1 1 0,-1-1 0,1 1-1,-1-1 1,1 1 0,0 0 0,-1-1-1,1 2 1,-13 20-70,2 1-1,0 1 1,2 0 0,-11 39-1,9-27 46,-61 199-278,55-180 332,2 1 0,-9 62 0,20-87 54,1 1-1,2 0 1,1 0 0,1 0 0,8 39 0,-8-66-46,20 93 84,-17-87-52,0 0 0,0-1 1,1 1-1,1-1 0,-1 0 1,12 15-1,-15-23-10,-1 0 0,1 0-1,-1 0 1,1 0 0,0-1 0,-1 1-1,1-1 1,0 1 0,0-1 0,0 1-1,0-1 1,0 0 0,1 0 0,-1 0 0,0 0-1,1-1 1,-1 1 0,0 0 0,1-1-1,-1 0 1,0 1 0,5-1 0,-2-2-1,0 0 1,0 0-1,0 0 1,-1 0-1,1 0 1,-1-1-1,1 0 1,-1 0-1,0 0 1,6-7-1,6-7 32,15-21-1,-25 29-32,163-210 599,-162 210-610,-2 4 6,-1 0 0,0 0 0,0-1 0,-1 1 0,0-1 0,0 0 1,0 0-1,0 0 0,-1-1 0,0 1 0,1-7 0,-3 10-34,0 0-1,0 0 1,0 1-1,0-1 0,0 0 1,-1 0-1,1 0 1,-1 0-1,0 1 0,-1-4 1,1 5-13,1-1 0,-1 1 1,0 0-1,0 0 0,0 0 0,0 0 1,0 1-1,0-1 0,0 0 0,0 0 1,0 0-1,0 1 0,0-1 0,0 1 1,0-1-1,-1 1 0,1-1 0,0 1 0,0 0 1,-1 0-1,1-1 0,0 1 0,-1 0 1,1 0-1,0 0 0,-1 0 0,0 1 1,-5-1-27,1 1 0,-1 1 1,0-1-1,1 1 1,0 0-1,-1 1 0,1-1 1,0 1-1,0 1 0,0-1 1,-5 5-1,2-1 11,1 1 1,0-1-1,1 1 0,0 1 1,0-1-1,-8 13 0,5-1-36,-1 0 0,2 0 1,1 0-1,1 1 0,0 1 0,-4 27 0,6-24 109,2 0 1,0 0-1,2 0 0,3 49 0,-1-67-9,1 0 0,-1-1-1,1 1 1,0 0 0,0-1-1,1 0 1,0 1 0,0-1-1,1 0 1,-1-1 0,7 8-1,-8-10 7,1 0 0,0-1-1,-1 1 1,1-1 0,0 0 0,1 0-1,-1 0 1,0 0 0,0 0-1,1-1 1,-1 0 0,1 1-1,-1-1 1,1-1 0,0 1-1,-1 0 1,1-1 0,0 0 0,0 0-1,-1 0 1,1 0 0,6-1-1,6-3 25,1-1-1,-1 0 1,-1-1-1,1 0 1,-1-1-1,0-1 1,-1-1 0,1 0-1,20-18 1,9-13-40,-2-1 1,54-69 0,22-28-34,-104 116 91,-12 18-120,0 1 0,0-1 1,0 1-1,0 0 0,0 0 0,1 0 0,-1 0 0,1 0 0,6-4 1,-9 7 39,0 0 0,0-1 0,0 1 0,0 0 0,0 0 0,0 0 0,0 0 0,1 0 0,-1 0 0,0 0 0,0 0 0,0 0 0,0 0 0,0 0 0,0 0 0,1 0 0,-1 0 0,0 0 0,0 0 0,0 0 0,0 0 1,0 0-1,0 0 0,0 0 0,1 0 0,-1 0 0,0 0 0,0 0 0,0 0 0,0 1 0,0-1 0,0 0 0,0 0 0,0 0 0,1 0 0,-1 0 0,0 0 0,0 0 0,0 0 0,0 0 0,0 1 0,0-1 0,0 0 0,0 0 0,0 0 1,0 0-1,0 0 0,0 0 0,0 0 0,0 1 0,0-1 0,0 0 0,0 0 0,0 0 0,0 0 0,0 1 0,-2 7-56,2-6 15,-3 16 53,1 1-1,1 0 0,1 0 0,0 0 1,1-1-1,5 21 0,3 10 44,19 52 0,-26-92-13,1 1 0,1-1 0,0 0 0,0 0-1,0-1 1,1 1 0,1-1 0,-1 0 0,10 9-1,-14-16-272,0 0 0,0 0 0,0-1 0,1 1 0,-1 0-1,0 0 1,1-1 0,-1 1 0,1-1 0,-1 1 0,0-1-1,1 0 1,-1 0 0,1 1 0,-1-1 0,1 0 0,-1 0 0,1-1-1,-1 1 1,1 0 0,-1 0 0,1-1 0,-1 1 0,3-2-1,11-1-1778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26:41.2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95 9 8128,'-47'0'3680,"27"-5"-3168,12 2 480,2 6-640,-2-3-224,8 5-96,-6-1-96,6 5 0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26:42.7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14 177 6464,'1'-11'1220,"1"-2"6658,-2 13-7817,0 0 0,0 1 0,0-1-1,0 0 1,0 0 0,0 0 0,0 1 0,0-1-1,0 0 1,0 0 0,0 0 0,0 1-1,0-1 1,0 0 0,0 0 0,0 1 0,0-1-1,0 0 1,0 0 0,-1 0 0,1 0 0,0 1-1,0-1 1,0 0 0,0 0 0,-1 0 0,1 0-1,0 0 1,0 1 0,0-1 0,0 0 0,-1 0-1,1 0 1,0 0 0,0 0 0,-1 0-1,1 0 1,0 0 0,0 0 0,0 0 0,-1 0-1,1 0 1,0 0 0,0 0 0,0 0 0,-1 0-1,1 0 1,0 0 0,-1 0 0,-5 1 840,6-1-881,0 0 0,0 0-1,0 0 1,0 0-1,0 1 1,0-1 0,0 0-1,0 0 1,0 0 0,0 0-1,0 0 1,0 0-1,0 0 1,-1 0 0,1 0-1,0 0 1,0 0-1,0 0 1,0 0 0,0 0-1,0 0 1,0 0 0,0 0-1,0 0 1,0 0-1,0 0 1,0 0 0,-1 0-1,1 0 1,0 0-1,0 0 1,0 0 0,0 0-1,0 0 1,0 0 0,0 0-1,0 0 1,0 0-1,0 0 1,0 0 0,0 0-1,0 0 1,-1 0-1,1 0 1,0 0 0,0 0-1,0 0 1,0 0 0,0 0-1,0-1 1,0 1-1,0 0 1,0 0 0,0 0-1,0 0 1,0 0-1,-1-8 681,3-15-75,-1 15-492,-1 7-127,0-12 1,2 0 0,-1 0 0,2 1 0,0-1 0,7-21 0,-9 32-43,0 1-1,0-1 0,-1 1 0,1-1 0,-1 1 1,1-1-1,-1 1 0,0-1 0,1-1 0,-1-2-123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26:52.4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503 150 2496,'0'0'24,"1"0"-1,-1-1 1,0 1 0,0 0-1,0 0 1,0-1 0,0 1 0,0 0-1,0 0 1,0-1 0,0 1-1,0 0 1,1 0 0,-1 0-1,0-1 1,0 1 0,0 0 0,0 0-1,1 0 1,-1-1 0,0 1-1,0 0 1,1 0 0,-1 0 0,0 0-1,0 0 1,0 0 0,1-1-1,-1 1 1,0 0 0,0 0-1,1 0 1,-1 0 0,0 0 0,1 0-1,-1 0 1,0 0 0,0 0-1,1 0 1,-1 0 0,0 0-1,0 0 1,1 1 0,-1-1 0,0 0-1,0 0 1,1 0 0,-1 0-1,4 5 4389,-4-10-220,0 1-3840,0 0 0,-1 0 0,0 1 0,0-1 0,0 0 1,-1 0-1,1 1 0,-1-1 0,0 1 0,0-1 0,0 1 0,0-1 0,0 1 0,-1 0 0,-5-5 0,-4-3 38,0 1 0,-20-13 0,25 18-148,0 1-155,0-1-1,-1 1 0,1 1 1,-1-1-1,0 2 1,1-1-1,-2 1 1,1 0-1,0 0 0,0 1 1,0 0-1,-1 1 1,1 0-1,0 0 1,-1 0-1,1 1 1,0 1-1,-1-1 0,1 1 1,0 1-1,0 0 1,1 0-1,-13 6 1,4 0 31,1 1 1,0 0-1,1 1 0,0 0 1,-13 15-1,7-5 179,1 1-1,-21 33 1,34-46-220,0 1 1,1 0-1,0 0 1,1 0-1,0 0 0,-4 17 1,7-23-46,1 0-1,-1 1 1,1-1 0,0 0 0,0 1-1,0-1 1,1 0 0,1 8-1,-1-10-16,-1 1-1,1-1 0,1 1 0,-1-1 1,0 0-1,0 0 0,1 1 1,-1-1-1,1 0 0,0 0 0,0 0 1,0-1-1,0 1 0,0 0 0,3 1 1,-1 0 1,1-1 0,-1 0 1,1 0-1,0 0 0,0-1 1,0 1-1,0-1 0,0-1 1,0 1-1,0-1 1,7 1-1,5-3 46,0 1 0,17-6 1,-7 3-9,7-3 269,36-11-1,-64 16-152,-6-1-65,-13 3-12,3 2-91,1 1 1,-1 0-1,1 0 0,-1 1 1,1 1-1,0-1 0,1 2 0,-1-1 1,1 1-1,0 0 0,0 1 0,1-1 1,0 2-1,0-1 0,-8 13 0,2-2 24,1 1 1,1 0-1,0 1 0,2 0 0,0 1 0,-6 23 0,11-33 22,2 0 0,0 1 0,0-1 0,1 1 0,0 0 0,1-1 0,0 1 0,1 0 0,0-1 0,1 1 0,4 12 0,-5-19-28,1-1-1,-1 1 1,1-1 0,0 1 0,0-1-1,1 0 1,-1 0 0,1 0 0,0 0-1,0-1 1,1 1 0,-1-1-1,0 1 1,1-1 0,0-1 0,0 1-1,0 0 1,0-1 0,0 0 0,1 0-1,-1 0 1,1 0 0,-1-1-1,1 0 1,0 0 0,-1 0 0,1 0-1,0-1 1,6 0 0,7 0-28,1-2 0,-1 0 0,0-2 0,0 0 0,0 0 0,20-9 1,-8 1 109,-1-2 0,47-28 0,-43 18-25,-1-1 0,-2-2 1,46-50-1,-26 25-243,-35 37 152,21-16-1,-31 27 17,1 1-1,-1-1 1,1 1 0,0 0-1,0 0 1,1 0 0,12-2 0,-18 4 4,0 1 0,0 0 0,0 0 0,0 0 0,1 0 0,-1 0 0,0 0 0,0 1 0,0-1 0,0 0 0,0 0 0,0 1 0,0-1 0,0 1 1,0-1-1,0 1 0,0-1 0,0 1 0,0 0 0,0-1 0,0 1 0,-1 0 0,1 0 0,0 0 0,0 0 0,-1-1 0,1 1 0,-1 0 0,1 0 0,-1 0 1,1 0-1,-1 0 0,1 1 0,-1-1 0,0 1 0,2 7 38,0-1 0,0 1 1,-1 14-1,0-13-18,2 64-13,-4-53 61,2 0 0,0-1 1,1 1-1,1 0 0,11 38 0,-12-54-43,1-1-1,-1 1 0,0-1 1,1 1-1,0-1 1,0 0-1,1 0 0,-1 0 1,1-1-1,7 7 0,-8-8-13,0 0-1,0 0 1,0 0-1,0-1 1,0 1-1,1-1 1,-1 0-1,0 0 0,1 0 1,-1 0-1,1 0 1,-1-1-1,1 0 1,-1 0-1,7 0 1,23-1 171,-28 2-453,1-1 1,0 0-1,-1 0 1,1 0-1,-1-1 0,9-2 1,-8-3-3894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2:52:32.2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5408,'3'0'301,"-1"1"0,0-1 0,0 1 0,1 0 0,-1 0 0,0 0 0,0 1-1,0-1 1,0 0 0,0 1 0,-1-1 0,1 1 0,0 0 0,-1 0 0,1-1 0,-1 1 0,0 0 0,3 4 0,3 7 943,10 20 0,-17-32-1205,33 81 2085,-25-57-1593,2 0 0,0-1 1,2 0-1,1-1 0,18 26 1,-18-33-473,-8-9 196,0 0 0,0-1 1,1 1-1,9 7 1,-13-12-170,1-1 0,-1 1 1,0-1-1,0 0 0,1 0 0,-1 0 1,1 0-1,-1 0 0,1 0 0,-1-1 1,1 0-1,-1 1 0,1-1 0,-1 0 1,1 0-1,0 0 0,-1 0 0,1-1 1,2 0-1,1-1-48,0 0 0,1 0 1,-1-1-1,-1 0 0,1 0 0,0 0 1,-1-1-1,1 1 0,-1-2 0,0 1 1,-1 0-1,1-1 0,6-9 0,3-5-14,-1-1-1,15-31 0,-10 18-25,4-11-707,-13 26-1993,18-29 1,-14 32 680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2:59:55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12 113 4480,'-11'-1'12114,"14"-2"-9381,10-4-2210,-8 5 410,8-4-247,-1 1-1,19-5 0,-20 7-437,-1 0-1,0-1 1,0 0-1,0 0 1,16-11 0,-24 14-205,0-1 1,0 1 0,1-1 0,-1 1-1,0 0 1,1 0 0,3-1 0,-6 2-34,1 0 1,-1 0 0,1-1-1,-1 1 1,1 0 0,-1 0 0,1 0-1,-1 0 1,1 0 0,0 0-1,-1 1 1,1-1 0,-1 0 0,1 0-1,-1 0 1,1 0 0,-1 1-1,1-1 1,-1 0 0,1 0 0,-1 1-1,0-1 1,1 0 0,-1 1-1,1-1 1,-1 1 0,0-1 0,1 0-1,-1 1 1,0-1 0,1 1-1,-1-1 1,0 1 0,0-1 0,0 1-1,1-1 1,-1 1 0,0-1-1,0 1 1,0 0 0,2 5 221,1 0 1,-1 0 0,1 0-1,1 0 1,3 5-1,-1-2-102,-4-8 8,1-1 0,-1 1 0,1 0 0,0-1 1,-1 1-1,1-1 0,0 0 0,5 0 0,16-6 123,27-9 0,-35 8-286,0 0-1,0-1 0,-1-1 0,0 0 1,16-13-1,-30 21-124,-1 0 0,1 1 0,-1-1 0,1 0 0,-1 1 0,0-1 0,1 0 0,-1 1 0,0-1 0,0 0 0,1 0 0,-1 1 0,0-1 0,0 0 0,0 0 0,0 1 0,0-1 0,0 0 0,0 0 0,-1-1 0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26:52.8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537 19 6144,'-9'-14'1978,"8"13"-1571,0 1 0,0-1 0,0 1 0,1-1 0,-1 1-1,0 0 1,0-1 0,0 1 0,0 0 0,0 0-1,0 0 1,0 0 0,0 0 0,0 0 0,0 0 0,0 0-1,0 0 1,0 0 0,0 0 0,-1 1 0,1-1-455,-1 1 241,0-1 0,0 1 1,0 0-1,0 0 0,0 0 0,1 0 0,-1 0 0,0 0 1,-1 2-1,-8 4 403,-25 17 1173,1 2 0,-58 56 0,47-31-959,-64 97 1,11-14-459,89-121-535,-22 28-2027,30-36 759,-1-1 0,1 1 0,0 0 0,-2 5 0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26:56.0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218 666 4384,'0'-9'9322,"0"11"-9010,-1-1 0,1 1 1,0 0-1,-1-1 0,1 1 0,-1-1 0,0 1 0,1-1 0,-1 1 0,0-1 0,0 1 1,0-1-1,-1 2 0,-18 17 154,11-12 31,-3 5 17,1 1 0,0 0 0,-16 26-1,-21 51 804,34-62-977,12-25-314,-11 22 161,-18 50-1,29-69-125,0 0 0,0 0-1,1 0 1,0 1 0,0-1 0,0 0 0,1 0 0,0 1-1,1-1 1,-1 0 0,2 1 0,3 12 0,-4-16-39,1 0 1,0-1 0,0 0 0,0 1 0,0-1 0,1 0 0,-1 0 0,1 0-1,0-1 1,0 1 0,0-1 0,0 1 0,0-1 0,0 0 0,1 0 0,-1-1-1,1 1 1,4 1 0,-3-1 1,0-1-1,-1 0 1,1 0 0,0-1-1,0 1 1,0-1 0,-1 0-1,1 0 1,0-1 0,0 1-1,0-1 1,-1 0 0,1 0-1,7-3 1,4-5 10,0 0 0,-1-1 1,19-16-1,-21 16-11,27-24 55,-1-2 0,61-74 1,-82 83-65,-15 23 48,-1 0-1,1-1 1,0 1-1,0 0 1,1 1-1,-1-1 1,6-4-1,-14 61 78,-5 2-188,5-27 88,-4 50-1,8-70-40,1 0-1,0 0 0,1 0 1,0-1-1,0 1 1,1 0-1,0 0 1,1-1-1,-1 1 0,8 13 1,-7-17 29,-1-1 0,1 1-1,0-1 1,0 0 0,0 0 0,0 0 0,1 0 0,-1-1 0,1 1 0,0-1-1,0 0 1,0 0 0,0-1 0,0 1 0,0-1 0,0 1 0,0-1-1,1-1 1,-1 1 0,0-1 0,1 1 0,-1-1 0,0 0 0,1-1-1,-1 1 1,8-3 0,-3 1-11,0 0 0,1-1-1,-1 0 1,0-1 0,-1 0-1,1 0 1,-1-1 0,10-7 0,-6 3-3,0-1 1,-1 0-1,0-1 1,14-20-1,1-6 14,-2-1-1,28-63 0,-37 70 1,23-42 5,34-73 0,-49 95-27,60-141-5,8-97-13,-87 275 5,5-15-64,9-57 0,-18 84 58,0 1 1,0-1-1,0 1 0,0 0 1,0-1-1,0 1 1,0-1-1,0 1 1,-1 0-1,0-2 0,1 2 7,0 1 0,0 0 0,0-1 0,0 1 0,-1 0 0,1-1-1,0 1 1,0 0 0,-1 0 0,1-1 0,0 1 0,-1 0 0,1 0 0,0-1 0,-1 1-1,1 0 1,0 0 0,-1 0 0,1-1 0,0 1 0,-1 0 0,1 0 0,0 0-1,-1 0 1,-1 0-5,1 1 0,-1-1 0,1 0-1,-1 1 1,1 0 0,0-1 0,-1 1-1,1 0 1,0-1 0,0 1 0,-1 0 0,1 0-1,0 0 1,0 0 0,0 0 0,0 1-1,0-1 1,-1 1 0,-12 19-24,1 0 0,0 0-1,2 1 1,-10 24 0,-28 98 59,41-119 34,-62 239 305,64-218-198,1 1-1,2 65 1,3-77-33,2-1-1,0 0 1,13 53-1,-14-82-110,1 1-1,-1-1 0,1 0 0,1 0 0,-1 0 0,1-1 0,0 1 0,0 0 0,0-1 0,1 0 0,0 0 0,4 4 0,-6-6-1,1 0 0,0 0 0,-1 0 0,1 0 0,0-1 0,0 1 0,0-1-1,1 0 1,-1 0 0,0 0 0,0 0 0,1-1 0,-1 1 0,0-1 0,1 0 0,-1 0 0,0 0 0,1 0 0,-1-1 0,4 0-1,13-5-10,-1 0-1,0-1 0,0-1 0,20-13 0,-8 3-13,43-34-1,-51 33 56,0-2 0,-1 0 0,-1-1 0,-1-1 0,-1-1 0,28-47 0,-43 63-45,0 3 8,-1-1 0,1 0 0,-1 0 0,-1-1 0,1 1 0,-1 0 0,0-1 0,1-8 0,-3 15-20,0-1 0,0 1 0,0-1 0,0 1 0,0-1 0,0 1 0,0-1-1,-1 1 1,1-1 0,0 1 0,0-1 0,0 1 0,-1-1 0,1 1 0,0-1 0,-1 1 0,1 0 0,0-1 0,-1 1 0,1-1 0,-1 1 0,1 0 0,0-1 0,-1 1 0,1 0 0,-1-1 0,-1 1-6,1-1 0,0 1 0,-1 0 0,1-1 1,-1 1-1,1 0 0,0 0 0,-1 0 0,-2 1 1,-1-1 1,1 1 0,-1 0 0,1 0 0,-1 1 0,-5 2 0,-2 3 7,0 1-1,1 0 1,0 0-1,0 1 1,1 1-1,1 0 0,-14 16 1,7-4-21,0 1 0,-21 42 0,32-55 27,1 0 0,0 0 0,0 0 0,1 0 0,-3 19 0,6-26 0,-1 0 0,1 0 0,0 0 0,0 0 0,0 0 0,0 0 0,0 0 0,1-1 0,-1 1 0,1 0 0,0 0 0,0 0 0,0 0 0,0-1 0,0 1 0,1-1 0,-1 1 0,1-1 0,0 1 0,0-1 0,-1 0 0,1 0 0,1 0 0,-1 0 0,5 3 0,-2-2 2,1-1 0,-1 0 0,1 0 0,0-1 0,0 1 0,0-1 0,0-1 0,-1 1 0,1-1 0,0 0 0,0 0 0,11-2 0,-2-1 12,0 0-1,0-1 1,27-11-1,-22 6-31,0-1-1,33-24 0,34-32 77,-40 29-39,-42 33-9,94-68 124,-98 72-129,-1-1-1,1 1 1,-1 0-1,1-1 0,-1 1 1,1 0-1,-1-1 1,1 1-1,0 0 0,-1 0 1,1 0-1,0 0 1,-1-1-1,1 1 0,-1 0 1,1 0-1,1 0 1,-2 1-4,0 0 0,0-1 0,0 1 0,0-1 0,0 1 0,0 0 0,0-1 0,0 1 1,0-1-1,0 1 0,0-1 0,0 1 0,-1 0 0,1-1 0,0 1 0,0-1 0,-1 1 0,1-1 1,0 1-1,-1-1 0,1 1 0,-1-1 0,1 0 0,-1 1 0,-27 45-77,1 1-1,-32 84 1,57-127 61,-22 62-27,21-58 55,2 0 1,-1 0-1,1 0 1,0 0-1,1 0 1,0 13-1,0-20-14,0 0 0,0 0 0,0 1 0,1-1 0,-1 0 0,0 0 0,0 0 0,1 0 0,-1 0 0,1 0 0,-1 0 0,1 0 0,-1 0-1,1 0 1,0 0 0,-1-1 0,1 1 0,0 0 0,0 0 0,-1-1 0,1 1 0,0 0 0,0-1 0,0 1 0,0-1 0,2 2 0,-2-2 7,1 0 0,0 0 0,-1 0 0,1 0 0,-1 0 0,1 0 0,0 0 0,-1 0 0,1-1 0,-1 1 0,1-1 0,-1 1 0,1-1 0,-1 0 0,1 1 0,-1-1 0,0 0-1,2-1 1,4-3 8,-1-1 0,0 0 0,0 0 0,0 0 0,-1 0 0,7-12 0,-4 7-5,79-118 86,6-7 23,-84 123-107,26-34 8,-2-1 1,31-62 0,-40 58 40,-2 0 0,-2-2 0,13-61 0,-32 112-57,26-129 219,-23 107-259,-2 0-1,0 0 0,-3-27 0,1 49 31,0-1-24,-1-1 1,1 1-1,-1 0 1,0 0 0,-2-7-1,3 11 24,0-1 0,0 1-1,-1-1 1,1 1 0,0-1-1,-1 1 1,1-1 0,0 1 0,-1-1-1,1 1 1,-1-1 0,1 1 0,-1 0-1,1-1 1,-1 1 0,1 0-1,-1 0 1,1-1 0,-2 1 0,1 0-3,0 0 1,0 0 0,1 0 0,-1 0 0,0 0-1,0 0 1,0 0 0,0 1 0,0-1 0,0 0-1,1 1 1,-1-1 0,0 1 0,0-1 0,0 1 0,1-1-1,-2 2 1,-3 3-13,0 0 0,0 1 1,0-1-1,1 1 0,0 0 0,0 0 0,-5 11 0,-20 52-52,28-64 67,-15 38 111,-13 63 0,24-81-34,1 1-1,1 0 0,1 51 0,4-59 39,0 0-1,1-1 1,1 1-1,7 18 1,29 66-1908,-12-33-5327,-22-45 3115,-7-7-1767,0-4 1907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26:56.4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93 11232,'-14'-9'5056,"56"6"-4385,-14-3 3009,0 12-2144,35-15 320,7 0-1152,35-8-384,-2 10-192,5-7-128,-8 10 32,-15-5-192,-13 6 96,-16-2-3264,-14 5 1792,-9-4-4287,-3 8 3295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26:56.7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4 9728,'-47'5'4384,"52"-10"-3808,0 1-1280,9 8 256,14-4-3712,11 0 2336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27:09.7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1313 4992,'-1'0'379,"0"-1"0,0 1 0,1-1 0,-1 1 0,0 0 0,0-1 0,1 0 0,-1 1 0,1-1 0,-1 1 0,0-1 0,1 0 0,-1 1 0,0-3 0,1 3 69,1-1 1,-1 1 0,0-1-1,0 0 1,1 1-1,2-5 3590,-1 4-3589,8-10-1713,5-10 1458,0-1 0,-2 0-1,12-28 1,-4 11-73,139-228 1005,-136 234-537,57-57 0,-50 58-578,-29 29-68,1 0 0,0 0 0,0 1 0,0-1-1,0 1 1,5-3 0,-8 5 52,0 0 0,0 0 0,1 0 0,-1 0 0,0 0 0,0 0 0,1 0 0,-1 0 0,0 1 0,0-1 0,1 0 0,-1 0 0,0 0 0,0 0 0,0 0 0,1 0 1,-1 1-1,0-1 0,0 0 0,0 0 0,1 0 0,-1 0 0,0 1 0,0-1 0,0 0 0,0 0 0,0 1 0,1-1 0,-1 0 0,0 0 0,0 0 0,0 1 0,0-1 0,0 0 0,0 0 0,0 1 0,0-1 0,0 0 0,0 0 0,0 1 0,1 14-95,-2 8 64,-2 1-1,0-1 1,-8 28 0,4-21 84,-4 36 1,8-35 35,2 0 0,0 0 0,6 47 0,-4-76-33,-1 0-1,0 0 0,1 0 1,-1 0-1,1 0 1,0 0-1,0 0 1,-1 0-1,1 0 1,0 0-1,1 0 1,-1 0-1,0-1 1,1 1-1,-1-1 1,1 1-1,1 1 0,-2-2 0,1-1-1,-1 0 1,1 1-1,-1-1 1,1 0-1,-1 1 1,1-1-1,-1 0 1,1 0-1,-1 0 1,1 0-1,-1-1 0,1 1 1,-1 0-1,1-1 1,-1 1-1,0-1 1,1 1-1,-1-1 1,1 0-1,-1 1 1,0-1-1,0 0 0,1 0 1,-1 0-1,0 0 1,1-1-1,41-41 501,-9 8-422,192-163-107,-166 144 75,-48 41-227,0 1 0,2 1 0,-1-1-1,29-15 1,-42 26 123,0 1 0,0 0-1,0 0 1,0 0 0,1 0 0,-1 0-1,0-1 1,0 1 0,0 0 0,0 0-1,1 0 1,-1 0 0,0 0 0,0 0 0,0 0-1,1 0 1,-1 0 0,0 0 0,0 0-1,0 0 1,1 0 0,-1 0 0,0 0-1,0 0 1,0 0 0,1 0 0,-1 0 0,0 0-1,0 0 1,0 0 0,1 0 0,-1 0-1,0 1 1,0-1 0,0 0 0,0 0-1,0 0 1,1 0 0,-1 0 0,0 1-1,0-1 1,0 0 0,0 0 0,0 0 0,0 0-1,1 1 1,-1-1 0,0 0 0,0 0-1,0 0 1,0 0 0,0 1 0,0-1-1,0 0 1,0 0 0,0 1 0,-2 11-51,2-11 32,-32 201-144,29-160 258,1 0 1,6 77-1,-3-111-4,0 0 0,0 0 0,0-1 0,1 1 0,0 0 0,1-1 0,0 1 0,6 11 0,-8-18-65,-1 0 0,0 0-1,1-1 1,-1 1 0,1 0 0,-1-1 0,1 1 0,-1 0 0,1-1 0,0 1 0,-1-1 0,1 1 0,0-1 0,-1 1 0,1-1 0,0 0-1,0 1 1,-1-1 0,1 0 0,0 1 0,0-1 0,0 0 0,1 0 0,-1 0 9,0 0 0,1-1 0,-1 1 0,0 0 0,0-1 0,1 1-1,-1-1 1,0 1 0,0-1 0,0 0 0,0 0 0,0 1 0,2-3 0,1-1 62,1-1 0,-1 0 1,0-1-1,5-9 0,8-18-11,-3 0-1,12-38 1,-6 16 62,-19 53-132,62-153-218,-55 141-120,-9 18-142,-5 19 319,-17 147 20,21-145 197,1 0 0,2 0 0,0 0 0,10 48 0,-10-69-13,1 1-1,-1-1 1,1 0 0,0 0 0,0 0 0,3 4 0,-4-7-24,-1 1 0,1-1 1,0 0-1,0 0 0,0 0 0,1 1 1,-1-1-1,0 0 0,0 0 0,1 0 0,-1-1 1,0 1-1,1 0 0,-1 0 0,1-1 1,-1 1-1,1-1 0,-1 1 0,1-1 0,1 0 1,2-1 30,-1 0 1,1-1 0,-1 0-1,0 1 1,0-2 0,0 1-1,0 0 1,0-1 0,0 0-1,6-6 1,23-23 56,-1-2 1,-2-1-1,28-43 1,-27 35-54,70-75 1,-56 72-655,-44 46 585,-1 0 0,0-1 0,0 1 0,0 0 0,1-1 1,-1 1-1,0 0 0,1 0 0,-1-1 0,0 1 1,1 0-1,-1 0 0,0 0 0,1 0 0,-1-1 0,0 1 1,1 0-1,-1 0 0,1 0 0,-1 0 0,0 0 1,1 0-1,-1 0 0,1 0 0,-1 0 0,0 0 0,1 0 1,-1 0-1,0 0 0,1 0 0,-1 1 0,1-1 0,-1 0 1,0 0-1,1 0 0,-1 1 0,0-1 0,0 0 1,1 0-1,-1 1 0,0-1 0,1 0 0,-1 0 0,0 1 1,0-1-1,0 0 0,1 1 0,-1-1 0,0 0 0,0 1 1,0-1-1,1 1 0,2 22-299,-3-20 296,2 18 16,8 73 120,-8-82-99,1-1 0,0 0 0,0 0 0,1 0 0,1 0-1,6 10 1,-10-19-4,0 0 0,1 0 0,-1 0-1,0 0 1,1-1 0,0 1-1,0 0 1,-1-1 0,1 0 0,0 1-1,0-1 1,0 0 0,0 0 0,0 0-1,1 0 1,-1 0 0,0-1 0,0 1-1,0-1 1,1 1 0,-1-1 0,0 0-1,1 0 1,-1 0 0,0 0 0,1 0-1,-1-1 1,0 1 0,1-1 0,-1 1-1,0-1 1,0 0 0,3-1 0,9-8-2,0-1 1,0 0 0,-1-1 0,-1 0 0,16-20 0,-11 12 3,35-30 0,75-40-55,-85 63 103,-42 27-74,0 0 1,1 0-1,-1 0 1,0 0-1,0 0 1,0 0-1,0 0 1,0 0-1,0 0 1,0-1-1,0 1 1,0 0-1,0 0 1,0 0-1,0 0 1,0 0-1,0 0 1,0 0-1,0 0 1,0 0-1,1 0 1,-1 0-1,0 0 1,0 0-1,0 0 1,0 0-1,0 0 1,0 0 0,0-1-1,0 1 1,0 0-1,0 0 1,0 0-1,0 0 1,0 0-1,0 0 1,0 0-1,0 0 1,0 0-1,0 0 1,0 0-1,0 0 1,0 0-1,0 0 1,-1 0-1,1-1 1,0 1-1,0 0 1,0 0-1,0 0 1,0 0-1,0 0 1,0 0-1,0 0 1,0 0-1,0 0 1,0 0-1,0 0 1,0 0 0,0 0-1,0 0 1,0 0-1,0 0 1,0 0-1,-1 0 1,0 0-12,1 0 0,-1 0 1,0 0-1,0 0 0,0 0 1,0 0-1,0 0 0,0 0 1,1 0-1,-1 1 0,0-1 1,0 0-1,0 1 0,1-1 1,-1 1-1,-1 0 0,-14 11-149,11-8 94,-8 7 23,1 0-1,1 1 1,0 0-1,0 1 1,1 0 0,-8 16-1,0 2 1,-23 55-1,33-68 70,2 0 1,0 0-1,1 0 1,0 0-1,2 1 1,0 0-1,2 0 1,0 22-1,1-39-14,0 0 1,0 1-1,0-1 0,0 0 0,1 0 0,-1 0 0,1 0 0,0 1 0,-1-1 0,1 0 1,0 0-1,0-1 0,0 1 0,1 0 0,-1 0 0,0 0 0,1-1 0,-1 1 1,1-1-1,0 1 0,-1-1 0,1 1 0,0-1 0,0 0 0,0 0 0,0 0 1,0 0-1,0 0 0,0-1 0,0 1 0,0 0 0,0-1 0,0 0 0,4 1 1,2-2 22,0 0 1,0 0 0,0-1 0,0 0 0,0 0 0,-1-1 0,1 0 0,12-7 0,6-5-8,29-22 0,6-11 21,68-70 0,34-55 432,-139 145-552,-2 0 1,26-44 0,82-203 143,-62 120-26,31-96-100,-91 221-146,-8 29 183,1 0 1,-1-1-1,0 1 0,0 0 0,0-1 0,0 1 0,0 0 0,0-1 0,0 1 0,0 0 0,-1-1 0,1 1 0,-1 0 0,1 0 0,-1-1 0,1 1 0,-1 0 0,1 0 1,-3-2-1,3 3 9,0 0 1,0-1 0,-1 1-1,1 0 1,0 0 0,-1 0-1,1 0 1,0 0 0,0 0-1,-1-1 1,1 1 0,0 0-1,-1 0 1,1 0 0,0 0-1,-1 0 1,1 0 0,-1 0-1,1 0 1,0 0 0,0 0-1,-1 1 1,0-1 0,-7 2-60,0 1 1,0 0 0,0 1-1,0-1 1,0 2 0,1-1-1,0 1 1,0 0 0,0 0-1,1 1 1,-1 0 0,1 0-1,0 1 1,1-1 0,-8 13-1,-1 4 22,1 1 0,1 0-1,-17 50 1,5 1 69,3 1 0,3 1 0,-13 150 0,30-203 4,2 0-1,0-1 1,2 1-1,0-1 1,2 0 0,1 0-1,0 0 1,2-1 0,1 0-1,12 23 1,-21-44-11,1 1 0,0 0 1,0-1-1,1 1 0,-1-1 0,0 0 1,0 1-1,1-1 0,-1 0 0,1 0 1,-1 1-1,1-1 0,-1 0 0,1-1 1,0 1-1,0 0 0,2 1 0,0-2 12,0 1 0,0 0 0,0-1 0,0 0 0,0 0 0,0 0-1,0 0 1,4-2 0,6-1 51,-1-1 0,1 0 0,19-10 1,18-12-18,70-47 1,-80 47 33,-20 13-34,-6 4 36,25-19-1,-36 24-128,0 0-1,0 0 1,0 0 0,0 0-1,-1-1 1,0 0 0,0 1 0,0-1-1,3-8 1,-6 13 27,1-1 1,-1 1-1,0-1 1,0 1-1,1-1 1,-1 1-1,0-1 0,0 1 1,0-1-1,0 0 1,0 1-1,0-1 1,0 1-1,0-1 1,0 0-1,0 1 0,0-1 1,0 1-1,0-1 1,-1 0-1,1 1 1,0-1-1,0 1 1,-1-1-1,1 1 0,0-1 1,-1 1-1,1-1 1,0 1-1,-1 0 1,0-1-1,0 0-15,-1 0-1,1 0 0,-1 1 1,0-1-1,1 1 1,-1-1-1,0 1 1,1 0-1,-1 0 1,0 0-1,-1 0 0,-5 0-34,1 0 0,0 1 0,-1 0 0,-8 3-1,3 1 18,1-1-1,0 1 0,0 1 1,1 0-1,0 1 1,0 0-1,0 0 0,-17 18 1,23-20 38,1 0 1,0 0 0,0 0-1,0 0 1,1 1-1,-1 0 1,1 0 0,1 0-1,-1 0 1,1 0-1,0 0 1,1 1 0,-1-1-1,1 1 1,1-1 0,-1 1-1,1-1 1,0 1-1,2 8 1,-1-8 18,0-1 1,1 1-1,0-1 0,1 1 1,-1-1-1,1 0 0,0 0 1,1-1-1,0 1 0,-1 0 1,2-1-1,-1 0 0,1 0 1,-1-1-1,1 1 0,1-1 1,-1 0-1,0 0 0,1-1 1,0 1-1,0-1 0,0 0 1,0-1-1,1 0 0,-1 0 1,1 0-1,-1-1 0,1 0 1,0 0-1,-1 0 0,1-1 1,0 0-1,-1-1 0,13-1 1,-5-3 30,-1 1 0,0-2 1,0 0-1,-1 0 1,0-2-1,0 1 1,19-16-1,73-76-15,-30 26 19,-66 66-58,18-17-48,52-36 0,-71 56-135,-7 4 180,0 0 0,0 0-1,0 0 1,0 0 0,0 0-1,0 0 1,0 0 0,0 0 0,0 0-1,0 0 1,0 0 0,0 0-1,0 0 1,0 0 0,0 0-1,0 0 1,0 0 0,0 0 0,0 0-1,0 0 1,0 0 0,0 0-1,0 0 1,1 0 0,-1 0 0,0 0-1,0 0 1,0 0 0,0 0-1,0 0 1,0 0 0,0 0-1,0 0 1,-3 13-14,-6 24 18,7-29 7,-1 0-1,1 0 1,-1 16 0,2-1 45,2 0 0,0 0 0,2 0 1,1 0-1,0 0 0,2-1 1,0 0-1,1 0 0,2 0 0,0-1 1,1 0-1,23 33 0,-30-50-336,-1-1 1,1 1-1,0-1 0,0 0 1,0 0-1,0 0 0,1-1 0,5 4 1,-7-4-298,1-1 1,0 0 0,0 0 0,0 0 0,-1 0 0,1-1 0,0 1 0,0-1 0,0 1 0,0-1-1,0 0 1,5-1 0,16 0-2149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27:10.1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 0 10048,'-33'0'4544,"5"5"-3936,17-1-256,11 1-320,-5 2-224,5 2 96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27:14.6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350 69 4640,'0'0'1504,"11"-3"2250,-10 3-3577,0-1-1,-1 1 0,1-1 1,0 0-1,-1 0 0,1 1 1,-1-1-1,1 0 0,-1 0 0,1 0 1,-1 1-1,0-1 0,1 0 1,-1 0-1,0 0 0,0 0 1,1 0-1,-1 0 0,0 0 1,0 0-1,0 0 0,0 0 0,0 0 1,-1-1-1,0 0-65,0 1 0,0-1 1,0 0-1,0 1 0,0 0 0,-1-1 0,1 1 0,-1 0 1,1 0-1,-1 0 0,1-1 0,-1 2 0,1-1 0,-1 0 1,-3-1-1,-8-3-98,0 1 0,0 0-1,0 1 1,0 1 0,0 0 0,-1 0 0,1 1 0,-1 1 0,1 1-1,-1 0 1,1 0 0,0 1 0,0 1 0,-1 0 0,2 1 0,-21 9 0,27-10-14,0 0 0,0 0 0,0 1 0,0 0 0,1 0 0,0 0 0,0 0 0,0 1 0,0 0 1,1 0-1,0 1 0,0-1 0,-6 12 0,6-8 42,0 0-1,1 1 1,0-1-1,0 1 1,1 0-1,1-1 0,0 1 1,-1 19-1,2-4 84,2 0-1,0-1 1,8 36-1,-8-50-50,1 0 0,0 1 0,1-1 0,0-1 0,1 1 0,0-1 0,1 1 0,0-2 0,0 1 0,12 12-1,-13-16 32,1 0 0,0 0 0,0-1 0,1 0 0,-1-1 0,1 1 0,-1-1 0,1 0 0,0-1 0,1 0 0,-1 0 0,0 0 0,0-1 0,1 0 0,14 0 0,-6-2-6,0 0-1,0-1 1,-1 0-1,1-1 1,0-1 0,18-8-1,-16 5-36,0-1-1,0 0 1,-1-2 0,0 0-1,-1-1 1,0-1 0,24-22-1,86-108 257,-77 82-298,-20 23-57,-23 27 7,1 1 0,0 0 0,0 1 0,1 0 0,0 0-1,15-10 1,-17 13-2,0 1 0,1 0-1,-1 1 1,1 0-1,0 0 1,0 0-1,0 1 1,1 0 0,-1 0-1,1 1 1,-1 0-1,1 0 1,-1 1-1,9 0 1,7 3 43,0 1 0,37 11 0,-34-8-120,-9-3 328,-13-4 256,-12-3 45,-12-3-457,0 1 0,-36-3 0,44 7-127,-1 1 1,1 0-1,-1 0 0,1 2 0,-1-1 1,-13 5-1,22-5 33,0 1 1,0 0-1,0 0 1,0 0-1,0 0 1,0 1-1,1-1 1,-1 1-1,1 0 1,-6 6-1,2 0-2,-1 0 1,-9 17-1,10-13 28,1-1 0,0 1 0,1 1 0,0-1 0,-5 28 0,6-16 34,1 0 0,0 37 0,3-50 27,0 1 0,1 0 0,1-1 0,0 1 1,1-1-1,0 1 0,1-1 0,9 21 0,-12-32-19,-1 0-1,1 1 1,0-1 0,0 0-1,-1 1 1,1-1-1,0 0 1,0 0 0,0 0-1,0 0 1,0 0 0,1 0-1,-1 0 1,0-1 0,0 1-1,0 0 1,1-1-1,1 2 1,-2-2-16,0 0 0,0 0 0,1 0 0,-1 0 0,0 0 0,0-1 0,0 1 0,0 0 0,1 0 0,-1-1 0,0 1 0,0-1 0,0 1 0,0-1 0,0 1 0,0-1 0,1-1 0,4-3 36,-1-1-1,0 0 1,0 0-1,0 0 1,4-10 0,11-21 110,-2 0 0,-1-2 0,15-56 0,-22 68-94,-10 26-73,6-18-26,6-27-1,-11 40-11,0 0-1,-1 0 0,1 0 0,-1 0 0,0 0 1,-1 0-1,0 0 0,0 0 0,-2-8 0,3 14 21,-1-1 0,1 0 0,-1 0 0,0 0 0,1 0 0,-1 0 0,0 1 0,1-1 0,-1 0 0,0 1 0,0-1 0,0 0 0,0 1 0,0-1 0,0 1 0,1 0 0,-1-1 0,0 1 0,0 0 0,0-1 0,0 1 0,0 0 0,-1 0 0,1 0 0,0 0 0,0 0 0,0 0 0,0 0 0,0 0 0,0 0 0,0 1 0,0-1 0,0 0 0,0 1 0,0-1 0,0 1 0,1-1 0,-1 1 0,0-1 0,0 1 0,0-1 0,0 1 0,1 0 0,-1 0 0,-1 1 0,-1 3-11,0 0 0,1 1-1,0 0 1,0-1 0,0 1 0,0 0 0,1 0 0,0 0 0,0 0 0,0 8 0,1 2 53,-1 0-1,2 0 1,0 0 0,1 0-1,1 0 1,0 0 0,1 0-1,1-1 1,0 0 0,1 0-1,9 16 1,-10-22 28,1-1 0,-1 0 0,2 0 1,-1 0-1,1-1 0,0 0 0,14 10 0,-16-13 2,0 0-1,0-1 0,1 0 0,-1 0 1,1-1-1,0 1 0,-1-1 1,1-1-1,0 1 0,0-1 0,0 0 1,1 0-1,10 0 0,-8-3-6,0 1 0,0-1 0,0-1 0,-1 1 0,1-1 0,-1-1 0,0 0 0,0 0 0,0 0 0,-1-1 0,1 0 0,10-10 0,4-6 55,-1-1 0,26-33 1,23-41-57,35-40-421,-105 135 367,1 1 0,-1-1 0,1 1 0,-1-1-1,1 1 1,-1-1 0,1 1 0,-1 0 0,1-1 0,-1 1 0,1 0 0,0-1 0,-1 1-1,1 0 1,-1 0 0,1-1 0,0 1 0,-1 0 0,2 0 0,-2 0 4,1 0 0,-1 0 0,1 1 0,-1-1 0,0 0 0,1 0 0,-1 0 0,0 1 0,1-1 0,-1 0 0,0 1 0,1-1 1,-1 0-1,0 1 0,0-1 0,1 0 0,-1 1 0,0-1 0,0 1 0,0-1 0,0 0 0,1 1 0,0 3 10,0 1 0,-1-1 0,1 0 0,-1 1-1,0 4 1,-6 110 122,1-35-88,-1 11 547,7-84-125,2-14-219,5-21-77,-6 17-121,9-28-11,2-1-1,17-33 1,-21 50-19,2 1 0,0 0 0,1 1 0,0 0 0,21-20 0,-26 30-25,1 0 0,10-7 0,-16 12-43,1 0 1,0 0-1,-1 1 0,1-1 0,0 1 1,0 0-1,0 0 0,0 0 0,0 0 1,0 1-1,5-1 0,-7 1 39,0 0-1,0 1 0,1-1 1,-1 1-1,0-1 1,0 1-1,0-1 0,0 1 1,0 0-1,0-1 0,0 1 1,0 0-1,0 0 1,0 0-1,0-1 0,0 1 1,-1 0-1,1 0 1,0 1-1,-1-1 0,1 0 1,-1 0-1,1 0 1,-1 0-1,1 2 0,2 4 56,-1 1-1,2 13 0,4 31 178,-4-17 30,11 40 1,-12-63-192,1-1-1,0 0 1,1 0 0,0-1-1,1 1 1,0-1 0,11 14 0,-14-20-19,1 1-1,0-2 1,0 1 0,1 0 0,-1-1 0,1 0 0,0 0 0,0 0 0,0-1 0,0 1 0,0-1 0,1 0 0,-1-1 0,1 1 0,-1-1 0,1 0 0,10 0 0,-6-1-321,-1 0 1,0-1-1,0 0 1,0-1-1,-1 0 1,1 0-1,0-1 1,-1 0-1,1 0 1,10-7-1,6-4-1668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27:17.0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20 757 3648,'-13'0'1173,"13"0"-1142,0 0 0,-1 0 0,1 0 0,0 0 0,0 0 0,-1-1 0,1 1 0,0 0 0,0 0 0,0 0 0,-1 0 0,1-1-1,0 1 1,0 0 0,0 0 0,0 0 0,0-1 0,-1 1 0,1 0 0,0 0 0,0 0 0,0-1 0,0 1 0,0 0 0,0 0 0,0-1 0,0 1 0,0 0 0,0 0 0,0-1-1,0 1 1,0 0 0,0 0 0,0-1 0,0 1 0,0 0 0,0 0 0,0-1 0,0 1 0,0 0 0,1-1 0,-1-2 737,-4 5 140,5 1-496,1-1 0,-1 0 0,0 0 0,1 0 0,0 0 0,-1 0 1,1-1-1,0 1 0,3 2 0,1 1 123,0 0 0,0 0 0,9 4 0,-13-8-451,-1-1-1,1 0 0,0 1 1,0-1-1,0 0 0,-1 0 0,1 0 1,0 0-1,0-1 0,0 1 1,0 0-1,-1-1 0,1 1 1,0-1-1,-1 0 0,1 1 1,0-1-1,-1 0 0,1 0 1,1-2-1,4-1 145,-1 0 0,-1-1 0,10-10 0,0-1 263,19-29 1,-29 37-396,0-1 1,0 1-1,-1-1 1,0 0 0,5-17-1,-8 22-88,0 0-1,-1 0 1,1 0-1,-1 0 1,0 0-1,0 0 1,0-1-1,-2-6 1,2 10-37,0 0 0,-1 0 1,1 0-1,0 0 0,-1-1 0,0 1 0,1 0 1,-1 0-1,1 0 0,-1 0 0,0 0 0,0 0 1,0 1-1,1-1 0,-1 0 0,0 0 1,0 1-1,0-1 0,0 0 0,0 1 0,0-1 1,-1 1-1,1-1 0,0 1 0,0 0 1,0-1-1,0 1 0,-1 0 0,1 0 0,0 0 1,-2 0-1,0 0-38,-1 0 0,0 0 0,0 1-1,1-1 1,-1 1 0,0 0 0,1 0 0,-1 0 0,1 1 0,-1-1 0,1 1 0,0 0 0,0 0 0,-1 0-1,-2 3 1,2-1 74,0 0 1,1 0-1,0 0 0,0 1 0,0-1 0,0 1 0,1-1 0,-1 1 0,-2 9 0,1 2 123,1 0-1,0 0 1,1 1-1,0-1 1,1 0-1,2 18 1,0-10 199,8 40 1,-8-56-222,1 0 0,1 1 0,-1-1 0,1 0 0,1 0 0,-1 0 1,2-1-1,7 12 0,-11-17-62,0 0 1,1 0-1,-1 0 1,1 0-1,0-1 1,-1 1-1,1-1 1,0 1-1,0-1 1,0 0-1,0 0 0,0 1 1,0-1-1,1-1 1,-1 1-1,0 0 1,0 0-1,1-1 1,-1 0-1,1 1 1,-1-1-1,0 0 1,1 0-1,-1 0 1,0 0-1,1-1 1,-1 1-1,0-1 1,1 1-1,-1-1 0,0 0 1,0 0-1,1 0 1,1-2-1,12-6 68,-1-2-1,0 0 0,-1-1 0,0 0 1,-1-1-1,13-16 0,17-16-36,-15 20-37,0 1 0,2 1 0,53-32 0,-19 17 112,23-13-150,-43 23-39,-43 28 33,-1 0-1,0 0 1,0-1 0,1 1-1,-1 0 1,0 0 0,0 0-1,1 0 1,-1 0 0,0 0-1,1 0 1,-1 0 0,0 0-1,0 0 1,1 0 0,-1 0-1,0 0 1,1 0 0,-1 0-1,0 0 1,0 0 0,1 0-1,-1 0 1,0 1 0,1-1-1,-1 0 1,0 0-1,0 0 1,0 0 0,1 0-1,-1 1 1,0-1 0,3 12-49,-6 13 132,-37 126 49,-4-9 554,40-124-490,4-11 121,1-6-135,2-5-2,73-136 651,-57 107-899,2 2 1,0 0-1,2 1 1,39-38-1,-60 66 17,0 0-1,1 0 1,-1 0-1,0 0 0,1 1 1,0-1-1,-1 1 1,1-1-1,0 1 0,5-1 1,-7 2 37,0-1 0,0 1 1,-1 0-1,1 0 0,0 0 0,-1 0 1,1 0-1,0 0 0,0 1 0,-1-1 1,1 0-1,0 0 0,0 0 0,-1 1 1,1-1-1,0 0 0,-1 1 0,1-1 0,0 1 1,0 0 4,0 0 0,0 0-1,-1 0 1,1 1 0,-1-1 0,1 0 0,-1 0 0,1 0 0,-1 0 0,0 1 0,1-1-1,-1 0 1,0 0 0,0 0 0,0 1 0,0 0 0,-2 22 35,-8 48-1,6-50 304,-3 46 0,7-68-316,0 0 0,0 0-1,0-1 1,0 1 0,0 0-1,0 0 1,0 0 0,0 0-1,0 0 1,0 0 0,0 0-1,1 0 1,-1 0 0,0 0-1,0 0 1,0 0 0,0 0-1,0 0 1,0 0 0,0 0-1,0 0 1,0 0 0,0 0-1,0 0 1,0 0 0,0 0-1,0 0 1,0 0 0,0 0-1,0 0 1,0 0 0,1 0-1,-1 0 1,0 0 0,0 0-1,0 0 1,0 0 0,0 0-1,0 0 1,0 0 0,0 0-1,0 0 1,0 0 0,0 1-1,0-1 1,0 0 0,0 0-1,0 0 1,0 0 0,0 0-1,0 0 1,0 0 0,0 0-1,0 0 1,0 0 0,0 0-1,0 0 1,0 0 0,0 0-1,0 0 1,0 0 0,0 0-1,0 1 1,3-6 71,7-15-63,1-1 0,1 2-1,0 0 1,2 0 0,0 1 0,1 1 0,1 0 0,0 1-1,1 1 1,1 1 0,0 0 0,31-17 0,-40 26-173,1 1 0,0 0 0,18-5 0,-28 9 146,0 0 0,0 0 1,0 0-1,1 0 1,-1 0-1,0 0 0,0 0 1,1 0-1,-1 0 1,0 0-1,0 0 0,1 0 1,-1 0-1,0 0 1,0 0-1,1 0 0,-1 0 1,0 0-1,0 0 1,0 1-1,1-1 0,-1 0 1,0 0-1,0 0 1,0 0-1,1 1 0,-1-1 1,0 0-1,0 0 1,0 0-1,0 0 0,0 1 1,1-1-1,-1 0 1,1 12-170,-5 11 27,-4 8 93,-13 51 6,20-72 85,-1 0 0,2 0 0,-1 1 0,1-1 0,1 1 0,1 10 0,-1-17-6,0-1 1,0 0-1,0-1 1,0 1-1,0 0 1,1 0-1,3 4 0,-5-5-9,1-1-1,0 0 0,-1-1 1,1 1-1,0 0 0,0 0 1,0 0-1,0 0 0,0-1 1,0 1-1,0 0 0,0-1 1,0 1-1,0-1 0,1 1 1,-1-1-1,0 0 0,0 1 1,0-1-1,1 0 0,1 0 1,0-1 26,0 1-1,0-1 1,1-1 0,-1 1 0,0 0 0,0-1 0,0 1 0,0-1 0,3-2 0,28-24 341,-23 18-333,169-149-57,-161 138-61,-13 14-67,0 1 0,0 0 0,12-9 1,-19 16 78,1 0 0,-1 0 0,0 0 1,1 1-1,-1-1 0,0 0 0,1 0 1,0 1-1,-1-1 0,1 0 0,-1 3 0,-2 25 70,0-12-119,0 5 105,0 0 1,2 1 0,0-1-1,2 1 1,0-1-1,5 23 1,-3-22 72,5 23 90,-8-43-144,1-1 0,0 1-1,0-1 1,0 1-1,0-1 1,0 1-1,0-1 1,1 0-1,-1 1 1,1-1-1,-1 0 1,1 0-1,2 2 1,-3-4-4,0 1 0,-1-1 1,1 1-1,0-1 1,0 0-1,-1 1 1,1-1-1,0 0 0,0 1 1,-1-1-1,1 0 1,0 0-1,0 0 0,0 0 1,-1 0-1,1 0 1,0 0-1,0 0 1,0 0-1,-1 0 0,1 0 1,0-1-1,0 1 1,-1 0-1,1 0 0,0-1 1,0 1-1,-1-1 1,2 0-1,1-1 26,-1 0-1,0 0 0,0-1 1,0 1-1,3-6 1,-2 4 1,41-64 294,-28 41-275,2 1 0,40-48-1,42-21 96,-59 58-172,-2-1 0,65-83 0,-76 76 15,-1-2 0,-2-1 0,28-76 0,-46 106-26,-3 9-55,0-1 0,-1 0 0,0 1 0,0-1 0,1-17 0,-4 27 70,0 0 0,0 0-1,0 0 1,0 0-1,-1 0 1,1 0 0,0 0-1,0 0 1,0 0 0,0 1-1,0-1 1,0 0 0,0 0-1,-1 0 1,1 0 0,0 0-1,0 0 1,0 0 0,0 0-1,0 0 1,0 0 0,0 0-1,-1 0 1,1-1-1,0 1 1,0 0 0,0 0-1,0 0 1,0 0 0,0 0-1,0 0 1,-1 0 0,1 0-1,0 0 1,0 0 0,0 0-1,0 0 1,0 0 0,0-1-1,0 1 1,0 0-1,0 0 1,0 0 0,0 0-1,0 0 1,0 0 0,-8 15-170,-22 62 78,3 1-1,-25 124 1,50-189 144,1-1 0,0 1 0,1-1 0,0 0 0,1 1 0,0-1 0,1 1 0,1-1 0,0 0 0,0 0 0,1 0 0,1-1 0,6 14 0,-2-9 24,0-1 0,1 0 0,0 0-1,1-1 1,1 0 0,0-1 0,1 0 0,21 15 0,-28-24-21,0 1 0,0-1 0,1-1 0,-1 1 0,10 2 0,-13-5-31,0 0 1,0 0-1,0 0 0,0-1 0,0 1 0,0-1 0,0 0 0,0 0 0,0 0 1,0-1-1,0 1 0,0-1 0,0 1 0,0-1 0,4-2 0,3-2-502,0 0 0,-1 0 1,1-1-1,13-12 0,-16 12-748,0-1 0,0-1 0,0 1 0,-1-1 0,7-12 0,1-2-1280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27:17.4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1 7552,'-41'4'2448,"33"-3"-1499,20-1 2464,117 4 143,66 13-2915,-144-12-463,64-3 0,-45-6-6181,-55 1 536,-1-2 1734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27:17.7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25 7296,'-36'-24'3328,"41"27"-2912,4 1-1184,5 10 512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2:59:56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11 136 6400,'-1'0'233,"0"0"-1,1-1 1,-1 1 0,1 0 0,-1-1 0,0 1 0,1 0-1,-1-1 1,1 1 0,-1-1 0,1 1 0,-1-1 0,1 1 0,0-1-1,-1 1 1,1-1 0,0 0 0,-1 1 0,1-1 0,-1 0-1,2 0 73,-1 0-1,0 1 1,1-1 0,-1 1-1,0-1 1,1 0-1,-1 1 1,1-1-1,-1 1 1,1-1-1,-1 1 1,1-1 0,-1 1-1,2-1 1,6-6 508,6-6 1492,29-22 0,-27 24-1717,0 1-1,0 1 1,34-14-1,-46 22-472,1-1-1,-1 1 1,1-1-1,0 2 0,0-1 1,-1 0-1,1 1 1,0 0-1,0 0 0,9 1 1,-11 2-7,1-1 0,-1 1-1,0 0 1,0 0 0,-1 0 0,1 0 0,-1 0 0,4 7 0,14 20 399,-14-21-332,0 0 0,0 0-1,-1 0 1,4 12 0,-8-17-116,1-1 0,-1-1 0,0 1 1,1 0-1,0 0 0,-1 0 0,1-1 0,0 1 0,0-1 1,1 1-1,-1-1 0,0 0 0,1 0 0,-1 0 0,1 0 1,5 2-1,-6-3-29,0 0 1,0-1 0,1 1 0,-1 0-1,1-1 1,-1 0 0,1 1-1,-1-1 1,0 0 0,1 0-1,-1-1 1,1 1 0,-1 0 0,1-1-1,-1 1 1,0-1 0,1 0-1,-1 0 1,0 0 0,0 0-1,1 0 1,2-3 0,68-55-7,-1 2-416,-71 56 242,1-1 0,-1 1 0,1 0 0,-1 0 0,0-1 1,1 1-1,-1 0 0,1-3 0,1-8-5392,7 12-1631,3 5 4139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27:20.2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538 22 3072,'25'-21'13154,"-24"24"-13051,0 0 1,-1 0-1,1 1 0,-1-1 0,0 0 1,-1 5-1,-4 17 183,-2 0-1,-1 0 1,-2 0 0,0-1 0,-15 26-1,-78 111 545,86-137-704,-1 0 1,-1-2-1,0 0 1,-2-1-1,-1-1 1,-32 22-1,47-37-55,0 0-1,0-1 1,0 0-1,-1-1 1,0 1-1,0-1 1,0-1-1,-12 3 1,15-4-16,1 0 0,-1 0 0,0-1 0,1 0 0,-1 0 0,1 0 0,-1 0 0,-7-2-1,8 1-11,1 0-1,0-1 1,-1 1-1,1-1 0,0 0 1,0 0-1,0 0 0,0 0 1,1 0-1,-1-1 0,0 0 1,-2-3-1,-3-5-30,2 0 1,-1 0-1,2 0 0,-1-1 1,1 0-1,1 0 0,0 0 1,1 0-1,1-1 0,0 1 1,0-1-1,1 0 0,1 0 1,0 1-1,2-20 0,-1 28-36,0 1-1,-1-1 0,1 1 1,1-1-1,-1 1 1,0-1-1,1 1 0,0 0 1,0 0-1,0 0 1,0 0-1,0 0 0,0 0 1,1 1-1,-1-1 0,1 1 1,0-1-1,0 1 1,0 0-1,0 0 0,0 1 1,0-1-1,1 0 1,-1 1-1,6-2 0,1 2-20,0-1-1,0 1 1,0 1-1,0 0 0,0 0 1,0 1-1,0 0 0,-1 1 1,1 0-1,0 1 1,17 6-1,1 4 180,0 1 1,39 26-1,-34-17 194,-2 2 0,-1 1 0,47 54-1,-21-22 112,-51-53-400,0 1 1,0-2 0,0 1 0,1-1-1,0 0 1,0 0 0,0 0 0,0-1-1,1 0 1,9 3 0,-15-6-166,0 0 0,0 0-1,0 0 1,0 0 0,0 0 0,0 0 0,0 0-1,0 0 1,0-1 0,-1 1 0,1 0 0,0-1-1,0 1 1,0-1 0,0 1 0,0-1 0,0 1-1,-1-1 1,1 0 0,0 1 0,0-1 0,-1 0-1,1 0 1,0 0 0,16-28-6046,-9 14 2902,11-10-655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27:20.6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86 16 8064,'3'-13'2592,"-3"13"-2520,0 0 0,0 0 1,0 0-1,0-1 0,0 1 0,0 0 1,0 0-1,0 0 0,0 0 1,0 0-1,0 0 0,0 0 0,0-1 1,0 1-1,0 0 0,1 0 1,-1 0-1,0 0 0,0 0 0,0 0 1,0 0-1,0 0 0,0 0 0,0-1 1,0 1-1,0 0 0,1 0 1,-1 0-1,0 0 0,0 0 0,0 0 1,0 0-1,0 0 0,0 0 1,1 0-1,-1 0 0,0 0 0,0 0 1,0 0-1,0 0 0,0 0 1,0 0-1,0 0 0,1 0 0,-1 0 1,0 0-1,0 0 0,0 0 1,0 0-1,0 0 0,0 1 0,0-1 1,1 0-1,-1 0 0,0 0 1,-1 1 41,0 0 1,0 1-1,1-1 1,-1 0-1,1 0 1,-1 1-1,1-1 1,-1 0-1,1 1 1,0-1 0,-1 1-1,1-1 1,0 3-1,-1 5 133,-6 15 167,0-2-1,-19 41 1,17-42-304,0 0 0,1 1-1,-7 34 1,13-37-1899,0 2-4235,1-9 2963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27:21.0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408 0 5984,'-3'1'361,"0"-1"1,0 1-1,1 0 0,-1 0 1,0 0-1,0 0 1,1 0-1,-1 1 1,0-1-1,1 1 0,-3 2 1,-6 3 613,-76 39 2039,-15 8-844,26 0-1158,67-46-878,0 0-1,0 0 1,1 1-1,0 0 0,-11 16 1,18-23-89,0-1-1,0 0 1,0 1 0,1-1 0,-1 1 0,0-1-1,1 1 1,-1-1 0,1 1 0,-1 0 0,1-1 0,0 1-1,0-1 1,0 1 0,0 0 0,0-1 0,0 1-1,0 0 1,1-1 0,0 2 0,-1-1-18,1 0 0,0-1 0,0 1 0,1 0 0,-1-1 0,0 1 0,1-1 0,-1 0 0,0 0 0,1 1 0,0-1 0,-1 0 0,1 0 0,2 1 0,8 2 18,-1 0 0,0-1 0,1 0 0,18 2 0,-18-3 58,19 3 45,-9-2-41,1 1 0,24 8 0,-41-10-24,0 0-1,-1 0 0,1 1 0,-1-1 1,0 1-1,0 1 0,0-1 1,0 1-1,0 0 0,-1 0 1,1 0-1,-1 0 0,4 6 1,-7-8-41,0 1 1,0-1 0,0 0-1,-1 0 1,1 0-1,0 1 1,-1-1 0,0 0-1,1 0 1,-1 1 0,0-1-1,0 0 1,0 1 0,-1-1-1,1 0 1,0 1-1,-1-1 1,0 0 0,1 0-1,-1 0 1,0 1 0,0-1-1,-2 3 1,-2 2 29,1 0 0,-1 0 0,-1-1 0,1 0 1,-9 8-1,0-2 28,-1 0 0,-1-2 1,1 1-1,-30 12 0,-72 25-2615,101-42 1286,-14 4-3443,4-2 1414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27:28.4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3 533 3968,'-1'0'124,"1"0"0,0 0 1,0 0-1,0 1 0,-1-1 1,1 0-1,0 0 0,0 1 1,0-1-1,0 0 0,0 0 0,0 1 1,0-1-1,-1 0 0,1 1 1,0-1-1,0 0 0,0 0 1,0 1-1,0-1 0,0 0 0,0 0 1,0 1-1,1-1 0,-1 0 1,0 1-1,0-1 0,0 0 1,0 0-1,0 1 0,0-1 0,0 0 1,1 0-1,-1 1 0,0-1 1,0 0-1,0 0 0,1 0 1,-1 1-1,0-1 0,0 0 0,1 0 1,-1 0-1,0 0 0,0 0 1,1 1-1,-1-1 0,0 0 1,1 0-1,0 0 162,0 1 0,0-1 0,1 1 0,-1-1 0,0 0 0,0 0 0,1 1 0,-1-1-1,0 0 1,1 0 0,-1 0 0,0-1 0,3 1 0,-1-1-110,0-1-1,-1 1 1,1 0-1,0-1 0,0 0 1,-1 0-1,1 1 1,-1-2-1,1 1 1,-1 0-1,0 0 0,0-1 1,3-3-1,2-4 28,11-24 0,-15 28-78,37-82 395,14-24-91,-42 90-363,104-171 620,-109 184-809,0-1 1,9-21-1,-49 75-848,25-29 1012,1 0-1,1 1 0,0-1 1,1 1-1,1 1 0,-4 22 1,3 0 44,1 62 1,4-93-1,0-1 0,1 1 1,0 0-1,3 12 1,-4-19-48,1 1 0,-1-1 1,1 1-1,-1-1 1,1 1-1,0-1 1,-1 1-1,1-1 0,0 0 1,0 1-1,0-1 1,0 0-1,0 0 1,0 0-1,0 0 0,0 0 1,0 0-1,1 0 1,-1 0-1,0 0 1,1 0-1,-1-1 0,1 1 1,-1-1-1,1 1 1,-1-1-1,1 1 1,2-1-1,-1 0 39,0-1-1,0 1 0,0-1 1,0 0-1,-1 0 1,1 0-1,0 0 1,0-1-1,-1 1 1,1-1-1,3-2 1,28-24 272,-22 16-251,79-69 169,42-34-310,-120 105 28,17-12 48,-27 21-53,-1-1 0,1 1 0,-1 0 0,1 0 0,0 0 0,0 0 0,-1 0 0,1 0 0,0 1 0,3-1 0,-5 2 13,0-1 1,0 0 0,0 0 0,0 1 0,0-1-1,0 0 1,0 1 0,0-1 0,0 1-1,0-1 1,0 1 0,-1 0 0,1-1 0,0 1-1,0 0 1,0-1 0,-1 1 0,1 0-1,0 0 1,-1 0 0,1 0 0,-1 0-1,1 0 1,-1 0 0,0 0 0,1 0 0,-1 2-1,2 3 18,0 1 0,-1-1-1,1 9 1,-2-12-2,4 113 519,-4-116-515,0 0 0,0 0 0,0 0-1,0 1 1,0-1 0,0 0 0,0 0 0,0 1 0,0-1 0,0 0-1,0 0 1,0 1 0,0-1 0,0 0 0,0 0 0,0 1-1,0-1 1,0 0 0,0 0 0,0 1 0,0-1 0,0 0 0,0 0-1,1 0 1,-1 1 0,0-1 0,0 0 0,0 0 0,0 0 0,1 1-1,-1-1 1,0 0 0,0 0 0,0 0 0,1 0 0,-1 0 0,0 1-1,0-1 1,1 0 0,-1 0 0,0 0 0,0 0 0,1 0-1,-1 0 1,0 0 0,0 0 0,1 0 0,-1 0 0,0 0 0,0 0-1,1 0 1,-1 0 0,0 0 0,0 0 0,0 0 0,1 0 0,-1-1-1,0 1 1,0 0 0,1 0 0,-1 0 0,0 0 0,0-1 0,14-10 119,-13 9-74,22-23 108,24-34-1,-19 23-117,-25 31-104,0 1 0,1 0 1,0 0-1,0 0 0,0 1 0,0 0 1,0-1-1,1 1 0,-1 1 0,10-5 1,-13 6 54,0 1 1,0 0-1,0 0 1,-1 0-1,1 0 0,0 0 1,0 0-1,0 0 1,0 0-1,0 0 1,-1 0-1,1 1 1,0-1-1,0 0 1,0 1-1,-1-1 1,1 0-1,0 1 0,0-1 1,0 1-1,1 1 10,0 0-1,0 0 0,0 0 0,-1 0 1,1 0-1,2 4 0,0 3 46,1 0-1,3 16 1,-7-22-43,17 53 27,-1 2-1879,-3-20-2446,-13-36 3936,5 9-1414,1-3-2471,-2-4 1623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27:28.8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70 9 8064,'-52'-8'3648,"38"8"-3168,10 5-480,4-2-96,4 6-512,10 3 320,10 6-64,4 3 192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27:30.8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375 24 3904,'5'-2'873,"-4"1"-773,0 1 0,0 0 1,0-1-1,0 1 0,0 0 0,-1-1 0,1 1 1,0-1-1,0 1 0,-1-1 0,1 1 1,1-2-1,-2 1 405,0 1-342,0-1-1,1 1 1,-1 0 0,0-1 0,0 1-1,0 0 1,0-1 0,1 1 0,-1 0 0,0 0-1,0-1 1,1 1 0,-1 0 0,0 0 0,0 0-1,1-1 1,-1 1 0,0 0 0,1 0-1,-1 0 1,0 0 0,1 0 0,-1 0 0,0-1-1,1 1 1,-1 0 0,0 0 0,1 0 0,-1 0-1,0 0 1,1 0 0,-1 0 0,0 0 0,1 1-1,-3-3 1421,1 2-1563,1-1 1,-1 1-1,1 0 1,-1-1 0,0 1-1,1-1 1,-1 1-1,1 0 1,-1 0-1,0-1 1,1 1 0,-1 0-1,0 0 1,0 0-1,1 0 1,-1 0-1,0 0 1,-1 0 0,-12 0 35,0 2 1,0 0-1,-1 0 1,1 1 0,1 1-1,-1 0 1,-23 11-1,14-3 23,0 0 0,1 2 0,-33 26 0,42-29-84,1 0 1,0 1 0,1 0-1,1 1 1,-13 19 0,16-21 76,1 0 1,0 0 0,1 1-1,0 0 1,1 0-1,0 0 1,-4 24-1,8-31 3,-1 0 0,1 0-1,0 0 1,0-1 0,0 1-1,1 0 1,0 0 0,2 7 0,-3-10-43,1-1 1,0 1 0,-1-1-1,1 1 1,0-1 0,0 0 0,0 1-1,0-1 1,0 0 0,0 0 0,0 0-1,1 0 1,-1 0 0,0 0-1,1 0 1,-1 0 0,0 0 0,1 0-1,-1-1 1,1 1 0,-1-1-1,1 1 1,0-1 0,-1 1 0,1-1-1,-1 0 1,1 0 0,2 0-1,0 0 18,1-1-1,-1 1 0,1-1 0,-1 0 0,1-1 0,-1 1 0,0-1 0,0 0 0,0 0 0,0 0 0,7-4 0,-3 1 13,16-11 151,0-1 0,-1-1 0,0-1-1,27-30 1,71-95 211,-119 142-429,6-8-31,-1 0 1,-1-1-1,1 1 1,-2-1-1,9-21 0,-13 30-5,-1 1-1,0 0 1,1 0 0,-1 0-1,0 0 1,0 0-1,0-1 1,0 1-1,0 0 1,0 0-1,0 0 1,0-1-1,-1-1 1,1 3 28,-1 0 1,1-1 0,0 1-1,0 0 1,-1-1 0,1 1 0,0 0-1,-1 0 1,1-1 0,0 1-1,-1 0 1,1 0 0,0-1-1,-1 1 1,1 0 0,0 0-1,-1 0 1,1 0 0,-1 0-1,1-1 1,0 1 0,-1 0-1,1 0 1,-1 0 0,1 0-1,-1 0 1,1 0 0,0 0-1,-1 1 1,1-1 0,-1 0-1,1 0 1,0 0 0,-1 0-1,1 0 1,0 1 0,-1-1-1,0 1 1,-2 1-15,-1 0-1,1 0 0,0 1 1,0-1-1,0 1 1,0 0-1,0 0 1,1 0-1,-1 0 0,1 1 1,0-1-1,0 1 1,0-1-1,1 1 1,-1 0-1,-1 5 1,-1 5 13,1 0 1,0 0-1,-2 22 0,5-25 65,0-1-1,0 1 1,1 0-1,0-1 1,6 20-1,-6-26 15,-1 0-1,2-1 0,-1 1 0,0-1 0,1 1 0,-1-1 0,1 0 0,0 0 0,0 1 0,1-1 0,-1-1 0,0 1 0,1 0 0,0-1 0,0 1 0,-1-1 0,2 0 0,-1 0 0,6 3 0,-7-4-20,1-1 0,-1 1 0,1-1 0,-1 0 0,1 0 0,-1 0 0,1-1-1,0 1 1,-1 0 0,0-1 0,1 0 0,-1 0 0,1 0 0,-1 0 0,0 0 0,1 0-1,-1 0 1,3-3 0,4-2 69,0-2 1,12-11-1,-20 18-108,59-62 162,16-14 13,-62 65-178,0 0 1,1 1 0,19-12-1,-34 23-4,1 0 0,0-1-1,0 1 1,-1-1 0,1 1-1,0 0 1,0 0 0,-1-1 0,1 1-1,0 0 1,0 0 0,0 0-1,-1 0 1,1 0 0,0 0-1,1 0 1,-1 0 2,-1 1 0,0-1 0,1 0 0,-1 0 0,0 1 0,1-1 0,-1 0 0,0 1 0,0-1 0,1 0 0,-1 1 0,0-1-1,0 0 1,1 1 0,-1-1 0,0 0 0,0 1 0,0-1 0,0 1 0,0-1 0,0 0 0,0 1 0,1 0 0,-1 4 14,-1 0-1,1-1 0,0 1 1,-3 8-1,1 0 30,-6 30 140,5-28-56,1 0 1,-2 21-1,7-26 69,3-10 178,10-12 121,-13 9-568,29-22 86,2 1 1,0 1-1,68-33 0,-82 45-13,-13 7-42,0 0-1,0 1 0,0-1 1,0 2-1,1-1 0,-1 1 1,1 0-1,9-1 0,-15 3 18,-1 0 0,1 0 0,-1 0 0,1 1 0,-1-1-1,1 0 1,-1 1 0,1 0 0,-1-1 0,0 1 0,1 0 0,-1 0 0,0-1-1,0 1 1,1 0 0,-1 0 0,0 1 0,0-1 0,0 0 0,0 0-1,0 0 1,-1 1 0,1-1 0,0 0 0,-1 1 0,1-1 0,0 1-1,-1-1 1,0 1 0,1-1 0,-1 3 0,2 6 23,-1 0-1,0 0 1,-2 18 0,1-14-17,-1 28 25,2 50 4,0-79 37,1-1 0,0 1 0,1-1 1,0 1-1,6 12 0,-9-23-17,1 0 0,0 0 0,0 0 0,1 0 0,-1 0 0,0 0 0,1 0 0,-1-1 0,1 1 0,2 1-1,-3-2-7,0 0-1,0-1 0,0 1 0,0-1 0,0 1 0,0-1 1,0 0-1,0 1 0,0-1 0,0 0 0,0 0 0,0 0 1,0 1-1,0-1 0,0 0 0,0 0 0,0-1 0,1 1 0,-1 0 1,0 0-1,0-1 0,0 1 0,2-1 0,1-1 23,-1-1 0,1 1-1,0-1 1,-1 0 0,0 0 0,1 0-1,-1-1 1,3-5 0,21-32 90,-23 35-112,48-84 147,32-51-360,-74 129-12,-10 12 195,0 0 0,0 0 0,0-1 0,0 1 0,0 0 0,0 0 0,0 0 0,0 0 0,0 0 0,0 0 0,0 0 0,0 0 0,0 0 0,1 0 0,-1 0 0,0 0 0,0-1 0,0 1 0,0 0 0,0 0 0,0 0 0,0 0 0,0 0 0,0 0 0,1 0 0,-1 0 0,0 0 0,0 0 0,0 0 0,0 0 0,0 0 0,0 0 1,0 0-1,0 0 0,0 0 0,1 0 0,-1 0 0,0 0 0,0 0 0,0 1 0,0-1 0,0 0 0,0 0 0,0 0 0,0 0 0,0 0 0,0 0 0,1 0 0,-1 0 0,-1 20-631,-1-9 707,-6 57-64,-6 92 248,18-136 5,2-13 61,-6-11-309,0 1 0,0-1 0,1 0 0,-1 0 0,0 0 0,0 0 0,1 0 0,-1 1 1,0-1-1,0 0 0,1 0 0,-1 0 0,0 0 0,0 0 0,1 0 0,-1 0 1,0 0-1,0 0 0,1 0 0,-1 0 0,0 0 0,0 0 0,1 0 0,-1 0 1,0 0-1,0-1 0,1 1 0,-1 0 0,0 0 0,0 0 0,0 0 0,1 0 1,-1 0-1,0-1 0,0 1 0,1 0 0,4-6 102,0-1 0,0 0-1,6-10 1,0 0-15,-5 8-47,26-41 198,43-50 1,-63 86-310,0 1 0,2 0 1,-1 1-1,1 0 0,1 1 1,0 0-1,1 2 1,18-10-1,-31 18 22,0 0-1,0 0 1,0 0 0,0 0 0,0 0-1,0 1 1,0-1 0,1 1-1,-1 0 1,4 0 0,-5 0 41,-1 0 0,0 1 0,1-1 0,-1 1 0,0-1 1,1 1-1,-1-1 0,0 1 0,0 0 0,0 0 0,0-1 0,0 1 0,0 0 1,0 0-1,0 0 0,0 0 0,0 0 0,0 1 0,0-1 0,-1 0 0,1 0 0,0 0 1,-1 1-1,1-1 0,-1 0 0,0 1 0,1-1 0,-1 2 0,3 13-59,-1 0 0,-1 0 0,-2 31 0,-10 51 77,-2-27-22,-29 87-1,-34 66-107,19-60 133,33-90 39,7-16 203,-3 0 0,-33 66 0,49-117-208,2-3-4,0 0 1,0 0 0,0 0 0,0 0-1,-1 0 1,0-1 0,0 1 0,0-1 0,0 0-1,0 0 1,-1 0 0,-3 3 0,5-5-42,1-1 1,0 1-1,0-1 1,0 1-1,0-1 1,-1 0-1,1 1 1,0-1-1,0 0 1,-1 0 0,1 0-1,0 0 1,0 0-1,-1 0 1,1 0-1,0 0 1,0-1-1,-1 1 1,1 0-1,0-1 1,0 1 0,0-1-1,-1 1 1,1-1-1,0 0 1,0 0-1,0 1 1,-1-3-1,-2-1 2,0 0-1,0 0 0,1-1 1,0 1-1,0-1 1,-3-7-1,-8-22 73,1 0 1,-15-72-1,28 106-85,-20-100-22,19 87 7,-1 0 0,2 0 0,0 1 0,0-1 0,4-19 0,-2 23 6,1 1 1,-1 0-1,2 0 0,-1 0 1,1 0-1,0 0 0,1 1 1,0 0-1,0 0 0,1 0 1,-1 0-1,2 1 0,-1 0 1,0 0-1,1 1 0,0 0 1,1 0-1,9-4 0,10-5 78,1 2-1,0 2 0,50-13 1,-71 21-50,318-75-910,-297 73-621,1 6-3493,-9 5 1651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27:33.6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12 533 4576,'-11'1'3220,"22"-14"1003,0 0-3714,40-64 1607,-27 39-1662,188-274 1317,-202 296-1724,-7 10-108,1 0 0,0 0 1,0 0-1,9-9 1,-13 15 48,1-1 0,-1 1 0,0 0 1,0 0-1,0 0 0,1-1 0,-1 1 0,0 0 1,0 0-1,1 0 0,-1 0 0,0 0 0,0-1 1,1 1-1,-1 0 0,0 0 0,0 0 0,1 0 1,-1 0-1,0 0 0,1 0 0,-1 0 0,0 0 1,0 0-1,1 0 0,-1 0 0,0 0 0,1 0 1,-1 0-1,1 0 0,2 9-294,-4 19 50,1-24 288,-2 24 8,3 35 0,-1-1 367,0-40-249,4 46-1,-3-61-82,0-1-1,1 0 1,-1 0 0,1 0 0,1 1 0,-1-2 0,1 1 0,0 0 0,0-1 0,1 1 0,6 7 0,-7-10-13,-1-1 0,1 1 0,0-1 1,0 0-1,0 0 0,1 0 0,-1-1 0,0 1 0,1-1 0,-1 1 0,1-1 0,-1 0 1,1 0-1,0-1 0,-1 1 0,1-1 0,0 0 0,-1 0 0,6-1 0,4 0 65,0-2 0,0 1 0,0-2 0,14-5 0,19-8 72,0-3 0,53-30 0,-75 36-114,-1-1 1,-1-1-1,0-1 1,-1-1-1,29-33 1,-44 44-61,-1 1-1,-1-1 1,1 0 0,-1-1 0,0 1 0,-1-1-1,0 0 1,3-9 0,-5 12-41,0 0 0,0 0 0,0 0 0,-1 0 0,1 0 0,-1 0 0,-1 0 0,1 0 0,-1-1 1,0 1-1,0 0 0,0 0 0,-4-9 0,5 14-1,-1-1 1,1 0-1,0 1 1,-1-1-1,1 1 0,-1-1 1,1 1-1,-1-1 1,1 1-1,-1-1 1,1 1-1,-1-1 1,1 1-1,-1-1 0,0 1 1,1 0-1,-1 0 1,0-1-1,1 1 1,-1 0-1,0 0 1,0-1-1,-1 1-17,0 0 1,0 0-1,0 1 0,0-1 1,1 0-1,-1 1 1,0-1-1,-3 2 0,-2 1-38,0 0 0,0 1 1,-7 5-1,12-7 72,-20 12-137,2 1 0,-30 28 0,42-35 161,0 0-1,1 1 0,0 0 0,0 0 0,1 1 0,0 0 0,1 0 0,0 0 0,1 0 1,0 1-1,-4 18 0,7-23-10,-1 1 0,2 0 0,-1-1 0,1 1-1,0 0 1,0-1 0,0 1 0,1 0 0,0-1 0,1 1 0,0 0 0,0-1 0,0 0 0,1 1 0,-1-1 0,1 0 0,1 0 0,-1-1 0,1 1 0,9 9 0,-8-10 33,0-1 0,0 1 0,0-1 0,1 0 0,0-1 0,-1 1 0,1-1 0,1 0 0,-1-1 0,0 1 0,1-1 0,-1 0 0,1-1 0,11 2 0,-7-3 5,-1 0 1,1-1-1,0 0 0,0 0 1,-1-1-1,1 0 0,-1-1 0,19-8 1,23-13 171,65-41 0,-40 21-67,-39 23-74,28-14 122,63-48 1,-116 74-183,4-2-19,-2-2 0,15-13-1,-27 23-11,0 0-1,0 0 0,-1 0 1,1-1-1,-1 1 1,1 0-1,-1-1 1,0 0-1,-1 0 1,1 1-1,-1-1 1,0 0-1,1 0 0,-2 0 1,2-7-1,-2 11 4,0-1-1,0 0 0,0 1 1,0-1-1,0 1 0,0-1 1,0 1-1,0-1 1,-1 1-1,1-1 0,0 1 1,0-1-1,0 1 0,-1-1 1,1 1-1,0 0 0,-1-1 1,1 1-1,0-1 1,-1 1-1,1 0 0,0-1 1,-1 1-1,1 0 0,-1-1 1,1 1-1,-1 0 0,1 0 1,-1-1-1,1 1 0,-1 0 1,1 0-1,-1 0 1,1 0-1,-1 0 0,0 0 1,-2 0-26,0 0 1,1 0 0,-1 0-1,0 1 1,0-1 0,0 1 0,-2 1-1,-26 11-106,0 1-1,2 1 0,0 2 1,1 1-1,-46 39 0,60-46 131,1 1-1,1 1 1,0 0-1,1 0 1,0 1-1,-13 25 1,19-29 25,0-1 0,1 1 1,0 0-1,1 0 0,0 0 0,0 0 1,1 1-1,1-1 0,0 1 1,0-1-1,1 1 0,1 12 1,0-19-11,-1 0 1,1-1-1,-1 1 0,1 0 1,1-1-1,-1 1 1,0-1-1,1 0 1,0 1-1,0-1 0,0 0 1,0 0-1,4 4 1,-4-5 18,0 0 1,0-1-1,0 1 1,0-1-1,1 0 1,-1 1-1,0-1 1,1 0-1,-1 0 1,1-1 0,0 1-1,-1-1 1,1 1-1,0-1 1,-1 0-1,1 0 1,0 0-1,-1 0 1,4 0-1,-1-1 29,0 0 0,-1 0-1,1-1 1,0 1-1,-1-1 1,1 0 0,-1 0-1,1-1 1,-1 1-1,4-4 1,0 0 26,-1-1 0,0 1 0,0-1 0,9-13 0,1-5 44,-2 0-1,17-36 1,-30 57-118,73-135-108,-74 138-327,-1 4 171,-4 11 66,-4 11 75,-30 122 100,-72 244-123,53-204 315,-25 70 576,80-250-668,-1-1 0,1 1 0,-1-1 0,-1 0 0,1 1 0,-1-2 0,-7 10 0,10-14-68,1-1 1,-1 1 0,1 0-1,-1-1 1,0 1-1,1-1 1,-1 1-1,0 0 1,0-1-1,0 0 1,1 1-1,-1-1 1,0 1-1,0-1 1,0 0-1,0 0 1,0 1-1,0-1 1,0 0-1,1 0 1,-1 0-1,0 0 1,0 0-1,-1-1 1,0 1 7,1-1-1,0 1 1,-1-1 0,1 0-1,0 0 1,0 0 0,0 0-1,0 0 1,0 0 0,0 0-1,0 0 1,0 0 0,0 0-1,0-2 1,-3-4 43,1 0 0,0-1 1,0 1-1,-3-13 0,-1-17-103,1 0 0,2 0 0,1-55 0,4 74 47,1 0-1,1 1 1,6-21 0,-6 29-35,-1 0 1,2 0 0,-1 1 0,2-1 0,-1 1-1,1 0 1,0 0 0,0 0 0,1 1 0,0 0 0,1 0-1,11-9 1,6-2 56,0 1 0,44-23 0,-15 10 20,-17 9-69,-1-2 0,0-2 0,-2-1 0,30-31 0,85-115 149,-46 49-42,-86 104-74,15-26 1,2-1-37,-23 29-69,-6 10-10,-7 11-158,-10 16-71,6-9 295,0 0 0,1 0 1,0 0-1,-8 22 0,3 4 47,2-1 0,1 2 0,2-1 0,-3 69 0,9-102 21,0 1-1,1-1 1,-1 0 0,1 1-1,0-1 1,0 0 0,2 7-1,-2-10-21,-1-1 0,0 1 0,1 0 0,-1 0 0,1-1 0,-1 1-1,1 0 1,0-1 0,-1 1 0,1-1 0,-1 1 0,1-1 0,0 1 0,0-1-1,-1 1 1,1-1 0,0 1 0,0-1 0,-1 0 0,1 1 0,0-1 0,0 0-1,0 0 1,0 0 0,0 0 0,-1 0 0,1 0 0,0 0 0,0 0 0,0 0 0,0 0-1,0 0 1,-1 0 0,1-1 0,0 1 0,0 0 0,0-1 0,-1 1 0,1-1-1,0 1 1,0-1 0,-1 1 0,2-1 0,9-7 121,-1-1 1,11-9 0,-5 3-68,28-24 48,8-8-81,67-47 0,-108 86 4,16-9-158,0-2-1,31-30 0,-70 59-332,-21 20 154,30-27 303,0 0 0,1 0 1,0 1-1,-1-1 0,1 0 0,1 1 0,-1 0 0,0-1 1,1 1-1,-2 5 0,2-3-3,1 0 1,0 0-1,0 0 1,0 0-1,1-1 1,0 1-1,0 0 1,0 0-1,1 0 1,-1-1-1,2 1 1,-1-1-1,0 1 1,1-1-1,6 8 1,-7-10 20,-1 0 0,1-1 0,0 0 0,1 1 1,-1-1-1,0 0 0,1 0 0,-1 0 0,1 0 0,0-1 0,-1 1 1,1-1-1,0 1 0,0-1 0,0 0 0,0 0 0,0 0 0,0-1 1,0 1-1,0-1 0,1 0 0,-1 0 0,0 0 0,0 0 0,0 0 1,0-1-1,0 1 0,1-1 0,-1 0 0,4-2 0,-1 0 7,-1 0 1,0 0-1,0-1 0,-1 0 0,1 0 0,-1-1 0,0 1 0,0-1 1,4-6-1,-4 6-28,4-5 32,0-1 0,-1 1-1,0-2 1,7-16 0,-12 24-41,-1 1 1,1-1-1,-1 0 1,0 0-1,-1 1 0,1-1 1,0 0-1,-1 0 1,0 0-1,0 0 1,0 0-1,0 0 1,-1 0-1,0 1 0,0-1 1,0 0-1,0 0 1,0 1-1,-2-5 1,1 6-15,0 0 1,0-1 0,-1 1 0,1 0 0,0 0 0,-1 0 0,1 1-1,-1-1 1,0 1 0,1-1 0,-1 1 0,0 0 0,0 0 0,0 0-1,0 0 1,0 1 0,0-1 0,-5 1 0,-3-1-43,0 0 0,-19 3 0,27-2 53,43-2 104,50-8 1,-50 4-227,49-1 1,-82 8 44,1-1 0,-1 1 1,12 2-1,-17-2 83,0-1 0,0 1 0,0-1 1,0 1-1,0 0 0,0-1 0,0 1 0,-1 0 0,1 1 0,0-1 1,-1 0-1,1 0 0,-1 1 0,1-1 0,-1 1 0,1-1 0,0 3 1,0-1 10,-1 1 0,0 0 0,0 0 1,-1 0-1,1 0 0,-1 0 0,0 0 1,0 0-1,0 0 0,0 0 1,-1 0-1,-1 5 0,-2 8 166,-10 24 0,9-27-149,2-3 272,8-16 55,2-4-225,7-4-115,0 1 0,0 1 1,1 0-1,0 1 0,1 0 0,0 2 1,0 0-1,25-8 0,-36 14-26,1 0 0,0 1 0,0-1 0,0 1 0,0 1 0,0-1 0,0 1 0,0 0 0,0 0 0,-1 1 0,10 2 0,-7-1 0,1 1 0,-1 0 0,-1 0 1,1 1-1,0 0 0,-1 0 1,9 7-1,1 3 18,-1 0-1,-1 2 1,0-1-1,-1 2 1,17 27 0,22 41-1603,-52-83 1118,0 0 0,0-1 0,0 1 0,0 0 0,0 0 0,0-1 0,-1 1 0,1 0 0,0 3 0,-4 4-4778,-2-1 2487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27:33.9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142 49 7040,'-51'-37'3200,"7"32"-2752,25 2-352,11 3-128,-6-4 96,8 4-32,6 4-2144,11 4 1184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27:36.8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236 638 5472,'-7'-18'1655,"7"16"-1483,-1 0 0,1 0 0,-1 0 0,1 0 0,-1 0 0,0 0 0,0 0 0,0 0 0,0 0 0,0 1 0,0-1 0,-1 0 0,1 1 0,-1-1 0,1 1 0,-1 0 1,1-1-1,-1 1 0,0 0 0,0 0 0,-3-2 0,2 2-84,-1 0 1,1 0-1,-1 0 1,0 0-1,0 1 1,1-1-1,-1 1 1,0 0-1,0 0 1,1 0 0,-1 1-1,0-1 1,0 1-1,1 0 1,-1 0-1,1 0 1,-1 1-1,1-1 1,-7 4-1,3 1-75,0 0 0,0 0 0,0 1 0,1 0-1,0 0 1,0 1 0,1-1 0,0 1 0,0 0 0,-7 17 0,3 0 99,0 0 1,-7 43 0,14-60-87,-2 8 145,1 0 0,1 0 0,0 1-1,1 29 1,1-42-112,0-1 0,1 0 1,-1 0-1,1 1 0,0-1 0,0 0 0,0 0 0,0 0 1,0 0-1,1 0 0,-1 0 0,1-1 0,0 1 0,0 0 1,0-1-1,0 1 0,0-1 0,1 0 0,-1 0 0,1 0 1,-1 0-1,1 0 0,0 0 0,0-1 0,0 1 1,0-1-1,0 0 0,0 0 0,0 0 0,0 0 0,4 0 1,0 0 26,0-1 1,1 0-1,-1 0 1,0-1-1,1 0 1,-1 0-1,0-1 1,0 0-1,0 0 1,0 0-1,0-1 1,0 0 0,-1 0-1,0-1 1,1 0-1,-1 0 1,0-1-1,-1 1 1,1-1-1,-1 0 1,5-7-1,-4 4-15,0 0-1,-1-1 1,0 1-1,-1-2 0,0 1 1,0 0-1,-1-1 1,0 1-1,0-1 0,1-15 1,-2 11-79,-2 0-1,1 0 1,-2 0 0,0 0 0,0 0 0,-2 0 0,-4-18 0,4 24-70,0-1 1,0 1 0,-1 0 0,0-1-1,-9-11 1,9 15-48,0 0-1,0 0 1,0 1 0,0-1-1,-1 1 1,1 0 0,-1 1-1,0-1 1,-10-4-1,15 7 96,-1 1 0,1 0-1,-1 0 1,1-1 0,0 1-1,-1 0 1,1 0 0,-1 0-1,1 0 1,-1 0 0,1-1-1,-1 1 1,1 0-1,-1 0 1,0 0 0,1 0-1,-1 0 1,1 1 0,-1-1-1,1 0 1,-1 0 0,1 0-1,-1 0 1,1 0 0,-1 1-1,1 0 16,1-1 0,-1 1 0,1-1 0,-1 1 1,1 0-1,-1-1 0,1 1 0,0-1 0,-1 1 0,1-1 0,0 0 0,-1 1 0,1-1 0,1 1 0,3 0 85,-1 0 0,1-1 1,0 1-1,0-1 0,0 0 0,-1 0 0,1 0 0,0-1 0,0 0 1,8-2-1,6-3 245,25-12 1,-1-4 236,67-45 0,-93 55-470,0-1 0,-1-1 0,0-1 0,-1 0 0,-1-1 0,0-1 0,-1 0 0,16-29 0,1-12 191,34-90 1,-34 74-237,-29 71-100,0 0-1,0 0 1,1 0-1,-1 1 1,1-1-1,3-4 1,-5 6 57,1 1 1,-1 0-1,0 0 0,0 0 0,0 0 1,0 0-1,0 0 0,0 0 0,1 0 1,-1 0-1,0 0 0,0 0 0,0 0 1,0 0-1,0-1 0,1 1 0,-1 0 1,0 0-1,0 0 0,0 1 0,0-1 1,1 0-1,-1 0 0,0 0 0,0 0 1,0 0-1,0 0 0,0 0 1,1 0-1,-1 0 0,0 0 0,0 0 1,0 0-1,0 0 0,0 1 0,0-1 1,0 0-1,1 0 0,-1 0 0,0 0 1,0 0-1,4 15-173,-2-3 109,-1 0 0,-1 0-1,-1 20 1,0-12 15,-32 357-89,25-318 146,-44 249 231,29-223 41,-4-2 0,-3-1 0,-3-1 1,-58 98-1,78-155-92,-2-1 1,0-1 0,-22 23-1,32-40-99,0 0-1,0 0 1,0 0-1,-1-1 1,1 0-1,-10 5 1,13-8-54,0 0 1,0 0 0,0-1 0,0 1 0,0 0 0,0-1-1,-1 0 1,1 1 0,0-1 0,0 0 0,0 0-1,-1 0 1,1-1 0,0 1 0,0 0 0,0-1-1,0 0 1,-1 1 0,1-1 0,0 0 0,0 0 0,0 0-1,1 0 1,-4-3 0,1 1-1,-1-1 0,1 0 0,0-1 0,1 1 0,-1-1 0,1 0 0,0 0 0,0 0 0,1 0 0,-1 0 0,1-1 0,0 1 0,1-1 0,-1 1 0,1-1 0,0 0 0,0-8 0,1 5-33,-1-1 0,2 0 0,0 1-1,0-1 1,0 1 0,1-1 0,1 1-1,-1-1 1,8-15 0,-4 16-7,-1-1 0,1 2 0,0-1 0,1 1 0,0 0 0,1 0-1,-1 1 1,1-1 0,1 2 0,-1-1 0,1 2 0,0-1 0,15-6 0,5 0-48,0 1 1,0 2-1,42-9 1,-48 14-52,0 1 0,0 1 0,0 1 0,0 1 0,32 3 0,17 8-8057,-47-6 5309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27:38.0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195 305 2912,'7'-18'923,"-6"9"-550,-2 4-378,0-2 439,1-1 1,-1 1 0,1-1-1,1 1 1,2-15-1,24-130 6948,-25 139-6900,-2 16-261,-3 27 14,-6 21 367,-18 59 0,-23 50-14,7-26-81,-48 187 693,88-314-900,1 1 0,0 0 0,-1 13 0,4-21-283,-1 0 0,0 0 0,0 0 1,0 0-1,0 0 0,0 0 0,0 0 1,0 0-1,0 0 0,0-1 0,0 1 1,0 0-1,0 0 0,0 0 0,0 0 1,0 0-1,0 0 0,0 0 0,0 0 0,0 0 1,0 0-1,0 0 0,0 0 0,0 0 1,0 0-1,0 0 0,0 0 0,0 0 1,0 0-1,0 0 0,1 0 0,-1 0 1,0 0-1,0 0 0,0 0 0,0 0 1,0 0-1,0 0 0,0 0 0,0 0 0,0 0 1,0 0-1,0 0 0,0 1 0,0-1 1,0 0-1,0 0 0,0 0 0,0 0 1,0 0-1,0 0 0,0 0 0,0 0 1,0 0-1,0 0 0,0 0 0,0 0 1,0 0-1,5-9 427,71-204 516,-16 39-880,-25 69-304,43-211 0,-61 258-9,-9 32 71,-8 26 160,0-1-1,0 1 0,0 0 0,0 0 1,0 0-1,1 0 0,-1 0 0,0 0 1,0 0-1,0 0 0,0 0 0,0 0 1,0 0-1,0 0 0,1 0 0,-1 0 1,0 0-1,0 0 0,0 0 0,0 0 1,0 0-1,0 0 0,0 0 0,1 0 1,-1 1-1,0-1 0,0 0 0,0 0 1,0 0-1,0 0 0,0 0 0,0 0 1,0 0-1,0 0 0,1 0 0,-1 0 1,0 1-1,0-1 0,0 0 0,0 0 1,0 0-1,0 0 0,0 0 0,0 0 1,0 0-1,0 1 0,0-1 0,0 0 0,0 0 1,0 0-1,0 0 0,0 0 0,0 0 1,4 9-79,2 11 24,-1 1 0,3 33 0,-3-23 217,42 219 614,-40-210-696,31 173 266,-25-152-121,34 88 1,-37-120-125,9 23 260,-16-47-253,-1 0 0,1 0 0,0 0 0,0 0 0,0-1 0,1 1 1,5 5-1,-8-10-181,-1 0 0,1 1 0,-1-1 1,1 0-1,-1 1 0,1-1 1,-1 0-1,1 1 0,-1-1 0,1 0 1,-1 0-1,1 0 0,-1 0 1,1 1-1,-1-1 0,1 0 0,0 0 1,-1 0-1,1 0 0,-1 0 1,1 0-1,-1-1 0,1 1 0,0 0 1,-1 0-1,1 0 0,-1 0 1,1-1-1,-1 1 0,1 0 0,-1 0 1,1-1-1,-1 1 0,1-1 1,-1 1-1,0 0 0,1-1 0,-1 1 1,1-1-1,-1 1 0,0-1 1,0 1-1,1-1 0,-1 1 0,0-1 1,0 1-1,1-1 0,-1 0 1,2-4-1303,0-1 1,0 0-1,2-9 1,-3 11 575,4-14-1844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2:59:57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313 99 7232,'-11'-12'1001,"8"8"-626,-1 1 0,1-1 0,0 0 0,0 0-1,0 0 1,0-1 0,-2-4 0,5 8-164,0 1 1,0-1 0,0 0 0,0 1 0,-1-1-1,1 1 1,0-1 0,-1 1 0,1-1-1,0 1 1,-1-1 0,1 1 0,-1-1-1,1 1 1,0-1 0,-1 1 0,1 0-1,-1-1 1,0 1 0,1 0 0,-1-1 0,1 1-1,-1 0 1,1 0 0,-1 0 0,0-1-1,-1 1 3,1 0-1,-1 0 0,1 0 0,-1 1 0,1-1 1,-1 0-1,1 1 0,0-1 0,-1 1 1,-2 0-1,-1 2 16,0 0 1,1 0-1,-1 1 0,1-1 1,-5 6-1,-4 5 169,0 2-1,2 0 0,0 0 0,-10 21 1,-31 76 794,28-50-691,-30 119 1,49-152-310,-2 50 0,6-70-166,0 9 84,2-1-1,0 0 1,0 1-1,8 28 1,-6-33-10,1 0 0,0-1 0,1 0 0,1 0 0,0-1 0,12 19 0,-14-25-61,0-1-1,1-1 1,-1 1 0,1-1-1,0 1 1,0-1 0,0-1-1,0 1 1,1-1-1,0 0 1,-1 0 0,1 0-1,0-1 1,0 0-1,1 0 1,-1-1 0,0 0-1,1 0 1,-1 0 0,0-1-1,1 0 1,10-1-1,2-1 6,0-2 0,0 0 0,0-1-1,-1 0 1,0-2 0,22-11 0,-15 5 5,0-1 0,-2-1 0,0-1 1,0-2-1,-2 0 0,0-1 0,-1-1 0,33-43 0,-44 49-10,-1 1-1,0-2 0,-1 1 0,0-1 1,-1 0-1,-1-1 0,0 1 0,-1-1 1,-1 0-1,2-30 0,-3 7-91,-2-1 0,-2 0 0,-8-49-1,6 62 10,-1 0-1,-1 0 0,-13-38 0,16 57 36,-1 0-1,0 1 1,0-1 0,0 1 0,-1 0 0,0 0 0,-1 0 0,1 0 0,-1 1 0,0 0 0,-1 1 0,0-1-1,0 1 1,0 0 0,-10-5 0,2 4-21,-1-1 1,0 2-1,-1 0 0,1 1 1,-1 0-1,1 2 0,-1 0 0,-20 0 1,23 2-114,0 1 0,-1 0 0,1 1 0,0 0 0,0 1 1,0 1-1,0 0 0,1 1 0,-26 13 0,30-12-384,1 0-1,0 0 0,0 0 1,0 1-1,1 0 0,0 1 1,0 0-1,-5 9 0,7-10-262,1-1-1,0 1 1,0 1-1,1-1 1,0 1-1,0-1 1,1 1-1,0 0 0,0 0 1,0 10-1,2-14 320,0 0 0,0 0-1,0 0 1,1-1 0,0 1-1,-1 0 1,3 5 0,-1-4-553,1 0 0,0-1 0,-1 1 0,5 4 0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27:38.4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46 8480,'-14'-12'4320,"19"12"-2304,4 0-1216,10 0 575,4 0-799,1-5 320,4 5-544,0-4-32,5 1-192,1-6 64,-1 4-128,0-2-576,-5 7 256,2 7-6719,-2 7 3807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27:40.3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339 539 5408,'-1'-2'305,"1"1"-1,-1-1 1,0 1 0,1-1 0,-1 1 0,1-1 0,0 1-1,-1-1 1,1 1 0,0-1 0,0 0 0,0-1-1,0 3-254,-1-1-1,1 1 1,0 0-1,-1-1 1,1 1-1,-1 0 1,1 0-1,0-1 1,-1 1-1,1 0 1,-1 0-1,1 0 1,-1 0 0,1 0-1,-1 0 1,1 0-1,-1 0 1,1 0-1,-1 0 1,1 0-1,-1 0 1,1 0-1,-1 0 1,1 0-1,0 0 1,-1 0-1,1 0 1,-1 1-1,0-1 1,0 1 112,-10 0 96,6 0-152,-1 0-1,1 0 0,-1 1 0,1-1 1,0 1-1,0 0 0,0 1 0,-5 2 1,-4 4 116,1 0 1,0 1-1,-19 20 0,-33 42 312,57-64-485,-6 9 57,0 1 1,0 1 0,2 0-1,0 0 1,1 2 0,2-1-1,-11 30 1,19-47-39,0 1 0,0 0 0,1-1 0,-1 1 0,1 0 0,0-1 0,0 1-1,0 0 1,0 0 0,1-1 0,-1 1 0,1-1 0,1 5 0,-1-6-8,1 0 0,-1 0 0,0 1 0,0-1-1,1-1 1,-1 1 0,1 0 0,-1 0 0,1 0 0,0-1-1,0 1 1,0-1 0,0 0 0,0 1 0,0-1 0,0 0-1,0 0 1,1 0 0,-1-1 0,5 2 0,-3-1 3,1-1 1,0 1-1,-1-1 1,1 0-1,0-1 1,-1 1-1,1-1 1,0 0-1,-1 0 1,1 0-1,-1-1 1,0 1-1,1-1 1,-1 0-1,0-1 1,0 1-1,0-1 1,4-3-1,1-1 31,-1-1-1,1 0 1,-1 0-1,-1-1 1,0 0 0,8-12-1,4-11 35,-1 0 0,-2-2 0,-1 0 0,-1-1 0,13-57 0,-22 73-163,9-22 1,-11 38-173,-2 8 33,0 14 9,-1-18 167,0 38 115,1 0 0,3 0 1,1 0-1,17 66 0,-21-101-101,12 28 409,-12-30-389,0-1 1,-1 1-1,1-1 0,0 1 0,1-1 1,-1 0-1,0 1 0,0-1 0,0 0 1,1 0-1,-1 0 0,1 0 0,-1 0 1,1 0-1,-1 0 0,1-1 0,2 2 1,-1-2 6,0 1 0,-1-1 0,1 0 0,0 0-1,-1 0 1,1-1 0,0 1 0,-1-1 0,1 1 0,-1-1 0,1 0 0,0 0 0,2-2 0,30-18 228,-25 14-215,155-121 145,-102 76-241,71-45 1,-129 94 32,0 0 0,0 0 0,0 1 0,7-3 0,-11 5 2,0-1-1,0 1 0,0 0 0,0 0 1,0-1-1,0 1 0,0 0 0,0 0 1,0 0-1,0 0 0,0 0 0,0 0 1,0 0-1,0 1 0,0-1 1,-1 0-1,1 0 0,0 1 0,0-1 1,0 1-1,0-1 0,0 1 0,0-1 1,-1 1-1,1-1 0,0 1 0,0 0 1,-1-1-1,1 1 0,0 0 0,0 1 1,0 1 2,1 1 0,-1-1 0,-1 1 0,1-1 0,0 1 1,-1-1-1,0 1 0,0 5 0,-3 31 83,2-32-54,-15 83 223,10-59-6,-4 33 1,10-64-213,-1 1-1,1 0 1,0-1 0,0 1 0,0 0 0,0-1 0,1 1 0,-1 0 0,0-1 0,1 1-1,-1 0 1,1-1 0,-1 1 0,2 2 0,-1-3-17,-1-1 0,1 0 0,-1 0 0,1 1 0,-1-1 0,1 0 0,-1 0 0,1 1 0,-1-1 0,1 0 0,-1 0 0,1 0 0,-1 0 0,1 0 0,-1 0 0,1 0 0,-1 0 0,1 0 0,-1 0 0,1 0 0,-1 0 0,1 0 0,-1-1 0,1 1 0,-1 0 0,1 0 0,-1 0 0,1-1 0,0 1 0,4-4 49,-1 1 1,1-1-1,0 0 1,-1 0-1,0 0 1,5-7 0,90-127 101,-92 130-194,-1-2-55,2 1 1,-1 0-1,1 0 1,1 1-1,0 0 1,12-9 0,-20 17 75,0 0 1,0-1 0,0 1-1,-1-1 1,1 1 0,0 0-1,0 0 1,0 0 0,0 0-1,0-1 1,0 1 0,0 0-1,0 0 1,0 1 0,0-1-1,-1 0 1,1 0 0,0 0-1,0 1 1,0-1 0,0 0-1,0 1 1,0-1 0,-1 1-1,1-1 1,0 1 0,0-1-1,-1 1 1,1-1 0,0 1-1,0 1 1,2 1 0,-1 0 1,0 0-1,0 1 0,0-1 1,-1 0-1,1 1 0,1 3 1,5 29-81,-6-25 86,1-1 0,-1 0-1,1 0 1,8 15 0,-10-23 15,0 1-1,1-1 1,0 1 0,0-1 0,0 1 0,0-1 0,0 0-1,0 0 1,0 0 0,0 0 0,1-1 0,-1 1-1,1-1 1,0 1 0,-1-1 0,1 0 0,0 0 0,0 0-1,0 0 1,5 0 0,3 0 32,-1-1 1,1 0-1,-1-1 1,0-1-1,0 1 1,1-1-1,-1-1 1,0 0-1,14-7 1,13-6 11,36-23 1,-67 35-49,16-9 7,0-2 1,0 0-1,35-34 0,-44 39-64,-11 8 33,0 1 0,0 0-1,0-1 1,0 1 0,0-1-1,-1 0 1,1 0 0,0 1 0,-1-1-1,0 0 1,3-4 0,-4 5 12,0 1 1,0 0-1,0 0 1,0 0 0,0 0-1,0 0 1,0 0 0,0-1-1,0 1 1,0 0-1,0 0 1,0 0 0,0 0-1,0 0 1,0 0-1,0-1 1,0 1 0,-1 0-1,1 0 1,0 0 0,0 0-1,0 0 1,0 0-1,0 0 1,0-1 0,0 1-1,0 0 1,-1 0-1,1 0 1,0 0 0,0 0-1,0 0 1,0 0-1,0 0 1,0 0 0,-1 0-1,1 0 1,0 0 0,0 0-1,0 0 1,0 0-1,0 0 1,0 0 0,-1 0-1,1 0 1,0 0-1,0 0 1,0 0 0,0 0-1,-3 1-27,0 1 0,0-1-1,0 1 1,1 0 0,-1 0-1,1-1 1,-1 2 0,1-1-1,-4 5 1,-137 149-303,124-130 328,0 0 0,2 0 0,1 2 0,-22 50 0,37-75 12,0 1-1,0 0 1,0 0-1,0 0 1,0 0-1,1 0 1,0 0-1,0 0 1,1 6 0,-1-8 3,0-1 1,0 0-1,0 1 1,1-1 0,-1 0-1,1 1 1,-1-1 0,1 0-1,0 0 1,-1 0 0,1 0-1,0 1 1,0-1-1,0 0 1,0 0 0,-1 0-1,2-1 1,-1 1 0,0 0-1,0 0 1,0-1 0,0 1-1,0 0 1,1-1-1,-1 1 1,0-1 0,0 1-1,1-1 1,-1 0 0,0 0-1,3 1 1,-1-1 17,1-1 0,0 1-1,0 0 1,-1-1 0,1 0 0,0 0 0,-1 0 0,1 0-1,-1-1 1,1 0 0,-1 1 0,5-4 0,2-2 34,0-1 1,12-12-1,-8 6-24,-1 0 1,-1-1-1,-1 0 0,11-19 0,32-69 36,-34 64-68,-1 2 22,-1-1 0,-3 0 1,18-61-1,-13 17-72,-4 0 1,-3 0-1,3-136 0,-19 184-341,1 24 160,-1 10 29,-6 14-154,3 3 169,1-1 0,0 1 0,-4 25 1,7-34 125,-16 105 114,5 1 0,4 0 0,9 168 0,12-169 328,-9-95-227,2-1 1,-1 1-1,2-1 0,8 17 1,-13-31-153,0-1 0,0 0 1,0 0-1,1 0 0,-1 1 1,1-2-1,-1 1 0,1 0 1,0 0-1,-1 0 1,1-1-1,0 1 0,0-1 1,3 2-1,-3-2-212,-1-1 0,1 1 1,0-1-1,0 1 0,0-1 0,0 0 1,0 0-1,0 0 0,-1 0 0,1 0 0,0 0 1,0 0-1,0 0 0,3-2 0,3-1-1038,0-1 0,0 0 0,-1 0 0,1-1 0,-1 0 0,8-7 0,-5 5 110,37-27-3242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27:41.5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250 161 3648,'-8'-2'743,"1"0"1,0 1-1,0-1 0,-1 1 1,1 1-1,-1-1 1,-8 2-1,13-1-205,-64 0 7707,87-9-6474,98-10-915,-52 11-608,114-26 350,55-8-391,109 2-42,-311 39-213,-21 3 73,-12-2-24,0 0 0,0 0 0,0 0 0,1 0 0,-1 0 0,0 0 0,0 0 0,0 0 0,0 0 0,0 0 0,0 0 0,1 0 0,-1 0 0,0 1 0,0-1 0,0 0 0,0 0 0,0 0 0,0 0 0,0 0 0,0 0 0,0 0 0,0 0 0,1 1 0,-1-1 0,0 0 0,0 0 0,0 0 0,0 0 0,0 0 0,0 0 0,0 1 0,0-1 0,0 0 0,0 0 0,0 0 0,0 0 0,0 0 0,0 0 0,0 1 0,0-1 0,0 0 0,0 0 0,0 0 0,0 0 0,0 0 0,-1 0 0,1 0 0,0 1 0,-6 7-70,-2 0 0,1-1 0,-1 1 0,-15 10 0,-2 2-7,-121 103 6,-145 107 140,66-61-204,-64 126 310,262-261-92,19-23 14,0-1 1,-11 11-1,7-14 11,11-7-107,0 1 0,1-1 0,-1 0 0,0 1-1,1-1 1,-1 1 0,0-1 0,1 0 0,-1 1 0,1 0-1,-1-1 1,1 1 0,-1-1 0,1 1 0,-1-1-1,1 1 1,0 0 0,-1 0 0,-7 6 240,7-7-164,3 1-19,-1-1 63,-1-1-113,1 1-1,-1-1 1,1 1 0,-1 0-1,1-1 1,-1 1-1,1 0 1,-1-1 0,1 1-1,-1 0 1,1 0-1,-1 0 1,1-1 0,-1 1-1,1 0 1,-1 0-1,1 0 1,0 0-1,-1 0 1,1 0 0,16-2 62,-16 2-61,129-18 212,-57 6-204,337-26 136,-227 37 4,-107 1-102,-87 9-2659,6-5 1024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28:21.4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472 127 3232,'0'0'1035,"1"-8"548,-1 6-1373,1 1 0,0-1-1,-1 0 1,1 1 0,-1-1-1,0 0 1,1 0 0,-1 1-1,0-1 1,0 0 0,0 0-1,0 0 1,-1 1 0,1-1-1,0 0 1,-1 0 0,1 1-1,-1-1 1,0 0 0,1 1-1,-1-1 1,0 1 0,0-1-1,-2-1 1,1-1-14,-1 1 0,1 0 0,-1 0 0,0 0 0,0 1 0,0-1 0,0 1 0,0-1 0,-1 1 0,-6-3 0,0 1 41,-1-1 0,0 2 0,0 0 0,0 0 0,0 1 0,-1 0 0,1 1 0,-22 0 0,22 2-156,0 1 1,0 0-1,0 0 1,0 1-1,0 0 0,1 1 1,0 0-1,-1 1 1,2 0-1,-1 1 0,0 0 1,1 0-1,0 1 1,-8 8-1,3-1 15,1 1 0,1 0 0,0 1 0,1 0 0,1 0 0,-11 24 0,10-16 37,1 2 0,2-1 1,0 1-1,-4 28 1,11-43-72,0-1-1,0 1 1,1 0 0,0 0 0,0 0 0,2 0-1,-1 0 1,1-1 0,1 1 0,0 0-1,5 11 1,-5-15 15,0-1-1,0 0 0,0 0 0,1-1 1,0 1-1,0-1 0,0 0 0,1 0 1,0 0-1,0-1 0,0 1 0,0-1 1,1 0-1,0-1 0,-1 1 0,1-1 1,1-1-1,-1 1 0,10 2 0,4-1 57,0-1 0,1 0 0,0-2-1,37-2 1,82-16 275,-98 10-291,1-2-1,-1-2 0,-1-1 0,50-23 1,-76 28-76,-2-1 0,1 0 0,-1-1 0,0-1 0,-1 0 0,0 0 0,-1-1 1,0-1-1,-1 0 0,0 0 0,15-26 0,-18 26-30,-1-1 0,0 1 0,-1-1-1,-1-1 1,0 1 0,0-1 0,-1 1 0,-1-1 0,-1 0 0,0 0-1,0 0 1,-1 0 0,-4-25 0,3 32-22,-1 0 1,0-1-1,0 1 0,0 0 1,-1 0-1,0 0 0,-1 0 1,1 1-1,-1-1 0,-1 1 1,1 0-1,-1 0 0,0 0 1,0 1-1,-1 0 0,0 0 1,1 0-1,-2 1 0,-11-7 1,1 4 21,0 0 1,0 1-1,-1 2 0,0-1 1,0 2-1,-27-2 1,17 3-57,-1 1 0,1 2 0,0 1 0,-34 6 1,32 0-67,28-8 34,0 1 0,0 0 1,1-1-1,-1 1 0,0 0 0,1 0 0,-1 0 1,1 1-1,-1-1 0,1 0 0,0 1 0,-3 2 0,4-4-16,0 1-1,0-1 1,-1 0-1,1 1 1,0-1-1,0 0 0,0 1 1,0-1-1,0 0 1,0 1-1,0-1 1,0 1-1,0-1 1,0 0-1,0 1 1,0-1-1,0 1 0,0-1 1,0 0-1,0 1 1,1-1-1,-1 0 1,0 1-1,9 11-1549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28:21.8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6 5824,'-3'-6'12103,"26"38"-10308,-2-2-1080,2-1 1,30 30-1,-38-44-630,1 0 0,0-2 0,1 0 0,1-1 0,20 11 0,-22-15 110,-11-4-443,1-1 0,0 0 0,0-1-1,10 4 1,-14-6-173,0 1-1,0-1 1,1 0 0,-1 0 0,0 0-1,1 0 1,-1 0 0,0 0-1,0-1 1,1 1 0,-1-1 0,0 0-1,0 1 1,0-1 0,0 0-1,0 0 1,2-2 0,15-9-2448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28:22.6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450 2 5888,'0'-1'126,"0"1"0,1 0 0,-1 0 0,0 0 0,0 0 0,1 0 1,-1 0-1,0-1 0,0 1 0,1 0 0,-1 0 0,0 0 0,0 0 0,1 0 0,-1 0 1,0 0-1,0 0 0,1 0 0,-1 0 0,0 0 0,0 0 0,1 0 0,-1 1 0,0-1 1,0 0-1,1 0 0,-1 0 0,0 0 0,0 0 0,1 0 0,-1 1 0,0-1 0,6 10 1625,-3 13-127,-3-19-1404,0-1 1,-1 0-1,1 0 1,-1 1-1,0-1 1,0 0 0,0 0-1,-1 0 1,1 0-1,-1 0 1,0 0-1,1 0 1,-5 4 0,-3 3 205,0-1 0,-13 11 0,4-5 34,-26 28 19,11-10-84,-46 36 0,68-61-278,1-1-1,-1 0 1,-1 0 0,1-1 0,-1-1 0,0 0 0,0 0 0,-1-2 0,-15 4-1,24-6-80,0-1-1,-1 0 0,1 0 0,0 0 1,0 0-1,0-1 0,0 0 0,0 1 0,0-2 1,0 1-1,0 0 0,0-1 0,1 0 1,-1 0-1,0 0 0,1 0 0,0 0 0,-5-5 1,5 5-49,1 0 1,0 0 0,0-1 0,1 1 0,-1-1-1,0 1 1,1-1 0,-1 0 0,1 0 0,0 1-1,0-1 1,0 0 0,0 0 0,1 0 0,-1 0-1,1 0 1,0 0 0,0 0 0,0 0 0,0 0-1,0 0 1,1 0 0,-1 0 0,1 0 0,2-5-1,-3 6 22,1 0-1,0 0 0,0 0 1,1 0-1,-1 0 0,0 0 1,1 1-1,-1-1 0,1 0 0,-1 1 1,1-1-1,0 1 0,-1-1 1,1 1-1,0 0 0,0 0 1,0 0-1,0 0 0,0 0 1,1 0-1,-1 1 0,0-1 1,0 1-1,0-1 0,1 1 0,-1 0 1,0 0-1,0 0 0,1 0 1,-1 0-1,4 2 0,4-1 192,1 2-1,-1 0 0,0 0 0,0 1 0,14 7 1,-8-2 65,0 0 1,-1 1 0,21 19-1,38 41-37,-42-39-132,4 7 134,8 8-99,-10-20-4481,-20-18 1699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28:23.7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26 117 4480,'-12'-7'1445,"12"6"-1390,-1 1 0,1 0 0,0 0 0,-1-1 0,1 1 0,0 0 0,0-1 0,-1 1-1,1 0 1,0-1 0,0 1 0,-1 0 0,1-1 0,0 1 0,0 0 0,0-1 0,0 1 0,0-1 0,0 1 0,0 0 0,0-1-1,-3-4 1421,3 4-1153,-1 1 1,1-1-1,-1 1 1,1-1-1,-1 1 1,1-1-1,-1 1 1,1-1-1,-1 0 1,1 1-1,0-1 1,-1 0-1,1 1 1,0-1-1,0 0 1,0 1-1,-1-1 1,1 0-1,0 1 1,0-1-1,0 0 1,0 1-1,0-1 1,0 0-1,0 0 1,1 1-1,-1-1 1,0 0-1,0 1 1,0-1-1,1 0 1,-1 1-1,1-2 1,-1 2-288,0-1 1,0 1 0,0 0 0,1-1-1,-1 1 1,0 0 0,0-1-1,0 1 1,1 0 0,-1 0 0,0-1-1,0 1 1,1 0 0,-1 0-1,0-1 1,1 1 0,-1 0 0,0 0-1,1 0 1,-1 0 0,0 0-1,1-1 1,-1 1 0,0 0-1,1 0 1,-1 0 0,0 0 0,1 0-1,-1 0 1,1 0 0,-1 0-1,18 0 134,-11 1-94,41-4 413,80-14 0,-56 5 35,10 0-251,87-9-101,-149 19-121,-11 1 43,1 1-1,-1 0 1,18 1 0,-2 1 319,-18-3-751,-13 1-2438,-3 0-2417,3 0 3082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28:24.1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106 4 5824,'-18'3'1575,"12"-3"-999,1 1-1,0 0 1,-1 0 0,1 0-1,-10 4 1,9-3 862,0 0-1,0 0 1,0-1 0,-12 1-1,15-2 432,6 0 162,68 0-804,254-12 100,-323 12-1578,1 0 0,-1-1 0,0 1-1,0-1 1,0 1 0,0-1 0,0 0 0,0 0 0,3-2-1,4-2-1348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28:26.3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378 11 3808,'-1'-1'257,"0"0"0,0 0 1,0 0-1,0 0 0,0 1 1,0-1-1,0 0 0,0 1 0,-1-1 1,1 1-1,0-1 0,0 1 0,0 0 1,-1-1-1,1 1 0,0 0 1,-1 0-1,1 0 0,0 0 0,0 0 1,-1 0-1,1 0 0,-2 0 0,-12 1 934,-17-1 369,-70 2 1319,88-1-2603,1 1 0,-1 1 0,1 0 0,0 0 1,-19 9-1,24-9-209,0 1-1,1 0 1,-1 0 0,1 1 0,0 0 0,1 0-1,-11 11 1,13-12-56,1 0-1,0 1 1,0-1 0,0 1-1,1 0 1,-1 0-1,1 0 1,0 0-1,1 0 1,-1 0 0,1 0-1,0 0 1,0 9-1,0 11 248,2 1-1,5 38 0,2 9 347,-4 20-148,14 466 1067,-21-499-1423,1-37 13,2 46-1,2 10 104,-3-45-42,-2-18 15,0-1-32,3-15-150,0 0 0,0 0-1,0 0 1,0 1 0,0-1 0,0 0-1,0 0 1,0 0 0,0 1 0,0-1-1,0 0 1,0 0 0,0 1 0,0-1-1,0 0 1,0 0 0,0 0 0,0 1-1,0-1 1,0 0 0,0 0 0,0 0-1,0 1 1,0-1 0,0 0 0,1 0-1,-1 0 1,0 0 0,0 1 0,0-1-1,0 0 1,0 0 0,1 0 0,8 2 169,-7-1-162,-1-1 0,1 1-1,-1-1 1,1 1 0,0-1 0,-1 0 0,1 0 0,-1 0-1,4 0 1,24-5 216,61-11 36,-56 8-148,45-4 0,-60 11-152,-1 0 0,1 1-1,-1 1 1,23 3-1,-35-2 51,0 0 0,0 0 0,0 0 0,7 5 0,7 2-832,-20-9 757,0 0-1,0 0 1,0 0-1,0 0 1,1 0-1,-1 0 1,0 0-1,0 0 1,0 0-1,0 0 1,0 0-1,0 0 1,0 0 0,0 0-1,0 0 1,0 0-1,1 0 1,-1 0-1,0 0 1,0 0-1,0 0 1,1-1-953,-1 0 953,0 1-1,0 0 1,0 0-1,0 0 1,0 0 0,0 0-1,0 0 1,0 0-1,0 0 1,0 0-1,-1 0 1,1-1-1,0-2-2207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28:27.3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235 103 4224,'0'-1'169,"0"0"0,0 0 1,0 1-1,0-1 0,0 0 1,1 0-1,-1 1 0,0-1 1,0 0-1,1 0 0,-1 1 0,0-1 1,1 0-1,-1 1 0,1-1 1,0 0-1,1 1 1158,-5 8 692,-80 221 4320,-6 16-5185,67-190-883,13-29 284,-15 27 0,15-42 328,6-13-364,6-8-102,59-154 201,3-11-356,45-88-140,-63 167 236,-47 95-366,1 1 0,-1-1 1,0 1-1,0 0 0,1-1 0,-1 1 1,0 0-1,0 0 0,1-1 1,-1 1-1,0 0 0,1 0 1,-1-1-1,1 1 0,-1 0 0,0 0 1,1 0-1,-1-1 0,0 1 1,1 0-1,-1 0 0,1 0 1,-1 0-1,1 0 0,-1 0 0,0 0 1,1 0-1,-1 0 0,1 0 1,-1 0-1,0 0 0,1 0 1,-1 1-1,1-1 0,-1 0 0,0 0 1,1 0-1,-1 0 0,1 1 1,12 10-16,-8-3-15,-1-1-1,0 1 1,-1 0-1,1 0 1,-2 1-1,1-1 1,1 11-1,0-1 91,30 149 261,-25-108-91,28 93 0,-35-145-93,5 13 63,-7-19-168,0-1 0,1 1 0,-1-1 0,0 1 1,0-1-1,1 1 0,-1-1 0,0 1 0,1-1 1,-1 1-1,1-1 0,-1 1 0,1-1 1,-1 1-1,1-1 0,-1 0 0,1 1 0,-1-1 1,1 0-1,-1 1 0,1-1 0,0 0 0,0 0 1,4-4 225,2-11-171,-1-1 0,0 0 0,-2-1 0,1 1 0,2-25 0,5-21-142,6-1 20,3 2 1,31-64-1,-52 123 6,1 1 0,0-1 0,0 0 1,0 1-1,0-1 0,0 1 0,0-1 0,0 1 0,1 0 1,-1-1-1,0 1 0,3-1 0,-4 1 13,1 1-1,0 0 0,0 0 1,-1 0-1,1 0 1,0-1-1,0 1 0,-1 0 1,1 1-1,0-1 1,0 0-1,-1 0 0,1 0 1,0 0-1,-1 0 1,1 1-1,0-1 0,-1 0 1,1 1-1,0-1 1,-1 0-1,1 1 0,0-1 1,-1 1-1,1-1 1,-1 1-1,1-1 0,-1 1 1,1 0-1,-1-1 1,0 1-1,1 0 0,2 4 31,0 0 0,0 0 0,-1 0 0,0 1 0,0-1 0,0 0 0,-1 1 1,0 0-1,1 9 0,1 1 72,21 184 555,-10-69-386,4 41 446,-19-151-460,1-13-3123,6-22-3892,4-11 168,4-1 2140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3:00:31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422 479 2080,'5'-18'2821,"-19"14"1115,3-1-2739,8 4-935,0-1 1,0 1-1,0 0 0,0 0 1,0 0-1,-1 1 1,-5-1-1,-8 1 52,0 0 1,0 2-1,0 0 0,1 1 0,-1 1 1,1 0-1,-1 1 0,1 1 1,1 1-1,-1 0 0,1 1 1,1 0-1,-1 1 0,-21 18 0,32-23-254,-12 10 65,0 1-1,1 0 1,-18 25 0,30-36-73,0 0 0,0 0 0,1 0-1,0 1 1,0-1 0,0 1 0,0-1 0,0 1 0,1 0 0,0 0 0,0 0-1,0 0 1,1 0 0,0 0 0,0 0 0,0 0 0,0 0 0,1 0 0,0 0 0,2 6-1,-3-9-36,1 0 0,-1-1-1,1 1 1,0-1-1,0 1 1,0-1-1,0 1 1,0-1 0,0 0-1,0 1 1,0-1-1,0 0 1,1 0-1,-1 0 1,0 0 0,1 0-1,-1 0 1,1 0-1,-1 0 1,1-1-1,-1 1 1,1-1 0,0 1-1,2 0 1,2-1 60,0 0-1,0 0 1,1 0 0,-1-1 0,9-2 0,2 0-89,11 0 34,-1-1-1,0-2 0,0-1 1,0-1-1,-1-1 0,-1-1 1,34-18-1,-43 18-135,0 0 1,23-20-1,-33 24 94,1-1 0,-1 0 0,0 0 0,-1 0 0,1-1 0,-2 1 0,7-13 0,2-12-67,-1 0 0,10-40-1,8-69 86,-27 125 26,0-8 2,0-1 0,-3-46 0,0 36 80,-9-58-542,6 81 326,3 11 94,0 1 0,0 0 0,0 0 0,0 0-1,-1-1 1,1 1 0,0 0 0,0 0 0,0 0 0,-1 0 0,1-1-1,0 1 1,0 0 0,-1 0 0,1 0 0,0 0 0,0 0-1,-1 0 1,1 0 0,0 0 0,-1 0 0,1 0 0,0 0-1,-1 0 1,0 0-24,0 0-1,-1 1 0,1-1 1,0 1-1,0 0 1,0-1-1,0 1 0,0 0 1,0 0-1,0 0 1,0 0-1,0-1 0,-1 2 1,-5 8 57,0-1 0,0 1 1,1 0-1,0 1 0,-8 21 1,-14 58 398,15-33-225,2-1 0,3 1 0,2 1 0,3 113-1,4-161-151,1 0-1,-1 0 0,2 0 0,0 0 0,0 0 0,0-1 0,1 0 0,1 1 0,0-2 0,0 1 0,1 0 0,0-1 0,0 0 1,1 0-1,-1-1 0,11 8 0,-12-12 21,0 0 1,0-1 0,0 1 0,1-1-1,-1 0 1,1-1 0,-1 1-1,1-1 1,10 1 0,-14-2-43,6 0 23,-1 0 1,1-1-1,-1 1 0,1-1 1,-1-1-1,0 0 1,1 0-1,-1 0 0,7-4 1,-8 3-38,0 0 0,-1-1-1,1 0 1,-1 0 0,0 0 0,0 0 0,-1-1 0,1 0 0,-1 0 0,0 0 0,6-11 0,-3 4-94,-1-1 0,0 1 0,-1-1 0,6-23 0,-9 23 63,0-1 0,-1 1 0,0-1 0,-1 0 0,-1 1 0,0-1 0,-4-16 0,-4 9-247,2 14 24,7 7 245,-1 0-1,1 0 0,0 0 0,0 0 1,-1 0-1,1 0 0,0 0 0,0 0 1,-1 0-1,1 0 0,0 0 1,0 0-1,-1 0 0,1 0 0,0 0 1,0 0-1,-1 0 0,1 0 1,0 1-1,0-1 0,0 0 0,-1 0 1,1 0-1,0 0 0,0 0 1,0 1-1,0-1 0,-1 0 0,1 0 1,0 0-1,0 1 0,0-1 0,0 0 1,-12 15-145,10-12 159,0 0 0,-1 0 0,1 0-1,0 0 1,0 1 0,-2 4 0,-32 88 698,34-88-636,0 1-1,1 0 1,-1-1 0,2 1 0,-1 0 0,1 0 0,1 0 0,-1-1 0,2 1 0,2 14-1,15 18 367,-15-32-308,-2-7-82,0 0-1,1 0 0,-1 0 0,0 0 1,1 0-1,-1 0 0,1 0 0,-1-1 1,1 1-1,0-1 0,0 0 0,0 0 1,-1 0-1,1 0 0,5 0 0,5 3 209,-10-3-249,1 0-1,0-1 0,-1 0 1,1 1-1,0-1 0,-1-1 1,1 1-1,6-2 1,35-8 77,-35 7 10,58-13 38,-38 10-66,0-1 1,53-21-1,-69 21-146,71-35 81,-75 36 33,-1 0 0,1-1 0,-1-1 0,0 1 0,-1-1 0,9-11 0,45-62-270,-61 80 216,0 0 0,0-1 1,0 1-1,0 0 1,0 0-1,0-1 0,0 1 1,1 0-1,-1 0 1,0 0-1,1 1 1,-1-1-1,0 0 0,1 0 1,-1 1-1,1-1 1,-1 1-1,1-1 0,0 1 1,-1 0-1,1 0 1,-1 0-1,1 0 0,0 0 1,-1 0-1,1 0 1,-1 0-1,1 0 0,0 1 1,-1-1-1,1 1 1,1 0-1,1 1-15,-3-1 41,0-1 0,0 1 0,1 0 0,-1-1 0,1 0 0,-1 1 0,0-1 0,1 0 0,-1 1 0,1-1 0,-1 0 0,1 0 0,1 0 0,3 2 230,-10 1-5,-1-3-247,1 1 1,-1 0-1,1 0 1,-1 0-1,1 1 0,0-1 1,-1 1-1,1 0 1,-7 5-1,0 0-95,-22 18-1,27-19 109,-6 4-28,0 0 0,1 1 0,0 1 1,-14 19-1,23-27 60,0 0 0,0 0 0,0-1 0,0 1 0,1 1 0,-1-1 0,1 0 0,0 0 0,0 0 0,1 1 0,-1-1 0,1 0-1,0 0 1,0 1 0,1-1 0,-1 0 0,1 1 0,0-1 0,0 0 0,0 0 0,3 5 0,-3-6 2,1 0-1,0-1 1,0 0-1,0 1 1,0-1-1,0 0 1,0 0 0,0 0-1,1 0 1,-1-1-1,1 1 1,4 2-1,-3-2 45,1 0-1,0 1 1,1-1-1,-1-1 1,9 3-1,-4-3-34,1 0-1,-1 0 1,0-1 0,0 0-1,0-1 1,1 0-1,-1 0 1,0-1-1,0-1 1,-1 1-1,1-2 1,0 1 0,-1-1-1,14-9 1,140-102 9,-131 88 5,-1-1 1,48-58 0,-60 65-166,-13 14 40,0 1-1,0-2 1,5-8 0,1 2 38,-11 13 27,1 0-1,-1 0 0,1-1 1,-1 1-1,0-1 0,0 1 0,0-1 1,0 0-1,0 1 0,0-1 0,0 0 1,0 1-1,0-4 0,-1 5 6,0-1 0,0 1 0,0 0 0,0 0 0,0 0 0,0 0 0,0 0-1,0-1 1,0 1 0,0 0 0,0 0 0,1 0 0,-1 0 0,0 0 0,0-1-1,0 1 1,0 0 0,0 0 0,0 0 0,0 0 0,0 0 0,1 0 0,-1 0 0,0 0-1,0-1 1,0 1 0,0 0 0,0 0 0,1 0 0,-1 0 0,0 0 0,0 0 0,0 0-1,0 0 1,0 0 0,1 0 0,-1 0 0,0 0 0,0 0 0,0 0 0,0 0 0,1 0-1,-1 0 1,0 0 0,0 0 0,0 0 0,0 1 0,0-1 0,0 0 0,1 0 0,-1 0-1,0 0 1,0 0 0,0 0 0,0 0 0,0 0 0,0 1 0,1-1 0,6 6-3,-1 2-1,-1 0-1,0 0 1,-1 1-1,0-1 1,0 1-1,-1 0 1,5 18-1,0-1 118,-2-7-30,0 1-65,1 0 0,0-1 0,2 0 1,14 25-1,-15-32 60,-6-9-59,0 1 0,0-1 0,0 0 1,0 1-1,1-1 0,-1 0 0,1-1 0,0 1 0,0 0 0,0-1 0,0 1 0,6 2 0,3 1 73,-10-5-79,0 0 0,0 0 0,0-1 1,0 1-1,0 0 0,0-1 0,1 1 0,-1-1 0,0 0 0,4 1 0,2-2-9,0 0-1,0 0 1,0 0-1,-1-1 1,1 0 0,-1-1-1,1 1 1,-1-1 0,0-1-1,0 0 1,0 0-1,0 0 1,-1-1 0,0 1-1,0-2 1,0 1 0,0-1-1,-1 0 1,0 0-1,0 0 1,-1-1 0,0 1-1,0-1 1,0 0 0,-1 0-1,0-1 1,0 1-1,-1-1 1,0 1 0,1-10-1,-1 3 2,-1 0-1,0 0 1,-1-1-1,-1 1 0,-1 0 1,1 0-1,-2 0 1,-8-26-1,11 39-13,0 1 1,0-1-1,0 0 0,0 1 0,0-1 1,-1 1-1,1-1 0,0 1 0,0-1 1,0 1-1,-1-1 0,1 1 1,0-1-1,-1 1 0,1-1 0,-1 1 1,1-1-1,0 1 0,-1 0 1,1-1-1,-1 1 0,1-1 0,-1 1 1,1 0-1,-1 0 0,1-1 1,-1 1-1,0 0 0,1 0 0,-1 0 1,0 0-1,0 0 4,0 0 1,0 1-1,0 0 1,0-1-1,0 1 0,0 0 1,1-1-1,-1 1 1,0 0-1,0 0 0,1-1 1,-1 1-1,0 0 1,0 2-1,-3 5 37,0-1 0,-5 16 1,5-5 30,1-1 0,1 1 0,0-1 0,2 1 0,0-1 0,1 1 0,6 34 0,-6-44-23,1 0 0,0-1 0,0 1 1,0 0-1,1-1 0,1 1 0,-1-1 1,1 0-1,8 10 0,-10-14-11,1 0 0,-1-1 1,1 1-1,-1-1 0,1 0 0,0 0 0,0 0 1,0 0-1,0 0 0,1-1 0,-1 1 0,0-1 1,1 0-1,-1 0 0,1 0 0,-1-1 1,1 1-1,-1-1 0,1 0 0,-1 1 0,1-2 1,-1 1-1,6-1 0,48-12 160,70-26 0,-107 32-178,0 0 0,-1-2 0,0-1 1,35-23-1,-42 24 2,0-1 0,-1 0 0,0 0 0,-1-1 0,0 0 1,-1-1-1,15-24 0,-17 24 0,-1-1 0,0 0 0,-1 0 0,0 0 0,4-20 0,-9 32-25,0 0 0,1 0 1,-1 0-1,0 0 0,0 0 1,0 0-1,0 0 0,0 0 0,-1 0 1,1 0-1,0 0 0,0 0 0,-1 0 1,1 0-1,-1 0 0,0-1 1,1 2-2,0-1-1,-1 1 1,1-1 0,-1 1 0,1 0 0,0 0 0,-1-1 0,1 1 0,-1 0 0,1 0 0,-1-1 0,1 1 0,-1 0 0,1 0 0,-1 0 0,1 0 0,-1 0 0,1 0 0,-1 0 0,1 0 0,-1 0 0,1 0-1,-1 0 1,1 0 0,-1 0 0,1 0 0,-1 0 0,1 0 0,-1 1 0,1-1 0,-1 0 0,0 1 0,-6 3-13,-1 1 0,1 0 1,0 0-1,1 1 0,-1 0 0,-5 7 1,-33 43 213,45-56-183,-1 2 8,-20 25 31,-19 36 0,35-55-32,1 0 0,0 1 0,1-1 0,-1 1-1,2 0 1,-1 0 0,1 0 0,1 0 0,-2 14 0,4-18 24,0 1 1,0-1 0,0 0 0,1 1 0,0-1-1,0 0 1,0 0 0,0 0 0,1-1-1,0 1 1,0-1 0,0 1 0,1-1-1,-1 0 1,1 0 0,0 0 0,0-1 0,1 0-1,-1 1 1,1-1 0,-1-1 0,1 1-1,6 2 1,-9-5-35,1 1-1,-1-1 1,1 0-1,-1 0 1,1 0 0,-1 0-1,1 0 1,-1 0-1,1-1 1,-1 1-1,0-1 1,1 0 0,-1 1-1,0-1 1,1 0-1,-1-1 1,0 1-1,0 0 1,3-3-1,-1 1-75,0-1 0,1 1-1,-1-1 1,0-1-1,-1 1 1,1-1 0,3-5-1,3-9-300,11-30 0,-13 31 324,-6 7 18,0 3-553,-2 8 581,1 0-1,-1 0 0,0 0 1,0 0-1,0 0 0,1 0 1,-1 1-1,0-1 0,0 0 1,0 0-1,1 0 0,-1 0 1,0 0-1,0 0 0,0 0 1,0 0-1,0 1 0,1-1 1,-1 0-1,0 0 0,0 0 0,0 0 1,0 1-1,0-1 0,0 0 1,1 0-1,-1 0 0,0 1 1,0-1-1,0 0 0,0 0 1,0 0-1,0 1 0,0-1 1,0 0-1,2 5-10,-1 0 0,1 0 0,-1 0 0,1 8 0,5 17 78,-3-21 56,0 0 1,1 1-1,0-2 0,0 1 1,1 0-1,0-1 0,9 8 1,-14-15-76,0 0 0,0-1 0,0 1 0,0 0 1,0-1-1,0 1 0,0-1 0,1 0 0,-1 1 0,0-1 1,0 0-1,0 1 0,1-1 0,-1 0 0,0 0 1,1 0-1,-1 0 0,0 0 0,0-1 0,1 1 0,-1 0 1,0-1-1,0 1 0,0 0 0,1-1 0,-1 0 1,0 1-1,0-1 0,0 0 0,0 1 0,0-1 0,1-1 1,3-3-59,0 1 1,-1-1-1,0 0 1,6-10-1,-2 1 72,0 0-1,-1 0 1,-1-1-1,-1 0 1,0 0 0,-1 0-1,0-1 1,2-26-1,2 0-361,-5 29 330,0 0 0,-2 0 1,2-14-1,2-8-409,0 45 245,1 13 207,-1-1-1,0 1 1,-2 0 0,1 31 0,-3-4 139,1-33-126,-2 1 0,0 0 0,-1 0 0,-5 25 0,5-39-54,0 2 11,0 0 1,-1 0-1,0 0 0,-5 10 1,7-15-28,-1 0 0,1 0 0,-1-1 0,0 1 0,1 0 0,-1 0 0,0 0 0,1-1 0,-1 1 0,0 0 0,0-1 0,1 1 0,-1 0 0,0-1 0,0 1-1,0-1 1,0 0 0,0 1 0,0-1 0,0 0 0,0 1 0,0-1 0,0 0 0,0 0 0,0 0 0,0 0 0,0 0 0,0 0 0,0 0 0,0 0 0,0-1 0,0 1 0,0 0 0,0-1 0,0 1 0,-1-1 0,-7-3 13,4 2-48,1 1 1,0-1-1,0-1 0,0 1 0,0 0 0,0-1 0,0 0 0,1 0 0,-1 0 0,-4-6 1,7 7-43,0 1 0,0-1 1,0 0-1,0 1 1,0-1-1,0 0 1,1 0-1,-1 0 1,1 0-1,-1 0 0,1 0 1,0-2-1,1 5 59,0 0-1,0 0 0,0 1 1,0-1-1,0 0 0,0 0 0,0 0 1,0-1-1,1 1 0,-1 0 1,2 1-1,0-1 5,1 2 49,0 1 1,1-1-1,0-1 0,0 1 0,0-1 0,0 0 0,0 0 0,0 0 1,1-1-1,-1 0 0,0 0 0,1 0 0,5 0 0,-4-2 21,-1 1-1,1-1 1,-1 0-1,0 0 1,1-1-1,-1 0 1,10-4 0,2-4-32,19-11 0,-20 11-1,-3 2-7,-1-1 1,0 0 0,0-1-1,-1 0 1,0-1 0,-1-1-1,-1 0 1,1 0 0,-2-1-1,0 0 1,9-18 0,-8 8-25,9-18-92,-21 45-28,0 0 0,1 1 0,0-1 0,-1 1 0,2-1 0,-1 1 0,0 0 0,1 4 0,0 50 140,0-32 251,1-21-224,-1 1 0,1 0 0,0-1 0,1 1 0,0-1 0,0 0 0,0 1 0,1-1 0,6 11 1,-8-14-23,0-1 1,1 1-1,0-1 1,0 0-1,-1 1 1,1-1 0,1 0-1,-1 0 1,0 0-1,0 0 1,1-1-1,-1 1 1,1-1 0,0 1-1,-1-1 1,1 0-1,0 0 1,0 0-1,0 0 1,-1-1 0,1 1-1,0-1 1,0 1-1,5-1 1,0-1 21,-1 0 1,1 0 0,0-1-1,-1 0 1,1 0-1,-1 0 1,0-1-1,0 0 1,0-1-1,0 0 1,0 0-1,12-10 1,-8 3-98,0-1 0,0-1 1,11-17-1,5-8 8,-10 22-212,-16 15 171,0 3 0,3 11 85,-1-1 1,-1 1-1,0 0 1,0 0 0,-1 0-1,-2 25 1,1-21 32,0-16-24,0-1 0,0 1 0,0 0 0,0-1 0,0 1 0,0-1 0,0 1 0,0 0 0,0-1 0,0 1 0,0 0-1,0-1 1,0 1 0,1 0 0,-1-1 0,0 1 0,1-1 0,-1 1 0,0-1 0,1 1 0,-1-1 0,1 1 0,-1-1 0,0 1 0,2 0 0,-2-1 6,1 0-1,0 0 1,-1 0 0,1 0-1,0-1 1,-1 1 0,1 0 0,0 0-1,-1 0 1,1-1 0,0 1-1,-1 0 1,1-1 0,-1 1-1,1 0 1,-1-1 0,1 1 0,0-2-1,5-4-5,0 0 0,7-11-1,-12 16-61,15-19 64,22-20 0,-12 13-107,-24 25 89,0 0 0,-1 1 0,1-1 0,0 1 1,1-1-1,-1 1 0,0 0 0,0 0 1,5-2-1,-2 1-75,-4 2 77,-1 0-1,0 0 0,1 0 1,-1 0-1,1 0 0,-1 0 1,0 0-1,1 0 0,-1 0 1,1 0-1,-1 0 0,1 0 0,-1 0 1,0 0-1,1 0 0,-1 1 1,0-1-1,1 0 0,-1 0 1,1 0-1,-1 1 0,0-1 1,1 0-1,-1 0 0,0 1 1,0-1-1,1 0 0,-1 1 1,0-1-1,0 0 0,1 1 1,-1 0-1,5 10-15,-5-4 143,1 1 1,-1-1-1,-1 15 0,1-17-101,-1 0 0,1-1 0,0 1 0,0 0 0,0-1 0,1 1 1,-1 0-1,1-1 0,1 1 0,-1-1 0,0 1 0,3 4 0,-2-7-21,-1 1 1,1-1-1,-1 1 0,1-1 1,0 0-1,0 0 1,0 0-1,5 4 0,-6-6 21,1 1 0,0 0 0,0 0-1,0 0 1,0-1 0,0 1 0,0-1-1,0 0 1,0 0 0,0 1 0,0-1-1,0-1 1,0 1 0,3 0 0,28-6 67,42-13 0,-46 10-134,0-1 1,-1-1 0,0-2-1,-1-1 1,0-1 0,-1-2-1,34-27 1,-33 15-61,-23 24 56,1 0-1,-1 0 1,1 0 0,8-6 0,-14 13 14,0-1 0,0 1 1,0-1-1,0 1 0,1-1 1,-1 1-1,0 0 0,1-1 1,-1 3-1,-1 3-13,-52 112-183,-4 9 342,57-126-106,0 1 1,1-1-1,-1 1 1,1 0-1,-1-1 1,1 1-1,0 0 1,0-1 0,0 1-1,1 5 1,-1-8 6,1 1 1,-1-1-1,0 1 0,0-1 1,0 1-1,1-1 1,-1 1-1,0-1 0,1 1 1,-1-1-1,0 0 0,1 1 1,-1-1-1,0 1 1,1-1-1,-1 0 0,1 1 1,-1-1-1,1 0 1,-1 0-1,2 1 0,-1-1 5,0 0-1,0 0 0,0 0 0,0 0 1,0 0-1,-1 0 0,1 0 0,0-1 1,0 1-1,0 0 0,0-1 0,0 1 1,0 0-1,0-1 0,0 1 0,1-2 1,1 0-42,0-1 0,0 1 0,0-1 0,0 0 0,0 0 1,-1 0-1,1 0 0,-1 0 0,0 0 0,2-4 0,1-5-101,8-20 0,-6 11 132,4-29-954,-13 78 1088,-2 0 0,0 0 0,-16 50 0,6-25-44,-44 151 441,49-180-414,-1-1 1,-1 0-1,-1-1 0,0-1 0,-2 0 0,-25 30 1,29-42-61,1 1 1,-2-2 0,1 0 0,-1 0 0,0-1 0,-1 0 0,0-1 0,0 0 0,-13 4 0,21-9-54,0 0 1,0 0 0,0 0-1,0-1 1,0 1-1,0-1 1,0 0 0,0 0-1,-1-1 1,1 1-1,0-1 1,0 0 0,0 0-1,0 0 1,0-1-1,1 0 1,-1 1 0,0-1-1,1 0 1,-1-1-1,1 1 1,-1-1 0,-4-4-1,1 0-8,0 0-1,1-1 1,0 0-1,0 0 1,1-1-1,0 1 1,0-1-1,-5-16 1,5 11-27,0-1 0,1 1 1,1-1-1,0 0 0,1 0 1,0-19-1,2 28 51,0 1-1,0-1 0,1 1 0,0-1 1,0 1-1,1-1 0,-1 1 1,1 0-1,0-1 0,1 1 0,-1 0 1,1 0-1,0 1 0,0-1 0,1 1 1,-1-1-1,1 1 0,0 0 1,0 0-1,6-3 0,1-1 23,2 1-1,-1 1 1,1 0 0,0 1-1,0 0 1,23-5-1,85-10 134,-115 20-169,31-4 60,46 0-1,-67 5-189,1 0-1,-1 1 1,0 0-1,0 1 1,20 7 0,-35-9-180,1-1 0,0 1 0,-1 0 0,1-1 0,-1 1 0,1 0 0,-1 0 0,1 0 0,-1 0 0,0 1 1,1-1-1,-1 0 0,0 0 0,0 1 0,0-1 0,0 1 0,0-1 0,0 1 0,0-1 0,-1 1 1,1 0-1,0-1 0,-1 1 0,1 0 0,-1-1 0,0 1 0,0 2 0,0 0-562,0 0-1,0 0 1,-1 0 0,0 0-1,0 0 1,0 0-1,-1 0 1,1 0 0,-1 0-1,-3 6 1,-10 11-4227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28:27.7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 6048,'0'0'132,"-1"0"-1,1 0 1,-1 1 0,1-1-1,-1 0 1,1 0 0,-1 1 0,1-1-1,-1 1 1,1-1 0,0 0-1,-1 1 1,1-1 0,0 1 0,-1-1-1,1 1 1,0-1 0,0 1-1,-1-1 1,1 1 0,0 0 0,0 0-127,0 1 0,0-1 1,0 1-1,0-1 1,0 1-1,0-1 0,0 1 1,1-1-1,0 3 1,0 1 482,2 8 1706,10 26-1,0 0-362,-3 16-916,-1 0-1,-4 1 1,0 75 0,3 0-1475,-7-126-1630,1-12-1334,2-15-1898,0 1 2617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28:28.0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20 219 5888,'-5'-12'1141,"3"8"-795,0 0-1,0 0 0,0 1 0,1-1 1,-1 0-1,1 0 0,0-1 0,1 1 0,-1 0 1,0 0-1,1 0 0,0 0 0,0-1 0,1-4 1,3-2 253,-1 1 0,2 0-1,-1-1 1,1 1 0,1 1 0,0-1 0,0 1 0,15-16 0,-17 21-440,0 0-1,0 1 0,0 0 1,0 0-1,0 0 1,1 0-1,-1 1 0,1 0 1,8-3-1,-10 4-95,1 0 0,-1 1 0,1-1 1,-1 1-1,1 0 0,-1 0 0,1 0 0,-1 0 0,1 1 0,-1-1 0,1 1 0,-1 0 0,1 0 0,-1 0 0,5 3 0,-2 0 74,0-1 0,0 1-1,-1 0 1,1 0 0,-1 1 0,0 0-1,0 0 1,-1 0 0,1 0-1,3 8 1,-5-10-46,-1 1 1,0 0-1,0 0 0,0 0 0,-1 0 1,1 0-1,-1 1 0,0-1 1,0 0-1,-1 1 0,1-1 0,-1 0 1,0 1-1,0-1 0,0 1 0,-1-1 1,-1 5-1,0-1 62,0-1 1,-1 1-1,0-1 0,-1 0 1,0 0-1,0-1 1,0 1-1,-1-1 0,0 0 1,-8 8-1,11-12-259,0 0 0,0 0 0,-1 0 0,1 0 0,-1-1 0,0 1 0,1-1 0,-1 1 0,0-1 0,0 0 0,0 0 0,0-1 0,0 1 0,0-1 0,0 1 0,0-1 0,0 0 0,0 0-1,0 0 1,0 0 0,0-1 0,0 1 0,0-1 0,0 0 0,0 0 0,0 0 0,1 0 0,-1-1 0,0 1 0,-2-3 0,2 3-789,1-1 0,-1 0 0,1-1-1,0 1 1,0 0 0,0 0 0,0-1 0,1 1 0,-1-1-1,0 0 1,1 0 0,-2-4 0,2-7-2678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28:29.8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4576,'2'1'15091,"1"2"-14780,2 0-149,0-1 1,0 0-1,0 0 1,0 0-1,0-1 1,1 0-1,6 1 0,42 1 358,-19-1-168,84-1 69,-63-2 11,-56 1-438,0 0 0,1 0 0,-1 0 0,0 0 0,1 1 1,-1-1-1,1-1 0,-1 1 0,1 0 0,-1 0 0,0 0 0,1 0 0,-1 0 0,0 0 0,1 0 1,-1 0-1,1-1 0,-1 1 0,0 0 0,1 0 0,-1 0 0,0-1 0,1 1 0,-1 0 0,0-1 1,0 1-1,1 0 0,-1-1 0,0 1 0,0 0 0,0-1 0,1 1 0,-1-1 0,-1-4-1340,1 0 82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28:30.4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264 5 4480,'0'-5'2747,"0"8"-2075,0-1 0,-1 1 0,1 0-1,-1-1 1,0 1 0,-2 3 0,-94 158 4607,8-13-3310,78-133-1815,1 1 0,2 1 0,0-1 0,0 1 0,2 0-1,1 1 1,-4 28 0,5-23 62,2 1-1,1 0 0,1 0 0,2 0 0,5 35 1,2-27 146,0-1 1,24 54-1,-17-47-20,-11-30-269,1 0-1,0-1 1,0 0 0,8 9 0,11 17 406,-25-36-493,0 0 0,0 0-1,0 0 1,0 1 0,0-1 0,0 0 0,0 0 0,0 0 0,0 0 0,0 0 0,0 1 0,1-1 0,-1 0 0,0 0 0,0 0 0,0 0 0,0 0 0,0 0 0,0 0 0,0 0 0,1 0-1,-1 1 1,0-1 0,0 0 0,0 0 0,0 0 0,0 0 0,1 0 0,-1 0 0,0 0 0,0 0 0,0 0 0,0 0 0,1 0 0,-1 0 0,0 0 0,0 0 0,0 0 0,0 0 0,0 0 0,1-1-1,-1 1 1,0 0 0,0 0 0,0 0 0,0 0 0,0 0 0,0 0 0,1 0 0,-1 0 0,0 0 0,0-1 0,0 1 0,0 0 0,0 0 0,0 0 0,6-11-3181,-4 5 1484,7-8-1067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28:31.3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133 261 5888,'-5'1'5022,"5"-1"-4918,-5 11 2198,-6 21-1219,8-23-357,-63 262 1768,51-196-2060,-12 64 446,27-129-373,1-10 180,2-8-89,45-160 335,-27 73-858,-5 17-184,27-74-1,4-10 1054,-41 129-725,-6 33-222,0-1 0,0 1 0,0 0 0,0 0 0,0 0 1,0-1-1,0 1 0,0 0 0,0 0 0,0 0 0,0-1 0,0 1 1,0 0-1,0 0 0,0 0 0,0-1 0,0 1 0,0 0 1,0 0-1,1 0 0,-1-1 0,0 1 0,0 0 0,0 0 1,0 0-1,0 0 0,1 0 0,-1-1 0,0 1 0,0 0 0,0 0 1,0 0-1,1 0 0,-1 0 0,0 0 0,0 0 0,0 0 1,1 0-1,-1 0 0,0-1 0,0 1 0,0 0 0,1 0 0,-1 0 1,0 0-1,0 1 0,0-1 0,1 0 0,-1 0 0,0 0 1,0 0-1,7 10-185,29 158 128,-25-107 109,-3-22-23,31 152 183,-37-179-87,-1-8-56,0 0 0,0 0 0,0 0 0,0 0 0,0-1 0,1 1 0,3 6 0,-5-10-45,1 1-1,-1-1 1,1 0-1,-1 1 1,1-1-1,-1 0 1,1 0-1,-1 0 0,1 1 1,-1-1-1,1 0 1,-1 0-1,1 0 1,-1 0-1,1 0 1,-1 0-1,1 0 1,-1 0-1,1 0 1,0 0-1,-1 0 0,1-1 1,-1 1-1,1 0 1,-1 0-1,1-1 1,-1 1-1,1 0 1,-1 0-1,0-1 1,1 1-1,-1 0 1,1-1-1,-1 1 1,0-1-1,1 1 0,-1 0 1,0-1-1,1 1 1,-1-1-1,0 1 1,1-2-1,7-13 47,0 0 0,0 0 0,-2-1 1,7-21-1,4-13-141,63-140 212,-18 25-110,-28 70-306,-26 79 35,-8 16 231,0 0 0,0-1 0,0 1 1,0 0-1,0 0 0,0-1 0,0 1 0,1 0 0,-1 0 1,0 0-1,0-1 0,0 1 0,0 0 0,0 0 0,1 0 1,-1-1-1,0 1 0,0 0 0,0 0 0,1 0 0,-1 0 1,0 0-1,0 0 0,0 0 0,1-1 0,-1 1 0,0 0 1,0 0-1,1 0 0,-1 0 0,0 0 0,0 0 0,1 0 1,-1 0-1,0 0 0,0 0 0,1 0 0,-1 0 0,0 1 1,0-1-1,0 0 0,1 0 0,-1 0 0,0 0 0,0 0 1,1 0-1,-1 0 0,0 1 0,0-1 0,0 0 0,0 0 1,1 0-1,-1 0 0,0 1 0,0-1 0,0 0 0,7 17-89,-1-1-1,-1 1 1,0 0-1,4 33 1,2 9 155,8 38 165,9 115-1,-27-201-439,7 102 766,-7-63-4053,2-68-8971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28:31.7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 6720,'0'0'47,"0"0"0,0 0 0,0 0 1,-1 0-1,1 0 0,0 0 0,0 0 1,0 0-1,0 0 0,0 0 0,0 0 0,0 0 1,0 0-1,0 0 0,0 0 0,0 0 1,-1 0-1,1 0 0,0 0 0,0 0 0,0 0 1,0 0-1,0 0 0,0 0 0,0 0 1,0 0-1,0 0 0,0 0 0,0 0 0,-1 0 1,1 0-1,0 0 0,0 0 0,0 0 1,0 0-1,0 0 0,0 0 0,0 0 0,0 0 1,0 0-1,0 0 0,0 1 0,0-1 1,0 0-1,0 0 0,0 0 0,0 0 0,0 0 1,0 0-1,0 0 0,0 0 0,0 0 1,0 0-1,0 0 0,0 0 0,0 1 0,0-1 1,-2 10 879,1 18 14,1-21-12,8 146 3977,-2-1-2933,0-74-1458,-1-6-2310,-4-77-203,0 0-1,1 0 0,-1 0 0,4-6 0,4-5-838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28:36.5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16 2304,'3'-15'14332,"37"33"-13859,130 89-189,-123-75 18,-34-23-109,0-1-1,-1 2 1,18 18-1,-27-25-91,0 1 0,0 0 0,0 0 0,0 0 0,-1 0 0,1 1 0,-1-1-1,0 1 1,0-1 0,-1 1 0,1 0 0,-1 0 0,0 0 0,0 0 0,-1 5-1,0-7-38,0 0 0,0-1 0,-1 1 0,0 0-1,1-1 1,-1 1 0,0-1 0,0 1 0,0-1-1,-1 1 1,1-1 0,0 0 0,-3 3 0,-2 2 251,-1 0 0,-9 9 0,12-12-214,-6 4 59,-1 0-1,1-1 0,-1 0 0,0-1 0,-21 9 1,-61 17 658,83-29-982,1 0-1,-1-1 1,1 0-1,-1-1 1,0 0-1,0 0 1,1-1-1,-12-1 1,21 1 18,-1 0-226,0 0 1,0 0 0,0 0-1,1-1 1,-1 1-1,0 0 1,0 0 0,0 0-1,1-1 1,-1 1-1,0 0 1,0-1 0,1 1-1,-1-1 1,0 1 0,1-1-1,-1 1 1,0-1-1,1 1 1,-1-2 0,3-2-2107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28:38.7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4 8896,'-1'0'143,"1"-1"-1,0 1 1,0 0 0,0 0 0,-1 0 0,1-1-1,0 1 1,0 0 0,-1 0 0,1 0 0,0-1-1,0 1 1,-1 0 0,1 0 0,0 0 0,-1 0 0,1 0-1,0 0 1,-1 0 0,1 0 0,0 0 0,-1 0-1,1 0 1,0 0 0,0 0 0,-1 0 0,1 0-1,0 0 1,-1 0 0,1 0 0,0 0 0,-1 0 0,1 0-1,0 1 1,0-1 0,-1 0 0,1 0 0,0 0-1,0 1 1,-1-1 0,1 0 0,-2 16 1701,0-1-1025,-6 15 143,2 1-1,1 0 1,1 0 0,1 47-1,13 128-269,-7-169-496,16 120-52,-18-147-277,2 35-2860,-3-41 1633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28:39.1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22 9312,'0'-1'601,"-1"0"1,1 0-1,0 0 1,-1 0-1,1 0 1,-1 0-1,0 0 1,1 0-1,-1 0 1,0 0-1,0 1 1,0-1-1,-1-1 1,10 0 15,0 0-1,-1 1 1,1 0 0,0 0 0,0 1 0,0 0 0,15 2-1,9 0 82,21-2-544,0 3 1,-1 2 0,67 16-1,-69-12-5086,-42-8 2638,1 2-415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28:39.9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60 268 7296,'-10'-8'3024,"10"8"-2983,0 0 0,-1 0 0,1 0 0,0-1 0,0 1 0,0 0 0,0 0 0,0 0 0,-1 0 0,1 0 0,0 0 0,0 0 0,0 0 1,-1 0-1,1 0 0,0 0 0,0 0 0,0 0 0,0 0 0,-1 0 0,1 0 0,0 0 0,0 0 0,0 0 0,-1 0 0,1 0 0,0 0 0,0 0 0,0 0 0,0 0 0,-1 0 0,1 0 0,0 1 0,0-1 0,0 0 0,0 0 0,0 0 0,0 0 0,-1 0 0,1 1 0,0-1 0,0 0 0,0 0 0,0 0 0,0 0 1,0 0-1,0 1 0,0-1 0,0 0 0,0 0 0,0 0 0,0 1 0,0-1 0,0 0 0,0 0 0,0 0 0,0 0 0,0 1 0,-1 15 1807,-1-1 0,-6 26 1,-1 4-872,-6 164 690,7-74-1190,10-22 91,0-75 1851,7-130-2882,-3 48 195,8-84-180,18-200 171,-16 166 599,-9 102-84,-5 48-103,-1-1 0,6-18 0,-7 31-135,0 0-1,0 0 1,0 0 0,0-1-1,0 1 1,0 0-1,0 0 1,0 0 0,0 0-1,0-1 1,0 1 0,0 0-1,0 0 1,0 0-1,0-1 1,0 1 0,1 0-1,-1 0 1,0 0-1,0 0 1,0 0 0,0-1-1,0 1 1,0 0-1,0 0 1,1 0 0,-1 0-1,0 0 1,0 0-1,0-1 1,0 1 0,0 0-1,1 0 1,-1 0-1,0 0 1,0 0 0,0 0-1,0 0 1,1 0-1,-1 0 1,0 0 0,0 0-1,0 0 1,1 0-1,-1 0 1,0 0 0,5 10-35,86 240 716,-17-53-194,-59-154-454,79 198 302,-93-238-279,1 1 1,0-1-1,0 0 1,0 0-1,5 5 1,-6-7-39,-1-1 0,1 1 1,-1-1-1,1 1 0,-1-1 1,1 0-1,-1 1 1,1-1-1,-1 0 0,1 1 1,0-1-1,-1 0 0,1 0 1,0 0-1,-1 1 1,1-1-1,0 0 0,-1 0 1,1 0-1,0 0 0,-1 0 1,1 0-1,0 0 1,-1-1-1,1 1 0,-1 0 1,1 0-1,0 0 0,-1-1 1,1 1-1,0 0 1,-1-1-1,1 1 0,-1 0 1,1-1-1,-1 1 0,1-1 1,-1 1-1,1-1 1,-1 1-1,0-1 0,1 1 1,-1-1-1,0 1 0,1-2 1,3-5-13,1 0 1,-2-1-1,1 1 1,-1-1-1,3-11 1,9-46-426,-12 46 218,44-183-1154,-10-14 1055,-7 34-264,-30 182 568,0-1 1,0 1-1,0-1 1,0 1-1,0-1 1,0 1-1,0-1 1,1 1-1,-1-1 1,0 1-1,0-1 1,1 1-1,-1-1 1,0 1-1,0 0 1,1-1-1,-1 1 1,0-1-1,2 0 1,-2 1-2,0 1 1,1-1-1,-1 0 1,0 0 0,0 0-1,1 0 1,-1 0-1,0 1 1,0-1-1,1 0 1,-1 0-1,0 0 1,0 1-1,1-1 1,-1 0-1,0 0 1,0 1-1,0-1 1,0 0-1,1 0 1,-1 1-1,0-1 1,0 1-1,9 25 148,9 68 529,-7-32-53,52 403 1139,-52-359-1676,-6-37-67,4 20-953,-8-77-2985,-2-21-1140,1-3 1722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3:00:32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55 10464,'-56'-42'3872,"42"38"-3008,-5-1-224,19 2-768,14 6-3456,5 9 2432,9 2-4992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28:40.6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312 1 6816,'2'-1'3592,"-2"1"-3534,4 7 2199,4 9-314,-3 4-1277,-1-1-1,-1 1 1,-1 0-1,0 0 1,-2 0 0,-1 23-1,-2-19-246,0 1-1,-2 0 1,0-1-1,-13 35 1,8-38-181,-1 0 1,0-1-1,-2 0 1,0-1-1,-27 29 0,31-36-169,2-3 83,-1 0 1,0 0-1,0-1 1,0 0-1,-1 0 1,0-1-1,-1 0 1,0-1-1,-14 7 1,22-12-199,-1 0 1,1 0-1,-1-1 0,0 1 1,1-1-1,-1 0 1,0 0-1,0 1 0,1-2 1,-1 1-1,0 0 1,0-1-1,1 1 0,-1-1 1,1 0-1,-1 0 1,0 0-1,1 0 0,-1 0 1,1 0-1,0-1 0,0 1 1,-1-1-1,1 0 1,0 0-1,0 1 0,0-1 1,-1-3-1,0 2-50,0-1 0,1 0-1,-1 0 1,1 0 0,0 0-1,0 0 1,0 0 0,1-1-1,-1 1 1,1 0 0,0-1 0,0 1-1,1-1 1,-1 0 0,1 1-1,1-9 1,-1 11 94,1 1 1,-1-1-1,0 1 1,1 0-1,-1-1 1,1 1-1,0 0 1,0-1-1,-1 1 1,1 0-1,0 0 0,0 0 1,0 0-1,0 0 1,0 0-1,0 0 1,0 0-1,1 0 1,-1 0-1,0 1 1,0-1-1,1 0 0,-1 1 1,0-1-1,1 1 1,-1-1-1,1 1 1,1 0-1,4-1 146,0 0-1,0 1 0,0 0 1,10 1-1,17 3 235,-1 2 0,0 2 0,0 0 0,-1 3 1,-1 0-1,1 2 0,-2 1 0,0 2 0,44 30 0,-17 0-2090,-52-41-3312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28:41.3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 5056,'0'-3'383,"1"-4"996,-1 7-1358,0 0-1,0-1 1,0 1-1,0 0 0,0 0 1,0 0-1,0 0 1,0 0-1,0 0 1,1 0-1,-1 0 1,0 0-1,0 0 1,0 0-1,0 0 1,0 0-1,0 0 1,0 0-1,0 0 1,0 0-1,1 0 1,-1 0-1,0 0 1,0 0-1,0 0 1,0 0-1,0 0 1,0 0-1,0 0 1,0 0-1,1 0 1,-1 0-1,0 0 1,0 0-1,0 0 1,0 0-1,0 0 0,0 0 1,0 0-1,0 1 1,0-1-1,0 0 1,0 0-1,2 2 1557,3 1 1844,2 8-2569,-4-7-277,22 38 1717,31 69 0,10 50-351,-62-149-1725,18 49 337,-3 0-1,-3 1 1,-2 1 0,5 68 0,-13-51 70,-3 1 1,-13 147-1,-21-31-135,23-162-1245,-2 1 1,-2-2-1,-20 44 1,17-43-754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28:44.5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4480,'7'7'10265,"-6"-7"-9724,19 8 2558,22 2-1901,-7-5-380,38 0 0,13 2-187,-73-6-549,-2 0 4,1 1-1,-1 0 1,1 1 0,19 7 0,-28-9-67,0 0 0,0 1 0,0 0 0,0 0 0,-1-1 0,1 2 0,-1-1 0,1 0 0,-1 0 0,0 1 1,0-1-1,0 1 0,0 0 0,0-1 0,-1 1 0,1 0 0,-1 0 0,0 0 0,0 0 0,0 1 0,0-1 0,0 5 0,3 36 130,-3 0-1,-1 0 1,-9 56-1,3-14 80,0 423 198,28-50 908,-12-15-845,-10-382-72,0-62-401,0 1 0,0-1-1,0 1 1,0-1 0,0 0 0,-1 1-1,1-1 1,0 1 0,0-1 0,0 0-1,0 1 1,-1-1 0,1 0-1,0 1 1,0-1 0,-1 0 0,1 1-1,0-1 1,-1 0 0,1 0 0,0 1-1,-1-1 1,1 0 0,0 0 0,-1 0-1,1 1 1,-1-1 0,1 0-1,0 0 1,-1 0 0,1 0 0,-1 0-1,0 0 1,-18 0 576,10 0-599,-6-1 137,-1-1 0,-22-5 1,-1 1-5,0 1-234,15 3-370,1 0 0,0-2 0,0-1 0,0-1 0,-31-12 1,49 16-220,-16-9-2837,20 10 3211,0 1 0,0-1 1,1 1-1,-1-1 0,0 0 1,1 0-1,-1 1 0,0-1 0,1 0 1,-1 0-1,1 0 0,-1 0 1,1 0-1,0 0 0,-1 0 0,1 0 1,0 0-1,0 0 0,0 0 1,-1-1-1,5-15-3442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28:45.4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349 33 5888,'0'-6'13835,"-2"6"-13692,-18-10 1561,16 8-1541,-1 0 0,1 0 0,-1 0 0,0 0 0,0 1 0,0 0 0,-8-2 0,4 2-77,0 0 1,1 1-1,-1 0 0,0 1 0,0-1 1,0 2-1,0-1 0,1 1 0,-1 1 1,1-1-1,-1 1 0,1 1 1,0 0-1,0 0 0,1 0 0,-15 11 1,10-4 10,1 1 1,0 0-1,1 0 1,1 1-1,0 0 1,0 1 0,1-1-1,1 2 1,0-1-1,1 1 1,1 0-1,0 0 1,1 1 0,1 0-1,0-1 1,-1 33-1,5-44-46,-1 0-1,1 0 0,-1 0 1,1 1-1,1-1 1,-1 0-1,0 0 0,1 0 1,0 0-1,0-1 1,0 1-1,0 0 0,1-1 1,0 0-1,-1 1 1,1-1-1,0 0 0,1 0 1,-1-1-1,0 1 1,1-1-1,-1 1 0,6 1 1,1 1 102,1 0 1,0 0-1,0-1 1,1-1-1,0 0 1,-1 0-1,14 0 0,13-1 264,64-4-1,-21-1-1563,-63 0-1200,-17 3 1981,1-1-1,-1 1 1,1 0 0,-1-1-1,1 1 1,-1 0 0,1 0-1,-1 0 1,0 0 0,1 0-1,-1 1 1,2-1 0,3 2-4010,-5-2 4186,-1 0-1,1 0 1,-1 0-1,0 0 1,1 0-1,-1 0 1,0 0-1,1 0 1,-1 0 0,0 0-1,1 0 1,-1 0-1,1-1 1,-1 1-1,0 0 1,0 0-1,1 0 1,-1-1-1,0 1 1,1 0 0,-1 0-1,0 0 1,1-1-1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28:45.9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63 9152,'-1'-2'415,"0"1"1,0 0-1,0 0 1,0-1-1,0 1 1,1-1 0,-1 1-1,1-1 1,-1 1-1,1-1 1,-1-2-1,11-1 5174,37-15-2325,-44 18-3099,6-1 359,1 0 1,0 0 0,18-3 0,-26 6-493,0-1 1,0 1 0,1 0-1,-1 0 1,0 0-1,0 0 1,1 1-1,-1-1 1,0 1-1,0-1 1,0 1-1,0 0 1,0-1 0,0 1-1,0 0 1,0 1-1,0-1 1,0 0-1,0 0 1,-1 1-1,1-1 1,-1 1-1,1 0 1,1 2 0,0 0-49,-1 0 1,0 0-1,0 0 1,0 0-1,-1 0 1,0 1-1,1-1 1,-1 1 0,-1-1-1,1 1 1,-1-1-1,0 6 1,0-3 36,-1 0-1,0 0 1,-1 0 0,1 0 0,-2 0 0,1 0-1,-4 7 1,-3 2 142,0 1-1,-2-1 1,0-1 0,-24 26-1,31-37-86,-4 6 204,8-10-264,0 0-1,0 0 1,0 1 0,0-1 0,1 0 0,-1 0-1,0 1 1,0-1 0,0 0 0,0 0 0,0 0-1,0 1 1,0-1 0,1 0 0,-1 0 0,0 0-1,0 1 1,0-1 0,0 0 0,1 0 0,-1 0-1,0 0 1,0 0 0,0 0 0,1 1 0,-1-1-1,0 0 1,0 0 0,1 0 0,-1 0 0,0 0 0,0 0-1,1 0 1,-1 0 0,0 0 0,0 0 0,0 0-1,1 0 1,-1 0 0,0 0 0,0 0 0,1 0-1,-1-1 1,0 1 0,1 0 0,19 1-324,1 2 0,38 8 1,-34-5-1191,-4-1-1414,3 7 890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28:48.6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540 85 2976,'0'0'971,"5"-7"810,-5 7-1691,0 0-1,0 0 1,1 0 0,-1 0-1,0 0 1,0 0 0,1 0-1,-1 0 1,0 0 0,0 0 0,1 0-1,-1 0 1,0 0 0,0 0-1,1 0 1,-1 0 0,0-1-1,0 1 1,0 0 0,1 0 0,-1 0-1,0 0 1,0 0 0,0-1-1,1 1 1,-1 0 0,0 0-1,0 0 1,0-1 0,0 1-1,1 0 1,-1 0 0,0-1 0,0 1-1,-4-9 2234,2 7-2069,0 0 1,0 0-1,0 0 1,-1 0-1,1 0 1,0 1 0,-5-3-1,-24-10 685,20 9-685,1 0-1,-1 1 1,0 0 0,0 0-1,0 1 1,-14-1 0,-12 1 339,-41 1 1,63 3-516,-1 0 1,1 1 0,0 0-1,1 2 1,-28 8-1,24-5 51,0 1-1,1 0 0,0 2 1,-20 13-1,32-19-108,0 0-1,0 1 1,0 0 0,1 0-1,-1 0 1,1 0 0,0 1-1,1-1 1,-1 1 0,1 0-1,0 0 1,1 1 0,0-1-1,0 0 1,0 1 0,-1 6-1,1 1 53,1 0 0,0 1 0,1-1 0,0 0-1,1 0 1,1 0 0,0 0 0,1 0 0,1 0 0,0-1-1,10 23 1,-10-27-38,1-1 0,0 1 0,0-1-1,1-1 1,0 1 0,0-1 0,1 0 0,0 0-1,0-1 1,0 0 0,1 0 0,0-1 0,0 0-1,1 0 1,-1-1 0,1 0 0,0 0 0,12 2-1,-7-2 16,0-2 0,1 0 0,-1 0 0,0-1 0,1-1 0,-1-1-1,21-2 1,-15-1 1,0-1 0,0 0-1,0-2 1,28-13 0,-1-5 19,-1-2 1,-1-2-1,45-39 1,-36 22-11,21-16-65,-54 47-3,-12 7-70,1 1 0,16-9 1,-20 13 137,-1 1 1,0-1 0,-1 0 0,9-7-1,-28 19 94,8-6-96,0 0-1,0 1 1,-9 6-1,6 0 61,1 0-1,0 1 1,0 0-1,1 0 1,-10 19-1,4-3 20,-14 39 0,20-47-87,2 1 0,0 0 1,1 0-1,1 0 0,1 0 1,0 1-1,2 23 0,0-41-24,2 1 1,-1-1-1,0 1 0,1-1 0,-1 0 0,1 1 0,0-1 0,0 0 1,0 0-1,0 0 0,1 0 0,0 0 0,-1 0 0,1 0 0,0 0 1,0 0-1,0-1 0,1 1 0,-1-1 0,6 4 0,-7-5-10,0 0-1,0-1 0,0 1 0,0-1 0,0 1 1,1-1-1,-1 0 0,0 1 0,0-1 1,0 0-1,0 0 0,1 0 0,-1 0 1,0 0-1,0 0 0,1 0 0,-1 0 1,0 0-1,0 0 0,0-1 0,0 1 1,1-1-1,-1 1 0,0-1 0,0 1 1,0-1-1,0 1 0,0-1 0,0 0 0,0 0 1,0 0-1,-1 1 0,1-1 0,1-2 1,3-3 48,0 0 0,-1 0-1,0-1 1,4-7 0,-8 12-54,12-25 56,-1-1 0,-2-1-1,10-47 1,-7 27-15,35-121-183,-46 164 33,-1 5 74,0 0-1,0 1 1,0-1-1,0 0 1,1 0-1,-1 0 1,0 0-1,0 0 1,1 1-1,-1-1 1,1 0-1,-1 0 1,1 1-1,-1-1 1,1 0 0,-1 1-1,2-2 1,-1 11-257,-1 0 351,2-1 1,-1 0-1,1 0 0,0 0 1,4 9-1,1 5 77,6 16 16,1-1-1,20 37 1,-21-48-110,-8-14-13,1-1 0,0 0 0,0 0 0,1 0 0,0-1-1,1 0 1,0 0 0,12 10 0,-19-19-29,0 0 0,1 0 0,-1-1 0,0 1 0,1 0 1,-1-1-1,0 1 0,1-1 0,-1 1 0,1-1 0,-1 0 0,1 0 0,-1 0 0,1 1 0,0-1 0,-1-1 0,1 1 0,-1 0 0,1 0 0,-1-1 0,1 1 0,-1 0 0,0-1 0,1 1 1,-1-1-1,1 0 0,-1 0 0,2-1 0,3-2-12,-1-1 0,1 1 0,-1-1 0,0 0 0,4-6 1,83-122-588,-65 90 565,56-67 0,-81 108-2,0-1 1,0 1-1,1 0 1,-1 0-1,1 0 1,-1 0-1,1 1 1,3-3-1,-5 4 23,0 0 0,-1 0 0,1 0-1,0-1 1,0 1 0,-1 0 0,1 0 0,0 0 0,0 0-1,-1 0 1,1 0 0,0 1 0,0-1 0,-1 0 0,1 0 0,0 0-1,-1 1 1,1-1 0,0 0 0,-1 1 0,1-1 0,0 0 0,-1 1-1,1-1 1,-1 1 0,1-1 0,-1 1 0,1-1 0,-1 1-1,1 0 1,-1-1 0,0 1 0,1 0 0,-1-1 0,0 1 0,1 0-1,-1-1 1,0 1 0,0 0 0,0-1 0,0 1 0,1 0-1,-1 0 1,1 7 63,0-1 0,0 0 0,-1 0 0,0 0 0,0 1 0,-2 10 0,0 9 88,-2 25-23,0 31 14,3-82-127,1 1 0,0-1 0,0 0 1,0 0-1,1 1 0,-1-1 0,0 0 1,0 1-1,1-1 0,-1 0 1,2 2-1,-2-3-6,0 1 0,0-1 0,0 0 0,1 0 0,-1 0 0,0 0 0,0 0 0,0 0 1,1 0-1,-1 0 0,0 1 0,0-1 0,0 0 0,1 0 0,-1 0 0,0 0 0,0 0 0,1 0 0,-1 0 0,0 0 1,0 0-1,0-1 0,1 1 0,-1 0 0,0 0 0,0 0 0,0 0 0,1 0 0,-1 0 0,0 0 0,0 0 0,0-1 1,1 1-1,-1 0 0,0 0 0,0 0 0,0 0 0,0-1 0,3-2 38,0 0 0,-1 0 0,0 0 0,0-1 0,0 1 0,2-7 0,7-17-60,2 2 0,0 0-1,31-44 1,-43 67 23,1-1 0,0 1 1,0 0-1,0 0 0,0 0 0,0 0 0,0 1 1,1-1-1,-1 0 0,1 1 0,-1 0 1,1-1-1,-1 1 0,1 0 0,0 1 0,3-2 1,-4 2 16,1 0-1,-1 0 1,1 1 0,0-1 0,-1 1 0,1-1 0,-1 1 0,1 0-1,-1 0 1,1 0 0,-1 0 0,0 0 0,1 1 0,-1-1 0,0 1-1,0-1 1,3 4 0,9 9 120,-1 0-1,15 22 1,-17-21-138,1 0 0,19 19 0,-28-32-282,-1 0-1,1 0 1,-1 0 0,1 0-1,0 0 1,-1 0 0,1-1-1,0 0 1,0 1 0,0-1-1,0 0 1,0-1 0,1 1-1,-1 0 1,3-1 0,10 4-2226,-4 0-3319,1 1 2094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28:49.6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344 17 4160,'1'0'117,"-1"0"1,1 0 0,-1 0-1,0 0 1,1 0-1,-1 0 1,0 0 0,1 0-1,-1 0 1,0 0-1,1 0 1,-1-1 0,0 1-1,1 0 1,-1 0-1,0 0 1,0 0-1,1-1 1,-1 1 0,0 0-1,0 0 1,1-1-1,-1 1 1,0 0 0,0-1-1,0 1 1,1 0-1,-1 0 1,0-1 0,0 1-1,0 0 1,0-1-1,0 1 1,0 0 0,0-1-1,0 1 1,0-1-1,0 1 1,0 0-1,0-1 1,-10-3 5870,5 3-5627,0 0 0,1 0 0,-1 1 0,0-1 0,-6 2 0,-4 1-140,-1 1 0,1 1-1,0 0 1,1 1 0,-1 1-1,1 0 1,0 1 0,0 1-1,1 0 1,0 1 0,1 0-1,-13 12 1,14-11-201,1 0 0,0 1 1,1 0-1,0 1 0,0 0 0,1 0 1,1 1-1,0 0 0,1 0 0,0 1 1,1-1-1,0 1 0,-2 16 0,6-22 52,0 1-1,0 0 0,1 0 1,0 0-1,2 12 0,-2-17-48,1-1 0,0 1 0,0-1-1,0 0 1,0 1 0,0-1 0,1 0 0,-1 0 0,1 0-1,0 0 1,0 0 0,0 0 0,0 0 0,0-1 0,1 1 0,3 2-1,-3-3 15,0 0 0,1 0-1,-1-1 1,0 1 0,1-1 0,-1 0-1,1 0 1,0 0 0,-1 0-1,1 0 1,0-1 0,-1 0-1,1 0 1,0 0 0,0 0 0,-1 0-1,1-1 1,0 0 0,-1 0-1,1 0 1,-1 0 0,1 0-1,-1-1 1,7-3 0,-1-1 19,0 0 1,0-1-1,0 0 0,-1 0 1,0-1-1,14-16 0,-5 0 5,0 0 1,24-48-1,16-55-53,-44 94-45,-5 8-51,0 2-203,-7 28 89,-1 27 567,8 57 0,-4-59-303,1-1 30,10 41 0,-1-21-75,6 19-232,-9-45-505,-11-22 449,1 0-1,-1 0 1,1 1-1,0-1 1,0-1 0,-1 1-1,1 0 1,0 0-1,0 0 1,0 0-1,0 0 1,0-1 0,0 1-1,0 0 1,0-1-1,0 1 1,0-1 0,2 1-1,-3-1 60,1 0 0,0 0 0,0-1 0,-1 1 0,1 0 0,0-1 0,0 1 0,-1 0 0,1-1 0,0 1 0,-1-1 0,1 1 0,-1-1 0,1 1 0,-1-1 0,1 0 0,-1 1 0,1-1 0,-1 1 0,1-1 0,-1 0 0,0 0-1,1 1 1,-1-1 0,0 0 0,1-1 0,1-3-1092,8-13-1645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28:50.1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145 8 6400,'-5'-7'8362,"-1"30"-5231,-23 143 427,17-105-2850,-51 224 1260,51-217-1878,3 0-1,3 0 0,4 90 1,2-151-65,0 7 88,1 1-1,5 21 1,-6-33-86,1 0 0,0 0 0,0 0 0,0 0-1,0 0 1,0-1 0,1 1 0,-1 0 0,1-1 0,-1 1 0,1-1 0,0 0 0,0 1 0,0-1 0,0 0-1,1 0 1,-1 0 0,4 2 0,-1-2 2,1-1 0,-1 1-1,0-1 1,1 0 0,-1 0-1,1 0 1,-1-1 0,1 0-1,-1 0 1,0 0 0,1-1 0,9-2-1,6-2 76,37-15-1,-52 17-75,18-6-62,0-1-1,-1-1 0,41-28 1,-62 38-236,-1 0 1,1 0 0,-1 0 0,1 0 0,-1-1-1,0 1 1,1-1 0,-1 1 0,0-1 0,0 1 0,0-1-1,0 0 1,-1 0 0,1 1 0,0-1 0,-1 0-1,1 0 1,0-2 0,-1-1-1630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28:52.2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106 18 7968,'0'-1'243,"0"1"1,-1-1-1,1 0 1,0 1-1,-1-1 1,1 0 0,0 1-1,-1-1 1,1 0-1,-1 1 1,1-1-1,-1 1 1,1-1-1,-1 1 1,1-1-1,-1 1 1,-1-1-1,2 1-51,-1 0 0,1 0-1,-1 0 1,1 1-1,-1-1 1,1 0 0,-1 0-1,1 0 1,-1 1-1,1-1 1,0 0 0,-1 1-1,1-1 1,-1 0-1,1 1 1,0-1 0,-1 1-1,1-1 1,0 0-1,-1 1 1,1-1-1,0 1 1,0-1 0,0 1-1,-1 0 1,-11 20 713,0 1 1,2 0 0,1 1-1,-10 33 1,11-22-550,-5 44 0,11-62-221,1 0-1,1 0 1,0 0-1,1 0 1,5 20 0,-5-31-61,0 0 0,1 0 0,0-1 1,3 8-1,-4-11-55,-1 0 1,1 0-1,-1 0 1,1 0 0,0 0-1,-1-1 1,1 1-1,0 0 1,-1 0-1,1 0 1,0-1 0,0 1-1,0 0 1,0-1-1,0 1 1,0-1-1,0 1 1,0-1 0,0 1-1,0-1 1,0 0-1,0 1 1,0-1-1,0 0 1,0 0 0,0 0-1,0 0 1,2 0-1,-1-1 0,0 0 0,0 0 0,1 0 0,-1 0-1,0-1 1,0 1 0,0-1 0,-1 1 0,1-1 0,0 0 0,0 0-1,-1 0 1,1 0 0,1-3 0,17-35 79,-14 27-68,22-46-58,57-108-248,-68 148-16,-17 19 287,0 0-1,0 0 0,1-1 0,-1 1 0,0 0 0,0 0 0,0-1 0,1 1 0,-1 0 0,0 0 1,0 0-1,1 0 0,-1-1 0,0 1 0,0 0 0,1 0 0,-1 0 0,0 0 0,0 0 1,1 0-1,-1 0 0,0 0 0,1 0 0,-1 0 0,0 0 0,1 0 0,-1 0 0,0 0 1,0 0-1,1 0 0,-1 0 0,0 0 0,1 0 0,-1 0 0,0 0 0,0 0 0,1 1 0,-1-1 1,0 0-1,0 0 0,1 0 0,-1 0 0,0 1 0,0-1 0,0 0 0,1 0 0,-1 1 1,0-1-1,0 0 0,0 0 0,0 1 0,0-1 0,0 0 0,1 0 0,-1 1 0,0-1 1,0 0-1,0 1 0,0-1 0,0 0 0,0 0 0,0 1 0,0-1 0,0 0 0,0 1 1,0-1-1,0 0 0,-1 0 0,1 1 0,1 17 6,0-1 0,1 1 0,1-1 1,0 0-1,2 0 0,10 29 0,-10-34 65,1 0-1,0 0 0,1 0 1,0-1-1,1 1 1,0-2-1,0 1 0,2-1 1,13 11-1,-19-17-29,1 0-1,0-1 1,0 0-1,0 0 1,0-1-1,1 0 1,6 3-1,-9-5-17,-1 1 0,1 0 0,0-1 0,-1 1 0,1-1 0,0 0 0,0 0 0,0 0 0,-1-1 0,1 1 0,0 0 0,-1-1 0,1 0 0,0 0 0,-1 0 0,1 0 0,2-1 0,0-2 28,0 0 1,-1 0-1,1 0 1,-1 0 0,0-1-1,-1 0 1,1 0-1,-1 0 1,0 0 0,0 0-1,-1 0 1,3-7-1,3-10 2,8-38-1,-14 50-22,2-5-16,-1-1 0,-1 1 0,0-1 0,-1-16 0,-2 25-57,1-1 0,-1 1 0,0 0-1,-1-1 1,1 1 0,-1 0 0,-1 0-1,0 0 1,0 0 0,-6-11 0,8 17 38,0 0 1,0-1 0,0 1 0,1-1-1,-1 1 1,0-1 0,1 1 0,0-1 0,-1 1-1,1-1 1,0 1 0,0-1 0,0 1-1,0-1 1,0-1 0,0 2-1,0 0 1,1 0-1,-1 0 0,0 0 0,1 0 1,-1 0-1,1 0 0,-1 1 0,1-1 1,-1 0-1,1 0 0,0 0 0,-1 1 1,1-1-1,0 0 0,0 1 1,0-1-1,-1 1 0,1-1 0,0 1 1,0-1-1,0 1 0,0 0 0,0-1 1,1 1-1,28-6-74,1 1 0,-1 1 1,44 1-1,-27 1 120,-14 0-17,-8 0-64,43 2-1,-40 0 94,-24 0-43,0-1 1,0 1-1,0 0 1,0 0-1,0 1 0,0-1 1,0 1-1,0 0 1,7 2-1,-10-3-3,-1 1 0,0-1 1,1 0-1,-1 1 0,0-1 1,1 1-1,-1-1 0,0 0 1,0 1-1,0-1 0,1 1 0,-1-1 1,0 0-1,0 1 0,0-1 1,0 1-1,0-1 0,0 1 0,0-1 1,0 1-1,0-1 0,0 0 1,0 1-1,0-1 0,0 1 0,0-1 1,0 1-1,0-1 0,-1 1 1,1-1-1,0 0 0,0 1 0,-1-1 1,1 0-1,0 1 0,0-1 1,-1 1-1,1-1 0,0 0 0,-1 0 1,0 1-1,-18 17 264,13-13-227,-10 10-3,1 1 0,0 1 0,1 0 0,1 1 0,1 1-1,0 0 1,1 1 0,1 0 0,1 0 0,1 1 0,1 0 0,-7 35 0,13-52-14,0-1 0,0 1 1,1 0-1,-1-1 0,1 1 1,0 0-1,0-1 0,0 1 1,1 0-1,0 0 0,-1-1 1,1 1-1,0-1 0,1 1 1,1 4-1,-3-7-12,1-1 0,-1 0 0,0 1 1,0-1-1,1 1 0,-1-1 0,0 0 0,1 1 1,-1-1-1,0 0 0,1 1 0,-1-1 0,0 0 1,1 0-1,-1 0 0,1 1 0,-1-1 0,1 0 1,-1 0-1,1 0 0,-1 0 0,0 1 0,1-1 1,-1 0-1,1 0 0,-1 0 0,1 0 0,-1 0 1,1 0-1,0-1 0,0 1 13,0-1 1,0 0-1,0 1 1,0-1-1,0 0 1,0 0-1,0 0 1,0 1-1,0-1 1,0 0-1,1-2 1,1-3 39,1 0 1,-1 0 0,3-8-1,19-45-53,27-82-780,-36 92 285,-13 43 275,-1 14 243,-1 17 67,-1-1-115,1 0-1,8 41 0,-7-56 13,0 0-1,1 0 1,0 0-1,0 0 0,1 0 1,1-1-1,-1 1 0,1-1 1,12 14-1,-16-21 23,0 1 0,1-1 0,-1 0 0,0 0 0,1 1 0,-1-1 0,1 0 0,0-1 0,-1 1 0,1 0 0,0 0 0,0-1 0,-1 1 0,1-1 0,0 1-1,0-1 1,3 0 0,-2 0 18,1 0 0,-1-1 0,0 1 0,1-1 0,-1 0-1,0 0 1,1 0 0,-1-1 0,3-1 0,6-4 9,-1 0 1,0-1 0,17-17-1,-8 5-57,24-32 0,-2 3 42,24-19 98,-56 57-176,-10 11 45,0 0 0,0 0 0,0 0 1,0 0-1,0 0 0,0 0 1,0 0-1,1 0 0,-1-1 1,0 1-1,0 0 0,0 0 0,0 0 1,0 0-1,0 0 0,0 0 1,0 0-1,1 0 0,-1 0 1,0 0-1,0 0 0,0 0 1,0 0-1,0 0 0,0 0 0,1 0 1,-1 0-1,0 0 0,0 0 1,0 0-1,0 0 0,0 0 1,0 0-1,0 0 0,1 0 0,-1 0 1,0 0-1,0 0 0,0 0 1,0 1-1,0-1 0,0 0 1,1 3-23,-1 0 0,0 1 1,0-1-1,0 0 1,0 1-1,-1 2 1,-5 64 189,7 99 0,-1-162-117,0 0-1,1 0 0,1 0 0,-1-1 1,1 1-1,3 7 0,-5-13-31,0 0 0,1 0 0,-1 0 0,1 0 0,-1 0 0,1 0 0,0 0 0,-1 0 0,1 0 0,0 0 0,0 0 0,0-1 0,0 1 0,-1 0 0,1 0 0,0-1 0,0 1 0,0-1 0,1 1 0,-1-1 0,0 1 0,0-1 0,0 0 0,0 1 0,0-1 0,0 0 0,1 0 0,-1 0 0,0 0 0,0 0 0,0 0 0,0 0 0,1 0 0,-1-1 0,0 1 0,0 0 0,0-1 0,0 1 0,0-1 0,0 1 0,0-1 0,2 0 0,0-1 16,0-1 1,0 1-1,0-1 1,0 1-1,-1-1 1,1 0-1,-1 0 1,1 0-1,-1 0 1,0-1-1,2-5 1,2 0 9,106-185 27,-105 182-89,-3 5 0,-1 1-1,1 0 0,1 0 1,-1 0-1,7-5 0,-11 11 17,0 0 0,0-1 0,1 1 0,-1 0 0,0 0 0,0 0 0,1-1 0,-1 1 0,0 0 0,0 0 0,1 0 0,-1 0 0,0-1 0,1 1 0,-1 0 0,0 0 0,1 0 0,-1 0 0,0 0 0,1 0 0,-1 0 0,0 0 0,1 0 0,-1 0 0,0 0 0,1 0 0,-1 0 0,0 1 0,1-1 0,-1 0 0,0 0 0,1 0 0,-1 0 0,0 0 0,0 1 0,1-1 0,-1 0 0,0 0 0,0 1 0,1-1 0,-1 0 0,0 0 0,0 1 0,0-1 0,1 0 0,-1 0 0,0 1 0,0-1 0,0 0 0,0 1 0,0-1 0,0 0 0,0 1 0,0-1 0,0 0 0,0 1 0,1 3-26,0 0 0,0 1 0,-1-1 0,1 7 0,-3 65 125,-4-1 0,-24 120 0,10-107 141,-61 161 0,77-237-136,-1-1 0,-1 1 1,0-1-1,-11 15 0,2-9 147,14-16-233,0-1 1,0 1-1,0-1 0,0 1 1,0-1-1,-1 1 0,1-1 1,0 0-1,0 1 1,0-1-1,0 0 0,-1 0 1,-1 0-1,2 0-24,0 0-1,-1 0 0,1-1 1,0 1-1,0-1 1,0 1-1,0-1 1,0 1-1,0-1 0,0 1 1,0-1-1,0 0 1,0 0-1,0 1 1,0-1-1,0 0 0,0 0 1,0 0-1,1 0 1,-1 0-1,0-2 1,-2-1-71,1 0 1,0-1-1,1 1 1,-3-6-1,2 2-37,1 0 0,0 0-1,0 1 1,0-1-1,1 0 1,0 0-1,1 0 1,1-9-1,-1 11 70,0 0-1,1 1 0,0-1 0,0 1 0,0-1 1,0 1-1,1 0 0,0 0 0,0 0 0,1 0 0,6-7 1,-1 3 20,-1 0 1,1 1-1,0 1 1,1-1-1,0 1 1,0 1-1,0 0 1,20-8 0,-12 8 84,0-1 0,0 0 1,23-15-1,-34 18 15,0-1 1,0-1-1,0 1 0,-1-1 1,1 0-1,-1-1 0,-1 1 1,1-1-1,7-14 0,29-63 338,-13 21-258,71-120 319,-80 151-390,1 1 0,2 1 0,44-45-1,-57 65-88,-5 4-2,1 0-1,0 1 1,0 0 0,0 0 0,13-7-1,-17 11 7,0 0-1,0 1 0,0-1 1,0 1-1,0-1 0,1 1 1,-1 0-1,0 0 1,0-1-1,0 2 0,1-1 1,-1 0-1,0 0 0,0 1 1,0-1-1,0 1 0,0 0 1,0-1-1,0 1 0,0 0 1,0 0-1,0 0 0,0 1 1,0-1-1,2 3 0,2 1 38,0 1-1,0 1 1,-1-1-1,0 1 0,0 0 1,0 0-1,-1 0 0,0 1 1,-1-1-1,3 9 1,1 3 71,-2 0 0,0 1 0,1 20 0,-2-7 51,-2 1 1,-1-1 0,-7 63-1,5-90-148,0 1 0,-1 0 0,1-1 0,-2 1 0,1-1 0,-4 8 0,4-12-2,1 0-1,0 1 1,-1-1 0,0 0-1,0 1 1,0-1-1,0 0 1,0 0 0,0-1-1,0 1 1,0 0-1,-1-1 1,1 1 0,-1-1-1,1 0 1,-1 0-1,-4 2 1,3-3-4,0 1 0,-1 0-1,1-1 1,0 0 0,0 0-1,0 0 1,-1 0 0,1-1 0,0 0-1,0 0 1,0 0 0,-5-2-1,3 0 4,0 0 0,0 0 0,0-1 0,1 1 0,-1-1 0,-8-9 0,-1-3-57,1-1 1,1 0-1,-18-30 1,26 38 53,1 4-21,0-1 0,1 1 0,-3-9-1,5 13 20,1 0 0,-1-1-1,1 1 1,0 0 0,0 0-1,-1 0 1,1-1 0,0 1-1,0 0 1,0 0-1,0-1 1,1 1 0,-1 0-1,0 0 1,0-1 0,1 1-1,-1 0 1,1 0 0,-1 0-1,1 0 1,-1 0-1,2-2 1,-1 2-3,0 1 0,-1-1 0,1 0-1,0 1 1,0-1 0,0 1 0,0-1 0,0 1-1,0 0 1,0-1 0,0 1 0,0 0 0,0 0-1,0 0 1,0-1 0,0 1 0,0 0 0,0 0-1,0 1 1,0-1 0,2 0 0,25 8-94,-22-6 93,45 17-550,91 49 0,-111-51-625,2 2-3084,-13-7-136,-6-4-1572,1-1 853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28:53.9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76 4736,'-5'-39'3002,"4"36"-2303,1 0 0,0 0 1,0 0-1,0 0 0,1 0 0,-1 0 0,1 0 0,0 1 1,0-1-1,2-5 0,-3 8-669,0 0 0,0 0 0,0 1 0,0-1 0,0 0 0,0 0 0,0 0 0,0 0 0,0 0 0,0 0 0,0 0 0,0 0 0,0 0 0,0 0 0,0 0 0,0 0 0,0 0 0,0 1 0,0-1 0,0 0 0,0 0 0,1 0 0,-1 0 0,0 0 0,0 0 0,0 0 0,0 0 0,0 0 0,0 0 0,0 0 0,0 0 0,0 0 0,0 0 0,0 0 0,0 0 0,1 0 0,-1 0 0,0 0 0,0 0 0,0 0 0,0 0 0,0 0 0,0 0 0,0 0 0,0 0 0,0 0 0,0 0 0,0 0 0,1 0 0,-1 0 0,0 0 0,0 0 0,0-1 0,0 1 0,0 0 0,0 0 0,0 0 0,0 0 0,0 0 0,0 0 0,0 0 0,0 0 0,0 0 0,1 9 738,-1 38 319,-15 396 2434,5-336-2833,-7 55 48,15-144-577,2 31 0,0-28 808,1-28-896,0 1 0,0-1 0,1 1 0,0-1 0,0 1 0,0 0 0,1 0 0,0 0 0,4-8 0,0 3-93,0 1-1,1 0 0,0 0 1,11-11-1,-5 9-26,0 1-1,1 0 0,0 1 1,0 0-1,1 2 0,1 0 1,-1 0-1,1 2 0,1 0 1,-1 1-1,1 0 0,0 2 1,0 0-1,0 1 0,22 1 1,-34 1 35,0 0 0,0 1 1,0 0-1,-1 0 1,1 1-1,0 0 1,0 0-1,-1 0 0,1 0 1,-1 1-1,6 4 1,-9-6 14,0 1 0,0 0 0,0 0 0,-1-1 1,1 1-1,-1 0 0,1 0 0,-1 1 0,0-1 1,1 0-1,-1 0 0,0 1 0,-1-1 1,1 0-1,0 1 0,-1-1 0,1 1 0,-1-1 1,0 1-1,0-1 0,0 1 0,0-1 0,0 1 1,0-1-1,-1 1 0,1-1 0,-1 0 0,-1 5 1,-4 7 80,0 1 1,-1-2 0,0 1-1,-1-1 1,-1 0 0,0 0-1,-1-1 1,0 0 0,-21 18-1,9-11 14,0-1-1,-26 16 1,39-29-47,-1 1-1,0-1 1,0 0 0,0-1 0,0-1-1,-1 1 1,1-2 0,-17 3 0,23-4-40,0-1 0,-1 0 1,1 0-1,0 0 0,0-1 1,0 1-1,0-1 0,0 0 1,0 0-1,0-1 0,0 1 1,0-1-1,0 0 0,1 0 1,-1 0-1,1 0 0,-1-1 1,1 1-1,0-1 0,0 0 1,0 0-1,1 0 0,-5-6 1,6 7-11,0 1 1,0-1 0,0 1 0,0-1 0,0 1 0,1-1-1,-1 0 1,1 1 0,-1-1 0,1 1 0,0-1 0,-1 0-1,1 0 1,0 1 0,0-1 0,0 0 0,0 1 0,1-1 0,-1 0-1,0 0 1,1 1 0,-1-1 0,1 1 0,0-1 0,-1 0-1,1 1 1,0-1 0,0 1 0,0-1 0,0 1 0,0 0 0,0 0-1,2-2 1,2-1-16,-1 0 0,1 1 0,0 0 0,0 0 0,1 0 0,-1 0 0,0 1 0,9-3 0,4 0-56,30-5 0,0 6 74,0 1-1,60 5 0,-58 0 37,100-9 0,-138 4 0,0 0-1,0-1 0,-1 0 1,0 0-1,1-1 0,-1-1 1,-1 0-1,1-1 0,-1 0 1,0 0-1,-1-1 0,0 0 0,13-15 1,-20 21-55,0 0 0,-1 0-1,1 0 1,0 0 0,-1-1 0,1 1 0,-1 0 0,0-1 0,1 0 0,-1 1 0,-1-1-1,1 0 1,0 1 0,-1-1 0,1 0 0,-1 0 0,0 1 0,0-1 0,0 0 0,0 0-1,0 0 1,-1 1 0,1-1 0,-1 0 0,0 0 0,1 1 0,-2-1 0,1 1-1,0-1 1,0 1 0,-1-1 0,1 1 0,-1 0 0,0-1 0,0 1 0,1 0 0,-2 0-1,1 1 1,0-1 0,0 0 0,0 1 0,-5-3 0,5 3 7,1 1 1,-1-1-1,1 1 1,-1 0-1,1 0 1,-1-1 0,1 1-1,-1 0 1,1 0-1,-1 1 1,1-1-1,-1 0 1,1 0-1,-1 1 1,1-1-1,-1 1 1,1-1-1,0 1 1,-1 0-1,1-1 1,0 1-1,-1 0 1,-1 1-1,-3 4-4,-1-1-1,1 1 0,-5 7 0,9-11-2,-3 4 67,1 0 1,0 0-1,1 1 0,-1 0 0,1-1 1,0 1-1,1 0 0,0 1 1,0-1-1,0 0 0,1 1 1,0 7-1,-1 4 151,2 1-1,0-1 0,5 27 1,-3-27-85,1 0 0,2-1 0,0 0 0,0 0 0,2 0 0,0 0 0,14 23 0,-18-36-109,1 1-1,-1-1 1,1 0 0,0-1 0,1 1-1,-1-1 1,1 1 0,0-1-1,0-1 1,0 1 0,0-1-1,1 0 1,-1 0 0,1 0 0,0-1-1,0 0 1,0 0 0,0 0-1,0-1 1,0 0 0,0 0 0,0-1-1,1 0 1,-1 0 0,0 0-1,8-2 1,1-1-669,0-1 0,0-1 0,-1 0 0,0-1 0,1-1 0,-2 0 0,16-11 0,-20 12-746,0 0-1,0-1 0,0 0 0,0-1 1,-1 0-1,10-13 0,10-13-3065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3:00:35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252 588 2240,'5'-38'4602,"-5"37"-4433,0 0 1,-1 0-1,1 0 0,0 0 0,0 0 0,-1 0 0,1 0 0,-1 0 0,1 0 0,-1 0 0,1 0 0,-1 0 0,1 1 0,-1-1 0,0 0 0,1 0 0,-1 1 0,0-1 0,0 0 0,0 1 0,0-1 0,1 1 0,-1-1 0,0 1 0,0 0 0,0-1 0,0 1 0,0 0 0,0 0 0,0-1 0,0 1 0,0 0 0,0 0 1,0 0-1,-2 0 0,-3 0 225,0 0 1,0 1 0,-1-1-1,-8 3 1,8-1-179,0 1 1,0-1-1,0 1 1,1 0-1,-1 1 1,1 0-1,-1 0 0,1 0 1,1 1-1,-1 0 1,-5 5-1,-2 4 94,1 1-1,1 0 0,-12 20 0,14-18-96,1 1-1,1-1 0,1 2 0,-7 26 1,12-38-157,-1 0-1,1 0 1,0 0 0,1 0 0,0 0 0,0 0-1,1 1 1,-1-1 0,4 12 0,-3-16-31,0-1 0,-1 0 0,1 0 0,0 0 0,0 1-1,0-1 1,0 0 0,0 0 0,1 0 0,-1-1 0,1 1 0,-1 0 0,1 0 0,0-1 0,0 1 0,-1-1 0,1 0 0,0 1 0,0-1 0,0 0 0,1 0 0,-1 0 0,0 0 0,0-1-1,1 1 1,-1-1 0,0 1 0,0-1 0,1 0 0,-1 0 0,0 0 0,5 0 0,1-1 35,1-1 0,0 0 0,0-1 0,-1 0 0,1 0 0,-1 0 0,0-1 0,0-1 0,0 1 0,-1-1 0,0-1 0,0 1 0,10-10 0,0-3-46,-2 0 0,1-1 0,22-38 0,-10 5 16,35-92 1,-60 137-28,14-40 29,18-81 0,-31 104-41,-1 0 1,-1 0-1,-2-1 0,0 1 0,-1-1 1,-1 1-1,-2 0 0,0 0 0,-2 0 1,-9-26-1,15 50 7,-2-6-95,0 0 0,0 0 0,0 0 0,-1 1 0,0-1 0,0 1-1,-8-10 1,11 15 87,-1-1-1,1 1 0,0 0 0,-1 0 0,1-1 0,0 1 1,-1 0-1,1 0 0,0-1 0,-1 1 0,1 0 0,-1 0 1,1 0-1,-1 0 0,1 0 0,0 0 0,-1 0 0,1 0 1,-1 0-1,1 0 0,-1 0 0,1 0 0,0 0 0,-1 0 1,1 0-1,-1 0 0,1 0 0,-1 1 0,-11 11-54,-2 19 162,2 5 336,2 1 1,-10 75 0,17-80-296,2-1 0,1 0 1,1 0-1,2 1 0,1-1 0,1-1 0,2 1 0,1-1 1,2 0-1,17 39 0,-21-57-102,0-1 1,1 0-1,0 0 0,0 0 1,1-1-1,1 0 0,-1-1 1,2 0-1,-1 0 1,1-1-1,1-1 0,12 8 1,-17-11-15,1 0 0,0-1 1,1 1-1,-1-2 1,1 1-1,-1-1 0,1 0 1,-1-1-1,1 1 1,0-2-1,0 1 0,0-1 1,0 0-1,0-1 0,-1 0 1,1 0-1,0-1 1,0 0-1,-1 0 0,0 0 1,8-5-1,21-14 144,-32 19-183,-1 0 0,1 0 1,-1-1-1,0 1 1,0-1-1,0 0 0,0 0 1,0 0-1,-1-1 0,3-3 1,2-4-69,-2 0 0,6-12 0,-7 13-28,-1 0 0,0 0-1,-1-1 1,0 1 0,-1 0-1,0-1 1,0-19 0,-1 26 69,0-15-20,-4-29 0,3 42 45,0 0 0,0 0 0,-1 0 0,0 1 0,0-1 0,0 1-1,-1-1 1,0 1 0,-4-6 0,6 10-3,1 0-1,-1 0 1,0 0 0,1 0 0,-1 1-1,0-1 1,0 0 0,0 0 0,0 0-1,0 1 1,0-1 0,0 1 0,0-1-1,0 1 1,0-1 0,0 1 0,0-1 0,0 1-1,-1 0 1,1 0 0,0-1 0,0 1-1,0 0 1,0 0 0,-1 0 0,1 0-1,0 1 1,0-1 0,0 0 0,0 0-1,-1 1 1,1-1 0,0 1 0,0-1-1,0 1 1,0-1 0,0 1 0,0 0-1,-1 0 1,-1 2 40,1-1 0,-1 0 0,1 1 0,-1 0 0,1-1 0,0 1 0,0 0 0,0 0 0,1 0 0,-1 1 0,1-1 0,-2 3 0,-3 20 118,1 0-1,0 0 1,2 0 0,1 1 0,2-1 0,0 0-1,1 1 1,2-1 0,1 0 0,13 47-1,-15-67-86,0-1 0,0 1 0,1-1 0,-1 1 0,2-1 0,-1 0 0,0 0-1,1-1 1,0 1 0,0-1 0,0 1 0,9 5 0,-10-8-11,1 0 0,0 0 0,-1 0 0,1 0 0,0 0 1,0-1-1,1 0 0,-1 0 0,0 0 0,0-1 0,0 1 0,1-1 0,-1 0 1,0 0-1,0 0 0,1-1 0,-1 1 0,6-3 0,7-2-31,0-1 0,0-1 0,-1-1 1,0-1-1,0 0 0,22-16 0,81-76 23,-108 91-30,61-61 0,-35 35-40,41-33 0,-73 64 6,1 1-1,0 1 0,0-1 0,0 1 1,0 0-1,10-4 0,-12 6 36,-1 1-1,1-1 1,-1 0 0,1 1-1,-1 0 1,1 0-1,0 0 1,-1 0 0,1 1-1,-1-1 1,1 1-1,-1 0 1,7 2 0,-1 0 112,-13-6 334,-14-5-357,5 4-145,-1 1 1,0 0-1,0 1 0,1 1 0,-1 0 0,0 1 1,0 1-1,0 0 0,0 0 0,0 2 1,-16 4-1,19-4 62,1 0 1,0 1-1,0 1 1,0 0 0,0 0-1,1 0 1,0 2-1,0-1 1,1 1-1,-1 0 1,2 0 0,-1 1-1,1 1 1,-12 16-1,15-18-7,1 0 1,0 0-1,1 0 0,-1 0 0,1 0 0,1 0 0,-1 1 1,1-1-1,1 1 0,-1-1 0,1 1 0,1-1 1,-1 0-1,1 1 0,0-1 0,1 1 0,0-1 0,0 0 1,1 0-1,-1 0 0,2 0 0,-1-1 0,1 1 1,0-1-1,0 0 0,0 0 0,1 0 0,0 0 0,9 7 1,-4-5 60,1 0 1,0-1-1,0 0 1,15 6 0,-18-10-21,0 0 1,0 0-1,0-1 1,0 0-1,1-1 1,-1 0-1,14 0 1,-4-1 8,0 0 1,0-2 0,0 0 0,-1-1 0,1 0 0,-1-2 0,0 0 0,31-14 0,-16 2-134,57-40-1,24-31-186,-65 50 227,131-118-69,-176 154 127,12-15 3,-15 16-29,0 1-1,1-1 1,-1 0 0,1 0 0,-1 1 0,0-1 0,1 0-1,-1 0 1,0 0 0,0 0 0,0 1 0,0-1 0,0 0-1,0 0 1,0 0 0,0 0 0,0 1 0,0-1-1,0 0 1,0 0 0,-1-1 0,1 2 4,-1 0 0,1-1 0,0 1 0,0 0 0,-1-1 0,1 1 0,-1 0 0,1-1 0,0 1 0,-1 0 1,1 0-1,-1-1 0,1 1 0,-1 0 0,1 0 0,0 0 0,-1 0 0,1 0 0,-1 0 0,1 0 0,-1-1 0,1 1 0,-1 0 0,1 1 0,-1-1 0,1 0 0,-1 0 1,0 0-1,-14 4-123,15-4 130,-13 6-7,0 0-1,1 1 0,0 0 1,0 1-1,1 0 0,0 1 1,0 0-1,1 1 0,0 0 1,-13 18-1,7-6 3,0 1-1,2 0 0,1 1 1,-15 40-1,24-56 78,1 1 0,1-1 0,0 1 0,0 0 0,0 12 0,1-18-42,1-1-1,1 1 1,-1-1-1,0 1 0,0-1 1,1 1-1,0-1 1,-1 0-1,1 1 1,2 4-1,-2-6-19,0 0 1,0 0-1,0 0 0,0 0 0,0 0 0,0 0 1,0 0-1,1 0 0,-1 0 0,0 0 0,0 0 1,1-1-1,-1 1 0,1-1 0,-1 1 0,0-1 1,1 1-1,-1-1 0,4 0 0,-1 0 16,0 0 0,-1 0 0,1-1-1,0 1 1,0-1 0,0 0 0,0 0-1,-1-1 1,1 1 0,-1-1 0,5-2 0,4-3 45,-1-1 0,10-8 0,-8 5-117,-1 0 0,-1-1 1,0 0-1,-1-1 0,0 0 1,14-25-1,-14 18-25,0 0 1,-2-1 0,0 0-1,6-29 1,-12 45 27,-1 0 0,0-1 0,0 1 0,0 0 0,-1 0 0,0-1 0,0 1 0,0 0 0,0-1 0,-1 1 0,0 0 0,0 0 0,-1 0 0,-3-10 0,4 14 30,1 0 1,-1 0 0,0 1 0,1-1-1,-1 0 1,0 1 0,0-1 0,1 0 0,-1 1-1,0-1 1,0 1 0,0-1 0,0 1-1,0-1 1,0 1 0,0 0 0,0 0 0,0-1-1,0 1 1,0 0 0,0 0 0,0 0-1,0 0 1,0 0 0,0 0 0,0 0 0,0 0-1,0 1 1,0-1 0,0 0 0,0 1 0,0-1-1,0 1 1,0-1 0,-1 2 0,-2-1 14,0 2 1,1-1 0,-1 0-1,1 1 1,0-1 0,-6 7-1,5-3 9,0 0 1,0 0-1,1 0 0,0 0 0,0 0 0,1 1 0,0-1 0,-3 13 0,1 4 51,-1 28 0,5-37-24,0-1 0,0 1 0,2 0 0,-1 0 0,8 25 0,-7-31 49,1 1 0,0-1 0,1 0 0,-1 0 0,2-1 0,-1 1-1,1-1 1,0 0 0,0 0 0,11 10 0,-13-15-47,1 1 0,-1-1 0,1 0 0,0 0 0,0 0 1,0 0-1,0-1 0,0 0 0,0 0 0,0 0 0,0 0 0,0 0 0,1-1 0,-1 0 0,0 0 0,0 0 0,7-1 0,-5 0-20,0 0-1,1-1 1,-1 1-1,0-1 1,0 0-1,0-1 0,-1 0 1,1 0-1,-1 0 1,1 0-1,5-6 1,-4 2 8,0 0 1,0 0 0,-1-1-1,0 0 1,0 0 0,-1-1-1,8-17 1,-2-2 94,10-38 0,-14 42-178,0 0 0,18-35-1,-17 45 45,-6 11 14,0-1-1,0 1 1,0 0-1,-1 0 0,1-1 1,-1 1-1,0-1 1,0 0-1,0 1 1,1-5-1,-8 244 238,6-71 139,0-163-350,0-1 0,1 1 1,-1 0-1,0-1 0,0 1 1,1 0-1,-1-1 0,1 1 1,1 3-1,-1-6-7,-1 1 0,1-1-1,0 1 1,0 0 0,-1-1 0,1 1-1,0-1 1,-1 0 0,1 1 0,0-1-1,-1 0 1,1 0 0,4-7 21,0 1 1,-1-1-1,0 0 0,0 0 1,-1 0-1,4-15 1,4-8-34,7-25-63,-13 41 24,-1 0 0,2 0-1,0 0 1,0 1-1,15-22 1,-21 35 25,1 0 1,-1 1-1,0-1 0,1 0 0,-1 1 1,1-1-1,-1 1 0,1-1 1,-1 1-1,1-1 0,0 1 0,-1-1 1,1 1-1,-1-1 0,1 1 0,0 0 1,0-1-1,-1 1 0,1 0 1,0 0-1,-1 0 0,2-1 0,-1 2-4,-1-1-1,1 0 0,-1 0 0,0 1 0,1-1 1,-1 1-1,1-1 0,-1 0 0,0 1 0,1-1 1,-1 1-1,0-1 0,1 1 0,-1-1 0,0 1 1,0-1-1,1 1 0,-1-1 0,0 1 0,0 0 1,0 0-1,1 6-73,0 1 0,0-1-1,-1 9 1,0-16 82,-1 46 21,-1 0-1,-14 66 1,9-79-9,-1-2 0,-2 1 0,-1-1 1,-19 39-1,16-42 59,4-7-13,-16 26 0,22-42-54,0 0 0,0 0 0,0 0 1,0 0-1,-1 0 0,0-1 0,0 0 1,0 0-1,-9 5 0,10-8 1,0 1 0,-1-1 0,1 1 0,0-1 0,-1 0-1,1-1 1,-1 1 0,1-1 0,-1 0 0,1 0 0,-1 0 0,1-1 0,-1 0-1,1 0 1,-1 0 0,1 0 0,0 0 0,0-1 0,0 0 0,-1 0 0,-5-4 0,1 0-86,1 0 0,-1 0 1,1-1-1,0 0 0,1 0 1,0-1-1,0 0 0,-7-11 0,11 14 67,-1 0-1,1-1 0,1 1 0,-1-1 0,1 0 0,0 1 0,0-1 0,0 0 1,-1-11-1,3 13 26,0 1 0,0 0-1,1 0 1,-1-1 0,1 1 0,0 0 0,0 0 0,0 0 0,0 0 0,0 0 0,0 0-1,1 0 1,0 0 0,-1 1 0,1-1 0,0 0 0,0 1 0,1 0 0,-1-1 0,4-2-1,2-1 103,0 1 0,1-1 0,-1 1 0,1 1 0,0 0 0,1 0 0,-1 1 0,1 0-1,-1 0 1,1 1 0,16-1 0,9 1-69,0 2-1,34 3 1,-36-1-106,81 5-4577,-108-7 3376,0 0 0,0 1 1,1 0-1,-1 0 1,0 1-1,0-1 1,0 1-1,0 1 1,0-1-1,-1 1 1,1 0-1,-1 0 1,1 1-1,4 4 0,6 5-2443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28:57.3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116 155 5888,'-9'-12'4570,"8"13"-3524,-1 4-565,0 0 1,0 0-1,1 0 1,0 1 0,-1 5-1,-1 2-69,-39 225 2270,-3 115-500,41-325-1047,3-25-120,3-16-483,16-117-140,7-40-682,-20 147 264,0 1 0,1-1 1,1 1-1,2 0 1,0 0-1,1 1 0,18-28 1,-19 36 1,0 1 0,1 0 0,1 0 0,-1 1 1,2 0-1,0 1 0,0 0 0,0 1 0,1 1 1,1 0-1,28-13 0,-36 19 53,1 0-1,-1 0 1,1 0 0,0 1-1,-1 0 1,1 0 0,0 1-1,0-1 1,10 2 0,-13 0-12,-1-1 1,0 1-1,1 0 1,-1 0-1,0 0 1,0 0-1,0 1 1,0-1-1,0 1 1,0 0-1,0 0 1,0 0-1,-1 0 1,1 0-1,-1 1 1,0-1-1,1 1 1,-1 0-1,0-1 1,0 1-1,2 5 1,-1 0 39,-1-1 0,1 1-1,-1 0 1,-1 0 0,1 0 0,-2 0 0,1 0-1,-1 0 1,-1 11 0,-2 11 203,-8 34 0,6-42-137,0 1-1,-2-1 1,-1-1 0,0 1-1,-14 22 1,18-35-88,-2-1 0,1 1 0,-1-1-1,0 0 1,-1 0 0,0-1 0,0 0 0,-1 0 0,1-1-1,-2 0 1,1 0 0,-1-1 0,1 0 0,-11 4 0,15-7-14,0-1 1,0 0 0,0 0 0,0 0 0,0 0 0,0-1 0,0 0-1,-1 0 1,-5 0 0,9 0-21,0 0-1,1 0 0,-1 0 1,0 0-1,1 0 1,-1 0-1,0 0 1,1 0-1,-1 0 0,1-1 1,-1 1-1,0 0 1,1 0-1,-1-1 0,0 1 1,1 0-1,-1 0 1,1-1-1,-1 1 1,1-1-1,-1 1 0,1-1 1,-1 1-1,1-1 1,-1 1-1,1-1 0,0 1 1,-1-1-1,1 1 1,0-1-1,0 0 0,-1 1 1,1-1-1,0 1 1,0-1-1,0 0 1,0 1-1,-1-1 0,1 0 1,0 1-1,0-1 1,1 0-1,-1 1 0,0-1 1,0 0-1,0 1 1,0-1-1,0 0 1,1 1-1,-1-1 0,0 1 1,1-1-1,-1 0 1,0 1-1,1-1 0,-1 1 1,1-1-1,3-5-30,0 1-1,0-1 1,1 1 0,5-6-1,123-98-413,-106 89 462,35-24-2,2 2 0,2 3 0,93-40 0,-145 72-26,2-2-200,-13 9 95,-8 4 28,-4 4 75,0 1 0,1 0 0,1 0 0,-1 1 0,1 0 0,1 1 0,-10 19 0,6-6 12,1 0 0,2 0 0,0 1 0,-7 50 0,13-69 17,1 1-1,0 0 1,0 0-1,1-1 1,0 1-1,0 0 1,0-1-1,1 1 1,0-1-1,0 1 1,0-1 0,7 10-1,-8-13 6,1 0 1,-1-1-1,1 0 0,0 1 0,0-1 1,0 0-1,0 0 0,0 0 1,0 0-1,0-1 0,1 1 1,-1 0-1,1-1 0,-1 0 0,1 0 1,0 1-1,0-2 0,-1 1 1,1 0-1,0 0 0,0-1 0,0 0 1,0 1-1,0-1 0,0 0 1,-1-1-1,1 1 0,0 0 0,0-1 1,0 0-1,4-1 0,-2 0 15,1-1 0,-1 1 0,0-1-1,0 0 1,0-1 0,0 1 0,0-1-1,-1 0 1,0 0 0,0-1 0,0 1 0,0-1-1,-1 0 1,1 0 0,-1 0 0,-1 0-1,1-1 1,2-7 0,0-1-60,-1 0 0,0-1 0,-1 0 0,-1 1 1,0-1-1,-1-21 0,-1 15 32,-1 0 1,0-1-1,-2 1 1,-6-21-1,8 35-62,-1 1-1,0 0 0,0 0 1,-1 0-1,0 0 1,0 0-1,0 0 0,-1 1 1,1-1-1,-1 1 1,-1 0-1,1 0 0,-1 1 1,0-1-1,0 1 1,0 0-1,-9-5 1,10 7 14,1 1 0,-1 0 1,0-1-1,0 1 1,0 1-1,0-1 0,0 0 1,1 1-1,-1 0 1,0 0-1,0 0 0,0 0 1,0 1-1,0 0 1,0 0-1,0 0 0,-7 3 1,9-3 36,0 0 0,0 0 1,0 0-1,0 0 0,0 1 1,1-1-1,-1 1 0,0-1 1,1 1-1,-1 0 0,1-1 1,-1 1-1,1 0 0,0 0 1,0 0-1,0 0 0,0 0 1,0 1-1,0-1 0,0 0 1,1 0-1,-1 0 0,1 1 1,0-1-1,0 0 0,0 1 1,0-1-1,0 0 0,0 1 1,1 3-1,1-1 23,-1 0 0,1-1 0,0 1 0,1-1 0,-1 1 0,1-1 0,0 0 0,0 0 0,0 0 0,0 0 0,1-1 0,0 0 0,4 4 0,0 0 49,1-1 1,1 0-1,-1 0 0,20 7 0,-20-10-12,1 0 0,-1-1 0,1 0 0,0-1 0,-1 0 0,1-1 0,0 0 0,0 0 0,-1-1 0,1 0 0,0-1-1,-1 0 1,1 0 0,-1-1 0,0-1 0,12-5 0,-2-1-21,0 0 0,0-1 0,-2-1-1,1-1 1,-2 0 0,22-23 0,-22 20-12,-1 0 1,0-2 0,-1 1-1,20-37 1,11-45 175,-42 93-205,-2 4-6,-1 0-6,1 1-1,-1 0 1,1-1-1,0 1 1,-1-1-1,1 1 1,0 0 0,0 0-1,0-1 1,0 1-1,0 0 1,2-2-1,-3 3 9,0 0 1,1 0-1,-1 0 0,0 0 1,0 0-1,1 0 0,-1 0 0,0 0 1,0 0-1,0 1 0,1-1 0,-1 0 1,0 0-1,0 0 0,0 0 0,1 0 1,-1 0-1,0 0 0,0 1 0,0-1 1,1 0-1,-1 0 0,0 0 0,0 0 1,0 1-1,0-1 0,0 0 1,0 0-1,1 0 0,-1 0 0,0 1 1,0-1-1,0 0 0,0 0 0,0 1 1,0-1-1,0 0 0,0 0 0,0 0 1,0 1-1,0-1 0,0 0 0,0 0 1,0 1-1,1 10-17,-2 50 246,-2-1 1,-3 0-1,-27 118 0,23-151-21,9-25-182,1-1 0,-1 0 0,1 0 0,-1 0 1,0 0-1,1 0 0,-1-1 0,0 1 0,0 0 0,0 0 0,1 0 0,-1-1 0,0 1 1,0 0-1,0-1 0,0 1 0,-1-1 0,0 1 0,2-1-14,-1 0 0,1 0-1,0 0 1,-1 1 0,1-1 0,0 0-1,0 0 1,-1 0 0,1-1 0,0 1-1,0 0 1,-1 0 0,1 0-1,0 0 1,0 0 0,-1 0 0,1 0-1,0 0 1,0 0 0,-1-1 0,1 1-1,0 0 1,0 0 0,0 0-1,-1 0 1,1-1 0,0 1 0,0 0-1,0-1 1,-6-8-48,1 0 1,0 0-1,1-1 0,-6-19 1,0-3-226,-4-35 1,11 54 181,2 9-19,1 3 92,-1 1 0,1 0-1,0-1 1,0 1 0,0 0-1,0-1 1,0 1 0,-1 0-1,1-1 1,0 1 0,0 0-1,0-1 1,0 1 0,0-1-1,0 1 1,0 0 0,0-1 0,1 1-1,-1 0 1,0-1 0,0 1-1,0 0 1,0-1 0,0 1-1,1 0 1,-1-1 0,0 1-1,0 0 1,0-1 0,1 1-1,0 0 5,-1 0 0,1 1 0,0-1 0,-1 0 0,1 1-1,0-1 1,-1 1 0,1-1 0,-1 1 0,1-1 0,0 1 0,-1-1-1,1 1 1,-1-1 0,0 1 0,1 0 0,-1-1 0,0 1 0,1 1 0,0-1-28,40 55 324,-36-50-277,0 0 1,1-1-1,0 0 1,0 0-1,0 0 1,13 7-1,-15-10 11,-1-1 0,0 0 1,1 0-1,-1 0 0,1-1 0,-1 1 0,1-1 0,-1 0 0,1 0 0,0 0 0,-1 0 0,1-1 1,-1 0-1,1 1 0,-1-1 0,5-2 0,6-3 67,0 0 1,20-13-1,-19 10-51,207-107 231,-201 105-184,-17 8-121,1 0 0,-1 1 1,1-1-1,-1 1 0,1 0 1,0 1-1,0-1 1,9-1-1,-14 3 42,0 1 1,0-1-1,1 0 1,-1 0-1,0 1 1,0-1-1,0 0 1,0 0-1,0 1 1,1-1-1,-1 0 1,0 0-1,0 1 1,0-1-1,0 0 0,0 1 1,0-1-1,0 0 1,0 1-1,0-1 1,0 0-1,0 0 1,0 1-1,0-1 1,0 0-1,0 1 1,0-1-1,-1 1 1,-2 10 78,1-3-52,0 1-1,0-1 1,0 0-1,1 1 1,0-1 0,1 1-1,0-1 1,1 10-1,2 1 26,0-1 0,10 31 0,-10-35 33,5 14-34,-8-27-56,0 0 1,0 0-1,1-1 0,-1 1 0,1 0 0,-1 0 0,1 0 0,-1 0 0,1-1 0,-1 1 0,1 0 0,0-1 0,-1 1 0,1 0 0,0-1 0,0 1 0,0-1 0,-1 1 0,1-1 0,0 1 0,0-1 0,1 1 1,2-1 36,0-1 0,0 1 0,0 0 0,0-1 0,-1 0 1,1 0-1,0 0 0,0 0 0,-1 0 0,1-1 0,0 0 1,-1 0-1,0 0 0,7-4 0,-5 2-225,0 0 0,0 0 0,-1-1 1,1 0-1,-1 0 0,0 0 0,0 0 0,4-7 0,-7 9-487,0 1 0,0-1 0,-1 1 0,1-1 0,-1 1 0,1-1 0,-1 1 0,0-5 0,0 6-43,0 0 1,0-1-1,0 1 1,0-1-1,0 1 1,-1 0 0,1-1-1,-1 1 1,1 0-1,-1 0 1,1-1-1,-1 1 1,0 0-1,1 0 1,-1 0 0,-1-2-1,-4-1-3446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28:57.6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37 8544,'-19'-25'3872,"10"17"-3360,4 4 800,5 8-832,-5-4-640,10 0 64,-5 5-576,10 2 384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28:58.0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122 41 9792,'0'-25'3173,"0"24"-3065,0 1 1,0-1-1,0 0 0,0 1 1,1-1-1,-1 0 1,0 1-1,0-1 0,1 1 1,-1-1-1,0 0 0,0 1 1,1-1-1,-1 1 0,1-1 1,-1 1-1,1-1 1,-1 1-1,0-1 0,1 1 1,0-1-1,0 0 0,-1 1-19,0 0-1,1 0 0,-1 0 0,0 0 1,0 0-1,0-1 0,1 1 0,-1 0 0,0 0 1,0 0-1,1 0 0,-1 0 0,0 0 1,0 0-1,1 0 0,-1 0 0,0 0 0,0 0 1,1 0-1,-1 0 0,0 0 0,0 0 1,1 0-1,-1 0 0,0 0 0,0 0 1,1 0-1,-1 0 0,0 1 0,0-1 0,1 0 1,-1 0-1,0 0 0,0 0 0,0 1 1,1-1-1,-1 0 0,4 20 601,-1 0 0,-1 0 0,-1 0 0,-1 0 0,-2 23 0,1-21-210,-22 338 1660,19-289-2007,1-31-219,3 67-1,1-43-4605,-2-56 2858,-8-26-5855,5 7 6581,-8-14-1031,-15-34 505,20 46 2767,0 0 0,-11-13 0,4 10 1190,12 14-1789,-1-1 0,1 1 0,0-1-1,0 1 1,1-1 0,-3-3 0,4 5-407,-1-1 1,1 1 0,0 0 0,-1-1 0,1 1 0,0 0 0,0-1 0,0 1 0,0 0 0,0-1 0,1 1 0,-1 0 0,0-1 0,1 1 0,-1 0 0,1 0 0,-1-1 0,2-1 0,-1 2-92,0-1 1,0 0-1,1 1 0,-1-1 1,1 1-1,-1 0 1,1-1-1,0 1 0,0 0 1,-1 0-1,1 0 1,0 0-1,0 0 1,3 0-1,32-9-605,-27 8 219,18-5-1643,1 2 565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28:58.4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6 126 6240,'14'9'2816,"0"-5"-2464,-14-1 2656,3 6-1728,-3 3 800,6 6-1217,-12 3 513,6 0-832,-8 0-192,2 3-224,-2-1 96,2 1-128,-2-6-1376,8 3 704</inkml:trace>
  <inkml:trace contextRef="#ctx0" brushRef="#br0" timeOffset="1">34 28 8960,'-14'-12'4064,"9"4"-3520,-1 4-96,12 4-352,-1-3-1568,4 3 768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28:58.7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25 8128,'1'0'406,"1"1"1,-1 0-1,1-1 1,0 1-1,-1 0 0,0 0 1,1-1-1,-1 1 1,1 0-1,-1 1 1,0-1-1,0 0 1,0 0-1,0 0 0,1 1 1,-2-1-1,1 1 1,2 2-1,12 28 2501,-1 17 272,14 94 1,-18-79-2057,-9-61-1056,3 11 813,5-27-123,-8 11-728,13-24 196,11-31 0,-13 28-194,17-29 0,-13 29-696,1 1 0,2 1 0,24-27-1,-40 51 15,0 0-1,0 1 0,0-1 1,1 0-1,-1 1 1,1 0-1,-1 0 0,1 0 1,0 0-1,6-1 0,4 1-1300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28:59.1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90 6816,'19'5'2663,"-13"-3"-1818,0 0 0,0-1 0,0 0 0,0 0 0,1 0 0,-1-1 0,8 0 1,-5-1-482,1 0-1,-1-1 1,0 0 0,0 0 0,-1-1 0,1 0 0,-1 0 0,1-1 0,-1 0 0,0-1 0,0 0 0,-1 0 0,1-1 0,-1 0 0,11-11 0,-17 16-321,0 0 0,0 0 0,-1-1 0,1 1 0,0 0 0,-1 0-1,1 0 1,0 0 0,-1-1 0,0 1 0,1-3 0,-1 4-23,0-1 0,0 1 0,0-1 0,0 1 0,0-1 0,0 0 0,0 1 0,0-1 0,0 1 0,0-1 0,-1 1 0,1-1 0,0 1 0,0-1 0,-1 1-1,1-1 1,0 1 0,-1-1 0,1 1 0,-1-1 0,0 0 26,0 1 1,-1-1-1,1 0 0,0 1 0,-1-1 0,1 1 0,0-1 0,-1 1 0,1 0 0,-1-1 0,1 1 1,-1 0-1,1 0 0,-1 0 0,1 0 0,-1 0 0,1 1 0,0-1 0,-3 1 0,-8 2 278,0 1 0,0 0 0,1 1 0,0 1 0,0 0 0,0 0 0,1 1 0,-17 13 0,22-15-202,0-1 0,0 1 0,1 0 1,-1 1-1,1-1 0,0 1 0,1 0 0,0 0 0,-1 0 1,2 0-1,-1 0 0,1 1 0,0-1 0,0 1 0,1 0 0,0-1 1,0 12-1,1-1-3,1 0 0,1-1 0,0 1 0,2 0 1,0-1-1,0 1 0,12 25 0,-12-35-161,-1 1 1,1-1-1,0 0 0,1 0 1,-1-1-1,1 1 0,1-1 0,-1 0 1,1 0-1,0-1 0,0 0 1,1 0-1,0 0 0,0-1 1,0 0-1,0 0 0,15 5 0,-19-8-161,0 0-1,0-1 0,0 1 0,0 0 0,0-1 0,0 0 1,1 0-1,-1 0 0,0 0 0,0 0 0,0-1 0,0 0 0,0 1 1,0-1-1,0 0 0,0 0 0,3-2 0,22-11-1684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29:00.5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15 852 4736,'-3'-1'467,"3"1"-392,0-1-1,-1 1 0,1 0 1,0 0-1,-1 0 0,1 0 1,0-1-1,-1 1 1,1 0-1,0 0 0,-8 3 6443,18 9-2378,-7-11-3930,0 0 0,0-1 0,0 1-1,0-1 1,0 1 0,0-1 0,0 0 0,0-1 0,0 1 0,0 0 0,0-1 0,0 1 0,0-1-1,5-2 1,-1 0 37,1 0 0,0-1 0,-1 0 0,12-8-1,0-4 20,-1 0-1,0-1 0,24-31 0,39-65-115,28-44 0,-90 134-480,-20 25 340,0 1 0,0 0 0,0 0-1,0 0 1,0 0 0,1 0-1,-1-1 1,1 1 0,0 6 0,-1 7 37,-9 82 253,9-84-268,2 0 0,-1-1 0,2 1 0,0-1 0,4 16 0,-1-12 65,-3-9 5,0 0-1,0 0 1,1 0-1,1-1 0,6 13 1,-10-19-83,1 0 1,-1-1 0,1 1 0,0 0 0,-1-1 0,1 1-1,0 0 1,-1-1 0,1 1 0,0 0 0,0-1-1,0 1 1,-1-1 0,1 0 0,0 1 0,0-1 0,0 0-1,0 1 1,0-1 0,0 0 0,0 0 0,0 0-1,0 0 1,0 0 0,-1 0 0,1 0 0,0 0 0,0 0-1,0 0 1,0-1 0,0 1 0,0 0 0,0-1-1,0 1 1,0-1 0,-1 1 0,2-2 0,3 0 30,-1-1 1,0-1 0,0 1 0,0-1-1,4-6 1,19-25 161,43-75 1,-5 5-91,3 13-80,15-23-106,-64 86 103,-1-2 0,15-33 1,-10 10-140,26-58-268,-49 112 368,0 0 0,0 0-1,0 0 1,0 0 0,0 0-1,0 0 1,0 0 0,0 0-1,0 1 1,0-1 0,0 0-1,0 0 1,1 0 0,-1 0-1,0 0 1,0 0 0,0 0-1,0 0 1,0 0 0,0 0-1,0-1 1,0 1 0,0 0-1,0 0 1,0 0 0,0 0 0,0 0-1,0 0 1,0 0 0,0 0-1,0 0 1,0 0 0,0 0-1,0 0 1,0 0 0,0 0-1,-1 10-33,-6 20 7,-18 75 28,-33 63 48,17-53 22,30-84-44,-113 321-122,100-292 89,-110 269 1012,130-318-899,-3 6 45,6-16-133,1-1 1,0 0-1,0 1 1,-1-1 0,1 1-1,0-1 1,-1 0 0,1 1-1,0-1 1,-1 0 0,1 0-1,0 1 1,-1-1-1,1 0 1,-1 0 0,1 0-1,-1 1 1,1-1 0,0 0-1,-1 0 1,1 0-1,-1 0 1,1 0 0,-1 0-1,1 0 1,-1 0 0,1 0-1,-1 0 1,0 0 0,1 0-8,-1-1 1,1 1 0,0 0 0,0 0 0,-1 0 0,1 0 0,0 0 0,-1-1 0,1 1 0,0 0 0,0 0 0,-1-1 0,1 1 0,0 0 0,0 0 0,0-1 0,-1 1 0,1 0 0,0 0 0,0-1 0,0 1 0,0 0-1,0-1 1,-1 1 0,1 0 0,0-1 0,0 1 0,0-1 0,0-4 35,-1-1-1,1 1 0,1-1 1,-1 1-1,1 0 1,0-1-1,0 1 0,0 0 1,4-9-1,1 0-23,0 0 0,13-21 1,-4 14-85,1 0 1,1 2-1,0 0 1,2 0-1,22-16 1,-37 32 52,135-107-326,-97 80-1023,60-34 0,-60 44-1320,-7 6 847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29:00.8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 81 10048,'-38'-56'4544,"10"49"-3936,18 2-224,15-4-1280,9 6 480,5 3-4128,9 3 2496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29:02.0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257 270 8480,'0'0'223,"0"-1"1,-1 1-1,1-1 0,0 1 1,-1-1-1,1 1 1,0-1-1,-1 1 1,1 0-1,-1-1 1,1 1-1,-1 0 0,1-1 1,-1 1-1,1 0 1,-1-1-1,1 1 1,-1 0-1,0 0 0,0 0 1,0 0-125,1 0 0,0 0 1,-1 0-1,1 0 0,-1 0 0,1 0 1,0 1-1,-1-1 0,1 0 1,0 0-1,-1 0 0,1 1 0,0-1 1,0 0-1,-1 0 0,1 1 0,0-1 1,0 0-1,-1 1 0,1-1 1,0 0-1,0 1 0,0-1 0,-1 0 1,1 1-1,0-1 0,0 1 1,-3 7 405,-1 0 0,0 0 0,0 0 0,-1 0 0,-11 13 0,-8 15 240,16-19-447,1 0 0,-9 30-1,9-24-70,-67 236 1187,38-127-982,7 1 490,27-126-301,3-8-285,0-19 51,-1-50-184,11-89-269,-7 119 57,5-27 44,20-84 0,38-75-169,8 6 113,-73 215 16,-1 0-1,1 0 1,0 0 0,1 0-1,-1 1 1,1-1 0,5-6-1,-7 10 6,-1 1 0,0 0 0,0 0 0,0 0 0,0 0 0,0-1 0,1 1 0,-1 0 0,0 0 0,0 0 0,0 0 0,1 0 0,-1 0 0,0 0 0,0 0 0,1-1 0,-1 1 0,0 0 0,0 0 0,0 0 0,1 0 0,-1 0 0,0 0 0,0 0 0,1 0 0,-1 1 0,0-1 0,0 0 0,0 0 0,1 0 0,-1 0 0,0 0 0,0 0 0,0 0 0,1 0 0,-1 0 0,0 1 0,0-1 0,0 0 0,0 0 0,1 0 0,-1 0 0,0 1 0,0-1 0,0 0 0,0 0 0,0 0 0,0 1 0,1-1 0,-1 0 0,0 0 0,0 1 0,0-1 0,0 0 0,0 0 0,0 0 0,0 1 0,0-1 0,0 0 0,0 0 0,0 1 0,0-1 0,3 25 3,-1-15 5,10 97 70,4 25 137,26 137 415,-41-265-594,-1 1 0,1-1 0,1 0 1,-1 1-1,1-1 0,3 7 1,-5-10-29,1-1 1,-1 1 0,0-1 0,1 1 0,-1-1 0,0 1 0,1-1 0,-1 1 0,1-1-1,-1 1 1,1-1 0,-1 0 0,1 1 0,-1-1 0,1 0 0,-1 1 0,1-1 0,-1 0-1,1 0 1,0 1 0,-1-1 0,1 0 0,-1 0 0,1 0 0,0 0 0,-1 0 0,1 0 0,0 0-1,-1 0 1,1 0 0,-1 0 0,1 0 0,0 0 0,-1-1 0,1 1 0,-1 0 0,1 0-1,0-1 1,-1 1 0,1 0 0,-1-1 0,1 1 0,-1 0 0,1-1 0,-1 1 0,1-1-1,-1 1 1,0-1 0,1 0 0,17-21 101,-1 0 0,24-43-1,-36 57-91,58-110-60,-20 34 9,-26 43-45,-15 34 45,0 0 0,1 0-1,0 1 1,0-1 0,7-9 0,-10 15 27,0 1 1,0 0-1,0 0 1,0 0-1,0-1 1,0 1-1,0 0 1,0 0-1,0 0 1,0 0-1,0-1 0,0 1 1,1 0-1,-1 0 1,0 0-1,0 0 1,0 0-1,0 0 1,0-1-1,0 1 1,1 0-1,-1 0 1,0 0-1,0 0 1,0 0-1,0 0 0,1 0 1,-1 0-1,0 0 1,0 0-1,0 0 1,0 0-1,1 0 1,-1-1-1,0 1 1,0 1-1,0-1 1,0 0-1,1 0 1,-1 0-1,0 0 0,0 0 1,0 0-1,0 0 1,1 0-1,-1 0 1,0 0-1,0 0 1,0 0-1,0 0 1,1 1-1,-1-1 1,0 0-1,0 0 1,0 0-1,0 0 0,0 0 1,0 0-1,0 1 1,1-1-1,1 13-100,-2-8 91,5 29-117,5 58 72,-5 41 613,8 140 147,-8-218-816,1 29 495,-4-30-4001,-1-56 3055,-1 1 0,1 0-1,0-1 1,0 1 0,-1 0 0,1 0 0,0-1 0,0 1 0,0 0 0,0 0 0,0 0 0,2-1 0,4-5-2808,6-5 181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29:02.6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15 222 9152,'0'50'2928,"1"-30"-1766,1-5-893,-1-6 191,0 1 1,1-1-1,0 0 0,6 16 1,24 47 2472,-19-45-1893,15 43 0,4 59-43,-29-105-748,-3-23-254,0 0-1,0 0 1,0 0-1,0 0 1,0 0-1,0 0 0,0 0 1,-1 0-1,1 0 1,0 0-1,-1 0 1,1 0-1,0 0 1,-1 0-1,1-1 1,-1 1-1,-1 1 1,0-4-369,-9-21-1194,1-1-1,-12-43 1,-8-21 1249,19 61 590,0 0 0,2-1 0,1 0 0,-8-56 0,14 69-86,1 1 0,1-1 0,0 0 0,1 1 0,0-1-1,1 1 1,1-1 0,1 1 0,0 0 0,0 0 0,11-21 0,-10 26-74,0 1 1,0 0-1,1 0 1,1 0-1,-1 1 1,1-1-1,0 2 1,1-1-1,0 1 1,0 0-1,0 1 1,0 0-1,15-6 1,-17 8-13,0 1 0,0 0 1,0 0-1,1 0 1,-1 1-1,1 0 0,-1 0 1,1 1-1,0 0 0,-1 0 1,1 0-1,-1 1 1,1 0-1,-1 0 0,1 1 1,-1 0-1,0 0 0,1 0 1,-1 1-1,8 4 1,-6-1 51,0 0 1,-1 0-1,1 1 0,-1 0 1,-1 0-1,1 0 1,-1 1-1,-1 0 1,0 1-1,0-1 1,0 1-1,-1 0 1,0 0-1,3 12 1,-5-15-62,0 1 0,-1-1 0,0 1 0,0 0 0,0 0 1,-1 0-1,0-1 0,-1 1 0,1 0 0,-1 0 1,0-1-1,-1 1 0,0-1 0,0 1 0,0-1 0,-1 1 1,0-1-1,0 0 0,0 0 0,-1-1 0,-6 8 0,5-7-313,-1-1-1,0 0 0,0-1 0,0 1 0,0-1 0,-1 0 0,1-1 1,-1 0-1,0 0 0,-12 4 0,10-5-221,0 0 0,0 0-1,0-1 1,0 0 0,-1-1 0,1 0 0,0 0 0,-10-2-1,-1-3-1842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3:00:39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53 209 5216,'-15'4'8017,"22"0"-6514,-4-2-1321,1-1 0,0 1 0,1-1 0,-1 0 0,0-1 0,0 1 0,0-1 0,0 1 0,1-1 0,-1-1 0,0 1 0,0 0 0,0-1 0,1 0 0,-1 0 0,0 0 0,0-1 0,0 1 0,-1-1 0,1 0 1,0 0-1,-1 0 0,7-6 0,-4 3-132,0 1 0,0-2 1,-1 1-1,0-1 0,0 1 1,0-2-1,-1 1 1,0 0-1,0-1 0,-1 0 1,0 1-1,4-14 0,-6 17-21,0 0 0,-1-1 0,0 1 0,0-1 0,0 1 0,0 0 0,0-1 0,-1 1 0,1 0 0,-1-1 0,0 1 0,0 0-1,0 0 1,-1-1 0,1 1 0,-4-5 0,3 6-31,1 0 1,0 0-1,-1 0 0,0 0 0,1 0 1,-1 1-1,0-1 0,0 1 0,0-1 1,0 1-1,0 0 0,0 0 0,-1 0 1,1 0-1,0 0 0,-1 0 0,1 0 1,0 1-1,-1-1 0,1 1 0,-1 0 1,1 0-1,0 0 0,-4 0 0,0 1 63,0 1 0,1 0 0,-1 0-1,0 0 1,1 0 0,-1 1 0,1 0 0,0 0-1,0 1 1,0-1 0,0 1 0,1 0-1,0 0 1,-1 1 0,1-1 0,1 1-1,-1 0 1,1 0 0,-5 10 0,0 0 200,1 2 1,1-1-1,0 0 0,1 1 1,-5 31-1,9-41-140,1 1 0,-1-1-1,1 1 1,1-1-1,-1 1 1,1-1 0,1 1-1,-1-1 1,1 0 0,1 1-1,2 7 1,-3-12-75,0 1 0,0-1 0,0 1 0,0-1 1,0 1-1,1-1 0,-1 0 0,1 0 0,0-1 0,0 1 0,0 0 0,0-1 1,1 0-1,-1 0 0,1 0 0,-1 0 0,1 0 0,0-1 0,-1 1 0,1-1 1,0 0-1,0 0 0,5 0 0,4-1 58,1 0 0,-1-1 0,0 0 1,1-1-1,15-5 0,65-22 56,-86 26-145,17-6 22,0-2-1,-1-1 1,0-1 0,29-21-1,-9 2-109,43-44 0,-84 74 76,0-1 0,0 1 0,0 0 0,0 0 0,0 0 0,7-2 1,-9 16-132,-2 12 200,-2 1 0,0-1 0,-10 36 0,6-34 56,6-18-43,1-6 246,3-5-150,10-12-153,0-2 0,-1 0-1,-1 0 1,17-36 0,-16 28-152,1 1-1,19-25 0,-23 38 39,-5 5 49,0 0 0,0 1 0,7-7 1,-10 11 35,0 0 1,0 1-1,0-1 0,0 0 1,0 0-1,0 1 1,0-1-1,1 0 1,-1 1-1,0-1 1,0 1-1,1 0 1,-1-1-1,0 1 1,0 0-1,1 0 1,-1 0-1,0 0 1,1 0-1,-1 0 1,0 0-1,3 1 1,-3-1-13,1 1-1,-1 0 1,0 0 0,1 0 0,-1 0-1,0 0 1,0 0 0,0 0 0,0 1-1,0-1 1,0 0 0,0 1 0,0-1 0,0 0-1,-1 1 1,1-1 0,0 3 0,7 27-53,-4 33 54,-2-25 24,-1-8 18,-1-19-17,1 0 0,0 1 1,0-1-1,1 0 1,7 23-1,-8-32 7,1-1-1,-1 1 1,1 0-1,0 0 1,-1 0-1,1-1 1,0 1-1,1-1 1,-1 0-1,0 0 1,1 1-1,-1-1 1,1-1-1,0 1 0,-1 0 1,1-1-1,0 1 1,0-1-1,0 0 1,0 0-1,1 0 1,-1 0-1,0-1 1,0 1-1,0-1 1,0 0-1,6 0 1,6-1 31,0 0 0,-1-1 0,27-7 0,42-17-51,-82 25-2,22-7 23,0-1 0,0-2 0,-1 0 0,0-1 0,26-20 0,-37 23-68,-1 1-1,0-2 1,0 0 0,-1 0-1,0 0 1,-1-1 0,0 0-1,0-1 1,-2 0 0,1 0-1,5-16 1,-10 22 11,-1-1 1,0 1 0,0 0-1,0-1 1,-1 1-1,0-1 1,0 1 0,0-1-1,-1 1 1,-3-12 0,4 17 22,0 0 1,-1 0-1,1 0 1,0 0-1,-1 0 1,1 0-1,-1 0 0,0 0 1,1 0-1,-1 1 1,1-1-1,-1 0 1,0 1-1,0-1 1,1 0-1,-1 1 1,0-1-1,0 1 1,0-1-1,0 1 1,0-1-1,-1 0 1,0 1-5,0 0 0,0 0 1,0 0-1,1 0 0,-1 0 0,0 0 0,0 1 0,0-1 1,0 0-1,1 1 0,-4 1 0,-4 2-24,-1 1-1,1 1 1,-13 10 0,14-10 45,-12 8 23,1 1 1,1 1-1,0 0 0,1 2 1,1 0-1,1 1 0,-22 34 1,34-49-17,1 0 0,0 1 0,0-1 0,0 1 0,0-1 1,1 1-1,0-1 0,0 1 0,0 0 0,0 7 1,1-9 9,1 0 1,-1-1 0,1 1 0,-1 0 0,1 0 0,0 0 0,0 0 0,0-1-1,0 1 1,1 0 0,-1-1 0,1 1 0,0-1 0,0 0 0,-1 0 0,1 1-1,1-1 1,2 2 0,2 1 24,0 1 0,1-1 0,-1-1 0,1 0 0,0 0 0,1 0 0,-1-1 0,1 0 0,-1-1 0,1 0 0,0 0 0,13 0 0,-11-1-40,0-1 1,0-1-1,1 0 0,-1 0 1,0-1-1,-1-1 0,1 0 1,0 0-1,17-8 1,-5 0-38,-12 7 68,0-2 0,19-10-1,-13 3-16,0 0 0,0-1-1,-1-1 1,-1 0-1,16-22 1,46-58 12,-77 94-78,1 1 0,-1-1 0,0 1 0,1-1 0,-1 0 0,0 1 0,1-1 0,-1 0 0,0 1 0,0-1 0,0 0 0,0 0 0,0 1 0,1-2 0,-1 2 27,-9 61 131,9-47-116,2 40-1,-2-50 12,1 1-1,0 0 0,0-1 0,1 1 1,-1-1-1,1 1 0,0-1 0,5 8 1,-1-3-46,0 0 0,1 0 1,14 12-1,-18-18 64,0 0 0,1 0 0,0-1 0,0 0 0,-1 0 0,1 0 0,0 0 0,0-1 0,1 1 0,-1-1 0,0 0 0,5 0 0,10 1-22,0-2 1,0 0-1,0-1 0,0-1 1,-1-1-1,1-1 0,-1 0 0,1-2 1,-1 0-1,-1 0 0,1-2 1,30-18-1,-39 19-40,1-1 0,-1 1 0,0-2 0,0 0 0,-1 0 1,0 0-1,-1-1 0,11-19 0,2-8 11,18-46 0,-38 83 26,13-36 51,-12 33-63,-1 1 1,1-1-1,-1 1 0,1 0 0,-1-1 1,0 1-1,0-1 0,0 1 0,0-1 1,-1 1-1,1-1 0,-1-3 1,1 6 2,-1 0 1,1 0 0,0 0-1,0-1 1,0 1 0,0 0-1,0 0 1,0 0 0,-1 0-1,1-1 1,0 1 0,0 0-1,0 0 1,0 0 0,0 0-1,-1 0 1,1 0 0,0 0-1,0 0 1,0 0 0,-1 0 0,1-1-1,0 1 1,0 0 0,0 0-1,-1 0 1,1 0 0,0 0-1,0 0 1,0 0 0,-1 0-1,1 1 1,0-1 0,0 0-1,0 0 1,-1 0 0,1 0-1,0 0 1,0 0 0,0 0-1,0 0 1,-1 0 0,1 1 0,0-1-1,0 0 1,0 0 0,0 0-1,0 0 1,0 0 0,-1 1-1,1-1 1,-9 11-335,8-9 281,-12 19 37,1 1-1,0 0 1,2 1 0,-10 33-1,4-12-193,13-36 181,-2 4 69,0 0 0,1 1 1,-3 16-1,7-26-26,-1 0-1,1 0 1,0-1-1,0 1 1,0 0-1,0 0 1,0 0-1,1-1 1,-1 1-1,1 0 1,0 0-1,0-1 1,0 1-1,0-1 1,0 1-1,0-1 1,1 1-1,-1-1 1,1 0-1,0 1 1,2 1-1,-3-3 7,0 0 0,0 0 1,1-1-1,-1 1 0,0 0 0,1-1 0,-1 1 0,1-1 0,-1 1 1,0-1-1,1 0 0,-1 1 0,1-1 0,-1 0 0,1 0 0,-1 0 1,1 0-1,-1-1 0,1 1 0,-1 0 0,1 0 0,-1-1 0,3 0 0,-1-1 8,0 1-1,-1 0 0,1-1 0,0 1 0,-1-1 0,1 0 0,-1 0 0,0 0 0,5-5 0,0-4-101,-1 0 0,0-1 0,-1 0-1,0-1 1,0 1 0,-2-1 0,1 0 0,-2 1-1,2-15 1,-3-17-93,-2 41-35,-1 5 29,-1 8 21,1 30 278,-2-1 0,-1 1 1,-16 55-1,-47 111 822,62-191-899,0-1 0,-1 1 1,-1-1-1,0-1 0,-1 1 1,-1-1-1,0-1 0,-11 12 1,15-18-16,0-1 0,-1 1-1,1-1 1,-1-1 0,0 1 0,0-1 0,0 0 0,-1-1 0,1 0-1,-1 0 1,0 0 0,0-1 0,0 0 0,0-1 0,-1 0-1,1 0 1,-9-1 0,8 0-70,0-1 0,0 0 0,0-1 0,0 0 0,0 0 0,1-1 0,-1 0 0,1-1 0,-1 1 0,1-2 0,1 1 0,-1-1 0,0 0 0,1-1 0,0 0 0,1 0 0,-1 0 0,1-1 0,0 0 0,1 0 0,0-1 0,0 0 0,0 1 0,-4-13 0,8 17 30,0 0 0,0 0 0,0 0 0,1 0 0,-1 0 0,1 0 0,0 0 0,0 0 0,0 0 0,0 0 0,1 0 0,-1 0 1,1 0-1,0 0 0,0 0 0,0 1 0,0-1 0,0 0 0,1 0 0,-1 1 0,1-1 0,-1 1 0,1 0 0,0-1 0,0 1 0,0 0 0,1 0 0,-1 0 0,5-3 0,4-2 29,0 0-1,0 1 1,0 1-1,1 0 0,22-7 1,1 3 70,39-4 1,14-4 253,-12 1-75,-46 11-138,0-2 1,53-19 0,-56 14-66,-2-1 0,0-2 0,0 0 0,-1-2 1,27-24-1,100-108 572,-149 146-612,3-2-31,-1 1 73,1-1 0,-1 0 1,0 0-1,0 0 0,4-9 0,-2 6-29,-5 7-24,-1 1-1,1-1 1,0 0 0,-1 1 0,1-1-1,-1 0 1,1 0 0,-1 1-1,1-1 1,-1 0 0,0 0 0,1 0-1,-1-1 1,0 1-78,0 14-65,-15 63 101,2-18-19,8-32 24,-4 30 83,9-50-13,0-1 0,0 1 0,0 0 0,0 0 0,1 0 0,0 0 0,2 6 0,-2-11-30,-1 0-1,1 1 1,-1-1 0,1 0-1,-1 0 1,1 0 0,0 0-1,-1 0 1,1 0 0,0 0 0,0 0-1,0 0 1,0 0 0,0 0-1,0-1 1,0 1 0,0 0-1,0-1 1,0 1 0,0-1-1,2 1 1,0 0 9,-1-1-1,1 1 1,-1-1-1,1 0 0,-1 0 1,1 0-1,0-1 1,-1 1-1,1 0 1,2-2-1,7-2 68,0 0 0,0-1 0,16-10 0,-21 11-42,9-5-26,-2-1 0,1-1 1,-1 0-1,18-19 0,-22 19-71,-7 7 6,0 1 0,0-1 1,0 1-1,0 0 0,0 0 0,6-3 0,-9 6 39,1-1-1,-1 1 1,1 0-1,-1 0 1,1 0-1,-1-1 1,1 1-1,0 0 0,-1 0 1,1 0-1,-1 0 1,1 0-1,-1 0 1,1 0-1,-1 0 1,1 0-1,-1 0 1,1 1-1,-1-1 0,1 0 1,0 0-1,0 1 1,0 0 1,0 0 0,0 0 0,0 0-1,-1 0 1,1 0 0,0 0 0,0 0 0,-1 0 0,1 0 0,0 1 0,-1-1 0,1 0 0,-1 2-1,2 4 0,-2 0-1,1 0 0,-1 0 0,0 0 0,0 0 0,0 0 0,-1 0 1,-1 0-1,-1 7 0,-2 14-58,0 4 131,-1 0 0,-17 47-1,21-74-35,-8 26-8,-1-1-1,-20 35 1,26-57-20,0 1 1,0-1-1,-1-1 1,0 1 0,0-1-1,-1 0 1,0-1-1,0 1 1,0-2 0,-1 1-1,0-1 1,-11 6-1,14-9-3,-1 0 0,1 0 0,-1 0 0,0-1-1,0 0 1,0 0 0,1-1 0,-1 1-1,0-1 1,0 0 0,0-1 0,0 0 0,0 0-1,1 0 1,-1 0 0,0-1 0,-10-5 0,5 2-85,0-1 1,0-1 0,1 0 0,-1 0-1,2-1 1,-1 0 0,-10-12-1,15 14 53,-6-6-140,-20-26 0,29 35 169,0 0-1,0 0 1,1 0 0,-1 0 0,1 0-1,-1-1 1,1 1 0,0 0-1,0-1 1,1 1 0,-1-1 0,1 1-1,0-1 1,0 0 0,0-3-1,0 5 20,1 1 0,0-1-1,-1 0 1,1 1-1,0-1 1,0 1-1,0-1 1,0 1 0,0-1-1,0 1 1,0 0-1,0-1 1,1 1-1,-1 0 1,0 0 0,1 0-1,-1 0 1,1 0-1,-1 0 1,4-1-1,3-1 62,0 0 0,18-3-1,-17 4-48,24-4 108,0 1 0,1 1 0,-1 2 0,0 1 0,1 2 0,53 8-1,-40 1-834,55 20-1,-70-20-3273,-28-8 2206,0 0 0,0 0 0,1 1 1,5 3-1,14 9-4332,0-6 1274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29:05.8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0 475 6656,'6'-1'8200,"1"0"-3875,-4 0-4194,0 0-1,0 0 1,0 0 0,0 0 0,-1-1 0,1 1 0,0-1-1,-1 0 1,0 0 0,1 1 0,-1-2 0,0 1 0,0 0-1,0 0 1,3-5 0,62-127 1148,-7 11-926,-39 85-46,30-73-1,-49 107-294,-2 4-22,0 0 0,1-1 0,-1 1 0,0 0 0,0 0-1,0 0 1,0-1 0,0 1 0,0 0 0,0 0 0,1-1 0,-1 1-1,0 0 1,0-1 0,0 1 0,0 0 0,0 0 0,0-1 0,0 1-1,0 0 1,0 0 0,0-1 0,0 1 0,-1 0 0,1 0 0,0-1 0,0 1-1,0 0 1,0 0 0,0-1 0,0 1 0,-1 0 0,1 0 0,0-1-1,0 1 1,0 0 0,-1 0 0,-1 2-209,-3 6 210,1 1-1,1 0 0,0 0 0,0 0 1,-2 14-1,2-8 42,-8 32 82,2 0 1,3 0 0,-2 70-1,8-109-38,0-1 0,1 1-1,0-1 1,0 0-1,4 12 1,-5-17-32,1 1-1,0-1 1,0 0 0,1 1 0,-1-1-1,0 0 1,1 0 0,-1 0-1,1 0 1,0 0 0,-1 0 0,1-1-1,0 1 1,0 0 0,0-1-1,0 0 1,1 1 0,-1-1 0,4 2-1,-2-2-23,0 0-1,0-1 0,0 1 1,0-1-1,-1 0 0,1 0 0,0 0 1,0 0-1,0-1 0,0 1 1,0-1-1,-1 0 0,6-2 1,2-2 9,0 0 1,-1 0 0,11-8 0,2-3-2,0-1 0,-2-1 1,0-1-1,-1 0 0,0-2 0,23-33 1,85-149-11,-111 175-69,-13 21 11,-3 4 31,0 1-1,0 0 1,0 0-1,0 0 0,1 0 1,-1 0-1,1 0 1,0 0-1,0 0 0,-1 0 1,5-2-1,-6 4 8,1 1 0,-1-1 0,0 0 0,1 1 0,-1-1 0,1 1 0,-1-1 0,0 0 0,1 1 0,-1-1 0,0 1 0,1-1 0,-1 1 0,0-1 0,0 1-1,0-1 1,1 1 0,-1-1 0,0 1 0,0-1 0,0 1 0,0-1 0,0 1 0,0-1 0,0 1 0,0 0 0,0 0 0,2 23-63,0 35 68,-3-1 0,-2 1 0,-3 0 0,-19 87 1,21-131 50,2-5 61,0-1 0,-7 17 1,9-26-110,0 0 0,0-1 0,0 1 0,0 0 0,0 0 0,-1-1 0,1 1 0,0 0 0,0 0 0,0 0 0,0-1 0,0 1 0,0 0 0,0 0 0,-1-1 0,1 1 0,0 0 0,0 0 0,0 0 0,-1 0 0,1-1 0,0 1 0,0 0 0,0 0 0,-1 0 0,1 0 0,0 0 0,0 0 0,-1 0 0,1 0 0,0-1 0,0 1 0,-1 0 0,1 0 0,0 0 0,0 0 0,-1 0 0,1 0 0,0 0 0,0 0 0,-1 1 0,1-1 0,0 0 0,0 0 0,0 0 0,-1 0 0,1 0 0,0 0 1,0 0-1,-1 1 0,1-1 0,0 0 0,0 0 0,0 0 0,0 0 0,-1 1 0,1-1 0,0 0 0,0 0 0,0 0 0,0 1 0,0-1 0,0 0 0,-1 0 0,1 1 0,0-1 0,0 0 0,-1-2 30,1 0-1,-1-1 1,1 1 0,-1 0-1,1-1 1,0 1 0,0 0 0,0-6-1,3-5-53,1 0 0,1 1 0,0-1 0,1 1 0,0 0 0,1 0 0,9-12 0,-10 17-23,0-1 0,0 1 1,1 0-1,0 1 0,0 0 0,0 0 0,1 0 0,9-4 0,-12 7-166,-1 1 1,1 0-1,0 0 0,-1 1 0,1-1 0,0 1 0,8-1 0,-10 2-186,0 0 0,0 0-1,0 0 1,0 1 0,0-1 0,0 1-1,1 0 1,-1 0 0,0 0-1,-1 0 1,1 0 0,5 3-1,10 8-1510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29:06.2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72 63 7968,'-47'-45'3616,"27"31"-3136,15 10-544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29:07.8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93 112 7552,'-20'-69'3397,"18"64"-3257,1 3 163,0-1 0,0 1 0,0-1 0,0 1 0,0-1 1,1 1-1,-1-1 0,1 1 0,0-1 0,0 0 0,0 1 0,2-5 1888,-2 12-1327,0 16-729,-1 0 183,-19 370 3901,-22 36-2134,41-414-2001,1-10-60,-1-1 0,1 0 1,0 1-1,-1-1 0,1 1 1,0-1-1,1 1 0,-1-1 1,0 1-1,1-1 0,0 0 1,1 5-1,-2-7-10,0 0 0,0 0 0,1 1 0,-1-1 1,0 0-1,0 0 0,1 1 0,-1-1 0,0 0 0,1 0 0,-1 0 1,0 0-1,1 1 0,-1-1 0,0 0 0,1 0 0,-1 0 0,0 0 1,1 0-1,-1 0 0,0 0 0,1 0 0,-1 0 0,0 0 0,1 0 1,-1 0-1,0 0 0,1 0 0,-1 0 0,0 0 0,1-1 0,-1 1 1,0 0-1,1 0 0,12-11 195,11-21-40,37-68 1,4-5-253,-55 90 1,1 0-1,0 1 1,1 0 0,1 1-1,0 0 1,25-18 0,-37 30 75,0 1-1,1-1 1,-1 0 0,0 0 0,1 1 0,-1-1-1,0 1 1,1-1 0,-1 1 0,1 0-1,-1-1 1,1 1 0,-1 0 0,1 0-1,-1 0 1,1 0 0,-1 0 0,1 1 0,-1-1-1,1 0 1,-1 1 0,0-1 0,1 1-1,-1-1 1,1 1 0,-1 0 0,0-1-1,0 1 1,1 0 0,-1 0 0,0 0 0,0 0-1,0 0 1,0 0 0,0 0 0,0 1-1,0-1 1,0 0 0,0 3 0,3 3 20,-1 0 0,0 0 0,0 0 0,0 1 0,-1-1 0,1 12 1,1 14 124,-2 1 1,-1-1 0,-2 1-1,-1 0 1,-8 35 0,8-54-35,-1-1 0,-1 0 1,-6 14-1,8-22-66,-1 0 1,0 0-1,0-1 0,0 1 0,-1-1 1,0 0-1,0 0 0,0 0 0,-6 5 1,9-9-26,-1 0 0,1 0 0,-1 0 0,0 0 0,1-1 0,-1 1 0,1 0 0,-1-1 0,0 1 1,0-1-1,1 1 0,-1-1 0,0 0 0,0 0 0,0 0 0,1 0 0,-1 0 0,0 0 0,0 0 1,0-1-1,1 1 0,-1-1 0,0 1 0,1-1 0,-1 0 0,0 0 0,1 1 0,-1-1 0,-2-2 1,-2-2-49,1 0 0,0 1 0,0-2 0,0 1 0,0 0 1,-5-10-1,6 9-12,0-1 0,0 0 0,0 0 0,1-1 0,1 1 0,-1-1 0,1 1 0,0-1 0,-1-9 1,3 16 41,0 0 1,0 0-1,1 0 1,-1 1 0,0-1-1,0 0 1,1 0 0,-1 0-1,0 1 1,1-1 0,-1 0-1,0 0 1,1 1-1,-1-1 1,1 0 0,0 1-1,-1-1 1,1 0 0,-1 1-1,1-1 1,0 1-1,0-1 1,-1 1 0,1 0-1,0-1 1,0 1 0,-1 0-1,1-1 1,0 1 0,0 0-1,0 0 1,-1 0-1,1 0 1,0-1 0,0 1-1,0 1 1,0-1 0,1 0-1,6 0-58,-1 1 0,1 0-1,10 4 1,-8-3 33,2 0 53,-1-1 0,1-1-1,-1 0 1,1 0 0,-1-1 0,0-1-1,1 0 1,-1 0 0,0-1 0,0-1-1,16-6 1,7-7 68,-1 0-1,33-25 1,-62 40-92,17-12-10,17-11 16,43-35 1,-49 32 125,-13 10-122,1 0 1,24-14 0,-44 32-11,0 0 0,0 0-1,0 0 1,0 0 0,0 0-1,0 0 1,0 0 0,0 0 0,0 0-1,0 0 1,0 0 0,0 0-1,0 0 1,0 0 0,0 0-1,0 0 1,0 0 0,0 0 0,1 0-1,-1 0 1,0 0 0,0 0-1,0 0 1,0 0 0,0 0 0,0 0-1,0 0 1,0 0 0,0 0-1,0 0 1,0 0 0,0 0-1,0 0 1,0 0 0,0 0 0,0 0-1,1 0 1,-1 0 0,0 0-1,0 0 1,0 0 0,0 0 0,0 0-1,0 0 1,0 0 0,0 1-1,0-1 1,0 0 0,0 0-1,0 0 1,0 0 0,0 0 0,0 0-1,0 0 1,0 0 0,0 0-1,0 0 1,0 0 0,0 0 0,0 0-1,0 0 1,0 0 0,0 1-1,0-1 1,-2 7-47,-5 10-12,1-2 42,0 0-1,1 1 0,0-1 1,-5 32-1,9-40 25,1 0-1,-1-1 1,1 2-1,0-1 1,1-1-1,0 1 1,0 0-1,0 0 1,1 0-1,0 0 1,0-1-1,1 1 1,0-1-1,5 9 1,-7-13 7,0 0 0,1 0 1,0 0-1,-1 0 0,1-1 1,0 1-1,0 0 0,0-1 1,0 0-1,0 1 0,0-1 1,0 0-1,0 0 0,1 0 1,-1 0-1,0 0 0,1-1 1,2 1-1,0 0-8,-1-1 0,0 0 0,1-1 0,-1 1 0,0-1 0,0 0 0,1 0 0,-1 0 0,7-3 0,3-3 11,0-1 0,0 0 0,-1-1 0,19-16 1,53-47 28,95-73-165,-146 125 85,-25 16 42,-1-1 0,1 0 1,-1-1-1,0 0 0,0 0 1,7-8-1,-15 14-11,0 0 1,0 0 0,-1 0-1,1 0 1,0 0-1,0 0 1,0 0 0,0 0-1,-1 0 1,1 0-1,0 0 1,0 0 0,0 0-1,0 0 1,-1 0-1,1 0 1,0 0 0,0-1-1,0 1 1,0 0-1,0 0 1,-1 0-1,1 0 1,0 0 0,0 0-1,0 0 1,0 0-1,0-1 1,0 1 0,-1 0-1,1 0 1,0 0-1,0 0 1,0 0 0,0 0-1,0-1 1,0 1-1,0 0 1,0 0 0,0 0-1,0 0 1,0-1-1,0 1 1,0 0 0,0 0-1,0 0 1,0 0-1,0-1 1,0 1 0,0 0-1,0 0 1,0 0-1,0 0 1,0-1 0,0 1-1,0 0 1,0 0-1,0 0 1,0 0-1,1-1 1,-21 8-205,7-2 191,1 1 0,1 1 0,0 0 0,-1 0 0,2 2 0,0-1 0,0 1 0,-17 20 0,11-9-16,1 1 1,1 1 0,-20 40-1,27-45 64,1 0 0,-7 32 0,9-36-22,4-8 59,3-7 22,7-12 64,-8 10-136,29-46 224,14-20-176,-38 60-84,1 1 1,0 0-1,0 0 1,1 1-1,10-8 1,-11 10-20,0 0 0,0 1 1,1 0-1,0 1 0,15-7 1,-22 10 25,0 1 0,1-1 1,-1 1-1,0 0 1,0-1-1,0 1 0,0 0 1,1 0-1,-1 0 0,0 0 1,0 1-1,0-1 1,1 1-1,-1-1 0,0 1 1,0 0-1,0 0 0,0 0 1,0 0-1,0 0 1,-1 0-1,1 0 0,0 1 1,0-1-1,-1 1 1,1-1-1,-1 1 0,1-1 1,-1 1-1,0 0 0,2 3 1,2 5-16,-1 0-1,0-1 1,0 1 0,-1 1 0,0-1-1,-1 0 1,0 1 0,0 21 0,-2 3 11,-5 48-1,1-50 55,-1 0-1,-1 0 0,-2 0 1,-14 36-1,9-33 54,-51 129 280,-10 10-84,70-166-249,-1 1-1,0-1 1,-8 12-1,11-19-17,0 1-1,0-1 0,-1 1 0,1-1 1,0 0-1,-1 0 0,0 0 0,1 0 0,-1-1 1,0 1-1,0-1 0,0 1 0,-4 0 1,5-1-11,0-1 0,1 0 0,-1 0 1,1 0-1,-1 0 0,1 0 1,-1 0-1,1 0 0,-1 0 0,1-1 1,-1 1-1,1-1 0,-1 1 1,1-1-1,-1 1 0,-1-2 1,0 0 0,0 0 1,0-1 0,0 1 0,0-1-1,1 0 1,-4-4 0,-3-5-33,1 0-1,-10-21 1,13 23-34,-19-38-63,13 25 81,-18-27 0,24 43 2,-3-6 27,0 0 0,0 0 0,-7-18 0,14 28 1,0 0 0,0 1 1,0-1-1,0 0 0,0 0 1,1 0-1,0 1 0,-1-1 0,1 0 1,0 0-1,0 0 0,0 0 1,1 0-1,-1 0 0,1 0 1,-1 1-1,1-1 0,0 0 1,0 0-1,0 1 0,1-1 1,-1 0-1,1 1 0,1-3 1,0 3 10,0-1 0,0 1 0,-1 0 0,1 0 0,0 1 0,1-1 0,-1 1 0,0-1 0,6 0 0,-2-1 9,15-4 24,0 1 1,1 1 0,-1 1-1,34-1 1,90 5-599,-124 1 165,29 2-2079,-20 2-1961,-24-1-443,-11-1 1449,-11-1-1343,-4-2 933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29:08.2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96 9056,'-39'-45'4096,"29"27"-3552,6 6 192,8 7-512,1-7-1152,9 8 512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29:11.1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14 647 6656,'-13'-6'5054,"41"19"-1303,-16-9-3425,-1 0-1,1-1 1,-1 0-1,1-1 1,0 0 0,0-1-1,0 0 1,0-1 0,0-1-1,0 0 1,0 0 0,0-1-1,14-4 1,-15 2-241,-1 1-1,0-1 1,0-1 0,0 0-1,0 0 1,-1-1 0,0 0-1,0 0 1,-1-1 0,0-1-1,0 1 1,0-1 0,-1 0-1,12-18 1,-17 21-73,0 1-1,1-1 1,-2 0 0,1 1-1,0-1 1,-1 0-1,0 0 1,0 0 0,-1 0-1,1-1 1,-1-7 0,0 11-33,0 0 1,-1 1 0,1-1 0,0 0-1,-1 1 1,1-1 0,-1 0-1,1 1 1,-1-1 0,0 1 0,0-1-1,0 1 1,0-1 0,0 1 0,0 0-1,0-1 1,0 1 0,0 0 0,-1 0-1,1 0 1,0 0 0,-1 0 0,1 0-1,-1 0 1,1 1 0,-1-1-1,1 0 1,-1 1 0,0-1 0,1 1-1,-1 0 1,0-1 0,0 1 0,1 0-1,-1 0 1,0 0 0,1 0 0,-4 1-1,-2 0 67,-1 0-1,1 0 0,-1 1 1,1 0-1,-1 0 0,1 1 0,0 0 1,0 0-1,0 1 0,1 0 1,-1 0-1,-8 8 0,7-5 19,0 1 0,0 0 0,1 0 0,0 1 0,1 0 0,0 1 0,0-1 0,-4 13 0,4-8 34,0 0 0,2 0 0,-1 1 0,2 0 0,0 0-1,1 0 1,0 0 0,1 0 0,1 1 0,1-1 0,0 0 0,6 30 0,-5-38-31,1 1 0,0-1 0,0 1 0,1-1 0,-1 0 0,1 0 0,1 0 0,0-1 0,0 0 0,0 0-1,0 0 1,10 7 0,-12-10-34,1-1 0,-1 1 0,1-1 0,0 0 0,0 0-1,0 0 1,0 0 0,0-1 0,1 1 0,-1-1 0,0 0-1,1-1 1,-1 1 0,0-1 0,1 0 0,-1 0-1,1 0 1,-1-1 0,1 1 0,-1-1 0,0 0 0,0 0-1,8-4 1,-2 1-12,-1-2-1,0 1 0,-1-1 1,1-1-1,-1 1 0,0-1 1,8-10-1,48-63-69,-20 23 90,-15 25 12,2 1 1,64-50-1,-94 80-51,1-1-1,-1 1 1,1 0 0,0 0-1,-1 0 1,1 0 0,4-1-1,-6 2 1,0 0-1,0 0 0,0 0 1,1 0-1,-1 0 0,0 0 1,0 0-1,0 0 0,0 0 1,1 0-1,-1 0 0,0 0 1,0 0-1,0 0 0,0 0 1,1 1-1,-1-1 0,0 0 1,0 0-1,0 0 0,0 0 1,0 0-1,0 0 0,1 0 1,-1 1-1,0-1 0,0 0 1,0 0-1,0 0 0,0 0 1,0 0-1,0 1 0,0-1 1,0 0-1,0 0 0,0 0 1,0 0-1,1 1 0,-1-1 1,0 0-1,0 0 1,0 0-1,-1 1 0,1-1 1,0 0-1,-1 5 32,0 0 0,0 0 0,-1 0 0,-3 7 0,1-2 4,-58 169 475,60-174-474,0 0 1,0 1-1,1-1 0,0 0 0,-1 9 1,2-14-36,0 1 1,0-1 0,-1 0 0,1 0 0,1 0 0,-1 0 0,0 0 0,0 1 0,0-1 0,0 0 0,0 0 0,0 0 0,0 0 0,0 0 0,0 0-1,0 1 1,0-1 0,0 0 0,0 0 0,0 0 0,0 0 0,0 0 0,1 0 0,-1 0 0,0 0 0,0 1 0,0-1 0,0 0 0,0 0 0,0 0-1,1 0 1,-1 0 0,0 0 0,0 0 0,0 0 0,0 0 0,0 0 0,0 0 0,1 0 0,-1 0 0,0 0 0,0 0 0,0 0 0,0 0 0,0 0-1,1 0 1,-1 0 0,0 0 0,0 0 0,0 0 0,0 0 0,0 0 0,1-1 0,5-3 13,74-82 52,27-3-73,-79 67-18,-14 11-23,0 1 0,0 1 0,1 0 0,23-10 1,-37 19 36,-1-1 1,1 1 0,0-1 0,0 1 0,0 0 0,0-1 0,0 1 0,0 0 0,1 0-1,-1 0 1,0 0 0,0 0 0,0 0 0,0 0 0,0 0 0,0 0 0,0 0 0,0 0-1,0 1 1,0-1 0,0 0 0,0 1 0,0-1 0,0 1 0,0-1 0,0 1 0,0 0-1,-1-1 1,1 1 0,0 0 0,0-1 0,-1 1 0,1 0 0,0 0 0,-1 0 0,1 0-1,-1 0 1,1 0 0,-1 0 0,1 0 0,-1 0 0,0 0 0,1 0 0,-1 1 0,2 10-5,-1 0 1,-1 0 0,0 1 0,0-1 0,-5 21 0,3-16 8,0 7 9,-1-8 60,1 0-1,1-1 1,0 1-1,1 0 0,1 0 1,3 20-1,-3-34-48,-1 0 0,0-1 0,1 1-1,0 0 1,-1 0 0,1 0 0,0 0 0,0-1-1,0 1 1,0 0 0,0-1 0,0 1 0,0-1 0,1 1-1,-1-1 1,1 0 0,-1 0 0,1 1 0,-1-1-1,1 0 1,0 0 0,-1 0 0,1-1 0,0 1-1,0 0 1,0-1 0,0 1 0,0-1 0,-1 1-1,1-1 1,0 0 0,3 0 0,-2-1-6,0 1 0,1-1-1,-1 0 1,0 0 0,0-1 0,1 1 0,-1-1 0,0 1 0,0-1-1,-1 0 1,6-4 0,0-2 34,16-18 0,-17 18-14,35-47-152,57-96 1,-85 127 227,-6 11-149,-1 1-1,8-24 0,-15 36 40,0 0-1,0 0 1,0 0-1,0 0 1,1 0-1,-1 0 1,0 0-1,0 0 1,0 0-1,0 0 1,0-1-1,0 1 1,0 0 0,0 0-1,0 0 1,0 0-1,0 0 1,0 0-1,0 0 1,0 0-1,0 0 1,0-1-1,0 1 1,0 0-1,0 0 1,0 0-1,0 0 1,0 0-1,0 0 1,0 0-1,0 0 1,0-1-1,0 1 1,0 0 0,0 0-1,0 0 1,0 0-1,0 0 1,0 0-1,0 0 1,0 0-1,0 0 1,0 0-1,0-1 1,0 1-1,0 0 1,0 0-1,0 0 1,-1 0-1,1 0 1,0 0-1,0 0 1,0 0-1,0 0 1,0 0 0,0 0-1,0 0 1,0 0-1,0 0 1,-1 0-1,1 0 1,0 0-1,0 0 1,0 0-1,0 0 1,-9 6-211,-9 13 236,15-13-22,0-1 1,0 1 0,1 0-1,-1-1 1,2 1-1,-1 0 1,-1 8-1,-3 46 24,4-35 1,1-19-25,0 3 0,0-1 0,1 0 0,1 15 0,2 20-79,-3-32 61,0 0 0,3 13 0,-3-23 21,0 3 33,1 0 0,0 0-1,0-1 1,0 1-1,0 0 1,3 4-1,-4-7-29,1 0-1,0-1 0,0 1 0,-1 0 1,1 0-1,0 0 0,0 0 1,0-1-1,0 1 0,0 0 0,-1-1 1,1 1-1,1-1 0,-1 1 0,0-1 1,0 0-1,0 1 0,0-1 0,0 0 1,0 0-1,0 0 0,0 1 0,1-1 1,-1-1-1,0 1 0,2 0 1,1-1 8,-1 0 0,1 0 1,-1 0-1,1-1 1,-1 1-1,0-1 0,0 0 1,5-3-1,24-22 59,-22 16-61,1-1 0,-2 0 0,1-1 0,-2 0 0,12-21 0,-17 27-5,1-1 0,-1 1 0,-1-1-1,1 0 1,-1 1 0,-1-1 0,0 0-1,0 0 1,0 0 0,-1-1 0,0 1-1,-2-12 1,1 14-10,-1 1-1,0-1 0,-1 0 1,1 1-1,-1 0 1,0-1-1,-1 1 1,1 0-1,-1 1 0,0-1 1,0 1-1,0 0 1,-1 0-1,-9-7 1,8 7-29,0-1 0,-1 2 1,1-1-1,-1 1 1,0 0-1,0 0 1,0 1-1,0 0 1,-1 0-1,1 1 1,-13-1-1,7 3 122,8 0-109,10-1-110,116-3 150,172-25 0,-209 21-10,-81 7-2,-1 0 0,0-1 0,1 1 1,-1 0-1,1 0 0,-1 0 0,5 1 0,-7 0-10,1-1-1,-1 0 0,1 1 0,0-1 0,-1 0 0,1 1 0,-1-1 0,1 1 0,-1-1 0,1 1 0,-1-1 0,1 1 1,-1-1-1,0 1 0,1-1 0,-1 1 0,0 0 0,1-1 0,-1 1 0,0 0 0,0-1 0,0 1 0,0 0 0,1-1 0,-1 1 1,0 0-1,0-1 0,0 1 0,-1 1 0,0 6 51,0-1 0,-1 1 0,0-1 0,0 0 1,-1 1-1,0-1 0,-4 7 0,-4 12 59,3-5-34,3-10-45,0 1 0,1 0 0,0 0 0,-2 15 0,6-26-14,0 0-1,0 0 1,0 0 0,0 0-1,0 1 1,0-1 0,0 0-1,0 0 1,0 0 0,0 0 0,1 0-1,-1 0 1,1 2 0,-1-3-10,0 0 1,1 0 0,-1 0 0,0 1 0,0-1-1,1 0 1,-1 0 0,0 0 0,0 0-1,1 0 1,-1 0 0,0 0 0,0 1 0,1-1-1,-1 0 1,0 0 0,1 0 0,-1 0 0,0 0-1,0 0 1,1 0 0,-1 0 0,0-1-1,0 1 1,1 0 0,-1 0 0,0 0 0,0 0-1,1 0 1,-1 0 0,0 0 0,1-1-1,3-1 43,0-1-1,0 0 0,-1-1 0,6-5 0,-2 3-39,33-39-82,-29 33 22,0-1 0,1 2-1,19-17 1,-30 28 50,0-1 1,0 1-1,0-1 0,0 1 1,0-1-1,0 1 0,0-1 1,0 1-1,0 0 0,0 0 1,0-1-1,0 1 0,0 0 1,1 0-1,0 0 0,-2 0 1,1 1-1,0-1 0,-1 0 1,0 0-1,1 0 0,-1 1 0,1-1 1,-1 0-1,1 0 0,-1 1 1,1-1-1,-1 0 0,0 1 0,1-1 1,-1 1-1,0-1 0,1 0 0,-1 1 1,0-1-1,0 1 0,1-1 1,-1 1-1,0-1 0,0 1 0,0-1 1,0 1-1,1-1 0,-1 1 0,0-1 1,0 1-1,0-1 0,0 1 1,0 0-1,0 14 19,0 0-1,2-1 1,0 1 0,0-1-1,2 1 1,0-1-1,9 24 1,-12-36-7,0-1-1,0 0 0,-1 1 1,1-1-1,0 0 1,0 1-1,0-1 1,0 0-1,0 0 1,1 0-1,-1 0 0,0 0 1,0 0-1,1 0 1,-1 0-1,1 0 1,-1-1-1,1 1 1,-1 0-1,1-1 1,-1 1-1,1-1 0,-1 0 1,1 0-1,0 0 1,-1 1-1,4-2 1,1 0-3,1 0 1,-1 0-1,1-1 1,-1 0 0,8-3-1,-13 4-8,209-103 114,-96 43-295,-61 30 328,-39 22-164,-7 3-15,-10 3-5,-17 8-88,3 2 84,1 1-1,0 0 1,0 1 0,1 1 0,1 1-1,0 0 1,0 1 0,-17 19 0,6-3 113,1 2 1,-39 63-1,52-75-47,-14 33 0,23-44-22,-1-1 1,1 1 0,1-1 0,-1 1-1,1 0 1,0-1 0,1 1 0,0 0-1,0 8 1,0-14 2,0 0-1,1 1 0,-1-1 1,0 1-1,0-1 0,1 0 1,-1 1-1,1-1 0,-1 0 1,1 1-1,0-1 1,0 0-1,-1 0 0,1 0 1,0 1-1,0-1 0,0 0 1,0 0-1,0 0 0,0-1 1,0 1-1,1 0 1,-1 0-1,0-1 0,0 1 1,1 0-1,-1-1 0,0 1 1,1-1-1,-1 0 0,1 1 1,2-1-1,0 0 16,0 0 0,0 0 0,0-1 0,0 1 0,0-1-1,0 0 1,0 0 0,0-1 0,0 1 0,4-3 0,3-2 19,0-1 0,0-1-1,-1 0 1,0 0 0,0-1 0,11-13 0,44-61-54,-63 81 8,98-149 34,-83 124-139,-16 25 96,0 0 1,0 1-1,1-1 0,-1 1 1,0-1-1,1 1 0,-1-1 1,3-1-1,-4 3 15,0 0 0,0 0 0,0 0 0,0 0 0,1 0 0,-1 0 0,0 0 0,0 0 0,0 0 0,0 0 0,1 0 0,-1 0 1,0 0-1,0 0 0,0 0 0,0 0 0,1 0 0,-1 0 0,0 0 0,0 0 0,0 1 0,0-1 0,0 0 0,1 0 0,-1 0 0,0 0 0,0 0 0,0 0 0,0 1 0,0-1 0,0 0 0,0 0 0,1 0 0,-1 0 0,0 0 0,0 1 0,0-1 0,0 0 0,0 0 0,0 0 0,0 0 0,0 1 0,0-1 0,0 0 0,0 0 0,0 0 1,0 0-1,0 1 0,0 6 6,0 1 0,0-1 0,-2 9 0,0-5-8,-8 60 47,-3 0 0,-43 135-1,-75 129 573,109-282-530,6-14 3,0-1 0,-45 72-1,57-103-64,-1-1 1,0 1-1,0-1 1,-1 0-1,0-1 0,-10 8 1,15-12-27,0 0 0,0 0 0,0-1 1,0 1-1,-1 0 0,1-1 0,0 1 1,0-1-1,-1 1 0,1-1 0,0 0 0,-1 0 1,1 1-1,0-1 0,-1 0 0,1 0 1,0 0-1,-1 0 0,1-1 0,0 1 0,-1 0 1,1-1-1,0 1 0,-1 0 0,1-1 1,0 0-1,0 1 0,0-1 0,-1 0 0,1 1 1,0-1-1,0 0 0,0 0 0,0 0 1,0 0-1,0 0 0,1 0 0,-1 0 0,-1-2 1,-2-4-46,0 0 0,1 0 0,0 0 0,0 0 1,-3-15-1,-3-22-191,2-1 1,1 0 0,2-79-1,5 110 158,0-1 0,1 0 0,0 0 0,1 1 0,0-1 0,10-22 0,-11 33 84,0 1-1,0-1 0,0 1 1,0-1-1,1 1 0,-1 0 0,1-1 1,0 1-1,0 1 0,0-1 1,1 0-1,-1 1 0,1 0 0,-1 0 1,1 0-1,0 0 0,0 0 0,-1 1 1,7-2-1,7-1 26,0 1-1,0 1 1,27 0-1,-4 0 6,-1-2 44,59-13 1,-77 11-32,0 0-1,0-1 0,0-1 1,25-14-1,-35 15-31,0-1 0,0 0 0,0-1 1,-1 0-1,-1-1 0,1 0 0,13-19 0,-4 1-46,26-55 0,-23 39 6,6-12 109,38-58 1,33-40-117,121-251 0,-215 395 40,-2 3 0,0 1 0,0-1 0,0 0 0,-1 0 0,0 0 0,1-9 0,-3 18 5,0 1-1,0-1 1,-1 1 0,1-1 0,-1 0-1,0 1 1,0-1 0,0 0-1,-1 3 1,-5 11 41,-23 59 342,-53 95 0,44-95-189,-36 94-1,11 36 125,59-165-267,4-38-66,1-1 0,0 1 0,0-1 0,0 1 0,0-1 0,0 0 0,1 1 0,-1-1 0,0 1 0,1-1 0,-1 1 0,1-1 0,-1 0 0,2 3 0,-2-4 2,1 1 1,-1-1-1,1 0 1,-1 0-1,1 1 1,-1-1-1,1 0 1,-1 0-1,1 1 1,-1-1-1,1 0 1,-1 0-1,1 0 1,-1 0-1,1 0 1,-1 0-1,1 0 1,-1 0-1,1 0 1,-1 0-1,1 0 1,-1 0 0,1 0-1,-1-1 1,1 1-1,0 0 1,5-3 8,0-1 1,-1 0-1,1 1 1,-1-2-1,5-4 1,-3 4-8,11-11 12,69-53-46,-78 63 17,-1 1-1,1-1 1,1 2 0,-1-1 0,1 1 0,-1 1-1,1 0 1,16-3 0,-23 6 5,1 0 0,0 0-1,0 0 1,-1 1 0,1-1 0,0 1 0,-1 0-1,1 0 1,-1 0 0,1 1 0,-1-1 0,1 1-1,-1 0 1,0 0 0,0 0 0,0 0 0,0 1-1,0-1 1,0 1 0,-1 0 0,4 4 0,4 5 16,-2 1 1,1 0 0,10 25 0,10 23 66,28 88-1,-34-56-3460,-21-67-1364,-2-2 1392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29:11.5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21 11392,'-16'-5'5151,"2"-11"-4479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35:41.3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153 38 3488,'0'-3'345,"-1"3"-289,1 0 0,0-1 0,0 1 0,-1 0 0,1-1 0,0 1 0,0-1 0,0 1 0,0 0 1,0-1-1,0 1 0,0 0 0,0-1 0,0 1 0,0-1 0,0 1 0,2-5 4486,-3 6-4026,0 0 0,0 1 0,-1-1 0,1 0 0,0 0 0,-1 0 0,1 0 0,-3 1 0,-6 5 2,2-1-391,1 1 0,1 0 0,-7 8 0,-2 3 21,5-7-34,1 0 0,0 0 0,0 1-1,1-1 1,1 2 0,0-1 0,1 1-1,-6 15 1,12-26-73,-1 1 0,1-1 0,-1 0 0,1 0-1,0 1 1,-1-1 0,1 0 0,0 1 0,1-1 0,-1 0 0,0 1-1,1-1 1,0 3 0,0-4-13,-1 0 1,1 0-1,-1 0 0,1 0 0,0 0 0,-1-1 0,1 1 1,0 0-1,0 0 0,-1-1 0,1 1 0,0 0 0,0-1 1,0 1-1,0-1 0,0 1 0,0-1 0,0 1 0,0-1 1,0 0-1,0 1 0,0-1 0,0 0 0,0 0 0,1 0 1,-1 0-1,0 0 0,0 0 0,0 0 0,1-1 0,18-2 223,0-1-1,0 0 0,0-2 0,35-16 0,-24 8-203,-1-2 0,32-22 0,-27 17-985,-35 21 926,0 0 0,1 0 0,-1 0 1,0 0-1,0 0 0,1 0 0,-1 0 1,0 1-1,1-1 0,-1 0 0,0 0 0,1 0 1,-1 0-1,0 0 0,0 1 0,1-1 0,-1 0 1,0 0-1,0 0 0,0 1 0,1-1 1,-1 0-1,0 0 0,0 1 0,0-1 0,0 0 1,1 1-1,-1-1 0,0 0 0,0 0 1,0 1-1,0-1 0,0 0 0,0 1 0,0-1 1,0 0-1,0 1 0,0-1 0,0 0 0,0 1 1,1 15 136,-1-12-97,1-1 0,-1 0-1,0 0 1,1 0 0,0 1-1,0-1 1,0 0-1,0 0 1,0 0 0,1-1-1,-1 1 1,1 0 0,0 0-1,0-1 1,0 1-1,0-1 1,0 0 0,0 1-1,1-1 1,-1 0-1,1 0 1,-1-1 0,1 1-1,0 0 1,0-1 0,0 0-1,4 2 1,-5-3 13,0 1 1,0-1-1,0 0 1,0 0-1,0 0 1,0 0-1,0 0 1,0 0-1,0 0 1,0-1-1,0 1 1,0-1-1,0 0 1,0 1-1,0-1 1,-1 0-1,1 0 1,0 0-1,0 0 1,-1 0-1,1-1 1,-1 1-1,1 0 1,-1-1-1,1 1 1,-1-1-1,1-2 1,1 0-21,0 0 0,0-1-1,-1 1 1,1-1 0,-1 0 0,0 1 0,-1-1 0,1 0 0,0-9-1,-1 13-16,-1-6 11,1 1-1,-1 0 1,1 0-1,-2 0 1,-1-12-1,3-9-185,-2 26 107,1 0-1,-1 0 1,1 0-1,-1 0 1,1 0-1,-1 0 0,0 0 1,0 0-1,0 0 1,0 0-1,1 0 1,-3 0-1,3 0-45,2 3 92,4 1 84,0 1-49,-2-1 5,0-1-1,0 1 0,1-1 0,-1 0 0,0 0 0,1 0 1,5 1-1,1-1 114,-9-1-123,-1-1 0,1 1-1,0-1 1,0 0 0,0 1 0,-1-1 0,1 0 0,0 0 0,0 0 0,0-1 0,-1 1 0,1 0-1,0-1 1,0 1 0,3-2 0,-4 2-6,1-1 1,-1 1-1,1-1 0,0 1 0,-1 0 0,1-1 1,0 1-1,0 0 0,-1 0 0,1 0 0,0 1 1,2-1-1,14 1 868,-12-3-1018,-4 2 137,-1-1-1,0 1 1,1 0-1,-1-1 0,0 1 1,1 0-1,-1 0 0,0 0 1,1 0-1,-1 0 1,2 0-1,8 1 80,-1 0 1,1 0-1,13-2 1,1 0-80,-3-2 12,-19 2-8,0 1 0,0-1 0,0 1 0,0-1 0,0 1 0,0 0 0,0 0 0,6 1 0,1 0 83,-9-1 603,4-7-576,-11 11-111,6-4 4,0 0 0,0 0 0,0 0 0,0 0 0,1 0 0,-1 0 0,0 0 0,0 0 0,0 0 0,0 0-1,0 0 1,0 0 0,0 0 0,0 0 0,0 0 0,0 0 0,0 0 0,0 0 0,0 0 0,0 1 0,0-1 0,1 0 0,-1 0 0,0 0 0,0 0 0,0 0 0,0 0 0,0 0 0,0 0 0,0 0 0,0 0 0,0 1 0,0-1 0,0 0 0,0 0 0,0 0 0,0 0 0,0 0 0,0 0 0,0 0 0,-1 0 0,1 0 0,0 0 0,0 0 0,0 1 0,0-1 0,0 0 0,0 0 0,0 0 0,0 0 0,0 0 0,0 0 0,0 0 0,0 0 0,0 0 0,0 0 0,0 0-1,-1 0 1,1 0 0,0 0 0,0 0 0,0 0 0,1 0 64,-10 4-128,7-1-208,2 6 491,3-9-175,-1 0 0,0 0 0,0-1 0,0 1 0,1-1 0,-1 1 0,3-2 0,2-1-6,1 0-1,-1 0 1,9-6 0,-15 8-28,0 1 0,0-1-1,0 1 1,-1-1 0,1 0 0,0 1 0,0-1 0,0 0 0,0 0 0,-1 0 0,1 1 0,0-1 0,-1 0 0,1 0 0,-1 0 0,1 0 0,-1 0 0,1 0 0,-1 0 0,0 0 0,1 0 0,-1-1 0,0 1 0,0 0 0,0 0 0,0 0 0,0 0 0,0 0-1,0 0 1,0 0 0,-1-2 0,0 2-21,1 0 0,-1 0 0,1 1 0,-1-1 0,0 0 0,1 1 0,-1-1 0,0 0-1,0 1 1,1-1 0,-1 1 0,0-1 0,0 1 0,0 0 0,0-1 0,0 1 0,0 0 0,0-1-1,0 1 1,0 0 0,1 0 0,-1 0 0,0 0 0,0 0 0,0 0 0,0 0 0,0 0 0,0 1 0,-2-1-1,-26 10-225,16-3 159,0 0 0,-18 14 0,17-11-14,8-6 62,0 1-1,1-1 0,0 1 1,-1 1-1,2-1 0,-9 12 1,12-15 26,-1 0 1,1 0 0,0 1-1,0-1 1,0 1-1,0-1 1,1 1 0,-1-1-1,0 5 1,1-5 3,0-1 1,0 1-1,0-1 1,1 0-1,-1 1 1,0-1-1,1 0 0,-1 1 1,1-1-1,-1 0 1,1 0-1,0 1 0,-1-1 1,1 0-1,0 0 1,0 0-1,0 0 1,0 0-1,1 1 0,2 1 14,0 0-1,0-1 1,1 1 0,-1-1-1,1 0 1,-1 0-1,1-1 1,0 1-1,0-1 1,0 0-1,-1 0 1,1-1-1,9 1 1,6-2 58,1-1 0,20-3 1,-22 2-69,10-2 112,-1-1 1,1-1-1,-1-1 0,51-23 0,-65 25-110,-2-1 0,1 0 0,-1 0 0,0-1 0,0-1 0,-1 0 0,13-14 0,-15 16-275,-9 7 262,0 0 0,1 0 0,-1 0 0,0 1 0,0-1-1,1 0 1,-1 0 0,0 0 0,0 0 0,0 0 0,1 0 0,-1 0 0,0 0-1,0 1 1,0-1 0,0 0 0,1 0 0,-1 0 0,0 0 0,0 1 0,0-1-1,0 0 1,0 0 0,0 0 0,1 1 0,-1-1 0,0 0 0,0 0 0,3 24-201,-2-13 219,2 8-101,-3-17 107,0 1 0,0-1 0,0 1 1,1-1-1,0 1 0,-1-1 0,1 1 0,0-1 0,0 1 0,0-1 0,0 0 0,1 0 0,-1 1 1,1-1-1,-1 0 0,1 0 0,0-1 0,3 4 0,-2-2 25,0 0 0,1 0 0,0 0 0,0-1 0,-1 1-1,2-1 1,-1 0 0,0 0 0,0 0 0,1-1 0,-1 1 0,1-1 0,-1 0 0,1-1 0,-1 1-1,1-1 1,-1 0 0,1 0 0,0 0 0,5-1 0,15-3 82,-1 0 1,0-1-1,0-1 1,-1-1-1,41-18 1,-53 19-81,0-1 0,0 0 0,0 0 1,0-1-1,10-10 0,-17 14-22,1-1 0,-1 0 0,0 0 0,0 0 0,0-1-1,-1 1 1,1-1 0,-1 0 0,-1 0 0,1 0 0,2-10 0,-5 15-34,0 1 0,1-1 0,-1 0 0,0 0 1,0 1-1,0-1 0,0 0 0,0 1 0,0-1 0,0 0 1,0 0-1,0 1 0,0-1 0,0 0 0,0 0 1,-1 1-1,1-1 0,0 0 0,-1 1 0,1-1 1,0 0-1,-1 1 0,1-1 0,-1 1 0,1-1 0,0 1 1,-1-1-1,0 1 0,1-1 0,-1 1 0,1-1 1,-1 1-1,0-1 0,1 1 0,-1 0 0,0 0 0,1-1 1,-1 1-1,0 0 0,1 0 0,-2 0 0,0-1-16,0 1 0,0 0-1,0 1 1,0-1-1,0 0 1,0 0-1,0 1 1,0 0 0,0-1-1,1 1 1,-1 0-1,0 0 1,0 0-1,-2 1 1,0 2 25,-1 0 0,1 0 0,0 0 0,0 0 0,0 1 0,1 0 0,-1 0 0,1 0 1,0 0-1,0 0 0,-2 9 0,4-12 30,0 1 0,0 0 0,0 0 0,1 0 0,-1 0 0,1 0 0,0 0 0,0 0 0,0 0 0,0-1 0,1 1 0,-1 0 0,1 0 0,-1 0 0,1 0 0,0 0 0,0 0 0,0-1 0,1 1 0,-1-1 0,1 1 0,-1-1 0,1 1 0,3 2 0,2 1 75,-1-1-1,1 0 1,0 0 0,0-1 0,1 0 0,-1 0-1,1-1 1,15 5 0,-5-3 92,1-1 0,33 3 1,-26-5-172,48-2 0,-58-2-1303,-1 0 1,18-5 0,-8 0-4876,-2 6 1793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35:10.9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1117 2496,'0'15'1440,"0"-13"-475,19-3 3430,-13-1-4103,-1 0 1,0 0-1,0 0 0,0-1 1,0 0-1,0 0 1,0 0-1,-1-1 1,0 1-1,0-1 1,5-5-1,4-9-76,0-1 1,-1 0 0,-2-1-1,12-27 1,-7 15-137,26-51 138,83-186 209,-107 218-77,-2 0 0,10-61 1,-25 110-342,1-4-21,0 0-1,0 0 1,1 0 0,-1 0 0,2 0 0,-1 1 0,0-1 0,1 1 0,5-8 0,-8 13 5,1 0 0,-1 0 0,0 0 0,1-1 0,-1 1 0,1 0 0,-1 0 0,1 0 0,-1 0 0,0 0 0,1 0 0,-1 0 0,1 0 0,-1 1 0,1-1 0,-1 0 0,0 0 0,1 0 0,-1 0 0,0 0 0,1 1 0,-1-1 0,1 0 0,-1 0 0,0 1 0,1-1 0,-1 0 0,0 1 0,0-1 0,1 0 0,-1 1 0,0-1 0,0 0 0,1 1 0,12 18-189,-11-16 189,17 29 66,-1 2 1,-2 1 0,-1 0-1,12 45 1,-20-54 15,-1-1-1,-1 1 1,-1 0-1,-2 1 1,0 29 0,-4-14-29,-1-1 0,-13 63 1,12-89 111,-1 0 1,-11 26-1,13-34-68,0-2 22,1 1 0,-1 0-1,0-1 1,-6 8 0,8-11-59,-1 0 1,0 0-1,0 0 0,0-1 1,0 1-1,-1-1 1,1 1-1,0-1 1,-1 0-1,1 0 0,-1 0 1,1 0-1,-5 1 1,1-1 0,1 0-1,-1-1 1,0 1 0,0-1 0,1 0 0,-1-1 0,0 0 0,1 0-1,-1 0 1,0 0 0,1-1 0,-11-4 0,-2-3-41,0-1 0,-22-16 0,24 14 42,8 7-99,4 3 28,1 0 1,-1 0-1,0-1 0,1 1 0,0-1 0,-1 0 0,1 0 0,1-1 0,-1 1 1,0-1-1,-3-5 0,6 9-6,0-1-1,0 1 1,-1 0 0,1-1 0,0 1-1,0-1 1,0 1 0,0-1 0,-1 1-1,1 0 1,0-1 0,0 1 0,0-1-1,0 1 1,0-1 0,0 1 0,0-1 0,0 1-1,1 0 1,-1-1 0,0 1 0,0-1-1,0 1 1,0-1 0,1 1 0,-1 0-1,0-1 1,0 1 0,1-1 0,-1 1-1,0 0 1,1-1 0,-1 1 0,2-1-11,-1 1 0,0-1 1,1 1-1,-1-1 1,0 1-1,1 0 0,-1 0 1,1 0-1,-1 0 0,0 0 1,3 0-1,3 1-28,1 0-1,-1 1 0,0 0 1,11 4-1,18 10 57,47 17 64,-72-29-18,0-1 0,0 0-1,1-1 1,-1 0 0,17 0-1,-22-2 19,-1-1-1,1 0 1,0 0-1,0 0 1,0 0-1,-1-1 1,1 0-1,-1 0 1,1-1-1,-1 0 1,0 0-1,0 0 0,0 0 1,0-1-1,-1 0 1,1 0-1,-1 0 1,0 0-1,0-1 1,-1 1-1,5-9 1,-1 2 18,-1-1 1,0 0-1,-1 0 1,0-1-1,-1 0 1,0 0-1,-1 0 1,2-21-1,4-49-1911,-14 109 1409,0-5 389,-2 31 1,4-20 127,0-6-27,2 1 0,1 0 0,4 37 0,-3-59 10,0 1 1,1-1-1,0 0 1,0 1-1,0-1 1,4 7-1,-5-11-30,0 1-1,0-1 1,0 1-1,0-1 1,1 0-1,-1 0 1,0 0-1,0 0 1,1 0-1,-1 0 1,3 2 0,-3-3-19,0 0 0,0 0 0,0 1 0,0-1 0,0 0 0,0 0 0,0 0 1,0 0-1,0 0 0,-1 0 0,1 0 0,0-1 0,0 1 0,0 0 1,0 0-1,0-1 0,0 1 0,0 0 0,-1-1 0,1 1 0,0-1 1,1 0-1,6-7 73,-1-1 1,0 1 0,0-1-1,-1 0 1,0-1 0,7-14-1,-5 10-12,22-41 112,71-114-212,-95 161-6,-5 5-44,0 1 1,1 0-1,-1 0 1,0 0-1,1 0 1,-1 0-1,1 1 1,0-1-1,-1 0 1,1 1-1,0-1 1,2 0-1,-4 2 41,1 1-1,-1-1 0,0 1 0,1-1 1,-1 1-1,0-1 0,0 1 0,0 0 1,0-1-1,0 1 0,0-1 0,0 1 1,0 0-1,0-1 0,0 1 1,0-1-1,0 1 0,0 0 0,0-1 1,0 1-1,-1 0 0,1 0 6,-11 64-10,-26 92 246,-89 235 0,115-361-113,6-16 136,0 0 0,-12 22 0,9-28 113,8-9-337,0 0 0,-1 1 1,1-1-1,0 0 0,0 0 0,-1 0 0,1 0 0,0 0 0,0 0 1,-1 0-1,1 0 0,0 0 0,-1 0 0,1 0 0,0 0 0,0 0 1,-1 0-1,1 0 0,0 0 0,-1 0 0,1 0 0,0 0 1,0-1-1,-1 1 0,0-1 12,0 0 0,0-1 0,0 1-1,0 0 1,0-1 0,0 1 0,0-1 0,0 1 0,0-1 0,1 1 0,-1-3 0,-2-3-39,1 0 0,1 0 0,-1 0 1,1 0-1,0 0 0,1 0 0,-1 0 0,1 0 1,1 0-1,0 0 0,0 0 0,0 0 1,1 0-1,-1 0 0,2 0 0,4-11 0,4-6-5,1 1-1,1 0 0,22-28 1,55-61 19,-51 66-101,69-75 459,-50 57-331,17-16-160,-55 61 120,78-67-6,-97 85-2,0 0 1,0 0-1,1 0 0,-1 0 0,0 0 0,0 1 0,1-1 0,-1 1 0,0-1 0,1 1 1,-1-1-1,1 1 0,-1 0 0,0-1 0,1 1 0,-1 0 0,1 0 0,-1 0 0,1 0 1,-1 1-1,1-1 0,-1 0 0,1 1 0,-1-1 0,0 0 0,1 1 0,-1 0 0,0-1 0,1 1 1,-1 0-1,0 0 0,0 0 0,0-1 0,0 1 0,0 0 0,0 1 0,0-1 0,0 0 1,0 0-1,0 0 0,0 1 0,-1-1 0,1 0 0,0 0 0,-1 1 0,1-1 0,-1 1 1,0-1-1,1 3 0,2 11 17,-1 1-1,0 0 1,-1 0 0,0 0 0,-3 19 0,-15 81-33,14-102 99,0 1 1,-1 0-1,-1-1 0,0 0 1,0 0-1,-2 0 0,-11 19 1,17-31-48,-1 0 0,1 0 0,-1 0 0,1-1 0,-1 1 0,0-1 0,1 1 0,-4 1 0,4-2-4,0-1-1,0 0 1,0 0-1,1 1 1,-1-1-1,0 0 1,0 0-1,0 0 0,0 0 1,0 0-1,1 0 1,-1 0-1,0-1 1,0 1-1,0 0 1,0 0-1,0-1 1,1 1-1,-1 0 0,0-1 1,0 1-1,1-1 1,-1 1-1,0-1 1,1 1-1,-1-1 1,-1-1-1,-2-2 12,-1-1 0,1 0 0,0 0 0,0 0-1,1 0 1,-1-1 0,-3-8 0,1-3-39,-7-23 0,8 23-3,5 16-8,-1 0 0,1 0 1,0 0-1,-1 0 0,1 0 0,0 0 0,0 0 0,0 0 1,0 0-1,0-1 0,0 1 0,0 0 0,0 0 1,0 0-1,0 0 0,1 0 0,-1 0 0,0 0 0,1 0 1,0-1-1,-1 1 6,1 1 1,0-1 0,-1 1-1,1 0 1,0-1-1,-1 1 1,1 0 0,0 0-1,-1 0 1,1-1-1,0 1 1,0 0 0,-1 0-1,1 0 1,0 0-1,0 0 1,-1 0 0,1 0-1,0 1 1,-1-1-1,1 0 1,1 0 0,6 3-49,0 1 0,0-1 0,13 10 1,-15-10 112,3 2-31,0 0 0,1 0 0,-1-1 0,18 5 0,-23-8-1,-1 0-1,1-1 1,-1 1-1,1-1 1,-1 0-1,1 0 1,0-1-1,-1 1 1,0-1-1,1 0 0,-1 1 1,1-1-1,-1-1 1,0 1-1,1-1 1,-1 1-1,0-1 1,3-2-1,2-3 51,0-1-1,0 0 1,-1 0 0,0-1-1,7-10 1,-4 5 9,40-63 135,0 0-142,-24 45 9,-2-1 0,-2-1 1,33-66-1,-2-31-184,45-168 1,-95 287 58,-1 7-13,0 0 1,-1 1-1,0-1 1,0 0-1,0 0 1,-1 0 0,0 0-1,0-9 1,0 14 47,0-1 1,0 1 0,0 0 0,0 0-1,0 0 1,0-1 0,0 1-1,0 0 1,0 0 0,0 0-1,-1 0 1,1-1 0,0 1 0,0 0-1,0 0 1,0 0 0,0 0-1,0 0 1,0-1 0,-1 1-1,1 0 1,0 0 0,0 0 0,0 0-1,0 0 1,0 0 0,-1 0-1,1 0 1,0 0 0,0 0-1,0-1 1,-1 1 0,1 0 0,0 0-1,-6 5-205,-5 12 40,-1 12 83,1-1 0,2 1 0,-7 34 1,3-12 52,-7 23 68,4 1 1,3 0 0,-6 145-1,19-193 31,1-1 0,2 1 0,0-1 0,2 0 0,9 31 0,-12-52-15,0 0-1,0 1 1,1-1 0,-1 0 0,1 0 0,0 0 0,1-1-1,-1 1 1,1-1 0,0 0 0,6 6 0,-7-8-20,-1 0 1,1-1-1,-1 1 0,1-1 1,0 0-1,0 0 1,-1 0-1,1 0 0,0 0 1,0-1-1,0 1 1,0-1-1,0 0 1,0 0-1,0 0 0,0 0 1,0 0-1,0-1 1,0 0-1,0 1 0,-1-1 1,1 0-1,4-2 1,2-1 43,-1-1 0,0 0 1,0 0-1,-1-1 1,1 0-1,-1 0 0,10-11 1,40-57 123,-26 31-218,-24 34 53,0-1 1,-1 0-1,-1 0 1,0 0-1,0-1 1,-1 0-1,0 0 1,2-14-1,-5 24-61,-1 0 0,0 0 0,0 0 0,0 0 0,0-1 0,1 1 0,-1 0 0,-1 0 0,1 0 0,0 0 0,0-1 0,0 1 0,-1 0 0,1 0 0,-1-2 0,0 2 10,1 1 0,-1-1 0,0 1 0,1 0 0,-1-1 0,1 1 0,-1 0 0,0-1 0,1 1 0,-1 0 0,1 0 0,-1 0 0,0 0 0,1-1 0,-1 1 0,0 0 0,1 0 0,-1 0 0,0 0 1,0 1-1,1-1 0,-1 0 0,1 0 0,-1 0 0,0 0 0,1 1 0,-1-1 0,0 0 0,1 1 0,-2 0 0,-6 3 22,1 1-1,-1 0 1,1 1-1,0 0 1,1 0-1,-1 1 1,1-1-1,0 1 1,1 1 0,0-1-1,-5 9 1,2-2-1,1 1 0,-10 29 0,15-38 33,0 0 0,1 1 0,0-1 1,0 1-1,0-1 0,1 1 0,0 0 0,1-1 0,1 13 0,-2-17-11,1-1-1,-1 1 0,0-1 1,1 1-1,-1-1 0,1 1 0,0-1 1,-1 1-1,1-1 0,0 0 1,0 1-1,0-1 0,0 0 1,0 0-1,0 0 0,0 0 1,0 0-1,0 0 0,1 0 0,-1 0 1,0 0-1,1 0 0,-1-1 1,1 1-1,-1 0 0,1-1 1,-1 0-1,1 1 0,-1-1 0,1 0 1,-1 1-1,1-1 0,0 0 1,-1 0-1,1-1 0,-1 1 1,1 0-1,-1 0 0,1-1 0,-1 1 1,2-1-1,4-2 33,0 1 0,0-1 0,-1-1 0,1 1 0,-1-1 1,0 0-1,9-8 0,30-32 129,-28 27-170,-1 1 0,23-16 0,-33 28-42,-2 1-5,0 0 1,0 0 0,0 1 0,1-1-1,6-2 1,-11 5 33,1 0 0,0 0 0,0-1-1,-1 1 1,1 0 0,0 0 0,-1 0 0,1 0 0,0 0 0,0 0 0,-1 0-1,1 1 1,0-1 0,-1 0 0,1 0 0,0 0 0,-1 1 0,2-1 0,-1 1 3,-1 0 0,1 0 0,0-1 0,-1 1 0,1 0 0,-1 0 0,1 0 0,-1-1 0,1 1 0,-1 0 0,0 0 0,1 0 0,-1 0 0,0 0 1,0 0-1,1 2 0,2 37 146,-2 74 1,-2-51 88,1-32 231,0-35-399,1 0 0,0-1 0,1 1 0,-1 0 0,1 0 0,3-5-1,2-8 90,2-6-144,1 0-1,1 1 1,0 0 0,24-31-1,-31 47-43,1 1-1,-1-1 0,1 1 1,0 1-1,9-8 0,-12 11 15,-1 0 1,1 0-1,0 1 0,-1-1 0,1 0 0,0 1 0,-1-1 1,1 0-1,0 1 0,0 0 0,2-1 0,-3 1 14,0 1-1,0-1 1,0 0-1,0 0 0,0 0 1,0 1-1,0-1 0,0 1 1,0-1-1,0 0 0,0 1 1,0 0-1,0-1 0,0 1 1,-1 0-1,1-1 1,0 1-1,-1 0 0,1 0 1,0-1-1,0 3 0,2 2 0,-1 0-1,0 0 1,0 0-1,0 1 1,0-1 0,-1 1-1,0-1 1,0 1-1,-1-1 1,1 1-1,-1 0 1,-1 9-1,0 2 105,1-17-90,0 0-1,0 1 1,0-1-1,0 0 1,0 0 0,0 1-1,0-1 1,0 0-1,0 0 1,0 1-1,0-1 1,0 0-1,0 1 1,0-1-1,0 0 1,0 0-1,0 1 1,0-1-1,0 0 1,1 0 0,-1 0-1,0 1 1,0-1-1,0 0 1,0 0-1,1 1 1,-1-1-1,0 0 1,0 0-1,0 0 1,1 0-1,-1 1 1,0-1-1,0 0 1,1 0 0,-1 0-1,0 0 1,0 0-1,1 0 1,-1 0-1,0 0 1,0 0-1,1 0 1,-1 0-1,0 0 1,0 0-1,1 0 1,-1 0 0,0 0-1,1 0 1,12-8 235,-9 6-151,8-7-5,-1 0-1,0 0 1,17-20-1,-16 16-77,26-21-1,-29 27-10,53-38-149,-53 40 96,0 0 0,0 0 0,0 1 0,0 1 0,15-5 1,-23 8 44,0-1 1,0 1 0,1 0 0,-1-1-1,0 1 1,0 0 0,0 0-1,1 0 1,-1 0 0,0 0 0,0 0-1,0 0 1,1 1 0,-1-1-1,0 0 1,0 1 0,0-1 0,0 1-1,0-1 1,1 1 0,-1-1 0,0 1-1,0 0 1,0-1 0,-1 1-1,1 0 1,0 0 0,0 0 0,0 0-1,-1 0 1,1 0 0,0 0 0,-1 0-1,1 0 1,-1 0 0,1 0-1,-1 0 1,0 1 0,1-1 0,-1 1-1,1 6-27,0-1-1,0 0 1,-1 1-1,0-1 1,-1 9 0,0-6 58,0 0 0,2 17 0,0-24 2,-1-1 0,0 1 0,1-1 0,0 0 0,-1 1 0,1-1 0,0 0 0,0 1 0,1-1 0,-1 0 0,0 0 0,1 0 0,-1 0 0,1 0 0,3 2 0,-4-3-4,0 0 1,1 0 0,-1-1 0,1 1-1,-1 0 1,1-1 0,-1 1 0,1-1 0,-1 0-1,1 0 1,-1 1 0,1-1 0,-1 0-1,1 0 1,0-1 0,-1 1 0,1 0-1,-1 0 1,1-1 0,-1 1 0,1-1-1,1 0 1,2-1-7,0-1-1,0 1 1,0-1 0,0 0-1,4-4 1,38-33 61,-23 18-59,48-33 0,-58 47-19,-2 1-45,0-1 0,19-16 1,-42 34-27,2 1 0,-1 0 0,2 1 0,-1 0 0,1 0 1,1 1-1,1 0 0,-8 20 0,8-18 110,4-11-27,1 0 0,-1 0 0,1 0 0,0 0 0,0 0 0,0 0 0,0 0 0,1 0 0,0 0-1,0 0 1,0 7 0,0-10-1,0-1 1,0 0-1,1 0 0,-1 1 0,0-1 0,0 0 0,0 0 0,0 1 0,0-1 0,0 0 1,0 0-1,1 0 0,-1 1 0,0-1 0,0 0 0,0 0 0,1 0 0,-1 0 1,0 1-1,0-1 0,0 0 0,1 0 0,-1 0 0,0 0 0,0 0 0,1 0 1,-1 0-1,0 0 0,0 0 0,1 0 0,-1 0 0,0 1 0,0-1 0,1-1 1,-1 1-1,0 0 0,0 0 0,1 0 0,-1 0 0,13-8 189,10-18 106,-23 26-290,5-7 42,56-65-116,-30 38-156,-31 34 213,0 0-1,1 0 1,-1 0 0,0 1 0,0-1-1,0 0 1,1 0 0,-1 0 0,0 0-1,0 0 1,0 0 0,1 0 0,-1 0-1,0 0 1,0 0 0,0 1 0,0-1-1,1 0 1,-1 0 0,0 0 0,0 0-1,0 0 1,0 1 0,0-1 0,0 0 0,0 0-1,0 0 1,1 0 0,-1 1 0,0-1-1,0 0 1,0 0 0,0 0 0,0 1-1,0-1 1,0 0 0,0 0 0,0 0-1,0 1 1,0-1 0,0 0 0,0 0-1,0 0 1,-1 1 0,2 9-161,-1 13 83,0 0 37,0 1 1,6 33-1,-6-51 65,2-1-1,-1 1 0,0 0 1,1-1-1,0 1 0,1-1 1,-1 0-1,1 1 0,0-1 0,0-1 1,1 1-1,-1 0 0,1-1 1,0 0-1,6 5 0,-9-8-2,1 0 0,0 0 0,-1 0 0,1 0 0,0 0-1,0-1 1,0 1 0,0-1 0,0 0 0,-1 1 0,1-1-1,0 0 1,0 0 0,0 0 0,0 0 0,0 0 0,0-1 0,0 1-1,0-1 1,0 1 0,-1-1 0,1 0 0,2-1 0,3-1 28,-1-1-1,0 1 1,1-2 0,6-6 0,38-33 69,-1-3 0,71-89 0,-106 118-75,-1-2-1,0 0 1,-2 0-1,0-2 1,-1 1-1,10-31 1,63-268-223,-65 237 89,-15 65-6,-1 0 0,2-33 0,-6 43-196,-2 9-5,-4 17 0,-6 41 150,-8 97-1,14-84 292,-2-6-56,4 1-1,3 68 1,9 37 585,-3-140-247,0-21-283,-4-12-147,1 1 0,-1 0 0,0 0 0,1-1 0,-1 1 1,0 0-1,1 0 0,-1-1 0,0 1 0,0 0 0,1-1 0,-1 1 1,0 0-1,0-1 0,0 1 0,0 0 0,1-1 0,-1 1 1,0-1-1,0 1 0,0 0 0,0-1 0,0 1 0,0-1 0,0 1 1,0 0-1,0-1 0,1-7-169,0 0 0,0 0 0,-1 0 0,0 0 0,0 0 0,-1 1 0,0-1 0,0 0 0,-1 0 0,0 0 1,-1 1-1,1 0 0,-1-1 0,-1 1 0,1 0 0,-1 0 0,-1 0 0,1 1 0,-1 0 0,0 0 0,-1 0 0,1 0 0,-1 1 0,0 0 0,0 0 0,-11-6 0,-2 3 649,-29-9 0,15 7-15,33 10-446,0 0-1,0 0 0,0 0 0,0 0 1,0 0-1,0 0 0,1 0 1,-1 0-1,0-1 0,0 1 0,0 0 1,0 0-1,0 0 0,0 0 0,0 0 1,0 0-1,0 0 0,0 0 0,0 0 1,0 0-1,0 0 0,0 0 1,0 0-1,0 0 0,0 0 0,0 0 1,0 0-1,0 0 0,0 0 0,1 0 1,-1 0-1,0-1 0,0 1 0,0 0 1,0 0-1,0 0 0,0 0 1,0 0-1,0 0 0,0 0 0,0 0 1,0 0-1,0 0 0,0 0 0,0 0 1,-1 0-1,1 0 0,0 0 0,0-1 1,0 1-1,0 0 0,0 0 1,0 0-1,13-2 114,19 0-80,91 7-94,-99-5 67,0 1 0,28 5-1,-45-4-48,0-1 0,0 1 0,-1 0 0,1 0-1,0 1 1,-1-1 0,0 2 0,1-1 0,-2 1-1,1 0 1,0 0 0,6 6 0,-10-7 68,1-1-1,-1 1 1,0 0 0,-1-1 0,1 1-1,0 0 1,-1 0 0,0 0 0,1 0 0,-1 1-1,0-1 1,-1 0 0,1 0 0,-1 1 0,1 6-1,-2-1 78,0 1-1,0 0 1,-1-1-1,-3 10 0,2-9 59,1 0 1,0-1-1,-1 19 0,3-28-178,0 0 0,0 0 0,0 0 0,0 0 0,0 0 0,0 0 0,0 0 0,0 0 0,0 0 0,0 0 0,0 0 0,0 0 0,0 0-1,0 0 1,0 1 0,0-1 0,0 0 0,0 0 0,0 0 0,0 0 0,0 0 0,0 0 0,1 0 0,-1 0 0,0 0 0,0 0 0,0 0 0,0 0 0,0 0 0,0 0 0,0 0 0,0 0 0,0 0 0,0 0 0,0 0 0,0 0 0,0 0 0,0 0 0,0 0 0,1 0 0,-1 0 0,0 0 0,0 0 0,0 0 0,0 0 0,0 0 0,0 0 0,0 0 0,0 0 0,0 0 0,0 0 0,0 0 0,0 0 0,0 0 0,0 0 0,0 0 0,0-1 0,0 1 0,0 0 0,0 0 0,1 0 0,-1 0 0,0 0 0,0 0 0,0 0 0,0 0 0,6-7-768,8-10-983,-13 16 1387,43-60-3703,18-35 2853,-61 94 1265,0-1 0,1 0 0,-1 0 0,0 0 1,0 1-1,0-1 0,-1 0 0,1 0 0,-1-1 1,1-4-1,-1 7-64,0 0-1,0 1 1,0-1 0,1 1 0,-1-1-1,0 1 1,0-1 0,1 1 0,-1-1-1,0 1 1,1-1 0,-1 1 0,0 0-1,1-1 1,-1 1 0,1-1 0,-1 1-1,1 0 1,-1 0 0,1-1 0,-1 1-1,1 0 1,-1 0 0,1-1 0,-1 1-1,1 0 1,0 0 0,-1 0 0,1 0-1,-1 0 1,1 0 0,-1 0 0,2 0-1,25 1-423,-24 0 421,38 3-258,-19-3 19,-1 1 0,1 2 0,26 7 0,-39-9 279,-2 0-50,1 0-1,-1 1 0,0 0 1,9 5-1,-15-7 121,1-1-1,-1 1 1,0-1 0,0 1 0,0 0-1,0 0 1,0 0 0,0 0-1,-1 0 1,1 0 0,0 0 0,0 0-1,-1 0 1,1 0 0,0 0-1,-1 0 1,1 0 0,-1 1 0,0-1-1,1 0 1,-1 0 0,0 1-1,0-1 1,1 0 0,-1 0 0,0 1-1,-1-1 1,1 0 0,0 1-1,0-1 1,0 0 0,-1 0 0,0 2-1,-5 9 855,0-1 0,-1 0-1,-10 14 1,8-15-289,2 2-1,-1-1 0,-9 21 1,16-28-568,-1-1 1,1 1-1,0 0 0,0 0 0,1-1 1,-1 1-1,1 0 0,0 0 0,0 0 1,0-1-1,0 1 0,1 0 1,-1 0-1,1 0 0,0-1 0,0 1 1,3 5-1,-2-6-32,-1 0-1,1 0 1,1 0 0,-1 0 0,0-1-1,1 1 1,-1-1 0,1 1 0,0-1-1,0 0 1,0 0 0,0 0 0,0 0-1,1-1 1,-1 1 0,0-1-1,1 0 1,-1 0 0,7 1 0,0 0-162,0-1 0,0-1 1,0 1-1,0-1 0,18-3 1,14-3-390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35:11.3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56 161 5888,'-36'-8'2688,"16"-1"992,24 9-2240,12-4 736,1-1-1281,46-7-447,7 0-288,35-9-64,-5 7-64,11-7-32,0 9 32,20-13-5759,-12 8 3135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35:17.7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1030 2144,'-6'-1'3917,"17"-9"-2053,10-25-1142,-1 0-1,-3-1 0,20-53 1,1-5-211,45-60-27,-67 127-413,31-62 521,34-97 0,-67 154-331,-5 9-12,-2 0-1,0 0 0,-1-1 1,-1 1-1,-1-1 1,1-47-1,-6 68-247,1 0 1,0 1-1,-1-1 1,1 0-1,-1 0 1,0 1-1,-1-4 1,2 6-7,0-1 0,0 1-1,0 0 1,0-1 0,0 1 0,-1 0-1,1 0 1,0-1 0,0 1 0,0 0 0,-1 0-1,1-1 1,0 1 0,0 0 0,-1 0-1,1 0 1,0 0 0,0-1 0,-1 1-1,1 0 1,0 0 0,-1 0 0,1 0 0,0 0-1,-1 0 1,0 0-6,1 0-1,-1 1 1,1-1-1,-1 0 1,1 1-1,-1-1 1,1 0 0,-1 1-1,1-1 1,0 1-1,-1-1 1,1 1-1,-1-1 1,1 1-1,0-1 1,-1 1-1,1-1 1,0 2 0,-20 49 101,-8 15 108,-24 85-1,39-104-156,-1-2 100,-10 70 0,22-102-70,0-1 0,2 1 0,-1 0 0,2-1 0,-1 1 0,2 0 0,0 0 0,0-1 0,2 0 0,6 19 0,-9-28-16,0-1 0,0 1-1,0 0 1,1 0 0,0-1 0,-1 1 0,1-1 0,0 1 0,0-1-1,0 0 1,1 0 0,-1 0 0,1 0 0,-1 0 0,1 0 0,-1-1-1,1 1 1,0-1 0,0 0 0,0 1 0,0-1 0,0-1 0,0 1-1,0 0 1,0-1 0,0 0 0,0 1 0,0-1 0,0-1-1,0 1 1,0 0 0,0-1 0,0 1 0,5-2 0,10-4 157,0 0 1,-1-1-1,18-10 1,53-32 155,-73 41-333,4-3 17,-1-1-1,-1-1 1,0 0-1,-1-1 1,20-22-1,-36 35-56,1 1 1,-1-1 0,1 0 0,-1 0 0,1 0 0,-1 0 0,1 0 0,-1 0 0,0 0 1,1 0-1,-1 0 0,0 0 0,0 0 0,0 0 0,0 0 0,0 0 0,0 0 0,0 0 0,0-1 0,-4 8-217,1 5 128,4-2 109,0-1 1,0 1-1,1-1 1,0 0-1,1 0 1,0 0-1,0 0 1,1 0 0,-1-1-1,2 1 1,-1-1-1,1 0 1,0 0-1,1-1 1,0 0-1,0 0 1,0 0-1,0-1 1,9 6-1,-11-9 36,0 0-1,-1 0 0,1 0 0,0-1 1,0 0-1,1 1 0,-1-1 0,0-1 1,0 1-1,0-1 0,1 0 1,-1 0-1,0 0 0,0 0 0,1-1 1,-1 1-1,0-1 0,0 0 0,0-1 1,0 1-1,7-4 0,4-3 56,-1-1 0,1 0 0,-2-1-1,14-13 1,-22 19-94,3-3 35,0 0 0,-1-1 0,0 0 0,0 0 0,-1-1 0,0 0 0,6-11 0,-11 18-66,0 0-1,-1 0 1,1 0-1,0 0 1,0 0-1,-1 0 1,0 0-1,1 0 1,-1 0-1,0 0 1,0 0-1,0 0 1,0 0 0,0 0-1,0 0 1,-1 0-1,1 0 1,-1 0-1,1 0 1,-1 0-1,0 0 1,0 0-1,0 0 1,0 0-1,-2-3 1,2 5 6,1 0 0,0-1-1,-1 1 1,1 0 0,-1-1 0,1 1-1,-1 0 1,1-1 0,-1 1 0,1 0-1,-1 0 1,1 0 0,-1 0 0,1-1-1,-1 1 1,1 0 0,-1 0 0,1 0-1,-1 0 1,1 0 0,-1 0 0,1 0-1,-1 0 1,1 0 0,-1 1 0,1-1-1,-1 0 1,1 0 0,-1 0 0,1 1-1,-1-1 1,1 0 0,-1 0 0,1 1-1,-1-1 1,-14 16-304,10-11 209,1 0 92,-1 0 0,1 0 1,0 0-1,1 1 0,-1 0 0,1-1 1,0 1-1,-4 12 0,6-14 18,0 0-1,0 0 0,0 0 1,0-1-1,1 1 1,0 0-1,0 0 1,0 0-1,0 0 1,1 0-1,-1 0 1,1 0-1,0-1 1,0 1-1,1 0 1,1 4-1,-2-7 35,0 1 0,1-1 0,-1 1 0,0-1 0,1 0 0,-1 1 0,1-1-1,-1 0 1,1 0 0,0 0 0,-1 0 0,1 0 0,0-1 0,0 1 0,-1 0 0,1-1-1,0 0 1,0 1 0,0-1 0,0 0 0,0 0 0,0 0 0,0 0 0,3-1 0,7 0 195,-1-1 1,23-6 0,-23 5-184,99-35 284,-38 12-309,28-7-296,-100 33 266,0 0 1,1-1-1,-1 1 1,1 0-1,-1 0 1,1 0-1,-1-1 1,1 1-1,-1 0 1,1 0-1,-1 0 1,1 0-1,-1 0 0,1 0 1,-1 0-1,1 0 1,-1 0-1,1 0 1,-1 0-1,1 1 1,-1-1-1,1 0 1,-1 0-1,1 0 1,-1 1-1,1-1 0,-1 0 1,1 1-1,-1-1 1,0 0-1,1 1 1,-1-1-1,0 0 1,1 1-1,-1-1 1,0 1-1,1-1 1,-1 1-1,0-1 1,0 0-1,0 1 0,1-1 1,-1 1-1,0-1 1,0 1-1,0-1 1,0 1-1,0 0 1,0-1-1,0 1 1,0-1-1,0 1 1,0-1-1,0 1 0,0-1 1,-1 1-1,0 6 92,-1 0 0,1 0-1,-5 10 1,2-6-54,3-8-4,-1 5 35,0 1 1,0 0 0,0 8-1,2-17-53,0 0-1,0 1 0,0-1 0,0 0 1,1 0-1,-1 0 0,0 1 0,0-1 1,0 0-1,0 0 0,1 0 0,-1 0 1,0 0-1,0 1 0,0-1 0,1 0 1,-1 0-1,0 0 0,0 0 0,0 0 1,1 0-1,-1 0 0,0 0 0,0 0 1,1 0-1,-1 0 0,0 0 0,0 0 1,1 0-1,-1 0 0,0 0 0,0 0 0,0 0 1,1 0-1,-1 0 0,0 0 0,0-1 1,1 1-1,14-5 282,-10 3-239,45-16 168,26-9-610,-76 27 376,1 0 1,-1 0 0,1 0-1,-1 0 1,0 0-1,1 0 1,-1 0 0,1 0-1,-1 0 1,0 0 0,1 0-1,-1 0 1,0 0 0,1 0-1,-1 1 1,1-1 0,-1 0-1,0 0 1,1 0-1,-1 1 1,0-1 0,0 0-1,1 0 1,-1 1 0,0-1-1,1 1 1,6 13-183,-1 18 66,-5-27 113,-1-1 7,1 1 51,0 0-1,0 0 1,0 0 0,1 0 0,3 8 0,-5-12-25,1 0 1,-1 0-1,1 0 1,-1-1-1,1 1 1,0 0-1,-1 0 0,1 0 1,0-1-1,0 1 1,0 0-1,0-1 1,-1 1-1,1-1 1,0 1-1,0-1 1,0 0-1,0 1 0,0-1 1,0 0-1,0 1 1,0-1-1,0 0 1,1 0-1,-1 0 1,0 0-1,0 0 1,0 0-1,0 0 0,0-1 1,0 1-1,0 0 1,2-1-1,8-3 42,-1-1-1,1-1 1,19-12-1,3-2-4,-14 9-39,126-60 148,-79 41-173,-86 40-762,1 1 644,6-3 103,0 1-1,0 0 1,-18 17-1,27-22 18,-6 6-56,-16 20 0,24-27 62,-1 0 0,1 0-1,0 0 1,1 1 0,-1-1 0,1 0-1,-1 1 1,1 0 0,0-1 0,0 1-1,1 0 1,-1 4 0,1-8 12,0 1-1,0 0 1,0-1 0,0 1 0,0 0-1,0-1 1,0 1 0,0 0 0,0-1 0,1 1-1,-1 0 1,0-1 0,0 1 0,1-1-1,-1 1 1,0 0 0,1-1 0,-1 1-1,1-1 1,-1 1 0,1-1 0,-1 0-1,1 1 1,-1-1 0,1 1 0,-1-1-1,1 1 1,1-1 16,-1 0 0,1 1 0,-1-1 0,0 0 0,1 0 0,-1 0 0,1 0 0,-1 0 0,0 0 0,1-1 0,-1 1 0,2-1 0,5-1 92,-1-1 1,0 0-1,13-8 1,0-3-19,30-26 0,-25 18-57,-14 13-28,3-1-4,-1-1 0,-1-1 1,1 0-1,-2-1 0,0 0 0,12-18 0,-1-7 8,-2 0 0,-1-2 0,-2-1 0,-2 0 0,-1 0 0,-3-2 0,8-47 0,-6 13-503,-11 54 64,-2 23 412,0 0 0,0 0 0,0 0 0,0 0 0,0-1 0,0 1 0,0 0 0,0 0 0,0 0 0,0-1 0,0 1 0,0 0 0,0 0 0,0-1 0,0 1 0,0 0 0,0 0 0,0 0 0,0-1 0,0 1 0,0 0 0,0 0 0,-1 0 0,1 0 0,0-1 0,0 1 0,0 0 0,0 0 0,0 0 0,0 0 0,-1 0 0,1-1 0,0 1 0,0 0 0,0 0 0,-1 0 1,1 0-1,0 0 0,-8 6-186,-8 21 14,-2 16 132,1 0-1,2 2 0,2 0 0,2 0 0,-7 70 1,17-101 74,0 0 1,1 0 0,0 0 0,1 1-1,1-1 1,0 0 0,6 20 0,-6-29 1,0 1 0,1-1 1,-1 0-1,1 0 0,0 0 1,0 0-1,0 0 0,1-1 0,5 6 1,-6-8 25,0 1 1,0-1 0,1 1 0,-1-1 0,1 0-1,0 0 1,-1 0 0,1-1 0,0 0 0,0 1-1,0-1 1,0 0 0,9 0 0,-8-1-11,0 0-1,0 0 1,0-1 0,0 0 0,0 0 0,0 0 0,0 0 0,-1-1 0,1 0-1,0 0 1,-1 0 0,1 0 0,-1-1 0,0 0 0,6-4 0,5-6 37,-1-1 1,21-27-1,-22 27-280,19-20 1,-32 33 176,0 1 1,0 0-1,1 0 1,-1-1 0,0 1-1,0 0 1,1 0-1,-1 0 1,0-1 0,0 1-1,1 0 1,-1 0 0,0 0-1,1 0 1,-1 0-1,0 0 1,0 0 0,1-1-1,-1 1 1,0 0-1,1 0 1,-1 0 0,0 0-1,1 0 1,-1 0-1,0 1 1,1-1 0,-1 0-1,0 0 1,1 0-1,-1 0 1,0 0 0,0 0-1,1 0 1,-1 1 0,0-1-1,1 0 1,0 1 4,-1 0-1,1 1 1,0-1 0,-1 0 0,1 0 0,-1 0 0,0 0 0,1 1-1,-1-1 1,0 2 0,1 2 22,-1 1 1,1-1-1,-1 0 0,-2 10 0,-3 5 58,0 0 0,-2-1 0,0 0 0,-14 25 0,18-38 67,-1 0 0,1 0 1,-2-1-1,1 1 0,0-1 1,-1 0-1,-7 6 0,5-11 203,7 0-326,1 0 1,-1 0-1,0 0 0,0 0 1,0-1-1,0 1 1,0 0-1,0 0 0,0 0 1,0 0-1,0 0 0,0 0 1,0 0-1,0 0 1,0 0-1,0 0 0,0 0 1,0 0-1,0 0 0,0 0 1,0-1-1,0 1 1,0 0-1,0 0 0,0 0 1,-1 0-1,1 0 0,0 0 1,0 0-1,0 0 1,0 0-1,0 0 0,0 0 1,0 0-1,0 0 0,0 0 1,0 0-1,0 0 1,0 0-1,0 0 0,0 0 1,0 0-1,0 0 1,-1 0-1,113-26-102,-3-1-79,-14 3-6418,-75 23 4151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3:00:40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284 38 6976,'-5'-3'869,"0"1"0,0 0 1,-1 0-1,1 0 0,-1 1 1,1 0-1,-1 0 0,0 0 1,1 1-1,-1 0 0,0 0 0,1 0 1,-11 2-1,8 0-514,0 0 1,1 0-1,-1 1 0,1 0 0,-1 0 1,1 0-1,0 1 0,0 1 1,0-1-1,1 1 0,0 0 0,-10 10 1,7-5-139,0 1 0,1 0 1,1 0-1,0 1 1,0 0-1,1 0 1,1 0-1,0 1 1,-5 19-1,3-3 6,1 1 0,2 0 0,-1 33 0,5-40-71,1-1-1,1 0 1,1 1-1,10 39 0,-10-54-99,-1 0 0,1-1-1,0 1 1,1-1-1,-1 0 1,2 0-1,-1 0 1,1-1-1,0 1 1,0-1-1,0 0 1,1-1-1,0 1 1,0-1-1,10 6 1,-3-3 21,1-1 0,0 0 0,0-1 0,0-1 0,1 0 0,0-1 0,18 3-1,-2-2 94,1-2 0,-1 0 0,63-5 0,-76 1-128,-1-2 0,1 0 1,-1-1-1,0 0 0,0-1 0,-1-1 1,1-1-1,26-16 0,-32 16-30,-1-1 0,0 0 0,0-1 0,-1 0 0,0-1 0,0 0 0,-1 0-1,0-1 1,-1 0 0,-1 0 0,0-1 0,5-12 0,0-6-46,-1 0 1,-2 0-1,9-58 0,-15 75 21,-1-1-1,0 0 0,-1 0 0,0 0 0,-1 0 1,-1 0-1,0 0 0,-1 1 0,-1-1 0,-8-22 1,8 28 1,0 0 1,0 0 0,-1 0 0,0 1 0,0 0-1,-1 0 1,0 0 0,0 1 0,0 0 0,-1 0-1,0 0 1,0 1 0,-1 0 0,0 0 0,0 1-1,0 0 1,-15-5 0,1 3 2,0 0 0,-1 1 0,1 1 0,-1 2 0,0 0 0,0 1 0,0 1 0,-34 5 0,41-2-49,-1-1-199,1 1-1,0 0 0,1 1 0,-25 10 0,39-13 89,0-1 0,-1 1 1,1-1-1,-1 1 0,1 0 0,0 0 0,0 0 0,0 0 1,-1 0-1,1 0 0,0 0 0,0 0 0,0 0 0,0 1 1,1-1-1,-1 0 0,0 0 0,0 1 0,0 1 0,1-1-118,0-1-1,0 1 1,0-1-1,0 1 0,0-1 1,0 0-1,1 1 1,-1-1-1,1 0 1,-1 1-1,1-1 1,-1 0-1,1 1 0,0-1 1,-1 0-1,3 2 1,3 5-1719,1-1 0,1 0 0,-1-1 1,15 11-1,-14-12 750,19 17-1678,-2 6-161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35:18.1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1 246 7648,'0'-6'3456,"28"-6"-3008,0 0 1376,5 3-1088,47-21 192,11 1-544,26-13-256,-6 9-64,2-9 64,-10 12-64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35:19.7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14 309 2976,'-12'14'971,"12"-14"-940,0 1 1,0-1 0,-1 0 0,1 1 0,0-1 0,0 0 0,0 1 0,0-1 0,0 0 0,0 1 0,-1-1 0,1 1 0,0-1 0,0 0 0,0 1 0,0-1 0,0 0-1,1 1 1,-1-1 0,0 1 0,0-1 0,0 0 0,0 1 0,0-1 0,0 0 0,1 1 0,-1-1 0,0 0 0,0 1 0,0-1 0,1 0 0,-1 0 0,0 1 0,1-1-1,8 7 2268,-8-6-1897,1-1-183,-1 0 1,0 0-1,1 1 0,-1-1 1,1 0-1,-1 0 0,1-1 1,-1 1-1,1 0 1,-1 0-1,0-1 0,1 1 1,-1-1-1,1 1 0,1-2 1,25-13 1145,-8 0-421,36-35-1,-19 14-606,6-6 262,72-95 0,-109 129-464,-4 7-85,-1-1-1,0 1 1,0-1 0,0 1-1,-1-1 1,1 0 0,0 1-1,-1-1 1,1 1 0,-1-1-1,1 0 1,-1 0 0,0 1-1,1-1 1,-1 0 0,0 0-1,0 1 1,-1-4 0,1 5-54,0 0 1,0 0-1,0 0 0,-1 0 1,1-1-1,0 1 1,0 0-1,0 0 1,0 0-1,0 0 0,-1 0 1,1 0-1,0-1 1,0 1-1,0 0 1,-1 0-1,1 0 0,0 0 1,0 0-1,0 0 1,-1 0-1,1 0 0,0 0 1,0 0-1,0 0 1,-1 0-1,1 0 1,0 0-1,0 0 0,0 0 1,-1 0-1,1 0 1,0 1-1,0-1 1,0 0-1,-1 0 0,1 0 1,0 0-1,0 0 1,-13 10-34,9-6 82,0 0 0,0 0 0,-6 9 0,6-4-9,0-1 1,0 1-1,1 0 1,0 0-1,1 0 1,0 0 0,1 0-1,-1 0 1,2 1-1,-1-1 1,1 0-1,2 13 1,0-10 96,0 0 0,0 1 1,1-1-1,1 0 0,0-1 1,0 1-1,1-1 0,13 21 0,-16-29-65,0 0-1,1 0 0,-1 0 0,1 0 0,0-1 0,3 3 0,-5-4-21,1 0 0,-1 0 0,1 0 0,-1 0 0,1 0 0,-1-1 0,1 1-1,-1-1 1,1 1 0,0-1 0,-1 0 0,1 0 0,0 1 0,-1-1 0,1 0 0,0 0-1,1-1 1,2 0 21,0-1 0,-1 1 0,1-1 0,0 0 0,-1-1 0,1 1 0,-1-1 0,0 0 0,0 0 0,0 0-1,4-5 1,6-6 64,17-25 1,-19 24-99,16-24-43,-17 24 15,0 0 0,1 1 1,25-25-1,-37 39-10,1 0 0,-1-1 1,0 1-1,0 0 1,0 0-1,0-1 0,1 1 1,-1 0-1,0 0 1,0 0-1,0-1 0,1 1 1,-1 0-1,0 0 1,1 0-1,-1 0 0,0-1 1,0 1-1,1 0 1,-1 0-1,0 0 0,1 0 1,-1 0-1,0 0 1,0 0-1,1 0 0,-1 0 1,0 0-1,1 0 1,-1 0-1,0 0 0,1 0 1,-1 0-1,0 0 1,0 1-1,1-1 0,-1 0 1,0 0-1,1 0 1,-1 0-1,0 0 0,0 1 1,1-1-1,-1 0 1,0 0-1,0 1 0,0-1 1,1 0-1,-1 0 1,0 1-1,0-1 0,0 0 1,0 0-1,0 1 0,0-1 1,1 0-1,-1 1 1,0-1-1,0 1 1,0 22 14,0-16 16,0 183 1328,1-195-1269,0-1 0,1 1 1,0-1-1,0 1 0,0 0 0,6-9 0,3-9-99,-6 11-5,-3 5 25,1-1-1,1 0 0,-1 1 1,6-9-1,-8 15-10,-1 0-1,1 0 1,0 0-1,-1 1 0,1-1 1,0 0-1,0 0 1,-1 0-1,1 1 1,0-1-1,0 0 1,0 1-1,0-1 1,0 1-1,0-1 0,0 1 1,0 0-1,0-1 1,0 1-1,0 0 1,0-1-1,0 1 1,0 0-1,0 0 1,0 0-1,1 0 0,-1 0 1,0 1-1,0-1 1,0 0-1,0 0 1,0 1-1,0-1 1,0 0-1,0 1 1,0-1-1,0 1 0,0-1 1,1 2-1,2 3 5,1-1 1,-1 1-1,0 0 0,0 1 0,-1-1 0,1 1 0,-1-1 0,3 9 0,6 10-33,6 11 5,8 15 327,-24-47-350,1 1 0,-1-1 0,1 0 0,0 1 0,0-1 0,0 0 0,0-1 0,0 1 0,8 4 0,-11-7-177,1 1-1,0-1 1,0 1-1,0-1 1,-1 1-1,1-1 1,0 0 0,0 0-1,0 1 1,0-1-1,0 0 1,0 0-1,0 0 1,0 0 0,0 0-1,0 0 1,-1 0-1,1-1 1,0 1-1,0 0 1,0 0 0,0-1-1,1 0 1,-1 0-197,1 0 0,-1 0 1,0-1-1,0 1 0,0 0 1,0-1-1,0 1 0,0-1 0,0-1 1,0 2 247,8-15-2819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35:20.0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76 13 6304,'-42'-13'2848,"23"26"-2464,10-10 352,9 6-480,-5 3-160,5 2-96,5 2-64,4 1 0,5 8-1920,10 1 1088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35:22.1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177 605 3072,'0'0'976,"14"-3"2656,-15 2-3245,0 0-1,1 1 1,-1-1 0,0 0 0,0 1 0,1-1 0,-1 1-1,0-1 1,0 1 0,0 0 0,0-1 0,0 1 0,0 0-1,-1-1 1,-3 2-134,0-1-1,1 1 1,-1 0-1,1 0 1,-1 1-1,1-1 0,0 1 1,-1 0-1,1 0 1,0 0-1,0 1 1,0-1-1,1 1 1,-5 4-1,-3 3-59,2 0 1,0 0-1,-12 18 0,13-16-130,0 1 1,1-1-1,1 1 1,0 0-1,1 1 0,0 0 1,1 0-1,-3 15 0,6-22-8,0 0-1,0 0 0,1 0 0,0 0 1,0 0-1,1 1 0,0-1 0,0 0 1,0 0-1,1 0 0,0-1 0,1 1 1,-1 0-1,1-1 0,1 1 0,-1-1 1,9 11-1,-11-16-39,0 0 0,0 0 0,0 0 0,0 0 0,0 0 0,0 0 0,0 0 1,0-1-1,0 1 0,0 0 0,0-1 0,1 1 0,-1-1 0,0 0 0,0 1 0,1-1 1,-1 0-1,0 0 0,1 0 0,-1 0 0,0 0 0,0 0 0,1 0 0,-1 0 0,0 0 0,1 0 1,-1-1-1,0 1 0,0-1 0,1 1 0,-1-1 0,0 1 0,0-1 0,0 0 0,0 1 1,1-2-1,5-4 75,-1 1 0,0-1 0,0 0 0,7-10 0,-11 13-59,33-45 313,35-62 1,-42 63-266,-12 22-104,-2-1 0,-1-1 0,-1 0 0,-2 0 0,15-57 0,-13 30-131,-1 0-1,-4-1 1,-1 1 0,-3-2-1,-4-55 1,0 101 55,0 1 1,-1-1-1,0 1 0,0-1 1,-1 1-1,-4-11 1,5 18 47,1-1 0,0 1 0,-1-1 0,1 1 1,-1-1-1,0 1 0,0 0 0,0 0 0,-3-3 1,5 4 36,-1 1 0,0-1 1,0 1-1,0 0 0,0-1 1,0 1-1,0 0 0,0-1 1,0 1-1,0 0 0,0 0 1,0 0-1,0 0 0,0 0 1,0 0-1,0 0 0,0 0 1,0 0-1,0 1 0,0-1 0,0 0 1,0 1-1,0-1 0,0 0 1,1 1-1,-1-1 0,0 1 1,0 0-1,0-1 0,0 1 1,1 0-1,-2 1 0,-6 6-20,1 0 0,0 0 0,1 1 0,0 0 0,0 1 0,1-1 0,-8 21 0,-21 81-17,17-39 466,3 0-1,-7 105 0,20-158-345,2-1 0,-1 1-1,2 0 1,1-1 0,0 1-1,1-1 1,1 0 0,1 0-1,0 0 1,2-1 0,17 32-1,-22-44-22,1 0-1,-1 0 1,1 0-1,0-1 1,1 1 0,-1-1-1,1 0 1,0 0-1,0-1 1,7 5-1,-7-6 5,-1 0 0,1-1-1,-1 1 1,1-1 0,0 0-1,0 0 1,-1 0 0,1-1-1,0 0 1,0 0 0,0 0 0,0 0-1,7-2 1,9-4 27,0-1 1,-1-1-1,0 0 0,0-2 1,-1 0-1,0-1 0,24-19 1,-39 26-75,15-9 99,0-2-1,26-27 1,-41 37-102,0 1 1,0-1-1,0 0 0,-1-1 0,0 1 0,0 0 1,0-1-1,0 0 0,-1 0 0,0 0 1,0 0-1,-1 0 0,0 0 0,0 0 0,0-6 1,-1 10-17,0 1 0,1 0 0,-1 0 1,0 0-1,0 0 0,-1 0 0,1 0 1,0 0-1,0 0 0,0 0 0,-1 0 1,1 0-1,0 0 0,-1 0 0,1 0 1,-1 0-1,1 1 0,-1-1 0,0 0 1,1 0-1,-1 0 0,0 0 1,1 1-1,-1-1 0,0 0 0,0 1 1,0-1-1,0 1 0,0-1 0,1 1 1,-1-1-1,0 1 0,0 0 0,0-1 1,0 1-1,0 0 0,0 0 0,-1 0 1,1 0-1,0 0 0,0 0 0,0 0 1,0 0-1,0 0 0,0 0 0,0 1 1,-2 0-1,-2 0-5,0 1-1,0 0 1,0 0 0,1 0-1,-1 1 1,1-1 0,-1 1 0,-6 6-1,6-4 19,-1 0-1,1 1 0,0-1 0,1 1 0,0 0 0,-1 1 1,2-1-1,-7 14 0,9-15-3,-1 0 0,1 0-1,0 0 1,0 0 0,0 0 0,1 1 0,0-1-1,0 0 1,0 0 0,1 1 0,-1-1-1,1 0 1,3 10 0,-1-8 54,0-1-1,0 1 1,0-1 0,0 0-1,1 0 1,0 0-1,1 0 1,-1-1 0,1 1-1,0-1 1,0-1 0,12 9-1,-14-11-13,0 0-1,0 0 1,0 0-1,1-1 0,-1 1 1,1-1-1,-1 0 1,1 0-1,-1-1 1,1 1-1,0-1 1,-1 1-1,1-1 1,0 0-1,-1 0 1,1-1-1,0 1 0,-1-1 1,1 0-1,-1 0 1,1 0-1,-1 0 1,0-1-1,1 1 1,-1-1-1,6-4 1,9-8 88,-1-2 0,24-26 1,-3 3-36,-20 21-104,1 1 0,1 1 0,36-24 0,-40 31 85,-2 0-104,1 1-1,25-11 1,-26 15-57,-20 4 88,1 0-1,0 1 1,-1 0-1,1 0 1,0 0 0,-1 1-1,1 0 1,0 0-1,0 0 1,-6 4 0,3-1 4,1 1 0,0-1 1,-1 1-1,2 1 0,-11 11 1,7-6 22,2 0-1,-1 1 1,2 0 0,-1 0 0,2 1 0,0 0 0,-6 20 0,11-29 2,0 0 1,0 0-1,0 1 0,0-1 0,1 0 0,0 0 0,0 1 0,2 4 1,-2-8-7,0-1 1,0 1-1,1 0 1,-1-1-1,1 1 1,-1-1-1,1 1 1,0-1-1,0 1 1,-1-1-1,1 0 1,0 1-1,0-1 1,0 0-1,1 0 1,-1 0-1,0 0 1,0 0 0,1 0-1,-1 0 1,0 0-1,1 0 1,-1-1-1,1 1 1,-1 0-1,1-1 1,-1 1-1,1-1 1,2 1-1,4-2 24,0 1 1,-1-1-1,1 0 0,0 0 0,-1-1 1,1 0-1,-1-1 0,0 0 0,10-4 0,-3 1 12,285-121 142,-275 116-178,142-71 60,-162 79-82,1 0-1,-1 0 1,9-8 0,-4 3-172,-31 33-99,-28 41 1,44-57 283,1 0 0,0 1-1,0-1 1,1 1 0,0 0 0,1 0 0,0 0 0,1 1-1,0-1 1,-1 18 0,3-27 5,0-1 0,0 0 0,0 1-1,0-1 1,0 0 0,0 1 0,0-1 0,0 0 0,0 1 0,0-1 0,0 1 0,0-1-1,0 0 1,0 1 0,0-1 0,0 0 0,0 1 0,0-1 0,1 0 0,-1 1-1,0-1 1,0 0 0,0 1 0,1-1 0,-1 0 0,0 0 0,0 1 0,1-1-1,-1 0 1,0 0 0,1 1 0,-1-1 0,0 0 0,1 0 0,-1 0 0,0 0 0,1 0-1,-1 1 1,0-1 0,1 0 0,-1 0 0,1 0 0,-1 0 0,0 0 0,1 0-1,-1 0 1,0 0 0,1 0 0,-1 0 0,0-1 0,1 1 0,-1 0 0,1 0 0,-1 0-1,0 0 1,1 0 0,-1-1 0,3-1 20,0 1 0,0-1 0,-1 0-1,1 0 1,3-4 0,13-16 54,-2 0 1,0 0-1,-1-2 0,19-39 1,-33 58-116,1 0 0,-1 0 0,0-1 0,-1 1 0,1 0 0,-1-1 0,1-8 0,-2 14 23,0 0 0,0 0 0,0 0 0,0 1 0,0-1 1,0 0-1,0 0 0,0 0 0,0 0 0,0 0 0,0 0 1,0 0-1,0 0 0,0 0 0,0 0 0,-1 0 0,1 0 0,0 0 1,0 0-1,0 0 0,0 0 0,0 0 0,0 0 0,0 0 1,0 0-1,0 0 0,0 0 0,0 0 0,0 0 0,0 0 1,0 0-1,-1 0 0,1 0 0,0 0 0,0 0 0,0 0 1,0 0-1,0 0 0,0 0 0,0 0 0,0 0 0,0 0 0,0 0 1,0 0-1,0 0 0,0 0 0,0 0 0,0 0 0,0-1 1,0 1-1,0 0 0,0 0 0,0 0 0,0 0 0,-1 0 1,1 0-1,0 0 0,0 0 0,0 0 0,0 0 0,0 0 1,0 0-1,0 0 0,0 0 0,0-1 0,0 1 0,0 0 0,1 0 1,-8 7-261,-3 12 14,8-13 270,1 0 0,-1 0 1,1-1-1,1 1 1,-1 0-1,1 0 1,0 0-1,2 11 1,-2-14 0,1-1 1,-1 0 0,1 0-1,-1 0 1,1 1 0,0-1-1,0 0 1,0 0 0,0 0-1,0 0 1,0-1 0,1 1-1,-1 0 1,1 0 0,-1-1-1,1 1 1,-1-1 0,1 1-1,0-1 1,0 0 0,0 1 0,0-1-1,0 0 1,0 0 0,0-1-1,3 2 1,-3-2 3,1 0 1,-1 0-1,1 0 1,-1 0-1,0 0 0,1-1 1,-1 1-1,0-1 1,1 1-1,-1-1 0,0 0 1,1 0-1,1-2 1,31-18 214,-25 13-175,17-9 36,93-58-292,-119 74 172,0 0 0,0 1-1,1-1 1,-1 0 0,0 1 0,0-1-1,1 1 1,-1 0 0,1-1-1,-1 1 1,0 0 0,1 0 0,-1 0-1,0 0 1,1 0 0,-1 0-1,1 0 1,-1 1 0,0-1 0,1 0-1,-1 1 1,2 0 0,-2 0 0,0 0 1,-1 0-1,1 0 1,0 0-1,0 0 1,0 0-1,-1 0 1,1 0-1,-1 0 0,1 0 1,-1 1-1,1-1 1,-1 0-1,0 1 1,0-1-1,1 0 1,-1 0-1,0 1 1,0-1-1,0 0 1,0 1-1,-1-1 1,1 0-1,0 2 1,-4 21 11,1-9 27,1-1 0,1 1 0,0 16 0,2-25-47,-1-2 89,0-1 1,0 1-1,1 0 1,-1-1-1,3 7 1,-3-10-40,0 1 1,1 0 0,-1-1-1,0 1 1,1-1-1,-1 1 1,1-1 0,-1 1-1,0-1 1,1 0 0,-1 1-1,1-1 1,-1 1-1,1-1 1,0 0 0,-1 1-1,1-1 1,-1 0 0,1 0-1,-1 1 1,1-1-1,0 0 1,-1 0 0,1 0-1,0 0 1,-1 0 0,1 0-1,-1 0 1,1 0-1,0 0 1,-1 0 0,1 0-1,0 0 1,-1-1-1,1 1 1,-1 0 0,1 0-1,0-1 1,10-4 89,0 0 0,11-9 0,5-1-141,-5 2-2,25-11 14,-43 22-7,0 1 0,0 0-1,0-1 1,0 1 0,0 1-1,0-1 1,0 0 0,1 1-1,5 0 1,-9 0 6,0 0 0,0 1 0,0-1 0,1 0 0,-1 1 0,0-1 0,0 0 0,0 1 0,0-1 0,0 1 0,0 0 1,0-1-1,0 1 0,0 0 0,0 0 0,0 0 0,-1-1 0,1 1 0,0 0 0,0 0 0,-1 0 0,1 0 0,0 2 0,0 0 8,0 1 0,0 0 0,0-1 0,0 1 0,0 5 1,-1-2-15,2 12 17,-1 1 0,-2 0 1,0 0-1,-6 33 0,-24 74 69,14-72 1,-2-1 1,-3-1-1,-32 56 0,48-98 21,-2 0 0,1 0 0,-2 0-1,1-1 1,-11 9 0,15-15-48,0 0 0,0-1 0,-1 1 0,1-1 0,-1 0 0,0-1 1,1 1-1,-1-1 0,0 0 0,-1 0 0,1 0 0,0-1 0,0 0 0,-8 1 0,9-2-7,0 0-1,0 0 1,0-1-1,-1 1 0,2-1 1,-1 0-1,0 0 1,0 0-1,0-1 0,0 1 1,1-1-1,-1 0 1,1 0-1,-1 0 1,1-1-1,0 1 0,0-1 1,-6-5-1,6 4-6,1 1 0,-1-1-1,1 0 1,0 1 0,0-1-1,0 0 1,0 0 0,1 0-1,-2-5 1,1 3 7,0-1-25,0 0-1,1 0 1,0 0 0,0 0-1,0 0 1,1 0-1,0 0 1,1 0 0,-1 0-1,1 0 1,1 0-1,-1 0 1,1 1-1,0-1 1,1 0 0,0 1-1,0-1 1,4-6-1,1 1 24,1 0 0,0 1 0,1 0 0,0 0 0,1 1 0,0 0 0,23-15 0,35-17 23,134-60 1,-162 83-109,-17 7 70,-15 7-616,1 0 0,18-6 0,-4 7-3653,-21 4 3246,0 0 0,0 0 0,-1 1 0,1-1 0,0 1 1,-1 0-1,4 1 0,13 6-3307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35:25.5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252 709 4384,'4'-15'1424,"-4"15"-1327,0-1 1,0 0-1,0 1 1,0-1-1,0 0 1,0 1-1,0-1 0,0 0 1,0 1-1,-1-1 1,1 1-1,0-1 1,0 0-1,-1 1 1,1-1-1,0 1 0,-1-1 1,1 1-1,-1-1 1,1 1-1,-1-1 1,0 0-1,-10-7 2419,11 8-2484,-1 0 65,0-1 1,0 1-1,0 0 1,0 0-1,0 0 1,0 0-1,0 0 0,-1 0 1,1 0-1,0 1 1,0-1-1,0 0 1,0 0-1,0 1 1,0-1-1,0 1 0,0-1 1,0 1-1,0-1 1,0 1-1,1 0 1,-1-1-1,0 1 0,-1 1 1,-3 1 245,-141 102 2147,137-98-2357,1 0 0,0 1-1,0 0 1,-8 12 0,14-18-108,1-1 0,0 1 0,0-1 0,0 1 0,0 0-1,0 0 1,0 0 0,0-1 0,1 1 0,-1 0 0,1 0 0,-1 0 0,1 0 0,0 0 0,0 0 0,0 0 0,0 0 0,0 0-1,0 0 1,1 0 0,-1 0 0,1 0 0,-1 0 0,1 0 0,0 0 0,-1 0 0,1-1 0,0 1 0,0 0 0,1 0 0,1 2-1,0-1 19,0-1-1,1 0 1,-1 0-1,0 0 0,0 0 1,1 0-1,0-1 1,-1 0-1,1 1 1,-1-1-1,1-1 0,0 1 1,0 0-1,0-1 1,-1 0-1,8 0 0,1-1 39,0 0 0,-1-1 0,1 0 0,16-6 0,20-9 177,-1-2-1,83-47 1,-109 53-242,-12 7-172,0 1 0,0-1 0,20-6 0,-41 24-134,1 0 1,-18 26-1,27-34 311,-1-1 0,1 1 0,0 0 0,0-1 0,1 1-1,-1 0 1,1 0 0,0 0 0,-1 7 0,2-9-2,0-1 0,0 1 0,0-1 0,0 1 0,1 0 0,-1-1-1,1 1 1,-1-1 0,1 1 0,-1-1 0,1 0 0,0 1 0,0-1 0,0 0 0,0 1 0,0-1-1,0 0 1,0 0 0,0 0 0,0 0 0,1 0 0,-1 0 0,0 0 0,1 0 0,-1 0-1,0-1 1,1 1 0,2 0 0,2 1 72,0 0-1,0-1 1,1 1 0,-1-1-1,0-1 1,1 1 0,-1-1-1,1 0 1,-1-1-1,1 1 1,-1-1 0,12-4-1,-2 0 65,0 0 0,-1-2 0,27-13-1,-37 17-117,-1 0 0,1 0 0,-1 0-1,0 0 1,0-1 0,4-5-1,-6 8-37,-1 0-1,0 0 1,0-1-1,0 1 1,0-1-1,-1 1 1,1-1-1,0 1 1,-1-1-1,1 0 1,-1 1-1,1-1 1,-1 0-1,0 1 1,0-1-1,0 0 1,0 1-1,0-1 1,0 0-1,0 1 1,-1-4-1,0 3-36,1 1 1,-1 0-1,0 0 0,0-1 0,1 1 0,-1 0 0,0 0 0,0 0 0,0 0 0,-1 0 1,1 0-1,0 1 0,0-1 0,0 0 0,-1 0 0,1 1 0,0-1 0,-1 1 0,1-1 0,0 1 1,-1 0-1,1-1 0,-3 1 0,-4-1-1,1 1-1,0 0 1,-9 1-1,15-1 41,-6 1-5,-7-1 88,1 2 0,0 0 0,0 0 0,-15 5 0,21-4 26,9-5-11,12-3 28,97-17 173,56-6-291,-158 27-2,-1 0 0,1 1 0,0 1 1,0 0-1,11 2 0,-17-3 29,-1 1 0,0 0 0,1-1 1,-1 1-1,1 0 0,-1 0 0,0 1 0,0-1 0,0 0 1,0 1-1,0-1 0,0 1 0,0 0 0,0 0 0,0-1 1,-1 1-1,1 0 0,-1 1 0,1-1 0,-1 0 0,0 0 1,2 5-1,-2-1 129,0 0 0,0 1 1,0-1-1,0 10 0,-1-16-123,1 0 0,-1 0-1,1 0 1,0 0 0,-1 0-1,1 0 1,0-1 0,-1 1-1,1 0 1,-1 0 0,1 0-1,-1-1 1,1 1-1,-1 0 1,1-1 0,-1 1-1,1 0 1,-1-1 0,1 1-1,0-2 1,20-15 113,-12 6-154,17-16 14,-24 25-54,1 0 1,-1 0 0,0 0-1,1 1 1,-1-1 0,1 1-1,0 0 1,-1-1 0,1 1 0,3 0-1,-5 1 21,-1 0-1,1 0 1,0 0-1,0 0 1,-1 0-1,1 0 0,0 0 1,-1 0-1,1 1 1,0-1-1,-1 0 1,1 1-1,0-1 1,-1 0-1,1 1 1,0-1-1,-1 1 1,1-1-1,-1 1 0,1-1 1,-1 1-1,1-1 1,-1 1-1,0 0 1,1-1-1,-1 1 1,1 1-1,8 23-133,-6-17 130,0 1 46,1-1 0,0 0 0,0 0 0,1 0 0,0 0 0,9 10 0,-12-15 8,1-1 1,0 1-1,0 0 1,0-1-1,0 0 1,0 1-1,0-1 1,1 0-1,-1-1 0,1 1 1,-1-1-1,1 1 1,0-1-1,-1 0 1,1-1-1,0 1 1,6 0-1,3-2 141,0-1 1,0-1-1,0 0 0,0-1 1,20-7-1,-29 9-146,17-7 65,-1 0 1,0-2 0,0 0 0,29-23 0,68-66-300,-67 55-77,-48 44 254,-1 0 0,0 0 1,0 0-1,0 0 0,0 0 0,1 1 1,-1-1-1,0 0 0,0 1 0,1-1 1,-1 1-1,1 0 0,-1-1 0,0 1 1,1 0-1,2 0 0,-3 0 24,0 0 0,0 1 1,0-1-1,0 0 0,0 1 0,-1-1 1,1 1-1,0-1 0,0 1 0,0 0 1,0-1-1,-1 1 0,1 0 0,0-1 1,-1 1-1,1 0 0,-1 0 0,1 0 1,-1 0-1,1 0 0,-1-1 0,1 1 1,-1 0-1,0 0 0,0 0 0,1 2 1,0 3-11,0 1 1,0-1 0,-1 1-1,0-1 1,0 1 0,-1-1-1,-1 8 1,-12 47 58,11-49-22,-3 8 102,0-1-1,-15 30 1,20-47-71,1 0-1,-1-1 1,0 1-1,0 0 1,0-1-1,0 1 1,0-1-1,0 1 1,0-1-1,0 1 1,-1-1 0,1 0-1,-1 1 1,1-1-1,-1 0 1,1 0-1,-3 1 1,4-2-47,0 0 0,-1 0 0,1 0 0,-1-1 0,1 1 0,-1 0 0,1 0 0,-1 0 0,1 0 0,-1 0 0,1 0 0,-1-1 0,1 1 0,0 0 1,-1 0-1,1-1 0,-1 1 0,1 0 0,0-1 0,-1 1 0,1 0 0,0-1 0,-1 1 0,1-1 0,0 1 0,0 0 0,-1-1 0,1 1 0,0-1 0,0 1 0,0-1 0,0 1 0,0-1 0,0 1 0,0-1 0,-1 1 0,1-1 0,0 1 1,1 0-1,-1-1 0,0 1 0,0-1 0,0 1 0,0-1 0,0 1 0,1-1 0,-1-1-32,0 0 0,1 1 0,-1-1 0,1 1 0,0-1 1,-1 1-1,1 0 0,0-1 0,0 1 0,2-3 0,3 2 1,0 0-1,0 0 0,1 1 1,-1-1-1,0 1 1,1 1-1,7-1 0,17-2-37,-15-1 102,-2-1 1,1-1-1,0 0 1,-1-1 0,0 0-1,-1-1 1,0 0-1,16-14 1,-8 4-16,0-1 0,-1-1 1,-1 0-1,-1-2 0,-1 0 1,-1-1-1,17-31 0,122-238 180,-132 241-224,31-106 0,-53 154 15,3-9-85,-1 0 1,0-1-1,1-13 0,-5 7-286,1 19 369,0 0 1,0 0-1,0 0 0,0 0 0,0-1 0,0 1 0,0 0 0,0 0 0,0 0 0,0 0 0,-1 0 0,1 0 0,0 0 0,0 0 0,0 0 0,0 0 0,0-1 0,0 1 0,0 0 0,0 0 1,-1 0-1,1 0 0,0 0 0,0 0 0,0 0 0,0 0 0,0 0 0,0 0 0,-1 0 0,1 0 0,0 0 0,0 0 0,0 0 0,0 0 0,0 0 0,0 0 0,-1 0 0,1 0 0,0 0 0,-8 8-235,-4 9 239,1 1 1,1 0 0,0 0 0,1 1 0,2 0-1,0 1 1,0 0 0,2 0 0,-3 25 0,-1 10 43,4 1 0,1 0 1,4 0-1,1 0 1,3-1-1,12 58 0,-13-98 142,1 1 1,7 16-1,-10-31-142,1 8 212,-5-11-27,-8-14-70,9 13-206,-76-108-13,62 92 42,0 1-1,-2 0 0,-28-23 1,33 32-108,-1 1 0,-15-7 0,200 32 157,-108-14-27,5 2 40,-1-4 0,1-2 0,84-13 0,-117 8 1,-14 2-88,41-3 0,-61 7 46,-1 0 1,1 0 0,0 0 0,0 0 0,0 0 0,-1 0 0,1 0 0,0 0 0,0 0 0,0 0-1,-1 0 1,1 0 0,0 1 0,0-1 0,0 0 0,-1 1 0,1-1 0,0 0 0,-1 1-1,1-1 1,0 1 0,-1-1 0,1 1 0,0-1 0,-1 1 0,1 0 0,-1 1-3,0 0 0,0 0 0,0 0 0,-1 0 0,1 0-1,-1 0 1,1 0 0,-1 0 0,0 0 0,0 2 0,0-2-3,-12 25-74,-1 0 1,-26 37-1,15-24 212,-28 38 114,52-75-229,-1-1 0,1 1 0,-1 0 0,1 0 1,0 0-1,0 0 0,1 0 0,-2 5 0,2-7-6,0 0-1,0-1 0,0 1 1,0-1-1,0 1 0,0-1 1,0 1-1,0-1 0,1 1 1,-1-1-1,0 1 0,0-1 1,0 1-1,1-1 0,-1 1 1,0-1-1,1 1 0,-1-1 1,0 1-1,2 0 0,-2-1 11,1 1-1,0-1 0,0 0 1,-1 0-1,1 0 0,0 1 0,0-1 1,0 0-1,0 0 0,-1 0 1,1 0-1,0 0 0,0 0 0,0-1 1,0 1-1,-1 0 0,1 0 1,1-1-1,5-1 26,-1-1 0,0 0 0,0-1 0,0 1 0,0-1 0,-1 0 0,8-6-1,36-40 2,-13 12 78,55-38-483,-90 76 349,-1-1 0,1 0 0,0 0-1,0 1 1,0-1 0,0 1 0,0-1-1,0 1 1,0-1 0,0 1 0,0 0-1,0-1 1,0 1 0,0 0 0,0 0 0,0 0-1,0 0 1,0 0 0,0 0 0,1 0-1,-1 0 1,1 0 0,-1 1-2,0 0 1,0-1 0,0 1-1,0 0 1,-1 0-1,1-1 1,0 1-1,0 0 1,-1 0 0,1 0-1,0 0 1,-1 0-1,1 0 1,-1 0 0,1 0-1,-1 0 1,1 2-1,0 5-34,1 0 1,-1 0-1,0 0 0,-1 11 0,0-15 80,0 0 0,1 0 0,-1 0 0,1 0-1,2 8 1,-2-11-19,-1 0 0,0-1 0,0 1 0,1 0 0,-1 0 0,0-1 0,1 1 0,-1 0 0,1 0 0,-1-1 0,1 1 0,-1 0 0,1-1 0,0 1 0,-1-1 0,1 1 0,0-1 0,-1 1 0,1-1 0,0 1 0,0-1 0,-1 0 0,1 1-1,0-1 1,0 0 0,0 0 0,-1 1 0,1-1 0,0 0 0,1 0 0,11-2 45,-1-1-1,1-1 1,-1 0 0,1 0-1,14-9 1,56-35-1,-40 21-206,-39 25 115,-1 0 0,1 0 0,-1 0 0,1 1 0,-1-1 0,1 1 0,0 0 0,7-1 0,-10 2 17,1 0-1,-1 0 1,0 0-1,0 1 1,1-1-1,-1 0 1,0 1-1,0-1 1,1 1-1,-1-1 1,0 1-1,0-1 1,0 1-1,0 0 1,0 0-1,1 0 1,-2-1-1,1 1 1,0 0-1,0 0 1,0 0-1,0 0 1,-1 1-1,1-1 1,0 0-1,-1 0 1,1 0-1,0 3 1,0-1-9,0 1 1,-1-1-1,0 1 0,1-1 1,-1 0-1,-1 5 0,1-5 38,0 1-1,0-1 0,0 0 1,0 1-1,1-1 1,1 5-1,-2-7 1,0-1 0,1 1 0,-1-1 0,0 1 0,1-1 0,-1 1 0,0-1 0,1 0 0,-1 1 0,1-1 0,-1 1 0,1-1 0,-1 0 0,1 1 0,-1-1 0,1 0 0,0 0 0,-1 1 0,1-1 0,-1 0 0,1 0 0,-1 0 0,1 0 0,0 0 1,-1 0-1,1 0 0,0 0 0,-1 0 0,1 0 0,-1 0 0,1 0 0,0 0 0,-1-1 0,1 1 0,-1 0 0,1 0 0,-1-1 0,2 1 0,7-4-33,0-1 0,16-10 1,-24 15 8,-1-1 1,1 0-1,0 1 1,0-1-1,0 1 1,0 0-1,0-1 1,0 1-1,0 0 1,0-1-1,0 1 1,0 0 0,0 0-1,0 0 1,0 0-1,0 0 1,0 0-1,0 0 1,0 0-1,0 0 1,0 1-1,0-1 1,0 0-1,0 1 1,0-1 0,0 1-1,0-1 1,0 1-1,0-1 1,0 1-1,0-1 1,-1 1-1,1 0 1,0 0-1,0-1 1,-1 1-1,1 0 1,-1 0 0,1 0-1,-1 0 1,1 0-1,-1 0 1,1 0-1,-1 1 1,3 4-59,-1 1 1,0 0 0,0 0 0,0 0-1,0 8 1,-1 0 73,4 21 8,-5-35 17,0 1-1,1-1 1,-1 1 0,1-1-1,0 1 1,-1-1 0,1 1-1,0-1 1,0 1 0,0-1-1,0 0 1,0 0 0,0 1-1,0-1 1,0 0 0,1 0-1,1 1 1,-2-1-10,0-1 1,0 0-1,0 0 1,0 0-1,-1 1 1,1-1-1,0 0 0,0 0 1,0 0-1,0 0 1,-1-1-1,1 1 1,0 0-1,0 0 1,0 0-1,0-1 0,-1 1 1,1 0-1,1-1 1,17-12 174,-12 8-144,11-9-25,0-1 0,-2-1 1,29-33-1,36-60 24,-6-7 51,-23 33-57,-12 22-152,-4-1-1,-2-2 0,36-97 1,-70 158-274,-1 4 126,-4 6 19,-9 15 144,4-1 94,0 1 0,2 0 0,-11 40 1,-6 73 84,19-80-28,2 0 1,5 98-1,1-133 25,1-1 0,8 32 1,-9-44-263,1 0 0,-1 0 0,1 0 0,1 0 0,-1-1 0,1 1 0,0-1 0,0 0 0,1 0 1,5 5-1,-10-11 64,0 1 0,1-1 0,-1 1 0,0-1 1,1 0-1,-1 1 0,1-1 0,-1 0 0,1 1 1,-1-1-1,0 0 0,1 1 0,-1-1 0,1 0 1,-1 0-1,1 0 0,-1 0 0,1 0 0,-1 1 1,1-1-1,0 0 0,-1 0 0,1 0 0,-1 0 1,1 0-1,-1 0 0,1-1 0,-1 1 0,1 0 1,-1 0-1,1 0 0,-1 0 0,1-1 1,-1 1-1,1 0 0,-1 0 0,0-1 0,1 1 1,-1 0-1,1-1 0,-1 1 0,0-1 0,1 1 1,-1 0-1,0-1 0,1 1 0,-1-1 0,0 0 1,2-2-585,-1 0 0,0 0 0,0-1 0,0 1 0,0 0 0,0-6 1,-1 1 169,0 1 0,0-1 1,-1 1-1,1-1 1,-2 1-1,1-1 1,-1 1-1,-5-12 0,-3-5-127,-15-25-1,21 42 634,-5-7 398,1 0-1,-2 1 1,0 0-1,0 1 1,-23-21-1,18 21 833,0 0-1,-1 1 0,0 0 0,-1 1 1,-1 1-1,1 1 0,-30-10 0,45 18-959,-1-1 0,1 1 0,0-1 0,0 0 0,0 0-1,-1 0 1,1-1 0,0 1 0,-2-3 0,4 4-223,0 0 0,0 0 0,-1 0 1,1 0-1,0 0 0,0-1 0,0 1 0,0 0 1,0 0-1,0 0 0,0 0 0,0-1 1,0 1-1,0 0 0,0 0 0,0 0 0,0 0 1,0-1-1,0 1 0,0 0 0,0 0 1,0 0-1,0 0 0,0-1 0,0 1 0,0 0 1,1 0-1,-1 0 0,0 0 0,0 0 1,0-1-1,0 1 0,0 0 0,0 0 0,0 0 1,1 0-1,-1 0 0,0 0 0,14-6 213,22-2 58,-1 2 0,58-4 0,-72 10-620,-1 0 0,23 4-1,-28-1-775,-1 0 0,-1 0 0,26 11 0,21 15-4608,-36-17 1830,34 14 0,-20-14 1648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35:25.9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270 1 7296,'0'1'806,"-9"2"1684,2 0-2079,0-1 0,0 1 1,0 0-1,0 0 0,1 0 1,0 1-1,-11 8 0,-70 61 3499,73-60-3489,2 0 1,0 0-1,0 1 0,-13 23 0,24-35-354,0 0-1,0 0 1,0 0-1,0 1 1,0-1-1,0 0 1,1 0-1,-1 1 1,1-1-1,0 0 1,-1 1-1,1-1 1,0 0-1,1 1 1,-1-1-1,0 0 1,1 1-1,0 3 1,2 0 315,0 1 1,0-1-1,1 0 1,7 10-1,-6-10-76,-1 1 0,1-1 0,3 9 0,-8-14-284,0 0-1,1 0 1,-1-1 0,0 1-1,0 0 1,0 0 0,0 0 0,0-1-1,0 1 1,0 0 0,0 0-1,0 0 1,0-1 0,0 1 0,0 0-1,-1 0 1,1 0 0,0-1-1,-1 1 1,1 0 0,0-1 0,-1 2-1,-1 0-4,1-1-1,-1 1 0,1-1 0,-1 1 1,0-1-1,1 0 0,-1 0 1,-3 2-1,-1 0-783,-1 0 0,0-1 0,-11 4 1,2-1-1080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35:33.7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57 808 4064,'0'0'1307,"-5"3"-337,23-29 3179,5-18-2550,-16 29-1266,0 1 0,10-15 0,53-58 523,-9 14-560,-18 15-99,37-68 0,-35 41 33,40-105-1,-62 141-90,-22 48-156,-1 0 1,1 1 0,-1-1-1,0 0 1,0 1 0,1-1-1,-1 1 1,0-1 0,0 0 0,0 0-1,0 1 1,0-1 0,0 0-1,0 1 1,0-1 0,0 0-1,0 1 1,0-2 0,-1 2 11,1 0-1,-1 0 1,1 0 0,0 0 0,-1 1 0,1-1 0,0 0 0,-1 0-1,1 0 1,0 1 0,-1-1 0,1 0 0,0 0 0,-1 1 0,1-1-1,0 0 1,-1 1 0,1-1 0,0 0 0,0 1 0,0-1 0,-1 0-1,1 1 1,0-1 0,0 1 0,0-1 0,0 0 0,0 1 0,0-1-1,0 1 1,-34 86 187,15-38-54,-32 63 0,-48 41 703,56-89-692,-13 29 369,-67 150 0,96-185-345,-28 74 621,43-109-434,5-9 427,13-21-171,23-35-476,3 1 0,39-38-1,-22 32-183,80-60 0,-40 37 168,-64 49-256,0 1-1,39-23 1,-64 43 138,0 0-1,0 0 0,0 0 1,0 0-1,1 0 1,-1 0-1,0 0 1,0-1-1,0 1 1,0 0-1,0 0 1,0 0-1,0 0 1,1 0-1,-1 0 1,0 0-1,0 0 1,0 0-1,0 0 0,0 0 1,1 0-1,-1 0 1,0 0-1,0 0 1,0 0-1,0 0 1,0 0-1,0 0 1,0 1-1,1-1 1,-1 0-1,0 0 1,0 0-1,0 0 1,0 0-1,0 0 0,0 0 1,0 0-1,0 0 1,1 0-1,-1 1 1,0-1-1,0 0 1,0 0-1,0 8-31,-4 11 138,4-18-97,-7 24 7,1 1 0,1 0 0,-2 48 0,7-64-24,1 0 0,-1 0-1,5 17 1,-4-23 51,0 0 1,0 0-1,1-1 0,-1 1 0,1 0 0,0-1 0,0 1 0,1-1 1,-1 1-1,1-1 0,5 5 0,-8-7-21,1-1 0,-1 1 0,1-1 0,-1 0 1,1 1-1,-1-1 0,1 0 0,-1 0 0,1 1 0,-1-1 0,1 0 0,0 0 0,-1 0 0,1 0 1,-1 0-1,1 0 0,0 0 0,-1 0 0,1 0 0,-1 0 0,1 0 0,-1 0 0,2-1 0,0 1 22,-1-1-1,0 0 0,1 1 0,-1-1 1,1 0-1,-1 0 0,0 0 0,3-3 1,0 0 6,-1-1 0,1 0 0,-1 0 0,5-9 1,-3 3 0,0-1 0,-1 0 0,0 0 0,-1 0 1,0 0-1,-1-1 0,0 1 0,-1-1 0,0 1 0,-1-1 1,-1 1-1,-3-20 0,-13-15-20,16 44-70,0 1 0,0 0 1,0-1-1,0 1 0,-1 0 1,1-1-1,-4-2 0,13 6 49,0 0-1,0 0 0,12 5 1,-8-1 46,0 1 1,-1 0 0,0 1-1,-1 0 1,1 1-1,-1 0 1,-1 1 0,1 0-1,-2 0 1,1 1 0,-1 0-1,-1 1 1,0 0-1,8 16 1,20 40 384,-34-65-447,1 0-1,-1 0 1,1 0 0,-1-1-1,1 1 1,0 0-1,0-1 1,0 1 0,0-1-1,0 1 1,0-1-1,0 0 1,0 0-1,0 0 1,1 0 0,-1 0-1,0-1 1,1 1-1,-1-1 1,0 0-1,1 1 1,-1-1 0,1 0-1,-1 0 1,1 0-1,-1-1 1,1 1 0,-1-1-1,0 1 1,3-2-1,9-3-937,-1 0 0,0 0-1,0-2 1,13-7 0,-8 3-1182,35-16-1219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35:34.4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349 80 3136,'9'-49'1813,"-8"47"-1627,0 1-1,0-1 1,0 0-1,0 1 1,0-1-1,0 0 1,0 1-1,1-1 1,-1 1-1,2-2 1,3-3 861,-5 6-983,-1-1 0,0 1 1,0-1-1,1 1 0,-1 0 0,0-1 0,0 1 1,1 0-1,-1-1 0,0 1 0,1 0 0,-1 0 1,1-1-1,-1 1 0,0 0 0,1 0 0,-1 0 1,1 0-1,-1-1 0,0 1 0,1 0 0,-1 0 1,1 0-1,-1 0 0,1 0 0,-1 0 0,1 0 1,-1 0-1,1 0 0,0 1 34,-1-1 0,1 1-1,0-1 1,-1 1 0,1 0 0,-1-1-1,1 1 1,-1-1 0,1 1 0,-1 0-1,1 0 1,-1-1 0,0 1 0,1 1 0,0 3 189,1-1 1,-1 0 0,0 1 0,-1 0 0,1 5 0,-1 9 71,-2 1 0,0-1 0,-1 0 0,-1 0 0,0 0 0,-2 0 0,0-1 0,-1 0 0,-1 0 0,-1-1 0,0 0-1,-14 18 1,-102 146 783,122-177-1123,-9 15 121,-2 0 0,0-1 1,-2-1-1,-28 26 0,42-41-98,0 0 0,-1 0 0,1-1 0,0 0 0,-1 1 0,0-1 0,1 0 0,-1 0 0,0 0 0,1-1 0,-1 1 0,0 0 0,0-1 0,0 0 0,1 0 0,-5 0 0,5 0-17,0-1-1,0 0 1,0 1-1,0-1 1,0 0-1,0 0 1,1 0-1,-1 0 1,0 0 0,1-1-1,-1 1 1,1 0-1,-1-1 1,1 1-1,0-1 1,-1 1-1,1-1 1,0 0-1,0 0 1,0 1 0,0-1-1,1 0 1,-1 0-1,0-3 1,-2-4-22,1-1-1,1 1 1,0-1 0,0 0 0,1 1 0,0-1 0,0 0 0,1 1 0,1-1 0,0 0 0,0 1-1,0-1 1,1 1 0,1 0 0,0 0 0,0 0 0,6-8 0,-6 11-44,0 0 0,0 0 0,1 0 0,0 1 0,0 0 0,0 0 0,1 0 0,0 1 0,0 0 0,9-6 0,-9 8 17,-1 0 0,0 0 0,1 0 0,0 0 0,-1 1 0,1 0 1,0 0-1,0 1 0,0-1 0,-1 1 0,1 1 0,0-1 0,0 1 0,7 2 0,-7-2 69,0 1 0,1 1 1,-1-1-1,0 1 0,0 0 0,0 1 0,-1-1 0,1 1 0,-1 0 0,0 0 0,0 1 0,0 0 0,-1 0 0,0 0 0,5 7 0,3 6 185,-2 2 0,0-1 0,9 25 0,-14-30-153,13 32 143,-9-23-228,1 1 1,24 42-1,-24-54-1403,0-6-2842,3-2 1059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35:34.9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13 5728,'-20'-5'2592,"17"10"-2240,-2-5 2272,10 0-1504,-2 0 736,8 0-1088,8 0 192,4 0-576,1-5-257,-1 5-127,2-4 64,3 1-32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35:37.4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244 564 4576,'-1'-2'427,"0"-1"-1,0 0 1,0 0-1,1 0 1,-1 0 0,1 0-1,-1 1 1,1-5 0,0 7-282,0-1-1,-1 1 1,1 0 0,0-1 0,-1 1-1,1 0 1,-1-1 0,1 1 0,0 0-1,-1 0 1,1 0 0,-1-1 0,1 1-1,-1 0 1,1 0 0,-1 0 0,1 0-1,-1 0 1,1 0 0,-1 0 0,1 0-1,-1 0 1,1 0 0,-1 0 0,1 0-1,-1 0 1,0 1 0,-5 0 74,1 1-1,0 1 1,0-1-1,0 1 1,0 0-1,0 0 1,1 0-1,-1 1 1,-4 4-1,-7 5 136,-100 71 1085,113-81-1417,-1 0 0,1 0 0,0 0 0,0 0 0,1 0 0,-1 1 0,1-1 0,-1 1 0,1 0 0,0 0 0,1 0 0,-1 0-1,1 0 1,0 0 0,0 0 0,-1 8 0,2-9 14,-1 0 0,1 0 0,1 0 1,-1 0-1,0-1 0,1 1 0,0 0 0,-1 0 0,1-1 0,0 1 1,0 0-1,1-1 0,-1 1 0,0-1 0,1 1 0,0-1 0,-1 0 0,1 0 1,0 0-1,0 0 0,0 0 0,1 0 0,-1 0 0,0-1 0,4 2 0,-4-2 7,0 0 0,0 0 0,0 0 0,1 0 0,-1-1 0,0 1-1,1-1 1,-1 0 0,0 0 0,1 0 0,-1 0 0,0 0 0,1 0 0,-1 0-1,0-1 1,1 0 0,-1 1 0,0-1 0,0 0 0,4-1 0,2-3 76,-1 1 1,0-1 0,1-1-1,5-5 1,-2 1-29,-1-1 0,-1 0 1,1-1-1,-2 0 0,0 0 0,0-1 0,-1 0 1,-1 0-1,7-20 0,13-39-85,-3 0 0,-4-2 1,-2-1-1,-4 0 0,3-77 0,-16 144-30,1-3-77,0 0 1,-2-16-1,0 24 48,1 1 0,0-1 0,-1 1 0,0-1 1,1 1-1,-1-1 0,0 1 0,0 0 0,0-1 0,-1 1 0,1 0 0,-1 0 0,1 0 0,-1 0 0,-2-2 0,3 3 39,1 0 1,-1 1-1,1-1 1,-1 1-1,0-1 0,1 1 1,-1 0-1,0-1 1,1 1-1,-1 0 0,0-1 1,0 1-1,1 0 1,-1 0-1,0 0 0,0 0 1,0-1-1,1 1 1,-1 0-1,0 0 0,0 1 1,0-1-1,1 0 1,-1 0-1,0 0 0,0 0 1,0 1-1,1-1 1,-2 1-1,0 1 8,-1-1-1,1 1 1,0 0 0,0 1-1,1-1 1,-1 0 0,-3 5-1,-6 12 68,1 0-1,1 1 0,0 1 0,-8 31 1,-17 91 539,8 33 19,23-137-442,2 0 1,7 60 0,-3-78-21,2 1 0,0-2 1,2 1-1,0 0 0,11 20 1,-17-38-128,1 0 0,-1 0 0,1 0 0,0-1 0,-1 1 0,1-1 0,0 1 0,1-1 0,-1 0 0,0 0 0,1 0 0,-1 0 0,1 0 0,-1 0 0,1-1 0,0 1 0,0-1 0,0 0 0,0 0 0,0 0 0,0 0 0,0 0 0,0-1 0,0 1 0,0-1 0,0 0 0,0 0 0,1 0 0,-1 0 0,0-1 0,4 0 0,17-5 85,-1-1-1,0 0 1,-1-2 0,1-1 0,27-16 0,12-5-68,35-22-13,-61 32 17,-28 16-41,0 0 1,-1 0-1,1 0 1,-1-1-1,10-10 1,-14 12-17,0 0 0,-1 1-1,1-1 1,-1 0 0,0-1 0,0 1 0,0 0 0,0 0 0,-1-1 0,0 1 0,0-1 0,1-5 0,-2 8-6,1 1 0,-1-1 0,0 1 0,0 0 0,0-1 0,0 1 0,0-1 0,-1 1 0,1 0 0,0-1 0,-1 1 0,1 0 0,-1-1 0,1 1 0,-1 0 0,1 0 0,-1-1 0,-1-1 0,1 3-12,0-1 0,0 0 0,0 0 0,0 1 0,0-1 0,0 1 0,-1-1 0,1 1 1,0-1-1,0 1 0,0 0 0,-1-1 0,1 1 0,0 0 0,0 0 0,-3 0 0,-1 1-23,-1-1 1,1 1-1,0 1 0,0-1 0,0 1 0,0 0 1,0 0-1,-9 5 0,0 2 0,-1 0 0,1 1 0,1 0 0,0 1 0,-15 16 0,25-24 57,0 0 0,1 1 0,-1 0-1,1-1 1,-1 1 0,1 0 0,0 1-1,1-1 1,-1 0 0,1 0 0,0 1 0,0-1-1,0 0 1,0 1 0,1-1 0,0 1-1,0 0 1,0-1 0,0 1 0,1-1 0,0 1-1,-1-1 1,2 0 0,2 9 0,-2-8 18,1 1 0,-1-1 0,1 0 1,0 0-1,1 0 0,-1 0 0,1-1 0,0 1 1,0-1-1,0 0 0,1 0 0,0-1 0,-1 1 1,1-1-1,0 0 0,1 0 0,-1-1 1,0 1-1,1-1 0,-1 0 0,1-1 0,0 1 1,0-1-1,0 0 0,-1-1 0,1 0 0,0 1 1,0-2-1,0 1 0,10-3 0,-1 0 38,-1-2-1,1 0 1,-1-1-1,-1 0 1,1-1-1,20-14 1,17-11 69,-30 19-41,0-1-1,28-23 1,-5 0-278,87-55 0,-127 90 141,-1 0 0,1 0 0,0 1 0,0-1 0,0 1 0,0 0 0,6-1 0,-8 2 26,-1-1 0,0 1 0,1 0 0,-1 0-1,1 0 1,-1 0 0,1 0 0,-1 0 0,0 1 0,1-1 0,-1 0 0,1 1-1,-1-1 1,0 1 0,0 0 0,1-1 0,-1 1 0,0 0 0,0 0-1,0-1 1,1 1 0,-1 0 0,0 0 0,0 0 0,1 2 0,1 2 35,-3-4-3,1-1-1,-1 0 0,0 1 1,0-1-1,1 0 0,-1 1 0,0-1 1,0 0-1,1 1 0,-1-1 1,0 0-1,0 1 0,0-1 1,0 1-1,0-1 0,1 0 0,-1 1 1,0-1-1,0 1 0,0-1 1,0 0-1,0 1 0,0-1 1,0 1-1,-1-1 0,0 1 10,-1 0-1,1 0 0,-1-1 1,0 1-1,1-1 0,-1 0 1,0 1-1,1-1 0,-4 0 1,-26 3-105,20-2 62,1-1 1,0 2 0,0-1 0,0 1-1,0 1 1,1 0 0,-1 0 0,-9 6-1,15-7-8,-12 7 2,0 0 0,-23 19 0,35-25 19,0 0 0,1 1 0,-1-1 0,1 1 0,0 0 0,0 0 0,0 0 0,0 0 0,1 1 0,0-1 0,0 1 0,0-1 0,0 1 0,-1 8 0,3-10 27,0 1-1,0-1 1,0 0-1,0 0 1,0 0 0,1 0-1,-1 1 1,1-1-1,0 0 1,0 0-1,0 0 1,1 0-1,-1 0 1,1-1 0,-1 1-1,1 0 1,0-1-1,0 1 1,0-1-1,0 1 1,1-1-1,-1 0 1,1 0-1,-1 0 1,1-1 0,0 1-1,0 0 1,-1-1-1,1 0 1,0 0-1,0 0 1,1 0-1,4 1 1,3-2 48,0-1 0,0 0 1,-1 0-1,1-1 0,0 0 0,-1-1 0,15-6 1,-3 2-11,97-26 101,34-11-148,-121 33 43,-1-1-1,50-27 1,-18-1-22,-57 36-33,0-1 0,0 0 0,0 0 0,-1-1 0,0 1-1,0-1 1,6-10 0,-8 7-49,-5 6-35,1 3 76,1 0 0,-1 0 1,0 1-1,0-1 0,0 0 1,0 1-1,1-1 1,-1 1-1,0-1 0,0 1 1,1-1-1,-1 1 0,0-1 1,1 1-1,-2 1 0,-18 20-41,1 0 0,1 2-1,-22 37 1,35-51 64,1 0 0,0 0-1,-5 17 1,8-22 10,0 0-1,0 0 1,0 0-1,1 0 0,0 0 1,0 0-1,0 1 1,0-1-1,2 7 1,-1-11-8,-1 0 1,0 0-1,0 0 1,1 0-1,-1 0 1,1 0 0,-1 0-1,0 0 1,1 0-1,0 0 1,-1 0-1,1 0 1,0 0-1,-1-1 1,1 1-1,0 0 1,0-1-1,0 1 1,-1 0-1,1-1 1,0 1-1,0-1 1,0 0-1,0 1 1,0-1-1,0 0 1,0 1-1,0-1 1,0 0-1,0 0 1,0 0-1,0 0 1,0 0-1,0 0 1,1 0-1,-1 0 1,0 0-1,0-1 1,0 1 0,1-1-1,2-1 19,1 0-1,-1 0 1,0 0-1,0 0 1,-1-1-1,1 0 1,5-4 0,7-11 50,0 0 0,-1-1 0,-1 0 0,0-1 0,-2-1 0,13-26 0,-23 42-200,0 1 0,-1-1-1,1 0 1,-1 1 0,0-1 0,1-8-1,-2 13 106,0 0-1,0 0 1,0 0-1,0 0 1,0 0-1,0 0 1,0 1-1,0-1 1,0 0-1,0 0 1,0 0-1,0 0 1,-1 0-1,1 0 1,0 0-1,0 0 1,0 0-1,0 1 1,0-1-1,0 0 1,0 0-1,-1 0 1,1 0-1,0 0 1,0 0-1,0 0 1,0 0-1,0 0 1,0 0-1,-1 0 1,1 0-1,0 0 1,0 0-1,0 0 1,0 0-1,0 0 1,0 0-1,-1 0 1,1-1-1,0 1 0,0 0 1,0 0-1,0 0 1,0 0-1,0 0 1,0 0-1,-1 0 1,1 0-1,0 0 1,0 0-1,0-1 1,0 1-1,0 0 1,0 0-1,0 0 1,0 0-1,0 0 1,0 0-1,0-1 1,0 1-1,0 0 1,0 0-1,0 0 1,-8 10-97,5-4 99,1 1-1,0-1 1,0 0 0,0 1 0,1 0 0,-1-1 0,2 1 0,-1 0 0,1 8 0,0-10 20,0 0 0,1-1 0,-1 1 0,1 0 0,0 0 0,0-1 0,1 1 0,0-1 0,-1 1 0,1-1 0,1 1 0,-1-1 1,6 7-1,-6-9 12,0 0 1,0-1 0,0 0-1,0 1 1,0-1 0,0 0-1,0 0 1,1 0 0,-1 0-1,0-1 1,1 1-1,-1 0 1,0-1 0,1 0-1,-1 0 1,1 1 0,2-2-1,1 1 60,0-1-1,0 1 0,0-2 0,0 1 0,-1-1 0,7-2 0,71-34 85,-44 20-199,-4 0 39,-1-2 1,-1-1-1,40-32 0,-70 50-74,1 0 0,0 1 0,0-1 0,0 1 0,6-3 0,-10 5 54,1 0 1,-1-1 0,1 1 0,0 0 0,-1 0-1,1 0 1,-1 0 0,1 0 0,0 0 0,-1 0 0,1 0-1,0 0 1,-1 0 0,1 0 0,-1 0 0,1 1-1,-1-1 1,1 0 0,0 0 0,-1 1 0,1-1 0,-1 0-1,1 1 1,-1-1 0,1 0 0,-1 1 0,1-1-1,-1 1 1,0-1 0,1 1 0,-1-1 0,0 1 0,1-1-1,-1 1 1,0-1 0,1 1 0,-1-1 0,0 1-1,0 0 1,0-1 0,0 1 0,0-1 0,0 1-1,1 0 1,-1-1 0,-1 1 0,2 8-10,-1 0 0,-1 0 1,1-1-1,-2 1 0,1-1 0,-1 1 1,-5 13-1,-4 24 55,8-35 49,2-7-23,0 0 0,1-1 0,-1 1-1,1 0 1,-1-1 0,1 1-1,0 0 1,1 0 0,-1-1 0,2 8-1,-2-11-42,0 1 0,1-1 0,-1 0 0,0 1 0,0-1 0,1 0 0,-1 0 0,0 1 0,1-1 0,-1 0 0,0 1 0,1-1 0,-1 0 0,1 0-1,-1 0 1,0 1 0,1-1 0,-1 0 0,1 0 0,-1 0 0,0 0 0,1 0 0,-1 0 0,1 0 0,-1 0 0,1 0 0,17-4 326,14-13-79,28-30-345,-38 31 88,-14 8-117,2 2 0,-1-1 1,13-5-1,-21 11 97,-1 1-1,1-1 1,0 1 0,-1 0 0,1-1-1,0 1 1,0 0 0,0 0-1,-1-1 1,1 1 0,0 0 0,0 0-1,0 0 1,-1 0 0,1 0 0,0 0-1,0 0 1,0 1 0,0-1 0,-1 0-1,1 0 1,0 1 0,0-1 0,-1 0-1,1 1 1,1 0 0,-2 0-21,1 0 1,0 1 0,0-1 0,-1 0-1,1 1 1,-1-1 0,1 1-1,-1-1 1,1 1 0,-1-1-1,0 1 1,0-1 0,0 1-1,0-1 1,0 3 0,-1 18-52,-1 1 1,-6 27-1,-11 43 85,-4-1-1,-39 96 0,40-132 116,-3 0 0,-2-2 0,-3-1 0,-53 72 1,67-104 82,-24 24 1,32-38-141,0 0 1,1 0-1,-2-1 1,1 0-1,-1-1 1,-11 6 0,17-10-38,-1 1 0,1-1 0,-1 0 0,0 0 0,1 0 0,-1 0 0,0-1 0,0 1 1,1-1-1,-1 0 0,0 0 0,0-1 0,0 1 0,1-1 0,-1 1 0,0-1 0,1-1 1,-1 1-1,1 0 0,-1-1 0,1 0 0,0 1 0,-1-2 0,1 1 0,0 0 0,0 0 1,0-1-1,1 0 0,-1 1 0,1-1 0,-1 0 0,1 0 0,0-1 0,0 1 0,1 0 1,-1-1-1,0 1 0,1-1 0,0 1 0,-1-7 0,0 4 11,1 0 0,1 0 1,-1-1-1,1 1 0,0 0 0,0 0 0,1 0 0,0 0 1,0 0-1,3-10 0,-1 7 1,1 1 0,0-1 0,1 1 0,0 0 0,0 0 0,11-13 0,-3 7 73,1 1 0,30-24 1,37-20 107,-53 39-144,172-135 186,-67 47-237,-99 81-668,51-28 0,-66 43-1683,29-10 0,-35 16-319,-1 0 0,1 1-1,18-2 1,8 3-2902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3:00:40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5 8640,'-11'-5'2652,"17"13"232,-2-4-1946,0 0 1,-1 0 0,6 8-1,4 16 2054,17 54 0,-3-9-997,28 69 280,-20-49-1772,-23-66-580,5 17 83,-16-39-648,0 0 1,0 0-1,-1 0 0,1 6 0,-1-9-366,0 0 0,0 1 0,0-1 0,0 0 0,1 0 0,-1 1 0,1-1 0,-1 0 0,3 4 1,6 11-3761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35:51.4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9 840 2560,'-9'3'12197,"10"-5"-12028,-1 1 0,1-1 1,0 0-1,0 0 0,0 0 1,0 1-1,0-1 0,1 0 0,-1 1 1,0-1-1,1 1 0,-1 0 0,4-3 1,9-11 100,-3 0-175,101-150 1287,-38 53-1142,-35 55-101,-37 54-145,0 0 0,0 0 0,0 0 0,1 1-1,-1-1 1,1 1 0,-1-1 0,1 1 0,3-2 0,-5 4 5,-1-1-1,1 1 0,-1 0 0,1 0 1,-1 0-1,1 0 0,-1-1 1,1 1-1,-1 0 0,1 0 1,0 0-1,-1 0 0,1 0 0,-1 0 1,1 1-1,-1-1 0,1 0 1,-1 0-1,1 0 0,-1 0 1,1 1-1,0-1 0,0 1 9,0 0 0,0 0-1,0 1 1,0-1 0,0 0 0,0 0-1,0 0 1,-1 1 0,1-1-1,-1 0 1,1 1 0,-1-1 0,1 2-1,1 5 5,0 0-1,-1 1 1,0-1-1,-1 0 0,0 1 1,0-1-1,0 1 0,-1-1 1,-3 10-1,-3 12 205,-14 35 0,4-15-2,13-39-190,3-4 505,9-11-7,47-39-321,60-61 1,6-6-469,-118 108 225,0-1 0,1 1-1,-1 0 1,0 0-1,1 0 1,-1 0 0,7-1-1,-9 2 35,0 1 0,0 0 1,0 0-1,0 0 0,0 0 0,0 0 0,0 0 0,0 0 0,0 0 0,0 0 1,-1 0-1,1 0 0,0 1 0,0-1 0,0 0 0,0 1 0,0-1 0,0 1 1,-1-1-1,1 1 0,0-1 0,0 1 0,-1 0 0,1-1 0,0 1 0,-1 0 1,1-1-1,-1 1 0,1 0 0,-1 0 0,1 0 0,-1-1 0,1 1 0,-1 0 1,1 2-1,1 5 22,-1 0-1,1 1 1,-2-1 0,1 1 0,-1-1 0,0 1 0,-2 12 0,1-11 12,-1 12 6,-6 52 119,7-69-120,0 0 1,1 0-1,-1 0 1,1 0-1,0 0 0,0 0 1,1 0-1,1 10 1,-1-14-4,-1 1 0,1-1 0,-1 0 0,1 1 0,0-1 0,0 0 0,0 1 0,0-1 1,0 0-1,0 0 0,0 0 0,0 0 0,0 0 0,0 0 0,1 0 0,-1 0 0,0 0 0,1-1 1,-1 1-1,1 0 0,-1-1 0,0 1 0,1-1 0,-1 0 0,1 1 0,0-1 0,-1 0 1,1 0-1,-1 0 0,1 0 0,-1 0 0,3-1 0,2 0 23,0-1 0,0 1 1,0-1-1,0 0 0,-1 0 0,1-1 0,-1 0 1,0 0-1,0 0 0,8-7 0,1-2-42,0-1 0,13-16 0,-9 8 13,38-46-149,-56 67 122,0 0 0,0 0 0,0 0 0,0 0-1,0-1 1,0 1 0,0 0 0,0 0 0,0 0 0,0 0 0,0 0-1,0 0 1,1 0 0,-1 0 0,0 0 0,0 0 0,0-1-1,0 1 1,0 0 0,0 0 0,0 0 0,0 0 0,0 0-1,0 0 1,0 0 0,1 0 0,-1 0 0,0 0 0,0 0-1,0 0 1,0 0 0,0 0 0,0 0 0,0 0 0,0 0-1,1 0 1,-1 0 0,0 0 0,0 0 0,0 0 0,0 0-1,0 0 1,0 0 0,0 0 0,0 0 0,0 0 0,1 0-1,-1 0 1,0 0 0,0 1 0,0-1 0,0 0 0,0 0-1,0 0 1,0 0 0,0 0 0,0 0 0,0 0 0,0 0-1,0 0 1,2 10-252,-2 15 23,-14 78 128,13-96 108,0 1 0,1-1-1,0 1 1,0-1 0,2 14-1,-2-19 38,1 1 0,0 0-1,-1 0 1,1 0 0,1-1 0,-1 1-1,0 0 1,0-1 0,1 1-1,0-1 1,-1 0 0,1 1-1,0-1 1,0 0 0,0 0 0,0 0-1,3 2 1,-3-4-8,-1 1 1,0-1-1,1 1 1,-1-1-1,0 0 0,1 1 1,-1-1-1,1 0 0,-1 0 1,0 0-1,1 0 1,-1 0-1,1 0 0,-1-1 1,0 1-1,1 0 1,-1-1-1,0 1 0,1-1 1,-1 1-1,0-1 1,0 0-1,1 1 0,-1-1 1,1-1-1,2-1 29,0 0 1,0 0-1,-1-1 1,0 1-1,5-6 1,-4 3-34,-1 1 0,0-1 0,0 0 1,0 0-1,-1 0 0,0 0 0,0 0 1,0-1-1,0-11 0,-1 14-27,-1 0 1,0-1-1,0 1 0,0-1 0,-1 1 1,1 0-1,-1-1 0,0 1 0,-1 0 1,1-1-1,-1 1 0,1 0 1,-1 0-1,-1 0 0,-3-5 0,2 4-96,0 0-1,-1 1 1,-6-6-1,10 8 81,0 2 1,0-1-1,0 0 0,-1 0 0,1 0 1,0 0-1,-1 1 0,1-1 1,0 1-1,-1-1 0,1 1 0,-1-1 1,1 1-1,-1 0 0,1 0 1,0-1-1,-1 1 0,1 0 0,-1 1 1,-2-1-1,3 1-13,-1-1-1,1 1 1,0-1 0,-1 1 0,1 0-1,0 0 1,0-1 0,0 1 0,-1 0 0,1 0-1,0 0 1,-1 3 0,1-4 27,1 1 1,0 0-1,0-1 1,-1 1 0,1 0-1,0-1 1,0 1-1,0 0 1,0 0-1,0-1 1,0 1-1,0 0 1,0 0 0,0-1-1,0 1 1,0 0-1,1-1 1,-1 1-1,0 0 1,0 0 0,1-1-1,-1 1 1,0-1-1,1 1 1,-1 0-1,1-1 1,-1 1-1,2 0 1,-1 1 14,1-1 0,0 0 0,-1 0 0,1 0 0,0 1 0,0-2 1,0 1-1,0 0 0,0 0 0,-1-1 0,2 1 0,-1-1 0,0 1 0,0-1 0,0 0 0,0 0 0,0 0 0,3 0 0,5-1 17,0 0 0,13-4 0,-19 4-14,11-3 26,1-1 1,-1 0-1,-1-1 1,23-13 0,49-37 187,-58 34-194,-1 0 1,-1-2-1,38-47 0,56-88-27,-100 127-8,0 0 0,-3-1 0,22-55 0,-37 83-3,-1 4-14,-1 1-1,0-1 0,1 1 1,-1-1-1,0 1 0,0-1 0,0 0 1,1 1-1,-1-1 0,0 1 0,0-1 1,0 1-1,0-1 0,0 0 0,0 1 1,0-1-1,0 1 0,0-1 0,0 0 1,0 1-1,0-1 0,0 1 1,-1-1-1,1 1 0,-1-2 0,1 2-8,-1 1 0,1-1-1,-1 0 1,0 0 0,1 1-1,-1-1 1,1 0-1,-1 1 1,0-1 0,1 1-1,-1-1 1,1 0 0,-1 1-1,1-1 1,0 1 0,-1 0-1,-12 16 3,1-1-1,1 2 1,1 0-1,-12 28 0,-24 78 45,38-99-29,-36 134 8,39-132 58,1 0-1,1 1 0,2 54 0,1-75-10,1 1 0,1-1 0,-1 0 1,1 0-1,0 0 0,1 0 0,0 0 0,4 7 0,-6-11 8,1 0 0,0 0 1,0 0-1,0 0 0,1 0 1,-1 0-1,1-1 0,0 1 1,-1-1-1,1 0 0,0 0 0,0 0 1,0 0-1,1 0 0,-1-1 1,0 1-1,7 1 0,-6-3-21,0 0 0,0 0 1,0 0-1,0 0 0,0-1 0,0 0 0,0 1 0,0-1 0,-1-1 0,1 1 0,0-1 0,-1 1 0,1-1 0,-1 0 0,0 0 0,1-1 1,-1 1-1,0-1 0,0 1 0,2-4 0,7-6-9,-1-1-1,-1 0 1,11-18 0,44-66-472,-65 97 442,0 0 0,0 0 1,0 0-1,0 0 1,0 0-1,0 0 0,0-1 1,0 1-1,0 0 1,0 0-1,0 0 1,0 0-1,0 0 0,0 0 1,0 0-1,1 0 1,-1 0-1,0 0 0,0 0 1,0 0-1,0 0 1,0 0-1,0 0 0,0 0 1,0 0-1,0-1 1,0 1-1,0 0 0,1 0 1,-1 0-1,0 0 1,0 0-1,0 0 1,0 0-1,0 0 0,0 0 1,0 0-1,0 1 1,0-1-1,1 0 0,-1 0 1,0 0-1,0 0 1,0 0-1,0 0 0,0 0 1,0 0-1,0 0 1,0 0-1,0 0 1,0 0-1,0 0 0,0 0 1,0 0-1,0 0 1,1 0-1,-1 1 0,0-1 1,0 0-1,0 0 1,0 0-1,0 0 0,0 0 1,2 10-122,-2 13 62,-2-9 15,0 3 80,0 0 0,2 0 0,0 19 0,0 3 84,0-31-53,-1 0 1,1 0-1,1 0 0,1 13 1,-2-21-74,0 1 0,0-1-1,0 0 1,0 1 0,0-1 0,0 0 0,0 1 0,1-1-1,-1 0 1,0 1 0,0-1 0,0 0 0,0 1 0,0-1-1,1 0 1,-1 1 0,0-1 0,0 0 0,1 0 0,-1 1-1,0-1 1,0 0 0,1 0 0,-1 0 0,0 1 0,0-1-1,1 0 1,-1 0 0,0 0 0,1 0 0,-1 0 0,0 0-1,1 1 1,-1-1 0,1 0 0,-1 0 0,0 0-1,1 0 1,-1 0 0,0 0 0,1-1 0,-1 1 0,0 0-1,1 0 1,0-1-310,0 1-1,0-1 0,0 0 0,0 0 0,0 0 1,0 0-1,0 0 0,0 0 0,0 0 1,0-1-1,-1 1 0,1 0 0,0-3 0,4-9-1605,0 0 0,2-16-1,7-65-1843,-11 35 4023,-4 1 0,-9-80-1,6 111 671,-1 0 0,-10-32 0,15 54-2059,5 8-106,14 20-1189,0-1 635,-7-11 1439,2 0 0,-1-1 0,1 0 0,22 10 0,62 24 266,-92-41 93,85 26 1540,-21-7 2941,-69-21-4361,0-1-1,0 0 1,1 1-1,-1-1 1,0 1-1,0 0 1,0-1 0,0 1-1,0 0 1,0 0-1,0 0 1,0-1 0,0 1-1,0 0 1,-1 0-1,1 0 1,0 0-1,0 1 1,-1-1 0,1 0-1,-1 0 1,1 0-1,-1 0 1,0 1-1,1-1 1,-1 0 0,0 0-1,0 1 1,0-1-1,0 0 1,0 0-1,0 1 1,0-1 0,0 0-1,0 0 1,-1 1-1,0 0 1,-1 4 125,0 0-1,-1 0 1,0-1-1,0 1 1,-1-1-1,-4 6 1,-88 99 2374,71-82-2332,20-24-197,1 1 0,0 0 0,-5 8 0,8-11-75,0 0 1,0 0 0,0 0 0,1 0 0,-1 0 0,1 0 0,-1 0-1,1 1 1,-1-1 0,1 0 0,0 0 0,1 5 0,-1-6 3,0 0-1,1 0 1,-1 0 0,1 0 0,0 1-1,-1-1 1,1 0 0,0 0 0,-1 0 0,1 0-1,0-1 1,0 1 0,0 0 0,0 0 0,0 0-1,0-1 1,0 1 0,0 0 0,0-1 0,1 1-1,-1-1 1,0 0 0,0 1 0,0-1 0,3 0-1,5 2 109,0 0 0,13-1 0,-13 0-58,33 0-39,-1-2 0,61-9 1,-74 7 60,-21 2-62,0-1 0,0 0-1,0 0 1,-1 0 0,1-1 0,0 0 0,7-4 0,4-4 114,18-16 0,-32 24-122,0 0 0,-1-1 0,0 1 0,1-1 0,-1 0 0,-1 0 0,1 0 0,-1 0 0,1-1-1,-1 1 1,1-6 0,-1 7-24,-2 0-1,1 0 0,0-1 0,0 1 0,-1 0 1,0-1-1,0 1 0,0 0 0,0-1 0,0 1 0,-1 0 1,1 0-1,-1-1 0,0 1 0,0 0 0,-3-6 1,4 9-11,0-1 0,0 1 1,-1-1-1,1 1 0,0-1 1,-1 1-1,1 0 0,0-1 1,-1 1-1,1-1 0,-1 1 1,1 0-1,0 0 0,-1-1 1,1 1-1,-1 0 0,1 0 1,-1-1-1,1 1 0,-1 0 1,1 0-1,-1 0 0,1 0 1,-1 0-1,1 0 0,-1 0 1,1 0-1,-1 0 0,1 0 1,-1 0-1,1 0 0,-1 0 0,1 0 1,-1 1-1,1-1 0,-1 0 1,-1 1-16,0 0 0,1 0 1,-1 0-1,1 0 0,0 0 1,-1 1-1,1-1 0,0 0 1,0 1-1,-2 1 0,-2 7 0,0 0 0,0 0 0,1 1 0,0 0 0,1-1 0,0 1 0,1 0 0,-2 15 0,4-24 47,0 0 0,0 0 0,0 0 0,0 0 0,0 0 0,1 0 0,-1-1 0,0 1 0,1 0 0,-1 0 0,1 0 0,0 0 0,0 0 0,0 0 0,0-1 0,0 1 0,0 0 0,0-1 0,2 2 0,0-1-3,-1 0-1,1 0 1,-1 0 0,1-1-1,0 1 1,0-1 0,0 0-1,-1 0 1,1 0 0,1 0-1,2 0 1,8 1 41,-1-1 0,1-1 0,-1 0 0,20-3 0,36-6 118,-1-3 0,92-28 0,-112 24-47,1-2 0,-2-3-1,84-48 1,-146 80-309,-19 21 0,5-5 114,-44 40 95,70-65-23,1 0 1,0 1 0,0-1-1,1 0 1,-1 1-1,0-1 1,1 1-1,-1-1 1,1 1-1,-1 3 1,1-5 1,1 0 1,0 0-1,0 0 1,0 0 0,0 0-1,0 0 1,0 0 0,0 0-1,1 0 1,-1 0-1,0 0 1,0 0 0,1 0-1,-1 0 1,1 0-1,-1 0 1,1 0 0,-1 0-1,1 0 1,-1-1 0,1 1-1,0 0 1,0 0-1,-1-1 1,1 1 0,0 0-1,0-1 1,0 1-1,0-1 1,0 1 0,1 0-1,1 0 29,0 1-1,0-1 0,1 0 1,-1 0-1,0 0 0,0 0 0,1-1 1,-1 1-1,1-1 0,-1 0 1,0 0-1,1 0 0,6-1 1,-5-1 7,0 1 1,0-1-1,0 0 1,0 0-1,0-1 1,-1 1-1,1-1 1,4-4-1,0 0 2,-1 0-1,0-1 1,0 0-1,-1 0 1,0-1-1,-1 0 0,10-18 1,4-14 48,22-73 1,-29 76-59,67-223 190,-78 254-264,1 1-21,0-1 0,-1 0 0,0 0 0,-1 0 0,1 0-1,-1 0 1,-1 0 0,1 0 0,-2-12 0,-2 12-145,-1 8 39,-5 17-25,-2 13 168,2 1 0,2 0 0,0 0 1,-2 42-1,6-5 163,4 72 1,6-42-3564,5-33-5403,-4-36 5121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35:51.8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15 160 7968,'-14'-12'3616,"51"8"-3136,1-5 1344,4 4-1088,35-11 192,3 2-544,18-7-256,2 6-64,19-11 192,-6 10-129,1-2-7934,-11 15 4255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35:53.1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111 67 3136,'0'-4'321,"1"0"0,-1 0 0,1 0 1,0 0-1,0 0 0,3-7 0,-2 7 690,0 0-1,0 0 1,0 0-1,1 1 1,0-1 0,3-4-1,-8 39 1545,-18 42-1078,-36 152 648,15 10-991,23-108 108,17-126-1198,1 0-1,0 0 0,0 0 1,0 0-1,0 1 0,0-1 1,0 0-1,0 0 0,0 0 0,1 0 1,-1 0-1,0 0 0,1 1 1,-1-1-1,1 0 0,-1 0 1,1 1-1,0-2-15,-1 0-1,0 0 1,1 1 0,-1-1 0,0 0-1,1 0 1,-1 0 0,0 0 0,0 0-1,1 0 1,-1 0 0,0 0 0,1 0-1,-1 0 1,0 0 0,1 0-1,-1 0 1,0 0 0,1 0 0,-1 0-1,0 0 1,1 0 0,-1 0 0,1-1-1,13-10 436,57-74 140,6-8-555,12 5-442,-72 73 293,1 0-1,1 1 1,26-16-1,-39 27 53,-1 0 0,1 1 1,-1-1-1,1 1 0,0 0 0,0 1 0,9-2 1,-13 3 34,0 0 1,0 0 0,0 0 0,0 0 0,0 0 0,0 1 0,0-1 0,-1 1 0,1-1 0,0 1 0,0 0 0,0 0-1,0 0 1,-1 0 0,1 0 0,0 0 0,-1 0 0,1 1 0,-1-1 0,1 0 0,-1 1 0,0-1 0,1 1-1,-1 0 1,1 2 0,1 1 12,-1 1-1,0-1 1,0 1-1,-1 0 0,0 0 1,0 0-1,0 0 1,0 0-1,-1 0 1,0 0-1,0 0 0,-1 0 1,0 0-1,0 0 1,-3 10-1,-1 1 84,-1-1 0,0 0 0,-1-1 0,-13 21-1,10-21-13,-1 0-1,-1-1 0,0 0 1,-1-1-1,-1 0 0,0-1 1,0 0-1,-1-1 0,-1-1 1,0-1-1,0 0 0,-1-1 1,0 0-1,0-2 0,-30 8 1,35-12-14,0 0 1,0-1 0,-1 0 0,1-1 0,0-1 0,-12-1 0,17-2-203,7 4 145,0 0 0,0 0 0,0 0 0,1 0 0,-1 0 0,0 0 0,0 0 0,0 0 0,0 0 0,0 0 0,0 0 0,0 0 0,1 0 0,-1 0 0,0 0 0,0 0 0,0 0 0,0 0 0,0 0 0,0 0 0,0 0 0,1 0 0,-1 0 0,0 0 0,0 0 0,0-1 0,0 1 0,0 0 0,0 0 0,0 0 0,0 0 0,0 0 0,0 0 0,0 0 0,0 0 0,0-1 0,1 1 0,-1 0 0,0 0 0,0 0 0,0 0 0,0 0 0,0 0 0,0 0 0,0-1 0,0 1 0,0 0 0,0 0 0,0 0 0,0 0 0,0 0 0,-1 0 0,1 0 0,0-1 0,0 1 0,0 0 0,0 0 0,0 0 0,0 0 0,0 0 0,0 0 0,0 0 0,0 0 0,0 0 0,0-1 0,-1 1 0,1 0 0,0 0 0,0 0 0,133-14-143,-94 12 188,1-2-1,68-16 1,-103 18-47,74-23 101,-67 20-29,0-1 0,0 0 0,0-1 1,13-11-1,-8 5-5,-1-2 1,-1 0 0,27-34-1,29-59-24,-68 103-89,1 0 0,-1 0 1,1 0-1,0 0 0,4-5 1,-7 10 37,-1 0 0,0 1 1,0-1-1,1 0 0,-1 0 1,0 0-1,0 0 0,1 0 1,-1 0-1,0 1 0,0-1 1,1 0-1,-1 0 1,0 0-1,0 1 0,0-1 1,0 0-1,1 0 0,-1 1 1,0-1-1,0 0 0,0 0 1,0 1-1,0-1 0,0 0 1,0 0-1,0 1 0,0-1 1,0 0-1,0 0 1,0 1-1,0-1 0,0 0 1,0 1-1,-6 80-552,0-2 566,5-68 59,2 1-1,0-1 0,0 0 1,5 21-1,-4-25-10,0 0 50,0 1 1,7 13-1,-9-20-76,1 0 0,-1 0 0,1 1 0,0-1 1,0 0-1,-1 0 0,1 0 0,0 0 0,0 0 0,0 0 0,0 0 0,0-1 0,0 1 1,0 0-1,0 0 0,1-1 0,-1 1 0,0-1 0,0 1 0,1-1 0,-1 1 0,0-1 1,3 0-1,0 0 44,0 0 1,0-1 0,0 0-1,1 0 1,-1 0-1,0-1 1,0 1 0,5-4-1,30-19 80,-33 20-129,34-25 52,43-40 1,-22 17-175,-56 47 51,1 1 1,-1 0-1,1 1 0,0-1 0,8-3 0,-13 7 37,0-1-1,0 1 0,0 0 0,0-1 1,1 1-1,-1 0 0,0 0 0,0-1 1,0 1-1,0 0 0,1 0 0,-1 0 0,0 0 1,0 1-1,0-1 0,0 0 0,1 0 1,-1 1-1,0-1 0,0 1 0,0-1 1,0 1-1,0-1 0,0 1 0,0 0 1,0 0-1,0-1 0,0 1 0,-1 0 0,1 0 1,0 0-1,0 0 0,-1 0 0,1 0 1,-1 0-1,1 0 0,0 0 0,-1 1 1,2 3 2,-1-1 1,0 0-1,0 1 1,0-1-1,-1 1 1,1-1-1,-1 1 1,0 0-1,-2 8 1,-1 3 33,-6 21 0,8-33-16,-11 33-8,-18 40 0,20-52-9,-133 306 103,134-309-59,-27 62 316,-74 127 1,109-209-332,-5 7 90,-1 1 1,-8 9 0,14-18-77,0 1 1,0-1 0,0 0 0,0 0 0,0 0 0,-1 1 0,1-1 0,0-1 0,-1 1-1,1 0 1,-1 0 0,1 0 0,-1-1 0,1 1 0,-1-1 0,1 1 0,-1-1 0,0 0-1,1 1 1,-1-1 0,0 0 0,1 0 0,-3 0 0,4-1-15,-1 1-1,0 0 1,1-1 0,-1 1 0,0 0-1,1-1 1,-1 1 0,1-1-1,-1 1 1,0-1 0,1 1 0,-1-1-1,1 0 1,0 1 0,-1-1 0,1 0-1,-1 1 1,1-1 0,0-1 0,-3-5 27,0-1 1,1 0 0,0 0-1,0 0 1,1 0 0,0 0 0,0 0-1,1-9 1,1-9-30,8-37 0,-6 40-55,2 1 0,1 0 1,0 1-1,14-29 0,-16 41 18,0 0 0,1 0-1,1 1 1,0 0 0,0 0-1,0 0 1,1 1 0,0 0-1,0 0 1,1 1 0,0 0 0,17-10-1,-8 8-13,0 1-1,1 0 1,0 2 0,0 0-1,1 1 1,34-3-1,-27 5-595,0 2-1,1 0 1,-1 2-1,36 7 1,-35-2-3040,0 1 0,-1 1-1,29 14 1,-13-3-588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35:55.9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584 6 3808,'7'-1'4963,"-19"0"633,4 0-5910,-3 0 736,0 0 0,1 1 0,-12 1 0,-7 0-211,7 1-161,0 1 1,0 1 0,0 1-1,0 0 1,-40 18 0,34-11 6,1 0 0,0 2 0,-45 31 0,59-35-7,1 1 0,0-1 0,0 2 0,1 0 0,1 0-1,0 1 1,1 0 0,-13 24 0,13-19-6,1-1 0,1 1 0,1 1 0,1-1 0,0 1 0,1 0 0,-2 33 0,6-42-13,0 0 1,0 0-1,1 0 0,0 0 1,0 0-1,1-1 0,1 1 1,0-1-1,0 1 1,1-1-1,0 0 0,0 0 1,1-1-1,0 1 0,1-1 1,12 14-1,-4-8 52,1-1-1,1-1 1,0 0 0,1-1-1,0 0 1,1-2 0,0 0-1,0-1 1,25 7 0,-34-12-6,1-1-1,0 0 1,0-1 0,0 0 0,0 0 0,0-1-1,0-1 1,12-1 0,-18 2-41,0-1 1,0 0-1,0 0 1,0 0-1,0-1 1,0 1-1,0-1 1,-1 0-1,1 0 1,-1 0-1,1-1 1,-1 1-1,0-1 1,0 0-1,0 0 1,0 0-1,0 0 1,-1 0-1,1-1 1,-1 1-1,0-1 1,2-6-1,-1 2-13,0 0 1,-1 0-1,-1 0 0,1-1 0,-1 1 0,-1-1 0,0 1 0,-1-14 0,0 13-57,-1 0 0,0 0 0,0 0-1,-1 0 1,-1 1 0,-5-12-1,8 18 30,0 0-1,0 0 0,0 1 0,0-1 0,-1 1 1,1-1-1,0 1 0,-1-1 0,0 1 0,1 0 1,-1 0-1,1 0 0,-1 0 0,0 0 1,0 0-1,0 0 0,0 1 0,0-1 0,0 0 1,0 1-1,1 0 0,-1-1 0,-1 1 0,1 0 1,0 0-1,0 0 0,0 1 0,0-1 0,0 0 1,0 1-1,1-1 0,-1 1 0,0 0 1,-3 1-1,0 0-12,1 0 1,0 1-1,0-1 1,1 1-1,-1 0 1,0 0-1,1 0 1,0 1-1,-1-1 1,2 1-1,-6 7 1,7-10 25,0 1 0,1-1 0,-1 0 0,1 1 0,-1-1 0,1 1 0,-1-1 0,1 1 0,0-1 0,0 1 0,0-1 0,0 1 0,0-1 0,0 1 0,0-1 0,1 4 0,0-4 6,-1 1 0,1-1 1,0 0-1,0 1 0,0-1 0,0 0 1,0 1-1,0-1 0,1 0 1,-1 0-1,0 0 0,0 0 0,1 0 1,-1 0-1,1-1 0,-1 1 0,1 0 1,2 0-1,11 3 69,0-1 0,0 0 0,0-1 0,0-1 0,0-1 0,27-2 0,13-2 65,-1-3-1,68-17 0,-103 20-84,-2-2-1,1 0 1,-1-1 0,0-1-1,0 0 1,-1-2-1,0 0 1,-1 0 0,0-2-1,18-16 1,-30 24-61,2 0 24,-1 0 1,1-1-1,-1 1 1,-1-1-1,1 0 1,0 0-1,-1-1 1,0 1-1,-1-1 1,1 1-1,3-12 1,-6 12-23,1 0 0,-1 0 0,0 1 0,-1-1 0,1 0 0,-1 0 0,0 0 0,0 1 0,0-1 0,-1 1 0,1-1 0,-1 1 0,0-1 0,-1 1 0,1 0 0,-1 0 0,0 0 0,-5-5 0,6 6-36,-1 0-1,0 0 0,0 1 0,0 0 0,-1-1 0,1 1 0,0 0 0,-1 0 0,0 1 0,1-1 0,-1 1 0,0 0 0,0 0 0,0 0 0,0 0 0,1 1 0,-1-1 0,0 1 0,0 0 0,0 0 0,0 1 0,0-1 0,-4 2 0,0 0 13,0 1-1,1 1 0,0-1 0,0 1 1,0 0-1,0 1 0,0 0 0,1 0 1,0 0-1,0 1 0,0 0 1,1 0-1,0 0 0,-7 12 0,1 0-33,1 0 0,0 1 0,2 0 0,-9 29 0,13-38 57,2 1 0,-1 0 0,1 0-1,1 0 1,0 0 0,0 0 0,2 12 0,0-18 21,-1 1 0,1-1 1,1 1-1,-1-1 0,1 0 0,0 0 1,0 1-1,0-1 0,1-1 0,0 1 1,0 0-1,0-1 0,0 1 0,1-1 0,6 6 1,-3-4 9,1 0-1,-1-1 1,1-1 0,0 1 0,1-1 0,-1-1 0,1 1-1,-1-1 1,18 3 0,-6-3 72,0 0 0,0-2 0,28-1 0,-35-1-59,0 0-1,0-1 0,0 0 1,-1-1-1,1-1 0,-1 0 0,20-9 1,-16 4 0,0 0 1,0-1-1,-1-1 1,24-22-1,-9 2-6,-1-1 1,-2-2-1,42-66 1,-51 75-218,-18 25 168,0 0 1,0 0-1,1 0 0,-1 0 1,0 0-1,0 0 1,0 0-1,0 0 1,0 0-1,0 0 1,0 0-1,1 0 1,-1 0-1,0 0 0,0 0 1,0 0-1,0 0 1,0 0-1,0 0 1,0 0-1,1 0 1,-1 0-1,0 0 1,0 0-1,0 0 0,0 0 1,0 1-1,0-1 1,0 0-1,0 0 1,0 0-1,0 0 1,0 0-1,1 0 1,-1 0-1,0 0 0,0 1 1,0-1-1,0 0 1,0 0-1,0 0 1,0 0-1,0 0 1,0 0-1,0 0 1,0 1-1,0-1 0,1 6-61,-1 2-25,-1 1 1,-1-1 0,-3 14-1,-3 13 25,1 41 68,6-64 58,1 0 0,1 0-1,0-1 1,4 16 0,-5-24-45,1-1 0,-1 0 0,1 0 0,0 0-1,0 0 1,0 0 0,0 0 0,1 0 0,-1 0 0,0 0 0,1-1 0,-1 1 0,1 0 0,0-1 0,-1 1 0,1-1 0,0 0 0,0 1 0,0-1 0,0 0 0,0 0 0,0-1 0,0 1 0,0 0 0,1-1 0,-1 1 0,0-1 0,4 1 0,4-1 59,0 0 1,0-1-1,0 0 0,20-5 1,-23 5-14,17-5-14,-1-1-1,-1-1 1,0-1-1,0-1 1,0 0-1,23-17 1,-9 2-13,0-1 1,42-43 0,-50 43-55,-2-2-1,-1 0 1,-1-2-1,32-52 1,-54 78 35,-1 2-29,0 1-1,0 0 1,-1 0-1,1 0 1,-1-1-1,1 1 1,-1 0-1,1-1 1,-1 1 0,0 0-1,1-3 1,-1 4 12,0 0 1,0 0-1,0 0 1,0 0-1,0-1 1,0 1-1,-1 0 1,1 0-1,0 0 1,0 0 0,0 0-1,0 0 1,0 0-1,0-1 1,0 1-1,0 0 1,0 0-1,0 0 1,-1 0-1,1 0 1,0 0-1,0 0 1,0 0-1,0 0 1,0 0 0,0 0-1,0 0 1,-1 0-1,1 0 1,0-1-1,0 1 1,0 0-1,0 0 1,0 0-1,-1 0 1,1 0-1,0 1 1,0-1 0,0 0-1,0 0 1,0 0-1,0 0 1,-1 0-1,1 0 1,0 0-1,0 0 1,0 0-1,0 0 1,0 0-1,0 0 1,0 0-1,0 0 1,-1 1 0,1-1-1,0 0 1,-7 6-98,-1 3 53,1 0 1,0 1 0,1 0 0,-7 13-1,-17 46 13,18-39 8,1 1 1,-9 40-1,18-61 37,1 0 0,-1 0 0,1 0 0,1 0 1,0 1-1,1-1 0,0 0 0,0 0 0,1 0 1,0 0-1,5 13 0,-6-20 11,0-1 1,1 1-1,-1 0 1,0-1-1,1 1 1,0-1-1,0 0 1,-1 0-1,1 0 1,1 0-1,-1 0 1,0 0-1,0 0 1,1 0-1,-1-1 1,1 0-1,3 2 1,-4-2-4,0-1 0,-1 1 0,1-1 0,0 0 1,0 0-1,-1 0 0,1 0 0,0 0 1,0 0-1,-1-1 0,1 1 0,0 0 0,-1-1 1,1 0-1,0 1 0,-1-1 0,1 0 1,-1 0-1,1 0 0,-1 1 0,1-2 1,-1 1-1,0 0 0,1 0 0,-1 0 0,0-1 1,0 1-1,0-1 0,1-1 0,3-6 47,1-1 0,-2 0 0,0 0 0,0 0 0,-1 0-1,0-1 1,0 0 0,-1 1 0,0-14 0,1-94-586,-3 91-219,-12 183 344,-1-14 272,-6 359 375,18-486-157,0 1 0,-1-1 0,-1 0 0,-7 22-1,10-35-56,-1 0-1,0 0 1,1 0-1,-1 0 1,0 0 0,0 0-1,-1 0 1,1-1-1,0 1 1,0 0-1,-1-1 1,1 1-1,-1-1 1,0 1 0,-1 0-1,2-1-12,0-1 1,0 0-1,0 1 0,1-1 0,-1 0 0,0 0 1,0 0-1,0 0 0,0 1 0,1-1 1,-1 0-1,0 0 0,0-1 0,0 1 1,0 0-1,-1-1 0,0 1-3,1-1 0,-1 0 0,1 0 1,-1 0-1,1 0 0,0 0 0,-1 0 0,1 0 0,0 0 0,0-1 0,-2-1 1,-4-7-26,1-1 1,-1 0 0,2 0-1,-1-1 1,1 0 0,1 0-1,1 0 1,-1 0 0,2 0-1,0-1 1,0 1 0,1-1-1,1-17 1,0 19-18,1 0 1,0 1-1,1-1 1,0 0-1,1 1 1,0-1-1,0 1 1,1 0-1,1 0 1,-1 0-1,2 1 1,-1-1-1,2 1 1,-1 1-1,1-1 0,9-8 1,17-10 17,2 2 0,0 1 1,54-27-1,-42 26 206,63-48 0,-96 63-172,0-1 0,-1-1-1,-1 0 1,0-1-1,0 0 1,-1-1 0,-1 0-1,14-26 1,-16 22-39,-1 1 0,0-1 0,-2 0 0,0 0 0,0-1 1,-2 1-1,-1-1 0,1-33 0,-3 50-6,0 0 0,0 0 0,0 0 0,-1-1 0,1 1 0,0 0 0,-1 0 0,0 0 0,1 0 0,-1 0 0,0 0 0,0 0 0,0 0 1,-1 0-1,1 0 0,0 1 0,-3-3 0,4 3 4,-1 1 1,0-1-1,0 1 1,0 0-1,0-1 1,1 1-1,-1 0 1,0 0-1,0 0 1,0-1-1,0 1 1,0 0-1,0 0 1,0 0 0,0 0-1,1 1 1,-2-1-1,-1 1-1,0 0 0,0 0 0,1 0 0,-1 0 0,1 0-1,-1 1 1,-2 2 0,-5 3-5,1 1 0,0 1 1,1 0-1,0 0 0,0 0 0,1 1 0,-11 21 0,6-8 30,1 1 0,-14 44 0,23-61 12,0 1 0,0 0-1,1-1 1,0 1-1,0 0 1,1 0 0,0-1-1,1 1 1,2 14-1,-2-18 4,0 0 0,0 0-1,0-1 1,1 1-1,0 0 1,-1-1 0,1 0-1,0 1 1,1-1-1,-1 0 1,1 0 0,-1 0-1,1 0 1,0-1-1,0 1 1,0-1 0,0 0-1,1 0 1,-1 0-1,1 0 1,5 2 0,-2-2 12,1 0 1,-1-1-1,0 1 1,1-2 0,-1 1-1,1-1 1,0 0-1,-1 0 1,1-1 0,-1 0-1,0-1 1,9-2 0,-1-1 39,0 0 0,0-1 0,0-1 0,21-14 0,-9 2-105,0-2-1,-2-1 1,-1-1 0,30-36 0,-17 19-4,-32 34-18,0 0 0,1 1 0,0-1 0,0 1 0,11-6 1,-15 10 39,-1 0 0,1 1 0,-1-1 0,0 0 0,1 1 0,-1 0 0,1-1 0,-1 1 0,1 0 0,-1 0 0,1 0 0,-1 0 0,1 0 0,-1 0 0,1 0 0,0 0 0,-1 1 0,0-1 0,1 1 0,-1-1 1,1 1-1,-1-1 0,0 1 0,1 0 0,-1 0 0,0 0 0,1 0 0,-1 0 0,0 0 0,0 0 0,0 0 0,0 0 0,0 0 0,0 0 0,-1 1 0,2 1 0,28 51 167,-23-41-68,0 0-1,0 0 1,2 0 0,17 21 0,-18-27-14,0 0-1,0-1 1,1 1 0,-1-1 0,1-1-1,1 0 1,-1 0 0,20 6 0,-16-7-2,0-1 0,1 0 0,-1 0 0,1-2 0,0 0 0,19 0 0,-26-2-196,0 0 0,1 0 0,-1-1-1,0 1 1,0-2 0,13-5 0,-16 7-269,-1-1 0,1 0 0,-1 0 0,1-1 0,-1 1 0,0-1-1,0 1 1,0-1 0,0 0 0,-1 0 0,1 0 0,-1-1 0,0 1 0,3-6 0,-3 3-924,0-1 1,-1 0-1,2-13 1,-3 20 1213,5-43-3517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35:56.3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114 42 8640,'-72'-37'3904,"39"37"-3392,24 0-352,14-5-352,9 5 128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35:59.1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213 505 1664,'10'-3'222,"-10"2"-3,1 1 1,-1 0-1,0-1 0,1 1 0,-1 0 0,0-1 0,1 1 0,-1-1 1,0 1-1,0-1 0,0 1 0,1 0 0,-1-1 0,0 1 0,0-1 0,0 1 1,0-1-1,0 1 0,0-1 0,0 0 0,0 0-94,0 1-1,0-1 1,0 1 0,0 0-1,0-1 1,-1 1 0,1 0-1,0-1 1,0 1 0,0 0-1,-1-1 1,1 1 0,0 0-1,0 0 1,-1-1 0,1 1-1,0 0 1,-1 0 0,1-1-1,0 1 1,-1 0 0,1 0-1,0 0 1,-1 0 0,1 0-1,0-1 1,-1 1 0,1 0-1,-1 0 1,1 0-1,0 0 1,-1 0 0,1 0-1,-1 0 1,1 0 0,0 0-1,-1 1 1,1-1 0,0 0-1,-1 0 1,1 0 0,-1 0-1,1 0 1,0 1 0,-1-1-1,1 0 1,0 0 0,0 1-1,-1-1 1,1 0 0,-1 1-1,-6 5 170,0 0-1,0 1 1,1-1 0,0 2-1,-8 10 1,-5 7-29,-17 16 78,16-21-113,2 2 0,1 0 1,-26 44-1,41-63-190,0 0 0,1 0 1,0 0-1,0 1 0,0-1 1,0 0-1,1 1 0,-1-1 1,1 1-1,0 3 0,0-5-2,0 0 0,0-1-1,1 1 1,-1-1 0,1 1 0,-1-1-1,1 1 1,0-1 0,-1 1 0,1-1-1,0 0 1,0 1 0,0-1 0,0 0-1,0 0 1,0 1 0,1-1 0,-1 0-1,0 0 1,1 0 0,-1-1 0,0 1-1,4 1 1,-1 0 14,0-1-1,0 0 1,1 0-1,-1 0 1,1-1-1,-1 1 1,1-1-1,-1 0 1,1 0-1,-1-1 1,1 1-1,-1-1 1,0 0-1,1 0 1,-1-1-1,0 1 1,0-1-1,0 0 1,0 0-1,0 0 1,0-1-1,5-4 1,0 1 5,-1-1 1,-1 0-1,0 0 1,0-1-1,0 0 1,-1 0-1,0 0 1,0-1 0,5-12-1,22-58-34,-30 67-149,0 1-1,0-1 1,-1 0-1,0 0 1,0-14-1,-3 62 11,2 43 252,0-70-30,0 0-1,1 0 0,0-1 1,0 1-1,0 0 0,7 13 0,-8-21-73,-1 0 0,1 0 0,0 1-1,-1-1 1,1 0 0,0 0 0,0 0 0,0 0-1,-1 0 1,1 0 0,0 0 0,1 0-1,-1 0 1,0 0 0,0-1 0,0 1-1,0 0 1,1-1 0,-1 1 0,0-1-1,1 1 1,-1-1 0,0 0 0,1 1-1,-1-1 1,0 0 0,1 0 0,-1 0 0,1 0-1,-1 0 1,0 0 0,1-1 0,-1 1-1,0 0 1,1-1 0,1 0 0,5-3 45,-1 0 1,0 0 0,0-1-1,-1 0 1,8-6-1,-6 4-54,50-44 135,-34 28-189,1 2 0,55-37-1,-77 56 5,-1 1-1,0 0 0,1 0 0,0-1 0,-1 1 1,1 1-1,0-1 0,-1 0 0,1 1 1,0-1-1,0 1 0,0 0 0,5 0 0,-6 1 29,-1-1-1,1 1 1,0 0-1,-1 0 1,1 0-1,0 0 0,-1 0 1,1 0-1,-1 0 1,0 0-1,1 0 1,-1 1-1,0-1 0,0 1 1,0-1-1,0 1 1,0-1-1,0 1 1,0-1-1,0 1 0,-1 0 1,1 0-1,0 2 1,2 9 180,-1 0 1,0 0-1,-1 0 1,0 0-1,-2 18 1,1-9 217,0-22-372,0 0 1,0 1-1,0-1 1,0 1 0,0-1-1,0 1 1,0-1 0,0 1-1,0-1 1,1 1-1,-1-1 1,0 0 0,0 1-1,0-1 1,0 1-1,1-1 1,-1 1 0,0-1-1,1 0 1,-1 1-1,0-1 1,1 0 0,-1 1-1,0-1 1,1 0-1,0 1 1,-1-1 4,1 0-1,0 0 0,0 0 1,0 0-1,0 0 1,-1 0-1,1 0 1,0 0-1,0 0 1,0 0-1,0 0 1,0 0-1,1-1 1,4-2 41,0 0 1,0 0 0,7-5 0,-11 7-67,21-15-19,23-21 1,-2 1-206,-43 35 187,0 0 0,0 0 0,0 1 0,0-1 1,0 1-1,0-1 0,1 1 0,-1-1 1,0 1-1,0-1 0,0 1 0,0 0 0,1 0 1,-1-1-1,0 1 0,0 0 0,1 0 1,-1 0-1,0 1 0,0-1 0,3 1 0,-3-1 13,1 1-1,-1 0 0,1 0 0,-1 0 0,1 0 1,-1 0-1,0 1 0,0-1 0,1 0 1,-1 1-1,0-1 0,0 1 0,1 1 0,2 6 44,0 0 0,-1 0 0,0 1-1,2 11 1,-4-17-2,0 0 6,0 0 0,0 0 0,0 0 1,1 0-1,0 0 0,-1 0 1,5 5-1,-5-8-10,-1 0 1,1 0-1,0-1 0,0 1 1,0 0-1,0-1 0,0 1 1,0 0-1,0-1 0,0 1 1,0-1-1,1 0 1,-1 1-1,0-1 0,0 0 1,0 0-1,0 1 0,1-1 1,-1 0-1,0 0 1,0 0-1,0-1 0,0 1 1,1 0-1,-1 0 0,0-1 1,0 1-1,0 0 1,2-2-1,9-3 53,-1-2 0,0 1 0,0-1 0,0-1 0,-1 0-1,12-12 1,3-2-124,179-143 173,-189 151-197,-13 12 48,0 0 0,-1 0 0,1 0 0,0 0 0,0 1 0,0-1 0,0 1 0,0-1 0,1 1 0,-1 0 0,0 0 0,1 0 0,-1 0 0,4-1 0,-6 2 24,0 0 0,0 0 0,0 0-1,1 0 1,-1 0 0,0 0 0,0 0 0,0 0-1,0 0 1,0 0 0,0 0 0,1 0 0,-1 0-1,0 0 1,0 0 0,0 1 0,0-1 0,0 0-1,0 0 1,0 0 0,1 0 0,-1 0 0,0 0-1,0 0 1,0 0 0,0 1 0,0-1 0,0 0-1,0 0 1,0 0 0,0 0 0,0 0 0,0 0 0,0 1-1,0-1 1,0 0 0,0 0 0,0 0 0,0 0-1,0 0 1,0 0 0,0 1 0,0-1 0,0 0-1,0 0 1,0 0 0,0 0 0,0 0 0,0 0-1,0 1 1,0-1 0,0 0 0,0 0 0,0 0-1,-13 22-150,-1-1-1,-21 26 1,-13 20 61,42-58 92,0 1 1,1 1-1,0-1 0,-6 21 0,10-29 18,0 1 1,1-1-1,-1 1 0,1-1 0,0 1 0,0-1 1,0 1-1,0-1 0,0 1 0,0-1 0,1 1 1,-1-1-1,1 1 0,1 3 0,-1-5-6,0 1-1,0-1 0,0 1 0,0-1 1,0 1-1,1-1 0,-1 0 1,0 0-1,1 0 0,-1 1 1,1-1-1,0-1 0,-1 1 1,1 0-1,0 0 0,-1 0 1,1-1-1,0 1 0,0-1 1,2 1-1,3 0 16,1-1 0,-1 1 1,0-1-1,1-1 0,-1 1 0,1-1 1,-1 0-1,0-1 0,0 0 0,0 0 0,0 0 1,0-1-1,0 0 0,-1-1 0,1 1 1,-1-1-1,0-1 0,0 1 0,0-1 0,5-5 1,3-5 41,-1 1 0,0-2 1,-1 0-1,-1 0 0,-1-1 1,11-22-1,2-9-29,-3 0 0,17-57 1,7-57 177,-37 130-446,-1-2 0,3-65 0,-10 89-199,-3 9-4,-3 15 167,0 8 289,2 0 0,0 1 0,2-1-1,-1 31 1,6 93 348,2-103-115,1 0 0,21 74 1,2-34-4422,-26-79 3213,5 10-1250,-3-12-1183,-3-1 2901,0-1 0,-1 0 0,1 0-1,-1 0 1,1 0 0,0 0-1,-1 1 1,2-1 0,11 0-4413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36:01.1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82 93 5216,'-9'-10'1696,"9"10"-1667,0 0 0,0-1 0,0 1 0,-1 0 1,1 0-1,0 0 0,0 0 0,0 0 0,0 0 1,0 0-1,-1 0 0,1 0 0,0 0 0,0 0 0,0 0 1,-1 0-1,1 0 0,0 0 0,0 0 0,0 0 0,0 0 1,-1 0-1,1 0 0,0 0 0,0 0 0,0 0 0,0 0 1,0 0-1,-1 0 0,1 0 0,0 0 0,0 0 0,0 0 1,0 1-1,0-1 0,-1 0 0,1 0 0,0 0 1,0 0-1,0 0 0,0 0 0,0 1 0,0-1 0,-4 6 1093,-27 178 2159,25-133-2717,-7 42 506,1 97-1,12-180-861,0-4-26,0-1-1,0 0 0,0 1 0,1-1 1,-1 1-1,1-1 0,1 0 1,-1 0-1,3 6 0,-4-10-153,0-1 1,0 0-1,0 0 0,0 1 1,1-1-1,-1 0 0,0 0 1,0 0-1,0 1 0,0-1 1,0 0-1,0 0 0,1 0 1,-1 1-1,0-1 0,0 0 1,0 0-1,1 0 1,-1 0-1,0 0 0,0 1 1,0-1-1,1 0 0,-1 0 1,0 0-1,0 0 0,1 0 1,-1 0-1,0 0 0,0 0 1,0 0-1,1 0 0,-1 0 1,0 0-1,0 0 0,1 0 1,-1 0-1,0 0 0,0 0 1,1 0-1,-1 0 0,0-1 1,0 1-1,0 0 0,1 0 1,-1 0-1,0 0 0,0-1 1,10-13 705,-3-2-465,9-33 0,15-114-150,0 6-211,1 12-39,-20 87 299,-8 45-562,-1 18-60,3 7 476,6 15 22,-1 1 1,-2 0 0,-1 1-1,8 46 1,-6-27-18,4 19 53,2-1 0,29 70 0,-36-114 75,-4-7-12,2 0-1,0 0 1,16 26 0,-22-41-91,-1 1 1,0-1-1,0 0 0,1 1 1,-1-1-1,0 1 1,0-1-1,1 0 1,-1 1-1,0-1 0,1 0 1,-1 0-1,1 1 1,-1-1-1,1 0 1,-1 0-1,0 1 0,1-1 1,-1 0-1,1 0 1,-1 0-1,1 0 1,-1 0-1,1 0 1,-1 0-1,1 0 0,0 0 1,0 0 6,-1-1 1,1 1-1,0-1 0,-1 1 1,1-1-1,-1 1 1,1-1-1,-1 1 0,1-1 1,-1 1-1,1-1 1,-1 0-1,0 0 0,1 1 1,-1-2-1,9-32 634,-8 31-695,20-154 490,-14 88-352,-5 56-117,22-154-4,-16 125-85,25-76-1,-28 104-139,1 1-1,0 0 0,10-15 1,-5 16-2201,2 5 672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36:04.4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85 517 6656,'0'0'114,"0"0"-1,0 0 1,0 0 0,0-1-1,0 1 1,0 0 0,0 0 0,0-1-1,-1 1 1,1 0 0,0 0-1,0 0 1,0-1 0,0 1 0,0 0-1,0 0 1,0 0 0,-1 0-1,1-1 1,0 1 0,0 0 0,0 0-1,0 0 1,-1 0 0,1 0-1,0-1 1,-1 1 0,-8 0-121,6 0 467,3 0-334,-1 1 0,0-1 1,1 0-1,-1 1 0,1-1 0,-1 0 0,1 1 1,-1-1-1,1 1 0,-1-1 0,1 1 1,-1-1-1,1 1 0,-1-1 0,1 1 0,0-1 1,-1 1-1,1 0 0,0-1 0,0 1 0,0 0 1,-1 0-1,-5 22 555,4-15-393,-33 122 1958,30-102-1736,1-1 0,-2 51 0,6-71-380,1 0 1,-1 0-1,4 12 1,-3-17-70,0 1-1,-1-1 1,1 1 0,0-1 0,0 0-1,0 1 1,1-1 0,-1 0 0,1 0-1,-1 0 1,1 0 0,2 2 0,-3-3-15,0-1 0,0 1 1,1-1-1,-1 0 0,0 1 1,1-1-1,-1 0 0,0 0 1,0 0-1,1 0 0,-1 0 1,0 0-1,1 0 0,-1-1 1,0 1-1,0 0 0,1-1 1,-1 1-1,0-1 0,0 1 1,0-1-1,1 1 0,-1-1 1,1-1-1,3-1 22,1-1 0,-1 0-1,6-7 1,-1 0-29,0-2 0,-1 1 0,0-1 0,12-26 1,-11 20-144,17-26 1,-26 45 98,-1-1 0,0 0-1,1 1 1,-1-1 0,1 1-1,-1-1 1,1 1 0,-1-1-1,1 1 1,-1-1 0,1 1-1,-1-1 1,1 1 0,0 0-1,-1-1 1,1 1 0,0 0-1,-1 0 1,1 0 0,0-1-1,0 1-2,-1 1 0,1-1-1,-1 0 1,0 0-1,1 0 1,-1 1 0,1-1-1,-1 0 1,0 0-1,1 1 1,-1-1 0,0 0-1,0 1 1,1-1 0,-1 0-1,0 1 1,0-1-1,1 1 1,-1-1 0,0 0-1,0 1 1,0 0-1,2 5-22,-1 0 0,0-1 0,1 11 0,-2-10 151,3 35 195,-3-27-169,1 0-1,4 23 1,-4-31-47,1-1-1,1 0 1,-1 0 0,1 0-1,0 0 1,0 0-1,4 4 1,1 3 381,-7-12-438,0 0 0,1 1 0,-1-1 0,0 0 0,0 0 0,0 0 0,1 1 0,-1-2 0,0 1-1,0 0 1,3 0 0,-1 0-17,24 0-14,-26 0 58,-1-1-104,1 0 43,-1 1-1,1-1 1,0 1-1,-1-1 1,1 1 0,0 0-1,-1-1 1,1 1-1,0 0 1,0-1-1,-1 1 1,1 0 0,0 0-1,0 0 1,-1 0-1,2 0 1,1-1 16,19-7 30,-1 0 1,0-1 0,0-1 0,-1-2 0,0 1 0,25-21 0,-23 11 4,0 0 1,-2-1 0,0-1 0,32-50-1,5-29-155,77-191 0,-132 290 43,7-22-38,-8 23 39,-1 1-1,1 0 1,-1-1-1,1 1 0,-1 0 1,0-1-1,0 1 1,0-1-1,0 1 1,0-1-1,0 1 0,0 0 1,0-2-1,-3 7-315,-2 8 221,1 1-1,0-1 1,-3 20-1,1-5 93,-15 57 27,4 1-1,-11 155 1,28-237 35,-1 12 56,1 0 1,3 19 0,-3-30-18,1 0 1,0 0 0,0 1-1,0-1 1,1 0 0,-1-1 0,1 1-1,0 0 1,0 0 0,1-1 0,-1 1-1,6 5 1,-7-8-24,0 0-1,0 0 1,0 0 0,1 0 0,-1 0-1,0 0 1,1 0 0,-1 0 0,1-1-1,-1 1 1,1 0 0,-1-1 0,1 1-1,-1-1 1,1 0 0,-1 0 0,1 1-1,0-1 1,-1 0 0,1 0 0,0 0-1,-1-1 1,1 1 0,-1 0 0,1-1-1,0 1 1,-1-1 0,1 1 0,-1-1-1,1 0 1,-1 0 0,0 1 0,1-1-1,0-1 1,4-3 18,-1 1 0,-1-1 1,1 0-1,-1-1 0,1 1 0,-1-1 0,5-10 0,12-28-97,27-81 0,-3 5 62,46-67 109,-47 102-42,34-94 0,-73 164-508,5-23 1,-10 38 424,0 0 0,0 0 0,-1 0 0,1 0 1,0 0-1,0 0 0,0 0 0,0 0 1,0 0-1,0 0 0,0 0 0,0 0 0,0-1 1,0 1-1,0 0 0,0 0 0,0 0 0,0 0 1,0 0-1,0 0 0,0 0 0,-1 0 1,1 0-1,0 0 0,0 0 0,0 0 0,0 0 1,0 0-1,0 0 0,0 0 0,0 0 0,0 0 1,0 0-1,0 0 0,0-1 0,0 1 1,0 0-1,0 0 0,0 0 0,0 0 0,0 0 1,0 0-1,0 0 0,0 0 0,0 0 0,0 0 1,0 0-1,0 0 0,0 0 0,0 0 1,0 0-1,0-1 0,0 1 0,0 0 0,0 0 1,0 0-1,0 0 0,1 0 0,-1 0 0,-6 7-279,-8 17 72,12-20 169,-21 34-141,2-3 70,-33 75 1,33-49 173,-16 71 0,-3 69 181,34-164 15,1 0 0,2 0-1,2 62 1,1-97-199,0 1 0,0-1 0,1 0 0,-1 0 1,1 0-1,-1 0 0,1 0 0,0 0 0,0 0 0,0 0 0,1 2 0,-1-3-31,0-1-1,-1 1 0,1 0 0,0-1 0,0 1 0,0-1 0,0 1 1,-1-1-1,1 1 0,0-1 0,0 1 0,0-1 0,0 0 0,0 0 1,0 0-1,0 1 0,0-1 0,0 0 0,0 0 0,0 0 0,0 0 0,0 0 1,0-1-1,0 1 0,0 0 0,0 0 0,1-1 0,40-16 33,-1 0-1,75-46 1,-75 39 8,-1 0-54,0-3 1,-2-1-1,-1-1 1,35-38-1,-33 30-209,-34 34 31,-9 11-36,1-3 142,-14 19-2,0-1 1,-1-1-1,-2 0 1,-27 24-1,-11 12 320,57-57-233,-6 6 25,1 0 1,-10 15-1,15-20-27,0-1 0,0 1 0,1 0 0,-1 0 0,0-1 0,1 1 0,-1 0 0,0 3 0,1-4 2,0 0 0,0 0-1,1-1 1,-1 1 0,0 0 0,0 0 0,0-1-1,0 1 1,1 0 0,-1-1 0,0 1 0,0 0-1,1-1 1,-1 1 0,1 0 0,-1-1 0,1 1-1,-1-1 1,1 1 0,-1-1 0,1 1-1,0 0 1,1 0 8,0 0 0,0-1 0,0 1 0,0 0 0,0-1-1,0 1 1,0-1 0,0 0 0,0 0 0,0 0 0,0 0 0,0 0-1,0 0 1,1-1 0,-1 1 0,0 0 0,0-1 0,0 0 0,-1 1-1,5-3 1,2-1 13,0 0-1,0 0 0,11-9 1,-2-2-26,0 0 1,-1-2-1,-1 1 1,21-31-1,-25 32-39,-10 13-2,0 1 0,0 0 0,0 0 0,0 0 0,0 0 0,0 0 0,0 0 0,0 0 0,0 1 0,1-1 0,-1 0 0,0 1 0,0-1 0,3 0 0,-4 1 14,1 0-1,0 0 1,-1 0 0,1 0 0,-1 0 0,1 1-1,0-1 1,-1 0 0,1 0 0,-1 0 0,1 1-1,-1-1 1,1 0 0,-1 1 0,1-1 0,-1 1-1,1-1 1,-1 0 0,1 1 0,-1-1 0,0 1-1,1-1 1,-1 1 0,0-1 0,1 1 0,-1 0-1,0-1 1,0 1 0,1-1 0,-1 1 0,0 0-1,0-1 1,0 2 0,3 9-91,-1 1-1,0 0 1,0 13 0,-2-10 125,7 26 1,-6-35 17,0 0-1,1 0 1,0-1 0,0 1-1,1-1 1,-1 1 0,7 8 0,-8-13-22,0 0 0,0 0 0,0 1 1,0-2-1,0 1 0,0 0 1,1 0-1,-1 0 0,0 0 1,1-1-1,-1 1 0,0-1 0,1 1 1,-1-1-1,3 1 0,-2-1 3,0 0 0,0 0 0,0 0-1,0-1 1,0 1 0,1 0 0,-1-1 0,0 0-1,0 1 1,0-1 0,-1 0 0,1 0-1,4-2 1,4-5 24,0 1 0,0-1 1,-1-1-1,15-16 0,28-43 58,-30 36-58,298-373-99,-249 314-31,-57 71-9,3-3-532,-17 23 619,0 1 1,0-1-1,0 0 0,0 0 1,0 0-1,0 0 0,0 0 0,0 0 1,0 0-1,0 0 0,0 0 1,0 0-1,0 0 0,0 0 1,0 0-1,0 0 0,0 0 1,0 0-1,0 0 0,1 0 1,-1 0-1,0 0 0,0 0 1,0 0-1,0 0 0,0 0 1,0 0-1,0 0 0,0 0 0,0 0 1,0 0-1,0 0 0,0 0 1,0 0-1,0 0 0,0 0 1,0 0-1,0 0 0,0 0 1,1 0-1,-1 0 0,0 0 1,0 0-1,0 0 0,-4 8-159,-2 12 217,-4-7 178,7-10-191,-2 2-49,0-2 86,5-1-43,0-2-32,0 0-1,0 0 1,0 1 0,0-1-1,0 0 1,-1 0 0,1 0-1,0 1 1,0-1 0,0 0-1,0 0 1,0 1 0,0-1-1,0 0 1,0 0 0,-1 0-1,1 0 1,0 1 0,0-1-1,0 0 1,0 0 0,-1 0-1,1 0 1,0 0 0,0 1-1,0-1 1,-1 0-1,1 0 1,0 0 0,0 0-1,-1 0 1,1 0 0,0 0-1,0 0 1,0 0 0,-1 0-1,1 0 1,0 0 0,0 0-1,-1 0 1,1 0 0,0 0-1,0 0 1,0 0 0,-1 0-1,1 0 1,0-1 0,0 1 0,-1 0 16,0 0 1,0 0-1,0 0 0,0 0 1,0 0-1,0 0 0,0 1 1,0-1-1,0 0 1,0 0-1,0 1 0,0-1 1,-1 1-1,-2 0-27,-4-1-186,10 0 177,-6 0 184,-1 0-244,1 2 18,-1 4 17,0-5 67,0-1 346,-4 0-491,1 1 0,0 1 1,-13 3-1,14-2 92,1 0 0,0 0 0,0 1 0,0 0-1,1 0 1,-1 1 0,1-1 0,0 1 0,0 0 0,1 1 0,-1-1 0,1 1 0,-5 9 0,-3 8-5,0 1 1,-10 33-1,8-19 39,4-11 12,1 0 0,1 0-1,-6 44 1,10-43-12,2 0 0,0 34 0,3-53-9,-1 1-1,1 0 0,1-1 1,0 1-1,0-1 0,1 1 1,0-1-1,1 0 0,0 0 1,6 10-1,-3-9 73,0-1 1,0 1-1,1-1 1,0 0-1,1-1 1,12 10-1,-16-15-29,1 1-1,-1-1 0,0 0 0,1 0 0,0-1 0,-1 0 1,1 0-1,0 0 0,0-1 0,0 1 0,0-2 0,1 1 1,-1-1-1,7 0 0,-5 0-21,0-1 1,0 0-1,0-1 1,0 1-1,0-2 1,0 1-1,-1-1 1,1 0-1,-1-1 1,1 0-1,-1 0 1,-1 0-1,1-1 1,-1 0-1,1-1 1,-1 1-1,-1-1 1,1 0-1,-1 0 1,5-9-1,14-26-35,-3-2 0,20-54-1,-10 21-35,19-39 156,66-145-136,-105 238-133,-1 0 0,8-25 0,-18 38-118,-5 10 61,-12 15-71,4 1 223,1 2 1,1-1-1,0 2 0,2-1 1,-12 35-1,-24 109 58,37-131 15,-4 19 79,2-1 0,2 1 0,3 0-1,1 85 1,4-130-450,1-1-1,-1 1 0,1-1 1,0 0-1,1 1 0,2 5 1,-4-10-157,1 1 0,0 0 0,0 0 0,1-1 0,-1 1 1,0-1-1,0 1 0,2 1 0,-1-2-248,-1 0 0,1 0 0,0 0 0,-1 0 1,1 0-1,0 0 0,-1-1 0,1 1 0,0-1 0,1 1 0,19 3-3356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36:05.0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15 123 6560,'-14'-13'2976,"38"13"-2592,13-5 2528,7 2-1664,36-10 1215,6 5-1471,22-10-96,-5 6-544,21-6-96,-10 11-160,3-7-64,-12 11 0,-19-6-3647,-16 9 1983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36:06.6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22 351 4160,'-21'5'7001,"25"-3"-5543,5 2-1037,0-2 95,1-1 1,-1 0 0,1-1 0,-1 0 0,1 0 0,-1-1 0,11-2 0,2-2 250,40-14 0,-20 3-255,58-29 0,-88 38-479,1-1-1,-1 0 1,0 0 0,-1-1-1,0-1 1,-1 0-1,0-1 1,15-19-1,-12 9 16,0 0 0,-2-1 0,0-1 0,-1 0 0,9-37 0,-17 54-2,-2 8-10,-2 10-102,-9 22-25,6-21 36,0 1 1,2 0-1,-4 16 1,-1 71 40,8-86 80,0-1-1,1 1 1,1 0 0,7 26-1,-8-38-20,0 0-1,0 0 0,0 0 1,1-1-1,-1 1 0,1 0 1,0-1-1,0 1 0,0-1 0,0 0 1,0 0-1,0 0 0,6 4 1,-7-5-4,1 0 0,0 0 0,-1 0 0,1-1 0,0 1 0,0 0 0,-1-1 0,1 1 0,0-1 0,0 0 0,0 0 0,0 1 0,0-1 0,0 0 0,-1-1 0,1 1 0,0 0 0,0 0 0,0-1 1,0 1-1,0-1 0,-1 0 0,4-1 0,3-3 31,0-1 1,0 0 0,-1 0 0,0-1 0,12-14 0,28-42 150,-38 49-206,6-9-7,-6 9-71,0 1 0,1 0 1,0 1-1,13-12 1,-22 23 48,0 0 1,0 0 0,-1 1 0,1-1 0,0 1-1,0-1 1,0 1 0,0-1 0,0 1 0,0-1-1,0 1 1,0 0 0,0-1 0,0 1 0,0 0 0,0 0-1,0 0 1,0 0 0,0 0 0,0 0 0,0 0-1,0 0 1,0 1 0,0-1 0,0 0 0,0 0-1,0 1 1,0-1 0,0 1 0,0-1 0,0 1-1,0-1 1,0 1 0,-1 0 0,1-1 0,0 1-1,0 0 1,-1 0 0,1-1 0,0 1 0,-1 0-1,1 0 1,0 1 0,3 6 33,1-1-1,-1 1 0,-1 1 1,4 8-1,-4-7 39,2 2 13,-1-1 12,0-1-1,1 1 1,7 10 0,-10-17-51,1-1 0,-1 0 0,1 0 0,0 0-1,-1-1 1,1 1 0,0 0 0,1-1 0,-1 0-1,0 0 1,1 0 0,-1 0 0,5 1 0,6 0 63,0 1 1,0-2 0,0 0 0,1-1 0,19 0-1,12 0-235,-10 0 108,-28-1 33,0 0 0,-1 0-1,1 1 1,-1 0 0,1 0-1,13 4 1,-20-4 88,2-1 2,-3 0-103,0-1 0,1 1 1,-1 0-1,0 0 0,1 0 0,-1 0 0,0 0 0,1 0 1,-1 0-1,0 0 0,1 0 0,-1 0 0,1 1 1,-1-1-1,0 0 0,1 0 0,-1 0 0,0 0 0,0 0 1,1 1-1,0-1 0,-1 5-3,-1 0 0,1 0 0,-1 0 0,0 0 0,0-1 0,0 1 0,-1 0 0,0 0 0,0-1 0,0 0 0,0 1 0,-1-1-1,1 0 1,-1 0 0,0 0 0,0 0 0,-8 6 0,-8 6 141,18-15-50,-5-1 303,10-16-6776,0 7 3804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3:00:48.95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4 350 2816,'-3'-4'12021,"5"2"-10950,1-1 0,0 1 0,0 0 0,0 0 0,5-2 0,19-6 757,-9 7-2294,23-2-1,-24 3 1135,116-13-215,282-19 198,-393 34-637,317 7-92,-85-2 221,-203-5-115,151-8 249,1-4-245,-169 11 224,-54-16-21,2 6-108,-28-14-1,2 2 21,-57-41-269,-18-10-34,109 68 156,-1 0 0,1 0 0,-13-10 0,19 12 31,5 3 98,8 7-17,23 23-97,-13-12 3,0-1 0,25 17 1,119 68-243,-155-96 269,1 0 0,-2 1 0,1 0 1,0 0-1,-1 0 0,7 10 0,-12-15-39,-1 1-1,0 0 1,1-1 0,-1 1-1,0 0 1,0 0-1,0 0 1,0 0 0,-1 0-1,1 0 1,-1 0-1,1 0 1,-1 0 0,1 1-1,-1-1 1,0 0-1,0 0 1,0 0 0,0 0-1,-1 1 1,1-1-1,-1 0 1,1 0 0,-1 0-1,0 0 1,1 0-1,-1 0 1,0 0 0,0 0-1,-1 0 1,1-1-1,-3 4 1,-5 4 78,0 0 0,-1-1 0,0-1-1,0 0 1,-17 9 0,-6 4 21,-13 11-89,13-10-29,-48 39-1,59-43-326,9-6-1933,0 0-5225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36:07.0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4 7392,'-25'-3'3776,"31"3"-3072,-1 3-480,4-3-96,10 4-64,9 1-992,1-2 512,8 6-3776,2 0 2304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36:07.4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81 1 5408,'-5'0'2432,"5"7"-2112,-5-2 1248,5 4-928,-9 3 800,4 0-832,-9 6 288,5-2-512,-5 1-64,9-1-192,-6 1 192,11 1-192,-3-6 256,3 0-256,0-6-3360,8 1 1760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36:08.4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13 3712,'-20'-12'7152,"20"26"-4251,-14 449 3253,12-428-5805,2 0-1,5 51 1,-5-86-408,0 1 1,0-1 0,0 0-1,0 1 1,0-1 0,0 1-1,1-1 1,-1 1 0,0-1-1,0 1 1,0-1 0,0 0-1,0 1 1,1-1 0,-1 1-1,0-1 1,0 0 0,1 1-1,-1-1 1,0 0 0,1 1-1,-1-1 1,0 0 0,1 0-1,-1 1 1,0-1 0,1 0-1,-1 0 1,1 0-1,-1 1 1,0-1 0,1 0-1,-1 0 1,1 0 0,-1 0-1,1 0 1,-1 0 0,1 0-1,-1 0 1,0 0 0,1 0-1,-1 0 1,1 0 0,-1 0-1,1 0 1,-1 0 0,0 0-1,1-1 1,-1 1 0,1-1-1,23-15-5528,-19 12 4731,14-10-1794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36:08.8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120 42 5312,'0'0'145,"0"-1"0,1 0 0,-1 1 0,0-1 0,1 0 0,-1 1 0,1-1 0,-1 1 0,1-1 0,-1 1 0,1-1 0,-1 1 0,1 0 0,0-1 0,-1 1 0,1-1 0,0 1 0,-1 0 0,1 0 0,0-1 0,-1 1 0,1 0 0,0 0-1,1 0 1,-1 0 42,0 1 0,-1 0 0,1-1 0,0 1-1,0 0 1,0 0 0,0-1 0,-1 1-1,1 0 1,0 0 0,-1 0 0,1 0-1,0 0 1,-1 0 0,0 0 0,1 0 0,0 2-1,0 0-11,-1 1 0,1-1 0,0 1 0,-1-1 0,0 1 0,0-1 0,0 1 0,0-1 0,0 1 0,-1-1 0,-1 7 0,-15 41 1095,14-43-1018,-1 3-31,-21 50 643,22-53-710,-2 0 0,1-1 0,-1 0 1,0 0-1,-9 10 0,12-15-101,0 0-1,1-1 0,-1 1 1,0-1-1,0 1 1,0-1-1,0 0 1,-4 2-1,6-3-33,-1 0 0,0 0 0,0 0 0,0 0 0,0 0 0,0 0 0,1 0 0,-1 0 0,0 0 0,0 0 0,0 0 0,0-1 0,1 1 0,-1 0 0,0-1 0,0 1 0,1-1 0,-1 1 0,0-1 0,0 1 0,1-1 0,-1 1 0,1-1 0,-1 0 0,0 1 0,1-1 0,-1 0 0,1 1 0,0-1 0,-1 0 0,1 0 0,-1-1 0,-2-5 16,0 0 0,0 0 0,1-1 1,0 1-1,0-1 0,0 1 0,1-1 0,1 0 0,-1 1 1,2-15-1,0 12-53,0-1 0,1 1 0,0 0 0,1 0 1,0 0-1,1 0 0,0 0 0,6-9 0,-7 13-16,1-1 0,1 1-1,-1-1 1,1 2 0,0-1-1,1 0 1,-1 1 0,1 0 0,0 0-1,0 1 1,9-5 0,-10 7 11,0-1 0,1 1 0,0 0 1,-1 0-1,1 1 0,0 0 0,0 0 1,0 0-1,0 1 0,0 0 0,0 0 1,-1 0-1,1 1 0,0 0 0,10 3 0,-12-3 69,0 0-1,0 1 0,0 0 0,0 0 0,0 0 0,-1 0 1,1 0-1,-1 1 0,1 0 0,-1 0 0,0 0 0,0 0 1,0 0-1,-1 0 0,1 1 0,-1-1 0,0 1 0,0 0 1,0 0-1,2 6 0,0 1 155,-1 0-1,-1 1 1,0-1 0,0 1 0,-1 0-1,-1 13 1,-1 1 102,-1-1 1,-1 1-1,-2-1 1,0 0-1,-11 29 1,-4 3 259,-31 57 0,38-89-365,-18 25 1,-5 9-401,31-50-1243,34-18-12022,-25 7 12099,23-7-2177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36:09.5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 4 2656,'-6'-3'14922,"-2"49"-13087,-4 76-904,-9 129 298,19-134-723,1-110-413,0 0-1,0 0 0,-3 13 1,-2 11 268,6-31-410,0 0 0,0 0 0,0 0 1,1 0-1,-1 0 0,0 0 0,0 0 0,0-1 0,0 1 1,0 0-1,0 0 0,0 0 0,0 0 0,0 0 0,0 0 1,0 0-1,0 0 0,0 0 0,1 0 0,-1 0 0,0 0 1,0 0-1,0 0 0,0 0 0,0 0 0,0 0 1,0 0-1,0 0 0,1 0 0,-1 0 0,0 0 0,0 0 1,0 0-1,0 0 0,0 0 0,0 0 0,0 0 0,0 0 1,0 0-1,1 0 0,-1 0 0,0 0 0,0 0 0,0 0 1,0 0-1,0 0 0,0 0 0,0 0 0,0 0 0,0 1 1,0-1-1,0 0 0,0 0 0,0 0 0,0 0 0,0 0 1,1 0-1,-1 0 0,0 0 0,0 0 0,0 1 0,0-1 1,0 0-1,4-1-2165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36:09.9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2 8320,'0'-1'80,"0"1"1,0 0-1,0 0 1,-1 0 0,1 0-1,0 0 1,0 0-1,0 0 1,-1 0 0,1 0-1,0 0 1,0 0-1,-1 0 1,1 0-1,0 0 1,0 0 0,0 0-1,-1 0 1,1 0-1,0 0 1,0 0 0,0 0-1,-1 1 1,1-1-1,0 0 1,0 0-1,0 0 1,-1 0 0,1 0-1,0 1 1,0-1-1,0 0 1,0 0 0,0 0-1,0 0 1,-1 1-1,1-1 1,0 0-1,0 0 1,0 0 0,0 1-1,0-1 1,0 0-1,0 0 1,0 0 0,0 1-1,0-1 1,0 0-1,0 0 1,0 1-1,0-1 1,0 0 0,0 0-1,0 0 1,0 1-1,0-1 1,0 0 0,0 0-1,0 0 1,1 1-1,-1-1 1,0 0-1,0 0 1,0 0 0,0 1-1,0-1 1,1 0-1,-1 0 1,0 0 0,5 14 1056,-1 28 1223,-3 85-1,-2-63-1217,-15 251 1235,14-277-2252,0 36-245,3-45-5974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36:16.2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221 6 4640,'-14'-5'2688,"8"12"1198,-12 19-2600,0 0-624,-6 4-5,12-16-339,1 0 0,-10 18 0,6-4-130,1 1-1,1 0 1,1 1-1,2 0 1,1 1 0,2 0-1,1 0 1,1 1 0,2 0-1,0 40 1,4-51-100,0-1 0,2 1 0,0-1 1,1 1-1,2-1 0,13 37 0,-7-31 107,1 0-1,1-1 0,1-1 1,25 31-1,-10-21 414,-27-31-976,0 0-1,0-1 0,1 1 1,-1-1-1,0 0 1,1 0-1,0 0 0,6 2 1,-1 0-1621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36:16.9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46 7456,'2'17'4344,"6"15"-2505,4 20-1308,2 58 796,11 61-9,-15-111-1070,16 68 966,-25-126-788,-2-16 492,-13-50-332,-3-16-570,6-47-28,10 99-18,2 0 1,6-43-1,-6 61 32,1 0-1,1 0 1,0 0-1,0 1 1,1-1-1,1 1 1,-1 0-1,1 0 1,1 0-1,0 1 1,0-1-1,0 1 1,1 1-1,0 0 1,1 0-1,0 0 1,0 1-1,0 0 1,1 0 0,17-8-1,-12 8-128,1 1-1,21-6 1,-30 10 80,0 0 0,-1 0 0,1 1-1,0-1 1,0 1 0,0 1 0,-1-1 0,1 1 0,10 2 0,-15-3 43,1 1 1,-1-1-1,0 1 0,0-1 1,1 1-1,-1-1 1,0 1-1,0 0 0,0-1 1,0 1-1,0 0 1,0 0-1,0 0 0,0 0 1,0 0-1,0 0 1,-1 0-1,1 0 0,0 0 1,-1 0-1,1 0 1,0 0-1,-1 1 0,0-1 1,1 0-1,-1 0 1,0 1-1,0-1 0,1 0 1,-1 1-1,0-1 1,0 0-1,0 1 0,-1-1 1,1 0-1,0 0 1,0 1-1,-1-1 0,0 2 1,-9 22 150,-19 35 1,18-40-102,1 1 1,1 0 0,-9 31-1,16-45-34,1 0-1,0 0 0,0 1 0,0-1 0,1 0 1,0 0-1,1 0 0,0 1 0,0-1 1,0 0-1,1 0 0,0 0 0,0-1 1,1 1-1,4 8 0,-5-11-19,6 12-17,1 0 1,1 0-1,22 28 0,-13-24 35,5 5 31,-2 1 1,24 36-1,-44-58-12,0-1 0,0 1 0,0-1 0,-1 1 0,0 0 0,0 0 0,1 5 0,-1-8 19,-1 1 1,0 0-1,0 0 1,0-1-1,0 1 0,0 0 1,0-1-1,-1 1 1,1 0-1,-1-1 0,1 1 1,-1-1-1,1 1 1,-1 0-1,0-1 0,0 1 1,0-1-1,-2 3 1,0-2-7,0 1 1,0-1-1,0 0 1,0 0-1,-1 0 1,1 0 0,-1-1-1,0 1 1,0-1-1,1 0 1,-1 0-1,0 0 1,-8 0-1,-4 0 57,-32-2-1,41 1-21,-6-1-340,1 0-1,0-1 1,0 0 0,0-1-1,0-1 1,0 1 0,-20-11-1,16 5-1160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36:18.6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9 498 4576,'0'1'172,"0"0"0,-1 1 0,1-1 1,0 0-1,0 0 0,0 0 0,0 1 0,0-1 0,0 0 0,1 0 1,-1 0-1,0 1 0,1-1 0,-1 0 0,1 0 0,-1 0 1,1 0-1,-1 0 0,1 0 0,0 0 0,-1 0 0,1 0 1,0 0-1,0 0 0,0 0 0,0-1 0,0 1 0,0 0 1,0-1-1,0 1 0,1 0 0,0 0-14,0 0-1,0 0 0,-1-1 1,1 1-1,0-1 1,0 0-1,0 1 1,0-1-1,0 0 1,-1 0-1,1 0 1,0 0-1,0 0 0,0-1 1,0 1-1,0-1 1,0 1-1,-1-1 1,1 1-1,3-3 1,-1 1-73,-1-1 0,1 0 1,-1 0-1,0 0 0,0-1 1,0 1-1,0-1 0,-1 1 1,1-1-1,-1 0 0,0 0 1,0 0-1,-1 0 0,1 0 1,-1-1-1,0 1 0,0 0 1,0-1-1,0 1 0,-1-1 1,0 1-1,0-1 0,0 1 1,0-1-1,-1 1 0,-1-6 1,2 9-122,0 0 1,0 0 0,-1 0 0,1 0 0,0 0-1,-1 0 1,1 0 0,-1 0 0,1 0 0,-1 0-1,1 0 1,-1 0 0,0 0 0,1 0 0,-1 1-1,0-1 1,0 0 0,0 0 0,1 1 0,-1-1-1,0 1 1,0-1 0,-2 0 0,2 1 1,-1 0 1,1 0 0,0 0-1,0 0 1,-1 0-1,1 0 1,0 1-1,0-1 1,-1 1 0,1-1-1,0 1 1,0-1-1,0 1 1,0-1-1,0 1 1,-2 2 0,-2 1 40,1 0 0,-1 0 0,1 1 1,0 0-1,0 0 0,1 0 1,-4 6-1,1 2 162,0 1-1,1 0 1,1 0-1,0 0 1,1 1 0,-3 21-1,6-30-68,-1 1-1,1-1 1,0 0-1,1 0 1,-1 0 0,1 0-1,0 0 1,1-1-1,0 1 1,-1 0-1,2 0 1,-1-1-1,1 1 1,0-1 0,0 0-1,0 0 1,1 0-1,6 6 1,-8-9-29,0 0 1,0 0-1,0 0 0,1-1 1,-1 1-1,0-1 1,1 0-1,-1 0 0,1 0 1,0 0-1,-1 0 0,1-1 1,0 1-1,0-1 1,5 1-1,-3-1 6,-1-1-1,1 0 1,0 1-1,0-1 1,-1-1-1,1 1 1,-1-1 0,8-3-1,-1-2 38,0 0-1,0 0 0,-1-1 1,0-1-1,17-18 1,-3-1-1,-2-1 1,-2-1-1,34-65 1,29-103-142,-69 156-39,-1-2-1,8-51 1,-21 94 61,1-3-67,0 0 0,0 0 0,-1 0 0,1 0 0,-1 0 0,0-1 0,0 1 0,-1 0 0,1 0 0,-1 0 0,0 0 0,-2-6 0,3 10 61,0 0 0,0 0 0,0-1 0,0 1 0,0 0 0,-1 0 0,1 0 0,0 0 0,0 0 0,0-1-1,0 1 1,0 0 0,-1 0 0,1 0 0,0 0 0,0 0 0,0 0 0,-1 0 0,1 0 0,0 0 0,0 0 0,0 0 0,-1 0 0,1 0 0,0 0 0,0 0 0,0 0 0,-1 0 0,1 0-1,0 0 1,0 0 0,0 0 0,-1 0 0,1 0 0,0 0 0,0 0 0,0 0 0,-1 1 0,-8 7-234,-6 11-19,7-5 199,1-1 1,0 1-1,-8 26 1,11-29 49,-19 63 87,-17 86-1,8-22-125,12-67 50,-107 413 1396,121-461-1055,3-19-123,3-4-204,0 0 1,0 0-1,0 0 1,0 0-1,0 0 0,-1 0 1,1 0-1,0 0 1,0 0-1,0 0 0,0 0 1,0 0-1,0 0 1,0 0-1,-1 0 1,1 0-1,0 0 0,0 0 1,0 0-1,0 0 1,0 0-1,0-1 0,0 1 1,0 0-1,0 0 1,0 0-1,-1 0 0,1 0 1,0 0-1,0 0 1,0 0-1,0 0 0,0 0 1,0-1-1,0 1 1,0 0-1,0 0 1,0 0-1,0 0 0,0 0 1,0 0-1,0 0 1,0 0-1,0-1 0,0 1 1,0 0-1,0 0 1,0 0-1,0 0 0,0 0 1,0 0-1,0 0 1,0 0-1,0-1 0,0 1 1,0 0-1,0 0 1,0 0-1,0 0 0,1 0 1,-1 0-1,0 0 1,0-8 43,1 1-1,0 0 1,1 0 0,0 0 0,0 0 0,5-12 0,-1 6-66,1 0 1,0 1-1,9-13 1,0 5 1,1 0-1,2 1 1,20-18 0,69-49-82,-55 45 97,-5 3-29,-2-3-1,-1-2 1,-3-1-1,46-63 0,-62 75-103,-15 22-191,-9 10 27,-3 5-117,-33 72 22,24-57 412,1 0-1,0 0 0,2 1 0,-7 28 0,14-44 36,-1 1 0,1-1 0,0 0-1,0 0 1,0 1 0,1-1 0,0 0-1,2 8 1,-3-12-38,1 0 0,-1 0-1,0 0 1,1 0 0,-1 0 0,1 0-1,-1 0 1,1 0 0,-1 0 0,1 0-1,0 0 1,0 0 0,-1 0-1,1-1 1,0 1 0,0 0 0,0-1-1,0 1 1,0 0 0,0-1 0,0 1-1,0-1 1,0 0 0,0 1 0,0-1-1,0 0 1,0 1 0,0-1 0,0 0-1,0 0 1,1 0 0,-1 0-1,0 0 1,0 0 0,0-1 0,0 1-1,0 0 1,0 0 0,0-1 0,0 1-1,0-1 1,0 1 0,0-1 0,0 1-1,1-2 1,1 0 9,-1 0 0,1-1 0,-1 1 0,0-1 0,0 1 1,0-1-1,0 0 0,-1 0 0,1 0 0,-1 0 0,1 0 0,0-4 0,1-1-5,2-6-12,0 0 0,-1 0-1,-1 0 1,-1 0 0,2-27 0,-2 17 6,-1-5-93,-1 24 46,0 0 1,0 0 0,0 0 0,1 0-1,0 0 1,0 0 0,0 0-1,3-7 1,0 4 29,0 1 0,0-1-1,1 1 1,0 0 0,0 0 0,10-10 0,-14 15-2,1 1 0,-1 0 1,1-1-1,0 1 1,-1 0-1,1 0 0,0 0 1,0 0-1,0 0 1,0 0-1,0 0 1,0 1-1,0-1 0,0 1 1,0-1-1,0 1 1,0 0-1,0 0 0,0 0 1,0 0-1,0 0 1,0 0-1,0 1 1,0-1-1,0 1 0,0-1 1,0 1-1,0 0 1,0 0-1,0 0 0,-1 0 1,1 0-1,2 2 1,0 0 23,0 1 0,-1-1-1,1 1 1,-1 0 0,1 1 0,-1-1 0,0 1 0,-1-1 0,5 10 0,0 5 227,6 25 0,-3-11 213,-7-22-278,1 0 0,0 0 0,1-1-1,1 1 1,0-1 0,0 0 0,8 9 0,-10-14-96,1 0 0,0-1 1,0 1-1,0-1 1,1 0-1,-1-1 0,1 1 1,0-1-1,0 0 0,0 0 1,0-1-1,1 0 1,11 3-1,-7-4-52,1 0 0,0 0 1,-1-1-1,1-1 0,-1 0 0,1 0 0,-1-1 1,0 0-1,1-1 0,11-5 0,1-2-30,-1 0 1,-1-1-1,34-23 0,-45 27-1,-1-1-1,0 0 0,0 0 0,0-1 1,9-12-1,-16 17 25,1-1 0,-1 0 1,0 0-1,0 0 0,-1 0 0,0 0 0,0-1 1,0 1-1,0-1 0,-1 0 0,0 1 0,0-1 1,0-10-1,-1 9-77,0-1 1,-1 0-1,0 0 0,-3-10 1,4 15 24,-1 1 1,0-1-1,0 1 1,0-1 0,0 1-1,-1-1 1,1 1-1,-1 0 1,1 0-1,-1 0 1,0 0-1,0 0 1,0 0-1,0 0 1,0 1-1,-3-2 1,4 2 5,-1 0 1,1 1 0,0 0-1,-1-1 1,1 1-1,-1 0 1,1-1-1,-1 1 1,1 0-1,-1 0 1,1 0-1,-1 1 1,1-1-1,-1 0 1,1 0-1,0 1 1,-1-1 0,1 1-1,-1-1 1,1 1-1,0 0 1,-1-1-1,1 1 1,0 0-1,0 0 1,0 0-1,0 0 1,0 0-1,-2 2 1,-1 1-3,1 1 1,-1-1-1,1 1 1,0 0 0,0 0-1,-4 8 1,2 0 31,1 0 1,0 0-1,1 1 0,0 0 1,1-1-1,0 1 1,1 0-1,2 24 1,0-29 7,0 0 1,0 0-1,1 0 1,1 0-1,-1-1 0,1 1 1,1-1-1,0 0 1,0 1-1,0-2 1,1 1-1,0-1 0,1 1 1,9 9-1,-11-14 9,0 1 0,0-1 0,0-1 0,0 1 0,0-1 0,0 1 0,1-1 0,-1-1 0,1 1 0,0 0 0,-1-1 0,1 0 0,0 0 0,0-1 0,0 1 0,0-1 0,9-1 0,-8 0-822,0 0 0,0 0 0,0 0 1,0-1-1,0 0 0,0-1 0,-1 1 0,10-6 0,7-6-2452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36:19.4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299 41 3072,'-3'-2'530,"-1"0"0,0 0 0,0 0-1,0 0 1,0 1 0,0-1 0,0 1 0,-1 0 0,1 1 0,0-1 0,-1 1 0,1-1-1,-7 2 1,4-1-204,-1 1-1,0 1 0,0-1 1,1 1-1,-1 1 0,1-1 1,0 1-1,0 1 0,0-1 1,-8 6-1,4 0-223,0 0 0,1 1 1,0 0-1,1 0 0,0 1 1,1 1-1,0-1 0,1 1 0,0 0 1,-6 17-1,4-7 57,1 0 0,2 1 0,0 0 1,1 0-1,-2 31 0,6-42-75,1-1 0,0 1 0,0 0 0,1 0 0,1-1-1,0 1 1,1-1 0,0 1 0,5 11 0,-6-17-27,1-1 0,0 1 0,0-1 0,0 1 0,1-1-1,0 0 1,0 0 0,0-1 0,1 1 0,0-1 0,-1 0 0,2 0 0,-1-1-1,0 1 1,1-1 0,-1 0 0,1-1 0,8 4 0,0-3 56,1 1-1,0-2 1,-1 0 0,1-1 0,0 0 0,0-1 0,30-4-1,-18-1 25,1 0 0,-1-2 0,33-13 0,-41 11-36,0 0-1,0 0 1,-1-2-1,-1 0 1,0-1-1,0-1 1,-1-1-1,-1 0 1,0-1-1,-1-1 1,-1 0-1,0 0 1,-1-2-1,-1 1 1,-1-2-1,-1 1 1,0-1-1,8-28 1,-14 39-41,0-1 1,-1 1-1,-1-1 0,0 1 1,0-1-1,0 0 1,-1 1-1,-2-14 1,2 16-40,-1 0 0,-1 1 0,1-1 1,-1 1-1,0-1 0,0 1 0,0 0 0,-1 0 1,0 0-1,0 0 0,0 0 0,-5-5 0,2 4-19,0 0-1,0 1 0,0-1 1,-1 1-1,0 1 0,0-1 1,-14-5-1,7 4-61,0 1 0,-1 1-1,0 0 1,0 1 0,0 0 0,0 1-1,0 1 1,-28 1 0,30 1-61,0 0 0,-26 7 1,36-7-118,0-1-1,0 1 1,0 1 0,0-1 0,0 0-1,0 1 1,1 0 0,-1-1 0,0 1-1,1 0 1,-1 0 0,1 1-1,0-1 1,0 0 0,0 1 0,0 0-1,-3 4 1,2 9-2855,5 4 1024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2:52:32.6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98 1 5984,'16'10'1920,"-15"-10"-1893,-1 0 1,0 1 0,0-1-1,1 0 1,-1 0 0,0 0-1,0 0 1,0 1 0,1-1-1,-1 0 1,0 0 0,0 0-1,0 1 1,0-1 0,1 0-1,-1 0 1,0 1 0,0-1-1,0 0 1,0 0-1,0 1 1,0-1 0,0 0-1,0 1 1,0-1 0,0 1-1,2 8 652,0 1 0,-1-1 0,-1 1 0,1 0 0,-1-1 0,-1 1 0,0 0 0,-1-1 0,-2 11 0,-7 7-68,-2-1 0,0 0 0,-2-1 0,-35 45 0,42-59-307,3-4-3209,27-14-3581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3:01:15.48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144 686 2720,'2'-2'1438,"6"-9"7103,-15 15-6899,-7 5-664,6-5-673,1 0 1,-1 1 0,1 0 0,0 1-1,0-1 1,0 1 0,1 1 0,0-1 0,0 1-1,-8 14 1,5-5-8,1 1-1,1 0 0,-10 34 1,15-39-191,-1 0 1,2 0-1,-1 0 0,2 0 1,-1 0-1,4 24 0,-2-31-65,0 0-1,0-1 1,0 1-1,1 0 0,0 0 1,0-1-1,0 1 1,0-1-1,1 0 1,0 0-1,0 0 0,0 0 1,0 0-1,8 6 1,-9-8-20,1 0 0,1 0 0,-1 0 1,0 0-1,0 0 0,1-1 0,-1 0 0,1 1 1,-1-1-1,1-1 0,0 1 0,-1 0 1,1-1-1,0 0 0,-1 0 0,1 0 0,0 0 1,-1-1-1,1 1 0,3-2 0,2 0 16,1-1 0,-1-1 0,-1 1-1,1-1 1,-1-1 0,1 0 0,-1 0-1,-1 0 1,1-1 0,-1 0 0,0-1-1,9-9 1,17-19 28,-1-2 0,54-79-1,-78 103-53,-6 11-7,0 0-1,-1-1 0,1 1 0,0-1 0,-1 1 0,0-1 0,0 1 0,0-1 1,1-4-1,-2 7-22,0 0 0,-1 0 0,1 0 1,0 0-1,-1 0 0,1 0 1,0 0-1,-1 0 0,1 0 0,0 0 1,-1 0-1,1 0 0,0 0 1,-1 0-1,1 0 0,0 1 0,-1-1 1,1 0-1,0 0 0,0 0 1,-1 1-1,1-1 0,0 0 0,0 0 1,-1 0-1,1 1 0,0-1 0,0 0 1,0 1-1,-1-1 0,-1 8 82,0 0-1,0 0 0,0-1 0,1 1 0,1 0 1,-1 11-1,1-5-52,-2 14 180,2 0 0,1 1 0,2-1 1,0 0-1,2 0 0,10 32 0,-14-56-134,0-1-1,1 0 0,-1 1 1,1-1-1,-1 0 1,1 0-1,4 5 0,-5-7-35,0 0-1,0 0 1,0 0-1,0 0 1,0 0-1,1 0 1,-1-1-1,0 1 1,0 0-1,1-1 1,-1 1-1,0-1 1,1 0-1,-1 1 1,0-1-1,1 0 1,-1 0-1,1 0 1,-1 1-1,1-2 1,-1 1-1,3 0 1,2-2 13,0 1 0,-1-1-1,1-1 1,-1 1 0,0-1 0,8-4 0,31-25-118,-26 18 54,75-69 25,-36 29 63,-22 23-152,2 2-1,46-30 1,-81 58 30,0 14-69,-1-11 126,-1 0 1,1-1-1,-1 1 1,0 0-1,0-1 1,0 1-1,0 0 1,0 2-1,-15 65-45,10-52 96,1 1 0,1-1-1,-2 33 1,5-49-36,0-1 0,0 1 0,0-1-1,0 1 1,0 0 0,0-1 0,0 1 0,0-1 0,0 1 0,0-1 0,1 1 0,-1-1-1,0 1 1,0-1 0,0 1 0,1-1 0,-1 0 0,0 1 0,1-1 0,-1 1-1,0-1 1,1 0 0,-1 1 0,1-1 0,-1 0 0,1 1 0,0-1 0,0 1 2,0-1 0,0 0 1,0 0-1,0 0 1,0 0-1,0 0 1,0 0-1,1 0 0,-1 0 1,0 0-1,0-1 1,2 0-1,1 0 11,1-1-1,-1 0 1,0-1-1,9-5 1,30-27 91,-17 13-191,1 1 1,37-22 0,-32 26 46,-32 18 25,0-1 1,1 0-1,-1 0 0,0 1 1,1-1-1,-1 0 0,0 0 1,1 1-1,-1-1 0,0 0 1,0 1-1,1-1 0,-1 0 1,0 1-1,0-1 0,0 1 1,0-1-1,1 0 0,-1 1 1,0-1-1,0 1 0,0 0-11,2 4 37,-1 1 0,0-1 0,0 0 0,-1 1 1,1-1-1,-1 0 0,0 1 0,-1-1 1,-1 10-1,1-7 25,0 1 0,0 0 0,2 11 0,0-6-74,2 0 1,0 0 0,5 15-1,-6-23 69,1 1-1,-1-1 1,2 0-1,-1 1 1,1-1-1,-1-1 1,2 1-1,5 6 1,-9-11-34,0 0 1,-1-1-1,1 1 0,0-1 1,0 1-1,0-1 1,0 1-1,-1-1 0,1 1 1,0-1-1,0 0 0,0 0 1,0 1-1,0-1 1,0 0-1,0 0 0,0 0 1,0 0-1,0 0 0,1 0 1,0-1 7,1 1 1,-1-1 0,0 0-1,1 0 1,-1 0-1,0 0 1,4-2-1,2-3 23,0-1-1,13-12 0,-19 17-37,69-80 391,-4 4-180,-35 44-411,-1 2 44,1 0-1,51-38 0,-83 70 157,11-6-263,-10 7 253,0-1 1,-1 1 0,1-1 0,-1 0-1,1 1 1,-1 0 0,1-1 0,-1 1-1,1-1 1,-1 1 0,1 0 0,-1-1 0,0 1-1,1 0 1,-1-1 0,0 2 0,2 3 5,0-1 1,0 1 0,-1 0 0,0 0-1,0 1 1,0-1 0,0 0 0,-1 0 0,-1 10-1,-1 5 61,-6 26 0,3-16 0,-3 11-88,-13 45 0,15-67 41,-1-1 0,-1 1-1,0-1 1,-18 26 0,24-40-9,-1 0 0,0 0 0,0-1 1,-1 0-1,1 1 0,-1-1 0,1-1 0,-1 1 1,0 0-1,0-1 0,0 0 0,0 0 0,-1 0 1,1 0-1,0-1 0,-1 0 0,1 0 0,-1 0 1,0 0-1,1-1 0,-1 1 0,0-1 0,1-1 1,-1 1-1,1 0 0,-1-1 0,0 0 0,1 0 0,-1-1 1,1 1-1,0-1 0,-6-3 0,3 2-80,1-1 0,-1 0 0,1-1 0,-1 0 0,2 0-1,-12-11 1,14 12 33,1 1 0,-1 0 0,1-1 0,0 0-1,-1 1 1,2-1 0,-1 0 0,0 0 0,1 0-1,0 0 1,0 0 0,0 0 0,0-1 0,0-4 0,1 8 42,0 0 0,0 0 0,0-1 0,0 1 0,0 0 0,0 0 0,0-1 0,0 1 0,0 0 0,1 0 0,-1 0 0,0-1 0,1 1 0,-1 0 1,1 0-1,0 0 0,-1 0 0,1 0 0,0 0 0,-1 0 0,1 0 0,0 0 0,0 0 0,0 1 0,0-1 0,0 0 0,0 0 0,0 1 0,0-1 0,0 1 0,0-1 1,0 1-1,1-1 0,-1 1 0,0 0 0,0 0 0,0-1 0,1 1 0,-1 0 0,0 0 0,0 0 0,1 0 0,0 1 0,16 0 42,-1 1-1,0 1 1,0 1-1,31 11 1,-23-7 26,-3-1 55,0-1-1,0-2 1,0 0-1,1-1 0,27 0 1,-40-3-99,0-1-1,0 0 1,0 0 0,-1-1 0,1 0-1,-1-1 1,1 0 0,-1-1 0,0 1 0,0-2-1,0 1 1,-1-1 0,1-1 0,11-10 0,1-5 16,-2 0 0,30-44-1,0 0 47,4 4-61,-22 26-4,49-69-1,21-85 32,-15-7-24,-75 169 17,65-167-173,-73 187 84,9-25-54,-12 31 84,1 1-1,-1-1 1,0 0-1,0 0 1,1 0 0,-1 0-1,0 0 1,0 0-1,0 1 1,0-1-1,0 0 1,0 0-1,0 0 1,-1 0 0,1 0-1,0 0 1,0 1-1,-1-1 1,1 0-1,0 0 1,-1 0 0,1 0-1,-1 1 1,1-1-1,-1 0 1,1 1-1,-1-1 1,0 0 0,0 0 3,0 1 0,0 0 1,0 0-1,1 0 0,-1 0 1,0 0-1,0 0 0,0 0 1,0 0-1,0 0 0,0 0 1,1 0-1,-1 0 0,0 1 1,0-1-1,0 0 0,0 1 1,1-1-1,-1 1 0,0-1 1,0 1-1,0 0 1,-19 15-79,15-12 71,-6 8 13,0-1-1,1 1 0,0 1 1,1 0-1,0 0 0,-10 22 1,-34 92 128,31-70 199,-24 51 41,13-31-213,-43 146 1,48-91 79,26-113-140,0 0 1,1-1-1,1 1 0,0 0 1,4 20-1,-3-36-44,-1 0 0,1-1 0,0 1 0,0 0 0,0 0 0,0 0-1,0-1 1,0 1 0,1 0 0,0-1 0,2 4 0,-3-5-22,0 0 0,1 0 0,-1 0 0,1 0 0,-1 0 0,1 0 0,-1-1 0,1 1 0,-1 0 0,1-1 0,0 1 0,-1-1 0,1 0 0,0 0 0,-1 1 0,1-1 0,0 0 0,-1 0 0,1-1 0,0 1 0,3-1 0,5-1 18,0-1 0,0-1-1,0 1 1,0-1 0,17-12 0,46-34 61,-48 33-78,34-28-3,88-87 0,-96 83-112,-50 49 5,1 0-208,5 0 257,-4 0 23,0 1 1,1 0-1,-1 0 1,0 1 0,0-1-1,0 1 1,1-1 0,4 5-1,-7-6 483,-2 1-469,1-1-1,-1 0 1,1-1-1,-1 1 1,1 0 0,-1 0-1,1 0 1,-1 0-1,1 0 1,-1 0-1,1 0 1,0-1-1,-1 1 1,1 0 0,-1 0-1,1-1 1,0 1-1,-1-1 1,0 1-4,0-4-24,-2 0-19,-8 3 116,-7-8-213,3 15-118,12-6 250,-1 1 0,1 0 1,-1 0-1,1 0 0,-1 0 1,1 1-1,0 0 0,-5 2 1,-4 3 11,-1-1 97,-6 1-21,-23 15 0,36-18-91,1 0-1,-1 0 1,0 1-1,1-1 0,0 2 1,0-1-1,-6 8 1,2 1 41,0 0 1,1 0 0,0 0-1,1 1 1,-10 30 0,15-37 17,0 0 0,1 1 0,0-1 0,0 0 0,0 0 0,1 1 0,0-1 0,1 0 0,0 1 0,0-1 1,1 0-1,0 0 0,5 11 0,-6-16-27,0-1 0,0 1 0,0-1 0,1 0-1,-1 0 1,1 0 0,-1 0 0,1 0 0,0 0 0,0 0 0,0 0 0,0-1 0,0 1 0,0-1 0,0 1 0,1-1-1,-1 0 1,0 0 0,1 0 0,-1 0 0,1-1 0,-1 1 0,1-1 0,-1 1 0,1-1 0,0 0 0,-1 0 0,1 0 0,-1 0-1,1 0 1,0-1 0,3 0 0,1-1 18,0 0 0,0 0-1,-1-1 1,1 0 0,-1 0-1,1 0 1,-1-1 0,0 0-1,0 0 1,6-7 0,-2 0-20,-1 0 0,0 0 0,-1-1 0,0-1 0,-1 0 0,0 0 0,6-19 0,-7 17-29,-1 0-1,-1-1 1,-1 0 0,0 0-1,-1 0 1,0 0 0,-2-17-1,0 31-2,0-1-1,-1 1 1,1 0 0,-1-1-1,0 1 1,0 0 0,0-1-1,0 1 1,0 0-1,-2-3 1,3 5 16,0 0 0,0-1 0,0 1 0,-1 0 1,1-1-1,0 1 0,0 0 0,-1-1 0,1 1 0,0 0 0,0-1 0,-1 1 0,1 0 0,0 0 0,-1-1 1,1 1-1,0 0 0,-1 0 0,1 0 0,-1 0 0,1-1 0,0 1 0,-1 0 0,1 0 0,-1 0 0,1 0 0,0 0 1,-1 0-1,1 0 0,-1 0 0,1 0 0,0 0 0,-1 0 0,1 0 0,-1 1 0,1-1 0,0 0 0,-1 0 0,1 0 1,-1 0-1,1 1 0,0-1 0,-1 0 0,1 0 0,0 1 0,0-1 0,-1 0 0,1 1 0,0-1 0,0 0 1,-1 1-1,1-1 0,0 0 0,0 1 0,0-1 0,0 1 0,-1-1 0,1 0 0,0 1 0,0-1 0,0 1 0,0 0 1,-10 20-3,6-14 44,1 1-1,0 0 1,0-1 0,-3 17-1,3-2 47,1 1-1,1-1 1,2 1-1,0-1 0,1 1 1,1-1-1,1 0 1,1 0-1,1 0 1,11 26-1,-16-45-58,1 0 0,-1 0 0,1 0 0,0 0-1,-1 0 1,1 0 0,1-1 0,-1 1 0,0-1 0,1 0-1,-1 0 1,1 1 0,-1-1 0,7 3 0,-7-5-11,0 1-1,1 0 1,-1-1 0,0 1 0,0-1-1,1 1 1,-1-1 0,0 0 0,1 0-1,-1 0 1,0-1 0,1 1 0,-1 0 0,0-1-1,0 0 1,1 1 0,-1-1 0,0 0-1,0 0 1,0 0 0,0 0 0,3-3-1,0 0-4,1-1 0,-1 0 0,0 0 0,0 0 0,0 0 0,6-11 1,22-40 68,-13 19-63,19-21-55,66-77 0,-62 84-20,66-102 0,-27-9-20,-40 76 20,41-92-101,-53 110 134,-27 62-20,0-1-1,0 0 1,-1 0-1,0-1 1,0 1-1,2-14 1,-7 23-4,0-1 0,0 1 0,1 0 0,-1-1 1,0 1-1,1 0 0,0 1 0,-1-1 0,-1 4 1,-13 20 60,2 1 1,1 0-1,-19 51 1,-2 5-22,-140 244 610,101-184-188,65-120-378,0 0 1,1 1-1,2 0 0,-6 35 0,11-52 18,1-1 0,-1 1 0,1-1-1,1 0 1,0 10 0,-1-15-43,1 0-1,-1 0 1,0 1 0,0-1-1,1 0 1,-1 0-1,1 0 1,-1 0 0,1 0-1,-1 0 1,1 0 0,-1 0-1,1 0 1,0-1-1,0 1 1,-1 0 0,1 0-1,0 0 1,0-1 0,0 1-1,0-1 1,0 1-1,0 0 1,0-1 0,0 0-1,0 1 1,0-1 0,0 0-1,0 1 1,0-1-1,1 0 1,-1 0 0,0 0-1,0 0 1,0 0 0,0 0-1,0 0 1,2-1-1,7-1-9,1-1 0,-1 0-1,0-1 1,0 0-1,0-1 1,-1 0 0,1 0-1,15-12 1,3-6-51,32-35 0,-7 6 23,-23 26-216,48-56 0,-78 81 222,1 0-1,0 0 1,-1 0-1,1 0 0,-1 0 1,0 0-1,1 0 1,-1 0-1,0 0 1,0 0-1,1-1 1,-2 0-228,-2 8 202,2 0 60,0-1-1,0 1 0,1-1 1,0 1-1,0 0 0,0-1 1,1 1-1,0-1 0,0 1 1,0-1-1,0 1 0,1-1 1,0 0-1,0 0 0,4 6 1,-6-10 3,1 1 0,0-1 1,0 0-1,0 0 1,0 1-1,1-1 0,-1 0 1,0 0-1,0 0 1,1 0-1,-1-1 0,1 1 1,-1 0-1,0-1 1,1 1-1,-1 0 0,1-1 1,0 0-1,2 1 1,-1 0-3,0-1 1,1 0 0,-1 0-1,0 0 1,1 0-1,-1-1 1,0 1 0,5-2-1,2-1-50,1 0 82,1-1 0,-1 0-1,0-1 1,0 0-1,13-9 1,14-12-14,-2-2 0,38-37 0,-54 44-22,0 0 0,-2-1 0,0-2 0,22-39 0,75-185-154,-111 237 118,0 0 1,0 0-1,-1 0 0,-1-1 1,0 1-1,0-1 1,0-17-1,-2 29 22,0-1 0,0 0 1,0 1-1,0-1 0,0 0 1,0 1-1,0-1 0,0 0 1,-1 1-1,1-1 0,0 0 1,0 1-1,-1-1 0,1 0 1,0 1-1,-1-1 0,1 0 0,0 1 1,-1-1-1,1 1 0,-1-1 1,1 1-1,-2-1 0,2 0 1,-1 1 0,0 0 0,1 0 0,-1 0 0,0 0 0,0 0 0,1 0 0,-1 0 0,0 0 0,1 0 0,-1 0 0,0 0 0,0 1 0,1-1 0,-1 0 0,0 0 0,1 1 0,-2 0 0,-1 1-13,-1 0 0,0 1 0,1-1 1,0 1-1,0 0 0,-5 5 0,-18 27-47,-34 61 0,-13 44 237,25-47 188,39-76-297,-50 104 259,51-103-270,1 1 0,1 1 0,0-1 0,-3 32-1,7-36-19,-8 102 283,10-99-195,0-1-1,1 0 0,1 0 1,8 30-1,-9-43-113,0 0-1,0 0 0,1 0 1,0 0-1,0 0 1,0 0-1,0-1 1,0 1-1,1-1 1,0 0-1,-1 0 0,1 0 1,1 0-1,-1 0 1,0-1-1,6 5 1,-4-5 2,0 0 0,0 0 1,0-1-1,0 0 1,0 1-1,0-2 1,0 1-1,0 0 0,0-1 1,0 0-1,0 0 1,1-1-1,6-1 0,9-2-9,-1-2 0,0 0 0,0-1 0,-1-1 0,1-1 0,-2 0-1,1-2 1,-2 0 0,1-1 0,-2-1 0,1 0 0,-2-1 0,0-1-1,-1-1 1,0 0 0,-1 0 0,11-20 0,-21 30-18,0 1 1,0-1-1,-1 1 1,1-1-1,-1 0 1,-1 1-1,1-1 0,-1 0 1,0 0-1,0-11 1,-1 14 2,-1 0 0,1 1 0,-1-1 0,1 1 0,-1-1 0,0 1 0,0-1 0,0 1 0,0 0 0,0 0 0,-1-1 0,1 1 0,0 0 0,-1 0 0,0 0 0,0 0 0,0 0 0,1 1 1,-2-1-1,1 1 0,0-1 0,0 1 0,0 0 0,-1-1 0,1 1 0,0 0 0,-5 0 0,2-1 1,1 1-1,-1 1 1,0-1 0,0 1 0,0 0 0,0 0 0,0 0-1,1 1 1,-10 1 0,-3 2 26,-22 9 0,31-9 3,-1 0 0,1 1 0,0-1 0,1 2-1,-1-1 1,1 1 0,0 0 0,0 0-1,1 1 1,0 0 0,0 0 0,-7 12 0,8-11 29,0 0 1,1-1 0,0 2-1,1-1 1,0 0 0,0 1-1,1-1 1,0 1-1,0 0 1,1 0 0,0-1-1,1 1 1,0 10 0,1-10-4,1-1 0,0 1 1,0 0-1,1-1 1,0 1-1,0-1 0,1 0 1,0 0-1,0-1 0,1 1 1,6 7-1,-3-6 22,0 0 0,1 0 0,0-1 0,0 0 0,1 0 0,0-1 0,17 8 0,-12-7-180,1-1 0,0-1 0,0 0 0,1-1 0,0-1-1,0-1 1,0 0 0,0-1 0,0-1 0,1-1 0,27-2-1,-40 2-368,0-1 0,-1 0-1,1 0 1,-1 0-1,1-1 1,-1 1 0,0-1-1,0 0 1,1 0-1,-1 0 1,-1-1-1,1 0 1,0 1 0,0-1-1,-1-1 1,0 1-1,0 0 1,0-1-1,0 0 1,0 1 0,-1-1-1,4-8 1,0-4-2235,-2 0-1,4-24 1,-2-5-2176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36:19.8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11 6560,'-21'-11'2117,"18"12"-416,4 4-666,3 5 80,48 69 2506,66 94-323,-20-32-1647,-81-115-1379,1-1 0,24 25 0,-41-49-378,-1-1 1,1 1-1,-1-1 1,1 1-1,-1-1 0,1 1 1,-1-1-1,1 1 0,-1-1 1,1 1-1,0-1 1,-1 0-1,1 1 0,0-1 1,-1 0-1,1 0 0,0 1 1,0-1-1,-1 0 1,1 0-1,0 0 0,0 0 1,0-1-334,0 1 1,0 0 0,0-1 0,0 0-1,0 1 1,0-1 0,0 0 0,0 1-1,0-1 1,-1 0 0,1 0-1,0 0 1,0-1 0,8-10-2703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36:20.8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68 135 5056,'0'-2'239,"0"1"1,0 0-1,0-1 1,1 1 0,-1 0-1,0 0 1,1-1-1,-1 1 1,0 0-1,1 0 1,1-2-1,-8 21 5113,0 24-4547,2-11-290,-9 50 180,-23 217 855,29-234 1058,64-260-1674,-46 157-953,55-177 160,-31 109 103,-9 27 451,-26 80-710,0-1 0,0 0 1,1 0-1,-1 0 0,0 0 0,1 0 1,-1 0-1,0 1 0,1-1 0,-1 0 1,1 0-1,-1 1 0,1-1 0,0 0 0,0 0 1,0 1-12,0 0 1,-1 1 0,1-1 0,-1 1-1,1-1 1,-1 0 0,1 1 0,-1-1-1,1 1 1,-1-1 0,0 1 0,1-1 0,-1 1-1,0 0 1,1-1 0,-1 2 0,9 11 103,2 5 3,0 1-1,-2 1 1,0 0-1,7 25 1,-11-31-4,17 47 86,54 142 400,-73-198-486,14 33 250,-15-36-273,-1 0 0,1 0 1,0 1-1,0-1 0,-1 0 0,1-1 1,0 1-1,1 0 0,-1-1 0,0 1 0,0-1 1,4 2-1,-5-3-33,0 1 1,0-1-1,0 0 0,-1 0 1,1 0-1,0 0 1,0 0-1,0 0 0,0 0 1,0 0-1,0 0 0,0 0 1,-1 0-1,1 0 1,0-1-1,0 1 0,0 0 1,0-1-1,-1 1 0,1 0 1,0-1-1,0 1 1,-1-1-1,1 0 0,0 1 1,-1-1-1,1 1 0,0-1 1,0-1-1,2-3 51,0 0 1,0 0-1,0 0 0,2-8 1,32-112 218,-32 105-262,10-33-35,32-74 1,-15 45-75,-31 78 13,6-11-13,-7 15 58,0-1-1,0 1 1,1 0 0,-1-1 0,0 1-1,0-1 1,1 1 0,-1 0-1,0-1 1,1 1 0,-1 0 0,0 0-1,1-1 1,-1 1 0,1 0 0,-1 0-1,0 0 1,1-1 0,-1 1 0,1 0-1,-1 0 1,1 0 0,-1 0-1,0 0 1,1 0 0,-1 0 0,1 0-1,-1 0 1,1 0 0,0 0 0,0 2-28,0 0 0,0-1 1,0 1-1,0 0 1,0 0-1,0 0 0,-1-1 1,1 1-1,-1 0 1,1 0-1,-1 0 0,0 0 1,0 4-1,1 2 14,32 160 212,-18-69-74,18 103 105,-29-178-475,8 26-412,0-18-4174,-12-32 4712,1 1 1,-1-1 0,0 1-1,0-1 1,0 1 0,1-1 0,-1 0-1,0 1 1,0-1 0,1 0-1,-1 1 1,0-1 0,1 0-1,-1 1 1,0-1 0,1 0-1,-1 0 1,1 1 0,-1-1-1,0 0 1,1 0 0,-1 0-1,1 1 1,-1-1 0,1 0-1,-1 0 1,1 0 0,12-9-5091,6-7 1376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36:21.1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22 5216,'-11'-19'1696,"10"19"-1674,1 0 0,0 0 0,0 0 1,0 0-1,0 0 0,0 0 0,0 0 0,0 0 0,0 0 1,0 0-1,0 0 0,0 0 0,0 0 0,0 0 1,0 0-1,0 0 0,0 0 0,0-1 0,0 1 1,0 0-1,0 0 0,0 0 0,0 0 0,0 0 0,0 0 1,0 0-1,0 0 0,0 0 0,0 0 0,0 0 1,0 0-1,0 0 0,0 0 0,0-1 0,0 1 1,0 0-1,0 0 0,0 0 0,0 0 0,0 0 0,0 0 1,0 0-1,0 0 0,0 0 0,0 0 0,1 0 1,-1 0-1,0 0 0,0 0 0,0 0 0,0 0 1,0 0-1,0 0 0,0 0 0,0 0 0,6 0 918,5 5 88,24 16 544,0 2-1,46 41 1,-47-31-705,-1 2-1,-2 0 1,27 42-1,-45-56-498,-1 1 0,-1-1-1,0 2 1,-2 0 0,-1 0-1,9 44 1,-6-7 249,5 92 0,-9 0-307,-8-113-116,-9 74 1,1-82-1740,2-17-1909,7-13 3188,0-1 0,0 0 0,-8 4-6118,-2-8 2571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36:56.7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187 4 2912,'-8'-4'6784,"-1"13"-5318,-19 74 108,-4 64-503,-35 135 167,51-235-1060,-8 31 759,22-69 905,11-20-1482,34-37-40,37-38-331,-66 72-77,1 1 0,1 1 0,32-20 0,-45 30 64,-1 1 0,1-1-1,-1 1 1,1 0-1,0 0 1,0 0 0,0 0-1,-1 1 1,1-1-1,0 1 1,0 0-1,0 0 1,0 0 0,0 0-1,0 0 1,0 0-1,0 1 1,5 1 0,-5 0 42,0-1 0,0 1 0,0 0 0,-1 0 0,1 0 1,0 1-1,-1-1 0,0 0 0,1 1 0,-1 0 1,0-1-1,0 1 0,-1 0 0,1 0 0,-1 0 1,2 4-1,-1-1 56,0 0-1,0 0 1,-1 1 0,0-1-1,0 0 1,-1 0 0,0 1 0,0-1-1,0 0 1,-1 1 0,0-1-1,0 0 1,0 0 0,-1 0 0,-4 10-1,4-10-34,-1 0 0,0 0-1,0 0 1,-1 0-1,0-1 1,0 0 0,0 0-1,0 0 1,-1 0-1,0-1 1,0 1 0,0-1-1,0 0 1,-1-1-1,-6 4 1,-1-2-10,0-1 0,-1 0 0,0-1 0,0 0 0,0-1 0,-24 0 0,51 2-27,1 0 0,0-1 0,0-1 0,0 0 0,0-1 0,0 0 0,20-2 0,-27 0 38,1 0 0,-1-1 0,0 1 1,0-1-1,0-1 0,0 1 0,0-1 0,0 0 1,-1-1-1,1 0 0,-1 0 0,6-5 0,34-27 272,26-21-105,-61 46-207,0 0-1,-1 0 1,18-26 0,-26 34-27,-1 2 14,-1 0 1,1 0-1,0 0 1,-1 0-1,1 0 0,0 0 1,-1 0-1,1 1 1,0-1-1,0 0 1,0 0-1,0 1 1,1-2-1,-2 3 7,1-1 0,-1 0 0,0 0 0,1 0 0,-1 1-1,0-1 1,0 0 0,1 1 0,-1-1 0,0 0 0,0 0 0,1 1 0,-1-1 0,0 0 0,0 1-1,0-1 1,1 1 0,-1-1 0,0 0 0,0 1 0,0-1 0,0 0 0,0 1 0,0-1 0,0 1 0,0-1-1,0 1 1,-1 5-12,0 1 0,0-1 0,-1 1-1,1-1 1,-1 0 0,-1 0 0,-5 11 0,6-13 25,-1 1 0,1 0 0,0 0 0,0 0 0,0 0 0,1 0 0,0 0 0,0 0 1,0 1-1,1-1 0,0 0 0,0 11 0,0-15 12,0 0-1,1 1 1,-1-1 0,0 0-1,1 0 1,-1 0 0,1 1-1,-1-1 1,1 0 0,0 0-1,-1 0 1,1 0 0,0 0-1,0 0 1,0 0 0,0 0-1,0 0 1,0 0 0,0-1 0,0 1-1,0 0 1,0-1 0,0 1-1,0-1 1,1 1 0,-1-1-1,0 1 1,0-1 0,1 0-1,-1 0 1,0 1 0,0-1-1,1 0 1,-1 0 0,0 0-1,2-1 1,4 0 61,0-1 0,0 0 0,0 0 1,0 0-1,7-5 0,-12 6-68,44-23 164,52-35 0,-69 41-352,-28 17 149,0 0 0,0 0-1,1 1 1,-1-1 0,0 0 0,1 1 0,-1-1-1,0 1 1,1 0 0,-1-1 0,1 1 0,-1 0-1,0 0 1,1 0 0,-1 0 0,1 0 0,-1 0 0,3 1-1,-3-1 10,0 1 0,0-1 0,-1 1 0,1 0 0,0-1-1,0 1 1,0 0 0,0 0 0,-1-1 0,1 1 0,0 0-1,-1 0 1,1 0 0,-1 0 0,1 0 0,-1 0 0,1 0-1,-1 0 1,0 0 0,1 0 0,-1 0 0,0 0 0,0 0 0,0 2-1,2 14 97,-2-11-77,1 1-1,0-1 0,0 0 1,2 7-1,-2-10 1,0-1 0,0 0 0,1 1 1,-1-1-1,0 0 0,1 0 0,-1 0 0,1 0 0,0 0 1,0-1-1,0 1 0,0 0 0,4 2 0,-4-3 37,0 0-1,1 1 1,-1-1-1,1 0 1,-1 0-1,1-1 0,-1 1 1,1-1-1,-1 1 1,1-1-1,0 0 1,-1 0-1,1 0 0,-1 0 1,4 0-1,-2-1 8,0 0 0,0-1 0,0 1 0,0-1 0,0 0 0,0 0 0,-1 0 0,7-5 0,-2 1-15,0-1-1,-1 0 1,0-1 0,0 0 0,-1 0 0,0 0 0,7-15 0,5-14-9,-2 0 1,12-44-1,49-140 150,-32 95-166,-43 122-34,-1 1-1,0-1 1,0 0 0,0 0-1,0 0 1,-1 0 0,1 0-1,-1 0 1,0 0 0,0 0-1,-2-6 1,2 10 23,0 0 0,0 0 0,0 0 1,0 1-1,0-1 0,0 0 0,0 0 0,0 0 0,0 0 0,0 0 0,0 0 1,0 0-1,0 0 0,0 0 0,0 1 0,0-1 0,0 0 0,-1 0 0,1 0 1,0 0-1,0 0 0,0 0 0,0 0 0,0 0 0,0 0 0,0 0 0,0 0 1,-1 0-1,1 0 0,0 0 0,0 0 0,0 0 0,0 0 0,0 0 1,0 0-1,0 0 0,0 0 0,-1 0 0,1 0 0,0 0 0,0 0 0,0 0 1,0 0-1,0 0 0,0 0 0,0 0 0,0 0 0,0 0 0,-1 0 0,1 0 1,0-1-1,0 1 0,0 0 0,0 0 0,0 0 0,0 0 0,0 0 0,0 0 1,0 0-1,0 0 0,0 0 0,0-1 0,0 1 0,0 0 0,0 0 1,0 0-1,-5 11-125,4-9 132,-8 28-9,0 1-1,3 0 0,0 0 1,-2 50-1,6-20 113,10 88 1,-4-113-281,3-1 0,1 0 0,16 44 0,-23-76-84,0 0 1,0-1-1,0 1 1,0-1-1,1 1 1,-1-1-1,1 0 1,0 0-1,2 3 1,-4-5 65,1 1 1,-1-1 0,1 1-1,0-1 1,-1 1 0,1-1-1,0 0 1,-1 1-1,1-1 1,0 0 0,0 1-1,-1-1 1,1 0 0,0 0-1,0 0 1,-1 0 0,1 0-1,0 0 1,0 0 0,-1 0-1,1 0 1,0 0 0,0 0-1,-1 0 1,1 0 0,0-1-1,0 1 1,-1 0-1,1-1 1,0 1 0,-1 0-1,1-1 1,0 1 0,-1-1-1,1 1 1,0-2 0,8-6-2383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36:57.1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12 9568,'-24'-3'4320,"29"-1"-3776,-5-1 1567,0 10-511,9-1-1312,1-4 352,9 3-352,-1-3-480,1 6 96,6-3 128,-3 6 0,6 3 0,2 0 0,3 9-6527,0 0 3551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36:59.2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283 540 4064,'13'-56'4133,"-12"55"-3988,-1-1 1,1 1-1,-1-1 1,1 1-1,-1-1 1,0 1-1,0-1 0,0 1 1,0-1-1,0 1 1,0-1-1,0 1 0,-1-1 1,1 1-1,-1-1 1,1 1-1,-1 0 0,1-1 1,-1 1-1,0 0 1,1-1-1,-1 1 0,0 0 1,0 0-1,0-1 1,0 1-1,0 0 0,0 0 1,0 0-1,-1 0 1,1 1-1,0-1 0,0 0 1,-1 0-1,-1 0 1,-1 0-58,1 0 0,-1 0 1,0 0-1,0 0 0,1 0 1,-1 1-1,0 0 0,0 0 1,0 0-1,1 0 0,-1 1 1,0-1-1,0 1 1,-5 2-1,-3 2-51,1 1 0,0-1 0,0 2 0,1 0 0,0 0 0,0 1 0,0 0 0,-11 14 0,4-3-2,0 1 1,2 1-1,-15 26 1,26-41 2,0-1 1,1 1 0,0 0 0,1-1 0,-1 1 0,1 1 0,0-1-1,0 0 1,1 0 0,0 1 0,0-1 0,1 1 0,0 7 0,0-12-9,0 0 0,1 0 0,-1 0 1,1-1-1,0 1 0,-1 0 1,1-1-1,0 1 0,0 0 1,0-1-1,0 1 0,0-1 0,1 1 1,-1-1-1,0 0 0,1 1 1,-1-1-1,1 0 0,-1 0 1,1 0-1,-1 0 0,1 0 0,0-1 1,0 1-1,-1 0 0,1-1 1,0 1-1,2 0 0,7 1 132,-1-1 0,1 0 1,18 0-1,-25-1-143,19-1 64,0-1-1,0 0 1,-1-2-1,1 0 1,-1-2-1,0-1 1,-1 0-1,0-1 1,0-2-1,0 0 0,-1-1 1,-1-1-1,0-1 1,31-27-1,-38 30-84,-8 7-2,-1 0 1,1 0-1,-1 0 1,0 0 0,0 0-1,0-1 1,0 1-1,-1-1 1,4-5-1,-2 1-281,-6 17 47,-1 11 41,5 68 117,-2-85 102,0 0 0,1-1 0,-1 1 0,1 0 0,-1 0 0,1 0 0,0 0 0,0-1 1,0 1-1,0 0 0,1-1 0,-1 1 0,1-1 0,0 1 0,0-1 0,-1 0 0,1 0 0,1 0 0,-1 0 0,3 2 0,-3-3 15,0 1 0,0-1 1,0 0-1,0 0 0,0 0 0,0 0 0,1-1 0,-1 1 0,0 0 1,1-1-1,-1 0 0,0 0 0,1 1 0,-1-1 0,0-1 1,1 1-1,-1 0 0,1-1 0,-1 1 0,0-1 0,0 1 0,1-1 1,3-2-1,-2 0 9,0 1 0,0-1 1,0-1-1,0 1 0,-1 0 1,1-1-1,-1 0 1,0 0-1,0 0 0,0 0 1,-1 0-1,1-1 0,-1 1 1,0-1-1,0 0 0,-1 1 1,1-1-1,0-9 0,-1 9-64,0-1 0,-1 1 0,0-1-1,0 0 1,0 1 0,0-1 0,-1 1-1,0-1 1,0 1 0,-1 0 0,0-1 0,0 1-1,0 0 1,0 0 0,-1 0 0,-5-8-1,7 12 15,0 0-1,0 0 1,0 0-1,0 0 0,0 0 1,0 0-1,0 1 0,-1-1 1,1 0-1,0 1 0,0-1 1,0 1-1,-1-1 1,1 1-1,0 0 0,-1-1 1,1 1-1,0 0 0,-1 0 1,1 0-1,0 0 0,-1 0 1,1 0-1,0 1 1,0-1-1,-1 0 0,1 1 1,0-1-1,-1 1 0,1-1 1,0 1-1,-2 1 1,0-1-6,1 1 1,0-1 0,-1 1-1,1 0 1,0 0 0,0 0 0,0 0-1,0 0 1,0 1 0,1-1 0,-1 0-1,1 1 1,-3 4 0,4-7 15,0 1 1,-1 0-1,1-1 1,0 1-1,0-1 1,-1 1-1,1-1 1,0 1-1,0 0 1,0-1-1,0 1 1,0 0-1,0-1 1,0 1-1,0-1 1,0 1 0,0 0-1,1-1 1,-1 1-1,0-1 1,0 1-1,1-1 1,-1 1-1,0 0 1,1 0-1,0-1 15,0 1 0,0-1 0,1 1 0,-1-1 0,0 1 0,0-1 0,1 0 0,-1 0 0,0 1 0,0-1 0,1 0 0,1-1 0,20 1 111,0-2 0,0-1 0,33-9 0,64-24 226,-82 20-456,-25 11 53,-1-1-1,21-4 0,-32 10 43,-1 0 1,0 0-1,0-1 0,1 1 1,-1 0-1,0 0 0,1 0 1,-1 0-1,0 0 0,1 0 1,-1 0-1,0 0 0,0 0 1,1 1-1,-1-1 0,0 0 1,1 0-1,-1 0 0,0 0 1,0 0-1,1 0 0,-1 1 0,0-1 1,0 0-1,1 0 0,-1 0 1,0 1-1,0-1 0,0 0 1,1 0-1,-1 1 0,0-1 1,0 0-1,0 0 0,0 1 1,0-1-1,1 1 0,-2 15 73,-10 22 138,-10 9-122,13-29 10,-12 34-1,19-51-78,1 0 0,-1 1 0,1-1 0,0 0 0,0 0 0,-1 1 0,1-1 0,0 0 0,0 0-1,0 1 1,1-1 0,-1 0 0,0 0 0,0 1 0,1-1 0,-1 0 0,0 0 0,1 0 0,-1 1 0,2 0-1,-1-1 10,0 0 0,0 0-1,0-1 1,0 1 0,0 0-1,0-1 1,0 1-1,0-1 1,0 1 0,0-1-1,1 0 1,-1 1-1,0-1 1,0 0 0,0 0-1,0 0 1,2 0-1,4-1 87,0 1 0,0-1 0,-1-1 0,1 0 0,11-4 0,3-4-59,-2 0-1,34-23 0,-44 26-22,5-3-19,-12 8-36,0 0 0,0 0 0,0 0 0,0 1 0,1-1-1,-1 1 1,0 0 0,1 0 0,-1 0 0,1 0 0,-1 0 0,4-1 0,-6 2 2,1 0 0,0 1-1,0-1 1,-1 0-1,1 0 1,-1 0 0,1 1-1,0-1 1,-1 0-1,1 0 1,0 1 0,-1-1-1,1 1 1,-1-1-1,1 1 1,-1-1 0,1 1-1,-1-1 1,1 1-1,-1-1 1,0 1 0,1-1-1,-1 1 1,0 0-1,1-1 1,-1 1 0,0 0-1,0-1 1,0 1-1,1 0 1,-1-1 0,0 2-1,0 25-215,0-20 184,0-1 74,0 6 21,0 0 1,1 0 0,0 0 0,1 0 0,3 14 0,-4-24-22,-1 0 0,1 0 0,0 0 0,0 0-1,0 0 1,0 0 0,0 0 0,0 0 0,0-1 0,1 1 0,-1 0 0,1-1 0,-1 1 0,1-1 0,-1 0 0,1 1 0,0-1 0,0 0 0,0 0 0,0 0 0,0 0 0,0 0 0,0-1 0,0 1 0,0-1-1,0 1 1,0-1 0,0 0 0,1 0 0,-1 0 0,0 0 0,0 0 0,0 0 0,0 0 0,0-1 0,3 0 0,-1 0 20,0-1-1,0 1 1,0-1 0,0 0-1,0 0 1,0 0-1,0-1 1,-1 1 0,1-1-1,-1 0 1,0 0 0,6-6-1,1-4 12,0-1 0,8-14 0,-16 24-35,22-39 43,29-79 0,-26 57 76,82-151 42,-2 7-426,-105 203 195,1-1 0,-1 1 0,-1 0 1,2-8-1,-3 14 41,1 0 0,-1-1 0,0 1 0,0-1 0,0 1 0,0 0 0,0-1 0,0 1 0,0-1 0,0 1 0,0-1 0,0 1 0,0 0 0,-1-1 0,1 1 0,0-1 0,0 1 0,0 0 0,0-1 0,-1 1 1,1-1-1,0 1 0,0 0 0,-1-1 0,1 1 0,0 0 0,-1 0 0,1-1 0,-2 1-26,1 0 1,0 0 0,0 0 0,0 1-1,0-1 1,0 0 0,0 1-1,0-1 1,0 1 0,0-1-1,0 1 1,0-1 0,0 1-1,0-1 1,0 1 0,0 0-1,0 1 1,-13 10-31,1 0 1,0 1-1,1 1 1,0 0-1,1 1 1,1 0-1,1 1 1,0 0-1,0 0 1,2 1-1,-9 27 0,8-15 77,0 1-1,2 0 1,1 0-1,2 0 1,1 1-1,2 38 1,0-61 21,1 0 0,0 1 0,0-1 1,1-1-1,4 13 0,-4-16 0,-1-1 0,1 1 0,0-1 0,0 0 0,0 1-1,1-1 1,-1 0 0,1 0 0,-1 0 0,1-1 0,0 1 0,0-1 0,5 3 0,-2-1 15,0-1 0,1 0 0,0 0 0,0-1 0,-1 1-1,1-2 1,0 1 0,1-1 0,-1 0 0,8 0 0,-4-1-5,0-1 0,0 0 0,-1-1 1,1 0-1,-1 0 0,13-6 0,0-1-6,0-2 0,-1-1 1,0 0-1,0-2 1,19-16-1,7-11 16,10-5-171,-49 41 4,-7 7-161,-7 12-100,3-9 450,-13 22-187,0 0 1,-23 28-1,-13 23 94,43-65 24,1 0 0,1 0 0,1 1 0,-6 17 0,11-28 13,-1 0 0,1-1 0,-1 1-1,1-1 1,0 1 0,0 0 0,0-1 0,1 1 0,-1 0-1,0-1 1,1 1 0,0-1 0,0 1 0,0-1 0,0 1-1,1 2 1,-1-3 13,0-1 0,1 1 0,-1-1 0,0 1 0,1-1-1,-1 1 1,1-1 0,0 0 0,-1 0 0,1 0 0,0 0 0,0 0 0,-1 0-1,1 0 1,0 0 0,0-1 0,0 1 0,0-1 0,0 0 0,0 1 0,0-1-1,3 0 1,-1 0 6,0-1-1,0 1 1,0-1-1,0 0 1,1 0-1,-2 0 0,1-1 1,0 1-1,0-1 1,0 0-1,-1 0 1,1 0-1,-1-1 0,1 1 1,-1-1-1,0 0 1,5-5-1,-2 0-4,0 0 0,-1 0 0,1 0-1,-2-1 1,1 0 0,4-12 0,20-68 86,-4-1 0,20-133-1,-43 213-86,2-10-146,-1 0 1,-1-1-1,-1-31 0,-1 50 78,0 1-1,0-1 1,0 1-1,0-1 0,-1 1 1,1-1-1,-1 0 1,1 1-1,-1-1 1,1 1-1,-1 0 0,0-1 1,1 1-1,-1-1 1,0 1-1,0 0 1,0 0-1,-2-2 0,3 3 23,-1 0 0,1-1 0,-1 1 0,1 0 0,-1 0 0,1 0 0,-1 0 0,1 0 0,-1 0 0,1 0 0,-1 0-1,1 0 1,-1 0 0,1 0 0,-1 0 0,1 0 0,-1 0 0,1 0 0,-1 0 0,1 1 0,-1-1 0,-1 1-7,1 0 0,-1 0 1,1 1-1,-1-1 1,1 0-1,0 1 1,-1-1-1,-1 3 0,-2 4-3,1 0-1,0 0 0,0 1 0,-5 16 1,-7 38-41,14-57 59,-4 30 102,1 1-1,1-1 1,2 1 0,2 0-1,7 61 1,-5-83-21,1 1 1,0-1-1,0 0 1,2 1-1,8 18 1,-11-28-82,1-1 0,0 0 0,0 0 0,0 0 0,0 0 0,1 0 0,0-1-1,0 1 1,1-1 0,-1 0 0,1 0 0,0-1 0,0 1 0,0-1 0,0 0 0,0-1 0,8 3 0,-7-3-483,1 0 0,0-1 0,-1 0 0,1 0 0,0-1 0,0 0 0,-1 0 0,1 0 0,7-2 0,-2-1-1114,-1 1 0,0-2-1,1 0 1,13-7 0,31-17-3245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37:00.8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3 960 3232,'-2'3'2493,"5"-6"-490,6-8 685,75-200 2351,-63 149-4605,2 1 0,44-80 0,-55 124-589,-6 13-142,-3 9 230,-4 14 208,0-14-126,-30 227 513,18-157-197,13-73-301,-1 3 75,0 0 0,0 1 0,1-1 0,0 9-1,0-14-82,0 0-1,0 1 0,0-1 0,0 0 1,0 0-1,1 0 0,-1 0 0,0 0 0,0 1 1,0-1-1,0 0 0,0 0 0,0 0 0,0 0 1,1 0-1,-1 0 0,0 0 0,0 1 1,0-1-1,0 0 0,0 0 0,1 0 0,-1 0 1,0 0-1,0 0 0,0 0 0,0 0 0,1 0 1,-1 0-1,0 0 0,0 0 0,0 0 1,0 0-1,1 0 0,-1 0 0,0 0 0,0 0 1,0 0-1,0 0 0,0 0 0,1 0 0,-1 0 1,0-1-1,0 1 0,0 0 0,0 0 1,1 0-1,7-7 235,61-79 295,27-28-419,-69 87-305,2 1 1,44-31-1,-70 54 103,0 1 0,1 0-1,-1 0 1,1 0-1,-1 1 1,1-1-1,5-1 1,-8 3 57,0 0 1,0 0 0,0 0-1,0 0 1,0 0 0,0 0-1,0 0 1,0 1-1,0-1 1,0 0 0,0 0-1,0 1 1,0-1-1,-1 1 1,1-1 0,0 1-1,0-1 1,0 1-1,0-1 1,-1 1 0,1 0-1,0 0 1,0-1 0,-1 1-1,1 0 1,-1 0-1,1 0 1,-1 0 0,1-1-1,-1 1 1,1 2-1,2 4 13,-1 0 0,0 0 0,0 0-1,-1 1 1,0-1 0,0 1 0,-1-1-1,0 1 1,-1 8 0,-13 70 524,12-71-411,-4 7 48,4-17-124,1-1 0,-1 0 1,1 1-1,0 0 0,1-1 0,-1 1 1,1 0-1,0-1 0,0 1 0,2 7 1,-2-11-19,0 0 0,1-1 0,-1 1 0,1 0 0,-1 0 0,1 0 1,-1-1-1,1 1 0,-1 0 0,1-1 0,0 1 0,-1-1 0,1 1 0,0-1 0,0 1 1,-1-1-1,1 1 0,0-1 0,0 0 0,0 1 0,0-1 0,0 0 0,-1 0 1,1 1-1,0-1 0,0 0 0,0 0 0,1 0 0,1 0 30,0-1-1,0 1 1,-1 0-1,1-1 1,0 0-1,-1 1 1,1-1 0,-1 0-1,4-2 1,5-4 33,-1 0 1,0-1-1,0 0 0,-1-1 1,12-14-1,40-54-168,-53 65 72,8-11-50,-11 16 9,-1 0-1,1 0 1,0 1-1,7-7 1,-12 13 45,0 0 0,0 0 1,0 0-1,0 0 0,0-1 0,1 1 0,-1 0 0,0 0 0,0 0 1,0 0-1,0 0 0,0 0 0,0 0 0,1-1 0,-1 1 1,0 0-1,0 0 0,0 0 0,0 0 0,0 0 0,1 0 0,-1 0 1,0 0-1,0 0 0,0 0 0,0 0 0,1 0 0,-1 0 1,0 0-1,0 0 0,0 0 0,0 0 0,1 0 0,-1 0 0,0 0 1,0 0-1,0 0 0,0 1 0,0-1 0,0 0 0,1 0 1,-1 0-1,0 0 0,0 0 0,0 0 0,0 0 0,0 0 0,0 1 1,0-1-1,1 0 0,0 13-199,-4 15 51,-7 15-92,4-21 239,2 2 1,-3 24-1,6-42 40,1 0 1,0 0-1,0 0 1,1 0-1,0 0 1,0 1-1,0-1 1,1 0-1,0-1 1,0 1-1,0 0 1,6 9-1,-6-12 10,-1-1-1,1 0 1,0 0 0,0 0-1,0 0 1,0-1 0,0 1-1,1-1 1,-1 1-1,3 1 1,-4-3-15,0 1 1,1-1-1,-1 1 0,0-1 1,1 1-1,-1-1 0,0 0 1,1 1-1,-1-1 0,1 0 1,-1 0-1,0 0 0,1 0 1,-1-1-1,1 1 0,-1 0 0,0 0 1,1-1-1,-1 1 0,0-1 1,2 0-1,1-2 16,-1 0 0,1 0 0,-1 0-1,0-1 1,0 1 0,0-1 0,-1 1 0,1-1 0,-1 0 0,0 0-1,0-1 1,0 1 0,-1 0 0,1 0 0,-1-1 0,1-8 0,1-7-17,-1-1 1,-1-28 0,-1 43-16,1-9-105,-2 0-1,1 1 0,-2-1 0,0 1 0,-7-26 1,8 38 72,1 0 1,-1 1-1,0-1 1,1 1 0,-1-1-1,0 1 1,0-1-1,0 1 1,0-1-1,0 1 1,0 0 0,0 0-1,-1 0 1,1-1-1,0 1 1,-1 0-1,1 1 1,-1-1-1,1 0 1,-1 0 0,1 1-1,-1-1 1,0 1-1,1-1 1,-1 1-1,-2-1 1,3 1 8,0 1-1,-1-1 1,1 0-1,0 1 1,-1-1 0,1 1-1,0 0 1,-1-1-1,1 1 1,0 0 0,0 0-1,0 0 1,0-1-1,0 1 1,0 0 0,0 1-1,0-1 1,0 0-1,0 0 1,0 0 0,1 0-1,-1 1 1,1-1 0,-1 0-1,1 1 1,-1-1-1,1 0 1,0 1 0,-1-1-1,1 3 1,-1 0 21,1 0 0,0 0 1,0 0-1,0-1 0,0 1 1,1 0-1,-1 0 0,1 0 1,0 0-1,0-1 0,0 1 1,1 0-1,0-1 1,-1 1-1,3 3 0,-2-5 20,-1 0 1,1 0-1,-1 0 0,1-1 0,0 1 1,0 0-1,-1-1 0,1 1 0,0-1 0,1 0 1,-1 1-1,0-1 0,0 0 0,0 0 1,1-1-1,-1 1 0,0 0 0,1-1 0,-1 1 1,1-1-1,-1 0 0,1 0 0,-1 0 1,0 0-1,4-1 0,0 0 34,0-1 0,-1 0 0,1 0 0,-1 0 1,1 0-1,-1-1 0,6-4 0,31-25 317,-40 31-350,23-21 330,33-38-1,-17 17-90,-31 33-209,25-25 83,-2-1 1,52-73-1,-69 84-131,-1-1 0,-2-1 0,-1 0 0,-1-1 0,-1 0 0,-1-1 0,9-58 0,-19 75-153,1 12 140,0 0 0,0 0 0,0-1 1,0 1-1,-1 0 0,1 0 0,0 0 0,0 0 0,0-1 0,0 1 0,0 0 0,-1 0 0,1 0 0,0 0 1,0 0-1,0 0 0,-1-1 0,1 1 0,0 0 0,0 0 0,0 0 0,-1 0 0,1 0 0,0 0 0,0 0 1,0 0-1,-1 0 0,1 0 0,0 0 0,0 0 0,-1 0 0,1 0 0,0 0 0,0 0 0,0 0 0,-1 0 1,1 0-1,0 1 0,0-1 0,0 0 0,-1 0 0,1 0 0,0 0 0,0 0 0,0 0 0,0 1 0,0-1 1,-1 0-1,1 0 0,0 0 0,0 0 0,0 1 0,-6 5-46,1 1-1,0-1 1,1 1-1,-1 0 1,2 1-1,-1-1 1,-4 13-1,-5 10-96,-2 0 142,2 0 0,1 1 0,1 1 0,2 0 0,2 0 0,0 1 1,2 0-1,-1 55 0,15 77 283,-5-133-268,2-1 1,2 1-1,12 34 0,-3-31-1437,-4-20-1743,-13-15 2956,1 1 0,-1-1 1,0 0-1,1 0 0,-1 1 0,1-1 0,-1 0 1,0 0-1,1 0 0,-1 1 0,1-1 1,-1 0-1,1 0 0,-1 0 0,1 0 1,-1 0-1,1 0 0,-1 0 0,1 0 0,-1 0 1,1 0-1,-1 0 0,1 0 0,-1-1 1,1 1-1,-1 0 0,1 0 0,7-4-2707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37:01.3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34 7712,'-28'-9'3520,"24"9"-3072,-1 0 2368,10 0-1632,4-3 95,5 3-799,25-9-384,2 4-96,21-2 0,4 7 0,6 0 0,-6 3 0,-10 1-4159,-3 5 2271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37:02.3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14 925 1568,'-11'10'501,"11"-10"-427,-1 0 0,1 0 0,0 0 0,0 0 0,0 0 0,0 1 0,0-1 0,-1 0-1,1 0 1,0 0 0,0 0 0,0 0 0,0 0 0,0 1 0,0-1 0,0 0 0,0 0 0,-1 0 0,1 0-1,0 1 1,0-1 0,0 0 0,0 0 0,0 0 0,0 0 0,0 1 0,0-1 0,0 0 0,0 0 0,0 0-1,0 0 1,0 1 0,0-1 0,0 0 0,0 0 0,0 0 0,0 0 0,1 1 0,-1-1 0,0 0 0,0 0 0,0 0-1,0 0 1,0 0 0,0 1 0,0-1 0,1 0 0,-1 0 0,0 0 0,0 0 0,0 0 0,0 0 0,1 1-1,5 1 2789,-3-3-2535,-2 0 0,1 1-1,0-1 1,0 0 0,0 0-1,0 0 1,0-1 0,-1 1-1,1 0 1,1-2 0,6-4 570,5-4-463,0-1 1,-1 0-1,0 0 0,-1-2 1,0 1-1,15-26 1,-15 22-298,27-35 188,54-79 406,-58 79-506,75-127 286,-85 126-393,-3 0-1,-1-1 0,24-108 1,-44 159-126,3-26 155,-3 27-177,-1 0 0,0 0 0,0 0 0,0-1 0,0 1-1,0 0 1,0 0 0,-1 0 0,1 0 0,-2-3 0,2 5 26,0 0 0,0 0 0,0 0 0,0 0 1,0 0-1,0 0 0,0 0 0,0 0 0,0 0 0,0 0 0,0 0 1,0 0-1,0 0 0,0 0 0,-1 0 0,1 0 0,0 0 1,0 0-1,0-1 0,0 1 0,0 0 0,0 0 0,0 0 1,0 0-1,0 0 0,0 0 0,0 0 0,0 0 0,-1 0 0,1 0 1,0 0-1,0 0 0,0 1 0,0-1 0,0 0 0,0 0 1,0 0-1,0 0 0,0 0 0,0 0 0,0 0 0,0 0 0,0 0 1,-1 0-1,1 0 0,0 0 0,0 0 0,0 0 0,0 0 1,0 0-1,0 0 0,0 0 0,0 1 0,0-1 0,0 0 1,0 0-1,0 0 0,0 0 0,0 0 0,0 0 0,0 0 0,0 0 1,0 0-1,0 0 0,0 0 0,0 0 0,0 1 0,-4 4-97,0 1-1,1 0 1,-1 1-1,-4 11 0,7-15 88,-65 155-386,46-109 503,-26 102 0,43-139-96,-39 172 75,35-135 16,-3 93-1,10-138-77,-1 10 83,2 0 0,2 18-1,-2-30-53,-1 0-1,0 0 0,1 0 0,-1 0 0,1 0 0,-1 0 0,1 0 0,0 0 0,0 0 1,0 0-1,0 0 0,0-1 0,0 1 0,0 0 0,1-1 0,-1 1 0,1-1 0,-1 1 1,1-1-1,0 0 0,-1 0 0,1 0 0,3 2 0,-4-3-17,0 0-1,0 0 0,0 0 1,0 0-1,0 0 1,0 0-1,0 0 1,0 0-1,0 0 1,0 0-1,0-1 1,0 1-1,0 0 0,0-1 1,0 1-1,0-1 1,0 1-1,0-1 1,1-1-1,1 0 23,-1 0 1,1-1-1,-1 0 0,0 0 1,1 1-1,1-5 0,3-7 94,12-30 0,-15 34-122,57-173 18,-56 166-88,-1 3-434,0 1 0,2-16-1,-6 36 464,1-1-1,0 1 0,0-1 0,1 0 0,0 1 0,0-1 0,6 11 0,26 43 183,-27-49-74,-5-7-53,0-1 1,0 0-1,0 0 1,1 0-1,-1 0 0,1 0 1,0 0-1,0-1 0,0 1 1,0-1-1,0 0 1,0 0-1,1 0 0,-1 0 1,1-1-1,-1 1 0,1-1 1,-1 0-1,1 0 1,0 0-1,0-1 0,0 1 1,-1-1-1,1 0 0,0 0 1,0 0-1,0 0 0,0-1 1,-1 0-1,1 0 1,0 0-1,-1 0 0,8-3 1,5-4 64,0-1-1,0-1 1,-1 0 0,0-1 0,18-18 0,-8 5-38,-2-1 0,22-31 0,-39 49-62,-2 0 0,1 0 0,-1-1 1,0 0-1,0 1 0,-1-1 0,0-1 0,3-16 0,-5 24-19,-1 0 0,0 0 0,0 0 0,0 0 0,0 0 0,0 0 0,0 0 0,0 0 0,0 0 0,0 0 0,-1 0 0,1 0 0,0 0 0,-1 0 0,1 0 0,0 0 0,-1 0 0,1 0 0,-1 0 0,0 0 0,1 1 0,-1-1 0,0 0 0,0 0 0,1 1-1,-1-1 1,0 0 0,0 1 0,0-1 0,0 1 0,0-1 0,0 1 0,0-1 0,0 1 0,0 0 0,0 0 0,0-1 0,-2 1 0,-1 0-66,-1 0 0,0 0 1,0 0-1,0 1 0,1-1 0,-10 4 0,5-1 67,-1 1-1,2 0 1,-1 0 0,0 1-1,1 0 1,0 1-1,0-1 1,1 2-1,-1-1 1,1 1-1,1 0 1,-1 1 0,1-1-1,0 1 1,-5 10-1,3-3 151,0 0-1,1 1 1,1 0-1,0 0 1,1 0 0,1 1-1,-4 30 1,7-40-64,0 0 0,1 0 0,0 0 0,0 0 0,0 0 0,1 0 0,0 0 1,1 0-1,0 0 0,0 0 0,0-1 0,1 1 0,0-1 0,0 1 0,1-1 0,-1 0 1,1-1-1,1 1 0,-1 0 0,1-1 0,0 0 0,6 4 0,0-1 50,0-2 0,0 1 0,1-2-1,0 1 1,0-2 0,1 0 0,-1 0-1,1-1 1,0 0 0,0-1 0,17 0-1,-14-2-196,-1 0-1,1-1 0,25-5 1,-27 2-791,-1 1 1,1-2 0,-1 0 0,15-7-1,11-9-1902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37:04.5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12 214 4064,'-11'-3'1371,"12"13"-545,0-9-726,-1 0 0,1 0-1,-1 0 1,1-1 0,-1 1 0,1 0 0,0 0-1,-1-1 1,1 1 0,0 0 0,0-1 0,0 1-1,0 0 1,0-1 0,-1 1 0,1-1-1,0 0 1,0 1 0,0-1 0,0 0 0,2 1-1,22 1 1077,-12-2-892,-1-1 1,1-1-1,-1 0 1,0-1-1,0 0 1,0 0-1,0-2 1,-1 1-1,1-2 1,14-8-1,-16 8-146,-1 0 0,0-1 0,-1 0 0,0-1 0,0 1 0,0-1 0,-1-1 0,0 1-1,-1-1 1,0-1 0,0 1 0,4-11 0,-9 18-115,0 1-1,0-1 1,-1 1-1,1-1 0,0 0 1,-1 1-1,1-1 1,-1 0-1,0 1 1,0-1-1,1 0 0,-1 0 1,0 1-1,-1-1 1,1 0-1,0 1 1,0-1-1,-1 0 0,1 0 1,-1 1-1,1-1 1,-1 1-1,0-1 1,0 0-1,0 1 0,0-1 1,0 1-1,0 0 1,0-1-1,0 1 1,0 0-1,-1 0 0,-1-2 1,-1 0-49,0 0 1,0 1-1,0-1 1,0 1-1,-1 0 1,1 0 0,-1 0-1,1 1 1,-1 0-1,1-1 1,-1 2-1,0-1 1,0 0-1,1 1 1,-1 0-1,0 0 1,0 1-1,1-1 1,-1 1-1,0 0 1,1 0-1,-8 3 1,6-1 12,1 0-1,-1 0 1,1 0-1,-1 0 1,1 1 0,0 0-1,1 0 1,-1 0 0,1 1-1,0 0 1,0 0-1,0 0 1,0 0 0,1 0-1,0 1 1,0 0 0,-2 6-1,2-3 76,1-1 1,-1 1-1,2 0 0,-1 0 0,1 0 0,1 0 1,-1 0-1,2 0 0,-1 0 0,1 0 1,1 0-1,-1 0 0,1-1 0,5 12 0,-6-15 17,2 0-1,-1 0 1,1 0-1,0 0 1,0 0-1,0-1 1,1 1-1,-1-1 0,1 0 1,0 0-1,0 0 1,1 0-1,-1-1 1,1 0-1,0 0 1,0 0-1,0 0 0,0-1 1,0 0-1,0 0 1,1 0-1,-1-1 1,11 2-1,-9-3-2,0 0-1,0 0 1,0 0 0,0-1-1,0 0 1,0 0-1,-1-1 1,1 0 0,0 0-1,-1-1 1,1 0-1,-1 0 1,0 0 0,8-6-1,7-6 53,-1-2 0,29-29-1,-8 6-87,-30 30-130,-7 5 21,0 1 0,1 0 0,10-8 1,-15 12 55,1-1 1,0 1 0,0-1 0,0 1 0,0-1 0,0 1 0,0-1 0,-1 1 0,1 0-1,0 0 1,0 0 0,0-1 0,0 1 0,0 0 0,0 0 0,0 0 0,0 0 0,0 1-1,0-1 1,0 0 0,0 0 0,0 1 0,0-1 0,0 0 0,0 1 0,0-1 0,0 1-1,-1-1 1,1 1 0,1 0 0,5 8 13,-1-1 0,0 1-1,-1 0 1,1 0 0,-2 1 0,1-1-1,3 15 1,3 4 105,-4-12 45,1 0 0,1 0 0,0-1 0,1 0-1,0-1 1,2 0 0,20 20 0,-24-27-89,0 0 1,1 0-1,-1-1 0,1-1 1,1 1-1,-1-1 1,1-1-1,0 0 0,0 0 1,0-1-1,0 0 0,1-1 1,19 2-1,-24-4-289,0 0 0,0 0 0,0-1 0,0 0-1,0 0 1,0 0 0,0-1 0,-1 0 0,8-3 0,-6 2-736,0-1 1,-1 0 0,1 0-1,-1-1 1,0 0 0,8-9-1,15-15-2407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3:01:15.86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 30 9792,'-17'-4'3173,"29"4"3636,20-4-3751,-4 0-1789,141-6 399,-76 6-1640,61 0-884,-122 6-1647,38 5 0,-46-2 1087,47 5-6117,-24-9 3843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37:04.9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539 1 8320,'-9'0'981,"7"1"-732,-1-1 0,1 0-1,0 0 1,0 1 0,-1 0 0,1-1-1,0 1 1,0 0 0,0 0-1,-4 2 1,-9 4 263,1 1 0,-1 1 0,1 0 0,1 1 0,-21 19 0,-47 52 985,5 4 0,-109 155-1,181-235-1510,-3 5 6,-1 1-1,2-1 0,-1 1 1,1 0-1,1 1 0,-5 14 1,9-11-1420,1-15 1355,0 1 0,0-1 0,0 0 1,0 1-1,0-1 0,0 0 0,0 1 0,0-1 0,1 0 0,-1 1 1,0-1-1,0 0 0,0 0 0,1 1 0,-1-1 0,0 0 0,0 0 0,1 1 1,-1-1-1,0 0 0,1 0 0,0 1-232,1-1 1,-1 0-1,0 0 0,1 0 1,-1 0-1,0 0 0,1-1 1,-1 1-1,0 0 1,1 0-1,-1-1 0,0 1 1,2-2-1,25-6-2324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37:07.5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59 650 7456,'-2'9'921,"0"25"1523,-9 120 564,-12 62-331,4-30-202,17-170-1380,3-15-594,0-3-54,5-31 416,20-102-604,-4 34-251,20-93 22,-28 142-144,37-87 1,-45 126 31,0 0 1,1 1 0,14-19-1,-18 27 21,1-1 0,0 1 0,1 0 0,-1 0 0,1 0 0,0 0 0,0 1 0,0 0 0,0 0-1,10-4 1,-14 6 58,1 0 0,-1 1 0,1-1-1,-1 1 1,1 0 0,0-1 0,-1 1 0,1 0-1,-1 0 1,1 0 0,0 0 0,-1 0 0,1 0-1,0 0 1,-1 1 0,1-1 0,-1 0-1,1 1 1,-1 0 0,1-1 0,-1 1 0,1 0-1,-1 0 1,1-1 0,-1 1 0,0 0-1,0 1 1,1-1 0,-1 0 0,0 0 0,0 0-1,0 1 1,0-1 0,0 0 0,-1 1-1,1-1 1,0 1 0,0 1 0,1 2 46,-1 1 1,1-1-1,-1 1 1,0-1-1,-1 1 1,1 0-1,-1-1 1,0 1-1,-2 10 1,-2 7 129,-1 0 0,-11 29 0,12-42-72,0 0-1,-1-1 0,1 0 1,-2 1-1,1-2 1,-2 1-1,-10 12 0,16-19-75,-1 0-1,0-1 0,0 1 1,0 0-1,0-1 1,0 1-1,-1-1 0,1 0 1,0 1-1,-1-1 1,1 0-1,-1-1 0,1 1 1,-1 0-1,1-1 1,-1 1-1,0-1 0,-4 0 1,5 0-2,-1-1 1,0 0-1,0 0 1,0 0-1,0 0 1,1 0-1,-1-1 1,1 1-1,-1-1 1,1 1-1,-1-1 1,1 0-1,0 0 1,-4-5-1,-2-5-18,8 12-14,0-1 0,-1 1 0,1 0 0,0-1 0,0 1 1,0 0-1,0-1 0,0 1 0,0 0 0,0-1 0,0 1 0,0 0 0,0-1 0,0 1 0,1-1 0,-1 1 0,0 0 0,0-1 0,0 1 0,0 0 0,0 0 0,1-1 1,-1 1-1,1-1 0,8 5-434,14 8 253,-18-9 202,1 0 1,0 0-1,-1-1 0,1 1 1,1-1-1,-1 0 1,7 0-1,0 0 28,-1-2 0,1 1 0,-1-2 0,1 0 0,-1 0 0,0-1 0,24-7-1,-17 2-8,-1 0 0,0-1-1,0-1 1,23-16 0,0-5 4,-1-3 0,-1-1 0,33-39 1,-55 55-33,-1-2 0,0 0 0,-2 0 0,0-2 1,-1 0-1,-1 0 0,-2-1 0,0-1 0,10-36 1,5-34 6,-21 75-15,-1-1 0,2-36-1,-6 43-316,0 13 313,1 0 0,0 0 0,0 0 1,0 0-1,0 0 0,0 0 0,0 0 0,0 0 1,0 0-1,-1 0 0,1 0 0,0 0 1,0-1-1,0 1 0,0 0 0,0 0 1,0 0-1,-1 0 0,1 0 0,0 0 1,0 0-1,0 0 0,0 0 0,0 1 1,0-1-1,0 0 0,-1 0 0,1 0 1,0 0-1,0 0 0,0 0 0,0 0 1,0 0-1,0 0 0,0 0 0,0 0 0,-1 0 1,1 0-1,0 1 0,0-1 0,0 0 1,0 0-1,0 0 0,0 0 0,-10 19-378,-78 234-162,78-217 569,-9 66 1,16-83 31,2 0-1,1 0 1,0-1 0,1 1 0,6 29 0,-6-43-23,0 0 0,1 1 0,0-1 1,0 0-1,0 0 0,0 0 0,1 0 0,0-1 0,5 8 0,-6-10-10,0-1-1,0 1 1,-1 0 0,1-1-1,0 1 1,0-1-1,0 0 1,1 0-1,-1 0 1,0 0-1,0 0 1,1 0-1,-1 0 1,0-1-1,1 1 1,-1-1-1,1 0 1,-1 1-1,1-1 1,-1 0-1,0-1 1,1 1-1,3-1 1,0-1 21,-1 0 1,1 0-1,0 0 0,-1-1 1,1 0-1,-1 0 0,10-8 1,-2 2 41,72-51 159,51-32-194,-131 89-48,9-5-2,0-1 0,0 0 0,-1-1 0,21-21 0,-33 31-1,-1-1-1,0 1 0,1-1 0,-1 1 1,0 0-1,1-1 0,-1 1 1,0-1-1,0 1 0,1-1 0,-1 1 1,0-1-1,0 1 0,0-1 1,0 1-1,0-1 0,1 0 0,-1 0 1,-1 1 0,1 0 0,0 0 0,0-1 1,0 1-1,0 0 0,-1 0 0,1 0 0,0-1 1,0 1-1,0 0 0,-1 0 0,1 0 0,0 0 1,0 0-1,-1 0 0,1-1 0,0 1 1,0 0-1,-1 0 0,1 0 0,0 0 0,0 0 1,-1 0-1,1 0 0,0 0 0,-1 0 0,-2 0-25,0 1 0,0-1-1,0 1 1,0-1 0,-5 3-1,-3 2-6,1 0 0,0 0 0,0 1 0,0 0 0,1 1 0,0 0 0,0 1 0,0-1-1,1 2 1,1-1 0,-8 11 0,4-3 25,1 0 0,0 0-1,2 1 1,0 0 0,1 1 0,-6 19-1,11-29 41,0 0-1,1 0 1,0 0-1,0 1 1,0-1-1,1 0 0,1 0 1,-1 0-1,3 9 1,-3-15-7,1 0 1,-1 0-1,1 0 0,-1 0 1,1 0-1,0 0 0,0 0 1,0 0-1,0 0 1,0 0-1,0-1 0,0 1 1,1 0-1,-1-1 1,1 1-1,-1-1 0,1 0 1,0 1-1,-1-1 0,1 0 1,0 0-1,0 0 1,0 0-1,0 0 0,0-1 1,0 1-1,0 0 0,0-1 1,0 0-1,0 1 1,0-1-1,0 0 0,0 0 1,0 0-1,0 0 0,0-1 1,1 1-1,2-1 1,-1-1 15,1 1 1,0-1 0,-1 0 0,0 0 0,1-1 0,-1 1 0,0-1 0,0 0 0,0 0-1,-1 0 1,6-6 0,-2 3 28,20-21 4,-2-1 1,0-1-1,-2-1 1,36-62-1,-36 59-66,-17 25-111,-1 1-1,0-1 0,0 0 1,0 0-1,5-17 1,-15 52-175,1 1 0,0 35 0,4-46 281,1 1 0,1-1 1,0 0-1,1 1 0,7 17 0,-7-25 37,0-1 0,1 1 0,1-1-1,-1 0 1,2 0 0,-1-1-1,1 1 1,0-1 0,1-1 0,9 10-1,-15-16-6,1 1 0,0 0 0,0 0 0,0 0 0,0-1 0,1 0 0,-1 1 0,0-1 0,1 0 0,-1 0 0,0 0 0,1 0 0,-1 0 0,1-1 0,0 1-1,-1-1 1,1 0 0,-1 1 0,1-1 0,0 0 0,-1-1 0,1 1 0,-1 0 0,1-1 0,4-1 0,-1-1 2,0-1 1,0 1-1,0-1 1,-1 0-1,0-1 0,0 1 1,0-1-1,7-10 1,32-49 75,-25 33-33,48-59-449,-55 80 144,-12 9 223,1 1 0,-1 0 0,0 0 0,1 0 1,-1-1-1,0 1 0,0 0 0,1 0 0,-1 0 1,1 0-1,-1 0 0,0 0 0,1-1 0,-1 1 0,0 0 1,1 0-1,-1 0 0,0 0 0,1 0 0,-1 1 1,0-1-1,1 0 0,-1 0 0,0 0 0,1 0 1,-1 0-1,0 0 0,1 0 0,-1 1 0,0-1 0,1 0 1,-1 0-1,0 0 0,0 1 0,1-1 0,-1 0 1,0 1-1,0-1 0,1 0 0,-1 0 0,0 1 0,0-1 1,0 0-1,0 1 0,1 0 0,1 8-2,-1-1 0,0 1 0,0 0-1,-1 0 1,0 1 0,0-1 0,-4 17-1,1 21 164,3-26-87,1-9-1,-1-1 0,0 0 1,-1 1-1,-1-1 0,-2 15 0,4-26-60,0 0 0,0 0 0,0 0 0,0 0-1,0 0 1,0 0 0,0 0 0,0 0 0,0 0 0,0 0-1,0 0 1,0 0 0,0 0 0,1 0 0,-1 0 0,0 0-1,0 0 1,0 0 0,0 0 0,0 0 0,0 0 0,0 0-1,0 0 1,0 0 0,0 0 0,0 0 0,0 0 0,1 0-1,-1 0 1,0 0 0,0 0 0,0 0 0,0 0 0,0 0 0,0 0-1,0 0 1,0 0 0,0 0 0,0 0 0,0 0 0,0 0-1,0 1 1,0-1 0,0 0 0,0 0 0,0 0 0,0 0-1,0 0 1,0 0 0,0 0 0,0 0 0,0 0 0,0 0-1,0 0 1,0 0 0,0 1 0,0-1 0,0 0 0,0 0-1,0 0 1,0 0 0,0 0 0,0 0 0,0 0 0,0 0-1,0 0 1,0 0 0,0 0 0,10-6 166,20-18-187,-10 8 31,-17 14-24,0 0-1,0 1 0,0-1 0,0 1 1,0-1-1,0 1 0,0 0 0,0 0 1,0 1-1,1-1 0,-1 1 0,0-1 1,1 1-1,-1 0 0,0 0 0,5 1 1,2-1 12,-8 0-57,12-18 260,-7 11-163,122-152 30,-105 132-211,-23 25 125,1 1 0,0 0 0,-1-1 1,1 1-1,0 0 0,0 0 0,-1 0 0,1 0 1,0 0-1,0 1 0,0-1 0,0 1 0,0-1 0,3 1 1,-5 0 3,1 0 0,0 0 0,-1 0 0,1 1 0,0-1 0,-1 0 0,1 1 0,-1-1 0,1 1 1,-1-1-1,1 0 0,-1 1 0,1-1 0,-1 1 0,1-1 0,-1 1 0,0 0 0,1-1 1,-1 1-1,0-1 0,1 1 0,-1 0 0,0-1 0,0 1 0,0 0 0,0-1 0,0 1 0,1 1 1,1 25-87,-1-20 97,0 20-7,-3 37 1,0-8 15,-1-21 47,2-27-36,0-1 0,1 1 0,-1-1 0,1 1 0,2 10 0,-1 1-79,-1-11 208,0-8-146,0 0 1,0 0-1,0 0 0,0 0 0,0 0 0,0 0 1,0 1-1,0-1 0,0 0 0,0 0 0,0 0 1,0 0-1,0 0 0,0 0 0,0 0 0,0 0 1,1 0-1,-1 0 0,0 0 0,0 0 0,0 0 1,0 0-1,0 0 0,0 0 0,0 0 0,0 0 0,0 0 1,0 0-1,0 0 0,0 0 0,1 0 0,-1 0 1,0 0-1,0 0 0,0 0 0,0 0 0,0 0 1,0 0-1,0 0 0,0 0 0,0 0 0,0 0 1,0 0-1,1 0 0,-1 0 0,0 0 0,0 0 1,0 0-1,0 0 0,0 0 0,0 0 0,0 0 0,8-6 114,10-13 8,51-104 12,-39 65-77,-25 50-124,0 1-1,0-1 1,0 1 0,1 0-1,12-11 1,-18 18 56,0-1 0,0 1 0,1 0-1,-1-1 1,0 1 0,0 0 0,1 0 0,-1-1 0,0 1 0,0 0 0,1 0-1,-1 0 1,0-1 0,1 1 0,-1 0 0,0 0 0,1 0 0,-1 0 0,1 0-1,-1 0 1,0 0 0,1 0 0,-1 0 0,0-1 0,1 2 0,-1-1 0,1 0-1,-1 0 1,0 0 0,1 0 0,-1 0 0,0 0 0,1 0 0,-1 0 0,0 1-1,1-1 1,-1 0 0,0 0 0,1 0 0,-1 1 0,0-1 0,0 0 0,1 0-1,-1 1 1,0-1 0,0 0 0,1 1 0,-1-1 0,0 0 0,0 1 0,0-1-1,1 1 1,3 24-57,-3-18 76,4 79-9,-3-51 79,-2-25-75,1-1-1,0 0 1,0 0 0,3 11 0,-4-20-4,0 1 1,0-1-1,0 0 0,0 1 0,0-1 0,0 1 0,0-1 0,0 0 0,0 1 1,0-1-1,1 0 0,-1 1 0,0-1 0,0 0 0,0 1 0,0-1 1,1 0-1,-1 1 0,0-1 0,0 0 0,1 1 0,-1-1 0,0 0 0,1 0 1,-1 0-1,0 1 0,1-1 0,-1 0 0,0 0 0,1 0 0,-1 0 1,0 1-1,1-1 0,-1 0 0,0 0 0,1 0 0,-1 0 0,1 0 0,-1 0 1,0 0-1,1 0 0,-1 0 0,1 0 0,-1 0 0,0 0 0,1-1 1,-1 1-1,0 0 0,1 0 0,0-1 0,5 0 27,-3 0-22,1-1 0,-1 1 1,0-1-1,0 1 0,0-1 1,0 0-1,0 0 0,-1 0 1,1-1-1,-1 1 0,1-1 1,-1 1-1,0-1 0,2-3 1,10-10 10,-2 3 22,-2 0 0,0 0 0,0-1 0,13-25 0,23-64 264,-43 96-299,0-1-1,3-15 0,-6 21-26,1-1-1,-1 1 0,0 0 0,1 0 0,-1 0 1,-1 0-1,1 0 0,0 0 0,0 0 0,-1 0 0,1 0 1,-1 0-1,1 0 0,-1 0 0,0 0 0,-1-2 1,1 3 5,1 1 0,-1-1 0,1 1 0,-1-1 0,1 1 1,-1 0-1,0-1 0,1 1 0,-1-1 0,1 1 1,-1 0-1,0 0 0,0-1 0,1 1 0,-1 0 1,0 0-1,1 0 0,-1 0 0,0 0 0,0 0 0,1 0 1,-1 0-1,0 0 0,1 0 0,-1 0 0,0 1 1,0-1-1,1 0 0,-1 0 0,0 1 0,1-1 0,-1 0 1,1 1-1,-1-1 0,0 1 0,1-1 0,-1 1 1,1-1-1,-1 1 0,0 0 0,-4 4-21,0 0 0,1 1-1,-5 6 1,6-8 33,0 0-1,0 1 1,0 0-1,1 0 0,0 0 0,0 0 0,0 0 1,1 0-1,0 1 0,-1-1 0,2 1 0,-1-1 1,1 0-1,0 1 0,0-1 0,0 1 0,1-1 1,0 1-1,3 9 0,-4-13 5,1-1 1,0 1-1,0 0 1,0-1-1,0 1 0,0-1 1,0 1-1,1-1 1,-1 0-1,0 1 1,1-1-1,-1 0 0,1 0 1,-1 0-1,1 0 1,0 0-1,-1 0 1,1-1-1,0 1 0,0 0 1,-1-1-1,1 0 1,0 1-1,3-1 0,4 1 19,-1-1-1,1-1 0,-1 0 1,11-2-1,-12 2 5,50-9 30,-1-3 0,108-40 0,-106 31 62,28-10-319,-87 32 200,1 0 0,0 0 1,0 0-1,0 0 1,0 0-1,0 0 0,0 0 1,0 0-1,0 0 1,0 0-1,0 1 1,0-1-1,0 0 0,0 0 1,1 0-1,-1 0 1,0 0-1,0 0 0,0 0 1,0 0-1,0 0 1,0 0-1,0 0 1,0 0-1,0 0 0,0 0 1,0 0-1,0 0 1,0 0-1,0 0 0,0 0 1,0 0-1,0 0 1,0 0-1,0 0 1,0 0-1,0 0 0,0 0 1,0 0-1,0 0 1,0 0-1,0 0 0,0 0 1,0 0-1,1 0 1,-1 0-1,0 0 1,0 0-1,0 0 0,0 0 1,0 0-1,0 0 1,0 0-1,0 0 0,0 0 1,0 0-1,0 0 1,0 0-1,-5 7-72,-14 16-27,2-3 55,9-9 18,-51 65 172,52-64-124,-1 0-1,2 0 0,-1 1 1,-8 26-1,14-35-16,0 0-1,1 0 0,-1 1 1,1-1-1,0 0 0,0 0 1,0 1-1,0-1 0,1 0 1,0 0-1,0 1 1,0-1-1,2 5 0,-2-7 4,0 0-1,0 0 0,0 0 0,0 0 1,1 0-1,-1 0 0,1 0 1,-1 0-1,1-1 0,0 1 1,0-1-1,-1 1 0,1-1 0,0 0 1,0 1-1,0-1 0,1 0 1,-1 0-1,0-1 0,0 1 0,0 0 1,1-1-1,-1 1 0,0-1 1,1 0-1,2 0 0,-2 0 10,1 0 0,-1-1 0,0 1 0,1-1 0,-1 0 0,0 0 0,1 0 0,-1 0 0,0-1 0,0 1 0,0-1 0,0 0 0,0 0 0,-1 0 0,1 0 0,0 0 0,3-4 0,2-5 62,1 0 1,-1-1 0,7-14-1,-7 11-38,13-22 25,-3 0 0,23-68 0,-30 66 35,9-55-1,-16 71-55,7-40 8,42-264-379,-53 297-520,-3 40 675,0 0-1,-2 20 1,2-7 111,-15 80 30,-42 334 246,58-372-442,-3 25-1120,-3-32-2906,7-52 3745,1-3-53,0 0-1,-1 0 1,1 0 0,-1 0 0,0-1-1,0 1 1,0 0 0,0 0-1,-1-1 1,1 1 0,-1-1 0,1 0-1,-1 1 1,-2 2 0,-10 5-3182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37:07.9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194 48 8128,'-108'-18'3680,"56"27"-3168,32-9-160,12 0-288,2-21-5152,12 3 2752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37:33.5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3 976 2912,'-1'2'212,"1"0"0,-1-1-1,1 1 1,0 0 0,0 0 0,-1-1 0,1 1 0,1 0-1,-1 0 1,0 2 0,2 9 1991,-2-13-2131,0 0-1,0 1 1,0-1-1,0 0 1,0 1 0,0-1-1,0 0 1,0 1-1,0-1 1,0 0-1,0 1 1,1-1 0,-1 0-1,0 0 1,0 1-1,0-1 1,1 0-1,-1 0 1,0 1 0,0-1-1,1 0 1,-1 0-1,0 0 1,0 0-1,1 1 1,-1-1-1,0 0 1,1 0 0,-1 0-1,0 0 1,1 0-1,-1 0 1,0 0-1,1 0 1,-1 0 0,0 0-1,1 0 1,-1 0-1,0 0 1,0 0-1,1 0 1,0 0 0,0 0 59,0 0 0,-1-1 1,1 1-1,0 0 1,0-1-1,0 1 1,0-1-1,0 1 0,0-1 1,0 1-1,-1-1 1,1 0-1,0 1 1,0-1-1,-1 0 1,2 0-1,119-194 2557,-4-13-2339,-11 18-213,-71 131-92,37-63 92,-55 90-37,24-64 1,-39 90-140,0-1 0,0 1 1,0-1-1,-1 0 0,0 0 0,0 0 1,0 0-1,-1 0 0,0 0 0,-2-12 1,1 17 6,1 1 0,-1 0 1,0 0-1,1 0 1,-1 0-1,0 0 1,1 0-1,-1 0 1,0 0-1,0 0 1,0 0-1,0 0 0,0 1 1,0-1-1,0 0 1,0 1-1,0-1 1,0 0-1,0 1 1,-1 0-1,1-1 1,0 1-1,0 0 1,0-1-1,-1 1 0,1 0 1,0 0-1,0 0 1,-1 0-1,1 0 1,-2 1-1,-3 0-120,0 0-1,0 1 1,0-1-1,0 1 0,-8 5 1,-3 1 155,1 1 0,0 1 0,1 1 0,0 0 0,1 1 0,0 1 0,1 0 0,0 1 0,1 0 0,1 1 0,0 0-1,1 1 1,1 0 0,0 1 0,1-1 0,1 2 0,1-1 0,-7 28 0,1 3 348,-10 85 0,21-116-245,0-1-1,1 1 1,0-1-1,2 0 0,0 1 1,1-1-1,0 0 0,1 0 1,9 21-1,-10-31-49,0 0 0,0 0 0,1 0 0,0 0-1,0 0 1,1-1 0,-1 0 0,1 0 0,0 0 0,1 0-1,6 4 1,-4-4 36,1-1 0,-1 1 0,1-1 0,0-1 0,1 0 0,-1 0 0,12 2 0,6-2 93,0-1-1,0-1 1,0-1 0,49-7-1,-63 5-109,1-1-1,-1 0 0,0-1 1,0 0-1,0-1 1,-1-1-1,21-11 0,-26 12-59,1 1 0,-2-1 1,1-1-1,0 1 0,-1-1 0,0-1 0,-1 1 0,1-1 0,-1 0 0,0 0 0,-1 0 0,0-1 0,5-11 0,-9 19-17,0-1-1,1 0 0,-1 1 1,0-1-1,0 0 1,1 0-1,-1 0 1,0 1-1,0-1 0,0 0 1,0 0-1,0 0 1,0 1-1,0-1 1,0 0-1,0 0 0,-1 1 1,1-1-1,0 0 1,-1 0-1,1 1 1,-1-2-1,1 2-3,-1-1 0,0 1 0,1 0 0,-1 0 0,0-1 0,1 1 0,-1 0 0,0 0 0,1 0 0,-1 0 0,0 0 0,1 0 0,-1 0 0,0 0 0,1 0 0,-1 0 0,0 0 1,1 1-1,-1-1 0,0 0 0,1 0 0,-1 1 0,0-1 0,1 0 0,-1 1 0,1-1 0,-1 1 0,-9 6-15,0 0-1,1 1 1,0 0 0,0 1 0,1-1-1,0 2 1,1-1 0,0 1 0,0 0 0,1 1-1,-6 14 1,11-23 31,0 1-1,0 0 1,0 0-1,0 0 1,1 0-1,-1 0 0,1 0 1,0 0-1,0 0 1,0 0-1,0 0 1,0 0-1,1 0 1,-1-1-1,1 1 1,0 0-1,0 0 1,0 0-1,0 0 1,1-1-1,-1 1 1,1-1-1,-1 1 1,1-1-1,0 0 1,0 1-1,0-1 1,0 0-1,1 0 1,2 2-1,1 0 42,0 0 0,-1-1 0,1 0 0,1 0 0,-1 0 0,0-1 0,1 1-1,-1-2 1,1 1 0,0-1 0,0 0 0,9 0 0,-7-1 28,0 0 1,0-1-1,1 0 0,-1-1 0,0 0 1,0 0-1,16-8 0,-20 8-41,0-1 0,0 1 1,-1-1-1,1-1 0,-1 1 0,1-1 0,-1 1 1,0-1-1,-1 0 0,1-1 0,-1 1 0,0-1 1,0 1-1,3-7 0,-5 8-37,0 0-1,0 0 1,-1 0 0,1 0-1,-1 0 1,0 0 0,1 0-1,-2 0 1,1 0 0,0 1-1,0-1 1,-1 0 0,0 0-1,1 0 1,-1 0 0,0 0-1,-1 1 1,1-1 0,-2-2-1,2 2-9,0 1-1,-1 0 1,1-1-1,-1 1 0,0 0 1,0 0-1,0 0 1,1 1-1,-2-1 0,1 0 1,0 1-1,0-1 0,0 1 1,-1 0-1,1 0 1,-1 0-1,1 0 0,-1 0 1,1 0-1,-1 1 1,0-1-1,-2 1 0,-37 6-159,33-5 172,0 0 1,0 1 0,-1 0-1,1 1 1,1-1 0,-1 2-1,-9 4 1,18-8-2,0 0 0,0 0 1,0 0-1,-1 0 0,1 0 0,0 0 0,0 0 0,0 0 1,0 0-1,0 0 0,-1 0 0,1 0 0,0 0 0,0 0 1,0 0-1,0 0 0,0 0 0,-1 0 0,1 0 0,0 0 1,0 0-1,0 1 0,0-1 0,0 0 0,0 0 0,0 0 0,0 0 1,-1 0-1,1 0 0,0 0 0,0 1 0,0-1 0,0 0 1,0 0-1,0 0 0,0 0 0,0 0 0,0 1 0,0-1 1,0 0-1,0 0 0,0 0 0,0 0 0,0 0 0,0 1 1,0-1-1,0 0 0,0 0 0,0 0 0,0 0 0,0 1 1,11 1 69,16-2 133,-5-4-178,-1 0 0,0-1 0,34-13 0,-23 8 14,138-37 20,-101 29-51,-15 3 53,104-46-1,-150 58-66,-8 4-109,-13 10-144,8-6 246,-87 60-4,59-43 40,-57 48 0,76-58 25,-12 12 38,24-22-76,1 0-1,0-1 0,-1 1 1,1 0-1,0 0 1,0 0-1,0 0 0,0 0 1,0 0-1,0 0 1,0 4-1,1-5-4,0 0 0,0 0 0,0 0 1,0-1-1,0 1 0,1 0 0,-1 0 0,0-1 0,0 1 1,1 0-1,-1 0 0,1-1 0,-1 1 0,1 0 0,-1-1 0,1 1 1,-1-1-1,1 1 0,-1 0 0,1-1 0,0 1 0,-1-1 0,1 0 1,0 1-1,-1-1 0,1 1 0,0-1 0,0 0 0,0 1 0,26 4 125,-15-4-35,0-2-1,0 1 1,0-1 0,1-1 0,17-4 0,-22 4-47,0-1-1,-1 0 1,1 0-1,-1 0 1,0-1 0,0 0-1,0-1 1,0 1-1,10-10 1,-9 4 10,1 0-1,-1 0 1,-1-1 0,0 1-1,11-23 1,-14 25-51,3-8-14,0-1 0,0 0 0,-2 0 1,6-28-1,-10 39-290,-1 7 115,-3 13 62,-2 24 133,3 124-132,2-28 215,-25 249 250,24-372-299,-1 0 1,0 0-1,0-1 1,-1 1-1,-1 0 1,-5 10-1,7-17-12,1 0 0,-1-1 1,0 1-1,-1-1 0,1 1 0,-1-1 0,1 0 0,-1 0 0,0 0 1,0-1-1,0 1 0,-1-1 0,1 1 0,-1-1 0,1 0 1,-1 0-1,0-1 0,1 1 0,-1-1 0,-5 1 0,0-1-6,0 0 0,0-1-1,0 0 1,0-1 0,-1 0-1,1-1 1,0 0 0,1 0-1,-1-1 1,0 0 0,1 0-1,-1-1 1,1 0 0,0 0-1,-13-11 1,18 12-24,0 1-1,0-1 1,0 0-1,1 0 1,-1-1 0,1 1-1,0 0 1,0-1 0,0 1-1,0-1 1,1 0 0,-1 1-1,1-1 1,0 0-1,0 0 1,1 0 0,-1 0-1,1 0 1,0 0 0,0 0-1,0 0 1,0 0 0,1 0-1,0 0 1,1-6-1,2-1 2,-1 1 0,2 0 0,-1 0 0,1 0 0,1 0-1,0 1 1,0 0 0,9-9 0,1 0 62,2 1 1,0 0-1,1 1 0,0 1 1,1 1-1,1 1 0,40-19 1,-45 25-62,0 1 1,0 1-1,1 0 1,31-4-1,-44 9-4,-1 0 1,0 0-1,1 0 0,-1 1 0,0 0 0,0 0 0,1 0 1,-1 0-1,0 0 0,0 0 0,0 1 0,0-1 1,-1 1-1,1 0 0,0 0 0,2 3 0,6 3-112,-11-8-26,1 0-1,-1 0 1,0 1 0,1-1 0,-1 0-1,0 1 1,0-1 0,1 0 0,-1 1-1,0-1 1,0 0 0,0 1 0,1-1-1,-1 1 1,0-1 0,0 0 0,0 1-1,0-1 1,0 1 0,0-1 0,0 1-1,0-1 1,0 0 0,0 1 0,0-1-1,0 1 1,0-1 0,0 1 0,-1-1-1,1 0 1,0 1 0,0-1 0,0 1-1,0-1 1,-1 0 0,1 1 0,-10 9-8019,6-5 4527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37:35.6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232 0 3136,'4'3'9470,"-4"-3"-9324,0 18 1942,-4 21-1910,-22 58 779,-4-2-1,-83 179 0,93-237-775,12-25-80,1 0 1,1 1-1,0 0 1,1 0-1,-6 21 1,11-32-76,0-1 0,0 0 0,0 1 0,0-1 0,0 0 0,1 1 1,-1-1-1,0 0 0,1 1 0,-1-1 0,0 0 0,1 0 0,0 1 0,-1-1 0,1 0 1,0 0-1,0 0 0,-1 0 0,1 0 0,0 0 0,0 0 0,0 0 0,0 0 0,0 0 1,0-1-1,1 1 0,-1 0 0,0-1 0,0 1 0,3 0 0,1 1 89,1 0 0,0 0 0,0-1 0,0 0 0,9 1-1,21-1 82,1-1-1,70-9 1,-85 6-176,0 0 0,1 2 0,41 2 0,-60 0-21,0-1-1,1 0 1,-1 0-1,0-1 1,0 1-1,1-1 1,5-2 0,-9 3-267,1-1 0,-1 1 0,1-1 0,-1 0 0,1 1 0,-1-1 0,1 0 0,1-2 0,-3 3 45,1 0 0,-1-1 0,0 1 0,1-1-1,-1 1 1,0 0 0,0-1 0,1 1 0,-1-1-1,0 1 1,0 0 0,0-1 0,0 1 0,0-1 0,1 1-1,-1-1 1,0 1 0,0-1 0,0 1 0,0-1 0,0 1-1,-1-1 1,1 1 0,0 0 0,0-1 0,0 1-1,0-1 1,-1-4-2539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37:35.9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64 231 4320,'-8'-3'319,"-39"-18"1911,47 21-2131,-1-1-1,1 1 1,-1 0 0,1 0-1,-1 0 1,1-1-1,-1 1 1,1 0 0,0-1-1,-1 1 1,1-1-1,0 1 1,-1 0 0,1-1-1,0 1 1,-1-1-1,1 1 1,0-1 0,0 1-1,-1-1 1,1 1-1,0-1 1,0 1 0,0-1-1,0 1 1,0-1-1,0 1 1,0-1 0,0 1-1,0-1 1,0 1-1,0-1 1,0 1 0,0-1-1,0 1 1,0-1-1,0 1 1,1-1 0,-1 1-1,0-1 1,0 1 0,1-1-1,-1 1 1,0-1-1,1 1 1,-1 0 0,0-1-1,1 1 1,-1-1-1,1 1 1,-1 0 0,1 0-1,0-1 1,3-2 270,1 0 1,0 1 0,-1-1 0,7-1-1,23-8 1375,63-13-1,-14 5-697,-12-1-677,155-40 503,-72 33-3099,-147 27 1261,-1 1 1,0 0 0,1 0 0,-1 0-1,0 1 1,13 2 0,1 5-2283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37:39.8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29 1472,'-1'-1'182,"1"1"0,-1 0 0,0 0 0,1-1 1,-1 1-1,0 0 0,1-1 0,-1 1 0,1 0 0,-1-1 0,1 1 1,-1-1-1,1 1 0,-1-1 0,1 1 0,-1-1 0,1 1 0,0-1 0,-1 0 1,1 1-1,0-1 0,-1 0 0,-1-3 210,-5-2 1431,7 6-1763,0 0-1,-1 0 1,1-1-1,0 1 1,-1 0 0,1 0-1,0 0 1,-1 0 0,1-1-1,0 1 1,0 0-1,-1 0 1,1-1 0,0 1-1,0 0 1,-1 0 0,1-1-1,0 1 1,0 0-1,0-1 1,0 1 0,0 0-1,-1-1 1,1 1 0,0 0-1,0-1 1,0 1-1,0-1 1,-7 14 2777,6-11-2702,1 1 0,-1 0 0,1-1 0,0 1-1,0 0 1,0 0 0,1-1 0,-1 1 0,1 0-1,-1-1 1,2 5 0,1 6 279,-1 4-39,6 21 461,-1-7-273,-6-24-465,0 0-1,1-1 1,0 1-1,3 7 0,-3-7 39,0 0-1,0 1 1,0-1-1,0 8 1,-2-16-718,0 0-1,0 0 1,1 0 0,-1 0 0,1 0-1,-1 0 1,1-1 0,-1 1-1,1 0 1,0 0 0,-1 1 0,1-1-1,0 0 1,0 0 0,-1 0 0,3-1-1,5 1-2419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37:40.3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255 5 3072,'0'0'32,"0"0"-1,0 0 1,0 0 0,0-1 0,0 1-1,0 0 1,0 0 0,0 0 0,0 0-1,0-1 1,0 1 0,0 0-1,0 0 1,0 0 0,0 0 0,0 0-1,0-1 1,1 1 0,-1 0 0,0 0-1,0 0 1,0 0 0,0 0 0,0 0-1,0-1 1,1 1 0,-1 0-1,0 0 1,0 0 0,0 0 0,0 0-1,1 0 1,-1 0 0,0 0 0,0 0-1,0 0 1,0 0 0,1 0 0,-1 0-1,0 0 1,0 0 0,0 0-1,1 0 1,-1 0 0,0 0 0,0 0-1,0 0 1,0 0 0,1 0 0,0 12 1983,-1-7-1551,0-1-1,-1 0 1,1 1-1,-1-1 1,-2 5 0,-3 2 407,0-1 1,-1 0 0,-13 14-1,-3 6 192,-2 9-266,2 1-1,2 0 1,-21 57 0,24-55-486,-22 68 170,27-73-348,0 9 347,13-44-1160,3-3-298,6-8-1584,-2 2 307,7-2-139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37:40.8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9 127 5152,'0'-1'107,"-1"1"-1,1 0 1,-1 0 0,1 0-1,0 0 1,-1-1 0,1 1-1,-1 0 1,1 0 0,0-1-1,-1 1 1,1 0 0,0-1 0,-1 1-1,1 0 1,0-1 0,-1 1-1,1 0 1,0-1 0,0 1-1,0-1 1,-1 1 0,1-1 0,0 1-1,0 0 1,0-2 0,0 1 83,0 0 1,0 1 0,1-1-1,-1 0 1,0 0 0,0 0-1,1 0 1,-1 0 0,1 1-1,-1-1 1,1 0 0,-1 0-1,2 0 1,23-21 2811,-23 21-2973,10-9 576,-2 2-348,0 0 0,0 1 0,1 0-1,0 1 1,0 0 0,0 0 0,1 1 0,17-4 0,-25 8-250,41-7 247,-40 7-239,-1 1 1,0 0-1,1 0 1,-1 0-1,1 1 1,-1 0-1,1 0 1,4 1-1,-8-1-6,1 0 1,0 0-1,-1 0 0,1 0 0,-1 0 0,0 0 1,1 0-1,-1 1 0,0-1 0,1 1 1,-1-1-1,0 1 0,0-1 0,0 1 0,-1 0 1,1-1-1,0 1 0,-1 0 0,1 0 0,-1-1 1,1 5-1,0 0 53,0 0 0,-1 1 1,0-1-1,0 0 0,-1 8 0,-2 2 73,-1 0-1,0 0 1,-1 0-1,-12 26 1,1-8 185,-22 30-1,19-36 16,-2-2-1,0-1 1,-49 44 0,61-59 51,8-6 139,18-6 375,-4-1-807,63-13 259,-36 7-375,0 1 0,77-4-1,-83 15-301,-18 3-1247,-15-6 1144,0 1 1,0 0-1,0-1 0,0 1 1,0 0-1,0 0 0,0 0 1,0 0-1,-1 0 0,1 0 1,0 1-1,5 11-2686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37:42.9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67 3712,'-1'0'172,"1"0"-1,-1 0 1,1 0 0,-1-1-1,1 1 1,0 0 0,-1 0-1,1-1 1,-1 1 0,1 0-1,0-1 1,-1 1 0,1 0-1,0-1 1,-1 1 0,1 0-1,0-1 1,-1 1 0,1-1-1,0 1 1,0-1 0,0 1-1,-1 0 1,1-1 0,0 1-1,0-1 1,0 1 0,0-1-1,0 1 1,0-1 0,0-1 1380,16 3 5454,35-1-7386,-37 0 997,182-16 70,-138 9-480,1 2-1,62 3 0,7 2 722,-124-17-3717,-4 10 1099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3:01:08.51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1190 2496,'-4'-3'2030,"14"6"2078,1-4-3424,0 0 0,0 0 1,0-1-1,0-1 0,0 0 0,0 0 0,-1-1 0,1 0 0,10-7 0,10-7 327,42-32 1,-65 44-836,76-60 1117,119-123 1,-167 152-1170,-1-2 0,-3-1 0,-1-2 0,-2-1 0,-1-1 0,-3-1 0,24-60 0,-25 45-128,-2-1 1,17-85-1,-36 133 12,-1-1 0,-1 0 0,0 0 0,-1-1 0,0 1 0,-1 0 0,-3-16 0,3 28-16,1 0-1,-1 0 1,1 1 0,-1-1-1,0 0 1,1 0 0,-1 0-1,0 1 1,0-1 0,0 1-1,-1-1 1,1 0 0,0 1-1,-1 0 1,1-1-1,-1 1 1,1 0 0,-1 0-1,1 0 1,-1 0 0,0 0-1,0 0 1,1 0 0,-1 1-1,0-1 1,0 1 0,0-1-1,0 1 1,0-1 0,0 1-1,0 0 1,0 0 0,0 0-1,0 1 1,1-1 0,-1 0-1,0 1 1,0-1-1,0 1 1,0-1 0,0 1-1,1 0 1,-1 0 0,0 0-1,-2 1 1,-3 4 52,-1 1 0,1-1 1,0 1-1,1 0 0,0 0 0,0 1 1,0 0-1,1 0 0,0 1 0,-5 13 0,-3 10 110,-13 52 0,19-60-47,-45 151 646,-24 87-82,70-238-490,2 0-1,0 1 1,1-1-1,1 1 0,3 41 1,0-59-117,1 1 0,-1-1 0,1 1 1,4 10-1,-5-16-44,0 0 0,-1-1 1,1 1-1,0 0 1,1-1-1,-1 1 0,0-1 1,0 1-1,1-1 0,1 2 1,-2-2-10,0-1 0,0 1 0,-1-1 0,1 1 0,0-1 0,0 0 0,0 0 0,0 1 0,-1-1 0,1 0 0,0 0 0,0 0 1,0 0-1,0 0 0,0 0 0,-1 0 0,1 0 0,0-1 0,0 1 0,0 0 0,0 0 0,0-1 0,-1 1 0,2-1 0,8-5 74,-1-1-1,0 0 1,0-1 0,-1 1-1,0-2 1,0 1-1,11-17 1,15-16-260,-16 25 185,0 0 0,1 2 1,0 0-1,32-16 1,-7 4 11,-35 20-32,-5 4-33,0 0-1,0-1 0,-1 1 1,1-1-1,5-5 0,-27 21-89,10-5 129,0 1 1,0-1-1,1 2 1,0-1-1,1 1 1,0-1-1,1 2 0,-1-1 1,2 1-1,0-1 1,0 1-1,1 1 1,0-1-1,1 0 1,0 1-1,1-1 0,0 13 1,1-21 34,0 0 0,1 0 0,-1 0 0,0 0 1,1 0-1,0 0 0,0 0 0,0-1 0,0 1 0,2 4 1,-2-6-22,0 1 1,0-1 0,0 0 0,0 0 0,0 0 0,0 1 0,1-1-1,-1 0 1,0 0 0,1-1 0,-1 1 0,1 0 0,-1 0 0,1-1-1,-1 1 1,1-1 0,-1 1 0,1-1 0,-1 0 0,3 1 0,9-1 21,1 0 0,-1-1 0,0 0 0,0-1 1,0 0-1,14-5 0,76-30 42,-71 24-32,99-47-289,-65 28 361,-54 25-54,1 0 1,-2 0 0,1-1 0,-1-1 0,0 0 0,10-11 0,-22 19-81,1 1 0,0-1 0,-1 1 0,1 0 0,-1-1 0,1 1 0,-1 0 0,1 0 0,-1-1 0,1 1 0,-1 0 0,1 0 0,-1 0 0,1 0 0,-1 0 0,1-1 0,-1 1 0,1 0 0,-1 0 0,1 0 0,-1 0 0,1 1 0,-1-1 0,1 0 0,-1 0 0,1 0 0,-2 1 0,-6 5-26,-1 0 0,1 1 0,0 1 1,1-1-1,-1 1 0,-8 13 0,-1 4 36,-14 29 0,-22 51-179,46-89 233,1 2 0,0-1 0,2 0 1,-5 27-1,9-42-41,0 1 0,0-1 0,0 0 0,0 1 1,0-1-1,1 1 0,-1-1 0,2 4 0,-2-5 6,0-1 0,0 1 0,1-1 0,-1 1 0,0-1 0,0 1 0,1-1 0,-1 1 0,0-1 0,1 1 0,-1-1 0,1 0 0,-1 1 0,0-1 0,1 1 0,-1-1 0,1 0 0,-1 0 0,1 1 0,-1-1 1,1 0-1,-1 0 0,1 0 0,0 1 0,-1-1 0,1 0 0,-1 0 0,1 0 0,-1 0 0,1 0 0,-1 0 0,1 0 0,0 0 0,-1 0 0,1-1 0,-1 1 0,1 0 0,-1 0 0,1 0 0,-1-1 0,1 1 0,0-1 0,4-2 27,-1 1 0,0-2 1,0 1-1,0 0 0,0-1 0,-1 0 1,1 0-1,-1 0 0,0 0 0,3-5 1,25-50-134,-26 48 88,41-111 276,-42 106-474,-3 9-30,0 14 36,-4 50-19,-12 60 0,13-100 217,-5 29 267,-23 81 0,26-117-227,0 1-1,-1 0 1,0-1 0,-1 0-1,0 0 1,-1-1 0,0 0-1,0 0 1,-1 0 0,0-1-1,-15 12 1,12-12-8,0 0 0,0-1 0,-1-1 0,0 1 0,0-2 0,-1 0 0,0 0 0,0-1 0,-21 3 1,9-3 2,0-2 0,0-1 0,-40-2 0,48-1 11,10 2-48,1 0-1,-1-1 1,0 1 0,0-2-1,1 1 1,-1-1-1,1 0 1,-1 0-1,1-1 1,-7-3 0,12 5-15,0 0 0,0 1 1,0-1-1,0 0 0,0 1 1,0-1-1,0 0 0,0 0 1,0 0-1,1 0 0,-2-2 1,2 3 11,0-1 1,0 1-1,0-1 1,0 1-1,0-1 1,0 0-1,0 1 1,0-1-1,0 1 1,1-1-1,-1 1 1,0-1-1,0 1 1,1-1-1,-1 0 1,0 1-1,0 0 1,1-1-1,-1 1 1,1-1-1,-1 1 1,0-1-1,1 1 1,-1 0-1,1-1 1,-1 1-1,1 0 1,0-1-1,6-4-19,1 1 0,-1-1-1,1 1 1,0 1 0,12-5-1,46-10 54,-2 3 62,127-33-5,-152 36-11,0-3 1,66-34 0,-53 18-64,-1-2 1,-2-2-1,54-51 1,-38 25 139,88-110 0,-135 147-174,-2-1 0,0-1 1,-1 0-1,18-49 0,31-117-166,-38 65 191,4-9-170,-26 122 100,-1 0 1,0-1 0,-2 1-1,2-28 1,-4 48-88,0 0 1,0 0 0,0 0-1,-3 7 1,-3 11 245,-15 96-44,13-60-12,-21 69 1,16-89 32,-1-1 0,-2-1 0,-1 0 0,-26 38 0,-84 126 446,114-182-532,10-15 72,1 0-1,-1 1 1,-3 8 0,10-21 21,1 0 0,0 0 0,0 0 0,1 1 0,9-11 0,33-29-255,-39 39 278,6-5-127,1 1-1,0 0 1,1 1 0,0 1 0,1 0-1,27-9 1,-44 17 27,1 1-1,0-1 1,0 1-1,0 0 1,0 0-1,0-1 1,-1 1-1,1 0 1,0 0-1,0 0 1,0 0 0,0 0-1,0 0 1,0 0-1,0 0 1,0 1-1,0-1 1,-1 0-1,1 0 1,0 1-1,0-1 1,0 1-1,0-1 1,0 1-1,1 1 4,-1-1 0,0 0 0,0 1 0,0-1 0,-1 1-1,1 0 1,0-1 0,0 1 0,-1 0 0,1-1 0,-1 1 0,0 0-1,1 2 1,1 17-21,0 23 0,-2-24 129,5 33 1,-1-34-51,-3-7 14,2 1 1,-1-1 0,2 1 0,7 17 0,-11-30-68,0 1-1,0-1 1,0 0 0,1 1 0,-1-1-1,0 1 1,1-1 0,-1 0 0,0 1-1,1-1 1,-1 0 0,0 1-1,1-1 1,-1 0 0,1 0 0,-1 0-1,0 1 1,1-1 0,-1 0 0,1 0-1,-1 0 1,1 0 0,-1 0 0,1 0-1,-1 1 1,1-1 0,-1 0 0,1-1-1,1 1 13,-1 0-1,1-1 1,-1 1-1,0-1 1,1 1-1,-1-1 1,0 0-1,1 1 1,1-3-1,0 1 7,0-1 0,0 0 0,0 0-1,0 0 1,0 0 0,2-4 0,34-59 47,75-97 0,-68 100-29,-2-2 0,-4-2 0,46-99 0,13-48-45,-79 179 5,-16 29-45,0 0 1,0-1 0,-1 0-1,1 1 1,1-8 0,-4 4-284,-5 11 104,-8 13 61,-4 20 143,0 0 1,-13 48-1,-49 114-99,25-69 185,49-115-56,-1 0 0,2 0 1,-1 1-1,2 0 0,0-1 0,0 1 1,1 25-1,2-31 9,-1-1 1,1 1-1,1 0 0,0 0 1,0-1-1,0 1 0,0-1 1,1 0-1,0 0 0,1 0 1,-1 0-1,1 0 0,0-1 1,0 1-1,1-1 0,8 7 1,-8-8-5,1 1 1,0-1-1,1 0 1,-1 0 0,1-1-1,-1 0 1,1 0 0,0 0-1,0-1 1,0 0 0,1-1-1,-1 1 1,0-1 0,1-1-1,14 0 1,-16 0-38,2 1 35,-1-1 0,1 0 1,-1-1-1,1 0 0,-1 0 0,1 0 0,-1-1 0,13-5 0,-19 6-21,10-4 46,21-13 0,-29 16-17,0 0 0,0-1 0,0 0 0,0 1 0,-1-1 0,1 0 0,-1 0 0,0-1 0,0 1 0,2-4 0,0-1-12,0 1 1,-1-1 0,0 0-1,2-14 1,-4 20-16,-1-1 1,0 0-1,0 0 0,0 0 1,0 0-1,-1 0 0,1 0 1,-1 0-1,0 0 0,1 0 1,-1 1-1,-1-1 0,1 0 1,0 0-1,-1 1 0,-2-4 1,3 4-2,0 1-1,0 0 1,0 0 0,0 0 0,0 0-1,0 0 1,0 0 0,-1 0-1,1 1 1,0-1 0,-1 0 0,1 1-1,0-1 1,-1 1 0,1-1 0,-1 1-1,1 0 1,-1 0 0,1-1 0,-1 1-1,1 0 1,-1 0 0,1 0 0,-1 1-1,1-1 1,0 0 0,-1 1-1,1-1 1,-1 0 0,1 1 0,0 0-1,-1-1 1,-1 3 0,-3 0-33,0 1 0,0 0 1,0 0-1,1 0 0,-9 10 1,10-9 36,0 0 1,0 1 0,1-1 0,-1 1 0,1 0 0,0 0 0,1 0 0,0 0-1,0 0 1,0 1 0,0-1 0,0 7 0,2-7 34,-1 0-1,1 0 1,0-1 0,0 1-1,1 0 1,-1-1 0,1 1-1,1 0 1,-1-1 0,1 1-1,0-1 1,0 1 0,6 8-1,-7-12-28,1 0 0,-1 0 0,1 0 0,0 0 0,0 0 0,0 0 0,0-1 0,0 1 0,0-1 0,0 1 0,1-1 0,-1 0 0,1 0 0,-1 0 0,1 0 0,-1-1 0,1 1 0,-1-1 0,1 1 0,-1-1 0,1 0 0,0 0 0,-1 0 0,1 0 0,-1 0 0,1-1 0,0 1 0,4-3 0,5-1 17,1 0 0,-1-1 0,-1-1 0,16-10 0,-27 16-20,63-44 110,-45 30-76,2 1-21,1 1 1,0 1-1,29-11 0,-48 21 3,0 0 0,-1 1 0,1-1-1,0 1 1,0-1 0,0 1 0,-1 0-1,1 0 1,0 0 0,0 0-1,0 0 1,-1 0 0,1 1 0,0-1-1,0 1 1,-1-1 0,1 1-1,0-1 1,-1 1 0,1 0 0,0 0-1,-1 0 1,1 0 0,-1 0 0,3 2-1,2 3 101,-1 1 0,1-1 1,-1 1-1,6 10 0,5 6 110,-9-13-186,2-1-1,0 0 0,0 0 0,0-1 1,1 0-1,0-1 0,0 0 0,13 6 0,-15-9-32,1-1 0,0 1-1,0-2 1,0 1-1,0-1 1,0 0 0,0-1-1,0 0 1,1-1-1,-1 0 1,13-1-1,-9 0-364,15-3-292,-27 4 287,1 0-1,-1-1 0,0 1 1,1 0-1,-1-1 1,0 1-1,0-1 0,0 0 1,1 1-1,-1-1 1,0 0-1,0 0 1,0 0-1,0 0 0,0 0 1,0-1-1,-1 2 170,0-1-1,0 1 0,0-1 1,0 1-1,0-1 0,0 1 1,0-1-1,0 1 0,0-1 1,-1 1-1,1 0 1,0-1-1,0 1 0,-1-1 1,1 1-1,0 0 0,-1-1 1,1 1-1,0-1 0,-1 1 1,1 0-1,-1 0 0,1-1 1,0 1-1,-1 0 0,0-1 1,-15-9-2323,14 9 2028,-14-8-1970,-1 1-1,0 1 0,-1 0 1,-25-6-1,6 4 1100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37:43.3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42 4992,'0'0'82,"0"0"1,0 0-1,0 0 1,-1 0-1,1-1 1,0 1-1,0 0 1,0 0-1,0 0 1,0 0 0,0-1-1,0 1 1,0 0-1,0 0 1,0 0-1,0-1 1,0 1-1,0 0 1,0 0-1,0 0 1,0-1-1,0 1 1,0 0-1,0 0 1,0 0-1,0-1 1,0 1-1,0 0 1,0 0-1,0 0 1,0-1-1,0 1 1,1 0-1,-1 0 1,8-7 2262,14-2 902,0 4-1833,0 1 0,0 1 0,40-1-1,-39 3-951,32 0 286,0 2 1,99 16-1,-135-15-886,32 0 1,-51-2 124,1 0-201,0 0-1,0 0 1,0 0-1,0 0 1,0 0 0,0 0-1,0 0 1,0-1-1,0 1 1,0 0 0,0 0-1,0-1 1,0 1 0,0-1-1,0 1 1,-1-1-1,1 1 1,0-1 0,0 1-1,-1-1 1,1 0-1,0 1 1,-1-1 0,1 0-1,0 0 1,-1 0-1,1 1 1,-1-1 0,1-1-1,3-8-2611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37:44.2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374 38 3712,'0'-1'167,"1"0"0,-1-1-1,0 1 1,1 0 0,0 0 0,-1 0 0,1 0 0,0 0 0,-1 0 0,1 0-1,0 0 1,0 0 0,0 0 0,0 0 0,0 0 0,0 1 0,0-1-1,0 0 1,0 1 0,3-2 0,5-3 2227,1-4 303,-10 9-2638,0 0 0,0 0 1,-1 0-1,1 0 1,0-1-1,0 1 0,0 0 1,0 0-1,0 0 1,-1 0-1,1 0 0,0-1 1,0 1-1,0 0 0,0 0 1,-1 0-1,1 0 1,0 0-1,0 0 0,0 0 1,-1 0-1,1 0 0,0 0 1,0 0-1,-1 0 1,1 0-1,0 0 0,0 0 1,0 0-1,-1 0 0,1 0 1,-28 4 1541,18-2-1362,-1 1 1,1 0 0,-13 7 0,17-7-160,-8 3 78,1 1-1,0 1 1,1 0-1,0 1 0,0 1 1,-15 14-1,9-7 0,-8 7 108,1 1 0,-38 49 0,51-57-200,0 1-1,2 0 1,0 1 0,1 0 0,0 0-1,-6 24 1,14-37-12,-1-1 0,1 1 1,0 0-1,1 0 0,-1 0 0,1 0 1,0 0-1,1 0 0,1 10 0,-1-14-21,0 1 1,0 0-1,0-1 0,0 1 1,0-1-1,0 1 0,1-1 0,-1 0 1,1 1-1,0-1 0,-1 0 1,1 0-1,0 0 0,0 0 0,0-1 1,1 1-1,-1 0 0,0-1 1,1 0-1,-1 1 0,1-1 0,3 1 1,0-1 27,0 1 0,-1-1 1,1 0-1,0 0 0,0-1 0,0 0 1,0 0-1,1-1 0,-2 1 0,1-1 1,11-3-1,-6 0 30,0 0 0,-1-1 0,1 0 0,-1-1 1,10-6-1,-10 4-56,-1 1 0,0-2-1,0 1 1,-1-1 0,0 0 0,-1-1 0,1 0 0,-2 0 0,0-1 0,8-17 0,-3 1 13,-1-1-1,-1 0 1,5-33 0,-4 2-226,-10 53 112,0 0 0,0 0 0,0-1 0,-1 1 0,1 0 0,-1 0 0,-3-6 0,4 11 62,0 1 0,0-1 0,0 1 0,0 0 1,0-1-1,0 1 0,0-1 0,-1 1 0,1-1 0,0 1 0,0 0 0,-1-1 1,1 1-1,0 0 0,0-1 0,-1 1 0,1 0 0,0-1 0,-1 1 0,1 0 1,0 0-1,-1 0 0,1-1 0,-1 1 0,1 0 0,0 0 0,-2-1 0,2 2 1,-1-1-1,1 0 0,-1 0 1,0 1-1,1-1 0,-1 0 1,1 1-1,-1-1 0,1 0 1,-1 1-1,1-1 0,-1 1 1,1-1-1,0 1 0,-1-1 1,0 2-1,-12 24-78,10-17 163,1 0-1,0 0 1,0 0 0,1 0-1,0 0 1,1 0-1,1 18 1,1-9 131,1-1 1,0 1-1,7 19 1,-6-27-149,0 0-1,1 0 1,0 0 0,1 0 0,0-1-1,0 0 1,1 0 0,0 0 0,0-1-1,17 14 1,-11-12 37,0-1 1,1 0-1,-1-1 0,2 0 0,-1-1 1,30 10-1,-37-15-134,0 0 0,0-1 0,0 0 1,10 0-1,14-3-2949,-7-1 1020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37:46.3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23 2976,'3'-23'11732,"-3"32"-10120,25 333 1262,-19-275-2235,-3 74 0,-4-109-365,2-34-819,0 1-1,0 0 1,0 0 0,0 0 0,0 0-1,0 0 1,1 0 0,-1 0 0,3-1-1,2-3-2171,2-2 157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37:46.6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13 101 6560,'-12'-5'4600,"16"2"-2422,8-4-1457,1 2-1,0 0 1,0 0-1,1 1 1,-1 1 0,19-3-1,-5 1-111,311-47 1610,-325 51-2079,1 1 0,15 2 0,9 0-2600,-12-4-5185,-17 2 3928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37:47.7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1 5984,'-2'28'8452,"-1"11"-5615,-4 80-2495,8-53 49,0 36 162,-3-53-373,2-3 127,-3-2-1,-10 51 0,6-58 132,7-21-35,0-16-388,0 0 0,0 0 0,1 0-1,-1 0 1,0 1 0,0-1 0,0 0 0,0 0 0,0 0-1,0 0 1,0 0 0,0 0 0,0 1 0,0-1 0,0 0-1,1 0 1,-1 0 0,0 0 0,0 0 0,0 0 0,0 0-1,0 0 1,0 0 0,1 0 0,-1 1 0,0-1 0,0 0-1,0 0 1,0 0 0,0 0 0,1 0 0,-1 0 0,0 0-1,0 0 1,0 0 0,0 0 0,0 0 0,1 0-1,-1 0 1,0 0 0,0 0 0,0-1 0,0 1 0,0 0-1,1 0 1,-1 0 0,0 0 0,0 0 0,0 0 0,0 0-1,0 0 1,0 0 0,0 0 0,1-1 0,-1 1 0,0 0-1,0 0 1,4-5 71,0 1-1,0-1 0,0 0 1,4-7-1,6-8-138,-6 10-22,8-9 13,25-23 0,-35 37 51,-1 0 0,1 1 0,0 0 0,0 0 0,0 1-1,0-1 1,1 1 0,-1 1 0,12-4 0,-15 6-9,-1 0-1,1-1 1,0 1-1,0 0 0,0 0 1,0 1-1,0-1 0,0 1 1,0-1-1,-1 1 1,1 0-1,0 0 0,0 0 1,-1 0-1,1 1 0,-1-1 1,1 1-1,-1-1 1,0 1-1,1 0 0,-1 0 1,2 3-1,1 0 24,-1 1-1,1-1 1,-1 1 0,-1 0-1,1 0 1,-1 1-1,5 12 1,-6-14 25,-1 1 0,1 0 0,-1-1 0,0 1 0,-1 0 0,1-1 0,-1 1 0,-1 8 0,0-10 49,1 0 1,-1 0 0,-1 0-1,1 0 1,0 0 0,-1-1-1,0 1 1,0-1-1,0 1 1,0-1 0,0 0-1,-1 0 1,-3 4 0,2-3-2,0 0 0,0 0 1,0 0-1,0-1 0,-1 1 0,0-1 1,1-1-1,-1 1 0,0-1 1,0 1-1,-1-1 0,-5 1 1,0-1-5,1-1 1,0-1 0,-1 1 0,1-2-1,0 0 1,0 0 0,-1 0-1,1-1 1,0-1 0,-13-5 0,22 8-147,-15-5-1108,16 5 1025,-1-1 0,1 1-1,0 0 1,-1 0 0,1 0 0,0 0-1,0 0 1,-1 0 0,1 0 0,0 0 0,-1 0-1,1 0 1,0 0 0,0 0 0,-1 0 0,1 0-1,0 0 1,-1 0 0,1 0 0,0 0 0,0 0-1,-1 0 1,1 1 0,0-1 0,0 0-1,-1 0 1,1 0 0,0 0 0,0 1 0,0-1-1,-1 0 1,1 0 0,0 1 0,0-1 0,0 0-1,0 0 1,-1 1 0,1-1 0,0 0 0,0 0-1,0 1 1,0-1 0,3 8-3000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37:48.4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0 236 3072,'0'-2'257,"0"1"0,1 0 1,-1-1-1,0 1 0,1 0 0,-1 0 0,0-1 1,1 1-1,0 0 0,-1 0 0,1-1 0,0 1 1,-1 0-1,1 0 0,0 0 0,0 0 1,0 0-1,0 0 0,0 0 0,0 1 0,2-2 1,1-1 704,1 1 1,-1 0-1,0 0 1,1 1 0,6-2-1,11 1 558,-17 3-1242,-1-1 1,1-1-1,-1 1 1,7-2-1,-6 1-148,-2 0-13,-1 0 0,1 0 0,0 1 0,0-1 0,-1 1 1,1 0-1,0 0 0,4 0 0,4 1 117,1 0-1,13-2 1,18 2-151,13 2 4,0-2 0,58-6-1,113-21 281,-157 16-167,216-30 199,-119 15-302,304-36 431,-281 44 300,0 7 1,218 18-1,-330-7-477,-46-1-3065,-29 0 675,-11 12-7521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37:50.8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11 275 4480,'-11'0'6784,"13"0"-5728,12-1-244,-1-1 0,16-4 1,-14 2-543,0-1 1,17-8-1,-23 9-278,0 0 0,0 0 0,1 1 0,-1 0 0,1 1 0,0 0 0,12-1 0,-22 4 1,1-1 1,0 0 0,0 0-1,-1 0 1,1 1 0,0-1-1,-1 0 1,1 1 0,0-1 0,-1 1-1,1-1 1,0 1 0,-1-1-1,1 1 1,-1-1 0,1 1-1,-1-1 1,1 1 0,-1 0 0,1-1-1,-1 1 1,0 0 0,1-1-1,-1 1 1,0 0 0,0 0 0,1-1-1,-1 1 1,0 1 0,3 25 147,-13 133 763,2-26-417,6-32 185,5 1 0,20 122 0,-16-178-407,34 173 836,-39-209-915,1-1 1,-2 1 0,2 11-1,-3-21-58,0-1-122,-1-1-1,1 1 1,0 0-1,0 0 1,0 0-1,0 0 1,0 0 0,0 0-1,0 0 1,0 0-1,0 0 1,0 0-1,0 0 1,0 0-1,0-1 1,0 1-1,0 0 1,0 0-1,0 0 1,0 0-1,0 0 1,0 0-1,0 0 1,0 0-1,0 0 1,0 0-1,0 0 1,0 0 0,0-1-1,0 1 1,0 0-1,1 0 1,-1 0-1,0 0 1,0 0-1,0 0 1,0 0-1,0 0 1,0 0-1,0 0 1,0 0-1,0 0 1,0 0-1,0 0 1,0 0-1,0 0 1,1 0-1,-1 0 1,0 0 0,0 0-1,0 0 1,0 0-1,0 0 1,0 0-1,0 0 1,3-2 22,0 1 1,-1 0 0,1-1 0,-1 0 0,1 1 0,-1-1-1,0 0 1,0 0 0,0 0 0,0-1 0,0 1-1,0 0 1,2-5 0,3-7 113,9-20-1,-12 25-102,57-129 270,39-134-354,-95 257 26,88-262 73,11-23-150,-98 273 15,3-8-233,-8 33 286,0 0 1,-1 0-1,1-1 1,-1 1-1,1 0 1,-1-1-1,0 1 1,0-5-1,0 6 22,0 1-1,0-1 1,0 1-1,0-1 1,0 0-1,0 1 1,0-1-1,0 0 1,0 1-1,0-1 1,0 0-1,0 1 1,0-1-1,1 0 1,-1 1-1,0-1 1,1 1-1,-1-1 1,0 1-1,1-1 1,-1 1-1,0-1 1,1 1-1,-1-1 1,1 1-1,-1-1 1,1 1 0,-1-1-1,1 1 1,0 0-1,-1 0 1,1-1-1,-1 1 1,1 0-1,0 0 1,-1-1-1,1 1 1,0 0-1,-1 0 1,1 0-1,-1 0 1,1 0-1,1 0 1,10-1-7,0 0 0,13 0 0,14 0 14,31-6-88,526-34 89,-232 34 190,-299 7-269,-32 0 166,-1-1-1,1-1 1,37-7-1,-68 8-54,0 0-1,0 1 0,-1-1 0,1 0 0,0 0 0,0 0 0,0 0 1,-1 0-1,1 0 0,0-1 0,2-1 0,0-8-1769,-4 10 1405,0 0 0,0 1 0,0-1 0,0 1 0,0-1 0,0 0 0,0 1 1,-1-1-1,1 0 0,0 1 0,0-1 0,-1 1 0,1-1 0,0 1 0,-1-1 0,1 1 0,-1-2 0,-3 1-2677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37:52.9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474 37 2144,'-1'-2'351,"1"0"1,0 1 0,-1-1-1,1 1 1,-1-1-1,1 1 1,-1-1-1,0 1 1,0-1-1,1 1 1,-3-3-1,0 2-133,1 0 0,-1 1-1,1-1 1,-1 1-1,1 0 1,-1-1 0,0 1-1,0 0 1,0 1-1,0-1 1,1 0 0,-1 1-1,0 0 1,0-1-1,0 1 1,0 0 0,-4 1-1,-2 0 71,-1 0-1,1 1 1,-18 6-1,6 0-35,0 1 0,1 0 0,1 2 0,-1 0 0,2 2 0,-26 20 0,21-12 23,1 1 0,0 0 0,-36 52 0,48-59-145,0 0 1,1 1-1,1 1 1,-10 25-1,15-33-72,0 0 0,1-1 0,1 1 0,-1 0 0,1 0 0,1 0 0,0 0 0,0 0 0,1 0 1,3 18-1,-3-23 12,0 0 1,1 0-1,-1 0 1,1 0-1,0 0 1,0 0-1,1-1 1,-1 1-1,1-1 1,-1 1-1,1-1 1,4 3 0,-2-1 26,1-1 1,0 0-1,0 0 0,0-1 1,0 0-1,12 5 1,4-2 110,1-1 0,-1 0 0,35 2-1,-52-7-179,31 3 131,-1-1 0,1-2 1,0-1-1,52-10 0,-70 8-67,0-1 0,-1-1 0,1 0 0,-1-2 0,0 0 0,0-1 0,-1 0 0,0-1 0,0-1 0,21-18 0,-29 20-42,0-1 1,0 0-1,0 0 1,-1-1-1,-1 0 0,0 0 1,0-1-1,-1 0 0,0 0 1,-1 0-1,6-22 1,-7 18-22,0 0 1,-2-1 0,0 1-1,0 0 1,-1 0 0,-1-1-1,-1 1 1,0 0 0,-4-15-1,3 22-32,1 0-1,-1 1 1,0-1-1,-1 1 1,1 0-1,-2 0 0,1 0 1,-1 0-1,0 1 1,0 0-1,-1 0 1,1 0-1,-2 1 1,1-1-1,0 1 0,-1 1 1,0-1-1,0 1 1,0 1-1,-1-1 1,1 1-1,-1 1 1,0-1-1,0 1 1,0 1-1,-15-2 0,10 2 13,0 2 1,1-1-1,-1 2 0,1 0 0,-1 0 0,1 1 0,0 1 0,-19 8 0,26-10-81,0 0 1,-1 1-1,1 0 1,0 0-1,1 0 0,-1 1 1,1 0-1,-1 0 1,1 0-1,0 0 1,1 1-1,-1-1 0,1 1 1,0 0-1,0 0 1,0 0-1,1 0 0,0 1 1,0-1-1,0 1 1,-1 7-1,2-9-293,1 1 0,0 0 0,0-1 1,0 1-1,1 0 0,0-1 0,0 1 0,0-1 0,0 1 0,1-1 1,-1 0-1,4 5 0,-1 0-1067,2 0 0,-1-1 0,1 0 0,11 11-1,12 8-1569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37:53.4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51 3232,'-1'-1'171,"1"0"1,-1 0 0,0 1-1,1-1 1,-1 0-1,1 0 1,0 0 0,-1 0-1,1 0 1,0 0-1,0 0 1,-1 0 0,1 0-1,0 0 1,0 0-1,0 0 1,0 0 0,0 0-1,1-1 1,-1 0 171,1 1 0,0 0-1,0 0 1,0-1 0,1 1 0,-1 0 0,0 0 0,0 0 0,0 0 0,1 0-1,1 0 1,0-1 34,1-1 0,-1 2-1,1-1 1,0 0 0,-1 1-1,1 0 1,0 0 0,0 0-1,0 0 1,0 1 0,0-1-1,0 1 1,-1 0 0,1 0 0,0 0-1,7 2 1,-6 0-254,0-1-1,0 1 1,-1 0 0,1 0 0,0 1 0,-1-1-1,0 1 1,0 0 0,0 0 0,0 1 0,0-1-1,4 7 1,8 11 232,0 1 1,-2 1-1,-1 0 0,21 50 0,-12-23 61,-12-34-160,-9-16-342,-1 1-1,0-1 1,0 0 0,1 0 0,-1 0 0,0 1 0,0-1 0,1 0 0,-1 0 0,0 0 0,1 0 0,-1 0 0,0 0 0,1 1 0,-1-1 0,0 0 0,1 0 0,-1 0 0,0 0 0,1 0 0,-1 0-1,0 0 1,1 0 0,-1-1 0,0 1 0,1 0 0,-1 0 0,0 0 0,1 0 0,-1 0 0,0 0 0,0-1 0,1 1 0,-1 0 0,0 0 0,0 0 0,1-1 0,-1 1 0,0 0 0,0 0 0,1-1 0,-1 1-1,0-1 1,19-23-9497,-5 13 5343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37:54.1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431 26 3232,'1'-2'166,"0"0"0,1 0 0,0 0 0,-1 1 0,1-1 0,0 1 0,-1-1 0,1 1 0,0 0 0,0 0 0,0 0 0,1 0 0,-1 0 0,3-1 0,0 1 750,1 0-1,0 1 0,-1-1 0,8 1 0,-12 0-862,-1 0-1,1 0 0,-1 0 0,1 0 0,-1 0 1,1 0-1,0 0 0,-1 0 0,1 0 1,-1 0-1,1 1 0,-1-1 0,1 0 0,-1 0 1,1 0-1,-1 1 0,1-1 0,-1 0 1,1 1-1,-1-1 0,1 1 0,-1-1 0,1 0 1,-1 1-1,0-1 0,1 1 0,-1-1 1,0 1-1,1-1 0,-1 1 0,0-1 0,0 1 1,0-1-1,1 1 0,-1 0 0,0-1 1,0 1-1,0-1 0,0 1 0,0-1 0,0 1 1,0 0-1,0 0 0,-1 3 138,0 0 0,0-1 0,0 1 0,0 0 0,-3 3 0,3-3 52,-4 6 60,-1-1-1,0 1 0,-1-1 1,0 0-1,0-1 0,-16 15 1,8-8-38,-149 140 642,141-135-758,-30 20-1,46-36-69,-1 1 0,1-1 0,-1 0 0,0-1 0,0 0 0,0 0 0,0-1 0,-16 2 0,20-3-31,-1-1-1,0 0 1,1 0-1,-1 0 0,1-1 1,-1 0-1,1 0 1,-1 0-1,1 0 0,-1-1 1,1 0-1,0 0 1,0 0-1,-6-4 0,7 5-32,1-1-1,0 0 0,0 0 0,0 0 1,0 0-1,1 0 0,-1 0 0,1 0 1,-1-1-1,1 1 0,0-1 0,-1 1 0,1-1 1,1 1-1,-1-1 0,0 0 0,1 1 1,-1-1-1,1 0 0,0 1 0,0-1 1,0 0-1,0 0 0,0 1 0,1-4 0,0 2-23,0 0 0,0 0-1,1-1 1,-1 1 0,1 1-1,0-1 1,0 0 0,0 0-1,1 1 1,-1-1 0,1 1-1,0 0 1,6-6 0,-4 5 8,1 0 1,-1 0-1,1 1 1,0 0-1,1 0 1,-1 0-1,0 1 0,9-2 1,-3 1 57,0 1 1,0 0-1,0 1 0,1 0 1,-1 1-1,0 1 1,1 0-1,-1 0 0,16 5 1,-15-2 73,0 1 0,-1 0 0,1 1 0,-1 0 0,0 1 0,-1 0 0,0 1 1,0 1-1,0-1 0,17 20 0,-1 5 139,-1 1 0,25 41 0,-41-58-214,19 33 121,-16-34-107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3:01:08.89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67 17 3712,'-37'-13'1221,"35"12"-1019,0 1 0,1-1 0,-1 1-1,0-1 1,1 1 0,-1 0 0,0-1 0,0 1-1,1 0 1,-1 0 0,-9 1 5967,22 3-2574,60 15 674,40 1-2449,11 4-1680,-44-12-1065,-36-6-6070,-33-3 4281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38:10.2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258 13 2816,'0'-12'1579,"-10"63"2639,1-6-3319,-2 0-1,-2-1 1,-36 81 0,-18-8 612,9-19-932,43-71-446,9-17 158,1 0 1,-8 18 0,12-21 294,1-7-599,0 0 1,0 0-1,0 0 0,0 0 0,0 0 1,0 0-1,0 0 0,0 1 0,0-1 1,0 0-1,1 0 0,-1 0 1,0 0-1,0 0 0,0 0 0,0 0 1,0 0-1,0 0 0,0 0 1,0 0-1,0 0 0,0 0 0,0 0 1,0 0-1,0 0 0,1 0 0,-1 0 1,0 0-1,0 0 0,0 0 1,0 0-1,0 0 0,0 0 0,0 0 1,0 0-1,0 0 0,0-1 0,0 1 1,0 0-1,0 0 0,0 0 1,1 0-1,-1 0 0,0 0 0,0 0 1,0 0-1,0 0 0,0 0 1,0 0-1,0 0 0,0 0 0,0 0 1,0 0-1,0-1 0,0 1 0,0 0 1,0 0-1,0 0 0,0 0 1,0 0-1,0 0 0,0 0 0,0 0 1,0 0-1,0 0 0,0 0 1,3-1-628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38:10.6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32 230 5056,'-16'-22'1642,"15"21"-1335,0 0-1,1 0 1,-1 0 0,0 0-1,0 1 1,0-1-1,0 0 1,0 0-1,0 1 1,0-1-1,0 1 1,-3-3 2304,8-1-1505,-1 1-1216,7-5 422,0 2 0,0-1 0,1 1 0,20-8 0,-8 4 69,30-14-125,1 2 0,1 3 0,1 2 0,59-11 0,-83 22-221,8-2 63,0 2 1,48-2-1,-69 11 430,-20-2-896,-1 1 0,1-1 0,0 1 0,-1-1 0,1 1 0,0-1 0,0 1 0,-1 4 0,-6 6-1786,-3 4-1009,1 1 1057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38:10.9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90 4736,'-6'-1'3843,"6"2"-3603,1-1-1,0 0 1,-1 1 0,1-1 0,0 0 0,0 0-1,-1 0 1,1 0 0,0 0 0,0 0 0,-1 0-1,1 0 1,0 0 0,-1 0 0,2 0 0,180-57 3642,-101 29-3317,-81 28-591,1 0-1,-1 0 1,0 0-1,0 0 0,0 0 1,1 0-1,-1 0 1,0 0-1,0 0 0,0 0 1,1-1-1,-1 1 0,0 0 1,0 0-1,0 0 1,0 0-1,1-1 0,-1 1 1,0 0-1,0 0 0,0 0 1,0-1-1,0 1 1,0 0-1,0 0 0,0 0 1,0-1-1,1 1 0,-1 0 1,0 0-1,0-1 1,0 1-1,0 0 0,1 6-4801,3 2 2818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38:11.5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161 17 4800,'-7'0'395,"0"1"-1,1 0 1,-1 0 0,0 1 0,1 0-1,-1 0 1,1 0 0,0 1 0,0 0 0,0 0-1,0 1 1,0-1 0,-6 7 0,5-4-256,1 0 0,-1 0 0,2 0 0,-1 1 0,1-1 0,0 1 0,0 1 0,1-1 0,0 1 0,-3 8 0,6-14-116,0 1 0,0-1 0,1 0 0,-1 0 0,1 1 0,0-1 0,0 0 0,-1 1 0,2-1 0,-1 0 1,0 1-1,0-1 0,1 0 0,-1 1 0,1-1 0,0 0 0,0 0 0,-1 1 0,2-1 0,-1 0 0,0 0 0,0 0 0,2 2 1,-1-2 41,0 0 1,1 0-1,-1 0 1,0 0-1,1-1 1,-1 1-1,1-1 1,0 1-1,-1-1 1,1 0-1,0 0 1,0 0-1,-1-1 1,1 1-1,0 0 1,0-1-1,5 0 1,-1-1 41,0 0 0,0 0 0,0 0-1,-1-1 1,1-1 0,0 1 0,-1-1 0,0 0 0,1 0 0,-1-1 0,0 0 0,-1 0-1,1 0 1,-1-1 0,0 0 0,0 0 0,0 0 0,-1 0 0,1-1 0,-2 0 0,1 0-1,0 0 1,2-8 0,-6 12-81,1 0-1,-1 0 1,0-1-1,1 1 1,-1 0-1,0-1 1,-1 1-1,1 0 1,0 0 0,-1-1-1,1 1 1,-1 0-1,0 0 1,0 0-1,0 0 1,0 0-1,0 0 1,0 0-1,-3-3 1,-7-18 130,11 22-170,0 0 1,0 1-1,0-1 1,0 0-1,0 0 1,0 1-1,1-1 0,-1 0 1,0 0-1,0 1 1,1-1-1,-1 0 1,0 1-1,1-1 1,-1 1-1,0-1 0,1 0 1,-1 1-1,1-1 1,-1 1-1,1-1 1,-1 1-1,1-1 1,0 1-1,0-1 0,17-10-111,-16 10 139,4-2 33,0 0 1,0 1-1,1 0 1,-1 0-1,0 0 1,1 1-1,-1 0 1,1 0-1,8 0 1,-11 1-13,-1 0 0,1 1 0,-1-1 0,1 1 0,0 0 0,-1 0 0,1 0 0,-1 0 0,0 0 0,1 1 1,-1 0-1,0-1 0,0 1 0,0 1 0,0-1 0,0 0 0,-1 1 0,4 3 0,2 5 220,-1 0 0,-1 0-1,0 0 1,8 22 0,-9-20-75,0-1 1,1 0-1,1 0 1,15 21-1,-21-31-148,1 0-1,-1 0 1,1-1-1,0 1 1,-1 0-1,1-1 1,0 0 0,0 1-1,0-1 1,0 0-1,0 0 1,1 0-1,-1 0 1,0-1-1,0 1 1,1 0-1,-1-1 1,0 0 0,1 1-1,-1-1 1,1 0-1,-1 0 1,4-1-1,25-13-612,6-3 122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38:12.7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320 67 3904,'-2'-4'240,"1"1"-1,-1-1 1,0 0-1,0 1 1,-1-1 0,1 1-1,-1 0 1,1 0 0,-1 0-1,0 0 1,0 0 0,0 0-1,-1 1 1,-6-4-1,7 5-92,0-1-1,0 1 0,-1 0 0,1 0 0,0 0 0,-1 1 0,1-1 1,-1 1-1,1 0 0,-1 0 0,1 0 0,-1 0 0,1 1 0,-1-1 0,1 1 1,-1 0-1,1 0 0,0 0 0,-1 0 0,1 1 0,0-1 0,-3 3 1,-9 6 118,0 0 0,1 0 0,-16 16 0,20-18-57,-2 4-167,0 0 0,1 0 0,0 1 0,1 0 0,1 1 0,0 0 0,0 1 0,2-1 0,-10 26 0,16-35-37,0 0-1,0-1 1,1 1-1,0 0 1,0 0-1,0-1 1,0 1-1,1 0 1,-1 0-1,1-1 1,1 1-1,-1 0 1,0-1-1,1 1 1,0-1-1,0 0 1,1 0-1,-1 1 1,6 6-1,-2-4 46,0 0-1,1 0 1,-1-1-1,1 0 1,0 0-1,1 0 1,-1-1-1,1 0 0,13 5 1,-10-5 14,0-1 0,1-1 0,0 0 0,0-1 0,-1 0 0,14 1 0,68-5 392,-89 2-439,41-3 327,0-1 0,0-3 0,-1-1 0,0-2 0,51-19 1,-83 24-240,0 0 1,0-1 0,-1 0-1,1-1 1,-1 0 0,-1-1 0,0 0-1,0 0 1,0-1 0,14-18-1,-22 24-49,1-1 0,-1 0 0,1 0 0,-1 0-1,0-1 1,0 1 0,-1 0 0,1-1 0,-1 1-1,0-1 1,-1 1 0,1-1 0,0-6-1,-2 5-5,1-1 0,-1 0 0,0 1-1,0-1 1,-1 1 0,0-1-1,0 1 1,-5-10 0,2 7-31,0 1 1,0-1-1,-1 1 1,0 1-1,0-1 0,0 1 1,-1 0-1,0 1 1,-1-1-1,0 1 1,0 1-1,-15-9 1,3 7-41,1 0 0,-1 1 0,-1 2 0,1 0 0,0 1 1,-1 0-1,0 2 0,0 1 0,-34 3 0,41-1 111,1 0 1,-21 5-1,29-6-131,-1 1 0,1 0-1,-1 1 1,1-1 0,0 1 0,0 0 0,0 0-1,-6 6 1,-1 3-1921,10 0 508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38:13.1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5 4224,'-11'-2'631,"-15"-1"2156,38 15-428,-9-9-2046,91 72 2975,0-1-1776,-82-63-1196,1 0 0,1-1 0,18 11 0,-31-21-259,0 0-1,-1 1 0,1-1 1,0 0-1,0 1 0,0-1 1,0 0-1,0 0 0,0 0 1,0 0-1,-1 0 0,1 0 1,0 0-1,0 0 1,1 0-1,8-4-3219,-1 1 1174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38:13.7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228 12 3328,'-1'-11'2143,"0"22"145,-1 14-1365,-9 15 75,-2 0-1,-2-1 0,-2 0 1,-23 40-1,33-65-617,-18 23 0,21-32-208,0 0 0,0-1 1,0 0-1,0 0 0,-1 0 1,0 0-1,-7 4 1,11-7-126,0-1 1,-1 1-1,1 0 1,0-1-1,0 1 1,0-1-1,0 0 1,0 1-1,-1-1 1,1 0-1,0 0 1,0 0-1,-1 0 1,1 0 0,0 0-1,0 0 1,0 0-1,-1 0 1,1-1-1,0 1 1,0 0-1,0-1 1,0 1-1,-1-1 1,1 0-1,0 1 1,0-1 0,0 0-1,0 1 1,0-1-1,1 0 1,-1 0-1,0 0 1,0 0-1,0 0 1,1 0-1,-1 0 1,0 0-1,0-2 1,-1-2-47,0 0 0,1 1 0,-1-1 0,1 0 0,0 0 0,0 0 0,0-11 0,1 13-70,0 0 0,0 0 0,1 0 0,-1 0 0,1 0 0,0-1 0,-1 1 0,1 0 0,0 0 0,1 1 0,-1-1 0,1 0 0,2-4 0,-3 6 8,0 0 1,0 0-1,0 0 1,1 0 0,-1 0-1,0 1 1,0-1-1,1 0 1,-1 1 0,1-1-1,-1 0 1,1 1-1,-1 0 1,1-1-1,-1 1 1,1 0 0,-1 0-1,1 0 1,-1 0-1,1 0 1,0 0 0,-1 0-1,1 0 1,-1 1-1,1-1 1,-1 1-1,0-1 1,1 1 0,1 0-1,8 5 31,0 1 0,-1 0-1,1 0 1,-2 1 0,1 0-1,9 11 1,3 2 365,16 14 80,-20-17 35,2 0 0,28 19 0,-47-36-589,0-1-1,0 0 1,0 1-1,0-1 1,-1 0-1,1 1 1,0-1-1,0 0 1,0 0-1,0 0 1,0 0-1,0 0 1,0 0-1,0 0 1,0 0 0,0 0-1,0 0 1,0 0-1,0-1 1,0 1-1,0 0 1,0-1-1,0 1 1,0-1-1,0 1 1,0-1-1,1-1 1,0 0-508,0 0 1,0 0 0,0 0-1,0 0 1,0-1 0,0 1-1,0-1 1,1-2 0,6-21-3450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38:15.5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241 0 2976,'-6'0'5082,"5"2"-4875,0-1 0,0 0 0,0 1 0,0-1 0,0 1 0,0-1 0,0 1 0,-1 2 0,-1 2 314,-3 2-253,-1-1 0,0 0-1,-1 0 1,1 0-1,-1-1 1,0 0 0,-1-1-1,-13 7 1,-20 14 310,-42 39 51,83-65-614,0 1-1,0 0 0,0 0 1,0-1-1,0 1 0,0 0 1,0 0-1,1 0 0,-1 0 1,0 0-1,1 0 0,-1 1 1,0-1-1,1 0 0,0 0 1,-1 0-1,1 0 0,0 1 1,-1-1-1,1 0 0,0 0 1,0 1-1,0-1 1,0 0-1,0 0 0,0 1 1,1-1-1,-1 0 0,0 0 1,1 1-1,-1-1 0,0 0 1,1 0-1,0 0 0,-1 0 1,1 0-1,0 0 0,-1 0 1,1 0-1,0 0 0,0 0 1,0 0-1,0 0 0,0 0 1,0-1-1,0 1 0,0 0 1,0-1-1,0 1 0,0-1 1,1 1-1,-1-1 0,0 0 1,0 1-1,1-1 1,-1 0-1,2 0 0,16 3 281,-1-1 0,1-1-1,0-1 1,30-4 0,76-16 466,-69 7-343,62-23 1,-28 0-462,-84 32 29,6-2-149,-12 6 160,1 0 0,-1 0 0,0 0 0,1 0 0,-1 1 0,0-1 0,1 0 0,-1 0 0,0 0 0,1 1 0,-1-1 0,0 0 0,0 0 0,1 1 0,-1-1 0,0 0 0,0 1 0,1-1 0,-1 0 0,0 1 0,0-1 1,0 1-1,0-1 0,0 0 0,0 1 0,1-1 0,-1 0 0,0 1 0,0-1 0,0 1 0,0-1 0,0 0 0,0 1 0,-1-1 0,1 1 0,0-1 0,0 0 0,0 1 0,2 22 209,-2-19-163,1 0 1,-1 0-1,0 0 1,0 0-1,0 0 1,0 0-1,-1-1 1,0 6-1,0-8 24,1-1 0,0 1 0,0 0 0,-1 0 0,1 0 0,0 0 0,0 0 0,0-1 0,0 1 0,0 0 0,0 0 0,0 0 0,1 1 0,-1-2-50,0 1 1,0-1-1,0 0 0,0 0 0,1 0 0,-1 0 1,0 0-1,0 1 0,0-1 0,1 0 0,-1 0 1,0 0-1,0 0 0,0 0 0,1 0 0,-1 0 1,0 0-1,0 0 0,1 0 0,-1 0 0,0 0 0,0 0 1,1 0-1,-1 0 0,0 0 0,0 0 0,0 0 1,1 0-1,-1 0 0,0 0 0,1 0 0,24-16 312,-10 6-364,-4 4 26,26-12-315,-35 18 309,1-1-1,-1 0 1,1 1-1,-1-1 1,1 1-1,-1-1 1,1 1-1,-1 0 1,1 0-1,0 1 1,-1-1-1,1 0 1,2 2-1,-2-1 16,-1 0 0,1 1 0,0 0 0,-1-1 0,1 1 0,-1 0-1,1 0 1,-1 1 0,3 3 0,-2-3 24,0 0 0,0 0 1,0 0-1,0 0 0,7 4 0,0-3 83,0 1-1,0-1 0,0-1 0,0 0 1,1 0-1,-1-1 0,20 2 0,23-4-2815,0-6-5970,-34 5 5218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38:15.9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 46 6304,'-42'-46'2848,"28"46"-2464,9 0 0,10 0-288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38:16.6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158 361 4736,'-6'-10'1196,"6"10"-1170,0 0-1,0 0 1,-1 0 0,1 0 0,0 0-1,0-1 1,0 1 0,0 0 0,0 0 0,0 0-1,0 0 1,0 0 0,0 0 0,0 0-1,-1 0 1,1 0 0,0 0 0,0 0-1,0 0 1,0 0 0,0 0 0,0 0 0,0 0-1,0 0 1,-1 0 0,1 0 0,0 0-1,0 0 1,0 0 0,0 0 0,0 0 0,0 0-1,0 0 1,0 0 0,0 0 0,0 1-1,-1-1 1,1 0 0,0 0 0,0 0 0,0 0-1,0 0 1,0 0 0,0 0 0,0 0-1,0 0 1,-3 20 1460,2-9-1635,-3 10 618,0-1-1,-1 0 1,-1 0 0,-12 28 0,-42 71 1550,20-44-1252,33-64 265,7-18 335,7-17-347,19-36-598,11-28-210,12-59-514,57-153 34,-84 240 390,-16 70-559,2 19 400,-1 0-1,-1 1 0,3 46 1,-1-8-37,39 214 277,-46-280-205,-1 4 144,1-1 0,1 0 0,-1 1 0,1-1 0,0 0 0,3 6 0,-5-11-90,1-1 1,0 1 0,0 0-1,-1-1 1,1 1 0,0-1-1,-1 1 1,1-1-1,-1 0 1,1 1 0,-1-1-1,1 0 1,-1 1-1,1-2 1,4-6 24,-2 1 0,1-1 0,-1 0 1,0 0-1,-1 0 0,2-9 0,8-55 169,-9 48-179,18-173 237,-14 129-400,17-96-1669,-10 507 1317,-6-149 1096,-7-110-4666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3:01:09.28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29 43 11136,'-23'-21'4128,"23"12"-3200,0 6-289,0-3 289,-5 3-1376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38:17.0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84 84 4736,'57'0'5616,"-48"-1"-5422,-1-1 0,0 1 0,11-5 0,-16 6-58,0-1-1,0-1 1,0 1-1,-1 0 1,1-1-1,0 1 1,-1-1 0,0 0-1,1 0 1,-1 0-1,0 0 1,3-4-1,-4 5-109,-1 1 1,1-1-1,-1 0 0,0 0 0,1 0 0,-1 0 1,0 0-1,1 0 0,-1 0 0,0 0 0,0 0 0,0 0 1,0 0-1,0 0 0,0 0 0,0 0 0,0 0 0,0 0 1,-1 0-1,1 0 0,0 0 0,-1 0 0,1 0 1,-1 0-1,1 0 0,-1 0 0,1 0 0,-1 0 0,1 1 1,-1-1-1,0 0 0,0 0 0,1 1 0,-1-1 0,-1 0 1,-1-1-45,0 0 1,1 0-1,-1 0 1,0 1-1,0-1 1,0 1 0,-1 0-1,1 0 1,-6-1-1,1 2 11,1 0 0,0 0-1,-1 1 1,1 0 0,-1 0 0,1 0-1,0 1 1,0 0 0,0 1 0,0 0-1,0 0 1,-6 4 0,6-3 191,0 0 1,1 0 0,0 1 0,0 0 0,0 0-1,1 0 1,-1 1 0,1 0 0,0 0-1,1 0 1,-6 11 0,9-16-131,0 1 1,1-1-1,-1 0 1,1 1-1,-1-1 0,1 1 1,0-1-1,-1 1 1,1-1-1,0 1 0,0-1 1,0 1-1,0-1 1,1 1-1,-1-1 1,0 1-1,1-1 0,-1 0 1,2 3-1,-1-2-2,0 0 0,1 0-1,-1 0 1,1 0 0,-1 0 0,1 0-1,0-1 1,0 1 0,0-1 0,0 1-1,2 0 1,5 2 76,-1 0-1,0-1 1,1 0-1,0 0 1,11 1-1,3 0 85,1-2 0,-1-1-1,0-1 1,0-1-1,26-4 1,-9-3-1008,15-10-5149,-37 11 329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38:17.5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95 5472,'-4'-29'1760,"4"29"-1739,0 0 0,0 0-1,0-1 1,0 1 0,0 0 0,0 0 0,0-1 0,0 1 0,0 0-1,0 0 1,0 0 0,0-1 0,0 1 0,-1 0 0,1 0 0,0 0-1,0-1 1,0 1 0,0 0 0,0 0 0,-1 0 0,1 0 0,0-1-1,0 1 1,0 0 0,0 0 0,-1 0 0,1 0 0,0 0 0,0 0 0,0 0-1,-1-1 1,0 1 1179,2 3-731,4 16 36,0 0-1,-1 0 1,1 29 0,4 14 249,4 8-141,1 10 915,38 117 1,-33-131-1035,-12-41-159,0-1-1,12 25 1,-16-40-172,1 3 500,-4-11-632,1-1-1,-1 0 0,0 0 1,0 0-1,0 0 1,0 0-1,0 1 1,0-1-1,1 0 1,-1 0-1,0 0 0,0 0 1,0 0-1,0 0 1,1 0-1,-1 0 1,0 1-1,0-1 1,0 0-1,1 0 0,-1 0 1,0 0-1,0 0 1,0 0-1,1 0 1,-1 0-1,0 0 1,0 0-1,0 0 0,0-1 1,1 1-1,-1 0 1,0 0-1,0 0 1,0 0-1,1 0 1,-1 0-1,0 0 0,0 0 1,0 0-1,0-1 1,0 1-1,1 0 1,-1 0-1,0 0 1,0 0-1,0-1 0,0 1 1,0 0-1,0 0 1,5-7 117,0 0 0,-1 0 1,0-1-1,0 1 0,-1-1 1,3-12-1,6-10-24,53-131 190,21-51-331,18 9-120,-85 167 142,-12 23-1314,15-22 0,-15 27-652,-7 18-3176,-7 20 1483,-4 8-852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38:18.7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269 41 3648,'0'-41'1973,"5"45"-794,-3 0-1071,0 0 1,0 0-1,0-1 0,-1 1 1,1 0-1,-1 0 1,0 1-1,0-1 1,0 0-1,-1 0 0,1 7 1,1 6 307,1 5 197,-1 1 1,-1 1-1,-1-1 0,-1 0 1,-5 32-1,5-47-436,-1-1 1,-1 0-1,1 0 1,-1 0-1,0 0 1,-1-1 0,1 1-1,-1-1 1,-1 0-1,1 0 1,-1 0-1,0-1 1,0 0-1,-1 0 1,0 0-1,0 0 1,-6 3-1,1-1 49,-1-1-1,1-1 1,-1 0 0,0 0 0,0-1-1,-1-1 1,1 0 0,-26 2-1,33-4-166,-1-1 1,0 0-1,0 0 0,1-1 0,-7-1 0,9 1-147,1 1 0,-1-1 0,1 0 0,-1 0 0,1 0 0,0 0 0,-1 0 0,1-1 0,0 1 0,0-1 0,0 1 0,-3-4 0,4 4-55,1 0 0,-1 1 0,1-1 0,-1 0 0,1 0 0,0 1 0,-1-1 0,1 0 0,0 0-1,0 1 1,-1-1 0,1 0 0,0 0 0,0 0 0,0 1 0,0-1 0,0 0 0,0 0 0,0 0 0,0 1 0,0-1 0,1 0 0,-1 0-1,0 0 1,1 1 0,0-2 0,0-1-289,1 0-1,0 0 0,1 0 1,-1 1-1,4-4 1,24-20-5104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38:19.7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117 60 2400,'11'-22'1574,"1"-2"2734,-9 14-2072,-1 6-692,-2 6-1073,0 8-324,-1-1 0,-1 1-1,0-1 1,-5 15 0,1-1 31,-84 255 1897,80-251-1905,5-12-63,-1 1 0,2 0 0,0 0-1,1 1 1,-2 32 0,5-44-41,0 0-1,1 0 1,-1 0 0,1-1 0,0 1-1,0 0 1,0 0 0,1 0 0,-1 0-1,1-1 1,1 1 0,-1-1 0,0 0-1,1 1 1,0-1 0,0 0 0,0-1-1,1 1 1,-1 0 0,1-1 0,0 0-1,0 0 1,8 5 0,-9-7 4,1 1 1,0-1 0,0 0 0,0 0-1,0 0 1,0 0 0,1 0-1,-1-1 1,0 0 0,7 0-1,5-2 52,23-5 0,-21 3-157,11 0 251,-15 2-142,-1-1 1,1 0-1,0 0 0,15-7 0,-15 6 193,-14 4-155,3-9-4811,-11 0-1599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38:20.1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11 109 4160,'-10'-7'2985,"21"11"344,11 0-2386,0-1 1,0-1-1,1-1 0,-1-1 0,24-3 0,-12-2-493,0-1-1,53-16 1,112-36-1346,-162 46-1024,1 3-3370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38:20.4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11 4224,'-2'-11'3241,"4"17"286,0-2-3250,0 1 0,-1 0 0,0 0 0,0-1 0,-1 1 0,1 7 0,1 4 269,0 10 268,-1 34-1,0 1 594,9-70-5646,-1 0 1823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38:20.8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424 3 3904,'1'0'74,"-1"0"-1,0-1 1,1 1 0,-1 0-1,1 0 1,-1-1 0,1 1-1,-1 0 1,1 0 0,-1 0 0,1 0-1,-1 0 1,1 0 0,-1 0-1,1 0 1,-1 0 0,1 0-1,-1 0 1,1 0 0,-1 0-1,1 0 1,-1 1 0,1-1 0,-1 0 8,0 1 0,0-1 0,0 1 0,1-1 0,-1 0 0,0 1 0,0-1 0,0 1 0,0-1 0,0 0 0,-1 1 0,1-1 0,0 1 0,0-1 0,0 0 0,0 1 0,0-1 0,-1 1 0,1-1 1,0 1-1,-17 22 1935,-5-1-1029,2 2 1,1 1-1,-20 32 0,-41 86 1426,6-8-1160,65-121-1167,-12 23 233,-3-1-1,0-2 1,-39 43-1,46-64 211,11-8-1992,19-10-4037,4-2 2341,-2 2-1684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38:21.1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67 4640,'0'0'85,"-1"0"1,0-1-1,1 1 1,-1-1-1,1 1 1,-1 0-1,1-1 1,0 1-1,-1-1 1,1 1 0,-1-1-1,1 0 1,0 1-1,-1-1 1,1 1-1,0-1 1,0 0-1,-1 1 1,1-1-1,0 1 1,0-1-1,0 0 1,0 1-1,0-1 1,0-1-1,1 1 189,0-1-1,0 1 0,0 0 1,0-1-1,1 1 0,-1 0 1,0 0-1,1 0 1,-1 0-1,0 0 0,4-1 1,6-4 173,0 0-1,0 1 1,1 1 0,0 0 0,22-4 0,-30 7-392,1 0 1,0 0-1,-1 1 0,1 0 1,0 0-1,0 0 0,-1 0 1,1 1-1,0 0 1,-1 0-1,1 0 0,0 0 1,-1 1-1,0 0 0,1 0 1,-1 0-1,0 0 1,5 5-1,-8-6-32,0 0 0,0 0 0,0 0 0,0 0 0,0 0 0,0 1 0,-1-1 0,1 0 0,0 0 0,-1 1 0,1-1 0,-1 0 0,0 1 0,1-1 0,-1 1 0,0-1 0,0 0 0,0 1 0,0-1 0,0 1 0,0-1 0,0 0 0,-1 1 0,1-1 0,0 0 0,-1 1 0,1-1 0,-1 0 0,1 1 0,-1-1 0,0 0 0,0 0 0,1 0 0,-2 2 0,-4 4 54,1 0 0,-1-1-1,0 1 1,-8 5 0,12-10-50,-66 49 1075,46-36-13,-38 35 0,59-50-636,36-1 34,36-7-1,-11 1-392,72 0-2723,-101 7-401,0 2 1,39 7 0,-22 0-1595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38:21.9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153 30 3552,'4'-7'648,"-3"5"-236,0 0 0,1 0 0,-1 0 0,0 0 0,0 0 1,-1 0-1,1 0 0,1-5 1365,-4 8-907,-4 4-556,0-1 1,1 1-1,-1 0 1,1 1-1,0-1 1,-4 9-1,0-4-46,-29 31 619,23-27-495,-17 22 0,29-31-300,-1 0-1,1 0 1,0 0 0,0 1-1,0-1 1,1 1 0,0-1-1,-3 13 1,5-16-71,0-1 0,-1 1 0,1 0 1,0 0-1,0 0 0,0 0 0,1 0 0,-1-1 0,0 1 1,1 0-1,-1 0 0,1 0 0,-1-1 0,1 1 0,0 0 1,0 0-1,0-1 0,2 3 0,-1-2 39,0 1 0,0-2 0,0 1-1,1 0 1,-1 0 0,1-1 0,-1 0 0,1 1 0,-1-1-1,1 0 1,3 1 0,1 0-64,0-1 0,1 0 0,-1 0-1,1 0 1,-1-1 0,0 0 0,1 0 0,10-3 0,87-23-8215,-54 15 3734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38:22.3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63 5728,'-22'-45'2592,"16"36"-2240,6 5-128,-5 4-192,2-5-448,6 10 224,8 2 160,-3 7 32,6-2-416,0 9 224,6 0-4000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3:01:00.10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263 61 896,'21'-16'3072,"-19"15"-2930,6-4 1574,-5-1 3178,-6 8-4613,0 0 1,0 0 0,0 0 0,1 0-1,-1 1 1,1-1 0,-1 1-1,1 0 1,0-1 0,-2 5-1,-18 35 333,12-21 15,1 0-321,0 0 1,1 0-1,-8 37 1,-7 69 536,8-41-162,5-18-317,6-36-45,-10 37 0,11-57-244,-2 10 608,5-22-677,0 0-1,0 0 1,0-1 0,0 1-1,0 0 1,0 0 0,0 0-1,0 0 1,0 0-1,0 0 1,0 0 0,0 0-1,0 0 1,0 0 0,0 0-1,0 0 1,0 0 0,0 0-1,0 0 1,0 0 0,0 0-1,0 0 1,-1 0 0,1 0-1,0 0 1,0 0-1,0 0 1,0 0 0,0 0-1,0 0 1,0 0 0,0 0-1,0 0 1,0 0 0,0 0-1,0 0 1,0 0 0,0 0-1,0 0 1,0 0-1,0 0 1,0 0 0,0 0-1,0 0 1,0 0 0,-1 0-1,1 0 1,0 0 0,0 0-1,0-15 263,2-33-135,3-1 0,18-77 0,-4 51-284,36-89-1,-47 143 126,1 1-1,20-38 1,-23 50-51,-1 1 0,1-1 1,0 1-1,1 0 0,0 0 0,0 1 0,0 0 1,1 0-1,10-5 0,-15 9 72,0 0 0,0 1 0,0 0 0,1-1 0,-1 1 0,0 0 0,1 1 1,-1-1-1,0 0 0,1 1 0,-1 0 0,1 0 0,-1 0 0,1 0 0,-1 1 0,0-1 0,5 2 0,-3 0 31,0 0 1,0 0-1,-1 1 1,1-1-1,-1 1 0,1 0 1,-1 1-1,0-1 0,0 1 1,5 5-1,-1 1 87,-1 0-1,0 1 1,0-1 0,-1 2-1,0-1 1,-1 1-1,0-1 1,5 24 0,-5-10 81,-2 0 1,0 0 0,-2 37-1,-12 74 426,10-123-499,-1 0 0,-1 0 0,0-1 0,-1 1-1,-7 15 1,8-22-104,0 0-1,0 0 0,-1-1 0,0 1 0,0-1 0,0 0 0,-1 0 0,0 0 0,0-1 0,0 1 0,-10 5 0,-12 4-4,0-1 0,-1-2-1,-57 17 1,40-15-85,18-3 13,15-6 74,0 0 0,-23 4 0,4-3 69,19-2-28,-1-1 0,-17 0 0,-13 3-143,31-3 648,30-9-16003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38:22.8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0 3232,'-3'2'151,"1"0"0,0 0 0,1 0 0,-1 0 0,0 0 0,1 0 0,-1 1-1,1-1 1,-1 0 0,1 1 0,0-1 0,0 1 0,1 0 0,-1-1 0,0 1 0,1 0 0,-1 4 0,1-6-106,-7 30 1380,4-15-615,0 0 1,0 0-1,1 17 1,2-30-948,1 5 1241,-1-8-1053,0 0 0,1 0 0,-1 0 0,0 0 0,1 0 0,-1 0 0,0 0 0,1 0 0,-1 0 0,0 0 0,1 0 0,-1 0 0,0 0 0,1 0 0,-1 0 0,0 0 0,1-1 0,-1 1 0,0 0 0,0 0 0,1 0 0,-1-1 0,0 1 0,1 0 0,-1 0 0,0 0 0,0-1 0,29-24 1372,-22 18-1297,1 0 1,11-8-1,8-3-360,51-24 0,-61 35 285,1 0 0,0 1 0,0 1 0,26-5 0,-39 10 14,0 0 0,0 0 0,0 0 0,0 0 0,0 1 0,0 0 1,0 0-1,0 1 0,-1-1 0,1 1 0,-1 0 0,1 0 0,-1 0 0,1 1 0,-1 0 1,0 0-1,0 0 0,-1 0 0,1 0 0,-1 1 0,1 0 0,-1-1 0,0 1 0,0 0 0,-1 1 1,1-1-1,-1 0 0,2 6 0,-1 1 135,-1 0 0,1 0 0,-2 0 0,0 1 0,0 14 0,-1-26-221,0 0 0,0 1 0,0-1 0,0 0 0,0 1 0,0-1 0,0 0 0,1 1 0,-1-1 0,0 0 0,0 1 0,0-1 0,0 0 0,1 0 0,-1 1 0,0-1 0,0 0 0,1 0 1,-1 1-1,0-1 0,1 0 0,-1 0 0,0 0 0,0 1 0,1-1 0,-1 0 0,0 0 0,1 0 0,-1 0 0,0 0 0,1 0 0,-1 0 0,0 0 0,1 0 0,-1 0 0,1 0 0,-1 0 0,0 0 0,1 0 0,-1 0 0,0 0 0,1 0 0,15-5-2251,-14 4 1958,7-2-1731,1 1-1,-1-1 1,15 0 0,12-1-1555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38:23.2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437 2 2912,'-1'-1'948,"1"1"-830,0 0 1,0 0-1,-1-1 1,1 1-1,0 0 1,0 0-1,0 0 0,0 0 1,0 0-1,-1 0 1,1 0-1,0 0 1,-3 2 2250,3-2-2250,-16 9 960,-1-1 1,0-1-1,-26 7 1,-23 11 90,44-15-998,2 0 0,-1 2 0,-35 27 0,56-39-152,-1 0 0,0 1 0,1-1 1,-1 1-1,1-1 0,-1 1 1,1-1-1,-1 1 0,1-1 1,0 1-1,-1 0 0,1-1 0,0 1 1,-1 0-1,1-1 0,0 1 1,0 0-1,0-1 0,-1 1 1,1 0-1,0-1 0,0 1 1,0 0-1,0 0 0,1 1 0,-1-1 6,1 0-1,-1 0 0,1 0 0,0 0 0,-1 0 1,1 0-1,0 0 0,0 0 0,0 0 1,0-1-1,0 1 0,0 0 0,2 1 0,5 2 21,0 0 0,0-1 0,13 4-1,-15-5-95,45 13 5,-27-9 6,36 15 0,-57-20 18,0 1 0,0-1 0,-1 1 0,1 0 0,4 4 1,-6-6 27,-1 0 0,0 0 0,1 1 0,-1-1 0,0 0 0,0 1 1,0-1-1,1 0 0,-1 1 0,0-1 0,0 1 0,0-1 1,0 0-1,1 1 0,-1-1 0,0 1 0,0-1 0,0 0 1,0 1-1,0-1 0,0 1 0,-1 0 16,1-1 0,0 1-1,-1 0 1,1-1 0,-1 1 0,1-1-1,0 1 1,-1-1 0,1 0 0,-1 1-1,0-1 1,1 1 0,-1-1-1,1 0 1,-1 0 0,1 1 0,-1-1-1,-1 0 1,-175 50 1924,154-45-1761,0-2 1,-1 0 0,1-1-1,-40-3 1,43-4 317,14 1-1805,6 4 1217,0 0-1,0 0 1,0 0-1,0 0 0,0 0 1,0-1-1,0 1 1,0 0-1,0 0 0,0 0 1,0 0-1,0 0 0,0 0 1,3-1-2116,-3 1 2116,0 0-1,0 0 0,0 0 1,1 0-1,-1 0 1,0 0-1,17-1-4864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38:23.5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143 34 4384,'-5'1'1630,"8"1"-1046,12 3 368,-14-4-604,9 1 95,0-1 0,0 0 0,1 0 0,-1-1-1,15-1 1,3 0 1044,-27 1-1441,-1 0 0,1 0 0,0 0 0,-1 0 0,1 0 0,-1 0-1,1 0 1,0 0 0,-1 0 0,1 0 0,-1 0 0,1 0 0,-1-1 0,1 1-1,0 0 1,-1 0 0,1-1 0,-1 1 0,1 0 0,-1-1 0,0 1 0,1 0-1,-1-1 1,1 0 0,-1 1-22,0-1 0,0 1 1,0-1-1,0 0 0,0 1 0,0-1 0,0 1 1,0-1-1,0 1 0,0-1 0,-1 1 0,1-1 0,0 1 1,0-1-1,0 1 0,-1-1 0,1 1 0,0-1 1,-1 1-1,0-1 0,-1-2-2,0 1 1,-1 0-1,1-1 1,-1 1-1,1 0 1,-1 0-1,-4-2 1,1 2-47,1 0 1,-1 1-1,1-1 0,-1 1 0,0 1 1,1-1-1,-1 1 0,-8 0 1,-5 2 222,-23 5 0,24-3 107,8-2-149,0 0 0,0 1 0,0 1 0,0 0 1,-18 9-1,26-11-105,-1-1 0,1 1 0,-1 0 1,1 0-1,0 0 0,0 0 0,0 1 0,0-1 1,0 0-1,0 1 0,-1 3 0,2-5-7,1 1-1,-1 0 0,1-1 1,-1 1-1,1 0 0,0 0 1,0 0-1,0-1 0,0 1 1,0 0-1,0 0 1,0-1-1,1 1 0,-1 0 1,1 0-1,-1-1 0,1 1 1,-1 0-1,1-1 0,2 3 1,2 4 78,0 0 1,1-1-1,1 0 0,-1 0 1,1 0-1,0-1 0,0 0 1,1-1-1,13 8 1,-8-5 9,1-2 1,-1 0 0,1 0 0,0-2 0,20 5 0,-20-6-544,0-1 1,26-1-1,-21-1-1999,27-6-1,-9 0 48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38:23.9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273 10 6560,'-1'-1'253,"-1"0"1,1 0 0,-1 0-1,0 0 1,0 0 0,0 1-1,1-1 1,-1 0-1,0 1 1,0-1 0,0 1-1,0 0 1,0 0 0,0 0-1,0 0 1,0 0-1,-2 0 1,-37 8 1233,33-6-1075,-15 3 450,0 2 1,-27 11 0,41-15-638,2 1-1,-1 0 1,0 1 0,1 0 0,0 0 0,0 0 0,0 1 0,1 0 0,-7 8 0,11-13-192,1 1-1,0 0 1,-1-1 0,1 1 0,0 0 0,0 0-1,0 0 1,0 0 0,1 0 0,-1 0-1,0 0 1,1 0 0,0 0 0,-1 1 0,1-1-1,0 0 1,0 0 0,0 0 0,0 0 0,1 1-1,-1-1 1,0 0 0,1 0 0,0 0 0,-1 0-1,1 0 1,0 0 0,0 0 0,0 0 0,0 0-1,3 2 1,-1 0 22,1 0-1,0-1 1,0 1 0,0-1-1,0 0 1,1 0 0,-1-1-1,1 1 1,0-1 0,0 0-1,0-1 1,8 3 0,29 4-349,71 4 0,-25-5-2734,-31 2-3217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38:26.7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435 1 2976,'8'3'6752,"-38"-1"-5871,-1 1 0,0 1 1,-31 10-1,42-9-808,1 0 0,-1 2 0,1 0 0,1 2 0,0 0 0,0 1 0,0 0 0,2 1 0,-1 1 0,1 1 0,1 1 0,-18 19 0,28-26-66,1-1 0,-1 1 1,1 0-1,0 1 0,1-1 0,0 1 0,0-1 0,0 1 0,1 0 0,0 0 1,1 0-1,0 0 0,0 0 0,1 11 0,0-14 25,0 0 0,1 0 0,0 1 0,0-1 0,0 0 0,1 0 0,0 0 0,-1 0 0,2 0 0,-1-1 0,1 1 0,-1-1 0,1 1 0,0-1 0,1 0 0,-1 0 0,1 0 0,0-1 0,0 1 0,0-1 0,0 0 0,1 0 0,5 3 0,1-1 25,1-1 0,-1-1 0,1 1 1,-1-2-1,1 0 0,0 0 0,0-1 0,0 0 0,0-1 1,0-1-1,0 0 0,0 0 0,0-1 0,0-1 0,0 0 1,-1 0-1,14-7 0,-13 5-12,0 0 1,0-1-1,-1-1 0,0 0 1,0 0-1,-1-1 0,0 0 1,0-1-1,-1 0 0,0 0 1,0-1-1,-1 0 0,-1-1 1,0 0-1,11-21 0,-12 17-5,-1-1 0,6-26-1,-10 36-41,0 1 1,0-1-1,-1 0 1,1 0-1,-1 0 1,-1 1-1,1-1 1,-1 0-1,0 0 0,-3-9 1,3 14 1,1 0 0,0 0 1,0 1-1,0-1 0,-1 0 1,1 1-1,0-1 0,-1 0 1,1 1-1,-1-1 0,1 0 1,-1 1-1,1-1 0,-1 1 1,1-1-1,-1 1 0,1-1 1,-1 1-1,0 0 0,1-1 1,-1 1-1,0 0 0,1-1 1,-1 1-1,-1 0 0,2 0 1,-1 0-1,0 0 0,0 1 1,0-1-1,1 0 1,-1 1-1,0-1 0,1 1 1,-1-1-1,0 1 1,1-1-1,-1 1 0,1-1 1,-1 1-1,1 0 0,-1-1 1,1 1-1,-1 1 1,-2 3 47,0-1 0,1 1 0,0 0 0,0 0 0,1 0 0,-2 7 0,2 1 12,0 1 0,1 0-1,1 0 1,0 0 0,5 25 0,1-10 40,18 47 1,-20-64 50,0 0 1,1-1 0,0 0 0,1 0-1,0 0 1,0-1 0,1 0-1,11 10 1,-18-19-115,1 1 0,0-1 0,0 0 0,0 1 0,0-1 0,0 0 0,0-1 0,0 1 0,0 0 0,0 0 0,1-1 0,-1 0 0,0 1 0,0-1 0,1 0 0,-1 0 0,0 0 0,0 0 0,1 0 0,-1-1 0,0 1 0,0-1 0,0 1 0,1-1 0,-1 0 0,0 0 0,0 0 0,0 0 1,2-2-1,5-3 39,0-1 1,-1 0-1,0 0 1,12-14-1,33-33-4204,-21 20 1633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38:32.2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98 3552,'3'0'13381,"4"-5"-8829,11-10-6738,-9 7 3532,6-5-1201,-10 8-114,0 0 0,1 1 0,-1 0 1,1 0-1,0 1 0,0-1 0,7-2 0,-8 4-9,0 1-1,0 0 0,0-1 1,0 2-1,0-1 0,0 1 1,0-1-1,1 2 0,-1-1 1,0 0-1,0 1 0,0 0 1,0 0-1,0 1 0,0-1 1,7 4-1,14 6 212,-19-8-209,0 0-1,0 0 0,1 0 1,-1-1-1,8 1 0,10 0 210,-4 0 388,34 1 1,-50-4-539,0 0 1,0 0 0,0-1-1,1 0 1,-1 0 0,0 0 0,0 0-1,0-1 1,-1 0 0,1 0 0,8-5-1,0-3-88,18-16 0,-23 16-3915,-15 36-11253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38:32.9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93 5152,'-11'-12'12271,"12"10"-11817,0-27 2922,-1 28-3318,0-1 0,0 1 1,0-1-1,1 0 0,-1 1 1,0-1-1,1 1 0,-1-1 1,1 1-1,-1-1 1,1 1-1,0 0 0,-1-1 1,1 1-1,0 0 0,1-2 1,0 1-36,0 1 0,0-1 0,1 1 0,-1-1 0,0 1 0,1 0 0,-1 0 1,5-2-1,-1 1 36,1 0 0,0 0 0,-1 1 0,1 0 0,0 0 0,-1 1 0,1 0 0,11 1 0,1 2 210,32 10-1,-38-9-158,0-1 132,26 2 0,11 4 277,-42-7-468,0 0-1,1 0 1,-1-1 0,1 0-1,0-1 1,-1 0 0,11-1-1,-18 1-98,1-1 0,-1 0-1,0 0 1,1 0 0,-1 0-1,0 0 1,0 0 0,0 0-1,0 0 1,0 0 0,2-3-1,2-2-352,8-6-138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38:40.5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96 1 1984,'-12'2'2415,"1"-1"-1,-1 0 1,0 0 0,0-1-1,-12-1 1,12 0-936,12 1-1537,1 1 81,-1 0 0,0 0 0,0 0-1,1 0 1,-1 0 0,1 0 0,-1 0 0,1-1 0,-1 1 0,1 0 0,-1 0 0,1 0 0,0-1 0,0 1-1,-1 0 1,3 0 0,15 12-11,-14-11-3,9 6 134,0-1-1,0-1 0,1 0 0,0-1 1,20 4-1,76 10 406,-39-8-360,-49-7 86,-1-1-1,23-1 1,-43-2 238,-1-5-766,3-4-6832,-2 6 5066,3-6-1238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38:41.8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51 4384,'-16'-22'1832,"16"21"-1651,-1 0 1,0 0-1,1 0 1,-1 0-1,1 0 1,0 0-1,-1 0 1,1 0-1,0 0 1,-1 0-1,1 0 1,0 0-1,0 0 0,0 0 1,0 0-1,0 0 1,0 0-1,1-2 1,-1 3-44,0-1 1,0 1-1,0 0 1,1 0-1,-1-1 1,0 1-1,0 0 1,0-1-1,0 1 1,0 0-1,0-1 1,0 1-1,0 0 1,0 0-1,0-1 1,0 1-1,0 0 1,0-1 0,0 1-1,0 0 1,0-1-1,0 1 1,0 0-1,0-1 1,1 12 1624,17 33-440,-10-26-776,7 24-1,2 30 517,12 134-1,-14-78-403,17 141 866,-26-242-965,-7-27-296,-2-4-794,3 3 265,0 0 0,-1 0 0,1 0 0,0 0 0,0 0 0,-1 0 0,1 0 0,0 0 0,0 0 0,0 0-1,0 0 1,0-1 0,1-5-3361,-1 2 1141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38:42.1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4 9216,'-22'-3'4192,"27"11"-3648,-5-4 1120,0 1-1024,0-1 1151,0 8-1023,0-3-320,0 3-288,0-7-160,0 4 32,0-6 160,0 1-96,9-4-2880,-1-4-2271,3 4 2847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3:01:02.86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0 267 1568,'1'0'13,"-1"0"0,0 0 0,0 0 0,0-1 0,1 1 0,-1 0 0,0 0-1,0 0 1,0 0 0,1 0 0,-1 0 0,0-1 0,0 1 0,0 0 0,0 0 0,0 0 0,1 0 0,-1-1 0,0 1 0,0 0 0,0 0 0,0 0 0,0-1 0,0 1-1,0 0 1,0 0 0,0 0 0,0-1 0,0 1 0,0 0 0,0 0 0,0-1 0,0 1 0,0 0 0,0 0 0,0 0 0,0-1 0,0 1 0,0 0 0,0 0 0,0 0-1,0-1 1,0 1 0,-1 0 0,1 0 40,0 0-1,0-1 0,0 1 0,0 0 1,0 0-1,0 0 0,0 0 0,0 0 0,0 0 1,0 0-1,-1 0 0,1-1 0,0 1 1,0 0-1,0 0 0,0 0 0,0 0 1,0 0-1,0 0 0,0-1 0,0 1 1,0 0-1,0 0 0,0 0 0,1 0 1,-1 0-1,0 0 0,0 0 0,0-1 1,0 1-1,0 0 0,0 0 0,0 0 1,0 0-1,0 0 0,0 0 0,0 0 1,0 0-1,0 0 0,1-1 0,-1 1 1,0 0-1,0 0 0,0 0 0,0 0 1,0 0-1,0 0 0,0 0 0,1 0 1,-1 0-1,0 0 0,0 0 0,0 0 1,0 0-1,2-1 552,-1 1 1,1 0-1,-1-1 1,1 1-1,-1 0 1,1-1-1,-1 1 1,1 0-1,0 0 1,-1 0-1,1 1 1,2-1-1,17 9 2527,-19-7-3047,0-1-1,1 0 1,-1 0-1,1 0 1,-1 0 0,1 0-1,0 0 1,-1-1-1,1 1 1,0-1 0,0 0-1,-1 1 1,6-2-1,0-1-44,-1 0-1,1-1 1,0 0-1,-1 0 0,0 0 1,0-1-1,0 0 0,10-8 1,48-46 243,-55 48-158,-5 5-67,0-1-1,0 0 0,-1 0 0,1 0 1,-1-1-1,-1 1 0,1-1 0,-1 0 1,0 0-1,3-13 0,-5 17-58,-1 1 0,1-1-1,-1 0 1,0 1 0,1-1 0,-1 0-1,0 1 1,0-1 0,-1 0 0,1 1-1,-1-1 1,1 0 0,-1 1-1,0-1 1,0 1 0,0-1 0,0 1-1,0-1 1,-1 1 0,1 0 0,-1 0-1,1 0 1,-1 0 0,0 0 0,0 0-1,0 0 1,0 0 0,0 1 0,-1-1-1,1 1 1,0-1 0,-5-1-1,4 2-34,0 0-1,0 0 0,0 0 0,0 0 0,0 1 0,0-1 0,0 1 0,0 0 0,0 0 1,0 0-1,0 0 0,0 0 0,-6 2 0,5 0 24,-1-1 0,1 1 0,0 1 0,0-1 0,0 0 0,0 1 0,0 0 0,-4 4 0,1 0 122,0 1 0,0 0 0,1 0 0,0 0 0,1 1 0,0 0 0,0 0 0,1 0 0,0 1 0,0-1 0,-3 18 0,2-3 289,1 1 1,1 1-1,1 38 1,2-56-313,0 1 1,1 0-1,0-1 1,1 1-1,0-1 1,0 1-1,1-1 1,0 0-1,4 8 1,-5-13-27,0 1 0,0-1 0,0 0 1,0 0-1,1 0 0,0 0 1,-1 0-1,1 0 0,0-1 1,0 1-1,0-1 0,1 0 1,-1 0-1,0 0 0,1 0 1,-1-1-1,1 1 0,0-1 1,0 0-1,-1 0 0,9 1 1,3-2-29,0 0 1,0-1 0,1-1-1,-1 0 1,0-1 0,21-7-1,-3-1 61,52-26 0,-61 25-89,-1 0-1,-1-2 1,-1 0 0,0-1-1,0-2 1,-2 0 0,0-1-1,-1-1 1,31-41 0,-7 5 50,-41 53-76,1 0 1,-1 0-1,0 0 1,1 1-1,0-1 1,-1 0-1,1 1 1,0-1-1,0 1 1,0-1-1,0 1 1,0 0-1,0 0 1,1 0-1,-1 0 1,0 0-1,0 1 1,1-1-1,-1 1 1,0-1-1,1 1 1,-1 0-1,1 0 1,-1 0-1,0 0 1,1 0-1,-1 1 0,1-1 1,-1 1-1,0-1 1,0 1-1,1 0 1,-1 0-1,0 0 1,4 3-1,-5-3 599,-15-7-394,5 6-111,4 0-127,0 0 1,0 0-1,0 0 1,0 1-1,0-1 0,0 1 1,-8 3-1,-2 3 32,1 1 0,0 0 0,0 1 0,1 0 0,0 1 0,0 1 0,1 0 0,1 1 0,0 0 0,0 0 0,-17 29 0,24-32 11,0 1 0,0-1 0,1 1 0,1 0 0,0 0-1,-2 20 1,4-29 15,0 3 14,-1-1 1,1 1-1,0 0 1,0-1-1,1 1 1,-1 0-1,1-1 1,0 1-1,0-1 1,0 1-1,0-1 1,0 1-1,1-1 1,3 6-1,-2-5 19,1 0 0,-1 0 0,1-1 0,-1 1 0,1-1 0,0 0 0,0 0 0,0 0 0,10 4 0,-6-3 8,0-1 1,1 0-1,-1 0 1,1-1-1,0 0 1,-1-1-1,1 0 1,0 0-1,0-1 1,0 0-1,0-1 1,11-2-1,-4 0-59,-5 1 52,0 0 0,0-1 0,19-7 0,19-12 113,21-10-154,11-10 8,-25 15 33,90-60 0,-127 72-42,49-36-102,-58 43 91,-1-1 0,0 0 1,-1 0-1,12-17 1,-10 15 12,-9 10 1,0 0 0,0 0 0,0 0 1,0 0-1,0 0 0,0 0 0,-1 0 0,1 0 0,0 0 1,0 0-1,-1 0 0,1-1 0,-1 1 0,1 0 0,-1 0 1,0-1-1,1 1 0,-1 0 0,0-1 0,0 1 0,0 0 0,0-1 1,0 1-1,0-2 0,-1 2-7,1 1 0,0 0 0,-1-1 0,1 1 1,0 0-1,-1-1 0,1 1 0,0 0 0,-1-1 0,1 1 0,-1 0 1,1 0-1,-1 0 0,1 0 0,0-1 0,-1 1 0,1 0 0,-1 0 1,1 0-1,-1 0 0,1 0 0,-1 0 0,1 0 0,-1 0 0,1 0 0,-1 0 1,1 1-1,-1-1 0,-15 4-125,3 2 98,0 0 1,-1 1 0,-22 17-1,-34 31-15,45-34 54,0 2 0,-34 41 0,52-57-7,1 1 0,0 0 0,1 1 0,0-1 0,1 1 0,-1 0 0,2 0 0,-1 1 0,1-1 0,1 1 0,-1-1 0,2 1 0,-2 13 0,3-21 14,0 0 0,0-1 0,0 1 0,1 0 0,-1-1 0,0 1 0,1 0 0,-1 0 0,1-1-1,-1 1 1,1-1 0,0 1 0,0 0 0,-1-1 0,1 1 0,0-1 0,1 0 0,-1 1 0,0-1 0,2 2 0,-1-2 12,0 0 0,1 0 0,-1 0 0,0 0 0,1 0 0,-1 0 0,0-1 0,1 1 0,-1-1 0,1 1 0,-1-1 0,5 0 1,6-1 56,-1-1 1,1 0 0,-1-1 0,17-6-1,-25 8-74,6-2-3,-1-1 1,0 0-1,0-1 1,0 0-1,-1 0 0,0-1 1,0 0-1,0-1 0,0 1 1,10-14-1,-6 6 12,-2-1-1,0 0 1,0 0-1,-2-1 1,8-18 0,-10 20-19,-2-1 1,0 1 0,-1-1-1,0 1 1,-1-1 0,0-16-1,-2 29-10,0 0 0,0 0 0,0 0 0,0 0 0,0 0 0,-1 0 0,1 0 0,-1 0 0,1 0 0,-1 0 0,0 0 0,0 0 0,0 0 0,0 1 0,0-1 0,0 0 0,0 1 0,-1-1 0,1 1 0,-1-1 0,-2-1 0,4 3 8,0 0-1,-1 0 0,1 0 0,-1 0 1,1 0-1,0 0 0,-1 0 0,1 0 1,-1 0-1,1 0 0,0 0 0,-1 1 1,1-1-1,-1 0 0,1 0 0,0 0 1,-1 1-1,1-1 0,0 0 0,-1 0 1,1 1-1,0-1 0,0 0 0,-1 1 1,1-1-1,-9 11-75,8-9 70,-6 9 11,1 0 1,0 0-1,0 1 0,1 0 0,-6 25 1,5-18 34,1-4 63,1 1 0,0 0 0,2-1 0,-3 28 0,5-38-56,0 1-1,0-1 0,0 0 1,1 0-1,0 0 1,0 0-1,0 0 1,1 0-1,-1 0 0,1 0 1,0 0-1,1 0 1,-1-1-1,1 0 1,0 1-1,0-1 0,0 0 1,5 5-1,-5-7-16,1 0 1,-1 0-1,1 0 0,0 0 0,0 0 0,-1-1 1,1 0-1,0 0 0,0 0 0,1 0 0,-1-1 1,0 1-1,0-1 0,0 0 0,0 0 0,0-1 1,0 1-1,0-1 0,6-1 0,-4 0-19,0 1 0,-1-1 0,1 0-1,0-1 1,-1 1 0,1-1 0,-1-1-1,0 1 1,0-1 0,0 1 0,-1-1-1,7-8 1,4-9 74,-2-1-1,0 0 1,-1-1-1,-2-1 0,8-25 1,-13 36-38,2-6-194,9-37-1,-16 53 162,1 0 0,0 0 0,0 0 1,0 0-1,0 1 0,2-5 0,-3 7-6,0 0-1,0 0 0,0 0 0,0 0 1,0 0-1,0 0 0,0 0 0,0 0 1,0 1-1,1-1 0,-1 0 1,0 0-1,0 0 0,0 0 0,0 0 1,0 0-1,0 0 0,0 0 0,0 0 1,0 0-1,0 0 0,0 0 1,0 0-1,0 0 0,0 0 0,0 0 1,0 0-1,0 0 0,0 0 0,0 0 1,0 0-1,1 0 0,-1 0 1,0 0-1,0 0 0,0 0 0,0 0 1,0 0-1,0 0 0,0 0 0,0 0 1,0 0-1,0 0 0,0 0 1,0 0-1,0 0 0,0 0 0,0 0 1,0 0-1,0 0 0,0 0 0,0 0 1,1 0-1,-1 0 0,0 0 0,0-1 1,-3 16-157,-34 188 373,19-87 22,16-97-107,0 1 1,1 21-1,1-38-83,1 0 0,-1-1-1,1 1 1,-1-1 0,1 1-1,0-1 1,1 4 0,0-1 24,-1-5-58,-1 0 0,1 0 0,-1 0 0,0 1 0,1-1 1,-1 0-1,1 0 0,-1 0 0,1 0 0,-1 0 1,0 0-1,1 0 0,-1 0 0,1 0 0,-1 0 1,1 0-1,-1 0 0,1 0 0,-1 0 0,1 0 1,-1 0-1,0-1 0,1 1 0,0 0 0,-1 0 5,2-1-6,0-1 0,0 1 0,0 0 0,0 0 0,0-1 0,0 1 0,-1-1 0,4-3 0,4-4 41,5-3 18,-1 0 0,-1-1 0,13-17 0,24-42-31,21-28-210,-56 80 78,-13 18 11,-1 6-5,-2 11 71,0 0 1,-2 0 0,1 0 0,-2 0 0,0-1 0,-7 17 0,0-3-34,-33 76 194,27-67-123,2 1 0,-12 45 0,-40 120 296,65-193-292,-1-1 1,0 0-1,-1 0 1,0 0 0,-1-1-1,1 0 1,-1 0-1,-1 0 1,0-1 0,-15 14-1,20-20-25,1 0 0,-1-1-1,1 1 1,-1 0 0,0 0-1,1-1 1,-1 1 0,0-1 0,0 1-1,1-1 1,-1 0 0,0 0-1,0 0 1,1 0 0,-1 0-1,0 0 1,0 0 0,0-1 0,1 1-1,-1-1 1,0 1 0,1-1-1,-1 0 1,0 1 0,1-1 0,-1 0-1,1 0 1,-1 0 0,1 0-1,-1-1 1,-1-1 0,-2-2 29,1 0 1,0 0-1,0 0 1,1 0-1,0 0 1,0-1-1,-5-10 1,3 2-36,0 0 0,1-1 0,1 1 0,0-1 0,-1-23 0,3 30-3,1 0 0,1 0 1,-1 1-1,1-1 1,1 0-1,-1 1 1,1-1-1,1 1 0,0-1 1,0 1-1,0 0 1,6-10-1,-4 11 20,0 0 0,0 0 0,0 0 0,1 0 0,-1 1 0,1 0-1,1 0 1,-1 1 0,1 0 0,9-5 0,-3 4 37,0 0 0,0 0 0,0 1 0,1 1 0,14-2 0,-2 2-5,0 1 0,44 3 0,-43 0-230,22 2-227,-15 2-3068,42 8-8686,-44-5 5520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38:44.3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360 54 2912,'0'0'42,"-1"0"0,1 0 0,-1 0 0,1 0 0,-1 0-1,1 0 1,-1 0 0,0-1 0,1 1 0,-1 0 0,1 0 0,-1-1 0,1 1 0,0 0 0,-1-1 0,1 1 0,-1-1 0,1 1-1,-1 0 1,1-1 0,4-7 1088,-4 7-885,1 0 0,0 1 0,-1-1 0,1 0 0,-1 0 0,1 0 0,-1 0 0,1 0 0,-1 0 0,0 0 0,1 0 0,-1 0 0,0-2 0,6-13 3584,-7 15-3635,1 0 0,-1 1 0,1-1 0,-1 0 0,1 1 0,-1-1 1,1 1-1,-1-1 0,1 1 0,-1-1 0,0 1 0,1 0 0,-1-1 0,0 1 0,1 0 0,-1-1 0,0 1 1,0 0-1,1 0 0,-1 0 0,0-1 0,0 1 0,0 0 0,1 0 0,-1 0 0,0 0 0,-1 1 0,-2 0 38,0 1-1,0-1 0,0 1 1,1 0-1,-1 0 0,0 0 1,-5 6-1,-11 5 324,1-3-227,-26 18 0,17-10 13,14-8-226,1 1-1,0 0 1,-12 15-1,13-14-145,1 0 56,0 1-1,1 0 1,0 1 0,2 0 0,-1 0 0,2 1-1,-10 24 1,8-12-2,1 1-1,0 0 0,-3 40 1,10-56 19,0 1 0,1-1 0,1 1-1,0-1 1,1 1 0,1-1 0,0 0 0,0 0 0,1 0 0,0 0 0,1-1 0,1 1 0,0-1 0,0-1 0,1 1 0,0-1 0,1 0 0,0-1 0,1 1 0,0-2 0,0 1 0,1-1 0,0-1 0,1 0 0,-1 0-1,1-1 1,0-1 0,1 1 0,20 5 0,-27-10-5,0 0 0,1 0 0,-1-1-1,1 0 1,-1 0 0,0 0 0,1-1 0,-1 0-1,1 0 1,-1 0 0,0 0 0,0-1-1,0 0 1,0 0 0,7-4 0,-10 5-32,0-1 1,0 1-1,0 0 1,0 0-1,0-1 0,-1 1 1,1-1-1,-1 0 1,1 1-1,-1-1 0,0 0 1,1 0-1,-1 0 1,0 0-1,0 0 1,0 0-1,-1 0 0,1-1 1,0 1-1,-1 0 1,1 0-1,-1 0 1,0-1-1,0 1 0,0 0 1,0 0-1,0-1 1,0 1-1,-1 0 1,1 0-1,-1-1 0,0 1 1,1 0-1,-1 0 1,0 0-1,0 0 1,-2-2-1,1 1-24,1 0 0,-1 0 0,0 1 0,-1-1 0,1 1 1,0 0-1,-1 0 0,1 0 0,-1 0 0,0 0 0,1 0 0,-1 1 0,0-1 1,0 1-1,0 0 0,0 0 0,0 0 0,-1 0 0,1 0 0,0 1 0,0-1 0,-1 1 1,1 0-1,0 0 0,0 0 0,-1 1 0,1-1 0,0 1 0,-3 1 0,-3 0 12,0 1 0,0 0-1,1 0 1,-1 1 0,1 0-1,0 1 1,0 0 0,1 0-1,-8 7 1,13-11-30,-18 18-94,20-18 111,-1 0 1,0 0-1,0 0 1,0 0-1,1 0 1,-1-1-1,1 1 1,-1 0-1,0 1 1,1-1-1,0 0 1,-1 0-1,1 0 1,0 0-1,-1 0 1,1 0-1,0 0 1,0 2-1,0-2-58,1-1-1,-1 1 0,0 0 1,1-1-1,-1 1 0,1-1 1,-1 1-1,1 0 0,-1-1 1,1 1-1,-1-1 0,1 1 1,0-1-1,-1 0 0,1 1 1,0-1-1,-1 1 0,1-1 1,0 0-1,-1 0 0,2 1 1,17 1-2057,-15-1 1232,1-1-56,1 0-1,-1 0 0,0-1 0,0 1 0,0-1 0,7-2 0,-11 3 725,27-5-2714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38:44.6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0 5888,'-8'0'8853,"7"10"-8773,-7 45 2937,-1 105-1,16 56-1236,0-151-1456,16 66 0,-1-4-1143,-19-116-2835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38:47.7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128 39 3488,'-14'-14'7349,"5"12"-1806,8 2-5369,-1 0-1,1 0 1,0 0-1,-1 0 1,1-1-1,0 1 1,-1 0 0,1-1-1,0 1 1,-1-1-1,1 1 1,0-1 0,-2 0-1,3 0-178,-2 0 303,-7 3 550,10-2-751,-5 0 148,56 7 629,-30-4-719,34 2 0,105-15 76,-25 0-185,-78 7-51,86 2 277,-120 2-243,0-1 0,-1-1 1,42-8-1,-58 10-34,-12 3 40,-21 11 87,15-9-71,-71 46 144,38-23-92,2-1-5,2 2 1,-62 58-1,-54 80 285,110-117-259,-2-1 1,-88 68-1,119-105-95,-33 24-127,43-32 47,5-4 79,1 0 0,0 0 0,-1 0 0,1 0 0,-1 0 0,0-1 0,1 1 0,-1-1 0,1 1 1,-1-1-1,0 1 0,1-1 0,-1 0 0,0 0 0,0 0 0,-3 0 0,42-2 21,49-9-1,11-2-1,180 12-281,-248 2 293,-17-1 24,1 1-1,0 0 0,24 5 1,-29-4 2034,-3-1-6100,7 22-15766,-9-3 17722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38:48.0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8 7552,'-6'-7'5468,"6"6"-5415,3 21 5559,0 2-4623,2 70 1376,0 1-1893,-5-69-475,0 0 0,2 0 0,1 0 0,6 26-1,-8-46-1059,-2-4 447,1 1 527,0-1 1,0 0 0,0 0 0,0 0 0,0 0 0,0 0 0,0 0 0,0 0 0,0 1 0,0-1 0,0 0 0,0 0 0,0 0 0,0 0 0,1 0 0,7 0-6135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38:48.4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30 6816,'-11'-10'2197,"6"-1"-214,6 8-951,0 4 102,0-2-953,0 1 0,0-1-1,1 1 1,-1-1 0,0 1 0,0-1-1,0 1 1,0-1 0,1 1-1,-1 0 1,0 0 0,0 0 0,2 0-1,20-2 799,-16 3-705,0 0 0,0 0-1,0 1 1,-1 0 0,1 0-1,-1 1 1,11 5 0,-4-2 70,-6-3-183,0 1 1,0 0-1,0 0 1,-1 1 0,1-1-1,-1 1 1,0 1-1,-1-1 1,1 1 0,-1 0-1,0 1 1,-1-1-1,1 1 1,-1 0-1,-1 0 1,1 0 0,-1 0-1,-1 1 1,1-1-1,-1 1 1,0 0-1,-1 0 1,0 0 0,0 0-1,-1 0 1,0 13-1,-1-12-62,1 2 31,-1 1 0,0 0-1,-1-1 1,0 1 0,-1-1 0,-7 20 0,9-30-122,-4 9 58,0-1 0,-10 15 0,13-21-80,1-1 0,-1 0-1,0 0 1,0-1-1,1 1 1,-1 0 0,-1-1-1,1 1 1,0-1-1,0 1 1,0-1-1,-1 0 1,1 0 0,-1 0-1,1 0 1,-1-1-1,-2 1 1,0 0-395,-1-2 0,1 1-1,-1-1 1,1 0 0,0 0 0,-1 0 0,1-1-1,0 1 1,0-1 0,-6-4 0,-9-6-1373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38:51.5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 69 1728,'-9'0'10634,"9"0"-10534,-1 0 0,1 0-1,-1 0 1,1 0 0,-1 0-1,1 0 1,-1 0 0,1 0-1,-1 0 1,1 0 0,-1-1-1,1 1 1,-1 0 0,1 0-1,0 0 1,-1-1 0,1 1-1,-1 0 1,1-1 0,0 1-1,-1 0 1,1-1 0,0 1-1,-1 0 1,1-1 0,0 1-1,0-1 1,-1 1 0,1 0-1,0-1 1,0 1 0,0-1-1,-1 1 1,1-1 0,0 1-1,0-1 1,0 1 0,0-1-1,0 1 1,0-1 0,0 0-84,0 0 0,1 0 0,-1 0 1,0 0-1,0 0 0,0 0 0,1 0 0,-1 1 1,1-1-1,-1 0 0,1 0 0,-1 0 1,1 1-1,-1-1 0,1 0 0,-1 1 0,1-1 1,1 0-1,10-6 127,0 0 0,1 2 1,-1-1-1,1 2 0,22-6 1,-31 10-139,0-1 0,0 1 1,0 0-1,0 0 0,0 0 0,0 0 1,0 1-1,0 0 0,0-1 1,6 4-1,-8-3 11,1 0 0,-1 1 0,1-1 0,-1 1 0,0 0 0,1-1 0,-1 1-1,0 0 1,0 1 0,-1-1 0,1 0 0,0 1 0,-1-1 0,1 0 0,-1 1 0,2 3 0,-2-3 12,0 1 0,0-1 0,0 1 0,-1-1 0,1 1 0,-1-1 0,0 1 0,0-1-1,0 1 1,-1-1 0,1 0 0,-1 1 0,0-1 0,0 1 0,0-1 0,0 0 0,0 1 0,-1-1 0,1 0 0,-1 0 0,-3 4-1,-3 3 66,1-1 0,-1 0-1,-1 0 1,-15 12-1,-110 81 868,129-97-815,4-4-100,1 0-1,-1-1 0,0 1 0,0 0 1,0 0-1,0-1 0,0 1 0,0 0 0,0-1 1,0 1-1,0-1 0,-2 1 0,12-4 1103,12-1-779,48 2-541,96-14-1,-149 12-2375,2 0 698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38:52.0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233 45 2560,'0'-2'272,"0"0"0,0 0 0,0 1 0,1-1 0,-1 0 0,0 0 1,1 0-1,-1 0 0,1 1 0,0-1 0,-1 0 0,1 0 0,0 1 0,0-1 0,0 1 0,1-1 0,-1 1 1,0-1-1,0 1 0,1 0 0,-1-1 0,1 1 0,-1 0 0,1 0 0,-1 0 0,3-1 0,-1 0 659,-3 2-827,0 0 0,1 0 0,-1 0 0,0 1 0,0-1 0,0 0 0,1 0 0,-1 0 0,0 0 0,0 0-1,0 0 1,0 0 0,0 1 0,1-1 0,-1 0 0,0 0 0,0 0 0,0 0 0,0 0 0,0 1 0,0-1 0,0 0 0,1 0 0,-1 0 0,0 1 0,0-1 0,0 0 0,0 0 0,0 0 0,0 1 0,0-1 0,0 0-1,0 0 1,0 0 0,0 1 0,0-1 0,0 0 0,0 0 0,0 0 0,-1 1 0,1-1 0,0 0 0,0 0 0,-1 23 1354,-7 27-765,-23 82 1358,23-107-1793,-1-1 0,-1 0 0,-17 29 0,9-25-71,-1-2 1,-1 0 0,-1-1 0,-38 35-1,55-57-214,-1 1 27,1 0-1,0 1 0,0-1 0,0 1 0,-5 7 0,38-27-13625,-19 14 9221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38:52.6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34 3904,'-6'-1'1193,"9"-7"5294,-2 6-5812,1 1 0,0-1 0,0 1 0,0 0 0,1-1 0,3 0 0,16-3-342,0 1 0,0 2 1,0 0-1,1 1 0,21 2 1,-41 0-298,1-1-1,-1 0 1,0 1 0,0 0 0,0 0-1,0 0 1,0 0 0,0 0 0,0 0-1,5 4 1,-8-4-19,1-1 0,0 1 0,-1-1 0,1 1 0,-1-1 1,1 1-1,-1 0 0,1-1 0,-1 1 0,1 0 0,-1 0 0,0-1 0,0 1 0,1 0 0,-1 0 0,0-1 0,0 1 0,0 1 1,0-1 10,0 1 0,0-1 0,0 0 0,-1 0 0,1 0 0,0 0 0,-1 1 1,1-1-1,-1 0 0,0 0 0,1 0 0,-1 0 0,0 0 0,0 0 1,-1 1-1,-9 8 79,0-1-1,0 0 1,-1-1 0,-1-1 0,-22 11-1,16-8-42,-3 4-70,21-13-8,0 0 0,0-1-1,0 1 1,0 0 0,0 0 0,0 0 0,0 0 0,0 0 0,0 0 0,1 0 0,-1 0 0,0 1 0,1-1 0,-1 0 0,1 0-1,-1 2 1,1-2 19,1 0 0,-1 0 0,0-1-1,1 1 1,-1 0 0,1 0-1,-1-1 1,1 1 0,-1-1-1,1 1 1,0 0 0,-1-1 0,1 1-1,0-1 1,-1 1 0,1-1-1,0 1 1,0-1 0,-1 0-1,1 1 1,0-1 0,0 0 0,0 0-1,1 1 1,26 5 100,-21-5-82,44 5 73,-35-5 496,24 5 0,-40-6-568,1 0 1,-1 0-1,0 0 1,1 0 0,-1 0-1,0 1 1,1-1-1,-1 0 1,1 0 0,-1 0-1,0 0 1,1 1-1,-1-1 1,0 0 0,1 0-1,-1 0 1,0 1-1,0-1 1,1 0 0,-1 1-1,0-1 1,0 0-1,1 0 1,-1 1 0,0-1-1,0 1 1,0-1-1,0 0 1,1 1 0,-1-1-1,0 0 1,0 1-1,0-1 1,0 0 0,0 1-1,0-1 1,0 1-1,0-1 1,0 0-1,0 1 1,0-1 0,0 1-1,0-1 1,-1 0-1,1 1 1,0-1 0,0 0-1,0 1 1,-1-1-1,1 0 1,0 1 0,0-1-1,0 0 1,-1 1-1,1-1 1,0 0 0,-1 1-1,-18 15 544,4-8-626,0-2-1,-1 1 1,0-2 0,1 0-1,-2-1 1,-21 2-1,29-4-289,-1-1 35,-13 4-4241,23-5 4287,-1 1-1,1-1 1,-1 0-1,1 0 1,-1 1-1,1-1 1,-1 0-1,1 1 1,-1-1-1,1 0 1,0 1-1,-1-1 1,1 1-1,0-1 1,-1 1-1,1-1 1,0 1-1,0-1 1,-1 1-1,1-1 1,0 1-1,0-1 1,0 1-1,0-1 1,0 1-1,0 0 1,0-1 0,0 1-1,0-1 1,0 1-1,0-1 1,0 1-1,0-1 1,1 2-1,-1 0-251,1 0 1,0 0-1,0 0 0,0 0 1,1 0-1,-1-1 1,3 4-1,15 12-2361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38:54.7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74 3072,'0'0'15,"-1"0"-1,1 0 1,0 1 0,0-1 0,0 0 0,0 0-1,-1 0 1,1 0 0,0 0 0,0 0 0,0 0-1,-1 0 1,1 0 0,0 0 0,0 0 0,0 0-1,-1 0 1,-9-6 8977,10 5-8623,0 1-1,0-1 0,0 0 1,0 1-1,0-1 0,0 1 1,1-1-1,-1 0 0,0 1 1,0-1-1,1 1 0,-1-1 1,0 1-1,1-1 0,-1 1 1,1-1-1,0 0 0,11-6 1968,20 1-2956,-19 5 1346,245-37 677,-256 38-1400,90-5 169,-77 5-112,1 1 0,-1 0 0,29 7 1,-36-6-406,5 2 508,-5 2-6136,-7-5 5628,-1-1 0,1 0 0,-1 1 0,1-1-1,-1 0 1,1 1 0,-1-1 0,1 0 0,-1 0 0,1 0 0,-1 1 0,1-1-1,-1 0 1,1 0 0,-1 0 0,1 0 0,0 0 0,-1 0 0,1 0 0,0 0-1,12 0-2656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38:55.4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121 191 5632,'-1'-1'335,"0"0"1,0 0 0,0 0-1,0 0 1,0 0-1,1 0 1,-1 0 0,0 0-1,1 0 1,-1 0-1,0-1 1,1 1-1,0 0 1,-1 0 0,1-1-1,0 1 1,-1 0-1,1-1 1,0-1 0,0 0 53,1 1 1,-1-1-1,1 1 1,-1-1 0,1 1-1,0 0 1,0-1-1,0 1 1,3-4-1,0 0-33,0 0-1,0 1 0,1 0 1,0 0-1,0 0 0,0 1 1,8-6-1,-7 7-206,96-56 1053,-92 53-1182,1 2 0,0 0 0,0 0 0,0 1 0,1 0 0,-1 1 0,1 0 0,11 0 0,-20 2-12,-1 0 0,1 0 0,-1 0 0,1 1 0,-1-1 0,1 1 0,-1-1 0,1 1 0,-1 0 0,1 0 0,-1 0 0,0 0 0,0 0 0,0 0 0,1 1 0,-1-1 0,-1 1 0,1 0 0,0-1 0,0 1 0,0 0 0,-1 0 0,1 0 0,-1 0 0,0 0 0,0 1 0,1-1 0,-1 0 0,0 4 0,0-1 18,0 1 0,-1 0-1,0-1 1,0 1 0,-1 0 0,0 0 0,-1 6 0,-14 41 222,14-47-213,-10 27 183,-1 0 0,-2-1 0,-1 0 0,-39 55 0,18-37 280,-85 85 0,92-105-333,10-8 55,-2 0 0,0-2 0,-31 21 0,53-41-203,-1 0 0,1 1-1,-1-1 1,1 0 0,0 0 0,-1 1 0,1-1-1,0 0 1,-1 0 0,1 1 0,0-1 0,-1 0 0,1 1-1,0-1 1,-1 1 0,1-1 0,0 0 0,0 1-1,0-1 1,-1 1 0,8 3 193,24-5-45,-18 1-125,66-1 227,161 5-97,-207-4-217,4 1-234,-11 3-2921,-13 0 1276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3:01:04.82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320 909 2400,'-16'-3'779,"16"3"-758,0 0 1,0 0 0,0 0 0,-1 0-1,1 0 1,0 0 0,0 0 0,0 0-1,0-1 1,-1 1 0,1 0 0,0 0-1,0 0 1,0 0 0,0 0 0,-1 0-1,1 0 1,0 0 0,0-1 0,0 1-1,0 0 1,0 0 0,0 0 0,0 0-1,0-1 1,-1 1 0,1 0 0,0 0-1,0 0 1,0 0 0,0-1 0,0 1-1,0 0 1,0 0 0,0 0 0,0 0-1,0-1 1,0 1 0,0 0 0,0 0 17,0-1-1,0 1 1,0 0 0,0 0 0,0 0 0,0 0 0,0 0 0,0-1 0,0 1-1,0 0 1,0 0 0,0 0 0,0 0 0,0 0 0,0-1 0,0 1 0,0 0-1,0 0 1,0 0 0,0 0 0,0 0 0,0 0 0,0-1 0,-1 1-1,1 0 1,0 0 0,0 0 0,0 0 0,0 0 0,0 0 0,0 0 0,-1 0-1,1 0 1,0 0 0,0 0 0,0 0 0,0-1 0,0 1 0,0 0 0,-1 0-1,1 0 1,0 0 0,0 0 0,0 0 0,0 0 0,0 0 0,-1 1-1,-15-6 3623,14 5-3449,1-1 0,-1 0 0,0 1 0,0-1 0,1 1 0,-1-1 0,0 1-1,-2 0 1,-4 0 186,0 1 0,1 0 0,-1 0 1,0 0-1,1 1 0,-1 0 0,1 1 0,-1 0 0,-7 4 0,5-1-94,0 0 0,0 1 1,1 0-1,0 1 0,-13 13 1,7-4-62,2 0-1,-1 1 1,2 1 0,1 0 0,-19 41 0,28-54-179,0 1 0,0-1 1,0 0-1,0 1 0,1 0 0,0-1 0,1 1 1,0-1-1,0 1 0,1 10 0,-1-14-29,1 0-1,0-1 1,-1 1-1,1 0 0,0 0 1,1 0-1,-1 0 1,0-1-1,1 1 1,-1-1-1,1 1 1,0-1-1,0 0 1,0 1-1,0-1 1,1 0-1,-1 0 1,0-1-1,1 1 1,-1 0-1,1-1 1,0 1-1,-1-1 1,6 2-1,-4-2 10,0 0 0,0-1 1,0 1-1,0-1 0,1 1 0,-1-1 0,0 0 1,0-1-1,0 1 0,0-1 0,0 0 0,5-1 1,-3 0-1,1-1 1,-1 0-1,1 0 1,-1-1-1,0 0 1,9-7-1,-4 1 22,0 0-1,-1-1 0,0 0 1,0-1-1,-1 0 1,8-15-1,0-7 371,-2 1 0,-1-2 0,11-45 0,2 12 527,-2 8-347,-20 47-526,-4 11-46,1 0 1,-1-1-1,0 1 1,0-1-1,-1 1 1,1 0-1,-1-1 1,1-2-1,-1 4-26,0 1 0,0-1 0,1 0 1,-1 1-1,0-1 0,0 1 0,0-1 0,0 1 0,1-1 0,-1 1 0,0-1 0,1 1 0,-1 0 0,0-1 0,1 1 0,-1-1 0,0 1 1,1 0-1,-1-1 0,1 1 0,-1 0 0,1-1 0,-1 1 0,1 0 0,-1 0 0,1-1 0,-1 1 0,1 0 0,-1 0 0,1 0 1,-1 0-1,1 0 0,0 0 0,-1 0 0,1 0 0,1 0 30,17 0 128,-17 0-155,0 0 1,-1 0-1,1-1 0,0 1 1,-1 0-1,1 0 0,0-1 1,-1 1-1,1-1 0,-1 0 1,1 1-1,-1-1 0,1 0 1,-1 0-1,1 0 0,-1 0 1,0 0-1,0 0 0,2-2 1,4-3 130,-6 6-140,0-1 0,0 1 0,-1-1 0,1 1 0,0-1 0,0 0 0,-1 0 0,1 1 0,0-1 0,-1 0 0,1 0 0,-1 0 0,1 1 0,-1-1 0,1 0 0,-1 0 0,1-1 0,1-1 78,-2 2-93,0 1 0,1 0 0,-1 0 0,0 0 1,0-1-1,1 1 0,-1 0 0,0 0 0,0-1 0,0 1 0,1 0 0,-1 0 0,0-1 0,0 1 0,0 0 1,0-1-1,1 1 0,-1 0 0,0-1 0,0 1 0,0 0 0,0-1 0,0 1 0,0 0 0,0-1 1,0 1-1,0 0 0,0-1 0,0 1 0,0 0 0,-1-1 0,1 1 0,-1 2-19,0 0 0,0 0 0,-1 0 0,1 0 0,-1 0 0,1 0 0,-1 0-1,-3 3 1,-3 4-35,-40 53-1,34-46 117,12-14-57,-1 0 0,1 0 0,0 1 0,0-1 0,0 1 0,0-1 0,0 1 0,0 0 0,1 0 0,0 0 0,-1 0 0,1 0 0,0 0 0,0 0 0,1 0 0,-1 1 0,1 3 1,0 6 226,0-13-228,0 0 1,0 1 0,0-1-1,0 0 1,0 1-1,1-1 1,-1 0-1,0 0 1,0 1 0,0-1-1,1 0 1,-1 0-1,0 1 1,0-1 0,1 0-1,-1 0 1,0 0-1,1 1 1,-1-1-1,0 0 1,1 0 0,-1 0-1,0 0 1,1 0-1,-1 0 1,0 0-1,1 0 1,0 1 0,10-1 44,-11 0-42,6 0 19,0-1-1,0 1 1,-1-1 0,1-1-1,-1 1 1,1-1 0,-1 0 0,1 0-1,7-6 1,6-3 146,21-18-1,2-1-7,94-66 212,-117 81-354,-1-2-1,0 0 0,-1-1 0,25-35 0,-15 10 34,-2-1 1,-2-1-1,19-53 0,36-148-122,-75 227-5,0 1 1,-1-1 0,-1-35 0,-1 41 29,-20 48-643,3-2 665,3 1 0,0 0 0,-14 57 0,17-52 3,-114 297 75,19-63 221,101-259-261,-124 347 114,116-328-42,-30 52 1,37-75-52,0 0 0,-1 0 1,-1 0-1,0-1 0,0 0 0,-1 0 1,0-1-1,-15 11 0,23-19-24,1 1-1,-1-1 0,0 0 0,1 1 0,-1-1 0,0 0 0,1 1 0,-1-1 0,0 0 0,1 0 0,-1 1 0,0-1 1,0 0-1,1 0 0,-1 0 0,0 0 0,0 0 0,1 0 0,-1 0 0,0 0 0,1-1 0,-1 1 0,0 0 0,0 0 1,0-1-1,0 0 4,0 0 1,0 0 0,0 0-1,0 0 1,0 0 0,1 0 0,-1 0-1,0 0 1,1 0 0,-1 0 0,1 0-1,-1 0 1,1-3 0,-2-1-25,1-1 1,0 1 0,1-1 0,0 0-1,0-10 1,2 6 1,1-1 1,-1 0-1,2 1 0,0-1 1,0 1-1,10-17 0,39-54 177,-39 62-195,0 2 1,2 0-1,0 0 0,1 2 1,1 0-1,1 1 0,-1 1 1,2 0-1,0 2 1,0 0-1,1 1 0,25-7 1,-42 15-278,1 1 0,0 0 0,1 0 0,-1 0 0,0 0 0,0 1 0,0 0 0,0 0 0,1 0 0,-1 1 0,0-1 0,0 1 0,6 2 0,-5 0-459,0-1 0,0 1-1,0 1 1,0-1 0,-1 1-1,1 0 1,-1 0 0,0 0-1,0 1 1,4 5 0,1 2-1602,0 1 0,-1 0 1,8 17-1,-2 1-1530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38:55.7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9568,'0'0'3066,"5"9"3478,-5 36-4997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38:56.4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6 526 3904,'-2'-4'324,"1"0"0,0 0 0,1 0 0,-1 0 0,1 0 1,0 0-1,0 0 0,0 0 0,0 0 0,0 1 0,1-1 0,0 0 0,0 0 1,0 0-1,0 0 0,2-3 0,8-32 1787,4-81 1686,-5 64-2430,0 5-162,-2 0 0,1-60-1,-9 108-1163,0 0-1,0 0 1,-1 0-1,1 0 0,-1 0 1,-1-5-1,2 8-40,0 0 0,0-1 0,-1 1 1,1 0-1,0 0 0,0 0 0,0 0 0,0 0 0,0 0 0,0 0 1,0 0-1,-1 0 0,1 0 0,0 0 0,0 0 0,0 0 0,0 0 1,0 0-1,0 0 0,-1 0 0,1 0 0,0 0 0,0 0 0,0 0 0,0 0 1,0 0-1,0 0 0,-1 0 0,1 0 0,0 0 0,0 0 0,0 0 1,0 0-1,0 0 0,0 0 0,0 0 0,-1 0 0,1 0 0,0 0 1,0 0-1,0 1 0,0-1 0,0 0 0,0 0 0,-4 4-70,1 0 110,1 0 0,-1 1 0,1-1 0,0 0 0,1 1 0,-1 0 0,1-1 0,0 1 0,0 0 0,0 6 0,-1 0 37,-16 243 1183,17-216-1133,1 124 884,1-72-625,-2-66-263,2 0 0,1 1-1,5 25 1,-7-49-121,1 3 26,0 0 1,0 0-1,0 0 1,0 0-1,3 4 1,-4-7-36,1-1 1,-1 0 0,0 0 0,0 0 0,0 0-1,0 0 1,0 1 0,0-1 0,0 0-1,1 0 1,-1 0 0,0 0 0,0 0-1,0 0 1,0 0 0,0 0 0,1 0 0,-1 0-1,0 0 1,0 0 0,0 0 0,0 0-1,1 1 1,-1-1 0,0-1 0,0 1 0,0 0-1,0 0 1,1 0 0,-1 0 0,0 0-1,0 0 1,0 0 0,0 0 0,1 0 0,-1 0-1,0 0 1,0 0 0,0 0 0,1-1 0,7-13-845,-4 3 495,0-1 1,-1 0-1,0 0 1,2-23-1,-1-50 48,-4 85 302,0-2 14,0 1 0,0 0 0,0 0 0,0-1 0,0 1 0,-1 0 0,1 0 1,0-1-1,-1 1 0,1 0 0,-1-2 0,0 3 4,1 0 1,0 0-1,0 1 1,-1-1-1,1 0 1,0 0-1,-1 0 1,1 1-1,0-1 0,0 0 1,-1 0-1,1 1 1,0-1-1,0 0 1,0 0-1,-1 1 1,1-1-1,0 0 0,0 1 1,0 0-1,-8 40 539,7-33-492,0 1 1,-1 0-1,0-1 1,-4 11-1,4-15-459,1-1 0,0 1 0,0 0 0,0-1 0,0 5 0,4-4-912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38:56.8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39 10048,'-11'4'4544,"8"1"-3936,-2-1 1983,10 4-1535,-5-4 576,0 5-992,-5-9 64,5 5-416,-6-5-32,12 0-160,-6-5-192,0-4-3040,5 5 1760,-2-8-4447,8 0 3263,-11-23-2944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38:57.2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 1 10304,'2'6'3717,"6"2"-3209,-4-4-104,-1-1-155,-1 0 1,1 0-1,-1 1 1,1-1-1,-1 1 1,0 0-1,-1-1 1,1 1-1,-1 0 1,1 0-1,0 6 1,0 2 361,-1 0 0,-1 20 0,0-18-372,-14 408 2700,12-389-3318,-2 0 1,-2-1-1,-15 54 0,21-85 175,0-1-1,0 1 0,-1-1 1,1 1-1,0-1 0,0 1 1,-1 0-1,1-1 0,0 1 1,-1-1-1,1 1 1,0-1-1,-1 0 0,1 1 1,-1-1-1,1 1 0,-1-1 1,1 0-1,-1 1 0,1-1 1,-1 0-1,1 0 0,-1 1 1,1-1-1,-1 0 0,0 0 1,1 0-1,-2 1 0,1-2-139,0 1 0,0 0-1,1-1 1,-1 1 0,0-1-1,0 1 1,0-1-1,1 1 1,-1-1 0,0 1-1,0-1 1,1 0 0,-1 1-1,1-1 1,-1 0-1,1 0 1,-1 1 0,1-1-1,-1 0 1,1 0 0,0 0-1,-1-1 1,-9-33-3235,-3-17 998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38:57.6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369 11 9632,'-3'-2'598,"-13"-5"1124,16 7-1678,0-1 0,-1 1 0,1 0 0,0 0 0,0 0 0,0 0 0,-1 0 0,1 0 0,0 0 0,0-1 0,0 1 0,-1 0-1,1 0 1,0 0 0,0 0 0,-1 0 0,1 0 0,0 0 0,0 0 0,0 0 0,-1 0 0,1 0 0,0 0 0,0 0 0,-1 0-1,1 1 1,0-1 0,0 0 0,0 0 0,-1 0 0,1 0 0,0 0 0,0 0 0,0 1 0,-1-1 0,1 0 0,0 0 0,0 0-1,0 0 1,0 1 0,0-1 0,-1 0 0,1 0 0,0 0 0,0 1 0,0 0 767,-7 9 1727,-10 7-1062,-27 20-1,28-24-1006,1 0 0,-22 25-1,4 3 131,2 2 0,1 1-1,-33 71 1,60-110-569,-5 10 58,1 0 0,1 1 0,0 0 0,0 0 0,2 0-1,-3 19 1,7-33-59,-1-1 0,1 1 0,0 0-1,1 0 1,-1-1 0,0 1 0,0 0-1,1-1 1,-1 1 0,1-1 0,-1 1 0,1 0-1,0-1 1,0 1 0,-1-1 0,1 0-1,0 1 1,0-1 0,1 0 0,-1 1 0,0-1-1,0 0 1,0 0 0,1 0 0,-1 0-1,1 0 1,-1 0 0,1-1 0,-1 1-1,1 0 1,2 0 0,5 1 26,-1 0 1,1-1-1,-1 0 1,1 0-1,10-1 1,28-3-26,0-2 1,0-2-1,62-18 0,-32 7-674,-31 6-310,14-2-2012,-51 12 1612,0 1 1,-1 1-1,1-1 1,17 3-1,7 4-2448,0-5-2198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39:00.0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97 3552,'-1'-10'696,"1"2"148,0 0 0,1 0 0,-1 0 1,4-13-1,0-12 6777,-2 49-6772,-2 0-1,-1 24 0,0-14-310,-7 104 733,-1 57 103,16 142 250,-6-308-1579,-1 67 80,6 67 118,-5-120-98,-1-26-23,0 0-1,1 0 1,0-1 0,0 1-1,3 8 1,-4-17-98,0 0 0,1 0 0,-1-1-1,0 1 1,1 0 0,-1 0 0,0-1 0,1 1 0,-1 0 0,0-1 0,0 1 0,1 0-1,-1-1 1,0 1 0,0 0 0,0-1 0,0 1 0,1-1 0,-1 1 0,0 0-1,0-1 1,0 0 0,15-89 606,9-41-584,-19 111-139,1 0 1,1 1-1,1 0 1,14-26 0,-18 38 62,0 0 1,1 0-1,0 1 1,0-1 0,0 1-1,1 0 1,0 1 0,0 0-1,1 0 1,7-5 0,-10 8 22,-1 0 1,1 1 0,-1-1 0,1 1 0,0 0 0,-1 0 0,1 0 0,0 1 0,0-1 0,-1 1 0,1 0-1,0 0 1,0 0 0,0 0 0,0 1 0,-1 0 0,1-1 0,0 1 0,-1 1 0,1-1 0,0 1-1,-1-1 1,5 4 0,-1 0 13,0 0 0,0 1 0,0 0 0,-1 0 0,0 1 0,0-1 1,0 1-1,-1 1 0,0-1 0,-1 1 0,0 0 0,0 0 0,0 0 0,-1 0 0,0 1 0,2 15 0,-2-9 44,-1 1 0,0-1 0,-2 0 0,0 0 0,0 1 0,-1-1 0,-1 0 0,-1 0 0,-4 15 0,2-17 27,0-1 1,0-1-1,-1 1 1,-1-1-1,0 0 1,0 0 0,-1-1-1,-1 0 1,0 0-1,0-1 1,-1 0-1,0-1 1,0 0 0,-14 8-1,19-14-53,0 1-1,1-1 1,-1-1-1,0 1 1,0-1-1,0 1 1,0-1 0,0-1-1,0 1 1,-1-1-1,1 0 1,0 0-1,0 0 1,0-1-1,0 0 1,-6-1-1,4-1-201,0 1 0,0-1 0,1 0 0,-1 0 0,1 0 0,0-1 0,0 0 0,0-1 0,0 1 0,-8-10 0,13 13-11,0 1 0,0-1 0,1 0 1,-1 0-1,0 0 0,1 1 1,-1-1-1,1 0 0,-1 0 0,1 0 1,-1 0-1,1 0 0,-1 0 0,1 0 1,0 0-1,0 0 0,0 0 1,0 0-1,-1 0 0,1 0 0,1 0 1,-1 0-1,0 0 0,0 0 0,0-1 1,0 1-1,1 0 0,-1 0 1,0 0-1,1 1 0,-1-1 0,1 0 1,-1 0-1,1 0 0,0 0 1,-1 0-1,1 0 0,0 1 0,0-1 1,-1 0-1,1 1 0,1-2 0,5-2-1459,0-1 0,0 2-1,0-1 1,14-4 0,34-13-1894,13-8 266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39:00.6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34 125 7040,'-34'-4'5408,"35"2"-5067,-1 1 1,1-1-1,-1 0 0,1 1 1,0-1-1,0 1 1,-1-1-1,1 1 1,0-1-1,0 1 1,1-1-1,-1 1 1,0 0-1,3-3 1,23-17 263,-21 16-125,10-5-90,1 0-1,0 1 0,1 1 1,-1 0-1,2 1 0,31-7 1,-46 13-343,1 0 0,0 0 0,0 1-1,0-1 1,0 1 0,0 0 0,0 1 0,0-1 0,7 2 0,-10-1 4,0 0 1,1 0-1,-1 0 0,0 0 1,0 0-1,0 1 0,0-1 0,0 1 1,0-1-1,0 1 0,0 0 1,0-1-1,-1 1 0,1 0 1,-1 0-1,1 0 0,-1 0 0,0 1 1,0-1-1,2 5 0,3 20 846,-5-19-657,1-1 1,-1 1-1,6 12 0,-6-19-179,0 1-1,0 0 1,0-1-1,0 1 0,0 0 1,0-1-1,0 1 1,1-1-1,-1 0 1,0 0-1,1 1 0,-1-1 1,1 0-1,0 0 1,-1 0-1,1 0 1,0-1-1,-1 1 0,5 1 1,-2-2 75,0 0 1,1 0-1,-1 0 1,0-1-1,0 0 1,1 1-1,-1-1 1,7-3-1,10-2 54,-13 4-159,2 1-34,0-2 1,0 1 0,12-6 0,21-8 179,-5 3-1559,-13 0-6906,-18 10 4411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39:01.0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6 290 7232,'0'0'87,"-1"0"0,1 0 1,0 0-1,0 0 0,0 0 0,-1 0 1,1 0-1,0 0 0,0 0 0,0 0 1,-1 0-1,1 0 0,0-1 0,0 1 1,0 0-1,-1 0 0,1 0 0,0 0 1,0 0-1,0-1 0,0 1 0,-1 0 1,1 0-1,0 0 0,0-1 0,0 1 1,0 0-1,0 0 0,0 0 1,0-1-1,0 1 0,0 0 0,0 0 1,0 0-1,0-1 0,0 1 0,0 0 1,0 0-1,0-1 0,0 1 0,0 0 1,0 0-1,0 0 0,0-1 0,0 1 1,0 0-1,0 0 0,0 0 0,0-1 1,0 1-1,1 0 0,-1 0 0,0-1 1,9-15 2173,-5 10-1576,15-29 1631,2 1 0,43-55 0,-54 77-2041,1 1-1,0 0 1,1 1 0,15-10 0,-19 14-107,0 2-1,0-1 1,1 1 0,0 0 0,0 1-1,0 0 1,16-3 0,-18 5-83,0 1 0,0-1-1,0 2 1,0-1 0,0 1 0,-1-1 0,1 2 0,0-1-1,-1 1 1,1 0 0,-1 1 0,1-1 0,-1 1 0,9 6 0,4 4 252,0 1 0,32 31 0,-26-21-146,-21-21-172,-1 0 0,1 0 1,0-1-1,0 1 1,0-1-1,1 0 1,-1 0-1,0 0 1,7 1-1,-2-1-1111,-1-1-1,1 0 0,17 0 1,-21-1-685,1 1 0,-1 0 0,1 0 0,6 2 0,-7-1 442,-1-1 0,1 0 0,0 0 0,0-1-1,9 1 1,14-4-2286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39:13.1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125 73 3072,'-2'0'209,"1"-1"0,0 1 0,-1 0 1,1-1-1,-1 1 0,1 0 0,0 0 0,-1 0 0,1 0 0,-1 0 1,1 0-1,-1 0 0,1 0 0,-2 1 0,-16-5 12115,19 3-12135,0 0 1,0 0-1,0 0 0,0 0 1,0 0-1,1 0 1,-1 0-1,0 0 0,1 0 1,-1 0-1,0 0 1,1 0-1,-1 0 1,2-1-1,-2 2-140,0-1-20,0 1 0,0 0 0,1-1 0,-1 1 0,0 0 0,0 0 0,0-1 0,1 1 0,-1 0 0,0 0 0,0-1 0,1 1 0,-1 0 0,0 0 0,0 0 0,1 0 0,-1-1 0,0 1 0,1 0 0,-1 0 0,0 0 0,0 0 0,1 0 0,-1 0 0,0 0 0,1 0 0,-1 0 0,0 0 0,1 0 0,-1 0-1,17 0-112,-9 0 177,64-6 170,-20 0-35,20 1-169,209-19 63,-261 21-140,38 1 0,-52 2 28,0 0 1,-1 1-1,1 0 1,0 0 0,0 1-1,-1-1 1,1 1-1,-1 1 1,1-1-1,-1 1 1,6 3 0,-4-1 28,-4-3-45,-1 0 0,1-1 0,-1 1 1,0 0-1,1 0 0,-1 1 0,2 2 0,-3-3 9,0-1-1,-1 0 1,1 1 0,-1-1 0,0 1 0,1-1-1,-1 1 1,0-1 0,0 1 0,0-1 0,0 1-1,0-1 1,0 1 0,0 0 0,0-1-1,-1 1 1,1-1 0,0 0 0,-2 2 0,-2 7 7,0-1-1,0 0 1,-2 0 0,1-1 0,-1 1 0,0-1 0,0 0 0,-1-1 0,0 0 0,-1 0-1,0 0 1,-10 6 0,-16 9 74,-65 31 0,60-33-44,3-1-11,0 1 0,2 1 1,0 3-1,1 0 0,-52 52 1,14 7 144,-69 105 0,103-136 256,27-43-39,9-8-257,3-1-40,3 0-62,0-1-29,0 0 0,0 0 0,0 0 0,0-1-1,-1 1 1,1-1 0,8-5 0,-2 2 38,7-2-28,-1 0-1,1 2 1,0 0 0,21-2 0,78-5 16,-75 8 6,37-1-99,148 10 0,-226-4 60,11-1 175,0 1-1,-1 1 0,1 0 1,-1 1-1,14 4 1,-21-6-129,1-1-74,-3 0-224,20 12-17195,-5-13 14455,5-6-236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39:13.5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 25 6144,'-34'-25'14809,"34"30"-15789,-19 220 4542,17-193-3286,1-21-166,0 0 1,-4 16 0,3-14-248,1 0-1,0 0 0,0 18 1,1-23-673,1-8 278,1 0-1,-1 0 1,0 1-1,1-1 1,-1 0-1,0-1 0,0 1 1,1 0-1,-1 0 1,0 0-1,0-1 1,1 1-1,0-1 1,41-17-9383,-24 6 6774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3:01:20.21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0 705 3072,'2'0'757,"1"0"-1,-1-1 1,0 1-1,0-1 1,0 0-1,0 0 1,3-1 0,36-21 1724,2-2-967,99-42 747,-112 53-1764,0-1 0,50-36 0,45-50 614,-87 68-268,75-51 0,-111 83-824,29-16 259,-29 16-240,-1 1-1,1-1 0,0 0 0,-1 1 0,1-1 0,0 1 0,0 0 0,-1 0 0,1 0 0,0 0 0,0 0 1,0 0-1,-1 0 0,1 0 0,0 0 0,0 1 0,1 0 0,-2 0-11,-1-1 0,1 1-1,0-1 1,-1 1 0,1 0 0,0-1-1,-1 1 1,1 0 0,-1 0 0,1 0-1,-1-1 1,0 1 0,1 0 0,-1 0-1,0 0 1,0 0 0,1 0 0,-1 1-1,0 18 227,-4 5-94,-2-1 0,-15 44 0,-27 44 279,24-57-286,23-53 105,3-2-226,0-1 1,0 0 0,0 0 0,0 0-1,0 0 1,0 0 0,0 0 0,3-2-1,-1 0 24,3-1-29,58-37-61,85-40-1,-78 47-36,105-40-296,-176 73 377,1 0 0,-1 1 0,1-1 0,0 1 0,0 0 0,-1-1 1,1 1-1,0 0 0,-1 0 0,1 0 0,0 0 0,3 1 0,-5 0-3,1-1-1,0 1 0,-1-1 0,1 1 0,0-1 0,-1 1 1,1-1-1,-1 1 0,1 0 0,-1 0 0,1-1 1,-1 1-1,0 0 0,1 0 0,-1-1 0,0 1 0,0 0 1,1 0-1,-1 0 0,0-1 0,0 1 0,0 0 1,0 0-1,0 0 0,0 0 0,0 1 0,-1 3 29,1 1 0,-1-1 0,-1 1 0,1-1 0,-1 1 0,0-1 0,-3 8 0,-23 37 276,23-40-274,-23 31 140,17-26 36,-15 27 1,25-40-207,1 0 1,-1 0-1,0 0 1,1 0-1,-1 0 1,1 0-1,-1 0 1,1 0-1,0 0 1,0 0-1,0 1 1,0-1-1,0 0 1,1 0 0,0 4-1,0-5 7,-1 0 0,0 0-1,1 0 1,0 0 0,-1 0-1,1 0 1,0 0 0,-1-1 0,1 1-1,0 0 1,0 0 0,0 0 0,0-1-1,0 1 1,0-1 0,0 1 0,0-1-1,0 1 1,0-1 0,0 1 0,0-1-1,0 0 1,0 0 0,0 1-1,0-1 1,1 0 0,-1 0 0,0 0-1,0 0 1,0 0 0,2-1 0,82-20 142,-81 20-154,1-1 0,-1 1 0,1-1 0,-1 0 0,0-1 0,0 1 0,0-1 0,0 0 0,4-3 0,8-7 0,-10 8 14,1-1 0,-1 0-1,0-1 1,0 1-1,-1-1 1,7-11 0,9-10-3,-5 2-88,-14 22 87,0 0-1,1-1 1,-1 2-1,1-1 0,0 0 1,5-5-1,-8 9-14,0 0 0,1 0 0,-1 0 0,0 0 0,0 0 0,0-1 0,0 1 0,1 0 0,-1 0 0,0 0 1,0 0-1,0 0 0,0-1 0,0 1 0,0 0 0,0 0 0,1 0 0,-1-1 0,0 1 0,0 0 0,0 0 0,0 0 0,0-1 0,0 1 0,0 0 0,0 0 0,0 0 0,0-1 0,0 1 0,0 0 0,0 0 0,0 0 0,0-1 0,-1 2 3,1-1 0,0 0-1,-1 1 1,1-1 0,0 0 0,0 1-1,-1-1 1,1 1 0,0-1 0,0 1-1,0-1 1,0 1 0,0-1 0,0 1-1,0-1 1,0 0 0,0 1 0,0-1-1,0 1 1,0-1 0,0 2 0,-1 12 44,0 1 1,-6 23-1,3-23 33,2 0 0,-2 25 0,4-22-35,-1-6 41,1 0 1,1-1-1,0 1 1,3 15 0,-1-14-67,-2-9 48,-1-1 0,1 0 1,0 0-1,0 0 0,0 0 0,1 0 1,-1 0-1,3 4 0,-4-6-43,1-1-1,0 1 1,0 0 0,0-1 0,0 1-1,0-1 1,0 1 0,0-1-1,0 0 1,0 1 0,0-1-1,0 0 1,0 1 0,0-1-1,0 0 1,1 0 0,-1 0-1,0 0 1,0 0 0,0 0-1,0-1 1,0 1 0,0 0-1,0 0 1,0-1 0,0 1-1,0-1 1,0 1 0,0-1 0,1 0-1,9-4 36,-1-1-1,0 0 1,12-11-1,11-7-90,12-3 82,132-89-7,-125 74-402,-58 51 404,1 0 0,0 0-1,0 0 1,1 1 0,0 0 0,0 0-1,1 0 1,1 0 0,0 0-1,-1 16 1,3-23-23,0 1 0,1 0 0,-1 0-1,1 0 1,0 0 0,0 0 0,1 0 0,-1-1 0,1 1-1,0 0 1,0-1 0,0 0 0,0 1 0,1-1-1,-1 0 1,1 0 0,0 0 0,0-1 0,0 1-1,0-1 1,0 1 0,0-1 0,4 2 0,1 0 0,0-1 0,0 1 0,0-1 0,1-1 0,-1 1 0,1-1 0,-1-1 0,1 0 0,13 0 0,-11-1 5,1-1-1,-1 0 0,0-1 1,1-1-1,-1 1 0,0-2 1,0 0-1,15-7 0,2-4 32,45-33 0,-37 24 60,9-7-260,-35 25 103,0 0 0,1 0 0,-1 1 0,1 0 0,0 1 0,1 0-1,-1 1 1,18-3 0,-3 0 229,-61 21-282,1 1 0,-33 21 0,57-31 102,1 0-1,0 1 1,1 0 0,-1 0 0,1 1-1,1 1 1,-1-1 0,2 1 0,-1 0-1,1 0 1,0 1 0,-5 12 0,10-19 1,0-1 1,1 0 0,-1 1 0,0-1 0,1 1 0,0 0 0,-1-1 0,1 1 0,0-1 0,0 1 0,0 0 0,1-1 0,-1 1 0,1-1 0,-1 1 0,1-1-1,0 1 1,0-1 0,0 0 0,0 1 0,0-1 0,1 0 0,-1 0 0,1 0 0,-1 0 0,1 0 0,0 0 0,0 0 0,0 0 0,0-1 0,0 1-1,0-1 1,0 1 0,1-1 0,-1 0 0,0 0 0,1 0 0,-1 0 0,1-1 0,-1 1 0,1-1 0,3 1 0,107-10-83,-61 6 224,-51 3-170,-1-1 64,4-3-6,-3 4-26,22 0-113,-11-2 97,1 0-1,-1 0 1,0-1 0,16-6-1,-5 2 76,70-16-80,-47 13-9,66-25 0,-97 29 12,6-2-51,37-20 0,-11 2 53,40-27-32,-60 33-116,0-1 0,-1-1 0,-2-1 0,0-1 0,25-34 1,-12 2-365,43-85 0,-73 128 388,1-3 125,0-1-1,-1 1 1,-1-1 0,7-31 0,-13 47-19,1 0 1,-1-1-1,0 1 1,0 0-1,0 0 0,0-1 1,0 1-1,0 0 1,0-1-1,0 1 1,0 0-1,0 0 1,-1-1-1,1 1 1,0 0-1,-1 0 1,0 0-1,1-1 1,-1 1-1,1 0 1,-2-1-1,1 1 11,0 1 1,0-1-1,0 1 0,0-1 0,0 1 0,0-1 0,0 1 1,0 0-1,0 0 0,-1-1 0,1 1 0,0 0 0,0 0 0,0 0 1,0 0-1,0 0 0,0 1 0,-3-1 0,-3 2-26,0 1 0,0 0 0,0 0 0,0 0-1,-9 6 1,1 2-3,1-1 1,0 2-1,0 0 0,2 0 0,-1 1 1,2 1-1,-13 18 0,-58 111 221,63-108-98,-37 88 247,48-100-239,0 2 0,1-1-1,-4 34 1,10-39 58,1 29 0,1-18 266,-2-25-341,1-4-65,0 0 1,1 0 0,-1 0 0,0 0 0,0 0 0,0 0 0,1 0 0,-1 0 0,0 0 0,1 0 0,-1 0 0,1 0 0,-1 0 0,1 0 0,1 1 0,2 5-7,-2-3 26,-2-3-17,1 0-1,-1 0 1,1 0 0,0 0 0,-1 0 0,1 0 0,0 0 0,-1 0 0,1 0-1,0-1 1,0 1 0,0 0 0,0-1 0,0 1 0,0-1 0,0 1 0,0-1-1,0 1 1,0-1 0,0 1 0,1-1 0,0 1 37,0-1-44,-1 0 0,1 1 0,0-1 0,0 1 0,-1-1 0,1 1 0,0 0 0,2 1 0,-2-1-12,0 0 1,-1 0-1,1 0 0,0 0 0,0 0 0,-1-1 0,1 1 0,0-1 0,2 1 0,0-1 16,16 0 1,0-1 0,1 0-1,33-7 1,29-10 8,-32 9-78,-1-3 0,53-20 1,-95 29 62,-1-1 0,0 0 1,0 0-1,0 0 0,-1-1 1,1 1-1,-1-2 0,0 1 1,5-7-1,-8 9-40,0-1 0,-1 1 0,0-1 0,1 1 0,-1-1 0,-1 0 0,1 0 0,0 0 0,-1 0 0,0 0 0,0 0 0,0 0 0,0 0 0,-1 0 0,0-1 0,0 1 0,0 0 0,0-5 0,-1 8 3,1-1 0,0 1 0,0 0 0,-1-1 0,1 1 0,-1 0 0,1 0 0,-1-1 0,0 1 0,1 0 1,-1 0-1,-1-2 0,2 3 30,-1-1 0,0 1 0,1 0 0,-1-1 1,0 1-1,0-1 0,1 1 0,-1 0 0,0 0 1,0-1-1,0 1 0,1 0 0,-1 0 0,0 0 1,0 0-1,0 0 0,1 0 0,-1 0 0,0 0 1,0 0-1,-1 1 0,-6 1 1,1 0 1,-1 0-1,0 1 1,1 0-1,0 0 1,0 0-1,0 1 0,0 1 1,1-1-1,-1 1 1,-7 8-1,3-2-3,6-6 35,1-1 1,0 1-1,-7 10 1,10-13-14,0 0 1,0 0 0,0 1-1,0-1 1,0 0-1,1 1 1,-1-1 0,1 1-1,-1-1 1,1 1 0,0-1-1,0 1 1,1 2 0,-1 2 51,1 0 1,0-1 0,0 1 0,0 0 0,1-1 0,0 1 0,1-1 0,-1 0 0,1 0 0,0 0 0,1 0-1,0 0 1,-1-1 0,8 8 0,-4-6-56,-1-1 50,-1-1 0,1 1 0,11 7 0,-16-12-45,1 0 1,0-1-1,-1 1 1,1 0 0,0 0-1,-1-1 1,1 1 0,0-1-1,0 1 1,0-1-1,-1 0 1,1 1 0,0-1-1,0 0 1,0 0-1,0-1 1,0 1 0,-1 0-1,1-1 1,3 0 0,16-7 29,-10 3-32,1 1 0,-1-2-1,15-8 1,21-18 71,1 2-1,55-25 0,14 0 11,-97 44-92,23-16 0,-30 19-71,15-14 116,-27 21 20,-3 0-52,2 1-23,-1 0 0,1 0 0,0 0 0,0 0 0,-1 0 0,1-1 0,0 1 0,0 0 0,-1 0 0,1 0 0,0 0 0,0 0 0,-1 0 0,1 0 0,0 0 0,-1 0 0,1 0 0,0 0 0,0 0 0,-1 0 0,1 0 0,0 1 0,0-1 0,-1 0 0,1 0 0,0 0 0,0 0 0,-1 0 0,1 1 0,0-1 0,0 0 0,0 0 0,-1 1 0,-29 17-320,-28 19 327,6 0 447,50-35-424,-1 0 0,1 1 0,0-1 0,0 0-1,0 1 1,0-1 0,-2 4 0,-5 6-98,9-10 77,-1-1 1,1 1-1,-1-1 0,1 1 1,0-1-1,0 1 0,0-1 0,0 1 1,0 0-1,0-1 0,1 3 1,-1 0 10,-1 10-111,0-11 124,1 0 1,0 0-1,-1 0 0,1 0 1,0 0-1,1 0 0,-1 0 1,0 0-1,1 0 0,0 0 1,-1 0-1,1-1 0,0 1 1,1 0-1,-1 0 0,3 4 0,-2-5-15,0-1 0,0 1 0,1-1 0,-1 1 0,0-1 0,1 0-1,-1 1 1,1-1 0,-1 0 0,4 0 0,0 1 13,0-1-1,0 1 1,10 0 0,16-4 148,0-1 0,41-10 1,-42 7-140,1 1 1,41-1 0,-61 7-2682,-23 19-8940,-4-3 4141,6-8 3516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39:13.9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88 6400,'-1'0'241,"0"-1"-1,-1 1 1,1-1 0,0 1 0,-1-1-1,1 0 1,0 0 0,0 0 0,0 1-1,0-1 1,0 0 0,0 0 0,0 0-1,0-1 1,0 1 0,0 0 0,1 0-1,-1 0 1,0-1 0,1 1 0,-1 0-1,1-1 1,-1 1 0,1 0 0,0-1-1,0 1 1,-1-1 0,1 1 0,0 0-1,0-1 1,0 1 0,1-1 0,-1 1-1,0-1 1,0 1 0,1 0 0,-1-1-1,1 1 1,-1 0 0,1 0 0,1-3-1,1 1-99,-1 0-1,1 0 0,0 0 0,0 1 0,0-1 0,1 1 0,-1 0 0,0 0 0,1 0 0,-1 0 0,1 0 0,0 1 0,0 0 0,0 0 0,-1 0 0,9-1 0,2 1 74,0 0 0,0 0 0,22 3 1,-23 0-127,1 0 0,-1 0 0,1 1 0,-1 1 1,0 1-1,0-1 0,-1 2 0,1 0 0,-1 0 0,-1 2 1,1-1-1,-1 1 0,0 1 0,10 10 0,-3-1 230,0-1-1,-2 2 0,0 0 0,15 26 1,-26-37-145,-1 0 0,1 1 0,-1 0 0,-1 0 0,0 0 1,0 1-1,-1-1 0,0 1 0,0-1 0,-1 1 0,0 0 1,-1-1-1,-2 18 0,1-23-100,0 0 0,0 1 0,-1-1-1,1 0 1,-1 0 0,0 0 0,-1 0 0,1 0 0,-1-1 0,1 1 0,-1-1 0,0 0-1,0 1 1,-1-1 0,1-1 0,-1 1 0,1 0 0,-8 3 0,-3 1-41,0 0 1,-1-1-1,-30 9 1,21-9-396,-1-1 0,0-1 1,0-2-1,-27 0 1,-50-8-5527,98 5 5182,2 2 318,0-1 0,0 0 0,0-1 0,0 1 0,1 0 0,-1-1 1,0 1-1,0-1 0,0 1 0,0-1 0,1 0 0,-1 0 0,0 1 0,1-1 0,-1-1 0,1 1 0,-1 0 0,1 0 0,-1-1 0,1 1 0,0 0 0,0-1 0,-1 1 0,0-3 0,-5-23-4555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39:05.7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0 8544,'-11'0'3168,"8"9"-2464,3 0-192,0-2 1632,0 7-1280,0 7 1119,0 3-1119,0 6 32,0 0-544,-5-1-64,5-4-192,0-4-64,0-4 0,0-5-256,0 1 128,-6-8-2432,12-2 1408,-1-6-3071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39:06.4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369 63 3328,'2'-3'284,"1"0"-1,0 0 1,0 0 0,0 1 0,0-1-1,0 1 1,1 0 0,3-2 0,17-13 3642,-16 5-1048,-8 12-2763,0-1 1,0 1 0,0 0-1,0 0 1,0-1 0,0 1-1,0 0 1,0 0 0,0-1-1,0 1 1,0 0-1,0 0 1,0-1 0,0 1-1,0 0 1,0 0 0,0-1-1,0 1 1,-1 0 0,1 0-1,0 0 1,0-1 0,0 1-1,0 0 1,-1 0-1,1 0 1,0 0 0,0-1-1,-1 1 1,0 0 99,0-1-1,-1 1 1,1 0-1,0 0 1,-1 0-1,1 0 1,0 0-1,-1 0 1,1 0-1,0 0 1,-1 0-1,1 1 1,0-1-1,0 1 1,-1-1 0,-1 2-1,-15 7 271,0 2-1,0 0 1,1 1-1,-18 17 1,-58 61 249,63-60-355,12-11-296,0 1 0,2 1-1,1 0 1,0 1 0,1 1 0,2 0 0,0 1 0,2 0-1,0 1 1,2 0 0,1 0 0,1 1 0,1 0-1,1 0 1,1 0 0,1 29 0,2-37-96,1-1-1,1 1 1,1-1 0,1 0 0,10 32-1,-11-41 41,0 1-1,1 0 0,0-1 0,1 1 0,0-1 1,0 0-1,1-1 0,0 1 0,0-1 1,1-1-1,0 1 0,11 7 0,-12-10-18,0-1 0,0 0 0,0 0 0,0-1 0,1 0 0,-1 0-1,1-1 1,0 1 0,-1-2 0,1 1 0,0-1 0,0 0 0,-1 0 0,1 0 0,7-2-1,-7 0-5,1 1-1,-1-1 1,1-1-1,-1 1 0,0-1 1,0-1-1,0 1 0,-1-1 1,1 0-1,-1-1 0,0 1 1,10-11-1,-14 13-2,0 0 0,0-1 0,0 1-1,-1 0 1,1-1 0,-1 1 0,0 0 0,0-1-1,0 0 1,0 1 0,0-1 0,0 0-1,-1 1 1,1-1 0,-1 0 0,0 0 0,0 0-1,0 1 1,0-1 0,0 0 0,-1 0-1,1 1 1,-1-1 0,0 0 0,0 1 0,0-1-1,0 0 1,0 1 0,-2-4 0,0 2-4,1 1 1,-1 0-1,0-1 1,0 1-1,0 0 1,0 1-1,0-1 0,0 1 1,-1-1-1,0 1 1,1 0-1,-1 0 1,0 0-1,0 1 1,0 0-1,0-1 1,0 1-1,-8-1 1,4 2-15,0 0 0,-1 0 0,1 1 0,0 0 1,0 0-1,0 1 0,0 0 0,-11 5 0,14-5-342,0 0-1,1 0 0,-1 1 1,1-1-1,0 1 0,0 0 1,0 0-1,0 1 0,1-1 1,-1 1-1,1 0 0,0 0 0,0 0 1,-3 6-1,5-9 159,1-1 0,0 1-1,0 0 1,0-1 0,0 1 0,0 0 0,0 0 0,0-1-1,0 1 1,0 0 0,0 0 0,0-1 0,0 1-1,0 0 1,1-1 0,-1 1 0,0 0 0,0-1-1,1 1 1,-1 0 0,1-1 0,-1 1 0,0 0-1,1-1 1,-1 1 0,1-1 0,0 1 0,-1-1-1,1 1 1,-1-1 0,1 0 0,0 1 0,-1-1-1,1 0 1,0 1 0,-1-1 0,1 0 0,0 0 0,1 1-1,16-7-4094,9-3 1450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39:06.8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37 7232,'-8'-21'2314,"7"20"-2285,1 1 0,0 0-1,0-1 1,0 1 0,0 0-1,-1-1 1,1 1-1,0 0 1,0-1 0,0 1-1,0 0 1,0-1 0,0 1-1,0 0 1,0-1-1,6-8 7930,-4 14-7527,-1 1 0,1-1 0,-1 1 0,-1-1 0,1 1 0,-1 9 0,-3 37 712,-19 164 1474,0 108-3261,22-277-2551,1-18-3524,-1-15 3290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39:07.4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18 1888,'-10'-6'1072,"13"-1"4589,0 2-4064,-1 26 4777,0 10-4572,-10 72 792,2-45-1855,5-53-627,1 1 0,0-1 0,1 11 0,0-13 400,-1-7-469,0-2-463,1 0 0,0 0 0,1-1 1,1-5-1,0 3-105,7-32-2936,3 1 1056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39:17.5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 37 3072,'0'0'976,"6"-3"3253,-6 2-3859,-1 0 1,1-1-1,0 1 0,-1 0 1,1 0-1,0 0 1,-1 0-1,1 0 0,-1 0 1,1 0-1,-1 0 0,0 0 1,-1-2-1,1 3-138,1-1-1,-1 0 1,0 1-1,1-1 1,-1 0-1,1 0 1,0 0-1,-1 1 1,1-1-1,0 0 1,-1 0-1,1 0 1,0-1-1,-20 1 3732,19 2-3934,1-1-1,-1 1 1,1-1 0,-1 1-1,1-1 1,0 1 0,-1-1-1,1 1 1,0-1-1,0 1 1,-1-1 0,1 1-1,0 0 1,0-1 0,0 1-1,0-1 1,0 1 0,-1 0-1,1-1 1,1 1-1,-1 0 1,0 0 0,0 25 31,0-17 16,1 14-56,-1 19 120,-2 9 177,5 82 1,0-93-153,16 261 667,-12-254-572,-4-33-14,-1 1-1,1 20 1,-3-34-239,2 9 23,2 4-3,-1-7-11,-2-6 32,1 5 129,-3-7 220,1 0-358,-1 0 6,1 0 1,0 0-1,0 0 0,-1 0 0,1 0 0,0 0 0,0 0 0,0 0 1,0 0-1,0 0 0,1-2 0,-1-2 64,-10-311 840,4 235-924,-11-91-530,4 85-781,7 30-3561,6 48 2339,0 7 1972,0 0-1,0 0 0,0 1 1,0-1-1,0 0 1,0 0-1,-1 1 0,1-1 1,-1 0-1,-1-2 1,-14-23-5784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40:23.5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78 57 1248,'-6'-18'17103,"3"18"-17028,1 0-1,-1 0 1,1 1-1,-1-1 1,1 0-1,-1 1 0,1-1 1,-1 1-1,1 0 1,0 0-1,-1 0 1,1 0-1,0 0 0,0 1 1,0-1-1,0 1 1,0-1-1,0 1 0,0 0 1,0 0-1,-1 2 1,2-3 21,0-1-103,1 1 0,-1-1 1,0 0-1,1 1 0,-1-1 0,1 1 1,-1-1-1,0 1 0,1-1 0,-1 1 1,1 0-1,-1-1 0,1 1 1,-1 1-1,-3 2 286,3-11 188,0 6-376,-2 1-22,2 0 80,0-5-390,9-4-6819,4-10 3247,2-16-1728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40:42.17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322 53 3712,'2'-5'653,"-1"0"0,0 0 0,0-1 0,0-10 0,-2 2 1759,-1 12-978,0 6 164,-27 80 263,-3 8-1178,-32 29 585,-1 3-302,4 32-54,34-90-532,16-40 118,-13 43 0,24-67-509,0-2-20,0 1 1,0-1 0,0 1 0,0-1 0,-1 1 0,1-1 0,0 1 0,0-1-1,0 1 1,0-1 0,0 1 0,-1-1 0,1 1 0,0-1 0,-1 1 0,1-1 0,0 1-1,-1-1 1,1 0 0,0 1 0,-1-1 0,1 0 0,-1 1 0,1-1 0,0 0-1,-1 1 1,1-1 0,-2 0 0,2-14-11308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40:42.61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 62 5216,'-10'-4'9216,"47"11"-4407,-16-5-4265,-1-2 1,30-1-1,129-28 1085,-74 10-1503,-73 14-86,-14 3 6,25-6 1,-39 7 224,1 0-4047,-20 15-8911,9-9 8965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40:43.04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24 18 4576,'-23'5'9824,"33"-5"-7371,15-1 44,34-6 0,-33 3-2050,35 0 0,59-2-351,-113 5-6,1 1-1,0 0 1,8 1 0,2 0-5372,-17-1 4699,0 1 1,0-1-1,0 1 1,0-1-1,0 1 0,0-1 1,0 1-1,0 0 0,0 0 1,0-1-1,-1 1 1,1 0-1,0 0 0,1 1 1,10 17-2661,-9-15 2639,11 20-2420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3:01:20.57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30 43 9376,'-30'-30'3488,"30"27"-2720,5-1 1984,1-1-2241,2 5-1310,3 5 447,3 2-4000,5 2 2400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40:43.89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95 140 6400,'-4'0'674,"1"0"0,0 0 1,0 0-1,0 1 0,-1-1 1,1 1-1,0 0 0,-3 1 1,4-1-489,0 0 0,1 0 0,-1 1 0,0-1 0,1 0 0,0 1-1,-1-1 1,1 1 0,0-1 0,0 1 0,0 0 0,0 0 0,0-1 0,-1 3 0,-5 11 140,0 0 0,1 1 0,0-1 1,1 1-1,1 0 0,-2 21 0,6-32-271,0-1 1,0 0 0,1 0-1,0 0 1,0 0-1,0 0 1,0 0-1,0 0 1,1 0 0,2 4-1,-3-7 1,0 1-1,-1 0 1,1-1-1,0 1 1,0-1-1,0 1 0,0-1 1,1 0-1,-1 1 1,0-1-1,1 0 1,-1 0-1,0 0 1,1 0-1,-1 0 1,1 0-1,0 0 0,-1-1 1,1 1-1,0-1 1,-1 1-1,1-1 1,0 1-1,0-1 1,2 0-1,0 0 23,0-1 0,0 0-1,0 0 1,0 0 0,0 0 0,-1 0-1,1-1 1,0 0 0,-1 0 0,1 0-1,-1 0 1,0 0 0,1-1 0,4-5-1,-3 1-15,1 0 0,-1 0-1,-1-1 1,1 0-1,4-14 1,-4 10-39,0 0 1,-2 0-1,0 0 1,0 0-1,-1-1 0,0 1 1,-1-15-1,-1 19-47,0 0 0,0 1-1,-1-1 1,0 0 0,-1 1 0,0-1-1,0 1 1,-1-1 0,0 1 0,0 0 0,0 0-1,-10-13 1,3 5 10,6 10-4,1 0-1,-1 0 1,0 0-1,0 1 0,0 0 1,-10-8-1,14 12 26,0 0 0,0 0 0,0 0 0,-1 0 1,1 0-1,0 0 0,0 0 0,0 0 0,0 0 0,0 0 0,-1 0 0,1 0 0,0 0 0,0-1 0,0 1 1,0 0-1,0 0 0,0 0 0,0 0 0,-1 0 0,1 0 0,0 0 0,0-1 0,0 1 0,0 0 0,0 0 1,0 0-1,0 0 0,0 0 0,0-1 0,0 1 0,0 0 0,0 0 0,0 0 0,0 0 0,0-1 1,0 1-1,0 0 0,0 0 0,0 0 0,0 0 0,0 0 0,0-1 0,0 1 0,0 0 0,0 0 0,0 0 1,0 0-1,0 0 0,1-1 0,10-1 216,27 1-21,-29 2-157,17-1 86,-1 1 0,0 2 1,-1 0-1,37 11 0,-53-12-94,-1 1 1,1 0-1,-1 1 1,0 0-1,0 0 0,-1 0 1,1 1-1,-1 0 0,0 0 1,0 1-1,-1 0 1,1 0-1,8 13 0,-1 3 295,0 1-1,17 46 0,-29-66-323,2 3 50,0 0-1,0 1 1,0-1-1,1 0 0,0-1 1,0 1-1,0-1 1,7 6-1,-8-8-54,1 0-1,-1 0 1,1-1 0,0 0 0,0 1-1,0-1 1,0-1 0,0 1-1,0 0 1,1-1 0,-1 0 0,0 0-1,6 0 1,27 1-3739,-29-3 1779,-1 0-1,1 0 0,0 0 0,-1-1 1,8-3-1,17-4-3018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40:45.88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20 137 5152,'-4'-2'670,"-5"-2"-142,3 5 3415,17 6-1996,-5-4-1695,0 0 0,0-1 1,0 0-1,1-1 1,-1 0-1,1 0 1,-1 0-1,1 0 0,0-1 1,-1 0-1,12-2 1,-7 0-49,-1 0 0,0-1 0,0 0 1,0 0-1,0-1 0,13-8 0,-21 11-158,0-1-1,0 0 0,0 1 1,0-1-1,-1 0 0,1 0 1,0 0-1,-1 0 1,0 0-1,1 0 0,-1-1 1,0 1-1,0 0 0,0-1 1,-1 1-1,1 0 0,-1-1 1,1-2-1,0 3-45,-1 1-1,0 0 1,0-1 0,0 1-1,0 0 1,0 0 0,0-1-1,0 1 1,0 0-1,-1 0 1,1-1 0,0 1-1,-1 0 1,1 0 0,-1 0-1,0 0 1,1-1-1,-1 1 1,0 0 0,1 0-1,-1 0 1,0 0-1,0 0 1,0 1 0,0-1-1,0 0 1,0 0 0,0 1-1,0-1 1,0 0-1,0 1 1,-1-1 0,1 1-1,0 0 1,0-1 0,-2 1-1,0-1 23,0 1 1,-1-1-1,1 1 0,0 0 1,0 1-1,-1-1 0,1 0 0,0 1 1,0 0-1,0-1 0,-1 1 0,1 1 1,0-1-1,0 0 0,-4 4 1,3-3 27,1 1 1,0 0 0,0 0 0,0 0 0,0 0 0,1 1 0,-1-1 0,1 1-1,0 0 1,-3 6 0,1 1 22,0 0-1,1 0 0,0 0 1,1 1-1,1-1 1,-1 1-1,2 0 1,0 12-1,2-8 16,0 0 0,1-1 0,1 1 0,1-1 0,0 0 0,1 0 0,0 0 0,1-1 0,9 14 0,-13-23-30,1 0 0,-1-1 1,1 1-1,0-1 0,0 0 0,0 0 0,0-1 1,1 1-1,0-1 0,-1 0 0,1 0 0,10 3 1,-13-5-35,1 0 1,0 0-1,0-1 1,-1 0 0,1 1-1,0-1 1,0 0-1,0 0 1,-1 0 0,1-1-1,0 1 1,0-1-1,-1 0 1,1 1 0,0-1-1,-1 0 1,1-1-1,0 1 1,-1 0 0,0-1-1,1 1 1,-1-1-1,0 0 1,0 0 0,0 0-1,0 0 1,2-3-1,5-6 101,-1 0 0,-1-1 0,0 0 0,8-17 0,17-55 75,-11 26-75,27-68-696,-24 211-608,23 36 1446,-45-115-187,1 1-1,0-1 1,0 0 0,1 0-1,6 8 1,-9-13-51,0 0 0,0 0 1,-1 0-1,1-1 0,0 1 0,0 0 1,0-1-1,0 1 0,0-1 1,0 1-1,0-1 0,0 1 0,0-1 1,0 0-1,0 1 0,0-1 1,2 0-1,-2 0-1,1 0 1,-1-1-1,0 1 1,0 0-1,1-1 1,-1 0-1,0 1 1,0-1-1,0 0 1,0 1-1,0-1 1,0 0 0,0 0-1,0 0 1,0 0-1,0 0 1,0 0-1,1-2 1,8-13 177,-1 0 1,8-19 0,-7 14-107,21-59 4,-23 55-306,20-42 1,-14 34-599,-13 33 736,0 1 1,0-1-1,1 0 0,-1 1 0,0-1 1,0 1-1,0-1 0,1 1 0,-1 0 1,0 0-1,0-1 0,0 1 0,1 1 1,23 18 219,-19-16-231,27 23-154,23 17 525,-49-39-179,1-1 0,0 1 0,0-2 0,0 1-1,15 4 1,-19-8-70,-1 1 1,1-1-1,-1 0 0,1-1 0,0 1 0,-1-1 0,1 1 0,-1-1 0,1 0 0,-1 0 1,0-1-1,1 1 0,-1-1 0,0 0 0,0 0 0,0 0 0,0 0 0,0 0 0,0 0 1,-1-1-1,1 0 0,-1 1 0,3-6 0,-2 3-71,0 0 0,-1-1 0,0 1 1,0-1-1,-1 0 0,1 0 0,-1 1 0,-1-1 0,1 0 1,-1 0-1,0 0 0,0 0 0,-1 0 0,1 0 0,-1 0 0,-2-5 1,3 10-2,0 1 0,-1-1 0,1 1 0,0-1 0,0 1 0,0-1 0,-1 1 0,1-1 0,0 1 0,-1 0 0,1-1 0,0 1 0,-1-1 0,1 1 0,-1 0 0,1-1 0,0 1 0,-1 0 0,1-1 0,-1 1-1,1 0 1,-1 0 0,1 0 0,-1-1 0,1 1 0,-1 0 0,1 0 0,-1 0 0,0 0 0,1 0 0,-1 0 0,1 0 0,-1 0 0,1 0 0,-1 0 0,1 0 0,-1 1 0,1-1 0,-1 0 0,1 0 0,-1 0 0,1 1 0,-1-1 0,0 0 0,-1 1 18,0 1 0,0-1 0,1 0 0,-1 0 0,0 1 0,0-1 0,1 1-1,-3 2 1,2 0 13,0 0-1,0 0 1,1-1-1,-1 1 1,1 0-1,0 0 1,1 0-1,-1 0 1,0 7-1,3 36 15,0-28 54,1-1 0,1 1 0,0-1 0,2 0 0,0 0 0,1 0 1,0-1-1,12 18 0,-18-33-44,0-1 0,-1 0-1,1 0 1,0 0 0,0 1 0,0-1 0,0 0 0,0 0 0,0-1 0,0 1 0,0 0 0,0 0 0,1 0 0,-1-1 0,0 1 0,0-1 0,1 1 0,1 0-1,-2-1-11,1 0-1,-1 0 1,0 0-1,0-1 0,1 1 1,-1 0-1,0-1 1,0 1-1,0 0 0,0-1 1,0 1-1,0-1 0,0 0 1,0 1-1,0-1 1,0 0-1,1-1 0,4-4 29,0-1-1,-1 0 1,0 0-1,8-16 1,-6 10 7,9-12-30,1 0 1,1 1-1,1 0 0,1 2 0,28-26 0,-46 47-19,-1-1 0,1 1 0,0 0-1,-1 0 1,1 0 0,0 0 0,0 0 0,0 0 0,0 0 0,2 0 0,6 2 17,-10 0-9,1 1 1,0-1-1,0 0 1,-1 1-1,1-1 0,-1 1 1,1-1-1,-1 1 0,0-1 1,1 1-1,-1 0 1,0-1-1,0 1 0,0-1 1,0 1-1,-1 2 1,1 8 5,2 9 14,-1-14 36,-1 0-1,1-1 1,0 1 0,1-1 0,-1 1 0,4 7 0,-4-13-64,-1-1 0,0 1 1,0-1-1,1 0 0,-1 1 0,0-1 1,1 1-1,-1-1 0,0 0 0,1 0 1,-1 1-1,1-1 0,-1 0 0,0 0 1,1 1-1,-1-1 0,1 0 1,-1 0-1,1 0 0,-1 0 0,1 0 1,-1 0-1,1 0 0,-1 0 0,1 0 1,-1 0-1,1 0 0,-1 0 0,0 0 1,1 0-1,-1 0 0,1 0 0,-1 0 1,1-1-1,-1 1 0,1 0 0,-1 0 1,0-1-1,1 1 0,0-1 0,19-15 228,-14 10-195,16-11-45,0 0 1,1 2-1,1 1 1,41-19-1,-63 32 8,0 0 0,0 1 0,-1-1 0,1 1-1,0 0 1,0-1 0,0 1 0,-1 0 0,1 0 0,0 0-1,0 0 1,0 1 0,0-1 0,-1 0 0,1 1-1,0-1 1,0 1 0,-1 0 0,1-1 0,0 1 0,-1 0-1,1 0 1,-1 0 0,1 0 0,-1 0 0,1 1 0,0 0-1,3 4 104,-1 0 0,1 0 0,-1 0 0,-1 1 0,5 8 0,-2-2 68,5 15-243,-10-23 84,0-1 0,1 0 0,-1 0 0,1 0 0,3 5 0,6 13 371,-3-6-3186,-7-14 1685,1-1 0,-1 1 0,1 0 0,-1-1 0,1 1-1,0-1 1,2 2 0,7 5-2108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40:46.26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28 18 7040,'-28'-8'12383,"37"8"-11935,0-4-160,10 4-160,-5-5-32,5 10-32,1-5-2240,2 0 1184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40:47.71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1 174 5568,'0'-1'108,"0"1"1,0 0-1,0 0 1,0-1-1,0 1 0,1 0 1,-1-1-1,0 1 1,0 0-1,0 0 0,1-1 1,-1 1-1,0 0 1,1 0-1,-1-1 1,0 1-1,0 0 0,1 0 1,-1 0-1,0 0 1,1-1-1,-1 1 1,0 0-1,1 0 0,-1 0 1,0 0-1,1 0 1,-1 0-1,1 0 1,16-2 2411,4 0-645,-14-2-1729,-1 1 1,1-1-1,-1 0 1,0 0-1,0 0 1,-1-1-1,1 0 1,-1 0-1,0-1 1,0 0-1,-1 1 1,0-1-1,0-1 1,0 1-1,-1-1 1,4-9-1,-6 15-132,-1-1 0,1 1 0,-1 0 0,1 0 0,-1-1-1,0 1 1,0 0 0,1-1 0,-1 1 0,0 0 0,0-1 0,0 1-1,0 0 1,-1-1 0,1 1 0,0 0 0,0-1 0,-1 1 0,1 0-1,-1 0 1,1-1 0,-1 1 0,0 0 0,1 0 0,-1 0 0,0 0-1,0 0 1,0 0 0,0 0 0,0 0 0,0 0 0,0 0 0,0 0 0,0 1-1,0-1 1,0 0 0,-2 0 0,1 0 1,-1 1 0,1-1 0,0 1 0,-1 0 0,1-1 0,0 1 0,-1 0 0,1 0 0,0 1 0,-1-1 0,1 0 0,-1 1 1,1-1-1,0 1 0,0 0 0,-1 0 0,1 0 0,0 0 0,0 0 0,-2 2 0,-1 1 64,1-1 1,-1 1-1,1 0 0,1 1 1,-1-1-1,1 1 1,-1-1-1,1 1 0,0 0 1,1 0-1,-1 1 0,1-1 1,-2 7-1,2-3 6,0 1-1,1-1 0,0 1 1,0-1-1,1 1 1,1-1-1,1 14 0,2-3 143,0 0-1,2 0 0,0-1 1,1 0-1,1 0 0,20 33 0,-24-46-116,0 0 0,0-1 0,0 1 0,1-1-1,0 0 1,7 5 0,-10-8-74,0 0 0,0-1 1,0 1-1,1-1 0,-1 0 0,0 0 1,1 0-1,-1 0 0,1 0 0,-1 0 1,1-1-1,-1 1 0,1-1 0,0 0 1,-1 0-1,1 0 0,-1 0 0,1 0 0,3-1 1,-3 0 12,1-1 1,0 1 0,0-1 0,-1 0-1,1 0 1,-1 0 0,1-1 0,-1 1-1,0-1 1,5-5 0,1-3 72,14-19 0,-21 27-108,18-29 56,-2 0-1,21-51 1,-15 30-18,-4-1-114,-14 37 103,-6 15-79,1 0-1,-1 0 1,1 0-1,-1 0 1,0 0-1,0 0 1,0 0-1,-1-3 1,1 4 29,0 1 0,0 0 0,0-1 1,0 1-1,0 0 0,0-1 0,0 1 0,0 0 1,0-1-1,0 1 0,0 0 0,0 0 0,-1-1 1,1 1-1,0 0 0,0-1 0,0 1 0,0 0 1,-1 0-1,1-1 0,0 1 0,0 0 0,-1 0 1,1 0-1,0-1 0,-1 1 0,1 0 0,0 0 1,0 0-1,-1 0 0,1 0 0,0 0 0,-1 0 1,1-1-1,0 1 0,-1 0 0,1 0 0,0 0 1,-1 0-1,1 0 0,0 1 0,-1-1 0,1 0 1,0 0-1,-1 0 0,1 0 0,0 0 0,-1 0 1,1 0-1,0 1 0,0-1 0,-1 0 0,1 0 1,-1 2 4,-1-1 1,1 0 0,0 0 0,0 0 0,0 1-1,0-1 1,0 0 0,1 1 0,-1-1-1,0 1 1,1-1 0,-1 1 0,1-1 0,-1 4-1,-4 26-63,5-26 76,-2 24 114,2-1-1,1 0 1,2 0 0,0 0-1,2-1 1,0 1 0,18 48-1,-20-69-52,0-1-1,0 1 1,0-1-1,1 1 1,-1-1-1,9 8 1,-11-12-43,0-1 1,0 1-1,0-1 0,0 0 0,1 0 1,-1 0-1,1 0 0,-1 0 0,1 0 1,-1 0-1,1 0 0,-1-1 1,1 1-1,0-1 0,-1 1 0,1-1 1,0 1-1,0-1 0,-1 0 0,1 0 1,0 0-1,0 0 0,-1 0 0,1 0 1,0-1-1,-1 1 0,1 0 1,0-1-1,-1 0 0,1 1 0,0-1 1,2-1-1,1-2 1,0 0 1,0 0-1,-1 0 0,0 0 1,1-1-1,-2 1 0,6-9 1,22-40 8,-25 43-34,68-156 59,-56 122 9,-9 22-66,-5 16-100,-1-1 0,0 0 1,0 0-1,-1-1 0,0 1 0,-1 0 0,1-1 1,-1-9-1,-1 16-28,4 10 6,1-2 189,0-1-1,1 1 1,-1-1-1,1 0 1,10 7 0,4 5 79,-14-13-144,4 6 174,2 0 1,22 16 0,-31-24-138,0-1-1,1 0 1,-1-1-1,1 1 0,-1 0 1,1-1-1,0 0 1,0 0-1,-1 0 1,1 0-1,0-1 1,0 1-1,0-1 1,0 0-1,0 0 0,6-2 1,-5 1-27,-1 0 0,0 0 0,1-1 0,-1 0 0,0 0 0,0 0-1,0-1 1,0 1 0,-1-1 0,1 0 0,0 0 0,-1 0 0,0 0 0,0-1 0,0 1 0,2-5 0,0 2 17,1-2-7,0-1 0,0 0 1,8-17-1,-13 24-45,0-1-1,0 0 0,-1 1 1,1-1-1,-1 0 0,1 1 1,-1-1-1,0 0 1,0 1-1,0-1 0,0 0 1,0 1-1,-1-1 0,1 0 1,-1 1-1,0-1 0,0 0 1,0 1-1,-2-5 1,2 6 8,1 0 1,0 1-1,-1-1 1,1 0 0,-1 1-1,1-1 1,-1 1-1,0-1 1,1 1 0,-1-1-1,0 1 1,1-1-1,-1 1 1,0 0 0,1-1-1,-1 1 1,0 0-1,1-1 1,-1 1 0,0 0-1,0 0 1,0 0-1,0 0 1,-1 0-7,1 0 0,-1 0 0,0 1 0,1-1 0,-1 1 0,0-1 0,1 1 0,-1 0 0,1-1 0,-2 2 0,-3 2-40,0 1 1,1-1-1,-9 10 1,9-8 48,0 0 1,1 1 0,-1-1 0,1 1 0,1 0 0,-1 0-1,1 1 1,0-1 0,1 0 0,0 1 0,0 0-1,1 0 1,-1 13 0,1 3 145,2 1 0,6 48 0,-7-71-140,9 43 57,-9-43-11,1 1 0,0 0 0,-1-1-1,1 1 1,1-1 0,-1 1 0,0-1 0,0 1 0,1-1-1,-1 0 1,1 0 0,0 0 0,2 3 0,-3-5-36,0 1 1,0-1-1,-1 0 1,1 1-1,0-1 0,0 0 1,0 0-1,0 0 1,-1 0-1,1 0 1,0 0-1,0 0 0,0 0 1,0 0-1,0 0 1,0 0-1,-1 0 1,1 0-1,0-1 0,0 1 1,0 0-1,-1-1 1,1 1-1,0-1 1,0 1-1,-1-1 0,1 1 1,0-2-1,20-21-69,-17 19 82,7-12 24,-1 0 1,15-31-1,10-19 94,-30 59-130,-1 0-1,1 1 1,1 0-1,-1 0 1,1 0 0,13-9-1,-13 10-19,9-6-39,-15 11 49,0 0 0,1 0 0,-1 0 0,0 0-1,0 0 1,1 0 0,-1 0 0,0 0 0,0 0-1,1 0 1,-1 0 0,0 0 0,0 0 0,1 0-1,-1 0 1,0 0 0,0 0 0,1 0 0,-1 0 0,0 0-1,0 1 1,1-1 0,-1 0 0,0 0 0,0 0-1,0 0 1,1 1 0,-1-1 0,0 0 0,0 0-1,0 0 1,0 1 0,1-1 0,-1 0 0,0 0 0,0 0-1,0 1 1,0-1 0,0 0 0,0 0 0,0 1-1,0-1 1,0 0 0,0 1 0,0-1 0,0 0-1,0 0 1,0 1 0,0-1 0,0 0 0,0 0-1,0 1 1,0-1 0,0 1 0,-1 17 95,-6 34 0,4-39 19,1 0-1,1-1 0,0 1 0,0 0 0,3 22 0,-2-35-106,0 0-1,0 1 0,0-1 0,0 0 1,0 0-1,0 0 0,0 1 1,1-1-1,-1 0 0,0 0 1,0 0-1,0 0 0,0 0 1,0 1-1,0-1 0,0 0 1,1 0-1,-1 0 0,0 0 1,0 0-1,0 0 0,0 1 1,0-1-1,1 0 0,-1 0 0,0 0 1,0 0-1,0 0 0,0 0 1,1 0-1,-1 0 0,0 0 1,0 0-1,0 0 0,1 0 1,-1 0-1,0 0 0,10-4 107,12-12 0,-17 13-51,7-7-12,3-2-29,0 0 0,35-18-1,-45 28 30,1-1-1,-1 1 1,1 0-1,0 1 1,0-1-1,0 1 1,0 0-1,0 1 1,0-1-1,0 1 1,0 0-1,0 1 1,11 1-1,0 3 18,-1 1-1,-1 1 1,1 0-1,19 12 1,7 3 38,-31-17-252,1-1-1,1-1 1,-1 1 0,0-2-1,23 2 1,16 4-6900,-36-2 178,-1 2 2171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42:01.81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29 114 1568,'-2'-4'-291,"3"-1"3747,0-7-2003,-3 4-666,2 8-770,0 0 0,0 0 0,0 0 0,0 0 0,0-1 0,0 1 0,0 0 0,0 0 0,0 0 1,0 0-1,0 0 0,-1 0 0,1 0 0,0-1 0,0 1 0,0 0 0,0 0 0,0 0 0,0 0 0,0 0 0,0 0 0,0 0 0,0-1 0,0 1 0,1 0 0,-1 0 1,0 0-1,0 0 0,0 0 0,0 0 0,0 0 0,0-1 0,0 1 0,0 0 0,0 0 0,0 0 0,0 0 0,0 0 0,0 0 0,1 0 0,-1 0 0,0 0 0,0 0 1,0 0-1,0-1 0,0 1 0,0 0 0,0 0 0,1 0 0,-1 0 0,0 0 0,0 0 0,0 0 77,1-1 0,-1 1 0,1-1 0,-1 1 0,1-1 0,-1 0 0,0 1 0,0-1 0,1 1 0,-1-1 0,0 0 0,0 1 0,0-1 0,1 0 0,-1 0 0,0 1 0,0-1 0,0 0 0,0 0 0,-1-20 1512,1 14-831,-4-31 1007,5 67-1849,-1 5 703,-5 58 0,3-76-282,1 23 1,1-24-171,-4 28 0,2-26-15,2-12-61,-1 0 0,0 0 0,0 0 0,-1 6 0,2-11-132,-1 1 0,1-1-1,0 1 1,0-1 0,0 1-1,0-1 1,-1 1 0,1-1-1,0 1 1,-1-1 0,1 1-1,0-1 1,-1 0 0,1 1-1,-1-1 1,1 1 0,0-1-1,-2 1 1,-1-8-2958,2-16-2219,6 11 1479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42:02.20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64 2976,'20'-7'4586,"-12"4"-3918,-1 1-1,1-1 1,-1 1 0,1 0-1,9 0 1,9 0 61,0 0 0,29-7 0,-11 1-154,69-7-41,-67 14-406,-29-4-4752,-8 5 2800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42:02.59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57 2 4064,'-2'0'137,"0"-1"1,1 1-1,-1 0 1,0 0-1,0 0 1,1 0-1,-1 0 1,0 0-1,0 0 1,1 0-1,-1 1 1,0-1-1,1 0 1,-4 2-1,2-1-50,-2 12 2313,3-10-2215,0 0-1,0-1 0,0 1 1,1 0-1,0 0 1,-1 0-1,1 0 1,0 0-1,0 0 1,1 0-1,-1 1 1,1-1-1,-1 0 1,1 0-1,1 6 1,-4 17 79,3-11 435,1-6-1827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42:02.93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29 12 5152,'-25'-3'1888,"25"-1"-1440,0-1-160,-3 5-352,12 5-1856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42:03.30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91 2 2912,'0'-1'3005,"-1"3"-1392,-3 5-1017,-1 0-1,1 0 0,-1 0 0,0-1 0,-1 0 0,-8 8 0,7-7-207,0 0 1,1 0-1,-1 1 0,-7 13 0,13-19-380,0 0-1,0 0 1,1 0-1,-1 0 1,0 0 0,1 0-1,0 0 1,-1 0 0,1 0-1,0 0 1,0 0-1,0 0 1,0 0 0,1 3-1,-1-4 19,1 0 0,-1 0-1,0 0 1,1-1 0,-1 1 0,1 0-1,-1 0 1,1 0 0,-1 0 0,1-1-1,-1 1 1,1 0 0,0 0 0,0-1-1,-1 1 1,1-1 0,0 1-1,0-1 1,0 1 0,0-1 0,0 1-1,-1-1 1,1 0 0,0 1 0,0-1-1,0 0 1,0 0 0,0 0-1,0 0 1,2 0 0,1 0 51,1 0-1,-1-1 1,0 0-1,1 0 1,-1 0 0,0 0-1,0-1 1,5-2 0,33-21 21,-27 15-491,13-8-1982,0-1-3965,-18 16 3994,3 2 63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42:03.81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8 4640,'0'0'40,"0"0"0,0 0 0,0 0 1,0-1-1,0 1 0,0 0 0,0 0 0,0 0 0,0-1 1,0 1-1,0 0 0,0 0 0,0-1 0,0 1 0,0 0 1,0 0-1,0 0 0,0-1 0,0 1 0,0 0 0,0 0 1,0-1-1,0 1 0,0 0 0,0 0 0,0 0 0,1-1 1,-1 1-1,0 0 0,0 0 0,0 0 0,0 0 0,0-1 1,1 1-1,-1 0 0,0 0 0,0 0 0,0 0 0,1 0 1,-1 0-1,0 0 0,0 0 0,1-1 0,-1 1 0,0 0 1,0 0-1,0 0 0,1 0 0,-1 0 0,0 0 0,0 0 1,1 0-1,-1 0 0,0 0 0,0 1 0,0-1 0,1 0 1,-1 0-1,0 0 0,0 0 0,0 0 0,1 0 0,-1 0 1,0 0-1,0 1 0,0-1 0,1 0 0,-1 0 0,0 0 1,11 14 1808,-7-6-1563,0 1-1,-1 0 1,0 0-1,0 1 1,-1-1-1,-1 0 1,1 1 0,-1 12-1,-1-4-46,-1-1 0,0 1-1,-6 28 1,4-31-21,1 0 0,1 0 0,1 17-1,0-17-48,0-15-146,0 1 0,0 0 0,0 0 0,0-1 0,0 1 0,0 0 0,0 0 0,1-1 0,-1 1 0,0 0 0,0-1 0,0 1 0,1 0 1,-1 0-1,1-1 0,-1 1 0,0-1 0,1 1 0,-1 0 0,1-1 0,-1 1 0,1-1 0,-1 1 0,1-1 0,0 1 0,-1-1 0,1 0 0,0 1 0,1 0 12,0-1 0,-1 0 0,1 0 0,-1 0 1,1 0-1,0 0 0,-1 0 0,1 0 0,-1 0 0,1-1 0,-1 1 0,3-2 1,3 0 39,-1-1 1,-1 0 0,1 0-1,0 0 1,7-7 0,2-5 149,-13 12-234,0 0 0,1 1 0,-1-1 0,1 1 0,5-4 0,1-1 9,0 0 0,13-14 0,-16 14 0,-2-2 51,-4 9-57,0-1 0,1 1 0,-1 0 0,0 0 0,0 0 0,0-1 0,0 1 0,0 0 0,0 0 0,0-1 0,0 1 0,0 0 0,0 0 0,0 0 0,0-1 0,0 1 0,0 0 0,0 0 0,0-1 0,0 1-1,0 0 1,0 0 0,0 0 0,0-1 0,-1 1 0,1 0 0,0 0 0,0 0 0,0-1 0,0 1 0,0 0 0,-1 0 0,1 0 0,0 0 0,0 0 0,0-1 0,0 1 0,-1 0 0,1 0 0,0 0 0,0 0 0,-1 0 0,1 0 5,-1 0 1,1 0 0,-1 0 0,1 0-1,-1 0 1,1 1 0,0-1 0,-1 0-1,1 0 1,-1 1 0,1-1 0,0 0 0,-1 0-1,1 1 1,-1-1 0,1 0 0,0 1-1,-1-1 1,1 1 0,0-1 0,0 0-1,-1 1 1,1-1 0,0 1 0,0-1-1,0 1 1,0-1 0,-1 1 0,1-1 0,0 0-1,0 1 1,-1 16 200,1-14-280,2 3 98,-1 0 0,1 0 0,1 0 0,-1 0 0,1-1 0,0 1 0,0-1 0,5 6 0,-2-2 369,-6-8-474,1 0-1,0-1 1,0 1 0,0 0 0,-1-1-1,1 1 1,0-1 0,0 1 0,0-1-1,0 0 1,0 1 0,0-1 0,0 0-1,0 0 1,2 1 0,15 0-2288,7-1-2446,-12 0 800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2:52:32.9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64 5312,'-5'-25'2400,"5"17"-2080,0-1 1888,0 0-1344,0 6-512,0-3-640,0 3-256,10 6 384,-1-6-2240,5 3 1312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3:01:22.30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14 203 3072,'-13'2'2667,"13"-2"-2539,0 0-1,0 1 0,0-1 1,0 0-1,0 0 1,0 0-1,0 1 1,0-1-1,1 2 2039,0-2-2038,-1 0-1,0 1 0,0-1 1,0 0-1,0 0 1,1 0-1,-1 0 0,0 0 1,0 0-1,15 6 3853,-5-4-4558,5-1 1408,0 0 0,0-1 0,0-1-1,0 0 1,0-1 0,0-1 0,26-8 0,-33 8-744,0-1 1,0 0-1,0-1 0,0 0 0,-1 0 0,0-1 0,0 0 0,-1 0 0,12-13 0,-3 0 340,-1 0 0,18-31 0,-18 21 49,-14 28-502,-2 10 102,-4 133 965,6-137-980,0 0 1,0-1-1,0 1 1,1-1-1,0 1 0,0-1 1,0 1-1,1-1 1,-1 0-1,1 0 1,0 1-1,3 3 1,-3-6-23,-1 0 1,1-1-1,-1 1 1,1-1-1,0 1 1,-1-1-1,1 0 1,0 1-1,0-1 1,0 0-1,0 0 1,0-1-1,0 1 0,1 0 1,-1-1-1,0 1 1,0-1-1,0 0 1,1 0-1,-1 1 1,0-2-1,0 1 1,0 0-1,1 0 1,3-2-1,19-3 132,0 0-76,42-13 0,-16-2-132,-1-2 1,0-2 0,49-33-1,-84 45 26,0 0 0,0-1-1,19-22 1,-8 8 83,-26 27-71,0-1 1,0 1-1,0 0 1,0 0-1,0 0 1,0 0 0,1 0-1,-1 0 1,0 0-1,0 0 1,0 0-1,0 0 1,0 0 0,1 0-1,-1 0 1,0 0-1,0 0 1,0 0-1,0 0 1,0 0 0,1 0-1,-1 0 1,0 0-1,0 0 1,0 0 0,0 0-1,0 0 1,1 0-1,-1 0 1,0 0-1,0 0 1,0 0 0,0 0-1,0 0 1,0 0-1,1 1 1,0 0-12,-1 0 0,1 0 0,0 1-1,0-1 1,-1 0 0,1 1 0,0-1 0,-1 1 0,0-1 0,1 1 0,-1-1-1,0 1 1,0 1 0,1 24-86,-1-23 105,0 11-38,0-1 0,-2 1 0,0-1 0,0 0 0,-2 0 0,0 0 0,-10 25 0,12-35 47,0 0 0,0-1 0,0 1 1,0-1-1,-1 1 0,1-1 1,-1 0-1,0 0 0,0 0 0,0 0 1,0-1-1,-1 0 0,1 1 1,-7 2-1,5-3-4,-1 0 0,0 0 0,0-1 0,0 0 0,0 0 0,0 0 0,0-1 0,0 0 0,-8-1 0,-4 0 8,-1-2 0,-35-9 0,44 9-16,0 0 1,0-1-1,0 0 1,0-1-1,1 0 1,-15-11-1,15 11-32,9 5 20,-1 0 0,0 0 0,1-1 1,-1 1-1,0 0 0,1-1 0,-1 1 0,0 0 0,1-1 0,-1 1 0,1-1 1,-1 1-1,1-1 0,-1 1 0,1-1 0,-1 0 0,12 0 157,24 3-32,0 2 0,0 1 1,-1 1-1,42 14 1,-51-11-239,-1 0 0,30 16 0,-11-4-1922,1-4-3498,-29-11 2818,-11-4 1123,0 0 0,1-1 1,-1 1-1,0-1 0,1 0 0,6 1 0,3-2-1302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42:04.25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109 16 2816,'0'-1'132,"0"1"1,0-1-1,0 0 1,0 1-1,0-1 1,0 0-1,0 0 0,0 1 1,1-1-1,-1 0 1,0 1-1,0-1 1,1 1-1,-1-1 1,1 0-1,-1 1 0,1-1 1,-1 1-1,4-4 3394,-23 17-11,-3 11-2614,19-20-829,-1 1 0,0-1 0,0 1 0,0-1 0,-7 5 0,9-8-106,1 0 0,-1 1 0,0 0 0,1-1 0,-1 1 0,1 0 0,-1 2 0,20 6-520,47 14 1754,-64-24-731,-1 2-358,0 0-1,0 0 1,0 0 0,-1 0 0,1 0-1,-1 0 1,0 0 0,1 0 0,-1-1-1,0 1 1,0 0 0,0 0-1,0-1 1,0 1 0,-1-1 0,1 1-1,0-1 1,-1 1 0,1-1 0,-3 2-1,0 0-64,-1 0 0,1 0 0,-1-1 0,1 1 0,-1-1 0,0 0 0,-5 2 0,-5-2-36,11-1-128,1-1 0,-1 1 0,0 0 0,1 0 0,-5 1-1,-6 3-2280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42:04.91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288 5 4320,'1'0'45,"-1"0"-1,0 0 1,0 0 0,0 0 0,0 0-1,0 0 1,1 0 0,-1 0 0,0 0-1,0 0 1,0 0 0,0-1 0,0 1 0,0 0-1,1 0 1,-1 0 0,0 0 0,0 0-1,0 0 1,0-1 0,0 1 0,0 0-1,0 0 1,0 0 0,0 0 0,0 0-1,0 0 1,0-1 0,0 1 0,0 0-1,0 0 1,0 0 0,0 0 0,0-1 0,0 1-1,0 0 1,0 0 0,0 0 0,0 0-1,0 0 1,0-1 0,0 1 0,-8 1 1886,-12 7-123,-12 8-722,-54 17 0,-2 1-394,73-27-647,10-6-64,0 1-1,0 1 1,0-1-1,1 1 1,-1-1-1,-7 7 1,12-9 16,0 0-1,0 0 1,0 0 0,0 0 0,0 0-1,0 0 1,0 0 0,0 0 0,0 0-1,0 0 1,0 0 0,0 1 0,0-1-1,0 0 1,0 0 0,0 0-1,0 0 1,0 0 0,0 0 0,0 0-1,0 0 1,0 0 0,0 0 0,0 0-1,0 0 1,0 0 0,0 0 0,0 1-1,0-1 1,0 0 0,0 0 0,0 0-1,0 0 1,0 0 0,0 0-1,0 0 1,0 0 0,0 0 0,0 0-1,0 0 1,0 0 0,0 0 0,0 0-1,0 0 1,0 1 0,0-1 0,0 0-1,0 0 1,0 0 0,0 0 0,0 0-1,0 0 1,0 0 0,0 0-1,1 0 1,-1 0 0,0 0 0,0 0-1,0 0 1,0 0 0,0 0 0,0 0-1,0 0 1,0 0 0,0 0 0,0 0-1,7 3-65,-1 1-1,0-1 1,1-1 0,0 1-1,0-1 1,10 1-1,47 5 2,-21-4 425,-21-2-107,-3 0 1,20 5 0,-35-7-105,0 1 0,-1 0-1,1 1 1,0-1 0,-1 1 0,1-1-1,-1 1 1,1 0 0,-1 0 0,0 1-1,5 3 1,-8-5-93,0 0-1,1 0 1,-1-1-1,0 1 0,1 0 1,-1 0-1,0 0 1,0-1-1,0 1 1,1 0-1,-1 0 0,0 0 1,0 0-1,-1-1 1,1 1-1,0 0 1,0 0-1,0 0 0,0 0 1,-1-1-1,1 1 1,-1 1-1,-10 19 363,8-16-303,-5 8 28,-1 0 0,-1 0-1,0-1 1,-14 13-1,9-10-509,-21 29 0,34-42 48,0 1 1,0 0 0,1 0-1,-1 0 1,1 1 0,0-1-1,0 0 1,-1 4-1,2-5 29,0-1 0,-1 1 0,1 0 0,0-1-1,0 1 1,1-1 0,-1 1 0,0 0-1,0-1 1,1 1 0,-1-1 0,1 1-1,0-1 1,-1 1 0,1-1 0,0 1 0,0-1-1,1 2 1,7 6-4064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42:05.45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36 427 4800,'-2'8'390,"1"-1"-1,0 1 1,0 0 0,0 0 0,1 0-1,0 0 1,0 0 0,3 10 0,-2-10-64,0 12 511,1-4 248,-1 1-1,7 23 1,-5-31-27,-5-14-79,-4-18-397,0-33-37,1-78 0,4 41-489,3-25-131,1 77 161,-2 29-44,0 0 0,1 0 0,1 0 0,0 0 0,1 1 1,0-1-1,1 1 0,0 0 0,8-12 0,-12 22-33,-1 0-1,1-1 1,0 1-1,-1 0 1,1 0-1,0 0 1,0 0 0,0 0-1,0 0 1,0 0-1,0 0 1,1 0-1,-1 0 1,0 0-1,0 1 1,1-1-1,-1 1 1,0-1 0,1 1-1,-1-1 1,1 1-1,-1 0 1,2-1-1,-1 2 26,-1-1 0,1 0-1,-1 1 1,1-1 0,0 1 0,-1 0-1,1-1 1,-1 1 0,0 0 0,1 0-1,-1 0 1,0 0 0,0 0 0,1 0-1,-1 0 1,0 1 0,0-1 0,0 0-1,1 3 1,0 0 57,0 0 1,0-1-1,0 1 0,0 0 1,-1 0-1,0 0 0,0 0 1,0 0-1,0 1 0,-1-1 1,0 0-1,0 6 0,-1 3 302,-1 0 0,-5 21 0,2-15-87,5-17-260,-1 0-1,1 0 1,-1 0 0,1 0-1,-1 0 1,0 0 0,0-1-1,0 1 1,0 0 0,0 0-1,0-1 1,-1 1 0,1-1-1,-1 1 1,1-1 0,-1 1-1,1-1 1,-1 0 0,0 0-1,-2 2 1,2-3-11,0 1 0,0-1 0,0 0 0,0 1 0,0-1 0,0 0 0,0 0 0,0 0 0,0-1-1,0 1 1,0 0 0,0-1 0,0 1 0,1-1 0,-1 0 0,0 0 0,0 1 0,0-1 0,1 0 0,-1 0 0,-2-3 0,-6-3-626,0-1 0,1 0 0,0-1 0,-10-12 0,18 21 450,1 0-1,0 0 0,0-1 0,0 1 0,-1 0 1,0-1-1136,1 1 1135,0-1 1,0 1-1,0 0 0,0 0 0,0 0 0,0-1 1,0 1-1,0 0 0,0 0 0,0 0 0,0-1 0,0 1 1,0 0-1,0 0 0,0-1 0,0 1 0,0 0 1,0 0-1,0 0 0,0 0 0,0-1 0,0 1 0,1 0 1,-1 0-1,0 0 0,0-1 0,1 0-709,11 2-2667,6 7-1308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42:05.97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175 13 2656,'-9'-9'7674,"4"6"-5002,0 4-2279,0 1-1,0-1 0,1 1 1,-1 0-1,1 1 0,0-1 1,-1 1-1,-6 6 0,6-5-222,-4 2-16,1 1 0,1 0 0,-1 1 0,1 0 0,1 0-1,-1 1 1,1-1 0,1 2 0,-7 12 0,6-8-91,0-1 0,1 1-1,1 0 1,0 1 0,1-1 0,-1 18 0,4-27-47,0 0 0,0 0 0,0-1-1,1 1 1,0 0 0,0 0 0,0-1 0,0 1 0,4 6 0,-5-10 4,0 0 0,1 0 0,0 0 0,-1 0 0,1 0 0,0 0 0,-1 0 0,1 0 0,0 0 0,0 0 0,0 0 0,0 0 0,0 0 0,0-1 0,0 1 0,0 0 0,0-1 0,0 1 0,0-1 0,0 1 0,1-1 0,-1 1 0,0-1 0,0 0 0,1 0 1,-1 0-1,0 1 0,0-1 0,1 0 0,-1-1 0,0 1 0,0 0 0,1 0 0,-1 0 0,0-1 0,0 1 0,0-1 0,1 1 0,0-2 0,12-6 33,-1-1 0,-1-1-1,1 0 1,-1-1 0,-1-1 0,13-15 0,22-21-98,-34 36 31,-8 7-21,1 1-1,-1 0 1,1 0 0,-1 1 0,1-1-1,7-2 1,-12 6 13,1 1-1,-1-1 1,1 1 0,-1 0-1,1-1 1,-1 1 0,0 0-1,1-1 1,-1 1 0,0 0-1,1 0 1,-1-1 0,0 1-1,0 0 1,0 1 0,2 15 25,-1 0 1,-1 0-1,-3 33 0,-1 8 122,4-57-251,0 0 0,0 0 0,0 0 0,0 0 0,0 0 0,1 0 0,-1 0 0,0 0 0,1 0 0,-1 0 0,0 0 0,1 0 0,-1 0 0,1 0 0,-1-1 0,1 1 0,0 0 0,-1 0 0,1-1 0,0 1 0,0 0 0,-1-1 0,1 1 0,0-1 0,0 1 0,0-1 0,0 1 0,0-1 0,0 0 0,0 1 0,0-1 0,-1 0 0,3 1 0,1-1-584,0 0 1,-1 0-1,1 0 0,0 0 1,0 0-1,-1-1 0,1 0 0,3-1 1,15-6-4043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42:06.32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66 47 4736,'-1'-1'155,"1"0"0,0 0 0,-1-1 0,1 1 0,0 0 0,0 0 0,0 0 0,0 0 0,0 0 0,0 0 0,0-1 0,0 1-1,1 0 1,-1 0 0,0 0 0,1 0 0,-1 0 0,1-1 0,0 1 82,-1 0 0,1 0-1,-1 0 1,0 0 0,1 1-1,-1-1 1,0 0 0,0 0 0,0 0-1,0 0 1,1 0 0,-1 0-1,0 0 1,0 0 0,-1 0-1,1 0 1,0 0 0,0 1-1,0-1 1,-1 0 0,1 0-1,0 0 1,-1 0 0,1 0 0,-1 0-1,-14 13 2724,10-7-2778,0 0 0,1 0-1,0 1 1,0 0 0,0-1-1,1 1 1,-1 0 0,2 1-1,-1-1 1,1 0 0,-3 9-1,3-6-178,1 0 0,-1 0 1,1-1-1,1 1 0,0 0 0,0 0 0,1 0 0,1 10 0,1-4 27,8 28 119,-9-39-137,-1 0 0,1-1 0,0 1 0,0-1 0,0 1 0,0-1 0,1 0 0,-1 0 0,5 3 0,-7-5-50,1-1-1,0 1 1,0-1 0,0 0 0,0 1 0,0-1 0,0 0 0,-1 0 0,1 0-1,0 0 1,0 0 0,0 0 0,0 0 0,0 0 0,0 0 0,0 0-1,0 0 1,0-1 0,-1 1 0,1 0 0,0-1 0,0 1 0,0 0 0,0-1-1,-1 1 1,1-1 0,0 1 0,-1-1 0,1 0 0,0 1 0,0-2-1,25-25-3188,-22 23 2560,15-18-2799,3-2 1130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42:07.09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100 324 4224,'-8'-1'3090,"11"1"-2746,-1 0-1,0 0 1,1 0 0,-1 0-1,1-1 1,-1 1 0,4-1 0,7-4 123,0-1 1,-1 0 0,0 0 0,0-1 0,0-1-1,17-14 1,-27 20-406,1-1 0,-1 1 0,0-1 0,0 1 0,0-1-1,-1 0 1,1 0 0,0 0 0,-1 0 0,0 0 0,0 0 0,0 0 0,0 0-1,0-7 1,0 10-43,-1-1 0,0 0-1,0 1 1,0-1-1,0 1 1,0-1 0,0 0-1,0 1 1,0-1 0,0 0-1,0 1 1,0-1 0,0 0-1,-1 1 1,1-1 0,0 0-1,0 1 1,-1-1-1,1 1 1,0-1 0,-1 1-1,1-1 1,0 1 0,-1-1-1,1 1 1,-1-1 0,0 0-1,0 0 13,-1 1 0,1-1 0,-1 1 0,1-1-1,-1 1 1,0-1 0,1 1 0,-1 0 0,1 0 0,-1-1 0,-2 2-1,-1-1 57,-1 0 0,0 1 0,0 0 0,0 1 0,-10 3 0,5 0 26,1 0 0,0 1 0,0 1 0,0-1 0,1 2 0,0-1 0,1 1 0,0 0 0,0 1 0,0 0 0,-10 16 0,11-12-28,0 0 1,0 0 0,1 0 0,1 1-1,0 0 1,1 0 0,1 0-1,0 0 1,-1 16 0,4-26-68,-1 1 1,1-1-1,0 0 1,1 1-1,-1-1 1,1 0-1,0 1 1,0-1-1,0 0 1,0 0-1,1 0 1,3 8-1,-3-10-5,0 0-1,0 1 1,0-1-1,0 0 0,0 0 1,0 0-1,1-1 1,-1 1-1,1 0 0,-1-1 1,1 0-1,-1 1 1,1-1-1,0 0 1,0 0-1,0-1 0,0 1 1,-1-1-1,1 1 1,3-1-1,6 0-271,0 0 1,0-1-1,0 0 0,-1-1 1,1 0-1,12-4 1,68-28-2618,-81 30 2517,32-14-1059,-1-2 1,58-37-1,-63 31 2059,38-32 0,-72 55-408,6-5 773,-8 7-6,-5 4 495,-4 3-1341,0 0 0,0 1 0,1 0 1,0 0-1,1 1 0,-1 0 1,1 0-1,1 0 0,0 1 0,0-1 1,1 1-1,0 1 0,-3 9 1,6-14-207,0-1 1,1 0-1,0 1 1,0-1 0,1 1-1,-1-1 1,1 0 0,2 7-1,-3-8 59,1 0 0,0-1 0,-1 1 0,1-1 0,1 1 0,-1-1 0,0 1-1,1-1 1,-1 0 0,1 0 0,0 1 0,-1-1 0,1-1 0,0 1 0,3 2 0,-4-3 13,0-1 1,1 1 0,-1-1 0,0 1 0,1-1 0,-1 0 0,1 1 0,-1-1-1,0 0 1,1 0 0,-1 0 0,1 0 0,-1 0 0,1 0 0,-1-1 0,0 1 0,1 0-1,-1-1 1,1 1 0,-1-1 0,0 0 0,0 1 0,1-1 0,-1 0 0,0 0-1,0 1 1,0-1 0,0 0 0,0 0 0,2-2 0,0-1 36,0 0-1,0 0 1,-1 0 0,1 0-1,-1 0 1,0-1 0,0 1-1,2-6 1,33-165 1185,-26 48-943,-8 71-352,-2-41 975,-3 90-790,-1 11-77,-5 16-35,6-13 13,-2 5 27,1 0 0,0 0 0,1 1 1,-1 23-1,0-5-142,3-22-120,0 0 0,0 0 0,1 0 0,2 12 0,1 21-3561,1 49-7650,-5-65 8965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42:07.50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 39 3328,'-5'-17'1504,"10"13"-1312,0 1 1856,-1-3-1152,6 3 832,-1 3-992,-4-5 0,4 5-416,2 0-224,-3 5-32,-2-2-64,-1 6 0,-2 0-928,-3 0 512,6-2-4064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42:08.96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297 41 3904,'-1'-1'378,"1"0"1,-1 0-1,1 0 1,-1 1-1,1-1 1,-1 0-1,0 0 1,1 0-1,-1 0 1,0 1-1,0-1 1,0 0-1,1 1 1,-1-1-1,0 1 1,0-1-1,0 1 1,-2-2-1,1 2-56,-1-1 0,1 1-1,0 0 1,-1 0 0,1-1-1,0 1 1,-1 1 0,-3-1-1,-2 2-44,0 0 0,1 0 0,-1 1 0,-10 5 1,2 1-161,1 0 0,0 1 0,0 0 0,1 2 0,1-1 0,0 2 0,1-1 0,0 2-1,1 0 1,0 0 0,1 1 0,1 0 0,0 1 0,1 0 0,-10 29 0,17-39-132,-1 1 0,1-1-1,0 1 1,1 0-1,-1-1 1,2 1-1,-1-1 1,2 9-1,-2-13 32,0 0-1,1 0 1,0 0 0,-1 0-1,1 0 1,0 0 0,0 0-1,0 0 1,0 0 0,1 0-1,-1-1 1,2 3 0,-2-3 9,1 0 0,-1 0 1,0 0-1,0-1 1,0 1-1,1-1 0,-1 1 1,0-1-1,1 1 1,-1-1-1,1 0 0,-1 1 1,0-1-1,1 0 0,-1 0 1,1 0-1,-1 0 1,0 0-1,1-1 0,2 0 1,1 0 44,-1-1 0,1 0 1,0 0-1,-1-1 0,1 1 0,-1-1 0,0 0 1,0 0-1,0-1 0,5-4 0,3-6 16,17-22 0,10-28 10,-29 45-241,2 1-1,-1 0 1,16-17-1,-26 34 127,-1 1-1,1-1 1,-1 0-1,1 1 1,-1-1-1,1 1 1,0-1-1,-1 1 0,1 0 1,-1-1-1,1 1 1,0-1-1,-1 1 1,1 0-1,0 0 1,0-1-1,-1 1 1,1 0-1,0 0 0,0 0 1,-1 0-1,1 0 1,0 0-1,0 0 1,-1 0-1,1 0 1,0 0-1,0 0 1,-1 1-1,1-1 0,0 0 1,-1 0-1,1 1 1,0-1-1,-1 1 1,1-1-1,0 0 1,-1 1-1,1-1 1,-1 1-1,1-1 0,-1 1 1,1 0-1,-1-1 1,1 1-1,-1-1 1,0 1-1,1 1 1,3 4-31,-1 0 1,0 0 0,-1 0 0,3 8 0,-5-13 47,8 23 279,0 0 1,23 44-1,-30-67-210,0 1 0,0 0 0,1 0 0,-1-1 0,0 1 0,1 0 0,-1-1 0,1 0 0,0 1 0,-1-1 0,1 0 0,0 0 0,2 2 0,-3-3-38,0 0 1,0 0 0,-1 0 0,1 0 0,0 0 0,0 0 0,0 0 0,0 0 0,0 0 0,0 0-1,-1 0 1,1-1 0,0 1 0,0 0 0,0-1 0,-1 1 0,1-1 0,0 1 0,0 0 0,-1-1-1,1 0 1,0 1 0,-1-1 0,1 1 0,0-1 0,-1 0 0,1 1 0,-1-1 0,1 0 0,-1 0-1,0 1 1,1-1 0,-1 0 0,1-1 0,7-18 103,-1 0 0,-1 0 0,7-36 0,0-2 55,-5 27-118,-3 7-222,11-25-1,-7 37 26,-8 11 94,-1 0 0,1 0 0,0 0-1,0 0 1,0 0 0,-1 0-1,1 0 1,-1 0 0,1 0-1,0 0 1,-1 0 0,1-2-1,9 25 45,-7-8 73,0 1 1,-1 0-1,0 26 1,-7 47 441,3-57-430,-3 6 167,4-35-199,0 1 0,1-1-1,-1 1 1,0-1 0,0 0 0,-1 1 0,1-1 0,0 0 0,-1 0 0,1 0-1,-4 3 1,5-4-48,-1-1 0,1 0 0,-1 0-1,1 0 1,-1 0 0,1 0 0,-1 0 0,1 0-1,-1 0 1,1 0 0,0 0 0,-1 0-1,1 0 1,-1 0 0,1 0 0,-1 0 0,1 0-1,-1 0 1,1-1 0,-1 1 0,1 0 0,0 0-1,-1 0 1,1-1 0,-1 1 0,1 0-1,0-1 1,-1 1 0,1 0 0,0-1 0,-1 0-1,-9-12 104,5 2-176,0 0 0,1 0 0,0 0 0,1-1 0,-3-18 0,5 29 21,1-1 13,0 0 0,0 0 0,1 1 0,-1-1 0,0 0 0,0 1 0,1-1 0,-1 0 0,1 1 0,-1-1 0,1 0 0,0 1 0,0-1 0,0 1 0,0-1 0,0 1 0,0 0 0,0-1 0,0 1 0,0 0 0,1 0 0,-1 0 0,0 0 0,1 0 1,-1 0-1,1 0 0,2-1 0,0 0-6,0 0 0,1 0 1,-1 0-1,1 1 0,-1 0 0,1-1 1,0 1-1,8 0 0,21 3-2035,18 9-6421,-28-3 2747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42:09.67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1 646 6304,'0'7'263,"-1"0"0,1 0 0,1 0 0,0-1-1,-1 1 1,2 0 0,-1 0 0,1-1 0,0 1 0,1-1 0,3 9 0,0-2 38,3 11 726,4 11 180,1 0 0,2-1 0,27 42 1,-40-71-1028,0-1 0,1 0 0,-1 0 0,1-1 0,6 6 0,-9-8-141,-1-1 0,1 1 1,-1-1-1,1 1 0,0-1 0,-1 0 1,1 1-1,-1-1 0,1 1 0,0-1 1,0 0-1,-1 0 0,1 1 0,0-1 0,-1 0 1,1 0-1,0 0 0,0 0 0,-1 0 1,1 0-1,0 0 0,0 0 0,-1 0 1,1 0-1,0 0 0,0-1 0,-1 1 1,1 0-1,0 0 0,-1-1 0,1 1 0,0-1 1,-1 1-1,1 0 0,-1-1 0,1 1 1,0-1-1,-1 1 0,1-1 0,-1 0 1,0 1-1,1-1 0,-1 1 0,1-1 1,-1-1-1,3-3 80,-2-1 1,1 0 0,-1-1-1,0 1 1,0 0-1,0-10 1,0 4-51,2-281 415,-3 288-477,-4-80 11,-5 1 0,-24-109-1,12 121-175,1 2 151,19 69-3,1 0 1,0 0-1,0 0 0,0 0 0,-1 0 0,1-1 1,0 1-1,0 0 0,1 0 0,-1 0 1,0 0-1,0 0 0,0 0 0,1 0 1,0-1-1,-1 2 8,0-1 1,1 1-1,-1-1 1,0 1-1,1 0 1,-1-1-1,1 1 1,-1 0-1,1 0 1,-1-1-1,1 1 1,-1 0-1,0 0 1,1 0-1,0-1 0,-1 1 1,1 0-1,-1 0 1,1 0-1,-1 0 1,1 0-1,4 1 20,-1-1-1,1 1 1,-1 1-1,0-1 1,7 3-1,1 1 20,21 3 255,0-2 0,0 0-1,0-2 1,1-2 0,0-1 0,43-5 0,188-21 191,-186 13-309,108-30 1,-137 28-201,15-4-107,-24 5-3282,-41 13 3096,0 1-1,0-1 0,1 1 0,-1-1 1,0 1-1,0-1 0,0 0 0,0 1 1,0-1-1,0 1 0,1-1 0,-1 1 1,0-1-1,0 1 0,-1-1 0,1 1 1,0-1-1,0 0 0,0 1 0,0-1 1,0 1-1,-5 18-2821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42:12.31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187 50 4736,'-3'-1'399,"2"1"-175,-1-1 0,1 0 0,0 1-1,-1-1 1,1 0 0,-1 1 0,1 0-1,-1-1 1,0 1 0,1 0 0,-1 0 0,1 0-1,-1 0 1,1 0 0,-1 0 0,1 0-1,-1 1 1,0-1 0,1 1 0,-1-1 0,-1 2-1,-4 2-32,0 1 0,0 0-1,0 0 1,0 1-1,1-1 1,0 2-1,0-1 1,1 1 0,0 0-1,0 0 1,0 0-1,1 0 1,0 1-1,-4 12 1,-7 29 317,2 0 0,2 1 0,-7 71 0,17-108-416,0 0-1,1-1 1,0 1 0,1 0 0,4 19-1,-4-27-34,0 0-1,0 0 0,1 0 0,0 0 0,0-1 0,0 1 0,1-1 0,-1 1 0,1-1 0,0 0 0,0 0 0,1 0 1,-1 0-1,1 0 0,0-1 0,5 4 0,-5-5 6,0 0 0,0-1 0,0 1 0,0-1 0,0 0 0,0 0 0,0 0 0,0-1 1,0 0-1,0 0 0,0 0 0,1 0 0,6-1 0,1-1 26,0-1 0,-1 0 0,17-7 0,-17 6 20,-1 0 1,0-1-1,0 0 0,0-1 0,-1 0 0,0 0 0,0-1 1,0-1-1,-1 1 0,0-1 0,-1 0 0,1-1 1,10-18-1,-6 5 61,0 0 0,-2-1-1,-1-1 1,0 1 0,7-41 0,-12 45-56,-2 1-1,0-1 1,-1 0-1,0 0 1,-2 0 0,0 0-1,-1 0 1,-5-20-1,3 28-191,1 0-1,-1 0 0,-1 1 0,0-1 0,-11-16 1,-7-1-4680,26 36 192,-2-5 3481,3 11-4407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3:01:22.69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37 10 5824,'-37'-9'2624,"41"9"-2272,6 0-832,4 3 192,14 3-1728,11 2 1120,13-1-1984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42:12.70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43 11 5408,'-32'-10'1728,"31"10"-1692,1 0 1,0 0-1,-1 0 1,1 0 0,0 0-1,-1 0 1,1 0-1,0 0 1,-1 0-1,1 0 1,0 0-1,-1 0 1,1 1 0,0-1-1,-1 0 1,1 0-1,0 0 1,-1 0-1,1 1 1,0-1-1,0 0 1,-1 0 0,1 1-1,0-1 1,0 0-1,-1 0 1,1 1-1,0-1 1,0 0-1,0 1 1,0-1 0,-1 0-1,1 1 1,0-1-1,0 0 1,0 1-1,0-1 1,0 0-1,0 1 1,0 0-1,0 15 805,0-13-620,0 14 848,-1 2-254,1 0-1,1-1 1,1 1 0,0 0-1,8 27 1,-5-32-467,4 14 470,2 0-1,22 43 1,-29-64-958,1 1 1,0-1-1,0 0 1,0 0-1,1-1 1,0 1-1,1-1 1,0-1-1,-1 1 1,2-1-1,-1 0 1,1-1-1,11 6 1,-11-8-980,-1 0 0,0 0 0,1-1 0,14 1 0,6-1-1403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42:13.19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238 21 3552,'-1'0'34,"1"0"0,0-1 1,0 1-1,0 0 0,-1 0 0,1-1 1,0 1-1,0 0 0,0-1 0,0 1 1,0 0-1,0-1 0,0 1 0,0-1 1,0 1-1,0 0 0,0-1 0,0 1 1,0 0-1,0-1 0,0 1 0,0 0 1,0-1-1,0 1 0,1 0 0,-1-1 1,0 1-1,0 0 0,0 0 0,1-1 1,-1 1-1,0 0 0,0 0 0,1-1 1,-1 1-1,0 0 0,0 0 0,1-1 1,-1 1-1,8-9 5529,-7 12-5236,0 0 0,0 0 0,0 1 0,0-1 0,-1 0-1,0 0 1,1 0 0,-1 0 0,0 1 0,-1 5 0,-1-2-10,1 0 0,-1 0 0,-4 12 0,1-9-102,0 0 1,-1 0-1,0-1 1,0 0-1,-1 0 1,0 0-1,-1-1 1,1 0-1,-14 9 0,14-11-109,-1 0 0,0-1 0,0 1 0,-1-2-1,0 0 1,1 0 0,-1 0 0,-1-1-1,1 0 1,0-1 0,-12 2 0,18-4-123,0 0 0,0-1 0,0 1 0,0 0 0,0-1 0,0 0 0,0 1 0,0-1 0,0 0 0,-5-3 0,7 3-7,1 1 1,-1 0-1,0-1 0,1 1 1,-1 0-1,1-1 1,-1 1-1,1-1 0,-1 1 1,0-1-1,1 1 1,0-1-1,-1 1 0,1-1 1,-1 0-1,1 1 1,0-1-1,-1 0 0,1 1 1,0-1-1,0 0 1,0 1-1,-1-1 0,1 0 1,0 1-1,0-1 1,0 0-1,0 0 1,0 1-1,0-1 0,0 0 1,1 1-1,-1-1 1,0 0-1,0 0 0,1 1 1,-1-1-1,0 0 1,0 1-1,1-1 0,-1 1 1,1-1-1,-1 0 1,1 1-1,-1-1 0,2 0 1,1-2 1,1-1-1,-1 1 1,1 0 0,0 0 0,1 0 0,-1 0 0,0 1 0,1 0-1,-1 0 1,1 0 0,0 0 0,0 1 0,0 0 0,-1 0-1,1 0 1,0 1 0,0-1 0,0 1 0,0 0 0,0 1-1,10 1 1,-5 0 110,-1 1 0,0 0 0,0 0 0,0 1 0,0 0 0,-1 0 0,0 1 0,0 0 0,0 1 0,13 11 0,-21-17-94,5 5-112,0 0-1,0 0 1,8 11-1,-11-13-755,-1 1 1,1-1-1,-1 0 0,1 1 0,-1-1 0,1 4 0,1 2-1270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42:49.53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69 121 1728,'-7'-8'563,"0"2"1093,4 5-1365,0 0 1,0-1 0,0 1 0,0-1 0,1 0 0,-1 1 0,1-1-1,-1 0 1,-2-4 0,-10-6 976,6 8-355,18 8-231,21 4-448,0 2 0,0 2 0,-1 0 0,0 2 0,-1 2 0,-1 0 0,28 22 0,43 47 758,-66-54-760,64 46 0,-90-74-203,-1 0 1,0 0 0,0 0 0,8 2 0,-12-4-9,0-1 1,0 0-1,0 1 0,-1-1 1,1 0-1,0 0 0,0 1 1,0-1-1,0 0 0,0 0 1,0 0-1,0 0 0,0 0 1,0 0-1,0-1 0,0 1 1,0 0-1,0 0 0,-1-1 1,1 1-1,0 0 0,0-1 1,0 1-1,0-1 0,0 1 1,-1-1-1,1 0 0,0 1 1,-1-1-1,1 0 0,0 1 1,-1-1-1,1 0 0,-1 0 1,1 1-1,-1-1 0,1-1 1,1-7 96,0 0 0,-1 1 0,0-1 0,-1 0 1,0 0-1,0 1 0,-2-15 0,-1-10-7,2 15-69,0-15-10,-1 1 0,-8-35 0,4 41 125,2 0-1,-3-34 1,10 40-858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42:49.92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39 545 4736,'-3'9'1828,"4"-18"626,-5-38-262,1-56-535,-7-98-1196,2 94 125,2 73-319,4 30-695,1-1 1,1 1 0,-1-1-1,0 1 1,1-1 0,0 1 0,0-6-1,5-1-1502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42:50.25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114 51 4736,'0'1'108,"0"0"0,0 0 0,0 0 0,0 0 0,1 0-1,-1-1 1,0 1 0,0 0 0,1 0 0,-1 0 0,0 0 0,1 0 0,-1-1 0,1 1 0,-1 0 0,1 0 0,-1-1 0,1 1 0,0 0-1,-1-1 1,1 1 0,0-1 0,0 1 0,1 0 0,6 6 927,-2-2-819,0 1-1,1-1 1,-1 0-1,1 0 1,0 0-1,1-1 1,-1-1-1,1 1 1,-1-1 0,1 0-1,13 2 1,-6-2 104,1-2 0,0 1 0,0-2 0,29-3 0,-35 1-1571,-9-2-327,-10-5-1791,-2 1 1231</inkml:trace>
  <inkml:trace contextRef="#ctx0" brushRef="#br0" timeOffset="1">4 6 4160,'-4'7'1856,"8"1"-1600,1-11-1024,6 3 608,-3-9-1760,6 0 1056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42:50.61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72 2816,'0'1'26,"0"-1"0,0 0 0,0 0 0,0 0 0,0 0 0,0 0 0,0 0 0,0 0 0,0 0 0,0 0 0,0 0 0,0 0 0,0 0 0,0 0 0,0 1 0,0-1 0,0 0 0,0 0 0,0 0 0,0 0 0,0 0 0,0 0 0,0 0 0,0 0 0,0 0 0,1 0 0,-1 0 0,0 0 0,0 0 0,0 0 0,0 0 0,0 0 0,0 0 0,0 0 0,0 0 0,0 0 0,0 0 0,0 0 0,0 0 0,0 0 0,1 0 0,-1 0 0,0 0 0,0 0 0,0 0 0,0 0 0,0 0 0,0 0 0,0 0 0,0 0 0,0 0 0,0 0 0,0 0 0,0 0 0,0 0 0,0 0 0,1 0 0,-1 0 1,0 0-1,0 0 0,0 0 0,0 0 0,0 0 0,0-1 0,0 1 0,0 0 0,0 0 0,7 10 1268,7 13 277,2 9-223,31 57 1038,-41-79-2281,0 0 0,1-1 0,1 0 0,0-1 0,0 0 1,14 11-1,-20-17-78,1 0 1,0 0 0,0 0-1,0-1 1,0 0 0,0 1 0,0-1-1,1 0 1,-1-1 0,0 1-1,1-1 1,4 1 0,-6-1 2,0 0 1,0 0-1,0 0 0,-1-1 1,1 1-1,0-1 1,0 1-1,0-1 0,0 0 1,0 0-1,0 1 1,-1-1-1,1 0 1,0-1-1,-1 1 0,1 0 1,-1 0-1,1-1 1,-1 1-1,0-1 1,2-1-1,0-3 74,0 0 1,-1 1-1,1-1 0,-1 0 1,-1 0-1,1-1 1,-1 1-1,0 0 0,0 0 1,0-11-1,-2 4-175,1 0 1,-1 0-1,-1-1 0,-4-12 1,2 14-825,-1 0 1,-1 0 0,0 0 0,0 0 0,-1 1 0,-1 0-1,-10-11 1,8 9-843,-5-9-684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42:50.95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0 216 5312,'0'0'1701,"3"1"-1024,137 24 2339,-18-4-1685,-72-9-896,0-3-1,1-2 1,58 0 0,-89-8 389,-20 1-784,1 0 0,-1 0 0,0 0 0,1 0 0,-1 0 0,1-1 0,-1 1 0,0 0 0,1 0 0,-1 0 0,1 0 0,-1-1 0,0 1 0,1 0 0,-1 0 0,0-1 0,1 1 0,-1 0 0,0-1 0,0 1 0,1 0 0,-1-1 0,0 1 0,0-1 0,1 1 0,-1 0 0,0-1 0,0 1 0,0-1 0,0 0 0,-3-5 461,-24-16-133,-31-20 1,31 24-930,2-1 1,-27-25 0,52 44 540,0 0 0,-1-1 0,1 1 0,0 0 0,0 0 0,0 0 0,0 0 0,0 0 0,0 0 0,0 0 0,0 0 0,0-1-1,0 1 1,0 0 0,0 0 0,0 0 0,0 0 0,0 0 0,0 0 0,0 0 0,0-1 0,0 1 0,0 0 0,0 0 0,0 0 0,0 0 0,0 0 0,0 0 0,0-1 0,0 1 0,0 0 0,0 0 0,0 0 0,0 0 0,0 0 0,0 0 0,0 0 0,1 0 0,-1 0 0,0-1 0,0 1 0,0 0 0,0 0 0,0 0 0,0 0 0,0 0 0,0 0-1,1 0 1,-1 0 0,0 0 0,0 0 0,0 0 0,0 0 0,0 0 0,0 0 0,0 0 0,1 0 0,-1 0 0,0 0 0,0 0 0,0 0 0,0 0 0,0 0 0,0 0 0,1 0 0,10 0-498,7 4 171,-3-1 349,0 0 1,0-1-1,0-1 0,29-1 0,-28-1 60,-4 0 103,0 0 0,13-3 1,-23 4-106,-1 0-1,1 0 1,-1-1 0,1 1 0,-1-1 0,1 1 0,-1-1 0,0 1 0,1-1-1,-1 0 1,0 0 0,1 1 0,-1-1 0,0 0 0,0 0 0,0-1-1,0 1 1,0 0 0,0 0 0,0 0 0,0-1 0,-1 1 0,2-3 0,-1 2-178,-1-1 0,0 1 1,0-1-1,-1 1 0,1 0 0,0-1 1,-1 1-1,1 0 0,-1-1 1,0 1-1,0 0 0,0 0 1,0 0-1,0 0 0,-1 0 1,-2-4-1,-1-3-452,-15-24-2123,0 2 837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42:51.36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 9 4384,'0'0'72,"0"-1"0,-1 1 1,1-1-1,0 1 0,0 0 0,0-1 0,0 1 1,-1-1-1,1 1 0,0 0 0,0-1 1,-1 1-1,1-1 0,0 1 0,-1 0 1,1 0-1,-1-1 0,1 1 0,0 0 0,-1 0 1,1-1-1,-1 1 0,1 0 0,0 0 1,-1 0-1,1 0 0,-1-1 0,1 1 1,-1 0-1,1 0 0,-1 0 0,1 0 0,-1 0 1,0 0-1,1 0-72,0 1 210,0 0-1,0 0 1,0 0 0,0 0-1,0 0 1,0 0 0,1 0 0,-1 0-1,0 0 1,1 0 0,-1-1 0,0 1-1,1 0 1,-1 0 0,2 1-1,10 22-21,-10-20 135,4 8-111,21 37 659,-24-46-809,-1 1 0,1-1-1,-1 0 1,1 1-1,0-1 1,0-1-1,1 1 1,-1 0-1,1-1 1,3 3-1,-5-4-39,-1-1-1,1 0 0,0 1 0,-1-1 1,1 0-1,-1 0 0,1 0 0,0 0 1,-1 0-1,1 0 0,-1-1 1,1 1-1,-1 0 0,1-1 0,-1 0 1,1 1-1,-1-1 0,1 0 1,-1 1-1,3-3 0,3-2 261,0 0 0,10-11 0,-6 7 153,6-7-1,-9 9-153,0 0 0,1 0 0,9-6 0,-3 2 83,-13 9-280,0 1-1,0-1 1,0 1 0,0-1-1,0 1 1,0 0 0,0 0-1,0 0 1,0 0 0,1 0-1,-1 0 1,0 0 0,4 0-1,-4 2-53,0-1-1,0 0 1,0 1-1,0-1 1,0 1-1,0-1 1,-1 1-1,1 0 1,0 0-1,0 0 1,0 0-1,-1 0 1,1 0-1,0 0 0,-1 1 1,3 1-1,1 3 24,0 1 0,8 11-1,-12-16-33,3 5-302,0 1 0,0-1 1,4 14-1,-4-10-1125,5 9-10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42:52.20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44 14 3552,'-28'-12'2032,"28"12"-1950,0 0-1,0 0 1,-1-1 0,1 1 0,0 0 0,-1 0 0,1 0-1,-1 0 1,1-1 0,0 1 0,-1 0 0,1 0 0,0 0-1,-1 0 1,1 0 0,-1 0 0,1 0 0,0 0 0,-1 0-1,1 0 1,0 0 0,-1 1 0,1-1 0,-1 0 0,1 0-1,0 0 1,-1 0 0,1 1 0,0-1 0,-1 0 0,1 0-1,0 0 1,0 1 0,-1-1 0,1 0 0,0 1 0,0-1-1,-1 0 1,1 0 0,0 1 0,0-1 0,0 1 0,0-1-1,-1 0 1,1 1 0,0-1 0,0 0 0,0 1 0,0-1-1,0 1 1,-1 1-11,1 0 0,0 1 0,0-1-1,-1 0 1,2 1 0,-1-1 0,0 0 0,1 3-1,1 5-67,1-1 0,9 18 0,-1-1 79,-8-20-49,17 42-214,-17-43 137,0 0-1,0 0 1,0 0-1,0 0 1,1-1 0,7 8-1,-10-11 49,-1-1 0,1 1 0,0-1 0,-1 1 0,1-1 0,0 0 0,0 1 0,-1-1 0,1 0 0,0 1 0,0-1 0,0 0 0,0 0 0,-1 0 0,1 1 0,0-1 0,0 0 0,0 0 0,0 0 0,0-1 0,-1 1 0,1 0 0,0 0 0,0 0 0,0-1 0,0 1 0,-1 0 0,1-1 0,0 1 0,0-1 0,-1 1 0,1-1 0,0 1 0,-1-1 0,1 1 0,-1-1 0,1 0 0,0 1 0,0-2 0,3-3 44,0-1 0,-1 0 0,0 0 0,4-7 0,-5 7-48,11-24 47,-9 20 101,1-1 1,0 1-1,11-17 0,-4 9 288,7-9 1118,-6 39-200,-4-2-1383,0 1 0,-1 0-1,0 0 1,-1 1 0,0-1-1,-1 2 1,7 16 0,-12-26-1654,-2-9-656,0-3 473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42:52.70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179 348 3648,'9'5'682,"0"-1"-1,1 0 1,-1-1 0,1 0 0,15 3-1,-1-1 343,94 17 811,-54-11-411,-56-9-111,-11-1-641,-18-1 170,-4-2-575,-74-9 169,82 8-457,0 0 0,1-2-1,-1 0 1,-17-9 0,13 4-123,0-1 0,1-1 0,-23-18 0,34 23 135,1 0 0,0-1 0,0 1 0,0-2 0,1 1-1,0-1 1,1 0 0,0 0 0,-5-11 0,5 8-20,1 0-1,0 0 1,1-1 0,1 1-1,0-1 1,-3-21-1,6 27 52,0 1-1,0-1 1,0 0-1,1 1 1,0-1-1,3-10 1,-3 13 10,0 1 0,1-1 0,-1 1 1,1 0-1,0-1 0,0 1 0,0 0 0,1 0 0,-1 0 0,1 0 1,-1 1-1,6-4 0,-7 5-6,0 0 1,0 0-1,0 1 0,0-1 1,1 1-1,-1-1 0,0 1 1,0 0-1,1 0 0,-1-1 1,0 1-1,0 0 1,1 0-1,-1 0 0,0 0 1,1 0-1,-1 0 0,0 1 1,0-1-1,1 0 0,-1 1 1,0-1-1,0 1 1,1-1-1,-1 1 0,2 1 1,0 0 47,-1 0 0,1 0 1,0 0-1,-1 1 1,1-1-1,-1 1 0,0 0 1,4 5-1,2 6 102,0 0 1,-1 1-1,-1 0 0,0 1 1,-1-1-1,-1 1 0,-1 0 1,0 0-1,0 0 0,-2 1 1,0-1-1,-1 0 0,-1 1 1,0-1-1,-4 17 0,4-29-291,-3 13-150,2-14-1155,-2-12-1841,0-9 483,1 0 970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3:01:23.48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13 335 2976,'0'0'51,"-1"0"1,1 0-1,-1 0 1,0 0-1,1 0 1,-1-1-1,1 1 0,-1 0 1,1-1-1,-1 1 1,0 0-1,1-1 1,0 1-1,-1 0 0,1-1 1,-1 1-1,1-1 1,-1 1-1,1-1 1,0 1-1,-1-1 0,1 1 1,0-1-1,0 0 1,-1 1-1,1-1 1,0 1-1,0-1 0,0 0 1,0 1-1,0-1 1,0 1-1,0-1 1,0-1-1,0 1 245,0 0-1,1-1 1,-1 1 0,1-1-1,-1 1 1,1 0-1,0-1 1,0 1 0,-1 0-1,1 0 1,0-1 0,0 1-1,0 0 1,2-2-1,-2 3-72,-1 0-1,1-1 1,-1 1-1,0 0 1,1 0-1,-1-1 1,1 1-1,-1 0 0,1 0 1,-1-1-1,0 1 1,1 0-1,-1 0 1,1 0-1,-1 0 1,1 0-1,-1 0 1,1 0-1,-1 0 1,1 0-1,-1 0 0,1 0 1,-1 0-1,1 0 1,-1 0-1,1 1 1,-1-1-1,1 0 1,1 1 22,-1 0 0,0 0 0,0 0 0,0 0 0,0 0 0,0 0 0,-1 0 0,1 1 0,0-1 0,1 2 0,1 6 69,1 0 1,3 15 0,-5-15 522,7 35 237,-3-12-617,-3 1-23,-3-29-400,0 1-1,0 0 1,1-1-1,-1 1 1,1-1-1,0 1 1,1-1 0,-1 0-1,1 1 1,0-1-1,3 7 1,-3-9-10,-1 0 1,1 0-1,-1 0 1,1 0-1,-1 1 1,0-1-1,0 0 1,0 1-1,0-1 0,-1 1 1,2 3-1,-2-4 638,18-3 52,-15 0-682,-1 0-1,0 0 1,1 0-1,-1 0 0,0-1 1,0 1-1,0-1 1,0 0-1,0 1 1,0-1-1,-1 0 1,3-3-1,0 0 20,-1-1-1,1 1 1,-1-1-1,2-6 1,9-22 212,3-10 150,3 0 1,34-59 0,-26 62-169,1 1 0,2 1 1,49-46-1,-54 59-215,-15 15-168,0-1 0,22-15 0,-33 36-1318,-3 2-280,1 0 0,1 1 0,-1-1 0,1 12 1,1-18 1091,1-1 0,-1 1 0,1 0 0,0 0 0,0 0 0,0-1 0,0 1 0,1-1 0,0 1 0,0-1 1,0 1-1,4 4 0,12 8-3468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42:53.14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26 0 5632,'0'1'171,"-1"0"1,0-1 0,0 1-1,1-1 1,-1 0-1,0 1 1,0-1 0,0 1-1,0-1 1,0 0-1,1 0 1,-1 0-1,0 1 1,0-1 0,0 0-1,0 0 1,-1 0-1,1 0-145,0 0 39,1 0-1,-1 0 0,1 0 0,0 0 1,-1 0-1,1 0 0,0 0 0,-1 1 0,1-1 1,0 0-1,-1 0 0,1 0 0,0 1 1,-1-1-1,1 0 0,0 1 0,0-1 0,-1 0 1,1 0-1,0 1 0,0-1 0,0 0 1,-1 1-1,1-1 0,0 0 0,0 1 1,0-1-1,0 1 0,0-1 0,0 0 0,0 1 1,0-1-1,0 1 0,0-1 0,0 0 1,0 1-1,0-1 0,0 0 0,0 1 0,0-1 1,0 1-1,0-1 0,1 0 0,-1 1 1,0-1-1,0 0 0,1 1 0,8 20 779,-8-19-833,6 9 250,1 0 1,1 0-1,0-1 0,0 0 0,1 0 0,12 8 0,12 13 367,-8-7-295,-25-23-281,0 0 1,0 0 0,0 0 0,1 0 0,-1 0-1,0 0 1,1-1 0,-1 1 0,0 0 0,1-1 0,-1 1-1,1-1 1,-1 0 0,1 1 0,-1-1 0,1 0-1,2 0 1,-4 0-22,1-1 0,0 1 0,-1-1 0,1 0 0,-1 1 0,0-1 0,1 1 0,-1-1 0,1 0 0,-1 1 0,0-1 0,0 0 0,1 1 0,-1-1 0,0 0 0,0 0 0,0 1 0,0-1 0,0 0 0,0 0 0,0 1 0,0-1 0,0 0 0,0 1 0,0-1 0,0 0 0,0 0 0,-1 1 0,1-1 0,-1-1 0,-9-25 315,4 14-275,-2 1-1,-8-13 1,9 15-282,1-1 0,-11-20 0,17 31 204,0-1-1,-1 1 0,1 0 1,0-1-1,0 1 1,0-1-1,0 0 0,-1 1 1,1-1-1,0 1 1,0-1-1,0 1 1,0-1-1,0 1 0,0-1 1,0 1-1,0-1 1,0 1-1,1-1 1,-1 1-1,0-1 0,0 1 1,0-1-1,1 1 1,-1-1-1,0 1 0,0-1 1,1 1-1,0-1 1,0 0 4,0 1 0,0-1 0,0 1 0,0-1 1,0 1-1,0 0 0,1-1 0,-1 1 0,0 0 0,0 0 1,0 0-1,3 0 0,2 0 83,0 1 1,1 0-1,10 4 1,11 5 152,-18-6-106,0 0 0,1 0-1,0-1 1,0-1 0,19 3-1,-30-5-146,1 0 0,-1-1 0,0 1-1,0 0 1,1 0 0,-1 0 0,0 0 0,1 0-1,-1 0 1,0 0 0,0-1 0,1 1-1,-1 0 1,0 0 0,0 0 0,0-1-1,1 1 1,-1 0 0,0 0 0,0 0-1,0-1 1,0 1 0,0 0 0,1-1-1,-1 1 1,0 0 0,0 0 0,0-1-1,0 1 1,0 0 0,0 0 0,0-1 0,0 1-1,0 0 1,0-1 0,0 1 0,0 0-1,0-1 1,0 1 0,0 0 0,0 0-1,0-1 1,-1 1 0,1 0 0,0-1-1,-5-12-1565,4 12 1421,-4-12-1263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42:54.12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328 613 5984,'-15'-7'1920,"15"7"-1868,0 0 1,-1 0-1,1 0 1,0 0-1,-1 0 1,1 0-1,0 0 1,-1 0-1,1 1 1,0-1-1,-1 0 1,1 0 0,0 0-1,0 0 1,-1 1-1,1-1 1,0 0-1,0 0 1,-1 1-1,1-1 1,0 0-1,0 0 1,0 1-1,0-1 1,-1 0-1,1 1 1,0-1-1,0 0 1,0 1-1,0-1 1,0 0-1,0 1 1,0-1-1,0 0 1,0 1-1,0-1 1,0 0 0,0 1-1,0-1 1,0 0-1,0 1 1,0-1-1,0 0 1,0 1-1,1-1 1,8 15 940,0 0 0,7 17 0,10 20 108,-6-20-251,44 56 1,-61-85-791,0 0 1,0 0-1,0-1 0,1 1 1,-1-1-1,1 1 0,-1-1 1,1 0-1,7 2 0,-10-3-37,0-1-1,0 0 0,0 1 0,0-1 1,0 0-1,1 0 0,-1 0 0,0 0 1,0 0-1,0 0 0,0 0 0,0 0 1,0-1-1,0 1 0,0 0 0,0 0 0,0-1 1,0 1-1,0-1 0,0 1 0,0-1 1,0 1-1,0-1 0,-1 0 0,1 0 1,0 1-1,0-1 0,-1 0 0,1 0 1,0 0-1,-1 1 0,1-1 0,-1 0 1,1 0-1,-1 0 0,1 0 0,-1 0 1,0 0-1,1-2 0,1-5-87,-1 0 0,0-1 0,0 1 0,-1 0 0,-1-12 0,-5-44-3379,4 53 2521,-9-46-3687,7 41 2430,-3-24 0,1-5 1882,-2 10 7230,6 30-6747,1 1 0,-1 0 0,0-1 0,0 1 0,0 0 0,-1 0 0,1 1 0,-1-1 0,0 0 0,0 1 0,-1 0 0,1 0 1,-6-4-1,1 1 235,0 0 1,-1 1-1,0 1 1,-16-7-1,25 11-423,0 0 0,0 0 0,0 0-1,0-1 1,-1 1 0,1 0 0,0 0-1,0 0 1,0 0 0,0 0 0,0 0 0,-1 0-1,1 0 1,0 0 0,0 0 0,0 0-1,0 0 1,-1 0 0,1 0 0,0 0 0,0 0-1,0 0 1,0 0 0,0 0 0,-1 0-1,1 0 1,0 1 0,0-1 0,0 0 0,0 0-1,0 0 1,0 0 0,-1 0 0,1 0 0,0 0-1,0 0 1,0 1 0,0-1 0,0 0-1,0 0 1,0 0 0,0 0 0,0 0 0,0 1-1,-1-1 1,1 0 0,0 0 0,0 0-1,0 0 1,0 1 0,0-1 0,0 0 0,0 0-1,0 0 1,0 0 0,0 0 0,1 1-1,-1-1 1,0 0 0,0 0 0,0 0 0,0 0-1,0 0 1,0 1 0,0-1 0,0 0-1,5 12-287,-5-12 308,7 11 112,0-1 1,0 0 0,1 0 0,1-1 0,13 13 0,-6-7 13,-12-10-104,0-1 27,0 0 0,0 0 0,1 0-1,5 4 1,-9-8-47,-1 1 0,1-1-1,0 1 1,-1-1 0,1 0 0,0 1-1,0-1 1,-1 0 0,1 1 0,0-1-1,0 0 1,-1 0 0,1 0-1,0 0 1,0 0 0,0 0 0,-1 0-1,1 0 1,0 0 0,0 0 0,-1 0-1,1 0 1,0-1 0,0 1-1,-1 0 1,1 0 0,0-1 0,0 1-1,-1-1 1,1 1 0,-1-1 0,1 1-1,0-1 1,-1 1 0,1-1 0,-1 1-1,1-1 1,-1 0 0,1 1-1,-1-2 1,2-2 15,0 0-1,-1-1 1,1 1-1,-1-1 1,0 0 0,-1 1-1,1-1 1,-1 0-1,0 1 1,0-1 0,-1-5-1,-1-8 8,-7-26 0,-9-42-329,14 66 345,-1 1 0,-15-37 0,29 94-1033,-4-25 895,0-1 0,2 0 0,-1 0 0,9 10 0,-14-21 76,-1 0 0,1 0 0,0 0 1,0 0-1,-1-1 0,1 1 0,0 0 0,0 0 0,0-1 1,0 1-1,0-1 0,0 1 0,0-1 0,0 1 0,0-1 1,0 1-1,2-1 0,-2 0 8,-1 0 0,1 0 0,0 0 0,0 0-1,-1 0 1,1 0 0,0-1 0,-1 1 0,1 0 0,0 0 0,-1-1 0,1 1-1,0-1 1,-1 1 0,1 0 0,-1-1 0,1 1 0,-1-1 0,1 1 0,-1-1-1,1 0 1,-1 1 0,1-1 0,-1 1 0,0-1 0,1 0 0,-1 1 0,0-1 0,0 0-1,0 1 1,1-2 0,0-2 59,0-1-1,-1 1 1,1-1 0,-1 1-1,0-1 1,0 1-1,-1 0 1,1-1 0,-1 1-1,-2-7 1,-1-3 143,-11-25 0,9 27-120,-1 0 1,0 1-1,-1 0 0,0 0 1,-1 0-1,0 1 0,-1 1 1,-19-16-1,10 11 17,1 2 1,-2 0-1,1 1 0,-38-15 0,-85-19 125,131 42-229,-13-4-83,8 2-68,0 0-1,0 1 0,0 1 1,-27-1-1,42 3 121,0 1 0,0 0-1,0 0 1,1 0 0,-1 0 0,0 0 0,0 0 0,0 1 0,0-1-1,0 0 1,0 0 0,1 1 0,-1-1 0,0 0 0,0 1 0,1-1 0,-1 1-1,0-1 1,0 1 0,1-1 0,-1 1 0,0-1 0,1 1 0,-1 0 0,1-1-1,-1 1 1,1 0 0,-1 1 0,0-1-7,1 0-1,0 1 1,0-1-1,1 0 1,-1 1-1,0-1 1,0 0-1,1 0 1,-1 0-1,0 1 1,1-1-1,-1 0 1,1 0-1,0 0 1,-1 0-1,1 0 1,0 0-1,0 0 1,1 2-1,7 6 16,1 0 0,0-1 0,0-1 0,0 1 0,1-2 0,15 8 0,5 1 219,39 11 1,-50-19-11,1-1 1,0 0 0,36 3-1,-49-8-158,-1-1 0,1 0 0,0 0-1,-1-1 1,1 0 0,-1 0-1,1-1 1,-1 0 0,1 0-1,-1 0 1,0-1 0,0 0-1,12-8 1,-12 6-243,-1 0 1,1-1-1,10-12 0,4-9-3518,-3 5 1159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42:55.28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135 404 4576,'0'0'1450,"-6"13"1745,5-7-3010,1 0 1,0 0-1,0-1 0,0 1 0,1 0 1,0-1-1,0 1 0,0-1 0,1 1 1,3 9-1,-4-14-164,8 25 266,1 0 0,2-1 0,1 0 1,1-1-1,0 0 0,35 40 0,-38-55 555,-11-9-823,0 0-1,0 0 1,0 0 0,0 0 0,1 0-1,-1 0 1,0-1 0,0 1-1,0 0 1,0 0 0,0 0 0,0 0-1,0 0 1,0-1 0,1 1 0,-1 0-1,0 0 1,0 0 0,0 0-1,0-1 1,0 1 0,0 0 0,0 0-1,0 0 1,0-1 0,0 1 0,0 0-1,0 0 1,0 0 0,0 0-1,0-1 1,0 1 0,0 0 0,-1 0-1,1 0 1,0-1 0,-9-24 773,8 21-745,-8-18 139,0 1 1,-1 0 0,-1 1-1,-26-35 1,29 40-1013,8 15 808,0 0-1,-1 0 1,1 0-1,0-1 0,0 1 1,0 0-1,0 0 1,0 0-1,0 0 1,0 0-1,1-1 0,-1 1 1,0 0-1,0 0 1,0 0-1,0 0 0,0 0 1,0-1-1,0 1 1,0 0-1,0 0 1,0 0-1,0 0 0,0 0 1,1 0-1,-1 0 1,0 0-1,0-1 0,0 1 1,0 0-1,0 0 1,0 0-1,1 0 1,-1 0-1,0 0 0,11 2-422,-6 0 307,4 1 41,0 0 0,0 0 0,1-1 0,16 2 0,-25-3 136,1-1-1,-1 0 0,1 0 0,-1 0 1,1 0-1,-1 0 0,1-1 1,-1 1-1,1 0 0,-1-1 0,1 1 1,-1-1-1,1 1 0,-1-1 0,0 0 1,1 1-1,-1-1 0,0 0 1,0 0-1,1 0 0,-1 0 0,0 0 1,0 0-1,0-1 0,0 1 1,0 0-1,-1 0 0,1-1 0,0 1 1,0-1-1,-1 1 0,1 0 0,-1-1 1,0 1-1,1-1 0,-1 1 1,0-4-1,1-6 136,-1 0 0,0 0 1,-1 0-1,-1-1 0,1 1 1,-2 0-1,1 1 0,-2-1 1,1 0-1,-8-14 0,4 13-89,1 0 0,-2 0 0,1 0 0,-1 1-1,-1 1 1,0-1 0,-20-16 0,-4 2-265,-2 1 1,-58-29 0,79 45-83,13 8 227,0-1 1,0 1 0,-1-1-1,1 0 1,0 0 0,0 1-1,0-1 1,0 0 0,0 0-1,0 0 1,0 0-1,0 0 1,0 0 0,-1-3-1,2 4 18,0-1 0,0 1-1,0-1 1,0 1-1,0 0 1,1-1-1,-1 1 1,0 0-1,0-1 1,0 1 0,0-1-1,1 1 1,-1 0-1,0-1 1,0 1-1,0 0 1,1-1 0,-1 1-1,0 0 1,1 0-1,-1-1 1,0 1-1,1 0 1,-1 0-1,0 0 1,1-1 0,-1 1-1,0 0 1,1 0-1,-1 0 1,1 0-1,5-2-46,-1 1 0,1 0-1,0 0 1,-1 0-1,9 1 1,7 0 117,0 1 0,-1 1 0,1 1 0,0 1 1,-1 0-1,29 11 0,-43-13-2,28 13 72,-33-14-74,0-1 0,0 1 1,1 0-1,-1 0 0,0 0 0,0-1 1,0 1-1,0 0 0,0 0 1,0 0-1,0 1 0,-1-1 1,1 0-1,0 0 0,-1 0 1,1 1-1,0-1 0,-1 0 1,0 1-1,1-1 0,-1 2 0,0 0 43,-1 0 0,0 0 0,-1-1-1,1 1 1,0 0 0,-1-1-1,0 1 1,1-1 0,-1 0 0,-4 4-1,2-1-49,4-4-61,-1 0-1,0 0 1,1-1-1,-1 1 1,0 0 0,0-1-1,0 1 1,1 0-1,-1-1 1,0 1 0,0-1-1,0 0 1,0 1-1,0-1 1,0 0-1,0 1 1,0-1 0,0 0-1,-1 0 1,1 0 4,1 0 1,0 0-1,-1 0 1,1-1 0,-1 1-1,1 0 1,0 0-1,-1 0 1,1-1-1,-1 1 1,1 0-1,0-1 1,-1 1 0,1 0-1,0-1 1,0 1-1,-1 0 1,1-1-1,0 1 1,0 0-1,0-1 1,-1 1 0,1-1-1,0 1 1,0-1-1,0 1 1,0 0-1,0-1 1,0 1 0,0-1-1,0 1 1,0-1-1,0 1 1,0-1-1,0 1 1,0-1-1,0 1 1,0 0 0,0-1-1,1 1 1,-1-1-1,0 0 1,7-23-168,6-26 30,-8 26-705,10-28 0,3 3-5872,-5 24 3509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42:56.67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686 576 1824,'8'8'1216,"-8"-8"-1169,0 0 1,0 0 0,0 0 0,0 0 0,0 0 0,1 0 0,-1 0 0,0 0 0,0 0-1,0 0 1,0 0 0,0 0 0,0 0 0,0 0 0,0 0 0,0 0 0,0 0 0,0 0-1,1 0 1,-1-1 0,0 1 0,0 0 0,0 0 0,0 0 0,0 0 0,0 0 0,0 0-1,0 0 1,0 0 0,0 0 0,0 0 0,0 0 0,0 0 0,0 0 0,0-1 0,0 1-1,0 0 1,0 0 0,0 0 0,0 0 0,0 0 0,0 0 0,0 0 0,0 0 0,0 0-1,0 0 1,0-1 0,0 1 0,0 0 0,0 0 0,0 0 0,0 0 0,-5-23 3744,4 17-4096,-4-10 544,0 1 0,-1-1 0,-1 2 0,-1-1 0,0 1 0,0 0 0,-1 0 0,-1 1 0,0 0 0,-1 1 0,-1 0 0,0 1 0,-26-19 0,3 6-65,-1 2-1,-76-35 0,-156-32 1031,248 85-1343,-26-3 0,38 6 41,8 1 63,-1 0 0,0 0 0,0 0 0,1 0 0,-1 0 0,0 0 0,0 0 0,1 0 0,-1 0 0,0 1 0,0-1 0,1 0 0,-1 0 0,0 1 0,1-1 0,-1 0 0,0 1 1,0-1 14,1 1 1,0-1 0,0 0-1,0 1 1,-1-1-1,1 1 1,0-1 0,0 0-1,0 1 1,0-1 0,0 0-1,0 1 1,0-1 0,0 0-1,0 1 1,0-1 0,0 1-1,0-1 1,0 0 0,0 1-1,0-1 1,0 0 0,0 1-1,1-1 1,-1 0 0,0 1-1,0-1 1,0 0 0,1 1-1,-1-1 1,0 0 0,0 1-1,1-1 1,-1 0 0,3 4-44,1-1 1,-1 0 0,0 0 0,1 0-1,0 0 1,0-1 0,8 5 0,32 11 169,-37-16-84,63 22 515,0-3 0,146 22-1,-207-42-443,0 0 0,0-1 0,0 0 0,-1 0 0,1-1-1,0 0 1,0 0 0,-1-1 0,1 0 0,-1-1 0,1 0 0,-1 0-1,8-5 1,-14 7-36,0 0 0,0-1-1,0 1 1,0-1 0,0 1-1,0-1 1,0 0 0,-1 0-1,1 1 1,0-1 0,-1 0 0,0-1-1,1 1 1,-1 0 0,0 0-1,0 0 1,-1-1 0,2-2-1,-1 1 9,-1 0 0,0 0 0,0 0 0,0 0 0,0 0 0,-1 0 0,1 0 0,-1 0 0,0 1 0,-3-7 0,0 0-46,-1-1 0,0 2 1,-1-1-1,0 1 0,0-1 0,-1 2 0,-9-10 0,15 17-367,2 2 282,0 1 1,0-1-1,0 0 0,0 0 1,1 0-1,-1 0 1,0 0-1,1 0 0,-1 0 1,1 0-1,-1-1 0,1 1 1,1 0-1,3 2 48,0 0-51,1-1 0,0 1 0,11 1 0,-18-3 90,1-1-1,0 0 1,0 0 0,0 0-1,0 1 1,1-1-1,-1 0 1,0 0 0,0 0-1,0-1 1,0 1 0,0 0-1,0 0 1,0 0-1,0-1 1,-1 1 0,1-1-1,0 1 1,0-1 0,0 1-1,0-1 1,0 1 0,0-1-1,-1 0 1,1 1-1,0-1 1,-1 0 0,1 0-1,0 1 1,-1-1 0,1 0-1,-1 0 1,1-1 0,0-1 34,0 0 0,-1 0 0,1 0 0,-1 0 1,0 0-1,0 0 0,0 0 0,0 0 1,-1 0-1,1 0 0,-1 0 0,0 0 1,0 1-1,0-1 0,0 0 0,0 0 1,0 1-1,-1-1 0,1 0 0,-1 1 1,0 0-1,-2-3 0,0 1-3,0 0 1,0 0-1,0 0 0,-1 1 1,1 0-1,-1 0 0,0 0 0,0 0 1,0 1-1,0-1 0,-9-1 0,12 3-73,0 0 0,-1 1 0,1-1-1,0 1 1,0 0 0,0-1-1,-1 1 1,1 0 0,0 0 0,0 1-1,0-1 1,-1 0 0,1 1-1,0-1 1,0 1 0,0 0-1,0 0 1,0 0 0,0 0 0,0 0-1,0 0 1,0 0 0,0 1-1,1-1 1,-1 1 0,1-1 0,-1 1-1,1 0 1,-1-1 0,1 1-1,0 0 1,0 0 0,-2 3-1,2 1-116,-1-1-1,1 1 0,0-1 0,1 1 0,-1 0 0,1-1 1,1 8-1,-1-6-3488,0-10 2041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42:57.26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 0 4992,'0'0'86,"-1"1"0,1-1-1,0 0 1,0 0 0,0 0 0,-1 0 0,1 0 0,0 1 0,0-1 0,0 0-1,-1 0 1,1 0 0,0 1 0,0-1 0,0 0 0,0 0 0,0 1-1,-1-1 1,1 0 0,0 0 0,0 1 0,0-1 0,0 0 0,0 1 0,0-1-1,0 0 1,0 0 0,0 1 0,0-1 0,0 14-2,0-8 616,1 8-332,0-1 1,1 0-1,1 1 1,0-1-1,0 0 0,7 15 1,37 71 300,-46-96-630,1 2 53,0 0 0,1 0-1,-1-1 1,1 1 0,0 0 0,1-1 0,-1 0 0,1 0-1,0 0 1,0 0 0,9 6 0,-13-10-72,0 0 0,1 1 0,-1-1 0,1 0 0,-1 1 1,0-1-1,1 0 0,-1 1 0,1-1 0,-1 0 0,1 0 0,-1 0 0,1 0 0,-1 1 1,1-1-1,0 0 0,-1 0 0,1 0 0,-1 0 0,1 0 0,-1 0 0,1 0 0,-1-1 0,1 1 1,-1 0-1,1 0 0,-1 0 0,1 0 0,-1-1 0,1 1 0,-1 0 0,1 0 0,-1-1 0,0 1 1,1 0-1,-1-1 0,1 1 0,-1-1 0,0 1 0,1 0 0,-1-1 0,0 1 0,0-1 1,1 1-1,-1-1 0,0 1 0,0-1 0,0 1 0,1-1 0,-1 1 0,0-1 0,0 1 0,0-1 1,0 1-1,0-1 0,0 0 0,0-5 141,0 0 0,0 1 0,0-1 1,-2-8-1,-1 1-39,0 1 1,-1 0 0,0 0-1,-1 0 1,0 1 0,-1 0-1,-12-19 1,-2 4-91,-38-41 0,39 43-826,19 24 784,-1 0 0,1 0 0,0 0 0,0 0 0,0 0 0,0 0 0,0-1 0,-1 1 0,1 0 0,0 0 0,0 0 0,0 0 0,0 0 0,0-1 0,0 1 0,0 0 0,0 0 0,0 0 0,-1 0 0,1 0 0,0-1 0,0 1 0,0 0 0,0 0 0,0 0 0,0 0 0,0-1 0,0 1 0,0 0 0,0 0 0,0 0 0,0-1 0,1 1 0,-1 0 0,0 0 0,0 0 0,0 0 1,0 0-1,0-1 0,0 1 0,0 0 0,0 0 0,0 0 0,1 0 0,-1 0 0,0-1 0,0 1 0,0 0 0,0 0 0,0 0 0,1 0 0,-1 0 0,0 0 0,0 0 0,0 0 0,0 0 0,0 0 0,1 0 0,-1 0 0,0 0 0,0 0 0,0 0 0,1 0 0,-1 0 0,0 0 0,0 0 0,12 2-159,274 107 1332,-278-105-1075,1 0-1,-1 1 1,0 0 0,-1 0 0,10 10 0,-14-13-12,0 1 0,-1-1 0,0 1 0,1 0 0,-1 0 0,0 0 0,0 0 0,-1 0 0,1 0 0,-1 0 0,0 1 0,1-1 0,-1 1 0,-1-1 0,1 1-1,0 5 1,-1-1 5,-1 1-1,0-1 1,0 1-1,-1-1 1,0 0-1,0 0 1,-1 0-1,0 0 0,0 0 1,-1-1-1,-8 13 1,2-3-22,5-8-75,0-1 0,0 0 0,-10 10-1,15-18 8,0 1 0,0-1-1,-1 0 1,1 0-1,0 0 1,-1 1-1,1-1 1,0 0-1,-1 0 1,1 0-1,0 0 1,-1 0-1,1 0 1,0 0 0,-1 0-1,1 0 1,0 1-1,-1-2 1,1 1-1,0 0 1,-1 0-1,1 0 1,-1 0-1,1 0 1,0 0-1,-1 0 1,1 0 0,0 0-1,0-1 1,-1 1-1,1 0 1,0 0-1,-1 0 1,1-1-1,0 1 1,0 0-1,-1 0 1,1-1-1,0 1 1,0 0 0,0-1-1,-1 1 1,1 0-1,0-1 1,-1-1-31,-1 0-1,1 0 1,0 0 0,1 0 0,-1 0 0,0-1 0,0-2 0,-2-15-1088,-1-28 0,6 20-93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42:57.63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 0 5152,'-1'2'1954,"5"-1"-317,12-3 703,0 1-1247,101 5 1995,-34 3-2234,-1 0-674,-82-7-226,0-1-1,0 1 0,0 0 1,-1 0-1,1 0 1,0 0-1,0 0 0,0 0 1,0 0-1,0 0 1,0 0-1,0 0 0,0 0 1,0-1-1,0 1 1,0 0-1,0 0 1,0 0-1,0 0 0,0 0 1,0 0-1,-1 0 1,1-1-1,0 1 0,0 0 1,0 0-1,1 0 1,-1 0-1,0 0 0,0 0 1,0 0-1,0 0 1,0-1-1,0 1 0,0 0 1,0 0-1,0 0 1,0 0-1,0 0 1,0 0-1,0 0 0,0 0 1,0 0-1,0-1 1,0 1-1,1 0 0,-1 0 1,0 0-1,0 0 1,0 0-1,0 0 0,0 0 1,0 0-1,0 0 1,0 0-1,1 0 0,-1 0 1,0 0-1,0 0 1,0 0-60,-5-4-1579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42:57.99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25 129 5824,'9'4'991,"1"1"0,17 4 0,-19-7-844,2 2 296,0-1 0,0-1 0,0 0 0,1 0 1,18 0-1,-25-2-312,0 0 1,0-1 0,0 1-1,0-1 1,0 1-1,0-1 1,0-1-1,0 1 1,-1 0 0,1-1-1,0 0 1,-1 0-1,1 0 1,-1 0-1,0-1 1,6-4 0,-8 6-62,0 0 0,0 0 0,0-1 0,0 1 0,0 0 0,-1-1 0,1 1 0,0-1 0,-1 1 0,1-1 0,-1 1 0,1-1 0,-1 0 0,0 1 0,1-1 0,-1 0 0,0 1 0,0-1 0,0 1 0,-1-1 0,1-2 0,-1 1 37,0 0 0,0 0 1,-1 0-1,1 0 0,-1 0 1,1 0-1,-1 0 0,0 1 1,-3-4-1,-1-1 5,-1 1 0,0-1 1,-1 1-1,1 0 0,-1 1 1,0 0-1,0 0 0,-1 1 0,-12-5 1,16 7-104,0 1 1,0-1 0,0 1-1,0 0 1,-1 0 0,1 0-1,0 1 1,0 0 0,-1 0-1,1 0 1,0 1 0,0 0-1,0 0 1,0 0 0,0 0-1,0 1 1,0 0 0,-8 4-1,11-5-41,0 0-1,1 0 0,-1 1 0,0-1 0,1 1 1,-1-1-1,1 1 0,-1-1 0,1 1 0,0 0 0,0 0 1,0 0-1,0 0 0,0-1 0,0 1 0,0 0 0,1 1 1,-1-1-1,1 0 0,-1 0 0,1 0 0,0 0 0,0 0 1,0 0-1,0 1 0,0-1 0,0 0 0,1 0 1,-1 0-1,1 0 0,-1 0 0,3 4 0,-1-2-488,0 1 0,0-1 0,1 0 0,-1 1 0,7 6 0,-5-7-893,0 0 0,0 0 0,0 0 0,8 4 0,6 4-1738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42:59.06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 40 3232,'-7'-1'1015,"8"-1"-317,3 0-448,6 0 6107,18 6-4060,-3-1-1362,42 0 3672,-53-1-4991,1 6 339,1-1 0,0 0 0,1-1 0,19 5-1,-17-6 27,56 13 231,3 1-120,46 11-86,-81-21 25,-38-9 19,0 1 0,1-1 0,-1 1 0,8-2-1,1 0-74,-13 1 49,1 0 0,-1-1-1,0 1 1,0 0-1,1-1 1,-1 0 0,0 1-1,0-1 1,0 0-1,0 0 1,0 1 0,0-1-1,0 0 1,0 0-1,0 0 1,0 0 0,0 0-1,-1 0 1,1-1-1,0 1 1,-1 0 0,1 0-1,-1 0 1,1-3-1,1 0 54,-1-1 0,1 0 0,-1 1-1,-1-1 1,2-9 0,-4-3-141,0 0 0,-1 0 0,-7-23 0,10 40-19,0-1 0,0 1-1,-1-1 1,1 1 0,0-1-1,0 1 1,0-1 0,-1 1 0,1-1-1,0 1 1,0-1 0,-1 1-1,1 0 1,0-1 0,-1 1 0,1-1-1,-1 1 1,1 0 0,-1-1 0,-5-3-2801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42:59.41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136 384 4896,'-6'8'487,"2"-3"-11,0 1 1,0-1-1,0 0 1,-7 5-1,11-9-337,-1-1 0,1 0 0,-1 0 1,1 1-1,0-1 0,-1 0 0,1 0 0,-1 0 0,1 0 0,-1 0 0,1 0 0,-1 0 0,1 0 1,-1 0-1,1 0 0,-1 0 0,1 0 0,0 0 0,-1 0 0,1 0 0,-1 0 0,1 0 1,-1 0-1,1-1 0,-1 1 0,1 0 0,0 0 0,-1-1 0,0 0 0,-10-14 2589,3-2-2038,0 0 0,2 0-1,0-1 1,0 0 0,-2-20 0,-23-140-45,29 170-678,1 0-1,0 0 1,0 0-1,2-14 1,-1 19-405,0 0 0,1 0 0,0 0 0,0 0 0,0 0 0,1-3 0,-1 4-406,1 0-1,-1 0 1,0 0 0,1 0-1,-1 0 1,1 1 0,0-1 0,2-2-1,9-2-2653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43:00.39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 24 2496,'-12'-7'1214,"11"7"-1177,1 0 1,0 0-1,0 0 1,0 0 0,0 0-1,-1 0 1,1 0-1,0 0 1,0 0 0,0-1-1,0 1 1,-1 0-1,1 0 1,0 0 0,0 0-1,0 0 1,0 0-1,0-1 1,0 1-1,0 0 1,-1 0 0,1 0-1,0 0 1,0-1-1,0 1 1,0 0 0,0 0-1,0 0 1,0-1-1,0 1 1,0 0 0,0 0-1,0 0 1,0 0-1,0-1 1,0 1 0,0 0-1,0 0 1,0 0-1,0-1 1,0 1-1,1 0 1,-1 0 0,0 0-1,0 0 1,0-1-1,0 1 1,0 0 0,0 0-1,0 0 83,1 0-1,-1-1 0,0 1 1,0 0-1,0 0 0,0 0 1,0-1-1,0 1 0,0 0 1,0 0-1,0 0 0,0-1 1,0 1-1,-1 0 0,1 0 1,0 0-1,0-1 0,0 1 1,0 0-1,0 0 1,0 0-1,0 0 0,0-1 1,-1 1-1,1 0 0,0 0 1,0 0-1,0 0 0,0 0 1,-1-1-1,1 1-93,0 0 0,0 0-1,0 0 1,0 0 0,0 0 0,0 0 0,-1 0-1,1 0 1,0 0 0,0 0 0,0 0-1,0 0 1,0 0 0,0 0 0,0 0 0,0 0-1,0 0 1,0 0 0,0 0 0,-1 0-1,1-1 1,0 1 0,0 0 0,0 0 0,0 0-1,0 0 1,0 0 0,0 0 0,0 0 0,0 0-1,0 0 1,0 0 0,0-1 0,0 1-1,0 0 1,0 0 0,0 0 0,0 0 0,0 0-1,0 0 1,0 0 0,0 0 0,0-1 0,0 1-1,0 0 1,0 0 0,0 0 0,0 0-1,0 0 1,0 0 0,0 0 0,0 0 0,0 0-1,1 0 1,-1 0 0,0-1 0,0 1 0,0 0-1,0 0 1,0 0 0,0 0 0,0 0-1,0 0 1,1 0 0,0 0 124,1 1 1,0-1-1,0 0 0,0 1 0,0 0 1,0-1-1,-1 1 0,1 0 1,0 0-1,-1 0 0,1 0 0,2 2 1,21 21 967,-10-9-558,0-2-254,1-1-1,32 21 1,-39-28 275,-1 0-1390,-8-5 730,1 0-1,-1 0 1,0 0 0,0 0 0,0 0 0,0 0 0,0 0-1,1 0 1,-1-1 0,0 1 0,0 0 0,0 0 0,0 0-1,0 0 1,0 0 0,1 0 0,-1 0 0,0 0 0,0-1-1,0 1 1,0 0 0,0 0 0,0 0 0,0 0 0,0 0-1,0-1 1,0 1 0,0 0 0,0 0 0,0 0 0,1 0-1,-1 0 1,0-1 0,0 1 0,0 0 0,0 0-1,-1 0 1,1 0 0,0 0 0,0-1 0,0 1 0,0 0-1,0 0 1,0-5-1899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3:01:25.07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86 132 2496,'-9'1'351,"7"-1"-247,1 1-1,-1-1 1,0 0-1,0 0 1,0 1 0,0-1-1,0 1 1,0 0 0,1 0-1,-5 2 4776,6-2-3695,2 2-844,0 0-1,0 0 0,0 0 1,1 0-1,-1 0 0,1-1 1,-1 0-1,1 1 0,0-1 1,0 0-1,6 3 0,-5-3-157,0 0 1,0 0-1,1 0 0,-1 0 0,1-1 1,-1 1-1,1-1 0,8 1 0,-8-2-85,1-1-1,-1 1 0,0-1 1,0 0-1,1-1 1,-1 1-1,9-5 1,-12 6-78,0-1 0,0 0 0,-1 0 1,1 0-1,0 0 0,-1-1 1,1 1-1,-1 0 0,1 0 0,-1-1 1,0 1-1,0-1 0,1 0 0,-1 1 1,0-1-1,0 0 0,-1 1 1,1-1-1,0 0 0,-1 0 0,1 0 1,-1 0-1,1 0 0,-1-3 0,0-1-18,0 0-1,0 0 0,0 1 1,-1-1-1,0 0 0,0 0 0,-3-6 1,3 10-13,0 1-1,0-1 1,0 1 0,0-1 0,0 1 0,0-1 0,-1 1 0,1-1 0,0 1-1,-1 0 1,1 0 0,-1 0 0,0 0 0,1 0 0,-1 0 0,0 0-1,1 1 1,-1-1 0,0 0 0,0 1 0,0 0 0,0-1 0,1 1 0,-1 0-1,0 0 1,-4 0 0,0 1 55,-1 0 0,0 0-1,1 0 1,-1 1 0,1 0 0,0 0-1,-1 1 1,1 0 0,-10 6 0,7-3 141,-1 1 1,1-1 0,0 2 0,0-1-1,-7 10 1,13-13-85,-1 1 1,1-1-1,0 1 0,0 0 0,0 0 0,-3 10 0,5-13-69,1 0-1,-1 0 1,1 0-1,-1 0 0,1 0 1,0 1-1,0-1 0,0 0 1,0 0-1,0 0 0,0 0 1,1 1-1,-1-1 0,1 0 1,-1 0-1,1 0 0,0 0 1,0 0-1,0 0 0,2 3 1,1 0 10,0-1 1,0 1-1,0-1 1,1 0-1,-1-1 0,1 1 1,0-1-1,6 3 1,4 1 185,25 9 0,-18-8-52,-17-7-158,1 1-1,-1-1 0,1 0 0,-1-1 0,1 1 0,-1-1 0,1 0 0,-1 0 1,1-1-1,8-1 0,5-3 39,30-11 0,-35 10-55,-1-1 0,0-1 0,-1 0 0,0-1 0,0 0 0,-1-1 0,20-21 0,-27 25 18,0 0-1,0 0 0,0 0 1,-1-1-1,4-7 0,4-9 103,18-39 99,-24 38-261,-5 21 43,1 1-1,-1-1 1,1 0-1,-1 1 0,1-1 1,0 1-1,0-1 1,0 1-1,3-5 1,-1 0 174,-6 17-73,2 0 17,0 1 0,-1-1-1,-4 16 1,-2 15 195,4-17-48,2-12-82,-1 26-1,3-32-131,1-1-1,-1 0 0,1 0 0,0 0 0,0-1 0,1 1 0,0 0 1,3 7-1,-5-11-48,1 0 0,0 0 1,-1 0-1,1 0 0,0 0 1,0 0-1,0 0 0,0 0 1,0-1-1,0 1 0,0 0 1,0 0-1,0-1 1,0 1-1,1-1 0,-1 1 1,0-1-1,2 1 0,1 0 8,-1-1 0,1 0 1,-1 1-1,1-1 0,0 0 0,5-1 0,3-2 20,0 0 0,21-7 0,-3-4 27,0 0 0,-2-2-1,1-1 1,33-28 0,-38 28-43,-6 6-68,-17 10-6,-7 6-69,-96 116 1424,100-120-1267,1 1 0,-1 0 0,1 0-1,0 0 1,0-1 0,0 1 0,0 0 0,0 0-1,0 0 1,1 0 0,-1 1 0,1-1 0,-1 0-1,1 3 1,0-4 318,1-1-48,17-1-194,-1 0 1,0-2 0,0 0 0,19-6 0,65-25 255,-90 30-384,-8 2 16,0 1-1,-1 0 0,1 0 0,0 0 1,6-1-1,-10 24 72,0-16-61,-1 1 0,0-1 0,0 0-1,0 0 1,-1 0 0,0 0 0,0 0 0,0-1 0,-1 0 0,-5 7 0,-5 3 17,-31 25 0,6-6-49,-14 19 253,23-21-158,-2-1 1,-1-2 0,-46 31-1,74-56-44,0-1 0,0 0 0,-1-1 0,0 1-1,1-1 1,-1 0 0,0-1 0,0 1 0,0-1 0,-8 0 0,11-1-36,0 0 0,0 0 0,0 0 0,0-1 0,-1 0 1,1 1-1,0-1 0,0 0 0,0-1 0,0 1 0,0 0 1,1-1-1,-1 0 0,0 1 0,1-1 0,-1 0 0,1-1 1,0 1-1,-1 0 0,1-1 0,-2-2 0,0-1 2,-1 0 0,1-1 0,0 0-1,0 0 1,1 0 0,-6-15 0,8 18 11,0 1 0,0-1 0,0 0 0,1 0 0,-1 0-1,1 0 1,0 1 0,0-1 0,0-4 0,1 5 37,0 1-1,0-1 1,0 1-1,0-1 1,0 1 0,1 0-1,-1 0 1,1 0-1,-1 0 1,1 0-1,0 0 1,0 0-1,0 0 1,3-2-1,4-2 36,0 0 0,0 0 0,0 1 0,1 1 0,0 0 0,20-6 0,65-9 30,-56 12-117,-38 7 15,76-14-1040,-28 8-3469,-41 6 462,-31 8-5008,-13 1 5462,-9 6-22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43:00.75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5312,'16'7'4657,"3"1"-3277,15 10-73,-1 1 1,-1 1-1,54 47 1,79 88 177,-106-97-1118,-40-39-394,-10-9-51,0-1 0,0 0 1,1-1-1,14 9 0,-16-13-695,-9-10-1536,0 0 688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43:01.11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43 198 5056,'-14'5'2282,"17"-7"-840,-6-3 283,-8-7 1291,4 5-2473,6 4-437,-1 1 1,1-1 0,0 0-1,0 0 1,0 1 0,0-1-1,0 0 1,1 0 0,-1 0-1,1 0 1,0 0 0,0 0-1,0-5 1,1 8-103,-1-1-1,1 0 1,-1 0 0,1 1 0,0-1 0,-1 0-1,1 1 1,0-1 0,-1 0 0,1 1-1,0-1 1,0 1 0,-1-1 0,1 1 0,0 0-1,0-1 1,0 1 0,0 0 0,0 0-1,0-1 1,-1 1 0,1 0 0,0 0 0,0 0-1,0 0 1,0 0 0,0 0 0,1 1 0,27 4 323,-21-2-226,1 0-1,-1 0 1,0 1-1,0 1 1,0-1-1,-1 1 1,11 9-1,2 4 443,20 24-1,-25-27 81,-15-14-573,1 0 0,-1-1 0,0 1 0,1 0 0,-1-1 0,1 1 0,-1-1 0,1 1 0,-1-1 0,1 1 0,0-1 0,-1 0 0,1 1 0,0-1 0,-1 0 0,1 1 0,0-1 0,-1 0 0,1 0 0,0 1 0,0-1 0,-1 0 0,1 0 0,0 0 0,0 0 0,-1 0 0,1 0 0,0 0 0,0-1 0,-1 1 0,1 0 0,1-1 0,-1 0 22,0 0-1,0 0 1,0-1-1,0 1 0,0-1 1,0 1-1,0-1 1,0 1-1,-1-1 1,1 1-1,-1-1 0,1 0 1,0-2-1,1-8 136,-1-1-1,1-21 0,-4-8-93,1 26-1210,1-1-1,0 0 1,4-22-1,-3 36 410,0 0 0,-1 0 0,1 0 0,0 0 0,1 1 0,1-4 0,11-9-2650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44:07.23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 1413 3072,'-1'-2'263,"0"0"1,1 0 0,-1 0-1,1 0 1,0-1-1,-1 1 1,1 0-1,0 0 1,0 0 0,1 0-1,-1 0 1,0-1-1,1 1 1,-1 0-1,1 0 1,0 0 0,-1 0-1,3-2 1,22 72 1826,32 133-527,-5 17-678,-20-113-414,2 13 1042,-30-106 271,-4-22-1048,-3-29-536,2 35-99,0-27-94,2 1 0,0-1-1,7-36 1,-5 46-37,1 0 0,0 0-1,2 0 1,0 1 0,1 0 0,1 0 0,1 0-1,21-32 1,-25 45-6,0 0-1,1 1 1,0 0-1,0 0 0,0 0 1,14-8-1,-16 11 22,1 1 0,-1-1 0,1 1-1,-1 0 1,1 1 0,0-1 0,-1 1-1,1 0 1,0 0 0,0 0 0,0 1-1,0-1 1,7 2 0,-10-1 25,1 1 1,0-1-1,-1 1 1,1 0-1,-1 0 1,1 0-1,-1 0 1,1 1-1,-1-1 1,0 1-1,0-1 1,0 1-1,1 0 1,-2 0-1,1 0 0,0 0 1,2 3-1,1 2 21,-1 1 0,0-1-1,0 1 1,3 11-1,-4-9-10,0 1 1,0 0-1,-1 1 0,-1-1 0,0 0 1,0 1-1,-1-1 0,-1 0 0,0 1 1,0-1-1,-1 0 0,0 0 0,-8 20 1,5-19 56,0 0 1,-1 0 0,0 0 0,-1-1-1,0 0 1,-1-1 0,0 1-1,0-2 1,-1 1 0,-1-1-1,-18 14 1,23-20-58,0 0-1,0-1 0,0 1 1,0-1-1,-1 0 1,1-1-1,-1 1 1,1-1-1,-1 0 0,0 0 1,1-1-1,-1 1 1,-8-2-1,13 1-25,1 0 0,0 0 0,-1 0 0,1 0 0,0 0 0,-1 0 0,1 0-1,0 0 1,-1 0 0,1 0 0,0 0 0,-1 0 0,1 0 0,0 0 0,-1 0 0,1 0 0,0 0 0,0 0 0,-1 1 0,1-1-1,0 0 1,-1 0 0,1 0 0,0 1 0,0-1 0,-1 0 0,1 0 0,0 1 0,0-1 0,0 0 0,-1 1 0,1-1-1,0 0 1,0 0 0,0 1 0,0-1 0,0 0 0,0 1 0,0-1 0,-1 0 0,1 1 0,0 0 0,1-1-3,-1 1 1,0-1 0,0 1-1,1-1 1,-1 1 0,0-1-1,1 1 1,-1-1 0,0 1-1,1-1 1,-1 1 0,1-1-1,-1 1 1,1-1 0,-1 0-1,1 1 1,-1-1-1,1 0 1,-1 1 0,1-1-1,-1 0 1,2 0 0,5 2 28,1 0 0,-1-1 0,1 0 0,-1 0 0,1 0 1,0-1-1,-1-1 0,1 1 0,0-1 0,-1-1 0,13-3 0,-7 0 80,-1 0 1,1-1-1,-1 0 0,-1-1 0,22-16 0,-19 11-71,0-1-1,-1-1 1,0 0-1,-1-1 0,-1 0 1,0-1-1,-1 0 1,-1 0-1,9-21 0,5-20 121,23-88 0,-42 130-120,2-30 0,2-7 366,-7 51-385,-1 0 0,0 0 1,0-1-1,0 1 0,0 0 0,0 0 0,0 0 0,0 0 0,0 0 1,0-1-1,0 1 0,-1 0 0,1 0 0,0 0 0,-1 0 1,1 0-1,-1 0 0,1 0 0,-1 0 0,-1-2 0,1 0-103,3-10-256,0 12 334,0 1 0,1 0 0,-1-1 0,1 1 0,-1 0 0,0 0 0,1 1 0,-1-1-1,0 0 1,4 2 0,4 8 30,1-1-1,19 13 0,-26-18-34,0 0 0,-1 0 0,1 0 0,-1 1 0,0-1 0,0 1 0,0 0-1,-1 0 1,0 0 0,4 10 0,6 14-26,-2-8 105,-8-16-10,0 0 0,0-1 0,0 1 0,1-1 0,0 0 0,0 1 0,0-1 0,0-1 0,0 1 0,7 5 0,-9-8-37,0-1 1,0 0 0,0 1 0,0-1-1,0 0 1,0 0 0,0 0-1,0 0 1,0 0 0,0 0 0,0 0-1,0 0 1,0 0 0,0 0-1,0 0 1,0-1 0,-1 1-1,1 0 1,0-1 0,2 0 0,17-12 234,-18 11-228,13-10 46,-2-1-1,17-18 1,11-11 114,-29 30-134,0 0 0,-1-1 0,0 0 0,-1 0-1,-1-1 1,0-1 0,-1 0 0,0 0 0,10-31-1,-15 38-18,-1 0 0,-1 0 0,1 0 0,-1-1 0,-1 1 0,0-15 0,-1 18-46,0 0-1,0 0 1,0 0-1,0 1 1,-1-1-1,1 0 1,-1 1-1,-1-1 1,1 1-1,-1 0 1,-5-8-1,7 11 6,1 0-1,-1 0 0,0 0 0,0 0 1,0 0-1,0 0 0,0 0 0,0 1 1,0-1-1,0 0 0,0 1 1,0-1-1,0 1 0,0-1 0,0 1 1,0-1-1,0 1 0,-1 0 0,1 0 1,0-1-1,0 1 0,-1 0 0,1 0 1,0 0-1,0 0 0,-1 0 0,1 1 1,0-1-1,0 0 0,0 1 1,0-1-1,-1 1 0,1-1 0,0 1 1,0-1-1,0 1 0,0 0 0,0-1 1,0 1-1,0 0 0,-1 1 0,-3 3-47,0 1 0,1 0 0,-1 0 0,1 0 0,-5 10-1,6-9 71,-1-1 0,1 1 0,1 0 0,-1 0 0,1 0 0,1 1 0,-1-1 0,1 0 0,0 15 0,1-19 4,0 1-1,0-1 1,1 0 0,0 1-1,-1-1 1,1 0 0,0 0-1,1 0 1,-1 0 0,1 0-1,-1 0 1,1 0-1,0 0 1,0-1 0,0 1-1,0-1 1,0 1 0,1-1-1,-1 0 1,1 0 0,0 0-1,-1 0 1,1 0 0,0-1-1,4 2 1,1 1 29,1-1 1,0 0-1,-1-1 1,1 0-1,0-1 0,0 1 1,17-1-1,-9-2 25,0 0-1,0-2 1,23-5-1,-19 3-10,0-2 0,0 0-1,0-1 1,34-19-1,-44 20-18,0 0-1,0-1 1,-1-1-1,0 0 1,0 0 0,-1 0-1,0-2 1,-1 1-1,9-15 1,-5 5-18,-2 0 0,0-1 1,-1 0-1,-1 0 0,-1-1 1,-1 1-1,4-33 0,-10 53-25,2-23-44,-2 23 39,0 1 1,0-1 0,0 0 0,0 0 0,0 0 0,0 0 0,0 0 0,0 0 0,-1 0 0,1 0 0,0 0 0,0 0-1,-1 0 1,1 1 0,-1-1 0,1 0 0,-1 0 0,1 0 0,-1 1 0,0-2 0,0 2 4,1 0-1,-1 0 1,1 0 0,0 0 0,-1 1 0,1-1-1,-1 0 1,1 0 0,0 0 0,-1 1 0,1-1 0,0 0-1,-1 1 1,1-1 0,0 0 0,0 1 0,-1-1 0,1 0-1,0 1 1,0-1 0,-1 0 0,1 1 0,0-1-1,0 1 1,-6 12-139,-1 10 19,-44 137-86,48-147 226,0-1 1,-1 25-1,3-32 26,1 0 1,0 0 0,1 0 0,-1 0 0,1-1 0,0 1 0,0 0 0,0 0 0,1 0-1,3 7 1,-4-11-25,-1 0 0,0 0-1,1-1 1,-1 1 0,1 0-1,-1 0 1,1-1 0,0 1-1,-1 0 1,1-1 0,0 1-1,-1-1 1,1 1 0,0-1-1,0 1 1,0-1 0,-1 1-1,1-1 1,0 0 0,0 1-1,0-1 1,0 0 0,0 0-1,-1 0 1,3 0 0,-2 0 7,0 0 0,0 0 1,0-1-1,1 1 1,-1-1-1,0 1 1,0-1-1,0 0 1,0 1-1,0-1 1,0 0-1,0 0 1,0 0-1,0 1 0,0-1 1,0-2-1,3-3 17,0 1 0,-1-1 0,1-1 0,-2 1 0,1 0 0,2-10 0,7-42 85,-10 51-106,14-140-545,-16 213-252,0-29 754,1-30 37,-1 0-1,1 0 1,-1 0 0,2-1-1,-1 1 1,1 0-1,0-1 1,6 12 0,-7-16 3,-1 0 1,1-1 0,0 1 0,0-1 0,0 0-1,0 1 1,1-1 0,-1 0 0,0 0 0,0 1 0,1-1-1,-1 0 1,1 0 0,-1-1 0,1 1 0,-1 0-1,1 0 1,0-1 0,-1 1 0,1-1 0,0 1 0,-1-1-1,1 0 1,0 0 0,0 0 0,-1 0 0,1 0-1,0 0 1,0 0 0,-1 0 0,1-1 0,0 1 0,-1-1-1,1 1 1,0-1 0,-1 0 0,1 0 0,-1 1-1,2-3 1,2 0 19,0 0-1,-1 0 0,0-1 0,0 0 0,0 0 0,0 0 1,4-6-1,21-35 144,2-14-84,-1-2 1,-4-1-1,32-107 0,-51 137-68,-1 1-1,-1-1 1,-2 0-1,-1-53 1,-5 18-98,-2 0-1,-4 0 1,-19-78 0,24 130-53,-12-28 0,13 37 84,2 3 21,-9-15-192,10 17 204,-1 1 0,1 0 0,0-1 0,0 1 0,-1 0 0,1 0 1,0-1-1,0 1 0,-1 0 0,1 0 0,0 0 0,-1-1 0,1 1 0,0 0 0,-1 0 0,1 0 0,-1 0 0,1 0 0,0 0 0,-1-1 0,1 1 1,0 0-1,-1 0 0,1 0 0,0 0 0,-1 0 0,1 1 0,-1-1 0,1 0 0,0 0 0,-1 0 0,1 0 0,0 0 0,-1 0 0,1 1 0,0-1 1,-1 0-1,1 0 0,0 0 0,-1 1 0,1-1 0,0 0 0,0 1 0,-1-1 0,1 0 0,0 0 0,0 1 0,0-1 0,-3 5-29,0-1-1,1 1 0,-1 0 0,1 0 0,0-1 1,1 1-1,-1 1 0,1-1 0,0 0 0,0 6 1,-2 60-191,4-56 191,1 41 56,2-1 0,3 0-1,2 0 1,3 0 0,25 72 0,30 90 46,-30-98 549,-33-109-381,-1-11 70,-1-8-31,-1-44 126,0 6-367,3 22-10,12-46 1,-9 43 2,-1 8-63,1 0 1,0 1-1,1 0 0,1 0 1,1 1-1,14-19 1,-21 33 8,-1 1 0,1 0 1,0 0-1,0 1 1,0-1-1,0 0 0,0 1 1,1 0-1,-1 0 1,7-3-1,-8 4 13,-1 1 0,0-1 0,0 1 0,1 0 0,-1-1 0,0 1 0,1 0 0,-1 0 0,1 0 0,-1 0 0,0 0 0,1 0 0,-1 1 0,0-1 0,1 0 0,-1 0 0,0 1 0,0-1 0,1 1 0,-1 0 0,0-1 0,0 1 0,0 0 0,0 0 0,1-1 0,-1 1-1,0 0 1,-1 0 0,1 0 0,0 0 0,0 0 0,0 1 0,0 1 0,3 2 15,-2 1 0,1 0-1,-1-1 1,0 1 0,0 0-1,2 10 1,-4-13 11,0 1 0,1-1 1,-1 0-1,0 0 0,-1 1 1,1-1-1,0 0 0,-1 0 1,0 0-1,0 0 0,0 1 1,0-1-1,0 0 0,-4 5 1,-3 6 143,7-11-164,0-1 1,0 0-1,0 0 0,-1 1 1,1-1-1,-1 0 1,1 0-1,-4 3 1,3-4 11,1 1 1,-1 0 0,1-1-1,-1 1 1,1 0 0,0 0 0,0-1-1,0 1 1,0 0 0,0 0-1,0 0 1,0 1 0,1-1 0,-1 0-1,1 0 1,0 0 0,-1 0-1,1 0 1,0 1 0,0-1-1,0 0 1,1 0 0,-1 0 0,1 1-1,-1-1 1,1 0 0,1 4-1,0-3 9,-1 1 1,1-1-1,0 1 0,1-1 0,-1 0 0,0 0 0,1 0 0,0 0 0,0-1 0,-1 1 0,2-1 1,-1 1-1,0-1 0,0 0 0,6 2 0,-6-3 10,0 0 1,0 0-1,0 0 0,1 0 1,-1-1-1,0 1 0,0-1 0,1 0 1,-1 0-1,0 0 0,1-1 1,-1 1-1,0-1 0,0 0 1,0 1-1,1-2 0,-1 1 0,0 0 1,0-1-1,0 1 0,-1-1 1,6-4-1,3-3 16,0-1 1,-1 0-1,-1 0 1,10-15-1,0 2-21,35-37-101,27-34 259,-44 40-115,-33 48-74,0-1-1,-1 0 1,0 0-1,0 0 1,2-13-1,-6 18-227,-2 5 76,-10 10-13,-12 18-102,-42 94 236,65-121 58,1 0 0,-1 0 0,1 0 0,0 0 0,0 0 0,0 1 0,0-1 0,1 0 0,0 0 0,0 1 0,0-1 0,0 0 1,1 0-1,0 0 0,0 1 0,1 3 0,-2-7-1,1 0 0,-1 0 0,1-1 0,-1 1 0,1 0 0,-1 0 0,1-1 0,-1 1 0,1-1 0,0 1 0,-1 0 0,1-1 1,0 1-1,-1-1 0,1 0 0,0 1 0,0-1 0,-1 0 0,1 1 0,0-1 0,0 0 0,0 0 0,0 1 0,-1-1 0,1 0 0,0 0 1,0 0-1,0 0 0,0 0 0,-1-1 0,1 1 0,0 0 0,0 0 0,0 0 0,1-1 0,2-1 38,1 0 0,-1 0-1,1 0 1,7-6 0,2-3-15,0-1 0,0-1 0,15-19 0,-20 21-17,0 0 1,-1-1 0,-1 0-1,0 0 1,8-20 0,-5 6 30,11-47 0,-12 29-43,-1-1 0,2-65-1,-9 79-22,-2-1-1,-1 1 0,-1 0 0,-10-39 0,9 54 41,-1 0 0,-9-20-1,11 29-43,0 1-1,-1-1 0,0 1 0,0 0 1,0 1-1,-1-1 0,-6-6 1,10 11 1,-1-1 0,1 1 1,0 0-1,-1 0 1,1 0-1,-1 0 1,0 0-1,1 1 0,-1-1 1,0 0-1,1 1 1,-1-1-1,0 1 1,1-1-1,-1 1 0,0 0 1,0 0-1,0 0 1,1 0-1,-1 0 0,-3 1 1,2-1-10,1 2-1,-1-1 1,1 0-1,-1 0 1,1 1 0,0-1-1,0 1 1,-1 0-1,1 0 1,0 0 0,1 0-1,-4 3 1,-2 5-11,1 1 1,0-1-1,1 1 1,0 0-1,-4 13 0,-1 8 5,1 0-1,2 1 0,1 0 1,-2 54-1,8-61 50,0 1 0,2-1 0,1 1-1,0-1 1,3 0 0,10 34 0,-12-49 16,1 0-1,0 0 1,0 0-1,1-1 1,0 0-1,1-1 1,0 1-1,12 11 1,-14-16 10,0 0 0,1-1 0,0 1 0,0-1 0,0 0 0,0 0 0,1-1 0,0 0 0,-1 0 0,1 0 0,0-1 0,0 0 1,1-1-1,9 2 0,-6-2-6,-1-1 0,0 0-1,1 0 1,-1-1 0,1 0 0,-1-1 0,0 0 0,0-1 0,0 0 0,0-1 0,0 0 0,-1 0 0,1-1 0,8-6 0,-7 2-2,0 0 0,-1 0 0,0-1 0,-1 0 0,14-19 0,-4 0-92,16-33 0,-30 51 66,0-1 0,4-15 1,2-3-222,-19 49-273,3-9 481,0 0 0,1-1-1,0 1 1,1 1 0,0-1 0,1 0 0,0 1 0,0 0-1,1-1 1,0 18 0,2-24 21,0 1 0,0-1 0,0 1 1,0-1-1,0 1 0,1-1 0,0 0 0,0 0 0,0 0 0,1 0 0,-1 0 1,1 0-1,3 3 0,-4-4 5,1 0 0,-1-1 0,1 1 0,-1-1-1,1 1 1,0-1 0,0 0 0,0 0 0,0 0 0,1-1 0,-1 1 0,0-1 0,1 0 0,-1 0 0,1 0 0,5 1 0,-7-2-2,1-1 0,-1 1 1,0-1-1,0 0 0,0 0 1,0 1-1,0-1 0,0-1 1,0 1-1,0 0 0,-1 0 1,1-1-1,0 1 0,-1-1 1,1 1-1,-1-1 0,1 0 1,0-2-1,1 1-1,-1 0 1,0-1-1,0 0 0,0 1 0,0-1 1,0 0-1,1-7 0,-2 6-13,0 0 0,-1-1 0,0 1 0,0-10 0,-1 13 0,1 0 0,-1 0 0,1 0 0,-1 0 0,0 0 0,0 0 0,0 0 0,0 0 0,-1 1 0,1-1 0,0 0 0,-1 1 0,-1-2 0,1 0 1,-4-3-16,1 1 0,-1 0 0,1 0 0,-1 0 1,-1 1-1,1 0 0,-1 0 0,-8-4 0,15 8 12,-1 0 0,1 0 1,0 0-1,-1 0 0,1 0 0,0 0 1,-1 0-1,1 0 0,0 0 0,0-1 1,-1 1-1,1 0 0,0 0 0,-1 0 1,1-1-1,0 1 0,0 0 0,-1 0 1,1 0-1,0-1 0,0 1 0,0 0 1,-1-1-1,1 1 0,0 0 0,0 0 1,0-1-1,0 1 0,0 0 0,-1-1 1,1 1-1,0 0 0,0-1 0,0 1 1,0 0-1,0-1 0,0 1 0,0 0 1,0-1-1,0 1 0,0 0 0,1-1 0,13-13 60,5-4 48,-9 8-128,0 1 0,1 0 1,-1 1-1,16-10 1,-3 3 28,-11 8 23,9-4-18,-21 10-22,1 1 0,0-1 1,0 1-1,-1-1 0,1 1 0,-1-1 0,1 0 1,0 1-1,-1-1 0,1 0 0,-1 1 0,1-1 1,-1 0-1,0 0 0,1 1 0,-1-1 0,0 0 0,1-1 1,2 15 65,-2-7-106,1 1 0,-1 0 0,1 8-1,-2-10 43,1 0 0,0 0 0,0 0 0,0-1-1,1 1 1,0 0 0,3 7 0,0-2 64,1 1-1,8 9 1,-10-14-41,0-1 1,0 0-1,0 0 0,1 0 1,0 0-1,6 4 0,-10-8-3,0 0-1,1-1 1,-1 1-1,1 0 1,-1-1-1,1 1 1,-1-1 0,1 0-1,-1 1 1,1-1-1,-1 0 1,1 0-1,-1 0 1,1 0-1,-1 0 1,1 0-1,-1-1 1,1 1-1,-1 0 1,1-1 0,-1 1-1,1-1 1,-1 1-1,0-1 1,1 0-1,-1 0 1,0 0-1,0 0 1,1 0-1,-1 0 1,0 0-1,2-2 1,1-3 21,-1 0-1,1-1 1,-1 1-1,0-1 1,0 0-1,3-13 1,-4 11 24,4-14-50,-1 0 0,-1 0 1,-1-1-1,-1 1 0,-2-36 0,0 49-27,0 5-23,0-1 1,0 1-1,0-1 0,-1 1 0,0-1 0,0 1 0,0-1 0,-5-9 1,6 15 36,0 0 0,0 0 0,0 0 0,0 0 0,-1 0 0,1 0 0,0 0 0,0 0 0,0 0 0,0 0 0,-1 0 1,1 0-1,0 0 0,0 1 0,0-1 0,0 0 0,0 0 0,-1 0 0,1 0 0,0 0 0,0 0 0,0 0 0,0 1 0,0-1 0,0 0 1,0 0-1,-1 0 0,1 0 0,0 0 0,0 1 0,0-1 0,0 0 0,0 0 0,0 0 0,0 0 0,0 1 0,0-1 0,0 0 1,0 0-18,1 9 28,1-1-1,-1 0 0,2 1 0,-1-1 1,1 0-1,0-1 0,1 1 1,0-1-1,0 1 0,0-1 0,1 0 1,11 12-1,-10-13 8,1 1-1,0-1 1,0 0 0,0-1-1,1 1 1,0-1 0,0-1-1,0 0 1,1 0 0,-1-1-1,13 4 1,-18-6 12,0-1 1,0 1-1,1-1 1,-1 0-1,0 0 0,0 0 1,0-1-1,0 1 0,0-1 1,0 1-1,0-1 1,0 0-1,0 0 0,0-1 1,5-1-1,-4 0 4,0 0-1,0-1 0,0 1 1,0-1-1,-1 1 1,0-1-1,1 0 0,4-9 1,-1 0 10,-1-1-1,0 1 1,0-2 0,-2 1-1,6-24 1,-9 34-47,0 0 0,-1 0 0,1-1 0,-1 1 0,0 0 0,0 0 0,-1-1 0,1 1 0,-1 0 0,0-1 0,0 1 0,0 0 0,-1 0 0,1 0 0,-1 0 0,-2-4 0,1 4 3,-1-1 0,0 1 1,0-1-1,0 1 0,-1 0 1,1 1-1,-1-1 0,0 1 0,0 0 1,0 0-1,-8-3 0,13 6 6,-2-1 5,-1 0 0,1 0 1,0-1-1,-1 1 0,1-1 0,-2-2 0,3 4-4,1 0 1,0 0 0,0-1-1,-1 1 1,1 0 0,0-1-1,0 1 1,0 0 0,-1-1-1,1 1 1,0 0 0,0-1-1,0 1 1,0 0 0,0-1-1,0 1 1,0 0 0,0-1-1,0 1 1,0 0 0,0-1-1,0 0 1,0 1-3,1-1-1,-1 0 1,1 1 0,-1-1-1,0 0 1,1 1 0,0-1-1,-1 1 1,1-1 0,-1 1-1,1-1 1,0 1 0,-1-1-1,1 1 1,0-1 0,14-6-51,-1 0 1,1 1-1,0 1 1,0 0-1,27-4 1,-20 5 193,-15 2-151,-1 0 0,1 1-1,-1 0 1,1 1 0,0-1 0,11 2-1,-16-1 4,0 1 1,-1-1-1,1 1 0,0-1 0,-1 1 0,1 0 0,-1 0 0,1 0 0,-1 0 0,1 0 0,-1 0 0,0 0 1,1 0-1,-1 1 0,0-1 0,0 0 0,0 1 0,0-1 0,0 1 0,0-1 0,0 1 0,-1 0 0,1-1 1,0 1-1,-1 0 0,0-1 0,1 1 0,-1 0 0,0 0 0,0 2 0,1 6 27,-2 0 1,1 1-1,-1-1 0,-3 12 0,1-5-40,3 7 77,1-12 739,0-20-683,1 1 0,0-1 1,0 1-1,1 0 0,4-10 0,0 1-45,-6 15-68,4-13-56,1 0 0,0 1 0,1 0 0,0 0 0,12-15 0,-18 27 47,0 1 0,0-1-1,-1 0 1,1 0 0,0 0 0,0 1 0,0-1-1,0 0 1,0 1 0,0-1 0,0 1 0,0-1-1,0 1 1,0 0 0,0-1 0,1 1 0,-1 0-1,0 0 1,0 0 0,0 0 0,0 0 0,1 0-1,-1 0 1,0 0 0,0 0 0,0 0 0,0 1-1,0-1 1,2 1 0,1 2 59,1-1 0,-1 1 1,0 0-1,0 0 0,6 7 0,12 7 304,-14-12-277,0-1 0,0-1 0,1 0 0,-1 0 0,1 0 0,0-1 0,0 0 0,0-1 0,12 0 1,-4 0 25,0-2 0,0-1 0,32-6 1,-38 5-937,0 0 1,0-1 0,16-8 0,-25 11 539,0 0-194,1 0-1,-1 0 0,0 0 1,0 0-1,0 0 1,0-1-1,0 1 0,0-1 1,0 1-1,0-1 0,0 0 1,-1 1-1,1-1 0,-1 0 1,0 0-1,1 0 1,-1 0-1,0-1 0,0 1 1,0 0-1,0 0 0,0-5 1,8-27-4793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44:09.17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9 705 2656,'-3'7'161,"-2"3"1573,13-15 419,-5 1-1537,-1 1 0,1 0 0,0-1 1,-1 1-1,0-1 0,0 0 0,2-6 0,11-31 1430,-12 30-1704,5-15 93,-1 0 1,5-45 0,-3-55 55,-8 96-396,1-94 817,-3 74-608,-1 23-242,2 26-64,0 0 1,-1 0-1,1 1 1,0-1-1,0 0 1,0 1-1,0-1 1,-1 0-1,1 1 1,0-1-1,-1 0 1,1 1-1,0-1 1,-1 0-1,1 1 1,-1-1-1,1 1 1,-1-1-1,1 1 1,-1-1-1,1 1 1,-1-1-1,0 1 1,1 0-1,-1-1 1,-1 1-1,1 1-12,1 1-1,-1-1 0,0 1 0,1-1 1,-1 1-1,1-1 0,-1 1 0,1 0 0,0-1 1,0 1-1,-1 0 0,1-1 0,1 3 1,-2 1 2,0 16 40,2 34 1,0-14 74,-1-30-34,1 1-1,0 0 1,1-1 0,0 1 0,1-1 0,0 0-1,1 1 1,0-1 0,9 16 0,-12-25-13,0 0 0,0-1 0,0 1 0,1-1 0,-1 1 0,0-1 0,1 1 0,1 1 0,-3-3-31,1 0 0,0 1 1,-1-1-1,1 0 0,0 0 0,-1 1 0,1-1 0,0 0 0,-1 0 0,1 0 0,0 0 0,-1 0 0,1 0 0,0 0 1,-1 0-1,1 0 0,0 0 0,-1 0 0,1 0 0,0 0 0,-1-1 0,1 1 0,0 0 0,-1-1 0,1 1 1,0 0-1,-1-1 0,1 0 0,3-2 63,-1 0 0,1 0 0,-1-1 0,0 1 0,-1-1 0,1 0 0,-1 0 0,4-5 0,14-39 107,-18 43-174,17-43 31,33-93 301,-33 83-369,-18 59-9,0-1 1,0 1-1,-1-1 0,1 1 0,0 0 1,0-1-1,-1 1 0,1 0 0,0 0 1,-1-1-1,1 1 0,-1 0 0,1 0 1,-1 0-1,0 0 0,1 0 0,-1-1 1,1 3-1,10 22 52,-1 9-17,-6-21 108,0 0-1,1 1 1,11 22-1,-6-25 152,-10-11-254,1 0 0,-1 0 0,1 0 1,-1 0-1,1 0 0,-1 0 0,1 0 1,-1 0-1,1 0 0,-1 0 0,1 0 1,0 0-1,-1 0 0,1 0 0,-1-1 0,1 1 1,-1 0-1,1 0 0,-1-1 0,0 1 1,1 0-1,-1-1 0,1 1 0,-1 0 1,1-1-1,-1 1 0,0-1 0,1 1 0,-1-1 1,11-13 136,-1 0 0,0 0 0,9-18 0,-9 13-163,20-26 0,-19 30 1,3-3-42,16-16 0,-26 30 4,1 0 1,-1 0 0,1 1 0,0-1 0,0 1 0,0 0 0,0 0 0,10-4 0,-11 7 44,-1-1 1,0 0-1,1 1 0,-1-1 1,0 1-1,1 0 1,-1 1-1,0-1 1,1 0-1,-1 1 0,0 0 1,5 1-1,3 2 66,1 1 0,11 7 1,6 3-66,18 8 353,4 2-2744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44:09.56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34 47 5632,'-23'-12'2560,"13"-2"-2208,10 2-192,10 3-160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44:13.26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 1380 1984,'-3'1'105,"-4"2"444,6-2-533,1-1 0,0 0 0,0 0 0,0 0 1,0 0-1,0 1 0,0-1 0,0 0 1,0 0-1,0 0 0,0 1 0,0-1 0,0 0 1,0 0-1,0 0 0,0 0 0,0 1 1,0-1-1,0 0 0,0 0 0,0 0 0,0 1 1,0-1-1,0 0 0,0 0 0,0 0 0,0 1 1,0-1-1,0 0 0,0 0 0,1 0 1,-1 0-1,0 0 0,0 1 0,1 0 976,4-1 917,-2 0-1706,0-1 0,1 1-1,-1-1 1,0 0-1,0 0 1,0 0-1,0 0 1,0 0-1,0-1 1,0 1-1,0-1 1,0 0 0,-1 0-1,1 0 1,-1 0-1,0-1 1,1 1-1,-1 0 1,0-1-1,0 0 1,0 1-1,-1-1 1,1 0 0,1-5-1,2-3-55,-1 1-1,-1-1 1,0 0 0,0 0 0,-1 0-1,1-15 1,5-89 626,-7 99-1010,-1 14 35,0 8-60,0-5 233,3 55 278,3 0 1,15 68-1,1 7 411,-16-85-467,27 180 878,-27-194-346,-2-1 0,0 37 0,-5-58 282,-4-28-8,-17-89-577,-26-153-212,20-1-224,33 76-71,0 142-32,1 1-1,16-56 1,-18 85 51,0 0 0,1 1 0,7-13 0,-9 19-25,0 1 1,1 0 0,-1 0-1,1 1 1,0-1 0,0 1-1,0 0 1,9-6 0,-12 9 68,0 0 1,1 0-1,-1 1 0,0-1 1,1 1-1,-1-1 0,1 1 1,-1 0-1,0-1 0,1 1 1,-1 0-1,1 0 1,-1 0-1,1 0 0,-1 0 1,1 0-1,-1 1 0,1-1 1,-1 0-1,1 1 0,-1-1 1,0 1-1,1-1 1,-1 1-1,0 0 0,0 0 1,1-1-1,0 2 0,2 1-5,-1 1 1,1-1-1,-1 1 0,0-1 0,0 1 0,0 0 0,3 6 0,1 4 25,-1 0 1,0 1-1,-1 0 0,0 0 0,-1 0 0,3 31 1,-4-6 151,-3 62 0,0-84-27,-1 0-1,-1 0 1,-1 0 0,-1-1-1,-8 26 1,10-37-94,0-1 0,0 0 0,-1 0 0,0 0 1,0 0-1,0 0 0,0-1 0,-1 0 0,0 1 0,0-1 0,0 0 0,0-1 0,0 1 0,-1-1 0,0 0 1,0 0-1,0 0 0,0-1 0,0 1 0,0-1 0,-8 1 0,-2-2-146,14-2 90,-1 1-1,0 0 1,1 0-1,-1 0 1,0 0 0,0 0-1,1 0 1,-1 1-1,0-1 1,1 0 0,-1 1-1,1-1 1,-1 1 0,-2 1-1,3-1 3,1 0 0,0 1 0,-1-1 0,1 0 0,0 0 0,0 1 0,0-1 0,0 0 0,0 0 0,0 1 0,0-1 0,0 0 0,0 0 0,0 0 0,1 1 0,-1-1 0,1 0 0,-1 0 0,1 0 1,-1 0-1,2 2 0,0 4-45,5 10-56,1 0 0,14 23 0,-2-5 110,50 93 453,-52-104 5,-18-23-400,1 0 0,0 0 0,0 0 0,0-1 0,1 1-1,-1 0 1,0 0 0,0 0 0,0-1 0,1 1 0,-1-1-1,0 1 1,1-1 0,-1 1 0,0-1 0,1 0 0,-1 0 0,3 0-1,-3 0 3,1 0-1,0-1 0,0 0 0,-1 1 0,1-1 0,0 0 0,-1 0 0,1 0 0,-1 0 1,1 0-1,-1 0 0,1-1 0,-1 1 0,0 0 0,2-2 0,15-25 285,-15 22-274,21-33 21,-3-1 0,29-75-1,-35 70-356,-15 46 271,0-1-1,0 0 1,1 0 0,-1 0 0,0 0 0,0 0-1,0 1 1,0-1 0,0 0 0,0 0 0,0 0-1,1 0 1,-1 0 0,0 0 0,0 0 0,0 0-1,0 1 1,0-1 0,1 0 0,-1 0 0,0 0-1,0 0 1,0 0 0,0 0 0,0 0 0,1 0-1,-1 0 1,0 0 0,0 0 0,0 0 0,0 0-1,1 0 1,-1 0 0,0 0 0,0 0 0,0 0-1,0-1 1,1 1 0,-1 0 0,0 0 0,0 0-1,0 0 1,0 0 0,0 0 0,0 0 0,1 0-1,-1-1 1,0 1 0,0 0 0,0 0 0,0 0-1,0 0 1,0 0 0,0-1 0,0 1 0,0 0-1,0 0 1,0 0 0,0 0 0,0 0 0,1-1-1,5 14-152,7 31 46,-11-33 199,1 0-1,1 0 1,0-1 0,0 1-1,1-1 1,0 0 0,0 0-1,12 13 1,-16-21-51,0-1 1,0 0-1,0 0 0,0 0 1,0 0-1,0 0 1,1 0-1,-1-1 0,0 1 1,1 0-1,-1 0 0,1-1 1,-1 1-1,1-1 0,-1 0 1,1 1-1,-1-1 0,1 0 1,-1 0-1,1 0 1,-1 0-1,1 0 0,-1 0 1,1 0-1,-1 0 0,1-1 1,-1 1-1,1-1 0,-1 1 1,1-1-1,-1 0 0,1 1 1,0-2-1,5-3 55,-1 1-1,1-1 1,-1-1 0,-1 1-1,6-7 1,-8 8-84,11-13 53,0-2 1,-2 1-1,0-2 0,17-40 0,-11 22-287,-18 37 213,1 1 0,-1-1 0,0 1 1,0-1-1,0 1 0,1-1 0,-1 1 1,0-1-1,1 1 0,-1-1 0,0 1 1,1-1-1,-1 1 0,0 0 0,1-1 1,-1 1-1,1 0 0,-1-1 0,1 1 1,-1 0-1,1 0 0,-1-1 0,1 1 1,-1 0-1,1 0 0,0 0 0,0 0-4,-1 1-1,1-1 0,0 1 1,-1-1-1,1 1 0,-1-1 1,1 1-1,-1 0 0,1-1 0,-1 1 1,1 0-1,-1 0 0,0-1 1,1 1-1,-1 0 0,0 0 0,0-1 1,1 3-1,7 28-91,-5-19 138,-1-1 0,2 1 0,0-1-1,0 0 1,1 0 0,7 12 0,-7-17 42,6 9 161,-10-14-201,0-1-1,0 1 0,-1-1 0,1 0 0,0 1 0,0-1 0,-1 0 1,1 1-1,0-1 0,0 0 0,0 0 0,0 0 0,-1 0 1,1 0-1,0 0 0,0 0 0,0 0 0,0 0 0,1 0 0,2-2 24,-1 1 0,1-1-1,-1 1 1,1-1-1,-1 0 1,0 0-1,0 0 1,0-1 0,0 1-1,4-5 1,-1 1-22,0-2 0,0 1 0,5-10 1,-3-2-106,-1 2-422,-7 20 493,0-1 0,1 1-1,-1-1 1,1 1 0,-1-1-1,1 1 1,1 2 0,-1-4 56,0 0 1,-1 0-1,1 0 0,0 0 1,0 0-1,-1-1 1,1 1-1,0 0 0,0-1 1,0 1-1,1 0 1,-1-1-39,-1 0 0,1 0 0,-1 0 1,1 0-1,-1 0 0,1 0 0,-1 0 1,1 0-1,-1-1 0,0 1 1,1 0-1,-1 0 0,1 0 0,-1-1 1,0 1-1,1 0 0,-1-1 0,1 1 1,-1 0-1,0-1 0,1 1 1,-1 0-1,0-1 0,0 1 0,1 0 1,-1-1-1,0 1 0,0-1 0,0 1 1,1-1-1,-1 1 0,0 0 1,0-1-1,0 1 0,0-1 0,0 0 1,15-60 22,-12 52-5,-1-1 1,0 0-1,0-1 0,0-19 1,1-9-59,8-95 117,-9 68-30,0-242 42,-5 266-418,-12-64 0,15 106 308,0 0 0,0 1 0,0-1 0,0 0 0,0 0 0,0 0-1,-1 0 1,1 0 0,0 0 0,0 0 0,0 0 0,0 0 0,0 0-1,0 0 1,0 0 0,0 0 0,0 0 0,0 0 0,-1 0 0,1 0-1,0 0 1,0 0 0,0 0 0,0 0 0,0 0 0,0 0 0,0 0-1,0 0 1,-1 0 0,1 0 0,0 0 0,0 0 0,0 0 0,0 0-1,0 0 1,0 0 0,0 0 0,0 0 0,0 0 0,-1 0 0,1 0 0,0 0-1,0 0 1,0 0 0,0-1 0,-3 14-144,-3 44-93,1 68 0,4-89 165,5 285 132,3-267 86,23 95-1,-29-143-91,1 0 0,-1-1 1,1 1-1,0-1 0,1 1 0,-1-1 0,1 0 0,0 0 1,1 0-1,5 8 0,-8-13-17,0 1 1,0 0-1,1-1 1,-1 1-1,0-1 0,0 1 1,0-1-1,0 1 1,0-1-1,0 0 0,1 0 1,-1 1-1,0-1 0,0 0 1,0 0-1,1 0 1,-1 0-1,0-1 0,0 1 1,0 0-1,1 0 1,-1-1-1,0 1 0,0-1 1,0 1-1,0-1 0,1 0 1,2-1-1,0-1 0,0 1 0,0-1 0,-1 0-1,1 0 1,3-5 0,6-10 22,-1-1 0,-2 1 0,0-2 0,14-37 0,-18 42-42,21-51 11,26-102 0,-3-94-16,-41 163-8,-3-107 0,-17-34-168,9 183 36,3 44 6,-1 0 0,-1 0 0,0 1 0,-1-1 0,-4-15 0,6 28 129,0 0-1,0 0 0,0 0 0,0 0 0,0 0 1,0 0-1,0 0 0,0 0 0,0 0 0,0 0 1,0 0-1,-1 0 0,1 0 0,0 1 0,0-1 1,0 0-1,0 0 0,0 0 0,0 0 0,0 0 1,0 0-1,0 0 0,0 0 0,0 0 1,0 0-1,0 0 0,0 0 0,0 0 0,-1 0 1,1 0-1,0 0 0,0 0 0,0 0 0,0 0 1,0 0-1,0 0 0,0 0 0,0-1 0,0 1 1,0 0-1,0 0 0,0 0 0,0 0 0,0 0 1,0 0-1,0 0 0,0 0 0,0 0 1,-1 0-1,1 0 0,0 0 0,0 0 0,0 0 1,0 0-1,0 0 0,0 0 0,0 0 0,0 0 1,0-1-1,0 1 0,0 0 0,0 0 0,0 0 1,0 0-1,0 0 0,0 0 0,0 0 0,0 0 1,-2 8-142,-2 11 80,2 28-34,2-1 0,8 63 0,-4-64 185,33 394-158,-29-345 168,3 75 1348,-4-194-960,-4 16-420,16-49 178,-8 23-352,20-47 0,-27 75 53,2-6-42,1-1-1,0 1 1,13-16 0,-20 29 92,0-1 0,0 1 0,1 0 0,-1-1 0,0 1 0,1 0 0,-1 0 0,0-1 0,1 1 0,-1 0 0,1 0 0,-1 0 0,0-1 0,1 1-1,-1 0 1,1 0 0,-1 0 0,0 0 0,1 0 0,-1 0 0,1 0 0,-1 0 0,1 0 0,-1 0 0,0 0 0,1 0 0,-1 0 0,1 0 0,-1 1 0,0-1 0,1 0 0,-1 0 0,1 0 0,-1 0 0,0 1 0,1-1 0,-1 0 0,0 1 0,1-1 0,-1 0 0,0 0 0,1 1 0,-1-1 0,0 1 0,0-1 0,1 1 0,1 2-45,0 0 0,-1 0 1,1 0-1,0 0 0,1 5 0,16 66-77,-16-55 207,1-1 0,1 0 0,1 0 0,1-1 0,9 19 0,-16-35-51,1 0 0,-1 0 0,1 0 0,0 0 0,-1 0 0,1 0 0,0 0 1,0 0-1,-1 0 0,1 0 0,0-1 0,0 1 0,0 0 0,0-1 0,0 1 0,0 0 0,0-1 0,0 1 0,0-1 0,1 1 0,-1-1 0,0 0 0,2 1 0,-2-2-8,1 1 0,0-1 1,-1 1-1,1-1 0,-1 0 1,0 0-1,1 1 0,-1-1 1,1 0-1,-1 0 0,0-1 0,0 1 1,0 0-1,0 0 0,0 0 1,0-1-1,2-1 0,13-22 108,-1 0 0,14-34 0,11-19-9,-38 75-124,0-1 0,0 0 0,0 0 0,0-1 0,-1 1 0,1 0 0,-1 0 0,0-1 0,0-5 0,0 4-60,1-5-81,-2 11 144,0 1-1,0-1 0,0 0 1,0 0-1,0 0 0,0 0 1,0 0-1,0 0 0,0 0 0,0 0 1,0 0-1,0 0 0,0 0 1,-1 0-1,1 0 0,0 1 0,0-1 1,0 0-1,0 0 0,0 0 1,0 0-1,0 0 0,0 0 0,0 0 1,0 0-1,-1 0 0,1 0 1,0 0-1,0 0 0,0 0 0,0 0 1,0 0-1,0 0 0,0 0 1,0 0-1,0 0 0,0 0 0,-1 0 1,1 0-1,0 0 0,0 0 1,0 0-1,0-1 0,0 1 0,0 0 1,0 0-1,0 0 0,0 0 1,0 0-1,0 0 0,0 0 0,0 0 1,-1 0-1,1 0 0,0 0 1,0 0-1,0-1 0,0 1 0,0 0 1,0 0-1,0 0 0,-2 2-18,1 1 0,-1 0-1,1-1 1,-1 1 0,1 0-1,0 0 1,0 0 0,0 0 0,0-1-1,1 2 1,-1-1 0,1 0-1,0 0 1,0 5 0,0-3 44,0 0 0,0-1-1,1 1 1,0 0 0,0-1 0,0 1 0,0-1 0,1 1 0,2 5 0,-3-9 156,3-1-162,-3 0 6,0 0-1,0 1 1,0-1-1,0 0 1,0 0 0,0 0-1,-1 0 1,1-1-1,0 1 1,0 0-1,0 0 1,0-1-1,0 1 1,-1 0 0,1-1-1,0 1 1,0 0-1,0-1 1,0 0-1,0 0-47,-1 0 0,0 0 0,0 0 0,1 0 0,-1 0 0,0 0 0,0 0 0,0 0 0,0 0 0,0 0 0,-1-1 0,3 0 45,-1 1 0,1-1-1,-1 1 1,0-1-1,1 1 1,-1-1 0,0 0-1,0 1 1,0-1-1,1-4 1,1 1 16,-1 0 0,0-1-1,0 0 1,1-6 0,-2 10-32,0-5 7,-1 0-1,1 1 1,-1-11-1,0 15-19,0 0-1,-1 0 1,1 0 0,-1 0-1,1 0 1,-1 0-1,0 0 1,1 1 0,-1-1-1,0 0 1,0 0-1,0 1 1,0-1 0,-1 1-1,1-1 1,0 1-1,-4-3 1,5 3 4,-1 1 1,0-1-1,0 1 0,0 0 0,0-1 1,0 1-1,0 0 0,0 0 0,0 0 1,0-1-1,0 1 0,0 0 0,0 0 1,0 0-1,0 1 0,0-1 0,0 0 1,0 0-1,0 1 0,0-1 1,0 0-1,0 1 0,0-1 0,0 1 1,1-1-1,-1 1 0,0-1 0,0 1 1,-1 1-1,-3 3-29,-1 0 1,1 1-1,-5 6 1,5-6 3,2-2 23,1-1-1,0 1 0,-1 0 0,1 0 0,1 0 1,-1 0-1,1 0 0,-1 1 0,1-1 1,0 0-1,0 9 0,0 2 17,1 0-1,2 17 1,-1-23 0,-1-3 25,1-1 1,0 0-1,0 0 0,1 0 1,0-1-1,-1 1 1,1 0-1,5 7 1,-6-10-23,0-1 1,-1 0-1,1 0 1,0 0-1,0 1 0,0-1 1,0 0-1,0 0 1,0 0-1,0-1 1,1 1-1,-1 0 1,0 0-1,0-1 1,1 1-1,-1 0 1,0-1-1,1 1 1,-1-1-1,0 0 1,1 1-1,-1-1 1,1 0-1,-1 0 0,1 0 1,-1 0-1,1 0 1,-1 0-1,0-1 1,1 1-1,-1 0 1,1-1-1,-1 1 1,0-1-1,3-1 1,5-4 68,0-1 1,-1 0-1,1-1 0,-1 0 1,10-14-1,1 1-26,25-27-36,42-59 0,-77 96-21,21-22 0,-16 19-369,-13 15 338,1 0 0,0 0 1,0 1-1,0-1 0,-1 1 0,1-1 0,0 1 0,1 3 0,-1-3-3,10 11 1,-7-7 50,0 0-1,1 0 1,-1-1-1,1 0 1,7 5 0,-4-5 106,-1 0 0,1-1 0,1 1 0,-1-2 0,0 1 0,12 1 0,-14-3-31,-1-1 0,1-1-1,-1 1 1,1-1 0,-1 0 0,1-1 0,-1 1-1,1-1 1,-1-1 0,10-2 0,-9 1-45,0 0 0,-1 0 0,1-1 0,-1 0 0,1 0 1,-1-1-1,-1 0 0,11-10 0,-8 6-14,1-1-1,-1-1 1,-1 0 0,7-13-1,-4 4-757,-2 0-1,12-40 0,-18 54-82,-1 0-1,1-1 0,-1 1 0,-1-1 1,1 1-1,-1-1 0,0 1 0,0 0 1,-1-1-1,0 1 0,-2-8 0,-2 0-1916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44:13.63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0 458 7040,'6'-3'3200,"30"-48"-2752,-6 18 1056,-2 3-896,24-21 128,-1 10-448,26-15-64,-2 14-128,6-4-352,-10 13 160,-10-6-5056,-5 6 2816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44:15.48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 1612 2400,'-4'-10'643,"4"13"-251,4 13 88,-4-15-376,1-1 1,-1 1-1,0-1 1,1 1-1,-1-1 1,0 1-1,1-1 0,-1 1 1,1-1-1,-1 0 1,1 1-1,-1-1 1,1 0-1,-1 1 1,1-1-1,-1 0 1,1 0-1,0 1 1,-1-1-1,1 0 1,-1 0-1,1 0 1,0 0-1,-1 0 1,1 0-1,-1 0 1,1 0-1,0 0 1,-1 0-1,1 0 1,-1 0-1,1 0 1,0-1-1,0 1 1,17-9 1731,-13 4-1465,0 0 1,0 0-1,-1 0 1,0-1-1,0 1 1,0-1-1,-1 0 1,0 0-1,0-1 1,2-6-1,2-10 561,6-39 0,-11 55-808,28-248 2113,-19-6-2116,-10 223-63,1-76-178,-16-134 0,12 241-81,0 12 20,-1 18 3,-5 131 32,-2 25 148,-8 35 49,-12 107 133,17-210 196,-44 343 1245,54-432-675,7-35-343,5-13-351,37-80 172,-3 9-365,11-62-58,-22 61-5,53-124-77,-14 44-43,-68 171 139,-3 6-37,1 0 0,-1 0 0,0 0 0,1 1 0,-1-1 0,0 0 0,0 0 0,1 0 0,-1 0 0,0 0 0,0 0 0,0 1 0,0-1 0,0 0 0,0 0 0,0 0 0,-1 0 0,1 0 0,0-1 0,-1 2-3,0 1 0,1-1 0,-1 0 0,1 0 0,-1 1-1,1-1 1,-1 0 0,1 1 0,-1-1 0,1 0 0,-1 1 0,1-1 0,-1 1 0,1-1 0,0 1 0,-1-1 0,1 1 0,-8 12 17,1 1 0,1-1 1,0 1-1,1 0 0,0 1 0,2-1 0,-1 1 1,2 0-1,0 0 0,1 0 0,0 0 0,1 0 1,3 25-1,-2-35 37,0 0 1,0 1 0,1-1-1,0 0 1,0-1 0,0 1-1,0 0 1,1 0 0,0-1-1,0 0 1,5 7 0,-6-9-16,-1-1 0,1 1 0,-1-1 1,1 0-1,0 0 0,-1 1 1,1-1-1,0 0 0,0-1 1,0 1-1,0 0 0,0 0 1,0-1-1,0 1 0,0-1 0,0 0 1,0 0-1,0 1 0,0-1 1,0-1-1,0 1 0,0 0 1,0 0-1,0-1 0,0 1 1,0-1-1,0 0 0,0 1 0,0-1 1,-1 0-1,1 0 0,2-2 1,2-1 32,0-1 0,0 0 0,0-1 0,0 0 0,-1 0 0,0 0 1,0 0-1,-1-1 0,0 0 0,0 0 0,4-10 0,-2 1 33,0-1 0,-1 0 0,7-34 0,-11 41-89,0 0-1,-1 0 1,0 0 0,0 0-1,-1 0 1,0 0 0,-1 0-1,-6-19 1,7 25-4,-1 0-1,0 1 1,0-1-1,0 1 1,0 0-1,-1 0 1,-4-5-1,5 6-12,0-1-1,0 0 0,0 1 1,0-1-1,0 0 0,-2-4 0,4 6 20,0 1-1,0-1 0,1 1 1,-1-1-1,0 1 0,0-1 1,0 1-1,1-1 0,-1 1 1,0 0-1,1-1 0,-1 1 1,0 0-1,1-1 0,-1 1 1,0 0-1,1-1 0,-1 1 1,1 0-1,-1 0 0,0-1 1,1 1-1,-1 0 0,1 0 1,-1 0-1,1 0 0,-1-1 1,1 1-1,-1 0 0,2 0 1,0 0-12,21-8-32,0 2 0,0 1 0,0 1 0,1 0 0,33 1 0,-48 3 53,-1 1 1,1-1 0,-1 2-1,1 0 1,-1 0 0,0 0-1,0 1 1,0 0 0,0 0-1,0 1 1,-1 0 0,0 1-1,1 0 1,-2 0 0,1 0-1,-1 1 1,1 0 0,-2 0-1,9 11 1,-12-14 19,0 0 0,0 0-1,1-1 1,-1 1 0,6 4 0,-8-6 9,1-1 0,0 1 0,0-1 0,0 1 0,0-1 0,0 1-1,0-1 1,0 1 0,0-1 0,0 0 0,0 0 0,0 1 0,0-1 0,0 0 0,0 0 0,0 0 0,1 0 0,-1-1 0,0 1 0,0 0 0,0 0 0,0-1 0,0 1 0,0 0 0,0-1 0,1 0 0,5-4-12,0 1 1,0-2 0,0 1-1,-1-1 1,0 0 0,8-9-1,28-45 90,-14 19-93,-7 12-30,36-53 95,-50 72-138,-7 10 44,0 0 1,1-1-1,-1 1 0,0 0 0,1 0 0,-1-1 0,0 1 1,1 0-1,-1-1 0,0 1 0,0-1 0,1 1 0,-1 0 0,0-1 1,0 1-1,0-1 0,0 1 0,0 0 0,0-1 0,0 1 0,1-1 1,-1 1-1,0 0 0,0-1 0,0 1 0,-1-1 0,1 1 0,0-1 1,-1 1-12,1 1 1,-1-1-1,0 1 0,1-1 1,-1 0-1,1 1 1,-1 0-1,1-1 1,-1 1-1,0-1 1,1 1-1,0 0 0,-1-1 1,0 2-1,-45 87-374,40-78 395,1 0 0,1 1 1,0 0-1,1-1 0,0 2 1,0-1-1,0 24 0,3-34 5,-1-1 0,1 0 0,0 0 0,1 0 0,-1 1 0,0-1 0,0 0 0,0 0 0,1 0-1,-1 0 1,1 0 0,-1 0 0,1 0 0,-1 0 0,1 0 0,0 0 0,-1 0 0,1 0 0,0 0 0,0 0-1,-1 0 1,3 1 0,-1-1 10,-1-1-1,1 1 0,0-1 0,-1 1 1,1-1-1,0 1 0,0-1 1,0 0-1,-1 0 0,1 0 1,0 0-1,0 0 0,2-1 0,6-1 39,0-1 0,-1 0 0,1-1-1,9-5 1,-7 4-13,-1-1 0,-1-1 0,1 0 0,-1 0-1,0-1 1,-1-1 0,0 1 0,0-2 0,-1 1 0,0-1 0,12-21 0,-10 12-12,-1 0 0,-1-1 0,7-26 0,10-64 63,-18 58-69,-1 1 0,-4-104 0,-5 84-119,-4 0 0,-2 1 0,-35-128 0,43 195 85,-12-32-170,12 34 150,0-1 1,0 1 0,0-1-1,0 1 1,0 0 0,0-1 0,0 1-1,0 0 1,-1 0 0,1-1-1,-1 1 1,1 0 0,0 0-1,-1 1 1,-2-2 0,3 1 18,1 1 1,-1 0 0,0 0 0,1 0 0,-1 0-1,1 0 1,-1 0 0,0 0 0,1 0-1,-1 0 1,1 0 0,-1 0 0,0 0 0,1 0-1,-1 1 1,1-1 0,-1 0 0,1 0-1,-1 1 1,1-1 0,-1 0 0,1 1 0,-1-1-1,1 0 1,-1 1 0,1-1 0,-1 1 0,0 0-1,-3 4-40,1 1-1,-1-1 0,1 1 0,0 0 0,1 0 0,-1 0 1,-2 12-1,-9 50-42,12-52 108,1 1 0,0 0 0,2-1 0,0 1 0,0 0 0,2-1 0,0 0 0,1 1 0,6 16 0,-1-9 68,1 1 1,1-1 0,2-1 0,29 42 0,-32-51-19,2-1-1,-1 0 1,1 0 0,21 16 0,-24-23-13,0 0 0,0 0-1,1-1 1,-1 0 0,1 0 0,0-1 0,0 0-1,15 3 1,-19-6-100,-1-1 1,1 1-1,0-1 0,-1 0 0,1 0 0,0-1 0,-1 0 0,1 0 0,0 0 1,-1 0-1,0-1 0,1 0 0,6-4 0,5-3-1539,-2-1-1,27-20 1,-39 27 1183,38-27-2297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44:28.29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1186 4064,'13'-7'4560,"-8"4"-4178,-1-1 1,0 1-1,1-1 0,-1 0 0,4-5 0,-2 0-25,-1-1-1,0 0 1,0 0 0,5-22-1,8-44 470,-16 64-699,60-301 748,-36 134-184,-23 141-315,-1-1-1,-6-61 1,4 100-376,-4-25-20,3 24 10,1 0 1,0 0 0,0 0-1,-1 0 1,1 0-1,-1 0 1,1 0 0,-1 0-1,1 0 1,-1 0 0,1 0-1,-1 0 1,0 0-1,0 0 1,1 1 0,-1-1-1,0 0 1,0 1 0,-1-2-1,0 5-79,1-1 72,-7 19-34,1 1 1,1 0 0,2 0 0,0 1 0,-2 40 0,10 118 84,-3-157 41,1 0 0,1-1 0,2 1 0,0-1 0,17 44 0,-18-59-14,-1 0 0,1-1 0,1 0 1,0 0-1,0 0 0,0 0 0,1-1 0,11 10 0,-12-12-1,0-1 0,0 1 0,1-1 0,0 0 0,-1 0 0,1-1 1,0 0-1,0 0 0,1 0 0,-1-1 0,0 0 0,13 0 0,-8-1 8,0 0-1,-1-1 1,1-1-1,-1 0 0,1-1 1,-1 1-1,0-2 1,0 0-1,0 0 1,0-1-1,-1 0 1,0 0-1,0-1 1,0 0-1,12-12 0,3-6 5,0-1-1,-2 0 1,29-44-1,23-45-13,-64 95-43,-1 0 0,0 0 0,-1-1 1,6-25-1,-11 30-79,-3 15 61,0-1 0,0 1 0,0-1 0,0 0 1,-1 1-1,1-1 0,0 1 0,0-1 0,0 0 1,-1 1-1,1-1 0,0 1 0,-1-1 0,1 1 0,0-1 1,-1 0-1,0 1 0,1 0 0,-1 0-1,1 0 1,-1 0 0,1-1 0,-1 1 0,1 0 0,-1 0 0,1 0 0,-1 0 0,1 0 0,-1 1 0,1-1 0,-1 0-1,1 0 1,-1 0 0,1 0 0,-1 0 0,1 1 0,-1-1 0,1 0 0,0 0 0,-1 1 0,1-1 0,-1 0-1,1 1 1,0-1 0,-1 0 0,1 1 0,0-1 0,-1 2 0,-11 12 43,0 8-67,2 1 0,0-1 0,-14 48 0,19-53 12,-3 9-22,0-5 88,1 0 0,2 0 1,0 1-1,-4 43 0,10-61-19,-1 1 0,1-1-1,-1 0 1,1 1 0,1-1 0,-1 0-1,0 0 1,1 0 0,2 5-1,-3-8-13,-1 0-1,1-1 0,-1 1 0,1 0 1,-1-1-1,1 1 0,0 0 0,-1-1 0,1 1 1,0-1-1,-1 1 0,1-1 0,0 1 0,0-1 1,0 1-1,-1-1 0,1 0 0,0 1 0,0-1 1,1 0-1,-1 0-1,0 0 1,1-1-1,-1 1 1,0 0-1,0-1 1,0 1-1,0-1 1,0 1-1,0-1 0,0 0 1,0 0-1,0 1 1,0-1-1,0 0 1,0 0-1,0 0 1,-1 0-1,1 0 1,1-2-1,8-13 72,0 0 0,-1-1 0,-1-1 0,0 1-1,-1-1 1,-2-1 0,5-19 0,-3 5-244,-2 0 1,-1-1-1,-1-34 0,-2 102 140,2 0 0,12 60 0,-13-85 58,1 0 0,0 0-1,4 10 1,-6-18-16,-1 1-1,1 0 0,0-1 0,0 1 1,0-1-1,0 0 0,0 1 0,0-1 1,0 0-1,0 1 0,0-1 0,1 0 1,-1 0-1,0 0 0,1 0 0,-1 0 1,1 0-1,-1 0 0,1-1 0,0 1 1,-1-1-1,1 1 0,2 0 0,-2-2 3,0 1 0,-1 0 0,1-1 1,0 1-1,0-1 0,-1 0 0,1 1 0,-1-1 0,1 0 0,0 0 0,-1 0 0,0 0 0,1 0 0,-1-1 0,0 1 0,1 0 0,-1-1 0,1-1 0,20-33 229,78-165 228,-52 79-810,-47 122 46,0 5 158,0 6 41,-1-4 85,0-1 0,0 1 1,1 0-1,-1-1 0,2 1 1,-1 0-1,4 9 0,-1-5 3,-2-5-5,1 1 0,0-1-1,0 0 1,5 8 0,-8-13 27,1 0 0,0 1 0,0-1 0,-1-1 0,1 1 0,0 0 0,0 0 1,0 0-1,0 0 0,0-1 0,0 1 0,1 0 0,-1-1 0,0 1 0,0-1 0,0 1 0,1-1 0,-1 0 0,0 1 0,0-1 0,1 0 0,-1 0 0,0 0 0,0 0 0,1 0 0,-1 0 0,0 0 0,1-1 0,0 1 0,2-2 18,0 0 0,0-1 0,0 1 0,0-1 0,0 1 1,-1-1-1,1 0 0,-1-1 0,0 1 0,3-5 0,27-38 20,-14 11-98,-13 23 36,1 0 1,12-17 0,-18 28-27,-1 1 1,1-1 0,-1 1-1,1-1 1,-1 1-1,1-1 1,-1 1 0,1-1-1,0 1 1,-1 0 0,1-1-1,-1 1 1,1 0 0,0 0-1,-1-1 1,1 1-1,0 0 1,0 0 0,-1 0-1,1 0 1,0 0 0,-1 0-1,1 0 1,0 0 0,0 0-1,-1 0 1,1 0-1,0 1 1,-1-1 0,1 0-1,0 0 1,-1 1 0,1-1-1,0 0 1,-1 1 0,1-1-1,-1 1 1,1-1-1,0 1 1,4 4 32,-1-1-1,1 1 1,6 9-1,0 1 94,24 14 37,-22-19-222,-10-8 90,0 0-1,0 0 1,0-1 0,0 1 0,1-1-1,-1 0 1,0 0 0,1 0 0,4 0-1,-6 0 15,0-1 0,0 0 0,0 0 0,0 1 0,0-2 0,0 1 0,0 0 0,0 0 0,0-1 0,0 1 0,0-1 0,0 1 0,0-1 0,0 0 0,-1 0-1,1 0 1,0 0 0,1-1 0,1-2 5,-1 0 0,0 0 0,0-1-1,0 1 1,0 0 0,-1-1 0,1 0 0,-1 1-1,-1-1 1,1 0 0,-1 0 0,1 0 0,0-10-1,0-7-15,-1 0-1,-3-22 0,1 8-6,1 31-48,0 0 0,0 1 0,1-1 0,-1 1 0,1-1 0,2-6 1,-2 9 41,0 0 0,0 0 1,0 0-1,1 0 1,-1 0-1,1 1 1,-1-1-1,1 0 0,0 1 1,0-1-1,0 1 1,-1 0-1,4-2 1,24-14 43,-14 9 2,-1-1 0,14-10 0,8-8-59,21-17 24,-22 16-1254,-8 12-3036,-8 7 1591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44:29.16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68 37 2304,'0'-26'1833,"-1"15"4465,-1 14-5654,-2 4-166,-7 20 377,6-15-559,1 0 1,-6 25-1,-16 160 1227,23-152-1092,2-1 0,7 68 0,-4-92-226,2-1 0,0 1 0,1-1 0,0 1 0,13 25 0,-14-36-81,1 0 0,0-1 0,1 0 0,-1 0 0,1 0 0,1-1 0,0 1 0,0-1 0,0-1 0,1 0 0,0 0 0,16 9 0,-3-5-4,1 0 0,0-2 0,1-1 0,0 0 0,0-2 0,1-1 0,-1-1 0,1 0 0,0-2 0,0-1 0,-1-1 0,1-1 0,30-6 0,-48 7-587,0-1 0,0 0-1,0 0 1,0 0 0,0-1-1,6-3 1,-10 4-746,1 0 0,0 0 0,0-1 0,-1 1 0,1 0 0,-1-1 0,3-4 0,1 2-2835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3:01:25.60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 13 3392,'-7'-12'1088,"-3"11"7392,22 35-4251,-9 5-1593,-2-24-2319,0 1 1,1-1 0,1 0-1,6 22 1,-5-27-524,-1 1 1,0-1 0,2 14-1,-5-22-170,1 0 0,-1 0 0,1 0 0,-1 0 0,1 0 0,-1 0 0,1 0 0,0-1 0,0 1 0,0 0 1,0 0-1,0-1 0,0 1 0,1-1 0,-1 1 0,0-1 0,1 0 0,-1 1 0,1-1 0,0 0 0,-1 0 0,1 0 0,3 1 0,18 10-5944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44:31.38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140 781 4384,'-3'-1'390,"1"-1"1,0 1 0,0 0-1,0-1 1,0 0-1,0 1 1,-3-5-1,5 6-240,0 0 1,-1-1-1,1 1 0,0 0 0,0-1 0,-1 1 0,1 0 0,0-1 0,-1 1 0,1 0 0,-1 0 0,1-1 0,0 1 0,-1 0 0,1 0 0,0 0 0,-1 0 0,1 0 1,-1-1-1,0 1 0,0 1-26,0-1 0,0 1 0,-1-1 1,1 1-1,0 0 0,0 0 0,0-1 1,-1 1-1,1 0 0,-1 1 0,-2 3-17,0-1 0,0 1 0,0 0 0,1 0 0,-1 1 0,1-1-1,1 1 1,-1-1 0,1 1 0,-3 8 0,-2 7 120,-5 10 155,1 1 0,2 1 1,-5 40-1,11-55-273,1 1 1,1 0 0,0 0-1,2 0 1,0 0-1,1 0 1,7 24-1,-7-35-31,1 0 0,0 0-1,0 0 1,1-1 0,0 1-1,0-1 1,1 0 0,0 0-1,0 0 1,0-1 0,8 6-1,-10-9-15,0 0-1,1 0 1,-1-1-1,1 0 1,0 1-1,0-1 1,0-1-1,0 1 1,0-1-1,0 1 1,0-1-1,0 0 1,1 0-1,-1-1 1,0 0-1,1 1 1,-1-1-1,0-1 1,1 1-1,-1-1 1,0 1-1,7-3 1,-5 0-3,0 1 0,1-1 1,-1 0-1,-1-1 0,1 0 1,0 1-1,6-7 0,32-36 117,-42 44-170,21-23 43,-2 0 0,0-2 1,20-36-1,-26 39-10,-2 0-1,-1-1 1,15-43 0,-26 56-321,-1 12 275,0 0 0,0-1 0,0 1 0,0 0 0,0 0 0,0 0 0,0 0 0,0 0 0,0 0 0,0 0 0,0 0 0,0 0 0,0 0-1,0-1 1,0 1 0,-1 0 0,1 0 0,0 0 0,0 0 0,0 0 0,0 0 0,0 0 0,0 0 0,0 0 0,0 0 0,0 0 0,-1 0 0,1 0 0,0 0 0,0 0 0,0 0 0,0 0 0,0 0 0,0 0 0,0 0 0,0 0 0,-1 0 0,1 0 0,0 0 0,0 0 0,0 0 0,0 0 0,0 0 0,0 0 0,0 0-1,0 0 1,0 1 0,-1-1 0,1 0 0,0 0 0,-17 18-398,12-10 376,-1 1 0,1 0 0,0 0 0,1 1-1,0 0 1,0-1 0,-2 15 0,3-10 33,0 1 0,1-1 0,1 1 0,1 26 0,0-37 9,1 0 0,-1 0 0,1 0 0,0 0 0,0-1 0,0 1 0,1 0 0,-1-1 0,4 7 0,-4-9 2,1 1-1,-1-1 1,0 1-1,0-1 1,1 0-1,-1 1 1,1-1-1,-1 0 0,1 0 1,-1 0-1,1 0 1,0 0-1,-1 0 1,1 0-1,0-1 0,0 1 1,0-1-1,0 1 1,-1-1-1,1 0 1,3 1-1,3-2 31,1 0 0,-1 0 0,0-1 0,0 0 0,0 0 0,0-1 0,-1 0 0,1 0 0,-1 0 0,1-1 0,-1-1 0,0 1 0,-1-1 0,1 0 0,-1-1 0,9-9 0,-9 9-18,-1 0 0,0-1 0,0 0 0,0 0 1,-1 0-1,0 0 0,0-1 0,-1 1 0,0-1 0,0 0 1,-1 0-1,0 0 0,-1-1 0,1 1 0,-2 0 1,1-9-1,-1 11-26,-1 1 1,1 0 0,-1 0-1,0 0 1,-1 0-1,1 0 1,-1 0 0,0 1-1,-3-6 1,4 7-23,-1 1 1,1-1-1,-1 0 1,0 1-1,0 0 1,0-1-1,0 1 0,0 0 1,0 0-1,0 0 1,-1 0-1,1 0 1,-1 1-1,0-1 1,1 1-1,-1 0 1,-4-2-1,4 2 8,-1 1 0,0-1-1,0 1 1,0 0 0,0 0 0,0 0-1,0 0 1,0 1 0,0-1 0,1 1 0,-8 3-1,1 0-9,1 0 0,-1 1 0,1 0 0,0 1 0,0 0 0,0 0 0,1 1 0,-12 12 0,13-7 65,7-12-37,0 0 1,0 0-1,0 0 1,0 1-1,0-1 0,0 0 1,0 0-1,0 0 1,0 1-1,0-1 1,0 0-1,0 0 1,0 0-1,0 1 0,0-1 1,0 0-1,0 0 1,0 0-1,0 0 1,0 1-1,0-1 0,0 0 1,0 0-1,1 0 1,-1 0-1,0 1 1,0-1-1,0 0 1,0 0-1,0 0 0,1 0 1,-1 1-1,2-1 14,-1 0-1,1 0 1,-1 0-1,1 0 1,0 0-1,-1 0 1,1 0-1,0 0 0,-1-1 1,1 1-1,-1-1 1,1 1-1,2-2 1,29-13 97,0-1 1,54-37 0,-39 23 50,-10 7-67,76-51 51,-100 65-212,1 0 1,32-14-1,-47 23 57,0-1-1,0 1 0,0 0 0,1 0 0,-1 0 1,0 0-1,0 0 0,1 0 0,-1 0 0,0 0 1,0 0-1,1 0 0,-1 0 0,0 0 0,0 0 1,1 0-1,-1 0 0,0 0 0,0 0 0,0 0 1,1 0-1,-1 0 0,0 0 0,0 0 1,1 0-1,-1 1 0,0-1 0,0 0 0,0 0 1,1 0-1,-1 0 0,0 0 0,0 1 0,0-1 1,0 0-1,1 0 0,-1 1 0,2 12 19,-5 21 231,1-26-199,1 5 55,0 1 1,1 0-1,0-1 0,1 1 1,4 21-1,-5-35-90,0 0 1,0 1-1,0-1 0,0 0 0,0 0 0,0 0 1,0 0-1,0 1 0,0-1 0,0 0 1,0 0-1,0 0 0,0 0 0,0 0 1,0 0-1,0 1 0,1-1 0,-1 0 1,0 0-1,0 0 0,0 0 0,0 0 0,0 0 1,0 0-1,0 1 0,0-1 0,1 0 1,-1 0-1,0 0 0,0 0 0,0 0 1,0 0-1,0 0 0,1 0 0,-1 0 1,0 0-1,0 0 0,0 0 0,0 0 0,0 0 1,1 0-1,-1 0 0,0 0 0,0 0 1,0 0-1,0 0 0,1 0 0,-1 0 1,0 0-1,0 0 0,0 0 0,0-1 1,9-8 299,6-18 15,-14 25-268,48-100 182,-45 87-582,-2 10-174,3 16 366,-3-5 139,1-1 0,-1 0 0,1 1 0,0-1 0,6 6 0,-8-9 27,-1-1 0,1 0 0,0 0 0,0 0 0,0 0-1,0 0 1,1-1 0,-1 1 0,0 0 0,0 0 0,1-1 0,-1 1-1,0-1 1,0 1 0,1-1 0,-1 1 0,1-1 0,-1 0 0,0 0-1,1 0 1,-1 0 0,1 0 0,-1 0 0,0 0 0,1 0 0,-1 0-1,2-1 1,2-1 31,1-1 1,-1 0-1,0 0 0,-1 0 0,1 0 0,0-1 0,-1 1 0,0-1 0,0 0 0,0-1 0,5-7 1,2-4 30,-1 0 0,7-19 0,-3 5-53,-2-1-1,-1 0 1,-1-1-1,6-42 1,-8 26-8,-2-1 0,-3 0-1,-1 0 1,-3-1 0,-1 1 0,-16-78-1,9 92-194,9 33 133,-1-1-1,0 1 0,0 0 1,0 0-1,-1 0 1,1-1-1,0 1 0,-1 0 1,0 1-1,1-1 1,-4-2-1,5 4 38,0-1 0,0 1 0,0 0 1,0 0-1,0 0 0,-1 0 0,1 0 0,0 0 0,0 0 0,0-1 1,-1 1-1,1 0 0,0 0 0,0 0 0,0 0 0,-1 0 1,1 0-1,0 0 0,0 0 0,0 0 0,-1 0 0,1 0 0,0 0 1,0 0-1,0 0 0,-1 0 0,1 1 0,0-1 0,0 0 0,0 0 1,-1 0-1,1 0 0,0 0 0,0 0 0,-1 1 0,-1 1-27,0 0-1,0 0 1,0 1-1,0-1 1,0 0-1,1 1 1,-1 0-1,1-1 1,-1 1-1,1 0 1,0 0 0,0 0-1,0 0 1,0 4-1,-2 10-41,-1 25 0,3-32 43,-2 25-10,3-1-1,0 1 0,10 63 0,-6-78 67,0 0-1,2-1 1,0 0 0,1 0 0,0-1-1,2 0 1,0 0 0,17 23-1,-21-35 22,0 0 1,0 0-1,1 0 0,0-1 0,0 0 0,0 0 0,1 0 0,-1-1 0,1 0 0,8 3 1,-10-5-15,0 0 1,0 0 0,0-1-1,0 0 1,0 0-1,0 0 1,0 0 0,0-1-1,1 0 1,-1 0 0,0-1-1,0 1 1,0-1 0,0 0-1,0-1 1,0 1 0,5-3-1,0-1 8,-1 0 0,0-1 0,0 0 1,0-1-1,-1 0 0,0 0 0,0-1 0,7-8 0,1-5 21,-1 0-1,15-28 1,3-23-156,-10 22-33,-39 120-696,14-61 823,0 1 0,1-1-1,1 1 1,-1 0 0,3 16 0,-2-23 17,1 0 0,-1 1 0,1-1 0,0 0 0,0 0 0,0 0 0,0 1 0,1-1 0,-1-1 0,1 1 0,0 0 0,0 0 0,0-1 0,0 1 0,0-1 0,1 1 0,-1-1 0,1 0 0,2 2 0,-3-3-5,-1 0 1,1 0-1,-1-1 1,0 1 0,1-1-1,-1 1 1,1-1-1,-1 1 1,1-1 0,-1 0-1,1 0 1,0 0-1,-1 0 1,1 0 0,-1 0-1,1 0 1,-1 0-1,1-1 1,-1 1 0,1-1-1,-1 1 1,1-1-1,-1 1 1,1-1 0,-1 0-1,0 0 1,0 0 0,1 0-1,1-1 1,0-2 30,1 0 1,-1 0 0,0 0 0,0 0-1,-1-1 1,1 1 0,2-10 0,0 3-22,-1 0 1,0 0 0,-1-1-1,-1 0 1,0 1 0,0-1-1,-1 0 1,-1 0 0,0 0-1,-1 0 1,0 0 0,0 0-1,-4-12 1,4 22-30,1 1 1,0-1-1,-1 1 0,1-1 1,-1 1-1,0-1 1,1 1-1,-1 0 0,0-1 1,0 1-1,0 0 0,0 0 1,0 0-1,0 0 0,0-1 1,-1 2-1,1-1 0,0 0 1,-1 0-1,1 0 1,0 0-1,-1 1 0,1-1 1,-1 1-1,1-1 0,-1 1 1,1 0-1,-1-1 0,-2 1 1,1 0-13,0 1 0,-1-1 0,1 1 0,0 0 0,0 0 0,0 0 0,0 1 0,0-1 1,0 1-1,1-1 0,-1 1 0,0 0 0,-3 4 0,2-3-17,-4 3 188,7-7-27,4-6-35,3-2-38,-1-1 1,1 1 0,1 1-1,11-13 1,37-31-81,-37 36-19,-9 8 39,0 1 0,0 0 1,1 0-1,19-9 1,-25 14-6,0 0 1,0 0 0,0 1-1,0 0 1,0-1-1,1 1 1,-1 1 0,0-1-1,1 1 1,-1-1 0,0 1-1,1 1 1,-1-1 0,1 1-1,-1-1 1,7 3 0,-10-2 9,1 0 1,0 0-1,0 0 1,-1 0 0,1 0-1,0 1 1,-1-1-1,0 0 1,1 1-1,-1 0 1,0-1 0,1 1-1,-1 0 1,1 3-1,10 29 304,-8-21-145,-4-13-140,0 0 0,0 0 0,0 0 0,0 1 1,0-1-1,0 0 0,0 0 0,0 0 0,0 0 1,0 0-1,0 1 0,0-1 0,0 0 0,0 0 0,0 0 1,0 0-1,1 0 0,-1 0 0,0 0 0,0 1 1,0-1-1,0 0 0,0 0 0,0 0 0,0 0 1,1 0-1,-1 0 0,0 0 0,0 0 0,0 0 0,0 0 1,0 0-1,1 0 0,-1 0 0,0 0 0,0 0 1,0 0-1,0 0 0,1 0 0,-1 0 0,0 0 1,0 0-1,0 0 0,0 0 0,0 0 0,1 0 0,-1 0 1,0 0-1,8-9 275,9-20-118,-14 23-108,1-3-84,1 0 0,1 0 0,-1 1 1,1 0-1,1 0 0,-1 1 0,1-1 0,1 1 0,12-9 0,-19 15 5,0 0 0,0 1 1,0-1-1,-1 1 0,1-1 0,0 1 1,0-1-1,0 1 0,0 0 0,0 0 1,0-1-1,0 1 0,0 0 0,0 0 0,0 0 1,0 0-1,0 0 0,0 0 0,0 0 1,0 0-1,0 1 0,-1-1 0,3 1 1,-2-1-2,0 1 1,0 0 0,-1 0-1,1 0 1,0 0 0,0 0-1,0 0 1,-1 0 0,1 0-1,-1 0 1,1 0 0,-1 0-1,1 0 1,-1 0 0,1 3-1,1 4 58,-1 1 0,0 0 0,-1 0 0,0 8 0,0-11 177,20-19 600,22-19-662,17-12-314,-56 42 145,0 0 0,-1 0 1,1 0-1,0 1 0,0 0 0,0-1 0,0 1 0,1 0 0,-1 0 0,0 1 1,0-1-1,0 1 0,1-1 0,-1 1 0,0 0 0,1 0 0,-1 1 0,0-1 0,0 1 1,1 0-1,-1-1 0,0 1 0,6 3 0,71 40 212,-79-43-199,-1-1 0,1 0-1,0 0 1,-1 1 0,1-1-1,0 0 1,-1 0 0,1 0-1,0 0 1,-1 0 0,1 0-1,0 0 1,0 0 0,0 0-1,3 0-1567,1 0 391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44:32.98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23 28 4320,'-3'-4'690,"0"-1"0,0 1 0,-1-1 0,-5-5 0,20 28 1118,-4 0-1334,-1 0 0,-1 1-1,-1-1 1,3 30-1,-2-14-99,5 24 254,37 200 1970,-45-243-2219,3 7 94,-5-21-434,0 0 1,0-1 0,0 1-1,1-1 1,-1 1 0,0-1-1,1 1 1,-1-1 0,0 1-1,1-1 1,-1 1 0,1-1 0,-1 1-1,0-1 1,1 0 0,-1 1-1,1-1 1,-1 0 0,1 1-1,0-1 1,-1 0 0,1 0-1,-1 1 1,1-1 0,-1 0-1,1 0 1,1 0 0,-2 0-22,0 0-1,1 0 1,-1 0 0,1 0-1,-1 0 1,0 0 0,1 0 0,-1 0-1,0 0 1,1 0 0,-1 0-1,0-1 1,1 1 0,-1 0 0,0 0-1,1 0 1,-1-1 0,0 1-1,1 0 1,-1 0 0,0-1 0,0 1-1,1 0 1,-1 0 0,0-1-1,0 1 1,1-1 0,9-21 248,12-32 0,-12 28-217,0 1-28,-1 1-129,1-1 0,1 1 0,21-33 0,-31 56 94,0-1-1,0 1 1,1-1-1,-1 1 0,0-1 1,1 1-1,-1 0 0,0 0 1,1 0-1,0 0 1,-1 0-1,1 0 0,-1 0 1,1 0-1,0 1 1,0-1-1,0 1 0,-1-1 1,4 0-1,-3 1 16,0 1 0,-1-1 1,1 0-1,0 1 0,-1-1 0,1 1 0,0-1 0,-1 1 1,1 0-1,-1-1 0,1 1 0,-1 0 0,0 0 0,1 0 1,-1 0-1,0 1 0,0-1 0,0 0 0,1 0 0,-1 1 1,1 1-1,1 3 83,0 0 0,0 1 0,0-1 0,-1 1 0,0 0 1,0-1-1,0 1 0,-1 0 0,0 0 0,-1 0 0,1 0 0,-1 0 0,-1 0 1,1 0-1,-1 0 0,-1-1 0,-2 12 0,-1-1 122,-1-2 0,0 1-1,-1-1 1,-1 0 0,0 0 0,-13 16-1,19-28-246,-6 8 227,0-1 0,-1 0 0,-12 12 0,19-20-193,-1 0 0,1 0-1,-1 0 1,0 0 0,0-1-1,0 1 1,0-1 0,-3 2-1,4-3-74,0 0 0,1 1 0,-1-1-1,1 0 1,-1 0 0,1 0 0,-1 0 0,1 0 0,-1-1-1,0 1 1,1 0 0,-1-1 0,1 1 0,-1-1-1,1 1 1,0-1 0,-3-1 0,-4-8-2846,2 1 843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44:35.00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40 1002 4224,'0'-7'1938,"0"-1"1,0 0 0,1-7-1,15-71 697,-4 29-2048,6-104 352,-13 104-716,-1 13-121,15-265 201,-20 298-563,0 12 13,-1 9 72,-29 310-1,4-26 704,-6-49 480,31-238-966,-5 36 630,-4 72 0,12-111-234,3-8-192,6-18-37,-6 14-147,35-99 271,-25 64-233,30-61 0,25-17-67,-14 28-34,-28 46 2,14-26-28,-10 17-517,-51 108-166,16-42 738,-1 0-1,2 0 0,0 0 0,0 0 0,0 0 0,2 1 0,-1-1 0,1 1 0,1-1 1,0 1-1,1 10 0,-1-19-4,0 0 0,1-1 0,-1 1 1,1-1-1,-1 1 0,1-1 0,0 1 0,-1-1 1,1 1-1,0-1 0,0 0 0,0 1 0,0-1 1,0 0-1,1 0 0,-1 0 0,0 0 0,0 0 1,1 0-1,-1 0 0,0 0 0,1-1 0,-1 1 1,1 0-1,-1-1 0,1 1 0,0-1 1,-1 0-1,1 1 0,-1-1 0,1 0 0,2 0 1,-1 0 12,-1 0 1,1 0 0,-1 0 0,1-1 0,-1 1 0,1-1 0,-1 1 0,0-1 0,1 0 0,-1 0 0,0 0 0,1 0 0,-1-1 0,0 1 0,0-1 0,0 1 0,0-1 0,-1 1 0,1-1-1,0 0 1,2-3 0,-2 1-38,0-1-1,1 1 0,-1-1 0,-1 1 0,1-1 1,-1 0-1,0 0 0,0 0 0,0 0 1,-1 0-1,0 0 0,0 1 0,0-1 0,0 0 1,-1 0-1,0 0 0,0 0 0,0 0 1,0 0-1,-1 1 0,0-1 0,0 1 0,0-1 1,-1 1-1,1 0 0,-1 0 0,0 0 1,0 0-1,-5-4 0,5 5 11,1 1 1,-1-1-1,0 0 0,1 0 0,0 0 1,0 0-1,0 0 0,0-1 0,0 1 1,0-1-1,-1-5 0,3 6 2,-1 0 1,1 1-1,0-1 0,0 0 1,0 0-1,0 0 0,1 0 1,-1 0-1,1 1 1,-1-1-1,1 0 0,0 0 1,0 1-1,0-1 0,1 1 1,2-5-1,6-9-5,1 2 0,0-1 0,2 1 1,-1 1-1,2 0 0,0 1 0,0 0 0,1 1 0,0 1 1,1 0-1,0 1 0,20-8 0,-26 14 29,0 0-1,19-2 1,3-2 634,-31 7-648,0 0-1,-1-1 1,1 1-1,-1 0 1,1 0-1,0 0 1,-1 0-1,1 0 1,-1 0-1,1 0 1,0 0-1,-1 0 1,1 0-1,0 0 1,-1 0-1,1 0 1,0 1-1,0-1-5,1 1 209,7 0-272,-7 0 36,0 1 1,0 0-1,0 1 0,0-1 0,0 0 0,0 1 0,-1-1 0,1 1 0,-1-1 0,0 1 1,1 0-1,-1-1 0,0 1 0,-1 0 0,1 0 0,0 5 0,1 5 48,-1 1-1,0 15 0,0-20 14,-1-1-1,1 1 0,5 15 1,1 11 56,-6-29-23,1 0 0,-1-1 1,6 10-1,-6-11-22,0-2 164,0-3-193,-1 0-1,1 0 1,-1 0-1,1 0 0,0 0 1,0 0-1,-1 0 1,1 0-1,0 0 0,0 0 1,0 1-1,0-1 1,0 0-1,0 1 1,1-2-1,12-9 75,-4-5-19,-1 0-1,-1-1 0,11-32 0,-4 12 44,17-56-67,3-5-34,-23 70-61,-4 10-9,6-20 0,-13 36 33,0-1 0,0 1 0,0 0-1,1-1 1,-1 1 0,1 0 0,-1 0 0,1 0 0,0 0 0,0 0 0,0 1-1,0-1 1,0 1 0,0-1 0,5-1 0,7-8-261,-13 11 267,-1 0-1,0 0 1,0 0 0,1 0-1,-1 0 1,0 0 0,1 1 0,-1-1-1,0 0 1,0 0 0,1 0-1,-1 0 1,0 0 0,0 1-1,1-1 1,-1 0 0,0 0 0,0 0-1,0 1 1,1-1 0,-1 0-1,0 0 1,0 1 0,0-1-1,0 0 1,0 1 0,0-1 0,1 0-1,-1 0 1,0 1 0,0-1-1,0 0 1,0 1 0,0-1-1,0 0 1,0 0 0,0 1 0,0-1-1,0 0 1,0 1 0,-1-1-1,-7 10-81,1-3 37,-11 14-46,-25 40 0,38-53 109,1-1 1,0 1 0,1 0-1,0 0 1,0 0 0,1 1-1,0-1 1,0 0 0,1 1-1,-1 10 1,2-14 6,0 0 0,1 0 1,-1 0-1,1 0 0,0 0 0,3 8 1,-3-11-14,0-1 1,-1 1 0,1-1 0,0 0 0,-1 1 0,1-1-1,0 0 1,0 0 0,0 1 0,0-1 0,0 0 0,0 0 0,1 0-1,-1 0 1,0-1 0,1 1 0,-1 0 0,0 0 0,1-1-1,-1 1 1,1-1 0,-1 1 0,1-1 0,-1 0 0,1 1-1,2-1 1,2-1 1,1 0-1,-1-1 1,0 1 0,0-1-1,0-1 1,0 1-1,10-7 1,-5 4 64,25-14-40,55-38 0,28-33 147,-71 54-124,-36 27-35,-1-1 0,0 0 1,0-1-1,14-19 1,-21 25-35,0-1 1,0 1 0,-1-1 0,0 0-1,0 0 1,-1-1 0,0 1 0,0 0 0,0-1-1,-1 1 1,0-1 0,1-10 0,-2 16 1,0 1 0,0 0 1,0-1-1,0 1 0,0 0 1,0-1-1,0 1 0,0 0 1,-1-1-1,1 1 0,0 0 1,0-1-1,0 1 0,0 0 0,0-1 1,-1 1-1,1 0 0,0-1 1,0 1-1,0 0 0,-1 0 1,1-1-1,0 1 0,-1 0 1,1 0-1,0-1 0,0 1 1,-1 0-1,1 0 0,0 0 1,-1 0-1,1 0 0,0 0 1,-1-1-1,1 1 0,-1 0 1,1 0-1,0 0 0,-1 0 1,1 0-1,0 0 0,-1 0 1,1 0-1,0 0 0,-1 1 1,1-1-1,0 0 0,-1 0 1,1 0-1,0 0 0,-1 1 1,-20 11-224,14-7 214,0 2 1,0-1-1,1 1 0,-1 0 1,1 0-1,-5 9 0,10-14 25,-1 0 0,1 0 0,0 0 0,0 0 0,1 0 0,-1 0 0,0 0 0,1 1 0,-1-1 0,1 0 0,0 0 0,0 0 0,0 1 0,0-1 0,0 0 0,0 0 0,1 0 0,-1 1 0,1-1 0,-1 0 0,1 0 0,0 0 0,0 0 0,0 0 0,0 0 0,0 0 0,0 0 0,0-1 0,1 1 0,-1 0 0,1-1 0,2 3 0,2 1 50,0 0 1,0 0-1,1-1 1,-1 0 0,1 0-1,0 0 1,0-1 0,0 0-1,0-1 1,1 0-1,-1 0 1,9 1 0,-10-2-47,0-1-1,0 0 1,0 0 0,-1-1 0,1 1 0,0-1 0,0-1-1,0 1 1,-1-1 0,1 0 0,-1 0 0,1-1 0,-1 1-1,0-1 1,0 0 0,6-5 0,-9 6-29,24-20-2145,-24 19 1474,1 0 1,-1 0-1,0 0 0,1-1 1,-1 1-1,-1 0 0,3-6 0,2-14-3097,-1 6 1317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44:35.36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 15 4480,'-1'0'49,"1"0"0,0 0 1,0-1-1,0 1 0,0 0 0,0 0 0,-1-1 1,1 1-1,0 0 0,0-1 0,0 1 1,0 0-1,0 0 0,0-1 0,0 1 1,0 0-1,0-1 0,0 1 0,0 0 1,0-1-1,0 1 0,0 0 0,0 0 0,0-1 1,1 1-1,-1 0 0,0 0 0,0-1 1,0 1-1,0 0 0,0 0 0,1-1 1,-1 1-1,0 0 0,0 0 0,1 0 0,-1-1 1,0 1-1,0 0 0,1 0 0,-1 0 1,19-4 1351,21 5 1594,-20 2-2522,0 1 0,0 0 0,-1 1 0,1 2 0,-2 0 0,1 0 0,-1 2 0,0 0 0,-1 2 1,0 0-1,0 0 0,-1 2 0,-1 0 0,0 0 0,-1 2 0,18 22 0,-11-8-156,-1 0-1,-1 2 0,-2 0 1,-1 1-1,-1 0 1,-2 2-1,-2-1 1,14 65-1,-22-77-229,0 0-1,-2 0 1,-1 1-1,0-1 1,-2 0-1,0 0 1,-11 41-1,7-41-1248,-1-1 0,-12 25-1,0-8-981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43:57.28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1303 1472,'0'0'475,"3"10"6427,2-28-5175,1-7-1349,24-61 502,-8 32-419,2 2-1,48-78 1,22-3-190,-9 12-105,64-133 96,-96 156-209,-24 50 100,2 1 0,2 2 1,49-53-1,-57 70-273,16-18 331,-29 38 75,-12 8-372,1 0 0,-1-1 0,1 1 0,0 0 0,-1-1 0,1 1 0,-1-1 0,1 1 0,-1-1 0,1 1 0,-1-1 0,1 0 0,-1 1 0,0-1 0,1 1 0,-1-1 0,0 0 0,1 1 0,-1-1 0,0 0 0,0-1 0,5-7-1140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43:58.36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40 533 2656,'0'-1'145,"-1"1"0,0 0 1,1-1-1,-1 1 0,0 0 0,1-1 0,-1 1 1,1-1-1,-1 1 0,1-1 0,-1 0 1,1 1-1,-1-1 0,1 1 0,-1-1 1,1 0-1,0 1 0,-1-1 0,1-1 0,-1 1 104,1 1-1,0-1 0,0 1 0,-1-1 1,1 1-1,0-1 0,-1 0 0,1 1 0,0-1 1,-1 1-1,1-1 0,-1 1 0,1 0 0,-1-1 1,1 1-1,-1-1 0,1 1 0,-1 0 1,1 0-1,-2-1 0,-2-24 1919,3 16-1838,0-5 67,-1 3-127,1-1 0,1 1 0,1-17 0,2-46 169,-3 44-321,7-44 0,34-137-378,-41 210 233,0 0 1,0 1 0,0-1 0,0 1 0,0-1 0,0 1 0,1-1 0,-1 0 0,0 1 0,0-1-1,1 1 1,-1-1 0,0 1 0,1 0 0,-1-1 0,1 1 0,-1-1 0,0 1 0,1 0 0,0-1-1,-1 1 20,1 0-1,-1 0 1,1 1-1,-1-1 1,0 0-1,0 0 1,1 1-1,-1-1 1,0 0-1,1 1 1,-1-1-1,0 0 1,0 1-1,0-1 1,1 0-1,-1 1 1,0-1-1,0 0 1,0 1-1,0-1 1,0 1-1,0-1 1,0 1-1,0-1 1,0 0-1,0 1 1,0-1-1,0 1 0,0-1 1,0 0-1,0 1 1,0-1-1,0 1 1,-3 43-101,-10 64 1,4-46 133,-39 256 988,47-309-301,1 0 0,0 0 0,3 17 0,1-36-524,1 2 0,0-1 0,8-8 0,7-14-209,-3 3 5,1 1 0,2 1 0,0 0 0,2 1 0,26-23 0,6-8 96,-52 55-20,-1 0 1,0-1-1,0 1 1,1 0-1,-1-1 1,0 1-1,0-1 1,0 1-1,0-1 1,-1 0-1,1 1 1,0-1-1,0-2 1,-1 3-34,0 1 0,0-1 0,0 1 0,0-1 0,0 1 0,-1 0 0,1-1 0,0 1 0,0-1 1,0 1-1,0-1 0,-1 1 0,1-1 0,0 1 0,-1 0 0,1-1 0,0 1 0,-1 0 0,1-1 0,0 1 0,-1-1 0,-1 0-4,0 0-1,1 0 0,-1 1 0,0-1 0,0 0 1,0 1-1,1-1 0,-4 1 0,-8-2-9,0 1-1,0 1 0,0 1 1,0-1-1,0 2 0,0 0 1,0 1-1,0 0 0,0 0 0,1 2 1,0 0-1,-14 7 0,5-5-249,12-4-1027,15-4-2738,7 1 1698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44:01.35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16 161 3904,'-2'-3'573,"-8"-18"579,10 20-998,0 1 0,-1 0 0,1-1 0,0 1 0,-1-1-1,1 1 1,0-1 0,0 1 0,0-1 0,-1 1 0,1-1 0,0 1 0,0-1 0,0 1 0,0-1 0,0 1 0,0-1 0,0 1 0,0-1 0,0 1 0,0-1 0,0 1 0,0-1 0,1 1 0,-1-1 0,4 27 1158,1 1-1007,0 1 0,2-2 1,15 39-1,-1-4 200,-15-41-250,0 0 1,2 0-1,0-1 1,2 0-1,0-1 1,16 23-1,-26-40-190,1 0-1,-1 0 1,1-1 0,0 1-1,-1 0 1,1-1-1,0 1 1,0 0-1,-1-1 1,1 1 0,0-1-1,0 0 1,1 1-1,-1-1-20,-1 0-1,1 0 1,-1 0-1,1 0 1,-1-1-1,1 1 1,-1 0-1,1-1 0,-1 1 1,1 0-1,-1-1 1,1 1-1,-1 0 1,1-1-1,-1 1 1,0-1-1,1 1 1,-1-1-1,0 1 1,1-1-1,-1 1 0,0-1 1,0 1-1,1-1 1,-1 0-1,0 1 1,0-1-1,0 1 1,0-2-1,5-18 139,-2 0 0,0 0 0,-1-1 0,-1-35 0,-1 14-191,1 28 0,10-238 349,-10 246-309,-1-1-1,1 0 1,0 0-1,1 1 0,-1-1 1,6-12-1,-7 19-34,1-1 0,-1 1 0,0 0 0,0-1 0,0 1 0,0 0 0,1-1 0,-1 1 0,0 0 0,0 0 0,1-1 0,-1 1 0,0 0 0,0 0 0,1 0 0,-1-1 0,0 1 0,1 0 0,-1 0 0,0 0 0,1 0 0,-1-1 0,0 1 0,1 0 0,-1 0 0,1 0 0,-1 0 0,0 0 0,1 0 0,10 7-19,-8-3 40,1 0 0,-1 0 1,5 9-1,2 12 84,0 0 1,-1 0 0,-2 1-1,8 46 1,0-3 24,-5-22 25,-6-27-103,0 0 0,1 0-1,15 35 1,-20-55-87,0 0 0,0 0 0,0 1 0,0-1-1,1 0 1,-1 1 0,0-1 0,0 0 0,0 1 0,0-1 0,0 0 0,1 0 0,-1 1 0,0-1 0,0 0 0,0 0 0,1 0 0,-1 1 0,0-1 0,0 0-1,1 0 1,-1 0 0,0 0 0,0 1 0,1-1 0,-1 0 0,0 0 0,1 0 0,-1 0 0,0 0 0,1 0 0,-1 0 0,0 0 0,1 0 0,-1 0 0,0 0-1,0 0 1,1 0 0,-1 0 0,0 0 0,1 0 0,-1 0 0,0 0 0,1 0 0,-1-1 0,0 1 0,0 0 0,1 0 0,-1 0 0,0-1 0,1 1 0,8-15-2179,-7 12 1555,6-11-1387,-1 0 0,7-18 1,3-10-367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44:01.72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40 37 6304,'0'0'60,"0"0"-1,-1-1 1,1 1 0,0 0-1,0-1 1,0 1 0,0 0 0,-1 0-1,1-1 1,0 1 0,0 0 0,-1 0-1,1 0 1,0-1 0,0 1-1,-1 0 1,1 0 0,0 0 0,0 0-1,-1-1 1,1 1 0,0 0 0,-1 0-1,1 0 1,0 0 0,-1 0-1,1 0 1,0 0 0,-1 0 0,1 0-1,0 0 1,-1 0 0,1 0 0,0 0-1,-1 0 1,1 0 0,0 0-1,0 1 1,-1-1 0,1 0 0,0 0-1,-1 0 1,1 0 0,0 1 0,0-1-1,-1 0 1,1 0 0,0 0 0,0 1-1,0-1 1,-1 0 0,1 1-1,0-1 1,0 0 0,0 1 0,-4 3 3,2-1 154,0-1 0,1 1 0,-1-1 0,1 1 0,0 0 0,-1-1 0,1 1 0,0 0 0,1 0 0,-2 4 0,-2 32 999,3-27-926,0 1 31,0 0 1,1 0-1,1 0 0,3 24 1,-3-35-260,-1 1 1,1-1-1,-1 1 1,1-1-1,0 1 0,0-1 1,0 0-1,0 1 1,1-1-1,-1 0 1,0 0-1,1 0 1,0 0-1,-1 0 1,1 0-1,0 0 0,0-1 1,0 1-1,0-1 1,0 1-1,1-1 1,-1 0-1,0 0 1,1 0-1,-1 0 0,1 0 1,-1-1-1,1 1 1,-1-1-1,1 1 1,4-1-1,-2-1 21,-1 1-1,1-1 1,0 0 0,-1 0-1,1-1 1,-1 1 0,1-1-1,-1 0 1,0 0 0,0 0-1,0-1 1,0 0-1,0 1 1,0-2 0,3-2-1,0-2 64,1 0 0,-1 0 0,-1-1 0,1 1 0,7-16-1,-11 18-96,-1 1-1,0-1 1,1 0-1,-2 0 1,1 0-1,-1 0 1,0 0-1,0 0 1,-1 0-1,1 0 1,-1-1-1,-1 1 1,1 0-1,-4-12 1,3 14-54,0 1 1,0-1-1,-1 0 1,1 1-1,-1 0 1,0-1-1,0 1 0,0 0 1,-1 0-1,1 0 1,-1 0-1,1 1 1,-1-1-1,0 1 0,0-1 1,0 1-1,-1 0 1,1 0-1,0 0 1,-1 1-1,1-1 0,-1 1 1,1 0-1,-8-1 1,7 1-36,0 1 1,0-1-1,0 1 1,1 0 0,-1 1-1,0-1 1,0 1-1,0-1 1,0 1 0,0 0-1,0 1 1,1-1-1,-1 1 1,1-1 0,-1 1-1,1 0 1,-1 0-1,1 1 1,0-1-1,0 1 1,0-1 0,1 1-1,-5 5 1,4-4-309,0 1 0,0-1 1,1 1-1,-1 0 0,1-1 1,0 1-1,-2 7 0,3-7-413,0 0-1,0 0 1,1 0 0,-1-1-1,1 1 1,0 0 0,2 10-1,6 15-2144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44:21.32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234 1772 3488,'0'-18'1979,"0"18"-1915,0 0 0,0 0 1,0 0-1,0 0 0,0 0 1,0 0-1,0 0 0,0-1 1,0 1-1,0 0 0,0 0 1,0 0-1,-1 0 0,1 0 1,0 0-1,0 0 0,0 0 1,0 0-1,0 0 0,0 0 1,0 0-1,0 0 0,0 0 1,-1-1-1,1 1 1,0 0-1,0 0 0,0 0 1,0 0-1,0 0 0,0 0 1,0 0-1,-1 0 0,1 0 1,0 0-1,0 1 0,0-1 1,0 0-1,0 0 0,0 0 1,0 0-1,-1 0 0,1 0 1,-9 4 1544,-11 8-599,6-1-753,1 1 0,1 0 0,-17 20 0,-28 46 169,47-65-365,5-6-41,-4 5 42,0 1 1,1-1-1,0 2 0,1-1 1,-10 26-1,17-38-54,0 1-1,-1-1 0,1 0 1,-1 0-1,1 0 1,0 0-1,0 1 0,0-1 1,0 0-1,0 0 1,0 1-1,0-1 0,0 0 1,0 0-1,1 0 1,-1 1-1,0-1 0,1 0 1,-1 0-1,1 0 1,-1 0-1,1 0 0,0 0 1,-1 0-1,1 0 0,0 0 1,0 0-1,0 0 1,0 0-1,0 0 0,0-1 1,0 1-1,0 0 1,0-1-1,0 1 0,0-1 1,0 1-1,2 0 1,4 0 37,-1 0 1,0-1 0,0 1-1,1-1 1,-1-1 0,10 0-1,164-32 179,-4 1-5,-167 30-60,0 1 1,0 1-1,0 0 1,0 0-1,0 1 1,0 0-1,0 0 1,0 1-1,11 4 1,-19-6-111,0 0 1,0 1-1,0-1 1,0 0-1,0 1 1,1-1 0,-1 1-1,-1-1 1,1 1-1,0 0 1,0 0-1,0-1 1,0 1 0,0 0-1,-1 0 1,1 0-1,0 0 1,0 0-1,-1 0 1,1 0 0,-1 0-1,1 0 1,-1 0-1,0 0 1,1 0-1,-1 0 1,0 0 0,0 0-1,0 1 1,1-1-1,-1 0 1,-1 0-1,1 0 1,0 0 0,0 0-1,0 1 1,0-1-1,-1 0 1,1 0-1,-1 1 1,-2 4 59,-1 0 0,1 0 1,-1-1-1,-1 1 0,-7 7 0,1-1-125,9-9 18,0 0 1,0 0-1,-1 0 0,1 0 0,-1-1 0,1 0 0,-1 1 0,0-1 0,0 0 0,0 0 0,-1-1 0,-3 3 0,14-7 68,-1-1 0,1 0 0,-1 0 0,1-1 1,-1 0-1,7-7 0,-5 3-18,-1-1 0,0 0-1,0 0 1,-1-1 0,-1 0 0,8-18 0,19-74 151,-22 66-119,4-9-9,17-70 106,-25 86-100,-2-1 1,0 0-1,-2 1 0,-3-44 0,-1 60-86,-1-12-79,3 25 63,0 0-1,0-1 0,0 1 1,0 0-1,1 0 0,-1 0 1,0 0-1,1 0 0,-1 0 0,1 0 1,-1 1-1,1-1 0,-1 0 1,1 0-1,0 0 0,-1 0 1,1 1-1,0-1 0,0 0 0,1-1 1,-1 2 6,3-3 26,0 0 1,0 1-1,0 0 0,1 0 0,-1 0 0,0 0 0,1 1 0,7-2 0,-6 2 13,1-1 1,-1 0-1,13-4 0,-13 3-9,0 1 0,0 0-1,1 0 1,12-2 0,-11 4-8,1-1 1,-1-1-1,0 1 1,9-4-1,0 2 83,-16 3-67,1 0 0,-1 0 0,0 0 0,1-1 0,-1 1 0,0 0-1,0 0 1,1-1 0,-1 1 0,0-1 0,0 1 0,1-1 0,-1 0 0,0 1 0,0-1 0,2-1 0,-3 1-18,0 1 1,0 0-1,0 0 1,0 0-1,0-1 0,1 1 1,-1 0-1,0 0 0,0-1 1,0 1-1,0 0 0,0 0 1,0 0-1,0-1 1,0 1-1,0 0 0,0 0 1,0-1-1,0 1 0,0 0 1,0 0-1,0-1 1,0 1-1,0 0 0,0 0 1,-1 0-1,1-1 0,0 1 1,0 0-1,0 0 1,0 0-1,0-1 0,-1 1 1,1 0-1,0 0 0,0 0 1,0 0-1,0-1 1,-1 1-1,1 0 0,0 0 1,-1 0-1,1-1-4,-1 1 0,1 0 1,-1 0-1,0-1 0,1 1 0,-1 0 0,0 0 1,1 0-1,-1 0 0,1 0 0,-1 0 0,0 0 0,1 0 1,-1 0-1,0 0 0,1 0 0,-1 0 0,0 0 1,1 0-1,-2 1 0,-5 2-25,-1-1 0,-14 3 0,16-4 8,0 0 0,-1 1-1,1-1 1,0 1-1,1 1 1,-9 3-1,5 1-10,0 0 0,0 1-1,1 0 1,0 0-1,1 1 1,-1 0 0,2 1-1,-7 10 1,3-1 7,0 1 0,1 0 1,-8 28-1,14-35 10,0-1 1,0 1-1,0 21 1,2-29 23,1 0 0,0 0 1,0 0-1,1 0 1,-1-1-1,1 1 1,0 0-1,1-1 1,-1 1-1,1 0 0,0-1 1,4 9-1,-4-11 3,0-1 0,-1 1 0,1 0 1,0-1-1,0 1 0,0-1 0,0 1 0,0-1 0,0 0 0,1 0 0,-1 0 0,0 0 0,1 0 0,-1-1 0,0 1 0,1-1 0,-1 1 0,1-1 0,-1 0 0,1 0 0,-1 0 0,0 0 0,1 0 0,-1-1 0,5-1 0,5-1 56,0-1 0,0-1 0,20-10-1,-18 8 0,26-13 10,-1-2 1,-1-2 0,-1-1-1,-2-2 1,0-2 0,-2-1-1,53-61 1,-86 90-83,17-18 27,-1 0 0,-1-2-1,-1 0 1,-1-1-1,11-24 1,-20 36-35,1-1-9,0-1 0,-1 1-1,0-1 1,0-1-1,2-22 1,-6 35 14,0 0 0,0 0 0,0 0 0,1 0 0,-1 0 0,0 0 0,0 0 0,0 0 0,0-1 0,0 1 0,0 0 0,0 0 1,0 0-1,0 0 0,0 0 0,0 0 0,0 0 0,0 0 0,0-1 0,0 1 0,0 0 0,0 0 0,0 0 0,0 0 0,0 0 0,0 0 0,0 0 0,0 0 0,0 0 0,0-1 0,0 1 0,0 0 0,0 0 0,-1 0 0,1 0 0,0 0 0,0 0 1,0 0-1,0 0 0,0 0 0,0 0 0,0 0 0,0 0 0,0 0 0,0-1 0,0 1 0,-1 0 0,1 0 0,0 0 0,0 0 0,0 0 0,0 0 0,0 0 0,0 0 0,0 0 0,0 0 0,0 0 0,-1 0 0,1 0 0,0 0 0,0 0 0,0 0 0,0 0 1,0 0-1,0 1 0,0-1 0,0 0 0,-1 0 0,-3 8-145,-6 21 113,-2 7-159,-12 50 0,22-73 219,0 0 0,1 0 0,1 0 0,-1 0 0,2 0-1,0 0 1,5 25 0,-5-36 2,0 1 0,0 0 0,0 0 0,0-1 0,0 1 0,0 0 0,4 3 0,-5-5-11,0-1-1,1 1 0,-1-1 1,1 1-1,-1-1 1,1 0-1,-1 1 0,1-1 1,0 0-1,-1 1 0,1-1 1,-1 0-1,1 0 1,0 1-1,-1-1 0,1 0 1,0 0-1,-1 0 0,1 0 1,-1 0-1,1 0 1,0 0-1,-1 0 0,1 0 1,0 0-1,-1-1 0,1 1 1,0 0-1,-1 0 1,1 0-1,-1-1 0,1 1 1,-1 0-1,1-1 0,-1 1 1,1-1-1,-1 1 1,2-1-1,2-3 23,1-1 0,-1 0 0,1 1 0,-1-1-1,0-1 1,-1 1 0,0 0 0,0-1 0,0 0 0,0 0 0,-1 0 0,0 0 0,0 0-1,0 0 1,-1 0 0,1-13 0,-1-6-35,-1 0 1,-6-49-1,6 70-1,-2-10-59,1 12 47,1 0 1,-1 1-1,1-1 0,0 0 1,0 0-1,-1 0 0,1 0 1,1 0-1,-1 0 1,0 0-1,0 0 0,1 0 1,0-2-1,0 33-753,-1-24 746,0-1 1,0 1-1,1-1 0,0 0 0,0 1 0,0-1 0,0 0 0,1 1 0,-1-1 0,1 0 1,0 0-1,1 0 0,-1-1 0,1 1 0,-1 0 0,1-1 0,5 5 0,-5-5 34,0-1 0,0 1-1,1-1 1,-1 0 0,0 0-1,1 0 1,-1-1 0,1 1-1,0-1 1,0 0 0,-1 0 0,1 0-1,0-1 1,6 1 0,-4-1 36,0-1 0,0 1 1,0-1-1,-1-1 0,1 1 1,0-1-1,-1 0 1,1 0-1,6-4 0,0-1-28,0 0-1,0-1 0,-1-1 0,0 0 1,0 0-1,-1-1 0,0-1 0,-1 1 1,0-2-1,12-19 0,1-11 24,-2 0 0,-2-1 0,-2-1 0,-1 0 0,11-66 0,-20 71-31,-1 1 1,-3-1-1,-3-57 0,1 93-15,0-5-43,0-1 1,-1 1-1,0-1 1,0 1 0,-1 0-1,0 0 1,0 0-1,-5-10 1,7 18 32,0-1 0,0 1 0,0 0 0,0-1 0,0 1 0,0 0 0,-1-1 0,1 1 0,0 0 0,0 0 0,0-1 0,0 1 0,-1 0 0,1 0 0,0 0 0,0-1 0,-1 1 0,1 0 0,0 0 0,0 0 0,-1 0 0,1-1 0,0 1 0,-1 0 0,1 0 0,0 0 0,-1 0 0,1 0 0,0 0 0,-1 0 0,1 0 0,0 0 0,0 0 0,-1 0 0,1 0 0,0 0 0,-1 0 0,1 0 0,0 0 0,-1 0 0,1 1 0,0-1 0,0 0 0,-1 0 0,1 0 0,0 0 0,-1 1 0,1-1 0,0 0 0,0 0 0,0 0 0,-1 1 0,1-1 0,0 1 0,-1 0-28,0 1 1,0-1 0,0 1 0,0-1-1,0 1 1,0 0 0,1 0 0,-2 2-1,-1 18-49,0-1 0,1 1 0,2 1 0,2 27-1,2-8 49,13 54-1,-6-56 31,1 0 0,20 41 0,-30-75 32,0-1 0,1 0 0,-1 0 0,1 0 0,0 0 0,0 0 0,1-1 0,-1 1 0,1-1 0,0 0 0,0 0 0,1-1 0,-1 1 0,1-1 0,6 4 0,-9-6-6,-1 0-1,1-1 1,-1 1 0,1-1 0,-1 1 0,1-1 0,0 0 0,-1 0 0,1 0 0,-1 0-1,1 0 1,0 0 0,-1 0 0,1 0 0,-1-1 0,1 1 0,-1 0 0,1-1 0,-1 1-1,1-1 1,-1 0 0,1 0 0,-1 1 0,0-1 0,1 0 0,-1 0 0,0 0 0,0 0-1,0-1 1,0 1 0,0 0 0,0 0 0,2-3 0,2-5 36,0 1 0,-1-1 0,0 0 0,4-12 0,9-28-11,-1-1 0,-3-1 0,10-82 0,-13-73-129,-9 147 122,-10-278-357,6 322 37,-1 12-22,1 10-3,1 3 210,1-1-1,0 19 1,0-4 46,2 175-167,2-128 172,-2-30 99,2 1 1,2-1 0,2 0-1,2 0 1,1-1 0,2 0-1,22 47 1,-32-81-34,1-1 0,0 0 0,0 0 0,0 0 0,1-1 0,0 1 0,0-1 0,0 0 0,0 0 0,1 0 0,4 3 0,-6-6 14,0 1 0,0-1 1,-1 1-1,1-1 0,0 0 0,0 0 1,0 0-1,1-1 0,-1 1 1,0-1-1,0 0 0,0 1 0,0-2 1,0 1-1,1 0 0,-1 0 1,0-1-1,0 0 0,0 0 0,0 0 1,3-1-1,7-4 43,-1-1-1,0-1 1,0 1 0,20-19-1,-10 5 51,25-30-1,-44 46-124,0 1 0,1-1 1,-2 0-1,1 0 0,-1 0 0,1 0 0,-1-1 0,-1 1 0,1 0 0,-1-1 0,0 0 0,0 1 0,-1-1 0,1 1 0,-1-1 0,-1 0 0,1 1 1,-1-1-1,0 0 0,0 1 0,0-1 0,-1 1 0,0 0 0,0-1 0,0 1 0,-1 0 0,0 0 0,0 0 0,-6-7 0,8 11-14,0 0-1,0 0 1,0 0-1,0 1 0,0-1 1,0 0-1,0 0 1,0 1-1,-1-1 0,1 1 1,0-1-1,0 1 1,-1 0-1,1-1 0,0 1 1,0 0-1,-1 0 1,1 0-1,0 0 1,-1 0-1,1 0 0,0 0 1,-1 0-1,1 0 1,0 1-1,-1-1 0,1 1 1,0-1-1,0 1 1,0-1-1,-1 1 0,1 0 1,0-1-1,0 1 1,0 0-1,0 0 1,-1 1-1,-4 4-62,0 0 0,1 0 0,0 1 0,-7 10 0,11-15 76,-1 1-1,0 0 0,1 0 0,-1 0 0,1 0 1,0 1-1,0-1 0,0 0 0,1 0 0,-1 1 1,1-1-1,-1 0 0,1 1 0,0-1 0,1 0 1,-1 1-1,0-1 0,1 0 0,0 1 0,0-1 1,0 0-1,0 0 0,0 0 0,1 0 1,-1 0-1,1 0 0,3 4 0,-2-4 27,0 1-1,0-1 0,0 0 1,0 0-1,1-1 1,-1 1-1,1-1 1,-1 0-1,1 1 1,0-2-1,0 1 0,0 0 1,0-1-1,1 0 1,-1 0-1,0 0 1,1 0-1,-1-1 0,0 0 1,6 0-1,2-1 20,-1-1-1,0-1 1,0 1-1,-1-2 1,1 0-1,15-7 1,-12 3-34,-1 1 1,0-2-1,0 0 0,12-11 0,-12 8 20,-2-1-1,1-1 0,-2 0 0,0 0 0,0-1 1,-2 0-1,0-1 0,0 0 0,-2 0 1,0-1-1,5-24 0,-9 36-68,-1 0 0,0 0 0,0-1 1,-1 1-1,0 0 0,0-1 0,0 1 0,0 0 0,-2-8 0,1 12 32,1 1-1,0 0 0,-1 0 1,1 0-1,0 0 0,-1 0 1,1 0-1,0 0 0,-1 0 1,1 0-1,0 0 0,-1 0 1,1 0-1,0 0 0,-1 0 1,1 0-1,0 0 0,-1 0 1,1 0-1,0 0 0,-1 0 1,1 1-1,0-1 0,-1 0 1,1 0-1,0 0 0,0 1 1,-1-1-1,1 0 0,0 0 1,0 1-1,-1-1 0,1 0 1,0 1-1,0-1 0,-2 3-5,1-1 0,0 1 0,0 0 0,0 0 0,1-1 0,-1 1 0,1 0 0,-1 0 1,1 5-1,1 28 3,0-32 9,-1 2 7,0-1 0,1 1-1,-1-1 1,2 1 0,-1-1-1,0 0 1,1 0 0,0 0-1,0 1 1,0-2 0,5 8-1,1 0-41,-5-6 33,1-1 1,0 1-1,8 8 1,-10-13 13,-1 0-1,1 1 1,0-1 0,-1 0 0,1 0 0,0 0 0,0 0 0,0 0-1,0 0 1,0 0 0,0-1 0,0 1 0,0-1 0,1 1 0,-1-1-1,2 0 1,2 0 62,0 0 0,0 0 0,0-1 0,1 0 0,-1 0 0,0 0 0,6-3 0,-9 3-44,0-1 0,0 0 1,0 0-1,0 0 0,-1 0 0,1 0 1,-1 0-1,1-1 0,-1 0 0,0 1 1,0-1-1,0 0 0,0 0 0,2-5 1,5-12 37,-1-1 1,-2 0 0,1 0-1,-2 0 1,4-45 0,0 9-124,1-15-734,2 94 726,-2 0 0,9 24 0,-9-19 144,14 25 0,-22-47-87,1 1 46,0-1 1,0 1-1,1-1 1,-1 0 0,6 5-1,-8-9-20,0 0 0,-1-1 0,1 1-1,0-1 1,0 1 0,-1-1 0,1 1 0,0-1-1,0 0 1,0 1 0,0-1 0,-1 0 0,1 0 0,0 1-1,0-1 1,0 0 0,1 0 0,0 0 10,-1-1 1,0 1 0,0-1 0,0 1-1,0-1 1,0 1 0,0-1-1,0 1 1,0-1 0,0 0 0,0 0-1,-1 1 1,1-1 0,0 0-1,0 0 1,-1 0 0,2-2 0,6-13 70,0 0-1,8-24 1,-9 22-99,-3 7 3,10-25-114,2 0 1,25-42 0,-41 76 84,1 1 0,0-1 0,0 1 1,0-1-1,1 1 0,-1-1 1,0 1-1,1 0 0,-1 0 0,0 0 1,1 0-1,-1 0 0,3-1 1,-3 2 12,0-1 0,0 1 0,0 0 0,0 0 1,0 0-1,0 1 0,0-1 0,0 0 0,-1 0 1,1 0-1,0 1 0,0-1 0,0 0 0,0 1 1,-1-1-1,1 1 0,0-1 0,0 1 0,-1-1 1,1 1-1,0-1 0,-1 1 0,1 0 0,0-1 1,-1 1-1,1 0 0,-1 0 0,1 0 0,0 1 1,4 9-3,1 1-1,-1 0 1,-1 1 0,0-1 0,-1 1 0,2 16 0,1 1 51,-4-19-20,-2-7 20,1-1 0,0 1 1,0 0-1,0 0 0,0-1 1,1 1-1,-1-1 1,3 4-1,-4-6-27,1-1 0,-1 0-1,0 0 1,1 0 0,-1 0 0,0 1 0,1-1-1,-1 0 1,1 0 0,-1 0 0,1 0 0,-1 0-1,0 0 1,1 0 0,-1 0 0,1 0 0,-1 0-1,0 0 1,1-1 0,-1 1 0,1 0 0,-1 0-1,0 0 1,1 0 0,-1-1 0,0 1 0,1 0-1,-1 0 1,0-1 0,1 1 0,-1 0 0,0-1-1,1 1 1,-1 0 0,0-1 0,0 1 0,0 0-1,1-1 1,-1 0 0,5-7 17,-1-1 1,0 0-1,-1 0 0,0 0 1,3-13-1,-2 7-1,9-22 0,26-46-75,-38 81 25,0 0 1,0 0 0,0 0-1,0 0 1,1 0-1,-1 0 1,1 1-1,-1-1 1,1 0-1,0 1 1,-1-1 0,1 1-1,4-3 1,-6 4 6,1 0 1,0 0-1,-1 0 0,1 0 1,0 0-1,-1 0 1,1 0-1,0 0 1,-1 0-1,1 0 1,0 0-1,-1 0 1,1 0-1,0 0 0,-1 1 1,1-1-1,0 0 1,0 1-1,1 0 2,-1 0-1,1 1 0,-1-1 0,1 0 0,-1 1 1,0-1-1,0 1 0,0 0 0,1 1 1,3 7 16,0 0 0,6 21 1,-9-22 6,1 0 1,1-1-1,-1 1 1,1 0-1,7 8 1,-11-16-1,0 0 0,1-1 1,-1 1-1,1-1 0,-1 1 1,0 0-1,1-1 0,-1 1 0,1-1 1,-1 0-1,1 1 0,0-1 1,-1 1-1,1-1 0,-1 0 1,1 1-1,0-1 0,-1 0 1,1 0-1,0 0 0,-1 1 1,1-1-1,0 0 0,-1 0 1,1 0-1,0 0 0,-1 0 1,1 0-1,0 0 0,0-1 0,-1 1 1,1 0-1,-1 0 0,1 0 1,0-1-1,-1 1 0,1 0 1,0-1-1,-1 1 0,1 0 1,-1-1-1,1 1 0,-1-1 1,1 1-1,-1-1 0,1 1 1,0-2-1,2-2 35,1-1 0,-1 1 0,0-1-1,3-8 1,18-38 88,24-47-114,-26 60-109,22-59 0,-40 88 61,-3 7 25,0 0 0,0 0 0,-1 0 0,1 0 0,0 1-1,-1-1 1,1 0 0,-1 0 0,0 0 0,0 0 0,1-1 0,-1 1 0,-1 0 0,1-3 0,0 5 0,0 0 1,0-1-1,0 1 1,0 0-1,0 0 1,0-1-1,0 1 1,0 0-1,-1 0 0,1-1 1,0 1-1,0 0 1,0 0-1,0-1 1,0 1-1,0 0 1,-1 0-1,1 0 1,0-1-1,0 1 1,0 0-1,0 0 1,-1 0-1,1 0 1,0 0-1,0-1 1,0 1-1,-1 0 1,1 0-1,0 0 1,0 0-1,-1 0 1,1 0-1,0 0 1,0 0-1,-1 0 1,1 0-1,-10 7-98,-10 21 47,15-21 67,-5 7-72,0 2 0,2 0 0,0 0 0,-8 21 0,13-28 70,0 1-1,0-1 1,1 0-1,1 1 1,-1-1 0,2 1-1,-1 0 1,1-1-1,2 17 1,-1-23 2,-1-1-1,1 0 1,-1 1 0,1-1-1,0 0 1,0 0 0,0 0-1,0 0 1,0 1 0,0-1-1,1-1 1,-1 1 0,1 0-1,-1 0 1,1 0 0,0-1-1,-1 1 1,1-1 0,0 1-1,0-1 1,3 2 0,-2-2-7,1 0 0,-1-1 1,0 1-1,0-1 0,0 1 1,0-1-1,0 0 0,1 0 1,-1 0-1,0-1 0,0 1 1,0-1-1,0 0 0,0 1 1,4-3-1,-7 3 2,27-7 106,-25 7-119,-1 0-1,0 0 1,0 0 0,1 0 0,-1 0-1,0 0 1,0 0 0,1 1 0,-1-1 0,0 1-1,0-1 1,0 1 0,1-1 0,-1 1-1,0-1 1,0 1 0,0 0 0,0 0 0,1 1-1,3 3-40,-1 1 0,-1-1 1,1 1-1,-1 0 0,0 0 0,0 0 0,0 0 0,2 9 0,0 7 29,4 25-1,-7-35 37,0 6 11,0-1-1,-1 1 1,-1-1-1,0 1 1,-2 0-1,0-1 1,0 1-1,-2-1 1,0 0-1,-2 0 1,-10 26 0,3-15-36,-18 31 0,25-49 65,0 0-1,-1-1 0,0 0 0,0-1 1,-1 0-1,-15 13 0,15-15-2,0 0 0,0-1 0,-17 7 0,23-10-43,0-1 1,-1 0 0,0-1 0,1 1 0,-1 0 0,1-1 0,-1 0 0,0 1 0,1-1 0,-1 0 0,0 0 0,0-1 0,1 1 0,-1 0 0,1-1 0,-1 0 0,0 0 0,-4-2 0,4 2-13,0-1 0,0 0-1,0 0 1,1 0 0,-1 0 0,1 0 0,-1-1-1,1 1 1,0-1 0,0 0 0,0 0 0,0 1-1,0-1 1,0-1 0,1 1 0,0 0 0,0 0-1,0 0 1,0-1 0,0 1 0,0 0 0,1-1-1,0 1 1,-1-1 0,1 1 0,1 0 0,-1-1-1,2-6 1,2-6-837,0 0 0,2 0 0,-1 1-1,15-26 1,-9 19-1357,3-5 142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44:21.68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28 94 5632,'-14'-18'2560,"6"9"-2208,2 6 576,12-1-576,-6-10-352,8 7-32,1-7-96,5 6 64,2-5-2208,-2 10 1248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3:01:30.90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0 717 3904,'2'4'4458,"-2"-4"-4380,18 0 2044,24-4-87,117-31 2114,-115 23-3104,66-28 1,-99 36-931,81-40 423,-79 37-513,-1-1 0,0 0 1,-1-1-1,0 0 1,12-12-1,-11 7 99,0-1 1,14-20-1,-22 28-75,1-1 0,-1 1-1,-1-1 1,0 0 0,0 0-1,0 0 1,1-13 0,-3 19-50,-1 0-1,0-1 1,0 1 0,0 0 0,0-1 0,-1 1 0,1 0 0,-1-1 0,1 1-1,-1 0 1,0 0 0,0-1 0,0 1 0,0 0 0,0 0 0,0 0 0,0 0 0,-4-3-1,4 6 23,-1-1 0,1 0 0,-1 1 0,1-1 0,-1 1 0,1 0 0,-1-1 0,1 1 0,0 0 0,-1 0 0,1 0 0,0 0 0,-1 0 0,0 2 0,-3 2 26,1 0 1,1 0-1,-1 1 0,1-1 0,0 1 1,0 0-1,-3 11 0,-2 2 156,3-6-47,1 0-1,1 0 0,0 0 0,0 1 0,2-1 0,-1 16 0,-1 10 290,2-33-385,1 0 0,-1 1 0,2-1 1,-1 1-1,1-1 0,0 1 0,0-1 0,1 0 1,3 12-1,-4-16-22,1 1 1,-1-1-1,0 0 1,0 1-1,1-1 1,0 0 0,-1 0-1,1 0 1,0 0-1,0-1 1,0 1-1,0 0 1,0-1-1,0 1 1,1-1 0,-1 0-1,0 0 1,1 0-1,-1 0 1,1 0-1,-1 0 1,1 0-1,-1-1 1,1 0-1,0 1 1,2-1 0,12-1 30,1 0 0,-1-1 0,0-1 0,0-1 0,22-7 0,78-37-62,-85 33-12,20-9 69,0-2 0,75-52 0,-122 74-74,-1 1 0,2-1 0,-1 1 1,0 0-1,1 1 0,-1-1 1,1 1-1,0 0 0,0 1 1,10-2-1,-15 3 6,-1 0 1,0 0-1,1 1 0,-1-1 1,1 0-1,-1 0 0,0 1 1,1-1-1,-1 0 0,0 1 0,0-1 1,1 0-1,-1 1 0,0-1 1,0 0-1,1 1 0,-1-1 1,0 1-1,0-1 0,0 0 1,0 1-1,0-1 0,1 2 1,-1-1 0,2 9 72,0 1-1,-1 0 1,0 0-1,-1 0 1,0 1 0,0-1-1,-3 12 1,1-4 113,-3 37 69,4-24-97,1-32-148,0 0 0,1 0 0,-1 1 0,0-1 0,0 0 0,1 0-1,-1 0 1,0 0 0,0 0 0,1 0 0,-1 1 0,0-1 0,1 0 0,-1 0 0,0 0 0,0 0-1,1 0 1,-1 0 0,0 0 0,1 0 0,-1 0 0,0 0 0,0 0 0,1-1 0,-1 1 0,0 0-1,0 0 1,1 0 0,-1 0 0,0 0 0,0 0 0,1-1 0,-1 1 0,10-4 60,-3-2-50,-1 1-1,1-1 1,-1 0 0,0-1 0,9-13-1,-5 7-8,0 1-21,1 0-1,0 1 0,1 0 1,0 0-1,1 2 0,0-1 1,0 2-1,1 0 0,0 0 1,1 1-1,20-6 0,-32 12 9,-1 1 0,0-1 0,0 1 0,0-1 0,1 1 0,-1 0 0,0 0 0,0 0 0,1 0 0,-1 1 0,0-1 0,5 2 0,-6-2 10,0 1-1,-1-1 1,1 1 0,0 0-1,0-1 1,0 1 0,0 0 0,-1-1-1,1 1 1,0 0 0,-1 0 0,1 0-1,0 0 1,-1 0 0,1-1 0,-1 1-1,1 0 1,-1 0 0,0 0-1,1 0 1,-1 1 0,0-1 0,0 0-1,0 0 1,0 0 0,0 0 0,0 0-1,0 0 1,0 0 0,0 1 0,-2 3 22,1-1 0,0 1 0,-1-1 0,0 0 1,0 1-1,0-1 0,-1 0 0,1-1 1,-1 1-1,0 0 0,0-1 0,-7 7 0,5-5 37,0 1 0,0-1 0,1 1 0,-7 10 1,10-14-63,0-1 0,0 1 0,0-1 0,0 1 0,0-1 0,0 0 0,-1 1 0,1-1 0,-2 1 0,2-1 42,7-4-64,37-18-38,41-22-48,-10 7 257,-27 14-124,-46 22-40,0-1 0,0 1-1,-1-1 1,1 1 0,0 0-1,0-1 1,0 1 0,0 0-1,-1 0 1,1-1 0,0 1-1,0 0 1,0 0 0,0 0-1,0 0 1,1 0 0,-2 1 15,0-1 0,1 0 0,-1 0 0,0 1 0,0-1 0,0 0 1,0 0-1,1 1 0,-1-1 0,0 0 0,0 1 0,0-1 0,0 0 0,0 1 0,0-1 1,0 0-1,0 1 0,0-1 0,0 0 0,0 1 0,0-1 0,0 0 0,0 0 1,0 1-1,0-1 0,0 0 0,0 1 0,-1-1 0,-13 29 128,12-26-185,-18 28 124,14-21-7,0-1 0,0 1 0,1 0 0,-7 17 0,12-26-49,-1 0-1,1 0 1,0 0 0,-1 1 0,1-1 0,0 0-1,0 0 1,0 0 0,0 1 0,0-1 0,0 0-1,1 0 1,-1 0 0,0 1 0,1-1-1,-1 0 1,1 0 0,-1 0 0,1 0 0,-1 0-1,1 0 1,0 0 0,-1 0 0,1 0 0,0 0-1,0 0 1,0-1 0,0 1 0,0 0-1,0 0 1,0-1 0,0 1 0,0-1 0,0 1-1,0-1 1,0 1 0,0-1 0,0 0 0,1 1-1,0-1 1,7 2 23,-1-1 0,1 0-1,0 0 1,11-1 0,-14 0 33,15 0 17,-1-1 1,26-5-1,-37 4-65,1 0 0,-1-1-1,1 0 1,-1-1 0,0 0 0,14-8 0,-6 1-54,0-1-1,-1-1 1,0 0 0,-1-2-1,0 1 1,21-30 0,-13 15 35,-14 18-21,-7 10-31,-3 4-39,-22 51-140,-64 113 538,37-69-525,-12 35 484,90-208-407,58-111-1,-20 48 96,-50 105 23,37-60 0,-41 75-3,1 1 0,0 0-1,2 1 1,25-22 0,-34 33 19,0 0-13,-1 0 0,1 1 0,0 0 0,0 0 0,9-4 0,-14 8 20,-1-1 0,1 1-1,0 0 1,0 0 0,0-1-1,0 1 1,-1 0 0,1 0 0,0 0-1,0 0 1,0 0 0,0 0-1,0 0 1,-1 1 0,1-1-1,0 0 1,0 0 0,0 1 0,-1-1-1,3 1 1,-2 0 8,0 0 1,-1 1-1,1-1 0,0 0 1,0 0-1,0 1 0,-1-1 0,1 0 1,-1 1-1,1-1 0,-1 0 1,1 1-1,-1-1 0,0 1 1,0-1-1,1 3 0,-1 7 5,0 1 1,0-1-1,-1 1 0,0-1 0,-1 0 0,0 0 1,-1 1-1,-8 19 0,-2-2 84,-1-1 0,-18 28-1,21-40 22,-1-1 0,-26 28 0,26-31-102,2-3-51,-17 14 1,18-17 25,9-5 5,0-1-1,0 0 1,-1 0-1,1 0 0,0 1 1,0-1-1,0 0 1,0 0-1,-1 0 1,1 0-1,0 0 1,0 1-1,0-1 1,-1 0-1,1 0 1,0 0-1,0 0 1,0 0-1,-1 0 0,1 0 1,0 0-1,0 0 1,-1 0-1,1 0 1,0 0-1,0 0 1,0 0-1,-1 0 1,1 0-1,0 0 1,0 0-1,-1 0 1,1 0-1,0 0 0,0 0 1,0-1-1,-1 1 1,1 0-1,0 0 1,0 0-1,0 0 1,0 0-1,-1-1 1,1 1-1,0 0 1,0 0-1,0 0 1,0-1-1,0 1 0,-1 0 1,1 0-1,0 0 1,0-1-1,0 1 1,0 0-1,0 0 1,0-1-1,0 1 1,0 0-1,0-1-9,0 0 0,0 1 0,0-1 1,0 0-1,0 1 0,0-1 0,0 0 0,0 1 0,0-1 0,1 1 0,-1-1 0,0 0 0,0 1 0,1-1 1,-1 1-1,0-1 0,1 1 0,-1-1 0,1 1 0,-1-1 0,1 0 0,23-15 12,-13 9-38,0 0-1,0 0 0,19-7 0,379-124 243,-387 131-170,-13 4 57,1 0-1,-1 0 0,1 1 1,14-1-1,-23 3-41,-1 5-35,-1 0 0,1 0 0,-1 0 1,0 0-1,-1-1 0,1 1 0,-1 0 0,-4 7 1,-23 35 206,6-11-106,16-24-52,1-2-28,0 0 0,2 0 0,-1 0 0,-3 12 0,7-20-37,1 0 1,-1 0-1,1 0 0,-1 0 0,1 0 1,0 0-1,0 0 0,0 0 0,0 0 1,0 0-1,0 0 0,1 0 0,-1 0 1,1 0-1,-1 0 0,1 0 0,0 0 1,0-1-1,-1 1 0,2 0 0,-1 0 1,0-1-1,0 1 0,0-1 0,1 1 0,-1-1 1,1 1-1,-1-1 0,3 2 0,-2-2 25,0 0-1,1 0 1,-1 0-1,0 0 1,1 0-1,-1-1 1,1 1-1,-1-1 0,1 0 1,-1 1-1,1-1 1,3-1-1,32-5 52,-17 2-19,-10 2-61,0-1 0,0 0-1,0 0 1,0-1 0,-1-1 0,0 1 0,0-2 0,0 1 0,-1-1 0,1-1 0,8-8-1,78-57-237,-92 67 154,-6 5-18,-10 6-32,9-4 129,0 1 1,0-1 0,0 1-1,1 0 1,0-1 0,-1 1-1,1 1 1,0-1 0,-1 3 0,-14 33 12,16-38-7,-10 33-83,10-31 101,1-1 0,-1 1 1,1 0-1,0-1 1,0 1-1,0 0 0,0-1 1,0 1-1,1 0 0,-1-1 1,2 5-1,-1-7-10,-1 0 0,1 1-1,-1-1 1,1 0 0,-1 0 0,1 1-1,-1-1 1,1 0 0,-1 0 0,1 0-1,-1 0 1,1 0 0,0 0 0,-1 0-1,1 0 1,0 0 0,0 0 0,1 0-25,0 1-1,1-1 1,-1 0-1,0 0 0,0 0 1,0 0-1,1-1 1,-1 1-1,0 0 1,0-1-1,0 1 1,0-1-1,0 0 1,1 0-1,-2 0 1,1 0-1,0 0 1,0 0-1,0-1 1,0 1-1,-1-1 1,1 1-1,-1-1 1,1 1-1,-1-1 0,1 0 1,-1 0-1,0 0 1,0 0-1,1-3 1,0 1-51,0-1 0,-1 1 1,0 0-1,0-1 0,0 1 1,-1-1-1,1 1 0,-1-1 1,0 1-1,-1-1 0,1 1 1,-1-1-1,1 1 0,-3-7 1,-3-4-111,-13-26 0,19 40 169,-1 0 1,1 0-1,-1 0 1,1 0-1,-1 0 1,1 0-1,0-1 1,-1 1-1,1 0 1,0 0-1,0 0 1,0-1 0,3 0-92,4 6 64,-1 0 85,1 0 0,-1-1 1,1 0-1,-1 0 1,1-1-1,0 1 1,0-1-1,0-1 1,0 0-1,1 0 0,-1 0 1,11-1-1,6-1 66,0 0 0,37-9-1,-44 6-26,1 0-1,-1-2 1,0 0 0,24-12-1,-30 12-100,0-1-1,0 0 0,0 0 1,-1-1-1,0 0 0,-1-1 1,10-11-1,-1-3 62,0-2 0,21-40-1,21-58 164,-30 60-167,-29 59-44,1 1-7,0-1-1,0 0 1,-1 1 0,1-1 0,-1 0-1,0 0 1,0 0 0,-1 0-1,1-5 1,-2 4-45,-1 7 64,-4 10 73,-8 24 60,-14 46 116,-57 196-260,82-265 48,0 1-1,0-1 0,1 1 1,0 21-1,2-31-21,0 0 1,1 0-1,-1 1 0,1-1 0,0 0 0,0 0 0,0 0 0,0 0 0,1 0 0,-1 0 1,1 0-1,0 0 0,0-1 0,1 1 0,-1-1 0,1 1 0,0-1 0,3 3 0,-5-5-19,0 0 0,1 0-1,-1 0 1,0 0 0,1-1-1,-1 1 1,1 0 0,-1-1-1,1 1 1,0-1-1,-1 1 1,1-1 0,-1 0-1,1 0 1,0 0 0,-1 1-1,1-2 1,0 1 0,-1 0-1,1 0 1,-1 0-1,1-1 1,0 1 0,-1-1-1,1 1 1,-1-1 0,1 0-1,-1 0 1,0 0 0,1 1-1,-1-1 1,0 0-1,2-2 1,3-3-159,0 0 0,0-1 0,-1 1 0,9-15 0,-13 20 113,7-12-164,18-29-67,-24 38 274,0 0 0,0-1-1,-1 1 1,1 0-1,-1-1 1,0 1-1,-1-1 1,1-6-1,5-19 167,-6 29-168,0 1-1,0-1 0,0 1 0,0 0 0,1-1 0,-1 1 0,0-1 0,0 1 0,0 0 0,1-1 0,-1 1 1,0 0-1,1-1 0,-1 1 0,0 0 0,1-1 0,-1 1 0,0 0 0,1 0 0,-1 0 0,1-1 0,-1 1 0,0 0 1,1 0-1,-1 0 0,1 0 0,-1 0 0,1 0 0,-1 0 0,1-1 0,-1 1 0,0 1 0,1-1 0,-1 0 0,1 0 1,22 2 10,-15-1 20,110 8-86,-75-4 59,73 11 128,-100-13 4,-13-3-113,0 0 0,-1 0 0,1 1-1,0-1 1,0 1 0,-1 0 0,5 2 0,-7-3-14,0 0-1,0 1 1,0-1 0,0 0 0,0 1-1,0-1 1,0 0 0,0 1 0,0-1 0,0 0-1,0 1 1,0-1 0,0 0 0,-1 1-1,1-1 1,0 0 0,0 0 0,0 1 0,0-1-1,-1 0 1,1 0 0,0 1 0,0-1-1,0 0 1,-1 0 0,1 1 0,0-1-1,-1 0 1,1 1 6,-7 5 12,0 0 0,-1-1 0,0 0-1,1 0 1,-2 0 0,1-1 0,-9 3 0,-15 8-83,6-2 60,5-2 185,0 0 0,-29 22-1,36-23-150,9-6-16,0 0 1,0 0-1,0 0 1,0 1-1,-4 5 0,61-30-194,-45 16 129,0 1 0,0-1-1,0 0 1,6-7-1,-6 6-25,1 0 1,-1 0-1,11-5 0,-18 10 71,1-1-1,-1 1 1,0 0 0,1 0-1,-1-1 1,1 1-1,-1 0 1,0 0-1,1-1 1,-1 1-1,1 0 1,-1 0-1,1 0 1,-1 0-1,1 0 1,-1 0-1,0 0 1,1 0-1,-1 0 1,1 0-1,-1 0 1,1 0-1,-1 0 1,1 0-1,-1 0 1,1 0-1,-1 1 1,0-1-1,1 0 1,-1 0-1,1 1 1,-1-1-1,0 0 1,1 0-1,-1 1 1,0-1-1,1 0 1,-1 1-1,0-1 1,1 0-1,-1 1 1,0-1-1,0 1 1,1-1 0,-1 1-1,0-1 1,0 0-1,0 1 1,0-1-1,0 1 1,0-1-1,0 1 1,0-1-1,0 1 1,6 12 80,-3-8-69,0 0 1,0-1 0,1 0-1,-1 1 1,1-1-1,0-1 1,0 1 0,1-1-1,-1 1 1,1-1-1,0 0 1,0-1 0,0 1-1,0-1 1,9 3-1,-3-2 43,0 0-1,0-1 0,0 0 0,0 0 0,1-2 1,20 0-1,-12-1-6,-1-2 1,0 0-1,1-1 1,23-9 0,-33 9-46,0 0 0,-1 0 0,0-1 0,0-1 0,0 1 1,0-2-1,-1 1 0,0-1 0,12-14 0,-9 7-22,0 0 1,-1-2-1,0 1 1,13-33-1,20-71-82,-19 49 44,16-36-140,19-54-48,-58 159 255,-1-1 0,1 0-1,-1 0 1,0 0 0,1 0 0,-1 0 0,0 0-1,0 1 1,-1-1 0,1 0 0,0 0-1,-1-2 1,1 3-3,0 1 0,-1 0 0,1-1 0,0 1 0,0 0 0,0-1 0,-1 1 0,1-1 0,0 1 0,0 0 0,-1 0 1,1-1-1,0 1 0,-1 0 0,1-1 0,0 1 0,-1 0 0,1 0 0,0 0 0,-1-1 0,0 1 0,0 0-2,1 0 1,-1 0 0,0 0-1,0 0 1,1 0 0,-1 1-1,0-1 1,1 0-1,-1 0 1,0 1 0,1-1-1,-1 0 1,0 1 0,1-1-1,-1 0 1,1 1 0,-2 0-1,-3 4 10,-1 0 1,0 1-1,1 0 0,0 0 0,1 0 0,-1 0 0,1 1 1,0 0-1,-3 9 0,-4 11-2,-8 34 1,7-19 33,-47 166 338,33-107-167,9-29-98,15-63-87,1 0 1,0 0 0,1 0-1,0 0 1,0-1-1,2 11 1,-2-18-33,1 0 1,-1 0 0,0 0-1,1 0 1,-1 0 0,1 0-1,-1-1 1,1 1 0,0 0-1,-1 0 1,1 0 0,0-1-1,0 1 1,-1 0 0,1-1-1,0 1 1,0-1-1,0 1 1,0-1 0,0 1-1,0-1 1,0 1 0,0-1-1,0 0 1,0 0 0,0 1-1,0-1 1,0 0 0,0 0-1,0 0 1,0 0 0,0 0-1,0-1 1,2 1-1,0-1-37,0 1-1,1-1 1,-1 0-1,0 0 1,1 0-1,-1 0 1,0 0-1,0-1 1,3-2-1,1-1-114,-1 0 0,-1-1 0,8-8 0,8-9-158,5-6 215,-23 25 86,0-1 0,1 1-1,0 0 1,-1 0 0,1 1 0,1-1 0,4-3-1,0 1-30,-4 4 431,-4 14-160,-1-8-188,0 0-1,0 1 1,1-1-1,0 0 1,-1 0-1,4 8 1,-3-11-34,-1 1 1,1-1 0,0 0 0,0 0 0,-1 1 0,1-1 0,0 0 0,0 0-1,0 0 1,0 0 0,1 0 0,-1 0 0,0 0 0,0 0 0,1 0-1,-1 0 1,0-1 0,1 1 0,-1-1 0,1 1 0,-1-1 0,3 1-1,19 2 23,1-2-1,-1 0 0,35-4 1,68-16 55,-105 15-71,-1-1 1,1-1-1,23-10 0,-34 12-5,0-2-1,0 0 0,0 0 0,0-1 0,-1 0 0,0 0 1,12-14-1,-10 9-7,-1-2 0,0 0 1,-1 0-1,10-21 0,25-65-1,-10 20-1,-14 41-9,-7 12-35,0 0 1,16-53-1,-29 80 41,0-1 1,1 1-1,-1 0 0,0-1 1,0 1-1,0 0 0,0-1 0,0 1 1,0 0-1,1-1 0,-1 1 1,0 0-1,0-1 0,0 1 0,0 0 1,0-1-1,0 1 0,0 0 1,-1-1-1,1 1 0,0 0 0,0-1 1,0 1-1,0 0 0,0 0 1,0-1-1,-1 1 0,1 0 0,0-1 1,0 1-1,0 0 0,-1 0 1,1-1-1,0 1 0,0 0 0,-1 0 1,1 0-1,0-1 0,-1 1 1,1 0-1,0 0 0,0 0 0,-1 0 1,1 0-1,0 0 0,-1-1 1,1 1-1,0 0 0,-1 0 0,1 0 1,0 0-1,-1 0 0,0 1 1,-1-1 0,1 0 0,0 1 0,0-1 0,0 1 0,0-1 0,-1 1 0,1-1 0,0 1-1,0 0 1,0 0 0,0 0 0,-1 1 0,-8 12 12,1 1 0,1 0 0,0 0 0,1 1 0,1 0 0,-5 20 0,-5 9 104,-5 16 22,3 0 0,-17 101 0,32-147-86,1 0-1,1 0 0,1 0 0,2 23 0,-2-33-37,1 0 0,0 0 0,0-1 0,0 1-1,0-1 1,1 1 0,0-1 0,0 1 0,0-1 0,0 0 0,1 0 0,-1 0 0,1 0 0,0-1 0,0 1 0,1-1 0,-1 0 0,6 4-1,-6-5-3,1 0 0,-1-1 0,0 0-1,1 0 1,-1 0 0,1 0-1,0 0 1,-1-1 0,1 1 0,-1-1-1,1 0 1,4 0 0,3-2 6,0 1 1,18-5-1,-7 0 4,-1-1 0,1 0 0,-1-2 0,0 0 0,32-20 0,-37 18-41,-1 0 0,0-1 1,19-19-1,-27 24 12,0-1 0,0-1 0,-1 1-1,0-1 1,-1 0 0,0 0 0,6-18 0,-10 25 9,0 0 0,0 0-1,-1 0 1,1 0 0,-1 0 0,1-1 0,-1 1 0,0 0 0,0 0 0,0 0 0,0 0 0,-1 0 0,1 0-1,0-1 1,-1 1 0,1 0 0,-1 0 0,0 0 0,0 0 0,0 0 0,0 1 0,0-1 0,0 0 0,-2-2-1,1 2-4,0 1-1,0-1 0,-1 1 1,1-1-1,0 1 0,0 0 1,-1 0-1,1 0 0,-1 0 1,1 0-1,-1 1 0,0-1 1,1 1-1,-1 0 0,1 0 1,-1-1-1,0 2 0,1-1 1,-5 1-1,-7 2 88,0 1 0,1 0 0,0 1 0,0 0 0,0 1 0,0 1 0,1 0 0,0 1 0,1 0 0,-20 18 0,25-20 20,0 0-1,0 1 0,0-1 1,1 1-1,1 0 1,-1 1-1,1-1 0,0 1 1,1 0-1,0 0 0,-4 13 1,6-16-58,0 0 1,1-1 0,-1 1-1,1 0 1,0-1 0,0 1-1,0 0 1,1-1 0,0 1-1,0-1 1,0 1 0,0-1-1,1 1 1,0-1 0,0 0-1,0 1 1,0-1 0,0 0-1,1 0 1,0-1 0,0 1-1,5 5 1,0-3-27,0 0 0,1 0 1,-1-1-1,1 0 0,0 0 0,0-1 0,1 0 0,-1-1 1,17 4-1,5 0-48,53 3-1,35-6-630,-100-5-269,-1 0-1,0-1 0,0-2 0,25-6 0,-38 8 231,-1 1-1,0-1 0,0 0 1,0 0-1,0 0 1,0 0-1,-1-1 1,1 1-1,-1-1 0,1 0 1,-1 0-1,0-1 1,0 1-1,0 0 0,-1-1 1,1 0-1,-1 0 1,0 1-1,2-7 1,-2 5 145,-1-1 1,0 1-1,0 0 1,0-1-1,-1 1 1,0 0-1,0-1 1,0 1-1,0-1 1,-1 1-1,0 0 1,0 0-1,-1-1 1,0 1-1,-3-7 1,-2-1-179,0 0 0,-1 0 0,-11-12 0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44:22.07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15 473 7456,'-14'-6'3392,"42"3"-2944,5-6 1600,5 6-1216,32-18 864,2 0-993,36-39-95,6 6-384,14-26-64,-10 8-96,-9-7-64,-18 15 32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44:37.43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2 936 4320,'-1'3'4259,"5"-13"-2182,7-20-371,-6 3-709,2-33 0,-3 17-436,51-515 1385,-53 509-1686,2-101 488,-7 138-971,3 13 206,-1 0 1,1 0-1,0 0 0,-1 0 0,1 0 0,-1 0 0,1 0 1,0-1-1,0 1 0,0 0 0,0 0 0,0 0 1,0 2-1,-6 231-152,7-96 348,-14 137 637,10-231-706,-26 280 644,14-154 201,15-153-513,0-16-430,0-1-1,0 0 0,0 0 0,0 0 1,0 1-1,0-1 0,0 0 0,0 0 1,0 1-1,0-1 0,0 0 1,0 0-1,0 0 0,0 1 0,0-1 1,0 0-1,0 0 0,0 0 0,0 1 1,0-1-1,1 0 0,-1 0 1,0 0-1,0 1 0,0-1 0,0 0 1,0 0-1,1 0 0,-1 0 1,0 0-1,0 1 0,0-1 0,0 0 1,1 0-1,-1 0 0,0 0 0,0 0 1,1 0-1,-1 0 0,0 0 1,0 0-1,0 0 0,1 0 0,-1 0 1,0 0-1,0 0 0,0 0 1,1 0-1,-1 0 0,0 0 0,0 0 1,1 0-1,-1 0 0,0 0 0,0 0 1,0 0-1,1 0 0,-1-1 1,0 1-1,0 0 0,0 0 0,4-5 78,0-1-1,-1 1 1,0-1-1,4-8 1,9-27-83,12-49 0,-10 31 30,3-3-28,4 1 0,2 1 0,3 1 0,2 2 0,43-58 0,-24 40-280,-49 75 62,-2 4 99,-2 13 90,-6 21 86,0-11-129,-8 44 0,14-63 94,1 1 0,0-1 0,1 1 0,0-1-1,1 1 1,0-1 0,0 1 0,0-1 0,6 15-1,-7-22-10,0 0 1,1 0-1,-1 0 0,1 0 0,-1 1 0,1-1 0,0 0 1,-1 0-1,1 0 0,0 0 0,0 0 0,-1-1 0,1 1 0,0 0 1,0 0-1,0 0 0,0-1 0,0 1 0,1-1 0,-1 1 0,2 0 1,-2-1 10,1 0-1,0 0 1,-1 0 0,1 0 0,-1 0 0,1 0 0,-1-1 0,1 1 0,-1 0 0,1-1 0,-1 0 0,1 1 0,-1-1 0,3-1 0,3-4 61,0 1-1,0-2 1,0 1 0,8-11-1,-14 16-96,5-5 25,-1 0 0,0 0 0,0-1 1,0 0-1,-1 0 0,0 0 0,-1 0 1,0 0-1,0-1 0,0 0 0,-1 1 1,0-1-1,-1 0 0,1 0 1,-1 0-1,-1 0 0,-1-16 0,0 1 36,1 16-65,-1 0 1,0 0-1,0 0 1,0 0-1,-1 1 1,1-1-1,-5-9 1,5 14 4,0 1 0,0 0 0,1 0 0,-1-1 0,1 1 0,-1 0 0,1-1 0,-1 1 0,1-1 0,0 1 0,0 0 0,0-1 0,0 1 0,0-1 0,0 1 0,0-1 0,0 1 0,0 0 0,1-1 0,0-2 0,0 3-1,0 0 0,0 0 1,0 0-1,0 0 0,1 0 1,-1 0-1,0 0 0,0 1 1,1-1-1,-1 0 0,1 1 1,-1-1-1,1 1 0,-1-1 1,1 1-1,-1 0 0,1 0 1,-1-1-1,2 1 0,10 0 63,-1-1 0,0 2 0,1 0 0,-1 0 0,0 1 0,0 0 0,17 6 0,3 4 227,44 22 0,-66-29-166,0-1 0,1 0 0,0 0 0,0-1 0,18 3-1,-25-5-61,1-1-1,0 0 0,-1 0 1,1 0-1,-1-1 1,1 1-1,0-1 0,-1 0 1,1 0-1,-1-1 0,0 1 1,1-1-1,-1 0 0,0 0 1,0 0-1,7-6 0,-2 0-173,0 0 0,9-12-1,12-19-3744,-6 8 1249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44:40.12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1537 2400,'0'19'779,"0"-19"-732,-1 1 0,1-1 1,0 1-1,0-1 1,0 1-1,0-1 1,0 1-1,1 0 1,-1-1-1,0 1 0,0-1 1,0 1-1,0-1 1,0 1-1,1-1 1,-1 1-1,0-1 0,1 1 1,-1-1-1,0 1 1,1-1-1,-1 0 1,0 1-1,1-1 1,-1 0-1,1 1 0,-1-1 1,1 0-1,-1 1 1,1-1-1,-1 0 1,1 0-1,-1 1 0,1-1 1,-1 0-1,1 0 1,-1 0-1,1 0 1,-1 0-1,1 0 1,-1 0-1,1 0 0,0 0 1,-1 0-1,1 0 1,-1 0-1,1 0 1,-1-1-1,1 1 0,-1 0 1,1 0-1,-1 0 1,1-1-1,0 0 1,2 0 238,0-1 1,0 1-1,0-1 1,0 0-1,0 0 1,-1 0-1,5-5 1,3-8 704,15-27 1,-16 27-725,77-164 1576,-70 143-1574,35-80 115,-7-3 0,60-246 0,-83 251 158,-19 93-334,0-1 1,-1 0 0,-2-23-1,0 40-161,1 3-66,0 0 0,0 0 0,0 0 0,0 0 0,-1 0 0,1 0 0,-1 0 0,1 0 0,-1 1 0,0-1 0,1 0 0,-1 0 1,-2-3-1,3 5 11,-1 0 1,1 0-1,0 0 1,0 0-1,0-1 1,0 1-1,-1 0 1,1 0-1,0 0 1,0 0-1,0 0 1,-1-1 0,1 1-1,0 0 1,0 0-1,-1 0 1,1 0-1,0 0 1,0 0-1,-1 0 1,1 0-1,0 0 1,0 0-1,0 0 1,-1 0-1,1 0 1,0 0 0,0 0-1,-1 0 1,1 0-1,0 0 1,0 0-1,-1 1 1,1-1-1,0 0 1,0 0-1,0 0 1,-1 0-1,1 0 1,0 1 0,0-1-1,0 0 1,0 0-1,0 0 1,-1 0-1,1 1 1,0-1-1,-6 12-124,4-3 104,0-1 1,0 1 0,1 0-1,0-1 1,1 16-1,-1-3 17,0 38 113,10 111 0,-6-144 58,2 0 1,1 0 0,0-1-1,2 0 1,1-1-1,21 41 1,-27-59 7,1 1 1,0-1-1,8 10 1,-10-15-108,-1 1 1,1-1-1,-1 0 1,1 0-1,0 0 1,-1 1-1,1-1 1,0-1-1,0 1 1,-1 0-1,1 0 1,0-1-1,0 1 1,0-1 0,0 0-1,0 1 1,2-1-1,-2 0-15,0 0 0,0-1-1,-1 1 1,1 0 0,-1-1-1,1 1 1,0-1 0,-1 0-1,1 0 1,-1 1 0,1-1-1,-1 0 1,0 0 0,1 0 0,-1 0-1,0-1 1,0 1 0,0 0-1,1-1 1,0-1 0,2-4 67,0 0 1,0 0-1,4-15 0,33-145 160,-34 132-300,34-212 80,-21-242 603,-16 1276-283,9-603 347,-11-172-624,-1 4 491,-1-12-200,1-5-144,4-12-42,-3 6-168,25-93 96,8-22-445,-34 119 287,0 0 0,0 0 0,1 0 0,-1 0 0,1 1 0,0-1 0,2-2 0,-4 4 21,1 1-1,0-1 1,-1 0-1,1 1 0,0 0 1,-1-1-1,1 1 1,0-1-1,0 1 1,-1 0-1,1-1 1,0 1-1,0 0 1,0 0-1,0 0 1,-1 0-1,1 0 1,0 0-1,0 0 1,0 0-1,0 0 1,-1 0-1,1 0 1,0 0-1,0 0 1,0 1-1,-1-1 1,1 0-1,0 1 1,1 0-1,7 4-39,0 1 0,15 13 0,-19-14 59,0-1-1,1 1 1,0-1 0,0 0-1,0-1 1,0 1 0,1-1 0,-1 0-1,1-1 1,9 3 0,-9-4 24,0 0 1,0 0 0,0-1-1,0 0 1,0 0 0,0-1-1,-1 0 1,1 0 0,0-1-1,0 0 1,0 0-1,-1 0 1,1-1 0,-1 0-1,0 0 1,0 0 0,0-1-1,9-8 1,-6 3 15,-1 0-1,-1 0 1,0-1-1,0 0 1,-1-1 0,0 0-1,-1 0 1,7-17-1,-5 5 3,0-1 0,-1 0 0,3-30 0,-8 42-43,-1 1 0,1 0 0,-2-1 0,1 1 1,-2-1-1,0 1 0,0 0 0,-1-1 0,0 1 0,-9-19 1,11 27-58,-1-1 0,0 1 0,0 0 0,0 0 1,0-1-1,0 1 0,-1 1 0,-5-6 0,8 7 32,-1 1-1,1 0 1,-1-1 0,1 1-1,-1 0 1,1-1-1,-1 1 1,1 0 0,-1-1-1,1 1 1,-1 0-1,1 0 1,-1 0 0,0 0-1,1 0 1,-1 0-1,1 0 1,-1 0-1,0 0 1,1 0 0,-1 0-1,1 0 1,-1 0-1,0 0 1,0 1 0,0-1-1,0 1 0,0 0 0,1-1 0,-1 1 0,0 0 0,0 0 1,1 0-1,-1-1 0,1 1 0,-1 0 0,0 0 0,1 0 1,-1 1-1,-1 4-11,1-1 0,-1 1 0,1-1 0,-1 9 0,1-3 49,1 0 1,1-1-1,-1 1 1,1-1-1,1 1 1,0-1-1,1 1 1,0-1-1,8 18 0,-7-20 8,0 0-1,0-1 1,1 1-1,0-1 1,0 0-1,1-1 1,0 1-1,0-1 1,0 0-1,1 0 1,0-1-1,9 5 1,-14-8 0,1-1 0,-1 0 0,1 0 1,-1 0-1,1 0 0,0 0 0,0 0 0,-1-1 0,1 0 0,0 1 0,0-1 1,0 0-1,-1 0 0,1 0 0,0-1 0,0 1 0,3-2 0,-2 1 18,-1-1-1,1 1 0,-1-1 1,0 0-1,0 0 0,0 0 0,0 0 1,0-1-1,0 1 0,-1-1 1,1 0-1,2-3 0,7-13 136,0 0 0,13-32 1,-18 34-154,-1 1 1,-1-1 0,0-1-1,-1 1 1,0-1 0,-2 0-1,1-18 1,-3 23-108,0 4 46,1 0 1,0 1-1,0-1 0,0 1 0,5-15 1,-6 23 28,0 0 0,0 0 0,0 0 0,0 0 0,0 0 0,0 0 0,0 0 0,0 0 0,0 0 0,0 0 0,0 0 0,1-1 0,-1 1 0,0 0 0,0 0 0,0 0 0,0 0 0,0 0 0,0 0 0,0 0 0,0 0 0,0 0 0,0 0 0,0 0 0,0 0 0,1 0 0,-1 0 0,0 0 0,0 0 0,0 0 0,0 0 0,0 0 0,0 0 0,0 0 0,0 0 0,0 0 0,0 0 0,0 0 0,1 0 0,-1 0 0,0 0 0,0 0 0,0 1 0,0-1 0,0 0 0,0 0 0,0 0 0,0 0 0,0 0 0,0 0 0,0 0 0,0 0 0,0 0 0,0 0 0,0 0 0,0 0 0,0 0 0,0 1 0,0-1 0,0 0 0,5 9-171,2 10-50,2 7 223,-6-18 0,0 0 0,0 0 0,-1 0 0,1 10 0,0 11 109,-1-1 0,-2 1 0,-1-1-1,-6 38 1,7-65-91,0 0 0,0-1 0,0 1 0,0 0 1,-1-1-1,1 1 0,0 0 0,0-1 0,0 1 0,-1-1 0,1 1 0,0 0 0,-1-1 0,1 1 0,-1-1 0,1 1 0,-1 0 0,0-1-5,1 0 1,-1-1-1,1 1 0,-1 0 0,1-1 1,-1 1-1,1 0 0,0-1 0,-1 1 1,1-1-1,0 1 0,0-1 0,-1 1 1,1-1-1,0 1 0,0-1 0,-1 1 1,1-1-1,0 1 0,0-1 0,0 1 1,0-1-1,0 1 0,0-1 0,0 1 1,0-2-1,0-2-16,-1 0 1,1 0-1,1 0 0,-1 0 1,1 0-1,-1 1 0,1-1 1,0 0-1,0 0 0,1 0 1,-1 1-1,1-1 0,0 0 1,0 1-1,0 0 1,0-1-1,1 1 0,-1 0 1,4-3-1,3-4 10,1 1 1,1-1-1,0 2 1,16-11-1,58-43 121,-76 56-105,-3 3 16,0-1-1,0 0 1,0 0 0,-1-1 0,1 1 0,-1-1-1,0 0 1,0-1 0,6-9 0,-6 7-48,0 0 0,-1-1 0,0 1 0,3-11 0,-7 16 9,1 1 1,-1 0 0,1-1 0,-1 1 0,0-1 0,0 1 0,0 0 0,0-1-1,0 1 1,0-1 0,-1 1 0,1 0 0,-1-1 0,0 1 0,0 0 0,0-1-1,0 1 1,0 0 0,0 0 0,-2-3 0,2 4-7,0 1 1,0-1-1,0 0 0,0 0 1,0 0-1,0 1 1,0-1-1,0 1 0,0-1 1,0 1-1,0-1 0,0 1 1,0-1-1,-1 1 1,1 0-1,0 0 0,0 0 1,0 0-1,-1 0 1,1 0-1,0 0 0,0 0 1,-1 0-1,1 0 0,0 1 1,0-1-1,0 0 1,0 1-1,-1-1 0,1 1 1,-1 0-1,-5 3-59,1 0-1,0 0 0,-11 10 1,17-14 64,-1 1-4,-1 1-1,1-1 1,-1 1-1,1-1 1,0 1-1,0 0 1,0-1-1,0 1 1,0 0-1,0 0 1,0 0-1,1 0 1,-1 0-1,1 0 1,-1 0-1,1 0 1,0 0-1,-1 0 1,1 0-1,1 0 1,-1 0-1,0 0 1,1 3-1,0-2 7,0 0 0,0 0 0,0 0 0,0 0 0,1-1 0,-1 1 0,1 0 0,0-1-1,-1 1 1,1-1 0,1 1 0,-1-1 0,0 0 0,0 0 0,6 3 0,0 0 8,1-1 1,0 0-1,0 0 1,0-1 0,0 0-1,1-1 1,-1 0-1,14 1 1,7-1 123,41-3 0,-57 0-118,0 0 0,0-2 1,0 0-1,0 0 0,0-1 1,-1-1-1,0 0 0,0-1 1,14-8-1,-14 6-1126,-2 0 1,19-16-1,-27 22 500,-1 0-1,0 0 1,1 0-1,-1-1 1,0 1-1,0-1 1,-1 1-1,1-1 0,0 0 1,-1 0-1,2-3 1,5-11-2546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44:40.48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65 635 7040,'-64'33'3200,"67"-48"-2752,16-3 864,6 6-800,22-30 576,9 0-640,19-26 32,6 5-288,23-12 32,-4 12-128,3-18-1312,-8 18 640,-15-8-6304,-8 17 3776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44:41.96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54 198 4576,'-10'-34'2602,"7"28"-937,2 9-503,0 7-325,-12 33 593,-7 46-1,18-76-1271,0 0-1,1 0 1,1-1 0,0 1-1,1 0 1,0 0-1,1 0 1,4 17 0,-5-26-77,0 0 1,1-1 0,-1 1 0,1-1 0,0 1 0,0-1-1,0 1 1,0-1 0,1 0 0,-1 0 0,1 0 0,0 0-1,0-1 1,0 1 0,0-1 0,0 0 0,1 1-1,-1-1 1,1-1 0,-1 1 0,1-1 0,6 3 0,-5-4-19,-1 1 1,1-1-1,-1 0 1,1 0-1,-1 0 1,1 0-1,-1-1 1,1 0-1,-1 0 1,1 0-1,-1-1 1,0 1-1,0-1 1,0 0-1,0 0 0,0-1 1,0 1-1,0-1 1,3-3-1,4-4-7,-1-1-1,-1 1 0,0-2 1,0 1-1,-1-1 0,-1-1 1,0 1-1,6-16 0,2-9 267,16-65 0,-27 88-190,-2-1 1,1 1-1,-2-1 1,1-27 0,-3 34-70,1 0-1,-1 0 1,-1 0 0,0 0 0,0 1 0,0-1 0,-1 0 0,0 1 0,0 0-1,-7-10 1,9 15-58,0 0 0,0 1 0,0-1-1,-1 0 1,1 1 0,-1-1 0,1 1 0,-1 0-1,0 0 1,1 0 0,-1-1 0,0 1-1,0 1 1,0-1 0,0 0 0,0 0 0,0 1-1,0-1 1,0 1 0,0 0 0,0-1-1,0 1 1,0 0 0,0 0 0,0 1 0,0-1-1,0 0 1,-3 1 0,0 1-20,0 0 1,1 0-1,-1 0 1,0 0-1,1 1 1,-1 0-1,1 0 1,0 0-1,0 0 1,-5 6-1,1-1-29,0 1-1,1-1 1,0 1-1,1 1 1,0-1-1,0 1 1,1 0-1,0 0 1,1 0 0,0 1-1,0 0 1,1 0-1,1 0 1,-1 11-1,2-12-794,1-1 0,0 1 0,1 0 0,0 0 0,1-1 0,0 1 0,0-1 0,1 1 0,0-1 0,1 0-1,-1 0 1,2 0 0,0-1 0,8 12 0,-6-12-199,0 0 0,-1 1 1,7 12-1,-11-16 996,0-1 0,0 1 0,0 0 0,-1-1 0,1 1 0,-1 0 0,0 0 0,-1 0 0,1 7 1,-2-4 548,0-1 0,0 1 1,-1 0-1,0-1 0,0 1 1,-5 9-1,-1 5 901,-7 14 272,9-23-939,1 0-1,-4 15 1,8-24-555,0 0 1,1 0-1,-1 0 0,1 0 1,0 0-1,0 0 1,0 0-1,0 0 1,1 0-1,0 0 0,2 7 1,-3-9-93,1 0 0,0 0 0,0 0 0,0-1 0,0 1 0,0 0 0,0-1 0,0 1 1,1-1-1,-1 1 0,1-1 0,-1 0 0,1 1 0,-1-1 0,1 0 0,0 0 0,-1 0 0,1 0 0,0-1 0,0 1 0,0 0 0,0-1 1,-1 1-1,1-1 0,0 0 0,0 1 0,0-1 0,0 0 0,0 0 0,0 0 0,3-1 0,1 0 100,1-1 0,-1 1 1,0-1-1,0-1 0,0 1 0,-1-1 0,1 0 0,7-5 0,-1 0 35,-1-1-1,-1 0 1,0-1 0,0 0-1,-1 0 1,0-1 0,10-17-1,-16 24-145,-1 0 0,0 0-1,0 0 1,0 0 0,1-7-1,-2 9-56,-1 0 0,0 1 0,0-1-1,0 0 1,0 0 0,0 1 0,0-1 0,0 0 0,-1 1-1,1-1 1,0 0 0,-1 1 0,0-1 0,1 0 0,-1 1 0,0-1-1,0 1 1,-1-3 0,-2-1-53,0 1 1,0-1-1,-1 1 0,0 0 1,0 0-1,0 0 0,0 0 1,0 1-1,-1 0 0,1 0 1,-1 1-1,0 0 0,0-1 1,0 2-1,0-1 0,-8 0 1,11 2-226,1 0 1,0 0-1,0 1 1,-1-1 0,1 1-1,0 0 1,0 0-1,0 0 1,0 0-1,0 0 1,0 0 0,0 0-1,-2 2 1,16 4-7378,9-5 4437,6-2 1192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44:42.37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 5312,'17'-1'1435,"-9"0"-405,0 1 0,-1 0 0,1 0 0,0 1 0,10 1 1,-16-1-921,-1 0 0,0 0 0,0-1 0,1 1 0,-1 0 1,0 0-1,0 0 0,0 1 0,0-1 0,-1 0 0,1 0 1,0 0-1,0 1 0,-1-1 0,1 0 0,-1 1 0,2 2 0,4 25 483,-6-28-571,0 0-72,1 5 196,1 0 0,-1 0 1,1 1-1,2 5 0,-3-11-161,-1 0 0,0 0 1,1-1-1,-1 1 0,0 0 1,1-1-1,-1 1 0,1-1 1,-1 1-1,1 0 0,0-1 1,-1 1-1,1-1 0,-1 1 1,1-1-1,0 0 0,-1 1 1,2-1-1,-1 0-100,0 0-1,0 0 0,0 0 1,-1 0-1,1 0 1,0 0-1,0-1 1,0 1-1,-1 0 0,1-1 1,0 1-1,-1 0 1,1-1-1,0 1 1,0-1-1,-1 1 0,1-1 1,-1 0-1,1 1 1,-1-1-1,1 0 1,0 0-1,9-13-3041,4 0 981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44:42.70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23 30 5888,'-4'-30'6202,"4"36"-4404,-5 16-1059,2-1 0,0 24 1,0-7-201,0 12-39,1 0 0,3 0 1,2 0-1,13 66 0,-13-102-407,0-1 0,1 0-1,0 0 1,1 0 0,1-1 0,0 1 0,13 20-1,-16-29-52,0 0 0,0 0 0,0-1 0,1 1 0,-1-1 0,1 0-1,0 0 1,0 0 0,0 0 0,0-1 0,0 1 0,0-1-1,1 0 1,-1 0 0,1-1 0,0 1 0,-1-1 0,1 0 0,0-1-1,0 1 1,0-1 0,0 0 0,-1 0 0,10-1 0,-9 0-6,0-1 1,-1 1-1,1-1 1,-1 1-1,1-1 1,-1-1-1,0 1 1,0-1 0,0 1-1,0-1 1,0 0-1,0-1 1,3-3-1,-2 1-1,-1 1 0,1-1 0,-1-1 0,-1 1 0,1 0 0,-1-1 0,0 0 0,3-10 0,-4 9-20,-1 1 0,0-1 1,0 0-1,0 1 0,-1-1 1,0 0-1,0 1 0,-2-9 1,1 10-18,0 1 1,0 0-1,-1 0 0,1 0 1,-1 1-1,-1-1 1,1 0-1,-1 1 0,1-1 1,-1 1-1,0 0 1,-5-5-1,5 6-11,0 0 0,-1 0-1,1 1 1,-1-1 0,0 1 0,1 0 0,-1 0 0,0 0-1,0 0 1,-1 1 0,1-1 0,0 1 0,0 0-1,-1 0 1,1 1 0,-1-1 0,1 1 0,0 0 0,-1 0-1,1 1 1,-1-1 0,1 1 0,0 0 0,-1 0-1,1 1 1,-6 2 0,2-1-73,1 1-1,-1 1 1,1-1-1,1 1 1,-1 0-1,0 0 1,1 1 0,0 0-1,1 0 1,-1 0-1,1 1 1,1 0-1,-6 10 1,4-8-1057,2-2 80,0 0-1,1 1 0,-5 13 1,7-20 788,1 0 0,0 0 0,-1 0 0,1 1 0,0-1 0,0 0 0,-1 0 0,1 1 0,0-1 0,0 0 0,1 0 0,-1 0-1,0 1 1,0-1 0,0 0 0,1 0 0,-1 0 0,1 0 0,-1 1 0,1-1 0,-1 0 0,1 0 0,0 0 0,-1 0 0,1 0 0,0 0 0,0 0 0,0-1 0,0 1 0,0 0 0,0 0 0,1 0 0,11 3-2448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44:43.40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1 303 3328,'2'-28'2208,"1"19"125,1 22 22,16 117 903,-5-52-2177,-3-14 88,23 74 0,-33-131-1225,6 14 1111,-8-21-1044,0 0 0,0 0 0,0 0 0,0 0-1,0 0 1,0 0 0,0 0 0,0 0 0,0 0 0,0 0 0,0 0-1,0 0 1,0 0 0,0 0 0,0-1 0,0 1 0,0 0-1,0 0 1,0 0 0,0 0 0,0 0 0,0 0 0,0 0 0,1 0-1,-1 0 1,0 0 0,0 0 0,0 0 0,0 0 0,0 0 0,0 0-1,0 0 1,0 0 0,0 0 0,0 0 0,0 0 0,0 0 0,0 0-1,0 0 1,1 0 0,-1 0 0,0 0 0,0 0 0,0 0 0,0 0-1,0 0 1,0 0 0,0 1 0,0-1 0,0 0 0,0 0-1,0 0 1,0 0 0,0 0 0,0 0 0,0 0 0,0 0 0,0 0-1,0 0 1,0 0 0,0 0 0,0 0 0,0 0 0,0 0 0,0 0-1,0 1 1,0-1 0,0 0 0,0 0 0,2-14 619,-3-36-273,-4-48-227,-4-60-201,-1 6-35,6 54 31,3 88 13,0 4-7,1 0 0,-1 0 0,1 0 0,1 0 0,-1 0 0,1 1 0,0-1 0,3-11 0,-4 17 66,0-1-1,0 1 1,0 0 0,0 0 0,0 0-1,0 0 1,0 0 0,0 0-1,0 0 1,0 0 0,1 0-1,-1-1 1,0 1 0,0 0-1,0 0 1,0 0 0,0 0 0,0 0-1,0 0 1,0 0 0,0 0-1,0 0 1,0 0 0,0 0-1,0 0 1,1-1 0,-1 1-1,0 0 1,0 0 0,0 0 0,0 0-1,0 0 1,0 0 0,0 0-1,0 0 1,0 0 0,1 0-1,-1 0 1,0 0 0,0 0-1,0 0 1,0 0 0,0 0 0,0 0-1,0 0 1,0 0 0,0 0-1,1 0 1,-1 1 0,0-1-1,0 0 1,0 0 0,0 0-1,0 0 1,0 0 0,0 0 0,0 0-1,0 0 1,0 0 0,0 0-1,0 0 1,1 1 0,3 9-133,3 19 11,76 294 781,-81-315-547,1 1 0,0-1 1,0 0-1,1 0 0,5 9 1,-8-16-69,-1-1 1,1 1-1,-1-1 1,0 1-1,1-1 1,-1 1 0,1-1-1,0 1 1,-1-1-1,1 1 1,-1-1-1,1 0 1,0 1-1,-1-1 1,1 0 0,1 1-1,-2-1-26,0 0-1,1 0 1,-1 0-1,0 0 1,1 0 0,-1-1-1,0 1 1,1 0-1,-1 0 1,0 0-1,1 0 1,-1 0 0,0-1-1,0 1 1,1 0-1,-1 0 1,0-1-1,0 1 1,1 0 0,-1 0-1,0-1 1,0 1-1,1-1 1,5-21 203,-5 18-154,5-29 19,-2 0 0,-2-1 0,-1-36 0,0 8-9,3-96-149,-4 149 5,0 1 0,0-1 0,1 1 0,1-1 0,-1 1-1,5-15 1,-6 23 63,1-1 0,-1 1-1,0 0 1,0 0-1,0-1 1,0 1 0,0 0-1,1 0 1,-1-1 0,0 1-1,0 0 1,1 0-1,-1-1 1,0 1 0,0 0-1,1 0 1,-1 0-1,0 0 1,0 0 0,1-1-1,-1 1 1,0 0 0,1 0-1,-1 0 1,0 0-1,1 0 1,-1 0 0,0 0-1,0 0 1,1 0 0,-1 0-1,0 0 1,1 0-1,-1 0 1,0 0 0,1 0-1,-1 1 1,0-1-1,0 0 1,1 0 0,-1 0-1,0 0 1,1 0 0,-1 1-1,0-1 1,12 11-112,-2 5 168,-1 0 0,-1 1 0,0 0 0,10 35 0,-11-33-22,4 15 14,-2-6 58,1 1 1,1-1-1,2-1 1,18 31-1,-20-44-1267,4 0 288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44:43.76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7 207 5632,'-6'-2'2305,"6"2"-2146,0 0 1,1 0-1,-1 0 1,1 0-1,-1 0 1,1 0-1,-1 0 1,1 0-1,-1 0 1,0 0-1,1 0 1,-1-1-1,1 1 1,-1 0-1,1 0 1,-1 0-1,0-1 1,1 1-1,-1 0 1,0-1-1,1 1 1,-1 0-1,1-1 1,65-88 4165,-62 82-4192,0 1-1,0-1 1,-1 0-1,0 0 1,0 0-1,-1 0 1,0 0-1,0-1 1,-1 1-1,0-1 1,0 1-1,0-10 1,-1 17-132,0 0 0,0-1 0,0 1 0,-1-1-1,1 1 1,0-1 0,0 1 0,0 0 0,0-1 0,-1 1 0,1-1 0,0 1 0,0 0 0,-1-1 0,1 1 0,0 0 0,0-1 0,-1 1 0,1 0 0,0 0-1,-1-1 1,1 1 0,-1 0 0,1 0 0,0-1 0,-1 1 0,1 0 0,-1 0 0,1 0 0,0 0 0,-1 0 0,1 0 0,-1 0 0,1 0 0,-1 0 0,1 0-1,-1 0 1,1 0 0,0 0 0,-1 0 0,1 0 0,-1 0 0,1 0 0,-1 0 0,1 1 0,0-1 0,-1 0 0,1 0 0,0 1 0,-1-1 0,1 0 0,0 0-1,-1 1 1,-2 1 0,0 0-1,0 0 1,1 0-1,-1 1 0,1-1 1,-4 5-1,1 0 128,1 1-1,0-1 1,0 1 0,1 1-1,0-1 1,0 0 0,1 1-1,0-1 1,1 1-1,-1 0 1,1 12 0,1-4 129,1-1 1,0 1 0,1-1-1,1 0 1,5 19-1,-6-28-145,0 0 0,1-1-1,-1 1 1,1-1-1,1 1 1,-1-1 0,1 0-1,0 0 1,0 0 0,1-1-1,0 0 1,0 0-1,10 9 1,-13-13-85,0 0 0,0 0 0,0 0 0,0 0 0,0 0-1,0 0 1,0 0 0,0-1 0,0 1 0,0-1 0,0 0 0,0 0 0,0 1 0,1-1 0,-1-1-1,0 1 1,4-1 0,-2 0 21,0 0-1,0-1 1,0 1-1,-1-1 1,1 0-1,0 0 1,-1-1-1,6-4 1,1-2-255,0-2 0,0 1 0,-1-1 0,11-17 0,27-54-5271,-10 17-2233,-13 35 4277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44:44.17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4 240 6464,'-4'-15'2407,"6"21"705,7 16-1538,12 30-49,40 95 1051,-41-105-1802,37 57-1,73 76 1179,-99-136-1648,-28-35-283,8 12 218,2-1 0,0 0 0,1 0 0,17 13 0,-30-28-211,0 1 1,-1 0 0,1-1-1,0 1 1,0-1 0,-1 1-1,1-1 1,0 1-1,0-1 1,0 0 0,0 1-1,0-1 1,0 0 0,-1 0-1,1 1 1,0-1 0,0 0-1,0 0 1,0 0 0,0 0-1,0 0 1,0-1 0,0 1-1,0 0 1,0 0-1,0-1 1,0 1 0,-1 0-1,1-1 1,0 1 0,0-1-1,0 1 1,-1-1 0,1 1-1,0-1 1,0 0 0,-1 1-1,1-1 1,-1 0 0,1 0-1,0-1 1,2-4 51,0 1 1,-1-1-1,0 0 0,0 0 1,2-10-1,10-72 197,34-370-170,-37 365-162,7-56-3005,-18 143 2760,1 1-585,0 0 0,-1-1 0,1 1 0,-1 0 0,-1 0-1,1 0 1,-2-8 0,-3 7-2453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3:01:31.76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28 56 10304,'-15'9'14581,"2"2"-10155,38-33-4195,34-25-1230,-51 42-86,-3 4-847,10 23-7594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44:46.19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231 41 3488,'-9'-20'1994,"7"-1"3996,17 47-4353,-11 0-1126,-1 1 1,-1 0 0,-1 36-1,-1-47-413,0 50 410,-3 0 0,-3 0 0,-23 105 0,25-154-382,0-1 0,-2-1 0,-8 19 0,12-30-69,0 0 0,0-1 0,0 1 0,0-1 0,-1 1 0,0-1 0,1 0 1,-1 0-1,0 0 0,0-1 0,-1 1 0,1-1 0,-1 1 0,1-1 1,-1 0-1,0-1 0,1 1 0,-5 1 0,6-3-36,0 0-1,0 0 0,0 1 1,0-1-1,0-1 1,0 1-1,0 0 0,0 0 1,0-1-1,1 1 1,-1-1-1,0 1 0,0-1 1,0 0-1,1 0 1,-4-2-1,-1-1-11,0-1 0,1 1 0,-6-7 0,7 6-29,-3-2 23,0 0 0,1-1 0,-10-15 0,13 19-18,1 0-1,0 0 0,0 0 1,1 0-1,-1-1 0,1 1 1,0 0-1,0-1 0,1 1 0,-1-6 1,1 9 16,0 0-1,0-1 1,1 1 0,-1 0 0,0 0-1,0 0 1,1 0 0,-1 0 0,1 0-1,-1 0 1,1 0 0,-1 0 0,1 0-1,0 0 1,0 0 0,-1 0 0,1 0 0,0 0-1,0 1 1,0-1 0,0 0 0,0 1-1,0-1 1,0 1 0,0-1 0,0 1-1,0-1 1,0 1 0,0 0 0,0-1-1,1 1 1,-1 0 0,0 0 0,0 0-1,2 0 1,6 0-9,-1 0 0,1 1 0,14 2-1,-20-2 25,235 25 2115,-125-16-1760,7 11 29,-117-20-382,-1-1 0,1 1 0,-1-1 1,0 0-1,1 0 0,-1 0 0,1 0 1,-1 0-1,0 0 0,1-1 0,-1 1 1,5-3-1,4-6-2495,-7 4 903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44:46.94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 1 7040,'-11'0'3648,"11"3"-2144,6 11-896,-6-1 544,0 2-672,0 3-64,0-1-256,0-1-96,5 5-32,-5-3 160,5 3-96,-5-9 96,9 0-96,0-3-3360,10-1 1760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44:47.28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165 0 6048,'-11'7'743,"-17"12"1239,21-14-2010,-2 2 560,0 1 0,1-1-1,0 1 1,0 1 0,-8 10 0,8-6-136,0 0 1,0 0-1,2 0 0,0 1 1,0 0-1,1 0 1,1 1-1,-5 27 1,9-39-346,0-1 1,-1 1 0,1 0-1,0-1 1,1 1 0,-1 0-1,0-1 1,1 1 0,-1-1-1,1 1 1,0-1 0,0 1 0,0-1-1,0 0 1,0 1 0,1-1-1,-1 0 1,1 0 0,0 0-1,-1 0 1,1 0 0,0 0-1,0 0 1,0-1 0,4 3-1,67 31 1768,-47-24-1102,28 17 1,-47-24-586,0 1 0,-1 0 0,1 0 0,-1 1 0,0-1 1,0 1-1,0 1 0,5 8 0,-9-12-93,-1 0 1,1 0-1,-1 0 0,0 0 0,0 1 1,0-1-1,0 0 0,0 1 0,-1-1 1,0 0-1,0 1 0,0-1 1,0 1-1,0-1 0,-1 0 0,1 1 1,-1-1-1,0 1 0,0-1 0,0 0 1,0 0-1,-1 0 0,-2 5 1,-4 4 13,0 0 1,0 0-1,-1-1 1,-15 14 0,-14 8 26,3-2-38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45:15.6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104 8 3328,'-1'-8'9094,"2"9"-8964,2 9 4791,-2 0-6645,-6 75 2129,-7 177 240,3-136-472,-8 127 156,-9 193 913,6-95-726,15-247-413,-9 285 340,23-53 42,4-103-283,-7-93 23,-2-38-310,1 28 202,-2-98-58,1-1-1,10 34 1,-11-54-18,0-1-1,1 1 1,0-1 0,1 0 0,8 13 0,-11-20-18,0 0 0,1 0 1,-1-1-1,1 1 0,-1-1 0,1 0 0,0 1 0,0-1 1,0 0-1,0-1 0,0 1 0,0-1 0,0 1 0,1-1 1,-1 0-1,7 1 0,-1-1 44,1 0-1,0 0 1,-1-1 0,1 0 0,15-3 0,12-4 188,60-20 1,40-21-52,-126 44-199,42-16 31,144-47 107,-168 59-182,0 1 0,1 2 0,0 1 0,57 0 0,-79 4-176,0 1 1,0 0-1,-1 0 1,1 0-1,0 1 1,0 0-1,-1 1 1,11 4-1,7 8-900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45:16.6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104 34 4160,'-8'-6'790,"8"5"-598,-1 1-1,0 0 1,0-1-1,1 1 0,-1 0 1,0-1-1,1 1 1,-1-1-1,0 1 0,1-1 1,-1 0-1,1 1 1,-1-1-1,1 1 0,-1-1 1,1 0-1,-1 0 1,1 1-1,-1-2 0,2 1-39,-1 1 0,0 0-1,0-1 1,1 1 0,-1 0-1,0-1 1,0 1 0,0 0 0,0-1-1,0 1 1,1-1 0,-1 1-1,0 0 1,0-1 0,0 1-1,0-1 1,0 1 0,0 0-1,0-1 1,0 1 0,0-1-1,0 1 1,-1 0 0,1-1-1,0 1 1,0 0 0,0-1-1,0 1 1,0-1 0,-1 1-1,1 0 1,0-1 0,-1 1-1,-3-2 1439,2 9-1339,2 9 363,0-4-305,0 0 0,-1 0 0,0-1 0,-5 20 0,0 0 68,-2 33-1,-3 16-227,1-23 24,-14 62 1003,22-111-875,0-8-25,-1-19 141,3 13-366,-4-117-51,6-7-86,1 44-254,2 57 329,-5 28 59,3 3-9,0 0 0,-1 1 0,1 0 0,-1-1 0,0 1 1,0 0-1,3 5 0,1 0-5,8 14-10,0 1 0,-2 0 0,0 0 1,8 28-1,2 3 132,-13-36-115,-5-9 120,1 0-1,-1 0 0,-1 1 0,0-1 0,0 1 0,-1 0 0,2 16 1,-4-24-128,0 0 1,-1-1-1,1 1 1,0 0-1,-1 0 1,1 0-1,-1-1 1,0 1-1,0 0 1,0-1 0,0 1-1,0 0 1,0-1-1,0 1 1,0-1-1,0 0 1,-1 1-1,1-1 1,-1 0-1,1 0 1,-1 0-1,1 0 1,-1 0 0,1 0-1,-4 1 1,-5 1-35,1 0 0,0 0 1,-17 2-1,12-3 97,-29 8-2256,24-3 789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45:21.8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215 1 2720,'-13'5'6842,"-3"8"-3803,-13 17-728,-24 23-445,43-41-1604,-1-1 0,-18 14 0,-14 14 51,42-38-348,0 0 0,0 1-1,0-1 1,0 0 0,0 1 0,0-1 0,0 1 0,0-1 0,1 1-1,-2 2 1,2-4 27,0 1 0,0-1 0,0 0 0,0 1 0,0-1-1,0 0 1,0 0 0,0 1 0,0-1 0,0 0 0,1 0 0,-1 1 0,0-1-1,0 0 1,0 0 0,0 1 0,0-1 0,1 0 0,-1 0 0,0 0 0,0 1 0,0-1-1,0 0 1,1 0 0,-1 0 0,13 3 51,28-4-264,-22 0 203,1 1 0,0 0-1,0 2 1,0 0 0,33 8-1,-49-9 131,0 1-1,0 0 0,-1 0 0,1 0 0,0 0 0,-1 0 0,1 1 0,-1-1 0,4 5 0,-5-6-36,-1 1-1,1 0 1,-1 0 0,1 0-1,-1 0 1,0 0-1,0 0 1,0 1 0,0-1-1,-1 0 1,1 1-1,0-1 1,-1 0-1,0 1 1,1-1 0,-1 0-1,0 1 1,-1 2-1,0 5 185,-2 0-1,1 0 0,-1-1 0,-1 1 0,1-1 1,-8 13-1,-35 52 578,38-62-738,-14 21 113,-1-1 1,-28 29-1,40-49-108,7-7-87,0 0 0,-1-1-1,0 0 1,-9 8 0,14-12-68,-1 0 1,1 0 0,0 0 0,0 0 0,0 1 0,-1-1 0,1 0 0,0 0-1,0 0 1,-1 0 0,1 0 0,0 0 0,0 1 0,-1-1 0,1 0-1,0 0 1,0 0 0,-1 0 0,1 0 0,0 0 0,-1 0 0,1 0 0,0 0-1,0 0 1,-1 0 0,1 0 0,0-1 0,0 1 0,-1 0 0,1 0-1,0 0 1,0 0 0,-1 0 0,1 0 0,0-1 0,0 1 0,0 0-1,-1 0 1,1 0 0,0-1 0,0 1 0,0 0 0,0 0 0,-1-1 0,1 1-1,0 0 1,0 0 0,0-1 0,0 1 0,0 0 0,0 0 0,0-1-1,0 1 1,0 0 0,0 0 0,0-1 0,0-1-290,0 1 0,0 0 0,0-1 0,0 1 0,0-1 0,0 1-1,0 0 1,1-1 0,-1 1 0,2-2 0,4-7-1059,1 1 0,1 1 0,0-1 0,0 1 0,0 1 0,15-10 0,-7 4-85,23-18-696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45:22.2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26 6560,'21'-14'2117,"-17"11"1062,-9 8-694,-6 24-782,6-20-1450,1 1 0,1-1 0,0 1 0,0 0 0,0 0 1,2 0-1,-2 15 0,3-19-192,1 1 0,-1-1-1,1 0 1,1 0 0,-1 0 0,1 0 0,0 0 0,1 0 0,5 10 0,-7-14-32,0 0 1,0-1 0,0 1 0,0-1 0,0 1 0,0-1-1,1 1 1,-1-1 0,0 0 0,1 0 0,-1 1-1,1-1 1,0 0 0,-1 0 0,1-1 0,0 1-1,-1 0 1,1-1 0,0 1 0,0-1 0,0 1 0,0-1-1,0 0 1,-1 0 0,1 0 0,0 0 0,0 0-1,0 0 1,0 0 0,0-1 0,0 1 0,-1-1-1,1 1 1,0-1 0,0 0 0,2-1 0,-1 0 48,0-1 1,1 1 0,-1-1-1,0 0 1,0 0 0,-1 0-1,1 0 1,-1-1 0,0 1-1,1-1 1,-1 1 0,-1-1-1,1 0 1,-1 1 0,2-6-1,0-1 63,0-1 0,-1 1 0,-1-1 0,1-20-1,-2 27-109,0 0-1,-1 0 1,1 0-1,-1 0 1,0 0-1,0 1 1,0-1-1,-1 0 1,0 0-1,1 1 1,-1-1-1,-1 1 1,1 0-1,0-1 1,-1 1-1,1 0 1,-1 0-1,0 1 1,0-1-1,-6-3 1,5 3-79,0 0 0,-1 1 1,0 0-1,1 0 0,-1 0 0,0 0 1,0 1-1,0 0 0,0 0 1,0 0-1,0 1 0,0 0 1,0 0-1,0 0 0,0 0 0,-6 2 1,10-2-71,0 0 0,-1 0 1,1 1-1,0-1 1,0 1-1,-1-1 0,1 1 1,0-1-1,0 1 1,0-1-1,0 1 0,0 0 1,0 0-1,0 0 0,0 0 1,-1 1-1,2-2 19,-1 1 0,1-1 1,0 0-1,0 1 0,0-1 0,0 0 0,0 1 0,0-1 0,0 0 0,0 0 1,0 1-1,0-1 0,0 0 0,0 1 0,0-1 0,0 0 0,0 1 0,0-1 1,1 0-1,-1 1 0,0-1 0,0 0 0,0 1 0,11 7-2456,-3-5 1107,-1 0 0,1-1 1,0 0-1,9 1 0,-13-2 906,29 6-2738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45:24.6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1184 3968,'-10'0'919,"4"0"2151,8 0-2735,-1-1 0,0 1 0,0 0 0,0-1-1,0 1 1,0-1 0,0 1 0,0-1 0,-1 0 0,1 1 0,0-1 0,0 0-1,0 0 1,0-1 0,16-18 622,-14 16-558,33-46 875,42-83 1,-65 111-1105,100-190 1190,-91 174-1184,-2 2-17,-1 0-1,18-48 0,-7-8 407,19-107 1,-50 243-902,-22 154-21,-3 46 554,24-202-105,0-8 14,2 1 0,5 44 0,-5-77-75,0 1 1,0-1-1,1 0 0,-1 0 0,1 0 0,-1 0 0,1 0 0,0 0 0,0 0 0,0 0 0,0 0 0,0 0 0,2 2 0,-2-4-15,-1 1 0,0-1 1,1 0-1,-1 0 0,1 0 0,-1 0 0,1 0 0,-1 0 0,1 0 0,-1 0 0,1 0 1,-1 0-1,1 0 0,-1 0 0,1 0 0,-1 0 0,1 0 0,-1 0 0,0 0 0,1-1 1,-1 1-1,1 0 0,-1 0 0,1-1 0,-1 1 0,0 0 0,1-1 0,-1 1 1,0 0-1,1-1 0,-1 1 0,0 0 0,1-1 0,-1 0 0,5-6 85,0 0 0,-1-1 0,0 0 0,5-13 0,36-108 65,5-12 95,30-97-160,-54 156-88,32-108 76,-55 180-58,-1-1 0,1 0 1,-2 1-1,1-1 0,-1 0 1,-1 0-1,-2-21 0,2 32-36,0-1-1,0 1 0,0-1 0,0 1 0,0-1 1,0 1-1,0-1 0,-1 0 0,1 1 0,0-1 1,0 1-1,-1 0 0,1-1 0,0 1 0,0-1 1,-1 1-1,1-1 0,-1 1 0,1 0 0,0-1 1,-1 1-1,1 0 0,-1-1 0,1 1 0,-1 0 1,0-1-1,1 1 3,-1 0-1,0 0 1,1 1 0,-1-1 0,0 0-1,1 0 1,-1 1 0,0-1 0,1 0-1,-1 1 1,1-1 0,-1 0 0,1 1-1,-1-1 1,1 1 0,-1-1 0,0 2-1,-2 1 15,0 1 0,0 0 0,1 0 0,-1 0 0,-2 9 0,-3 14 39,1 1 0,-4 37 0,5-24-45,-45 305 379,39-259-192,3-3-35,-6 39 598,14-121-305,1-6-168,0-14-76,3-25-200,1 23-30,1 1 1,1-1 0,1 1 0,0 0 0,14-24 0,-18 38 10,0-1 1,0 2-1,0-1 0,1 0 1,6-6-1,-10 11 5,1-1 0,0 0 0,0 0 0,0 1 0,0-1 0,-1 0 0,1 1 0,0-1 0,0 1 0,0-1 0,0 1 0,0 0-1,0-1 1,0 1 0,1 0 0,-1 0 0,0 0 0,0 0 0,0 0 0,0 0 0,0 0 0,0 0 0,0 0 0,0 0 0,0 0 0,0 1 0,0-1 0,0 0 0,0 1 0,0-1 0,0 1 0,0 0 0,0-1 0,0 1 0,0-1 0,1 2 0,12 12-17,15 21 1,-16-20-33,21 21 1,-30-32 58,0-1 0,0 1 1,1-1-1,0 0 0,-1 0 1,1-1-1,0 0 0,0 1 1,10 1-1,-11-3 23,0-1 1,1 0 0,-1 0-1,0 0 1,0 0-1,0-1 1,0 0-1,0 0 1,0 0-1,0 0 1,8-4-1,3-3 59,22-13 1,34-29-72,-43 29-80,-27 20 63,0 1 0,-1-1-1,1 1 1,0-1 0,-1 1-1,1 0 1,0-1 0,0 1-1,-1 0 1,1-1-1,0 1 1,0 0 0,0 0-1,-1 0 1,1 0 0,0 0-1,0 0 1,-1 0 0,1 0-1,0 0 1,0 0 0,0 1-1,-1-1 1,1 0 0,0 0-1,0 1 1,-1-1 0,1 1-1,0-1 1,-1 0 0,1 1-1,0-1 1,-1 1 0,1-1-1,-1 1 1,1 0 0,-1-1-1,1 1 1,-1 0 0,1 0-1,3 6 13,-1-1 0,0 0 0,0 1 0,1 6 0,3 5-24,-5-15-18,14 26 18,-15-28 30,-1-1 0,0 1 0,1 0 0,-1-1 0,1 1 0,-1 0 0,1-1 0,0 1 0,-1-1 0,1 1 0,-1-1 0,1 1 0,0-1 0,0 1 0,-1-1 0,1 0 0,0 1 0,0-1 0,-1 0 0,1 0 0,0 1 0,0-1 0,0 0 0,-1 0 0,1 0 0,0 0 0,0 0 0,0 0 0,0 0 0,-1 0 0,1-1 0,0 1 0,1 0 0,1-3 3,1 1 0,-1-1-1,0 0 1,0 0 0,0 0-1,0-1 1,-1 1 0,1 0-1,-1-1 1,0 0 0,0 0-1,0 1 1,0-1 0,-1 0-1,2-7 1,32-112 132,-22 80-479,-12 46 300,1-1 0,0 0 0,-1 1 0,1-1 0,-1 1 0,0-1 1,0 1-1,0-1 0,1 6 0,1 12 57,-1 0-1,-1 0 1,-1 0 0,-1 1-1,0-1 1,-7 29 0,7-46 5,0 0 0,0 0 1,0 0-1,0 0 1,-1-1-1,-1 4 1,3-6-22,0 1 0,0-1 1,0 0-1,0 0 1,-1 1-1,1-1 0,0 0 1,0 1-1,0-1 1,0 0-1,-1 0 0,1 1 1,0-1-1,0 0 0,-1 0 1,1 0-1,0 1 1,0-1-1,-1 0 0,1 0 1,0 0-1,0 0 1,-1 0-1,1 1 0,0-1 1,-1 0-1,1 0 0,0 0 1,-1 0-1,1 0 1,0 0-1,-1 0 0,1 0 1,0 0-1,-1 0 1,1 0-1,0 0 0,0-1 1,-1 1-1,1 0 0,0 0 1,-1 0-1,1 0 1,0 0-1,0-1 0,-1 1 1,1 0-1,0 0 1,0 0-1,-1-1 0,1 1 1,0 0-1,0 0 0,0-1 1,-1 1-1,1 0 1,0 0-1,0-1 0,0 1 1,0 0-1,0-1 1,0 1-1,0 0 0,0-1 1,0 1-1,0 0 0,0-1 1,0 1-1,0-1 1,-1-1-33,0-1 0,0 1 0,0-1 0,1 0 0,-1 0 0,1 1 1,0-1-1,-1 0 0,1 0 0,1 0 0,-1 1 0,0-1 0,1 0 0,-1 0 1,1 1-1,0-1 0,0 0 0,0 1 0,0-1 0,1 1 0,-1 0 1,1-1-1,-1 1 0,1 0 0,0 0 0,0 0 0,0 0 0,0 0 1,0 0-1,0 0 0,0 1 0,1-1 0,4-1 0,5-3-97,1 1 1,0 0-1,0 1 0,0 1 1,0 0-1,16-1 0,-3 1-2076,1 2-1,32 2 0,-32 1-978,-2 5 1067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45:24.9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51 9312,'-34'-25'4192,"19"25"-3616,11-5-32,-1 2-608,5-3 0,0-1-800,5 7 448,-5-5-3104,0 10 1920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45:25.3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14 221 7136,'-14'-6'3232,"47"-2"-2816,-10 4 1408,1 1-1088,18-20 352,6 7-672,27-22-160,10 8-160,24-19-576,1 5 256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3:03:02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94 2304,'0'-94'7274,"0"103"-6997,-1-1 0,-1 0 0,0 0 0,-4 13 0,-17 42 307,6-15-259,12-33-275,-67 228 284,53-162-134,-42 217 458,29-132-167,25-132-316,3-20-76,2 0 0,-1 0 0,1 15 0,3-14 638,0-14 332,0-9-598,0-5-373,0 0 1,1 0-1,1 0 1,0 0-1,6-16 1,4-17-29,16-97-148,-19 83 65,-2 16 13,16-70 0,-23 112 1,12-48-44,24-56 0,-30 90-19,0 1 0,1-1 0,1 1 0,1 1 0,0 0 0,1 0 0,19-19 0,42-27-433,-8 7 345,-52 43 73,-1 0 0,1 1 0,1 0 0,-1 1 0,2 1 0,-1 0 0,1 1 0,14-5 0,-25 10 73,0 0 0,-1 1 1,1-1-1,0 1 1,-1 0-1,1 0 0,0 0 1,0 0-1,-1 0 0,1 1 1,0-1-1,-1 1 1,1-1-1,0 1 0,3 2 1,-2-1-10,0 0 0,-1 1 1,1-1-1,-1 1 0,0 0 0,0 0 1,0 0-1,0 0 0,3 5 0,-1 0-6,0 0 0,-1 0-1,0 0 1,-1 0 0,0 1-1,0-1 1,-1 1 0,0 0-1,2 11 1,-2 40 66,-5 74-1,0-73-43,-20 233 163,21-269-119,-8 44 159,-32 114-1,37-166-118,-1 0-1,0 0 1,-1-1 0,0 1 0,-2-2 0,0 1-1,-1-1 1,0-1 0,-1 1 0,-21 20-1,26-30-34,-1-1-1,1 1 0,-1-1 0,0-1 0,-1 1 1,1-1-1,0-1 0,-1 1 0,1-1 0,-10 1 0,0 0 5,0-1-1,0-1 0,-24-2 0,13-1-189,0-2 0,1-1 0,-1-1 0,1-1 0,0-2 1,1 0-1,-29-16 0,47 22-1314,3 0-3009,13 0-97,5 2 1717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45:29.9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419 72 3232,'0'0'276,"-1"-1"0,1 0 0,-1 1 0,1-1 0,-1 0 0,1 1 0,0-1 0,-1 0 0,1 1 0,0-1 0,0 0 0,-1 0 0,1 0 0,0 1 0,0-1 0,0 0-1,0 0 1,0 0 0,0-1 0,0 1 279,0 1-327,0-1 0,0 0-1,0 0 1,0 0 0,-1 1-1,1-1 1,0 0-1,-1 0 1,1 1 0,0-1-1,-1 0 1,1 1 0,-1-1-1,1 0 1,-1 1-1,1-1 1,-1 1 0,1-1-1,-1 1 1,0-1 0,1 1-1,-1-1 1,0 1 0,0-1-1,-22-7 1581,13 6-880,2 0-791,-1-1 0,0 2 0,0 0 0,0 0 0,0 0 1,0 1-1,0 1 0,0-1 0,0 1 0,0 1 0,0 0 0,1 0 1,-1 1-1,1 0 0,-1 0 0,1 1 0,0 0 0,0 0 0,0 1 1,-11 10-1,5-2-74,1 1 0,1 1 1,0 1-1,1-1 0,1 2 1,0-1-1,1 2 0,-12 32 1,5-1 114,1 1 0,-7 54 0,17-76-150,-1 31 0,5-51 4,1 0 0,0 0 1,0 1-1,1-1 0,1 0 0,-1 0 1,1 0-1,4 10 0,-4-14-11,0 0 0,0 0-1,1-1 1,-1 1-1,1-1 1,0 1-1,0-1 1,0 0 0,0-1-1,1 1 1,-1 0-1,1-1 1,0 0 0,0 0-1,-1 0 1,1 0-1,1 0 1,-1-1-1,4 1 1,9 2 62,-1-2 1,1 0-1,27 0 1,-22-1 50,13 0 33,1-2 0,-1 0 0,0-3 0,65-14 0,-82 13-104,0-1 0,0 0-1,-1-1 1,0-1 0,-1-1 0,1 0-1,-1-1 1,-1-1 0,0 0 0,26-27 0,-31 26-24,-1 0 0,0-1 0,0-1 0,-1 0 0,-1 0 0,0 0 0,-1-1 0,-1 0 0,0 0 0,-1 0 0,2-16 0,-3 11 10,0-1 0,-2 1 1,-1 0-1,0-1 0,-1 1 1,-2 0-1,0 0 0,-6-23 1,6 34-61,0 1 1,0 0-1,-1 0 1,0 0-1,0 0 1,-1 0-1,0 1 1,0 0-1,0 0 1,-1 1-1,0-1 1,-1 1-1,1 0 1,-1 1-1,-1 0 1,1 0-1,-1 1 1,1-1 0,-1 1-1,0 1 1,-1 0-1,1 0 1,0 1-1,-1 0 1,0 0-1,1 1 1,-14-1-1,4 1-90,0 1-1,-33 5 1,46-5-89,0 1-1,1 0 1,-1 0 0,0 1 0,1-1 0,-1 1 0,1 0 0,0 0 0,0 1 0,0-1 0,0 1 0,0 0 0,0 0 0,1 0-1,-1 0 1,-3 6 0,5-7-80,1 0 0,0 0 0,1 1 0,-1-1 0,0 0 0,1 0-1,-1 1 1,1-1 0,-1 1 0,1-1 0,0 0 0,0 1 0,0-1-1,1 0 1,-1 1 0,0-1 0,1 0 0,0 1 0,-1-1 0,1 0-1,0 0 1,2 3 0,14 33-2524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45:30.2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 7296,'0'0'47,"0"0"1,0 0-1,0 0 1,0 0-1,0 0 1,0 0-1,0 0 0,0 0 1,-1 0-1,1 0 1,0 0-1,0 0 1,0 0-1,0 0 1,0 0-1,0 0 1,0 0-1,0 0 0,-1 0 1,1 0-1,0 0 1,0 0-1,0 0 1,0 0-1,0 0 1,0 0-1,0 0 1,0 0-1,-1 0 0,1 0 1,0 0-1,0 0 1,0 0-1,0 0 1,0 0-1,0 0 1,0 0-1,0 0 1,0 1-1,0-1 0,0 0 1,-1 0-1,1 0 1,0 0-1,0 0 1,0 0-1,0 0 1,0 0-1,0 1 1,0-1-1,0 0 0,0 0 1,0 0-1,0 0 1,0 0-1,0 0 1,0 1-1,8 4 2080,22 8 973,-20-9-2023,109 57 3991,-101-50-4713,0 1-1,0 1 1,-2 1 0,19 17 0,4 19-595,-39-50 11,1 1-1,-1-1 1,1 1 0,0-1-1,-1 0 1,1 1 0,-1-1-1,1 0 1,0 0 0,-1 1-1,1-1 1,0 0 0,-1 0-1,1 0 1,0 0 0,0 0 0,-1 0-1,1 0 1,0 0 0,-1 0-1,1 0 1,0 0 0,-1 0-1,2-1 1,2 0-1462,9 1-1135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45:30.8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304 25 7232,'4'-25'9706,"1"84"-6815,-5-18-2041,-2 0 1,-13 69 0,11-93-717,0 0 0,-1 0 0,-1 0 1,0-1-1,-1 0 0,-1 0 0,-1 0 0,-18 24 1,22-34-71,0 0 0,0-1 0,-1 0-1,1 0 1,-1 0 0,-1-1 0,-7 5 0,10-7-46,1 0 0,-1 0-1,0-1 1,0 0 0,0 0-1,0 0 1,0 0 0,0-1-1,0 1 1,0-1 0,0 0 0,0 0-1,0 0 1,0-1 0,-5-1-1,1 0-85,-1-1-1,1 0 1,0 0 0,0-1-1,-11-7 1,16 10 10,0-2 1,0 1-1,1 0 1,-1 0 0,0-1-1,1 0 1,0 1-1,-1-1 1,1 0 0,0 0-1,0 0 1,1 0-1,-1-1 1,1 1-1,0 0 1,-2-7 0,3 9 55,-1 0 1,1 0-1,0 0 1,0 0 0,0 0-1,0 0 1,0-1-1,1 1 1,-1 0 0,0 0-1,0 0 1,1 0-1,-1 0 1,0 0 0,1 0-1,0 0 1,-1 0-1,1 0 1,-1 0 0,2-1-1,0 0-7,0 1 0,-1 0 0,1 0 0,0-1 0,0 1-1,0 0 1,0 0 0,0 1 0,0-1 0,2 0 0,6-1 37,0 0 1,0 1-1,17 0 1,-7 2 255,0 1 1,-1 1-1,0 0 0,0 2 1,0 0-1,27 11 1,108 59-1439,-153-75 660,8 4 357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45:32.3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16 474 3072,'-12'17'976,"12"-16"-946,-1-1 1,1 1-1,0-1 0,-1 1 1,1 0-1,0-1 0,-1 1 0,1 0 1,0 0-1,0-1 0,0 1 1,-1 0-1,1-1 0,0 1 1,0 0-1,0 0 0,0-1 1,1 1-1,-1 0 0,0 0 1,0 1-1,1 0 194,-1 1 340,1 0 1,-1 0 0,1 0 0,-1 0 0,1 0 0,0 0 0,1 0 0,1 4 0,-3-6-432,1-1 0,-1 1-1,0 0 1,1 0 0,-1-1 0,0 1 0,1 0 0,-1-1 0,1 1 0,-1 0 0,1-1 0,0 1 0,-1-1 0,1 1 0,0-1 0,-1 1-1,1-1 1,0 1 0,-1-1 0,1 0 0,0 1 0,0-1 0,0 0 0,-1 0 0,1 0 0,0 1 0,0-1 0,0 0 0,0 0 0,0 0 0,3-3 207,-1 0 0,0 1 0,0-1 0,-1 0 0,1-1 0,-1 1 1,1 0-1,3-7 0,1-6 152,0 1 1,-1-1 0,-1 0-1,6-29 1,0 0 46,-6 27-306,27-106 493,-26 97-328,-2 0 1,1-50 0,-3 39-201,-1 27-396,0 29-186,1 9 479,1-1-1,1 1 1,11 34 0,-10-41-66,0 2 125,1 0 0,9 21 0,-13-38-79,1 0-1,-1 0 0,1 0 0,0-1 0,0 1 1,0-1-1,0 0 0,1 1 0,0-2 0,0 1 1,0 0-1,0-1 0,9 6 0,-10-8-41,0 0 1,0 0-1,0-1 0,0 1 0,0 0 0,0-1 0,0 0 0,0 0 0,0 0 1,-1 0-1,1 0 0,0-1 0,0 1 0,0-1 0,0 0 0,0 0 0,0 0 1,-1 0-1,1 0 0,0-1 0,-1 1 0,1-1 0,-1 0 0,4-2 0,5-6 42,0 0-1,-1-1 0,15-18 1,136-188-6,-113 148-256,-47 67 178,-1 1 0,1 0 0,0 0-1,0 0 1,0 0 0,0 0 0,0 0 0,1 0-1,-1 0 1,0 0 0,0 0 0,0 1 0,1-1-1,-1 0 1,0 1 0,1-1 0,-1 1-1,1 0 1,-1-1 0,1 1 0,-1 0 0,1 0-1,-1 0 1,0 0 0,1 0 0,-1 0 0,1 0-1,1 1 1,-1 0 1,0 0 1,0 0-1,0 0 0,0 0 1,0 1-1,-1-1 0,1 1 1,0-1-1,-1 1 0,0-1 1,1 1-1,-1 0 0,0 0 1,0 0-1,0 0 0,0 0 1,2 4-1,3 11 35,-1 1 0,0 1 0,-2-1 1,3 26-1,-5-34-8,-1 1 1,0-1-1,-1 1 1,0-1-1,-1 1 1,0-1-1,0 1 1,-1-1-1,-5 12 1,8-21-5,-1 1 0,0-1 1,0 1-1,0-1 1,0 1-1,0-1 0,0 0 1,0 1-1,0-1 1,-1 0-1,1 0 0,0 0 1,-1 0-1,1 0 0,-1 0 1,1 0-1,-1 0 1,0-1-1,1 1 0,-1-1 1,-2 1-1,1 0 15,0-1 0,-1 0 1,1 0-1,0 0 0,0-1 0,0 1 0,0-1 0,-1 0 0,1 0 0,0 0 0,-3-2 1,1 1-40,0 0 0,0-1 0,0 0 0,0 0 0,0-1 0,1 1 1,0-1-1,-1 0 0,2 0 0,-1-1 0,0 1 0,1-1 0,-3-5 1,5 9 3,1 0 0,0 0 0,0-1 0,-1 1 0,1 0 0,0 0 0,0 0 0,1-1 0,-1 1 0,0 0 0,0 0 0,0 0 0,1-1 0,-1 1 0,1 0 0,-1 0 0,1 0 0,-1 0 0,1 0 0,0 0 0,-1 0 0,1 0 0,0 0 0,0 0 0,0 1 0,-1-1 0,1 0 0,2-1 0,3-2 32,0 0-1,0 0 1,9-3-1,-14 6-30,14-6-254,0 0-1,0 1 1,0 0 0,1 1 0,0 1-1,20-2 1,-19 4-2267,35 1 1,-46 2 1339,1-1-1,-1 1 1,1 1 0,-1-1 0,0 1 0,0 0 0,0 1-1,0-1 1,6 5 0,11 9-2004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45:32.7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63 8128,'-39'-12'3680,"36"3"-3168,3 4-864,3 5 96,13-7-1248,7-2 864,24-3-4448,5 3 2816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45:34.3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5 956 4736,'-5'1'1169,"6"1"332,-1-1-1383,0-1 1,1 0 0,-1 0 0,1 1 0,-1-1-1,1 0 1,-1 0 0,0 0 0,1 0-1,-1 0 1,1 0 0,-1 0 0,1 0-1,-1 0 1,1 0 0,-1 0 0,1 0 0,-1 0-1,1 0 1,6-3 571,1-1 1,-1 1-1,0-1 1,0 0-1,-1-1 1,7-5-1,0 0-115,12-9 18,-2-2-1,0 0 1,-1-2-1,-1 0 1,20-31 0,79-135 25,-115 180-595,25-43 203,44-107 1,-66 137-81,0-1 1,-2 0 0,0-1 0,-2 1-1,-1-1 1,0 0 0,-2-39 0,-2 47-37,-1 1 0,-4-16 0,6 27-95,-1 0 1,0 1-1,-1-1 0,1 0 0,0 1 1,-1-1-1,0 1 0,0-1 0,0 1 1,-1 0-1,1 0 0,-1 0 0,-3-4 1,4 6-27,1 0 0,-1 0 1,0 0-1,0 1 0,0-1 1,0 0-1,0 1 0,0-1 1,0 1-1,0-1 0,0 1 1,0 0-1,0 0 0,0 0 1,0 0-1,0 1 0,0-1 1,0 0-1,0 1 0,0-1 1,1 1-1,-1 0 0,0 0 1,0 0-1,0 0 0,1 0 1,-1 0-1,0 0 0,-1 2 1,-6 4-28,1 0 1,1 1 0,0 0-1,-9 12 1,8-8 108,0 0 0,1 1-1,1 0 1,0 1 0,1-1-1,0 1 1,1 0 0,-4 24 0,2 1-29,2 0 0,2 41 0,2-51 34,2 0-1,1 0 1,1-1 0,13 47 0,-12-57-33,1-1-1,1 0 1,1 0-1,1-1 1,0 0 0,0 0-1,2-1 1,17 19-1,-22-27 9,0-2-1,0 1 1,1-1-1,0 0 1,-1 0-1,2-1 1,-1 0-1,1 0 1,-1 0-1,1-1 1,0-1-1,15 4 1,-17-5-3,0 0 0,-1-1 1,1 1-1,-1-2 0,1 1 0,0 0 1,-1-1-1,1 0 0,-1 0 0,1-1 1,-1 0-1,0 0 0,1 0 0,-1 0 0,0-1 1,-1 0-1,1 0 0,0 0 0,8-8 1,-5 2-38,0 0 0,-1 0 0,0-1 0,0 0 0,-1 0 0,-1-1 0,7-14 0,-2-2 36,12-52-1,-19 65-19,0-1 1,0-25-1,-3 33-61,0 0 0,-1-1-1,0 1 1,0 0 0,0-1-1,-1 1 1,-3-8 0,5 14 22,0 1 1,0-1-1,-1 1 1,1 0-1,0-1 1,0 1-1,0 0 1,0-1-1,-1 1 0,1-1 1,0 1-1,0 0 1,-1 0-1,1-1 1,0 1-1,0 0 1,-1-1-1,1 1 1,0 0-1,-1 0 0,1 0 1,-1-1-1,1 1 1,0 0-1,-1 0 1,1 0-1,0 0 1,-1 0-1,0 0 0,0 0 0,1 0 0,-1 1 0,1-1 0,-1 0 1,1 1-1,-1-1 0,1 0 0,-1 1 0,1-1 0,-1 1 0,1-1 0,0 1 0,-1-1 0,1 1 0,-1 0 0,-1 3-29,0-1-1,0 1 0,0 0 0,-1 8 0,-2 8 42,2 0 0,1 0 0,0 1 0,1-1 0,2 1 0,0-1 0,1 1 0,1-1 0,1 0 0,12 38 0,-15-53 13,1 0 0,0-1 0,0 1-1,0-1 1,0 1 0,1-1 0,0 0-1,0 0 1,0 0 0,0-1 0,0 1-1,1-1 1,5 4 0,-7-5 17,1-1 0,0 1 1,-1-1-1,1 0 0,0 0 1,0 0-1,0-1 0,0 1 0,0-1 1,0 1-1,0-1 0,0 0 0,-1 0 1,1 0-1,0-1 0,0 1 0,0-1 1,0 0-1,0 1 0,0-1 0,0 0 1,4-3-1,1-1 0,0 0 1,-1 0-1,0 0 1,0-1-1,0 0 0,-1 0 1,0-1-1,10-14 1,1-5 8,17-33 0,42-111-1,-48 103-124,-20 41 60,-8 22-5,1 1 1,-1 0 0,1-1-1,0 1 1,1 0-1,-1-1 1,0 1 0,1 0-1,0 0 1,0 0-1,0 0 1,4-5 0,-3 10-61,1 2 69,-1 0 1,0 0-1,0 1 0,0-1 0,0 1 1,-1-1-1,0 1 0,0 0 1,2 6-1,12 51 4,-8-21 52,-3-1-1,-1 1 0,-2 83 1,-3-114-2,0-1 0,0 0 0,-1 0 1,0 1-1,-1-1 0,0 0 0,0-1 1,-6 12-1,7-17-11,0 0 0,0 0 1,0 0-1,0-1 0,0 1 0,-1-1 1,1 1-1,-1-1 0,1 0 0,-1 0 1,0 0-1,0 0 0,0-1 0,0 1 1,0-1-1,0 1 0,0-1 0,-1 0 1,1-1-1,0 1 0,-1 0 0,1-1 1,0 0-1,-1 0 0,1 0 0,-4-1 1,-8-1-13,1 0 0,0-1 0,0-1 0,-14-6 1,19 6-57,0 1 1,0-2-1,1 1 1,-1-1-1,1-1 1,0 0 0,-6-6-1,23 11-257,117 9 166,-97-6 113,0-2 0,0-1 1,39-7-1,-59 7 51,0-1 0,0-1 0,-1 1 0,0-2 1,1 1-1,-1-1 0,0 0 0,-1-1 0,1 0 1,-1 0-1,0 0 0,0-1 0,0 0 0,-1-1 0,7-8 1,0-4 42,-1 0 1,-1-1-1,15-34 1,15-68 121,-24 68-143,-10 35-64,-1 0 0,-1-1 0,5-28 0,-10 46 15,0 0-26,0 0 0,0-1 0,0 1 0,1 0 0,-1 0 0,1 0 0,-1 0 0,1 0-1,0 0 1,2-4 0,3 14-287,-3 0 306,-1 0 0,0 0 0,0 0 0,-1 0 0,0 0 0,0 0 1,-1 10-1,1 5 23,0 84 179,-1-60-148,0-31 27,-4 27 1,3-37-42,0 0 0,-1 0 1,1 0-1,-1 0 0,0-1 0,-1 1 1,-4 8-1,6-14-31,1 1-1,0-1 1,0 0 0,0 1-1,-1-1 1,1 0 0,0 1-1,-1-1 1,1 0 0,0 1 0,-1-1-1,1 0 1,0 1 0,-1-1-1,1 0 1,-1 0 0,1 0-1,0 1 1,-1-1 0,1 0 0,-1 0-1,1 0 1,-1 0 0,1 0-1,-1 0 1,1 0 0,0 0-1,-1 0 1,1 0 0,-1 0 0,0 0-1,0-1 6,0 1 1,0-1-1,0 0 0,0 1 0,0-1 0,0 0 1,1 0-1,-1 0 0,0 0 0,0 0 0,1 0 1,-2-1-1,0-2 10,0-1 1,0 0 0,0 1-1,0-1 1,-1-8 0,3 10-34,0 0 1,-1-1 0,1 1 0,0-1 0,1 1 0,-1 0 0,1-1-1,-1 1 1,1 0 0,0-1 0,0 1 0,1 0 0,-1 0-1,3-3 1,-2 2 34,1-1 0,1 2-1,-1-1 1,0 0 0,1 1 0,0-1-1,0 1 1,7-5 0,-1 3-403,1 0 0,-1 0 0,1 1 0,0 0 0,0 1 0,0 0 0,22-2 0,-13 4-1136,1 0 0,-1 2 0,29 3 0,60 17-7003,-71-13 5335,2 0 528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45:36.1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1072 5216,'-2'1'126,"-3"1"136,1 0-1,1 0 1,-1 1 0,0-1 0,-3 5 0,6-6-212,0 0 1,0 0-1,0 0 1,0 0-1,0 0 1,1 0-1,-1 0 1,1 1-1,-1-1 1,1 0-1,-1 1 1,1-1-1,0 0 1,-1 1-1,1-1 1,0 0-1,0 1 1,0-1-1,0 1 1,0-1-1,0 0 1,1 2-1,-1-2 8,0 0 0,0-1-1,1 1 1,-1-1-1,0 1 1,1 0-1,-1-1 1,0 1 0,1-1-1,-1 1 1,0-1-1,1 1 1,-1-1 0,1 1-1,-1-1 1,1 1-1,0-1 1,-1 0-1,1 1 1,-1-1 0,1 0-1,0 1 1,-1-1-1,1 0 1,-1 0-1,1 0 1,0 0 0,-1 1-1,1-1 1,0 0-1,0 0 1,-1 0 0,1 0-1,0-1 1,0 1-1,2 0 241,1-1 0,-1 0 0,0 0 1,0 0-1,6-3 0,3-3 165,-1 0 0,0-1 0,0-1 0,-1 0 0,0 0 1,12-16-1,7-5 87,-5 8-144,-1-2 0,-1-1 1,-1 0-1,21-35 0,-24 26-177,-1 0 0,-2-1-1,-2-1 1,12-45 0,19-149 585,-40 205-681,0 0 0,-2-1 1,-2-47-1,-2 67-164,0 7-43,-2 11-109,-3 29 107,3 0 0,1 0-1,3 42 1,0-58 120,0-13-11,4 127-47,-2-117 185,1-1 0,1 1 0,1-1 0,10 27 0,-14-44-65,1 0-1,0 0 0,0 0 0,0 0 0,4 5 0,-5-8-81,-1 0 0,1-1 0,-1 1 0,1-1 0,-1 1 0,1 0-1,-1-1 1,1 0 0,0 1 0,-1-1 0,1 1 0,0-1 0,0 0 0,-1 1 0,1-1 0,0 0-1,0 0 1,-1 1 0,1-1 0,0 0 0,0 0 0,-1 0 0,1 0 0,0 0 0,0 0-1,0 0 1,-1-1 0,1 1 0,0 0 0,0 0 0,-1 0 0,1-1 0,0 1 0,-1 0-1,1-1 1,0 1 0,-1-1 0,2 0 0,3-4 40,1 0-1,-1 0 1,0-1-1,-1 0 1,1 0-1,-1 0 1,0 0-1,-1-1 1,1 1-1,2-10 1,3-11-19,8-38-1,-16 61-32,72-323 52,-57 263-6,-7 32 44,-2 0-1,-1 0 1,3-56-1,-8 70-13,-1 13-47,1 1 0,-1-1-1,0 0 1,0 1 0,-1-1 0,1 0 0,-1 1-1,0-1 1,-3-7 0,4 12-39,0 0-1,0-1 1,-1 1 0,1 0-1,0 0 1,0 0 0,0-1 0,0 1-1,-1 0 1,1 0 0,0-1-1,0 1 1,0 0 0,-1 0 0,1 0-1,0 0 1,0 0 0,-1-1-1,1 1 1,0 0 0,0 0 0,-1 0-1,1 0 1,0 0 0,0 0-1,-1 0 1,1 0 0,0 0 0,0 0-1,-1 0 1,1 0 0,0 0-1,-1 0 1,1 0 0,0 0-1,0 0 1,-1 0 0,1 0 0,0 1-1,0-1 1,-1 0 0,1 0-1,0 0 1,0 0 0,-1 0 0,1 1-1,-7 9 36,4-3 9,0 0-1,0 0 0,1 0 1,-2 13-1,-1 5 75,-4 14 33,-8 69 1,8 41-74,6-92-46,-2 241 327,5-267-338,6 21 831,-6-53-827,1 0 1,0 0-1,0 0 1,-1 0 0,1 0-1,0 0 1,0 1 0,0-1-1,0 0 1,2-1 0,-1 1-18,33-36-80,-30 30 64,0 0 0,1 0 1,1 1-1,-1 0 0,1 0 0,0 1 0,0 0 0,12-6 1,-12 8-55,0 2 0,1-1 0,-1 1 0,1 0 0,-1 0 0,1 1 0,11 1 0,-4-1 134,0 0-28,0 0 0,0 0 0,0-2 0,0 0 0,0 0 0,-1-2 0,24-7 0,-17 2-46,-1 0 0,0-1 0,-1-1 0,0-1 0,-1-1 0,0 0 0,31-32 0,-35 32 49,-10 10 47,-8 10-81,-53 77-169,50-73 152,1 0 1,0 1 0,-8 20 0,5-10 0,8-19-5,0 0-1,0 0 0,0-1 1,1 1-1,-1 0 1,1 0-1,-1 0 0,1 0 1,0 0-1,0-1 1,0 1-1,1 0 1,-1 0-1,1 0 0,-1 0 1,3 4-1,-2-6 17,-1 0-1,1-1 1,0 1 0,0-1-1,0 1 1,0-1 0,0 0-1,0 1 1,0-1 0,-1 0-1,1 0 1,0 1-1,0-1 1,0 0 0,0 0-1,0 0 1,0 0 0,0 0-1,0-1 1,0 1 0,0 0-1,0 0 1,0-1-1,0 1 1,0 0 0,0-1-1,0 1 1,0-1 0,-1 1-1,2-2 1,1-1 11,1 0-1,-1 0 1,0-1 0,0 0 0,-1 0-1,1 0 1,-1 0 0,0 0 0,0 0-1,0 0 1,2-7 0,0-7-1,5-29 1,-3 7-172,7-10 55,-13 50 93,0 0 0,0 0 0,1 0 0,-1 0 0,0 0 0,0 0 0,0 0 0,0 0 0,0 0 0,0 0 0,0 0 0,0 0 0,0 0 0,0 0 0,0 0 0,1 0 0,-1 0 0,0 0 0,0 0 0,0 0 0,0 0 0,0 0 0,0 0 0,0 0 0,0 0 0,0 0 0,0 0 0,1 0 0,-1 0 0,0 0 0,0 0 0,0 0 0,0 0 0,0 0 0,0 0 0,0 0 0,0 0 0,0 0 0,0 0 0,0 0 0,0 0 0,1 0 0,-1 1 0,0-1 0,0 0 0,0 0 0,0 0 0,0 0 0,0 0 0,0 0 0,0 0 0,0 0 0,0 0 0,0 0 0,0 1 0,0-1 0,0 0 0,0 0 0,0 0 0,0 0 0,0 0 0,6 12-84,4 15 13,-2 3 59,-7-25 15,0 0-1,0 0 1,0 0-1,1 0 1,0 0-1,0 0 1,0 0-1,1-1 1,-1 1-1,1-1 1,0 0-1,1 1 1,3 2 0,-7-6 8,1-1 1,0 1-1,0-1 0,-1 1 1,1-1-1,0 0 1,0 1-1,0-1 1,-1 0-1,1 0 1,0 1-1,0-1 1,0 0-1,0 0 1,-1 0-1,1 0 1,0 0-1,0-1 1,0 1-1,0 0 1,-1 0-1,1 0 1,0-1-1,0 1 1,0 0-1,-1-1 1,1 1-1,0-1 1,0 1-1,-1-1 1,1 1-1,-1-1 1,1 1-1,0-1 1,-1 0-1,1 1 1,0-2-1,2-2 13,0 0 0,0 0 0,-1 0 0,0 0 0,4-8 0,17-67 34,-3 8-36,-10 41-64,-4 11-42,11-23 1,-17 41 84,1 0 1,-1 0 0,0 0 0,1 1-1,-1-1 1,0 0 0,1 0 0,-1 1-1,1-1 1,-1 0 0,1 1 0,-1-1 0,1 1-1,0-1 1,-1 1 0,1-1 0,0 1-1,-1-1 1,1 1 0,0-1 0,0 1 0,-1 0-1,1-1 1,0 1 0,0 0 0,1 0-1,-1 0 2,0 0-1,-1 1 1,1-1-1,0 1 0,0-1 1,0 1-1,0 0 1,-1-1-1,1 1 0,0 0 1,0 0-1,-1-1 1,1 1-1,-1 0 0,1 0 1,-1 0-1,2 1 1,1 7-20,1-1 0,-1 0 1,3 14-1,1 34-31,-6-43 137,1 1 0,0-1 0,0 0 0,8 20 0,-10-33-82,0 0 1,0 0 0,0 1-1,0-1 1,0 0 0,0 0 0,0 1-1,0-1 1,0 0 0,1 0 0,-1 0-1,0 1 1,0-1 0,0 0-1,0 0 1,1 0 0,-1 1 0,0-1-1,0 0 1,0 0 0,1 0 0,-1 0-1,0 0 1,0 0 0,1 1-1,-1-1 1,0 0 0,0 0 0,1 0-1,-1 0 1,0 0 0,0 0 0,1 0-1,-1 0 1,0 0 0,0 0 0,1 0-1,-1 0 1,0 0 0,0 0-1,1-1 1,9-9 101,5-20-16,-11 22-103,25-50 17,-25 50 6,0 1 1,1 0-1,0 0 1,0 0-1,10-9 1,-14 16-16,1-1 0,-1 0 1,0 0-1,0 0 1,1 1-1,-1-1 1,0 1-1,1-1 1,-1 1-1,1-1 1,-1 1-1,1 0 1,-1 0-1,1 0 1,-1 0-1,0 0 1,1 0-1,-1 0 1,1 0-1,-1 1 1,1-1-1,-1 0 1,1 1-1,-1-1 1,2 2-1,4 2-21,0 0-1,0 0 1,10 9-1,-3-3 27,5 4 4,1-1 0,0-2 1,0 0-1,1-1 1,44 15-1,-56-23-114,1-1-1,15 1 1,3-4-3500,-18-2 11,-36 0-6972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45:36.5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47 297 8320,'-47'-7'3072,"47"11"-2400,5-8-160,9-4 1024,14-6-928,16-2 320,12-5-544,16-5-352,-1-7-64,-1-4-352,5-7 224,16-1-3968,18-1 2272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45:37.6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1227 5216,'-7'12'1315,"6"-12"-1297,1 0-1,0 0 1,0 1-1,0-1 1,0 0-1,0 0 1,0 0-1,0 1 0,0-1 1,0 0-1,0 0 1,0 0-1,0 0 1,0 1-1,0-1 0,0 0 1,0 0-1,0 0 1,0 1-1,0-1 1,0 0-1,0 0 0,0 0 1,1 0-1,-1 1 1,0-1-1,0 0 1,0 0-1,0 0 0,0 0 1,0 0-1,1 0 1,-1 1-1,0-1 1,3 0 314,-1 1 0,1-1 1,-1 0-1,1 0 1,-1 0-1,1-1 0,-1 1 1,4-1-1,-1 0 17,0-1 0,0 0 0,-1 1-1,1-1 1,-1-1 0,1 1 0,-1-1 0,0 0 0,0 0-1,0 0 1,-1 0 0,1 0 0,-1-1 0,1 0 0,-1 0 0,4-6-1,4-9 138,0 0 0,12-29 0,-19 39-269,-1 2-146,101-234 1873,-75 165-1237,25-98 0,-6-7-131,-43 169-561,-5 12-17,0 0-1,0 0 1,0 1 0,0-1-1,0 0 1,0 0-1,0 0 1,0 0-1,0 0 1,0 0-1,0 0 1,0 0 0,0 0-1,0 0 1,0 0-1,0 0 1,0 0-1,0 0 1,0 0 0,0 0-1,0 0 1,0 0-1,0 0 1,0 0-1,0 0 1,0 0-1,0 0 1,0 0 0,0 0-1,0 1 1,0-1-1,0 0 1,0 0-1,0 0 1,0 0 0,0 0-1,0 0 1,1 0-1,-1 0 1,0 0-1,0 0 1,0 0 0,0 0-1,0 0 1,0 0-1,0 0 1,0 0-1,0 0 1,0 0-1,0 0 1,-3 23-171,-16 101-42,11-60 227,2 2 180,2 84 0,4-127-37,0-14 27,1 0 0,0 1 1,0-1-1,5 16 1,4-38 494,-3-2-531,8-30-1,-3 9-31,9-37 4,16-87-1,-10 34-10,99-290 751,-118 387-650,-7 24-155,-4 18-36,-31 191 888,11-46-792,-1-40 214,-23 127 280,19-91-613,23-133-10,0 5 192,10-35-5,0 0-156,0-4-48,1 1 1,0 0-1,1 0 0,1 0 1,0 1-1,14-16 0,-14 19 16,1 0 0,0 1 0,0 0 0,1 0 0,0 1 0,0 0 0,19-7 0,-24 11 5,0 1 0,-1-1 0,1 1 0,0 0 0,0 1 0,0-1 0,0 1 0,0 0 0,0 0 0,0 1 0,-1-1 0,1 1 0,0 0 0,0 1-1,0-1 1,-1 1 0,1 0 0,-1 0 0,1 0 0,6 5 0,5 6 4,-1 0 0,26 30 0,-21-21 59,-19-21-46,0 1 0,1-1 1,-1 0-1,1 0 0,-1 1 1,1-1-1,0 0 0,-1 0 1,1-1-1,0 1 0,-1 0 0,1 0 1,0-1-1,0 1 0,0-1 1,0 0-1,0 1 0,0-1 1,2 0-1,-1-1 11,-1 1 1,1-1 0,0 0-1,0 0 1,-1 0-1,1 0 1,-1 0-1,1 0 1,-1-1-1,1 1 1,3-4 0,2-2 42,-1-1 0,0 0 1,0 0-1,-1 0 0,0-1 0,5-9 1,-3 2-18,-1 1 0,0-1 0,-2 0 0,0 0 0,0-1 0,-2 0 0,3-17 0,-5 25-48,0 7-15,-1 1 1,1-1-1,-1 0 1,0 0-1,1 0 1,-1 0-1,0 0 0,0 0 1,0 0-1,-1 0 1,1 0-1,0 0 0,-1 0 1,-1-3-1,2 5 15,0 0 0,0 0 0,0 0 0,0 0 0,0 0 1,-1-1-1,1 1 0,0 0 0,0 0 0,0 0 0,0 0 0,-1 0 0,1 0 0,0 0 0,0 0 0,0 0 0,0 0 0,-1 0 0,1 0 1,0 0-1,0 0 0,0 0 0,0 0 0,-1 0 0,1 0 0,0 0 0,0 1 0,0-1 0,0 0 0,-1 0 0,1 0 0,0 0 0,0 0 0,0 0 1,0 0-1,0 1 0,0-1 0,-1 0 0,1 0 0,0 0 0,0 0 0,0 0 0,0 1 0,0-1 0,0 0 0,0 0 0,0 0 0,0 0 1,0 1-1,0-1 0,0 0 0,0 1 0,-3 11-98,3-8 85,-1 1 44,0 1 0,0-1 0,1 1-1,0-1 1,0 1 0,1 0 0,-1-1 0,1 1 0,0-1 0,1 0 0,-1 1 0,3 5 0,0-3-21,0 0 1,1 0 0,0 0 0,0-1 0,1 0-1,11 13 1,17 10-211,-31-28-72,0-1 0,-1 1-1,1 0 1,0-1-1,0 1 1,0-1 0,0 0-1,0 0 1,0 0-1,0-1 1,6 2 0,14-3-3655,-15 1-145,-30-3-8380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45:38.0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104 219 12384,'-75'-12'4575,"56"15"-3551,10 1-288,23-4-1024,24-7 0,23-7 1664,15-7-736,4 0 64,6-9-448,22 2-448,25-2 96,-5 4-2240,-20 5 1280,-19 9-4703,-17 8 3231,-25 8-2816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3:03:07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2 922 3488,'0'0'40,"0"0"-1,0 0 1,0 0 0,0 0 0,0-1 0,0 1-1,0 0 1,-1 0 0,1 0 0,0 0-1,0 0 1,0 0 0,0 0 0,0 0 0,0 0-1,0 0 1,0 0 0,0 0 0,0 0-1,0 0 1,0 0 0,0 0 0,0 0-1,0 0 1,0 0 0,0-1 0,0 1 0,0 0-1,-1 0 1,1 0 0,0 0 0,0 0-1,0 0 1,0 0 0,0 0 0,0 0 0,0 0-1,0 0 1,0 0 0,0-1 0,1 1-1,-1 0 1,0 0 0,0 0 0,0 0 0,0 0-1,0 0 1,0 0 0,0 0 0,0 0-1,0 0 1,0 0 0,0 0 0,0 0 0,0 0-1,0 0 1,0-1 0,0 1 0,0 0-1,0 0 1,0 0 0,1 0 0,-1 0-1,0 0 1,0 0 0,0 0 0,0 0 0,10-2 1432,24 0-464,-20 1-567,63-4 839,114-25 0,-177 27-1153,-1-1-1,0 0 0,0-1 0,0 0 1,-1-1-1,0-1 0,15-10 0,-22 13-69,-1 1 0,0-1-1,0 0 1,0 0 0,-1 0-1,1 0 1,-1-1 0,0 1-1,3-7 1,-5 7-33,1 1 0,-1-1 0,0 1 0,0-1 0,-1 0 0,1 1 0,-1-1 0,0 0 0,0 0 0,0 1-1,0-1 1,0 0 0,-1 1 0,-2-8 0,3 10-58,0-1 0,-1 1 0,1-1 0,-1 1-1,1-1 1,-1 1 0,0-1 0,1 1 0,-1-1 0,0 1-1,0 0 1,0-1 0,0 1 0,0 0 0,-1 0 0,1 0-1,0 0 1,0 0 0,-1 0 0,1 0 0,-1 0 0,1 1-1,0-1 1,-1 1 0,0-1 0,1 1 0,-1-1 0,1 1-1,-1 0 1,0-1 0,-2 1 0,-5 2-34,0 0 0,0 0 0,0 1 0,0 0 0,1 1 0,-1 0-1,-12 8 1,-4 4 188,-24 22-1,32-23-74,9-9 15,0 1 0,0 1 0,1-1 0,0 1 0,0 1 0,1-1 1,0 1-1,-7 15 0,10-18-29,0 0 0,1 1-1,0-1 1,1 1 0,0-1 0,-1 1 0,2-1 0,-1 1-1,1 0 1,0-1 0,1 1 0,-1 0 0,1-1 0,1 1-1,1 6 1,0-4 51,1 1 0,0-1 0,0 0-1,1 0 1,0-1 0,0 0 0,1 1-1,8 8 1,-11-13-8,0-1 0,1 0 0,-1 0 0,1 0 0,-1-1 0,1 1 0,0-1-1,0 0 1,0 0 0,0 0 0,0-1 0,0 1 0,1-1 0,-1 0 0,1 0 0,-1 0 0,0-1-1,1 0 1,-1 0 0,8 0 0,-5-2 9,-1 1-1,0-1 1,0 0-1,0-1 1,0 1-1,0-1 1,8-6-1,37-31 455,-42 33-470,11-11-8,26-32-1,2-2-122,-29 31-44,-15 17-74,-1 0-1,1 0 1,0 0-1,0 0 1,0 1-1,1-1 1,4-2 0,-8 6 165,-1 0 0,0 1 1,1-1-1,-1 0 0,0 0 1,0 1-1,1-1 0,-1 0 1,0 1-1,0-1 0,1 0 1,-1 1-1,0-1 0,0 0 1,0 1-1,0-1 1,1 1-1,-1-1 0,0 0 1,0 1-1,0-1 0,0 1 1,0-1-1,0 0 0,0 1 1,0-1 6,0 11-18,1-1 0,-2 0 1,1 0-1,-2 1 0,-3 15 1,-2 16 38,-1 23 41,-21 149 30,16-135 25,-18 97 20,-1 53 390,31-219-431,0 8 682,2-16-21,6-24 354,-1 1-955,48-146 361,6-56-434,-39 132-130,-6 31 43,3 2 0,35-81-1,-8 44-308,4 1-1,84-118 1,-127 202 166,2 1 1,-1-1 0,2 1-1,-1 1 1,15-12 0,-21 18 125,0 1 0,0-1 0,1 1-1,-1 0 1,0-1 0,0 1 0,1 0 0,-1 1 0,0-1 0,1 0 0,-1 1 0,1-1 0,-1 1 0,1 0 0,-1 0 0,1 0-1,-1 0 1,1 0 0,-1 0 0,1 1 0,-1-1 0,1 1 0,-1 0 0,0 0 0,1 0 0,-1 0 0,0 0 0,0 0 0,1 1-1,-1-1 1,0 1 0,0-1 0,1 3 0,3 3-3,0 0-1,0 0 1,-1 0 0,-1 1-1,1 0 1,-1 0-1,0 0 1,-1 1-1,5 17 1,-1 4 78,5 48 0,-10-59 1,-1 0-1,0-1 1,-2 1 0,0 0-1,-1 0 1,-1-1-1,-1 1 1,0-1 0,-2 0-1,-13 32 1,18-47 20,-1 0 0,0 1 0,0-1-1,0 0 1,0 0 0,-1 0 0,1 0 0,-1 0 0,0 0 0,0-1 0,0 1-1,0-1 1,0 0 0,0 0 0,-1 0 0,1-1 0,-1 1 0,1-1 0,-1 1 0,0-1-1,1 0 1,-1-1 0,-7 1 0,1-1-56,1-1-1,0 0 0,-1 0 1,1-1-1,0 0 0,-15-7 1,-70-21-489,94 30 463,0 0 0,0 1 0,0-1 0,0 0 0,0 0 0,0 0 0,0 0 0,0 0 0,0 0 0,0 0 0,1 0 0,-1 0 0,0 0 0,0 0 0,0 0 0,0 0 0,0 0 0,0 0 0,0 0 0,0 0 0,0 1 0,0-1 0,0 0 0,0 0 0,0 0 0,-1 0 1,1 0-1,0 0 0,0 0 0,0 0 0,0 0 0,0 0 0,0 0 0,0 0 0,0 0 0,0 0 0,0 0 0,0 0 0,0 0 0,0 0 0,0 0 0,0 0 0,0 1 0,0-1 0,0 0 0,0 0 0,0 0 0,-1 0 0,10 9-322,12 9 145,-11-12 242,0-1 0,0 1 1,1-2-1,0 0 1,-1 0-1,1-1 1,1 0-1,-1-1 1,0 0-1,0-1 0,1-1 1,-1 1-1,1-2 1,20-2-1,-13-1 35,0-1 0,0 0 0,-1-2-1,0 0 1,-1-1 0,1 0 0,-1-2 0,17-12-1,75-58 576,-86 61-493,0-1 0,29-35-1,-47 48-122,1 0 0,-1-1 0,0 0 0,0 0 0,6-15-1,-9 17-96,0 0 0,-1 0 0,1 0 1,-1-1-1,-1 1 0,1 0 0,-1-1 0,0 1 0,-2-7 0,2 12 27,0 1 0,0-1 0,0 0 0,0 0 0,0 1 0,0-1 1,-1 0-1,1 0 0,0 1 0,-1-1 0,1 0 0,0 1 0,-1-1 0,1 0 0,-1 1 1,1-1-1,-1 1 0,1-1 0,-1 1 0,0-1 0,1 1 0,-1-1 0,0 1 0,1 0 1,-1-1-1,0 1 0,1 0 0,-1-1 0,0 1 0,0 0 0,1 0 0,-2 0 0,0 0-34,0 0-1,0 0 0,1 0 1,-1 0-1,0 1 0,0-1 0,1 1 1,-1 0-1,0-1 0,1 1 0,-1 0 1,1 0-1,-1 0 0,-1 1 0,-8 7-52,1 1-1,0 0 0,1 1 0,0 0 1,1 0-1,-12 22 0,6-8 143,2 0-1,-12 39 1,21-54 21,1 1 0,0-1 0,1 1 0,0 0 0,1 0 0,0 0 0,1-1 0,0 1 0,0 0 0,1-1 0,1 1 0,0-1 0,8 20 0,-11-28-24,1 0 1,0 0-1,0-1 0,0 1 1,0 0-1,0-1 0,0 1 1,0-1-1,1 1 1,-1-1-1,1 1 0,-1-1 1,1 0-1,-1 0 1,1 0-1,0 0 0,-1 0 1,4 1-1,-3-1 40,1-1 0,0 1 0,-1-1 0,1 0 0,-1 0 0,1 0 0,0 0 0,-1 0 1,1-1-1,-1 1 0,1-1 0,-1 1 0,4-3 0,17-7 181,0-1-1,-1-1 1,28-20 0,13-8-88,1 5-46,70-43-228,-126 73-26,1-1 0,0 1 0,0 0-1,0 1 1,0 0 0,19-5 0,-27 9 123,0 0-1,0 0 1,-1 0 0,1 0 0,0 0 0,0 0-1,0 0 1,-1 0 0,1 0 0,0 0 0,0 0-1,0 0 1,-1 1 0,1-1 0,0 0 0,0 1-1,-1-1 1,1 0 0,0 1 0,-1-1 0,1 1-1,0-1 1,-1 1 0,2 1 0,-1-1 8,0 1 0,0 0 0,0 0 0,0 0 0,0 0 0,0 0 0,-1 0 0,1 0 0,0 4-1,-1 0 28,1 1-1,-1 0 1,0 0-1,0-1 1,-2 11-1,-7 21 75,-7 45 73,16-66 340,0-16-488,0-1 0,0 0 1,0 0-1,0 1 1,0-1-1,0 0 0,0 0 1,0 0-1,0 1 1,0-1-1,0 0 0,0 0 1,0 1-1,1-1 1,-1 0-1,0 0 1,0 0-1,0 1 0,0-1 1,1 0-1,-1 0 1,0 0-1,0 0 0,0 0 1,1 1-1,-1-1 1,0 0-1,0 0 0,0 0 1,1 0-1,-1 0 1,0 0-1,0 0 0,1 0 1,-1 0-1,0 0 1,0 0-1,1 0 1,-1 0-1,0 0 0,0 0 1,1 0-1,-1 0 1,0 0-1,0 0 0,0 0 1,1-1-1,-1 1 1,0 0-1,0 0 0,0 0 1,1 0-1,-1 0 1,0-1-1,0 1 1,0 0-1,1 0 0,-1 0 1,0 0-1,0-1 1,0 1-1,0 0 0,0-1 1,6-5 125,0-1 1,-1 0 0,0 0 0,7-13-1,11-15-145,-10 17-38,1 1-1,0 1 0,2 1 0,32-27 1,-37 34-59,-7 5 7,-1 0 0,1 0-1,0 0 1,0 1 0,0 0 0,8-4 0,-12 6 80,1 0 0,0 0 0,-1-1 0,1 1 0,-1 0 0,1 0 0,0 0 0,-1 0 0,1 0 0,0 0 0,-1 0 0,1 0 0,-1 0 0,1 0 0,0 1 0,-1-1 0,1 0 0,-1 0 0,1 0 0,0 1 0,-1-1 0,1 0 0,-1 1 0,1-1 0,-1 1 0,1-1 0,-1 0 0,1 1 0,-1-1 0,0 1 0,1-1 0,-1 1 0,0-1 0,1 1 0,-1 0 0,0-1 1,0 1-1,1-1 0,-1 1 0,0 0 0,0-1 0,0 1 0,0-1 0,0 1 0,0 0 0,0-1 0,0 1 0,0 0 0,0-1 0,0 1 0,-1 0 0,1 4 10,-1 0-1,-1 0 1,1 0 0,-4 8-1,-2 5 38,1 0 0,1 0 0,0 1 0,1 0 0,1 0 0,-1 28 0,4-45-15,0-1-1,0 0 0,0 0 0,0 0 0,0 0 0,1 0 0,-1 0 0,0 0 0,0 0 0,1 0 0,-1 0 0,1 0 0,-1 0 0,1 0 0,-1 0 1,1 0-1,-1 0 0,1-1 0,0 1 0,0 0 0,-1 0 0,1-1 0,0 1 0,0 0 0,0-1 0,0 1 0,0-1 0,0 1 0,0-1 0,0 1 0,0-1 1,0 0-1,0 1 0,0-1 0,0 0 0,0 0 0,0 0 0,0 0 0,2 0 0,3-1 54,0 1 0,1-1-1,-1-1 1,0 1 0,8-4 0,104-39 175,-57 22-239,23-8 52,100-33-154,-136 47-128,-47 15 209,-1 1 1,0 0-1,0 0 1,1 0-1,-1-1 0,0 1 1,0 0-1,1 0 1,-1 0-1,0 0 0,0 0 1,1 0-1,-1 0 1,0 0-1,1 0 0,-1-1 1,0 1-1,0 0 1,1 0-1,-1 0 0,0 1 1,1-1-1,-1 0 1,0 0-1,0 0 0,1 0 1,-1 0-1,0 0 1,0 0-1,1 0 0,-1 1 1,0-1-1,0 0 1,1 0-1,-1 1 1,0-1-1,0 0 1,0 1 0,0-1-1,0 1 1,0-1 0,0 0-1,0 1 1,0-1 0,0 0-1,0 1 1,-1-1 0,1 0-1,0 1 1,0-1 0,0 0-1,-1 1 1,1-1 0,0 0-1,0 1 1,-1-1 0,1 0-1,0 0 1,-1 1 0,-34 36-136,26-29 141,0 0 0,1 1 0,0 0-1,1 0 1,0 1 0,0 0 0,1 0-1,-6 12 1,10-16 22,-1 0-1,1 1 1,0-1-1,0 1 1,1 0-1,0-1 1,0 1-1,1 0 1,0 0-1,0 0 1,0-1 0,1 1-1,0 0 1,0 0-1,5 11 1,-6-16 8,1 0 1,0 0 0,-1-1 0,1 1-1,0 0 1,0-1 0,1 1-1,-1 0 1,0-1 0,0 1 0,1-1-1,-1 0 1,1 1 0,-1-1-1,1 0 1,0 0 0,-1 0 0,1 0-1,0 0 1,0-1 0,-1 1-1,1 0 1,0-1 0,0 1 0,0-1-1,0 0 1,0 0 0,0 0-1,0 0 1,0 0 0,0 0 0,0 0-1,0 0 1,0-1 0,0 1-1,-1-1 1,1 0 0,0 1 0,0-1-1,0 0 1,2-2 0,6-5 52,-1-1 0,0 1 0,-1-2 0,0 1 0,0-1 0,8-16 0,-3 8-38,59-107-228,-43 60-90,-3-1 0,23-87 0,-39 122 216,56-169-153,-1 2 92,-59 178 24,-1 0 0,0 0 1,-1-1-1,-1 0 0,-2 0 1,0 0-1,-2-26 0,-3 33-301,4 14 366,0 0 0,0-1 1,0 1-1,0 0 1,-1-1-1,1 1 0,0 0 1,0 0-1,0-1 1,-1 1-1,1 0 0,0 0 1,-1 0-1,1-1 1,0 1-1,0 0 0,-1 0 1,1 0-1,0 0 1,-1 0-1,1-1 0,-1 1 1,0 1-34,0-1 0,-1 1 0,1-1-1,0 1 1,0-1 0,-1 1 0,1 0 0,0-1 0,0 1 0,0 0 0,0 0 0,0 0 0,0 0 0,-2 2 0,-15 19 125,1-1 1,1 2 0,0 0 0,2 1 0,1 1 0,1 0 0,1 1 0,1 0 0,-9 36 0,-53 261 654,44-138-197,28-185-510,-3 17 86,2 0-1,-1 1 1,3 32-1,1-15 236,-2-29-277,0 0 0,1 0 0,-1 0 0,1 0 0,0 0 0,4 11 0,-1-7 68,-4-8-83,1 1 0,0 0 0,0 0 0,1-1 0,-1 1 0,0-1 0,1 1 0,0-1 0,-1 0 0,1 0 0,3 3 0,-1-2-9,0 0 0,0 0 0,0 0 0,0-1 0,0 1 0,1-1 0,-1 0 0,1-1 0,0 1 0,-1-1 0,1 0 0,0 0 0,0 0 0,0-1 0,5 1 0,23-3 99,0 0 1,0-2 0,0-2-1,42-12 1,-40 8 20,-1-2-1,60-31 1,-78 35-87,0-2 0,-1 0 0,0-1-1,-1 0 1,0-1 0,-1-1 0,17-21 0,-26 29-108,-1 0 0,0 0 0,0-1 0,-1 1 0,0-1 0,0 1 1,0-1-1,0 0 0,-1 0 0,0 1 0,0-12 0,-1 16 35,1 1 0,-1 0 0,0-1 0,0 1 0,-1 0 0,1-1-1,0 1 1,0-1 0,0 1 0,0 0 0,0-1 0,0 1 0,0-1 0,-1 1 0,1 0 0,0-1-1,0 1 1,0 0 0,-1-1 0,1 1 0,0 0 0,-1 0 0,1-1 0,0 1 0,0 0 0,-1 0 0,1-1-1,0 1 1,-1 0 0,1 0 0,-1 0 0,1 0 0,0 0 0,-1 0 0,1-1 0,-1 1 0,1 0 0,0 0-1,-1 0 1,1 0 0,0 0 0,-1 0 0,1 1 0,-1-1 0,1 0 0,0 0 0,-1 0 0,1 0 0,-1 0-1,1 0 1,-1 1 0,-1 0-36,-1 0-1,1 0 1,-1 1-1,1-1 1,0 0-1,-4 4 0,4-4 39,-17 18-27,-29 32 0,42-44 43,1 0 1,1 0 0,-1 0-1,1 0 1,0 1 0,1 0-1,0 0 1,0 0 0,-2 13-1,3-8 36,1 0-1,1 1 0,0-1 0,1 1 0,0-1 1,1 0-1,1 0 0,0 0 0,8 23 0,-10-33 6,1 1 0,-1-1 0,0 1-1,1-1 1,0 1 0,0-1 0,0 0 0,0 0-1,1 0 1,-1 0 0,1-1 0,5 5-1,-7-6 0,1 0-1,0 0 0,1 0 1,-1 0-1,0 0 0,0-1 1,0 1-1,0-1 0,0 0 1,1 1-1,-1-1 0,0 0 1,0 0-1,1 0 0,-1-1 1,0 1-1,0-1 0,0 1 1,0-1-1,1 0 0,-1 1 1,3-3-1,4-3-2,-1 1 0,0-1 0,-1 0 0,1-1 0,-1 1 0,-1-2 0,1 1 1,7-13-1,18-19 13,-10 17-39,1 1 1,0 1-1,30-19 0,-36 28-41,0 1-1,1 1 0,0 1 1,0 0-1,38-9 0,-52 15-26,0 2-1,0-1 0,0 0 0,0 1 1,0 0-1,1 0 0,-1 0 0,0 0 1,5 2-1,-8-2 50,1 1 1,-1-1-1,0 1 0,0-1 0,1 1 1,-1 0-1,0-1 0,0 1 1,0 0-1,0 0 0,0 0 1,0 0-1,0 0 0,0 0 1,-1 0-1,1 0 0,0 1 0,-1-1 1,1 0-1,0 0 0,-1 0 1,0 1-1,1-1 0,-1 0 1,0 1-1,1-1 0,-1 0 1,0 1-1,0-1 0,0 3 0,-1 10 16,-1 1 0,0 0 0,-8 25 0,-3 18-136,10-41 351,3-15-162,-1-1 0,1 0 0,0 0 0,-1 1 1,1-1-1,0 0 0,0 1 0,0-1 1,0 0-1,0 1 0,0-1 0,1 2 0,5-4 251,8-9-239,110-86 411,-74 59-579,59-33-459,-107 68 496,1 1 0,0 0-1,-1-1 1,1 1 0,0 0 0,0 1 0,0-1 0,3 0 0,-5 1 37,-1 1 0,1 0 0,-1-1 0,1 1 0,-1 0 0,0 0 0,1-1 0,-1 1 0,0 0 0,1 0 0,-1 0 0,0-1 0,0 1 0,0 0 0,0 0 0,0 0 0,0 0 0,1 4-17,0 3 66,-1 1-1,0 0 1,0 0 0,0 0-1,-3 13 1,1-12 12,1 0 0,0 1-1,1 19 1,1 6-68,-1-29 130,0-1 0,0 0-1,0 1 1,3 10-1,-3-17-91,1 1 0,-1-1 0,0 0-1,1 0 1,-1 0 0,0 1 0,1-1-1,-1 0 1,0 0 0,1 0 0,-1 0-1,0 0 1,1 0 0,-1 0 0,1 0-1,-1 0 1,0 0 0,1 0 0,-1 0-1,0 0 1,1 0 0,-1 0-1,0 0 1,1 0 0,-1 0 0,0 0-1,1-1 1,-1 1 0,1 0 0,-1 0-4,8-5 72,0 0-1,0 0 1,0-1-1,-1 1 1,0-2-1,0 1 1,6-8 0,2-2-54,-2 4-38,-1 2-1,2-1 0,-1 2 0,2 0 1,16-8-1,-3 3-45,54-16 0,-57 22 33,1 1 0,0 1-1,0 1 1,1 1-1,-1 2 1,40 1-1,27 2-53,-55-2 93,39 10 132,-77-9-145,0 0 0,0 0-1,0 0 1,1 0 0,-1 0 0,0 0-1,0 0 1,0 0 0,1 0 0,-1 0-1,0 0 1,0 0 0,0 0 0,0 0-1,1 0 1,-1 0 0,0 0 0,0 0 0,0 0-1,1 0 1,-1 0 0,0 0 0,0 0-1,0 0 1,0 0 0,1 0 0,-1-1-1,0 1 1,0 0 0,0 0 0,0 0-1,0 0 1,0 0 0,1-1 0,-1 1 0,0 0-1,0 0 1,0 0 0,0 0 0,0-1-1,0 1 1,0 0 0,0 0 0,0 0-1,0-1 1,0 1 0,0 0 0,0 0-1,0 0 1,0 0 0,0-1 0,0 1 0,0 0-1,0 0 1,0-1 0,0 1-15,-1-1 1,1 1-1,-1 0 1,1-1-1,0 1 1,-1-1-1,1 1 1,-1 0-1,1 0 1,-1-1-1,1 1 1,-1 0-1,1 0 1,-1-1-1,0 1 1,1 0-1,-1 0 1,1 0-1,-1 0 1,0 0-1,-10 0-73,0 0-1,1 1 0,-1 0 0,1 1 1,-20 5-1,-40 12 72,37-11 38,-32 13 0,55-17-17,1 0 0,1 0 0,-1 1-1,1 0 1,-1 1 0,1-1 0,1 2 0,-8 7 0,12-11 12,0 1 1,0-1 0,1 1-1,-1 0 1,1 0-1,0 0 1,0 0 0,1 1-1,-1-1 1,1 1-1,0-1 1,0 1 0,1-1-1,-1 1 1,1-1-1,0 1 1,0-1 0,0 1-1,1-1 1,0 1-1,-1-1 1,2 1 0,-1-1-1,0 1 1,1-1-1,0 0 1,0 0 0,0 0-1,1 0 1,-1 0-1,1-1 1,0 1 0,0-1-1,0 1 1,1-1-1,-1 0 1,1 0-1,-1-1 1,6 4 0,9 3 76,0 0 1,1 0-1,0-2 1,1 0 0,0-2-1,35 6 1,-41-9-81,1-1-1,0 0 1,0-1 0,0-1 0,0 0 0,0-1 0,0-1 0,-1 0 0,1-1-1,14-7 1,362-168 730,-354 159-744,-2-1 1,0-2 0,33-30-1,-64 50-21,0-1-1,-1 1 1,1-1-1,-1 0 1,0 0-1,4-9 0,-6 12 6,-1 0 0,1 1-1,-1-1 1,1 0-1,-1 0 1,1 0-1,-1 0 1,0 0-1,0 0 1,1 0-1,-1 0 1,0 0-1,0-1 1,0 1-1,0 0 1,0 0-1,-1 0 1,1 0-1,0 0 1,0 0-1,-1 0 1,1 0-1,0 0 1,-1 0-1,1 0 1,-1 1-1,1-1 1,-1 0 0,0 0-1,1 0 1,-1 0-1,0 1 1,0-1-1,1 0 1,-1 1-1,0-1 1,0 1-1,0-1 1,0 1-1,-1-1 1,-2-1-19,1 2 0,-1-1 0,1 0 0,-1 1 0,1-1 0,-1 1 0,0 0 0,1 1 0,-1-1 0,0 0 0,-3 2 0,-46 12-94,40-10 114,10-3 22,-24 7 27,1 1-1,-49 24 0,69-30 16,0 1 0,-1-1 0,1 2 0,0-1 0,1 1-1,-1-1 1,1 2 0,0-1 0,0 0 0,1 1 0,0 0-1,0 0 1,0 0 0,0 1 0,1-1 0,-4 15 0,6-17 9,0 0 1,0 0 0,1 0-1,0 1 1,0-1 0,0 0 0,0 0-1,1 0 1,-1 1 0,1-1-1,0 0 1,0 0 0,3 5-1,-1-3 21,0 0 0,0-1 0,1 1 0,0-1 1,0 1-1,1-1 0,8 8 0,-3-5 26,1 1 1,1-1 0,-1-1 0,1 0-1,1-1 1,-1 0 0,21 6 0,-23-9-61,-1 0 1,1-1-1,0 0 1,0-1-1,0 0 1,0-1-1,0 0 0,-1 0 1,1-1-1,0 0 1,0-1-1,11-3 1,-1-4-196,-1-1 0,1 0 0,-2-2 0,1 0 0,16-15 0,8-3-387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45:40.8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85 5984,'-6'-5'884,"-16"-16"1552,22 21-2210,-1-1-1,0 0 1,1 1 0,-1-1 0,1 1-1,-1-1 1,1 0 0,-1 0 0,1 1-1,-1-1 1,1 0 0,0 0-1,0 0 1,-1 1 0,1-1 0,0 0-1,0 0 1,0 0 0,0 0 0,0 1-1,0-1 1,0 0 0,0 0-1,0 0 1,1-1 0,-1 2-131,0 0-1,0-1 1,1 1 0,-1 0-1,0 0 1,0 0 0,1 0-1,-1 0 1,0-1 0,1 1-1,-1 0 1,0 0 0,0 0-1,1 0 1,-1 0 0,0 0-1,1 0 1,-1 0 0,0 0-1,0 0 1,1 0 0,-1 0-1,0 0 1,1 0 0,-1 0-1,0 0 1,1 0 0,-1 1-1,0-1 1,0 0 0,1 0-1,-1 0 1,0 0 0,0 1-1,1-1 1,-1 0 0,0 0-1,0 0 1,0 1 0,1-1-1,13 14 173,-9-7 283,3 1-319,0 1 0,-1 1 0,0-1 0,-1 1 0,0 1 0,9 18 0,21 73 491,-30-85-645,143 410 2201,-145-418-2175,0 0 1,0 0-1,1 0 0,8 11 1,-10-21 284,1-8-194,3-14-68,-6 20-82,11-41-72,-5 16-117,2 0 0,0 0 0,23-44 0,-30 68 124,0 1-1,0 0 1,0 0 0,1 0 0,-1 0-1,1 1 1,-1-1 0,1 1 0,0-1-1,0 1 1,0 0 0,0 0 0,0 1-1,1-1 1,-1 0 0,1 1 0,-1 0-1,1 0 1,-1 0 0,7-1 0,-3 2 20,-1 0-1,1 1 1,0-1 0,-1 1 0,1 1 0,-1-1 0,1 1 0,-1 0 0,0 0-1,9 5 1,3 2 33,-1 1 0,27 18 0,-39-24-2,0 0 0,-1 0 0,1 0 0,-1 1 0,0-1 0,0 1 0,0 0 0,-1 1 0,1-1 0,-1 0 0,0 1 0,2 8 0,-4-10 7,0 0 1,-1-1 0,0 1 0,0 0 0,0 0 0,0-1 0,-1 1-1,1 0 1,-1-1 0,0 1 0,0-1 0,-1 1 0,1-1-1,-1 1 1,1-1 0,-1 0 0,0 1 0,0-1 0,-1 0 0,1 0-1,0-1 1,-4 4 0,-3 2 18,0 0 0,0-1 0,0 1-1,-1-2 1,-18 10 0,-8 3-32,21-11-14,0 0 0,-1-1 0,1 0 0,-31 8 1,38-14-315,11-1 57,18-3 88,20-5-38,120-27 53,-114 21 139,-1-2-1,59-30 1,-84 35-18,1-1 0,-2-2 0,0 0 0,0-1 1,-1-1-1,28-32 0,48-71 812,-91 114-757,0 1 0,-1-1 0,0 1 0,0-1 0,0 0 0,0 0 0,2-8 0,-4 12-29,-1 1-1,0-1 1,0 1-1,1-1 0,-1 1 1,0-1-1,0 1 1,0 0-1,0-1 1,0 1-1,0-1 1,0 1-1,0-1 1,0 1-1,0-1 1,0 1-1,0-1 0,0 1 1,0-1-1,-1 1 1,1-1-1,0 1 1,0 0-1,-1-2 1,1 2-5,-1 1 0,1-1 1,-1 0-1,1 0 1,-1 0-1,1 0 0,-1 1 1,1-1-1,-1 0 1,1 0-1,-1 1 0,1-1 1,0 0-1,-1 1 1,1-1-1,-1 0 0,1 1 1,0-1-1,0 1 1,-1-1-1,1 0 0,0 1 1,0-1-1,-1 2 1,-14 23 41,1 0 0,-19 51 1,-11 61 263,38-117-265,2-10-28,2 0 1,-3 20 0,4-27 3,1-1 1,0 1-1,0 0 1,0 0-1,0 0 1,1 0-1,-1 0 1,1-1-1,0 1 0,0 0 1,0 0-1,0-1 1,0 1-1,0-1 1,3 5-1,-3-7-8,-1 0-1,0 1 1,0-1-1,1 0 1,-1 0-1,0 1 1,1-1 0,-1 0-1,0 0 1,1 1-1,-1-1 1,0 0-1,1 0 1,-1 0-1,1 0 1,-1 0 0,0 1-1,1-1 1,-1 0-1,1 0 1,-1 0-1,1 0 1,-1 0-1,0 0 1,1 0 0,0-1-1,11-7 145,9-19 13,-17 21-165,12-21-43,-1-1 0,-1 0 1,14-40-1,6-14 80,-26 66 8,-5 8-74,1 0 0,0 0 0,0 0 0,1 1 0,0-1 1,9-10-1,-14 18 21,1 0 1,-1-1-1,1 1 1,-1-1-1,1 1 1,0 0-1,-1 0 1,1-1 0,-1 1-1,1 0 1,-1 0-1,1 0 1,0-1-1,-1 1 1,1 0-1,0 0 1,-1 0-1,1 0 1,-1 0-1,1 0 1,0 0-1,-1 1 1,2-1-1,0 1 4,-1 0-1,1-1 1,-1 1-1,1 0 1,-1 0-1,1 0 1,-1 1-1,3 1 0,1 3 21,1 1-1,7 12 1,-11-15-24,14 21-17,-10-15-10,0 0 0,0-1 0,1 1 1,1-1-1,-1-1 0,13 12 0,-11-13 83,0-1 0,0 0 0,1 0 0,0-1 0,19 8 0,-24-12-36,0 1-1,-1-1 0,1 0 1,0 0-1,0-1 0,0 0 1,0 1-1,0-2 0,0 1 1,0 0-1,-1-1 0,1 0 1,0 0-1,0-1 1,7-2-1,-5 0 3,-1 0 0,1 0 0,-1 0 0,-1 0 0,1-1 0,0 0 0,-1 0 0,0-1 0,0 1 0,-1-1 0,0 0 0,0-1 0,6-12 0,0-4 53,-1-2-1,10-41 1,-3 8-200,-11 42 71,10-34 168,-14 46-109,0-1-1,-1 0 0,0 1 1,0-1-1,0 1 0,0-1 0,-1 1 1,-1-9-1,-1 6-128,0 8 59,3-1 71,-1 0 1,1 1-1,0-1 1,0 0-1,0 1 1,0-1-1,-1 0 1,1 1 0,0-1-1,0 1 1,0-1-1,0 0 1,0 1-1,0-1 1,0 0-1,0 1 1,0-1-1,0 1 1,1-1-1,-1 0 1,0 1-1,0-1 1,0 1 0,1 0-14,-1 1 1,1 0 0,-1-1-1,0 1 1,1-1 0,-1 1 0,0 0-1,0-1 1,0 1 0,-1 2-1,2 12 78,19 51-181,-4-14-2,-11-35 113,23 73 5,-19-66 33,-7-16-6,1-1 1,1 1-1,0-1 0,0 1 1,8 11-1,-11-19-27,-1 0 0,1 0 0,0-1 0,0 1 0,0 0 0,0 0-1,0 0 1,0-1 0,0 1 0,0-1 0,0 1 0,0-1 0,0 1 0,0-1 0,1 0-1,-1 1 1,0-1 0,0 0 0,0 0 0,1 0 0,-1 0 0,0 0 0,0 0 0,1 0-1,-1 0 1,0 0 0,0-1 0,0 1 0,0 0 0,1-1 0,-1 1 0,0-1 0,1 0-1,3-3 13,0 1-1,0-1 1,0 1-1,8-10 1,-13 13-4,6-6 11,-1-1 1,0 1-1,0-1 0,0 0 1,-1-1-1,4-10 1,16-49 4,-19 51-19,1-3-17,31-106 68,-31 103-52,-2-1 0,0 0 1,0-34-1,-4 55 3,0 1 1,0-1-1,0 0 1,0 0-1,-1 1 1,1-1-1,0 0 0,-1 1 1,1-1-1,-1 0 1,0 1-1,1-1 1,-1 1-1,0-1 1,0 1-1,0-1 0,-2-1 1,66 16-234,-48-11 238,8 2-15,1 1 0,-1 1 0,23 9-1,-38-11 9,-1-1 0,0 1 0,0 0 0,0 0 0,-1 1-1,1 0 1,-1 0 0,0 1 0,-1 0 0,1 0 0,-1 0-1,0 0 1,3 8 0,0 0 16,-2 1-1,0-1 0,7 31 1,8 16 88,-17-46-136,6 11-14,-10-25 44,0 0 0,1 0 0,-1 0 1,0-1-1,1 1 0,-1 0 0,1-1 1,-1 1-1,1 0 0,-1-1 0,1 1 0,-1 0 1,1-1-1,0 1 0,-1-1 0,1 1 0,0-1 1,-1 1-1,1-1 0,0 0 0,0 1 1,0-1-1,1 0 4,-1-1 1,0 1 0,0-1-1,0 1 1,0-1 0,0 0-1,0 0 1,0 1-1,0-1 1,0 0 0,0 0-1,0 0 1,0 0 0,-1 0-1,1 0 1,0 0-1,-1 0 1,1 0 0,-1 0-1,1-2 1,1 1 5,4-12 61,0 0 0,6-26 0,0 3 9,9-33-65,-10 34-36,18-45 0,-9 39-187,-20 42 208,0 0-1,0 0 1,0 0-1,0 0 1,0 0-1,0 0 1,0-1-1,0 1 1,0 0-1,0 0 1,0 0-1,0 0 1,0 0-1,0 0 1,0 0-1,0 0 1,0 0-1,0 0 1,0 0-1,0 0 1,0 0-1,0 0 1,0 0-1,1 0 1,-1 0-1,0-1 1,0 1-1,0 0 1,0 0-1,0 0 1,0 0-1,0 0 1,0 0-1,0 0 1,0 0-1,0 0 1,0 0-1,0 0 1,0 0-1,0 0 1,0 0-1,1 0 1,-1 0-1,0 0 1,0 0-1,0 0 1,0 0-1,0 0 1,0 0-1,0 0 1,0 0-1,0 0 1,0 0-1,0 1 1,0-1-1,0 0 1,0 0-1,0 0 1,0 0-1,0 0 1,1 0-1,-1 0 1,0 0-1,3 7-74,3 13-66,-5-17 133,11 42 16,-8-26 48,1-1 0,13 33 0,-17-50-53,-1 0 0,0 0 0,1 0 0,-1-1 0,1 1 0,-1 0 0,1 0 0,0 0 0,-1-1-1,1 1 1,0 0 0,0-1 0,-1 1 0,1-1 0,0 1 0,0-1 0,0 1 0,0-1 0,-1 1 0,1-1 0,0 0 0,0 0 0,0 1-1,0-1 1,0 0 0,0 0 0,0 0 0,0 0 0,0 0 0,0 0 0,0 0 0,0 0 0,0-1 0,0 1 0,0 0 0,0-1 0,0 1-1,0 0 1,-1-1 0,1 1 0,0-1 0,1 0 0,5-4 11,-1 1-1,1-1 1,-1-1-1,6-6 1,-5 5 11,14-13-23,-8 9 33,-1 0 1,-1-1-1,0 0 0,-1 0 0,15-24 0,-24 32-37,1 1 0,-1-1-1,0 1 1,0-1 0,0 0 0,-1 1-1,1-1 1,-1 0 0,0 1-1,0-1 1,0 0 0,0 0 0,-1 1-1,0-1 1,1 0 0,-1 1 0,-1-1-1,-2-6 1,3 8-13,0 0 1,0 0 0,0 0-1,0 0 1,-1 0-1,1 0 1,-1 0-1,1 1 1,-1-1-1,0 1 1,0-1-1,0 1 1,0-1-1,0 1 1,0 0-1,0 0 1,0 0-1,0 0 1,-1 1-1,1-1 1,0 0-1,0 1 1,-1 0-1,1-1 1,0 1-1,-1 0 1,1 0-1,-1 0 1,1 1-1,0-1 1,-4 1 0,3 0-7,1 0 0,-1 0 1,0 1-1,0-1 1,0 1-1,1 0 1,-1-1-1,1 1 1,-1 0-1,1 0 1,0 1-1,0-1 1,0 0-1,0 1 0,-3 4 1,3-3 21,0 0 0,0 0 1,0 0-1,1 0 0,-1 0 1,1 1-1,0-1 0,0 1 0,0-1 1,1 6-1,0-5-1,0 0 0,0 0 0,1 0 0,0 0 0,0 0 0,0 0 0,1 0 0,-1-1 0,1 1 0,0-1 0,1 1 0,-1-1 0,1 0 0,0 0 0,4 6 0,-4-8 2,-1 0 1,1 1 0,0-1 0,0 0-1,0 0 1,0-1 0,0 1 0,0-1 0,1 1-1,-1-1 1,0 0 0,1 0 0,-1 0 0,1-1-1,-1 1 1,1-1 0,-1 0 0,1 0 0,-1 0-1,1-1 1,-1 1 0,6-2 0,18-6 123,46-20 1,-31 10-66,-17 9-52,-4 0 26,1 1-1,0 0 1,0 2-1,31-4 1,-22 7 244,1 2 1,-1 1-1,1 2 1,41 7-1,26 4-503,-67-12-3152,-36 12-2117,0-5 4012,1 1-391,-1-1 0,-1 1 0,0-1-1,0 0 1,-10 12 0,5-11-200,-19 13 0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45:41.1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51 10464,'-38'-16'4736,"29"-1"-4096,9 8-992,4 9 64,1-9-2208,4 9 1376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45:41.5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72 42 15968,'-63'-21'5887,"59"21"-4543,-1 0 160,5-3-1440,0-2-32,0 1 0,5-1-896,-1 1 480,6 17-4640,-6 8-1183,-4 12 3455,-4 2-2848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45:41.8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0 11552,'-17'0'4288,"12"0"-3361,5 4 1,8-4-832,3 0-3551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45:45.4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86 26 4224,'-2'-3'520,"1"3"-383,0-1 0,0 0 0,0 0 0,0 0 0,0 0 0,0 0 0,1 0 0,-1 0 0,0 0 1,1 0-1,-1 0 0,1-1 0,-3-4 5622,3 6-5683,0-1-1,0 1 0,0 0 0,0 0 0,0 0 1,-1-1-1,1 1 0,0 0 0,0 0 0,0 0 1,0 0-1,-1 0 0,1-1 0,0 1 0,0 0 0,0 0 1,-1 0-1,1 0 0,0 0 0,0 0 0,-1 0 1,1 0-1,0 0 0,0 0 0,-1 0 0,1 0 0,0 0 1,0 0-1,0 0 0,-1 0 0,1 0 0,0 0 1,0 0-1,-1 0 0,1 0 0,0 0 0,0 1 1,0-1-1,-1 0 0,1 0 0,0 0 0,0 0 0,0 0 1,-1 1-1,-4 3 385,-1 1 0,1-1 0,0 1 0,0 0 0,1 1 0,-1-1 0,1 1 0,1 0 0,-5 8 0,7-13-431,1 0-15,0-1-2,-1 1 0,1-1 0,0 1 0,0-1 0,-1 1 0,1-1-1,0 1 1,-1-1 0,1 0 0,0 1 0,-1-1 0,1 0 0,-1 1 0,1-1 0,0 0 0,-1 1 0,1-1-1,-1 0 1,1 0 0,-1 1 0,1-1 0,-2 0 0,2 0 233,5-6-2762,2-2-85,5 1-3702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45:48.0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616 377 5568,'-7'-9'1033,"0"2"-1,-1-1 1,0 1 0,0 0 0,-1 1-1,0 0 1,0 0 0,-12-5 0,12 8-759,1 0 1,-1 0-1,0 1 1,0 0-1,0 0 1,-1 1-1,1 0 1,0 1-1,0 0 1,-11 1-1,-8 3-67,0 1-1,0 2 1,1 1 0,0 1-1,0 1 1,1 1 0,-41 24-1,56-28-132,1 1 0,-1 0 0,2 0-1,-1 1 1,1 0 0,0 1-1,1 0 1,0 1 0,1-1 0,0 2-1,0-1 1,1 1 0,-7 20-1,5-5-25,0 0-1,2 0 1,1 0 0,1 1-1,-1 37 1,5-50-23,0 1 0,1 0 1,0-1-1,2 1 0,0-1 1,0 1-1,8 20 0,-7-27 11,0 0 0,1 0 0,-1-1 0,2 0-1,-1 0 1,1 0 0,0 0 0,1-1 0,0 0-1,0 0 1,0-1 0,1 0 0,10 6 0,-1-3 10,1 0 0,1-1 0,0-1 1,0 0-1,0-2 0,1 0 0,0-1 0,-1-1 1,2-1-1,-1-1 0,0 0 0,0-2 1,0 0-1,0-2 0,0 0 0,0-1 0,19-7 1,-26 7-17,-1-2 0,0 1 0,-1-2 1,1 1-1,-1-2 0,0 0 0,-1 0 1,17-17-1,0-5 66,35-50 0,-52 66-80,169-220 128,-110 141-97,-58 76 15,0-1-1,-2 0 1,13-32-1,-11 18-14,-1 0 0,-2-1 0,6-50 0,-13 66-95,0 0 0,-1-1 0,0 1-1,-2 0 1,0 0 0,-1 0 0,0 1 0,-11-30 0,12 42 7,1 0 0,-1 1 0,0-1 0,0 0 0,0 1 1,0 0-1,-6-6 0,7 8 31,0 0 0,0 0 0,1 1 0,-1-1-1,0 0 1,-1 1 0,1-1 0,0 1 0,0-1 0,0 1 0,0 0 0,0-1 0,0 1-1,-1 0 1,1 0 0,0 0 0,0 0 0,0 0 0,-1 0 0,1 0 0,0 0 0,0 0-1,0 0 1,0 1 0,-1-1 0,1 1 0,0-1 0,0 1 0,0-1 0,-1 2 0,-3 2-9,0 0 0,0 1 1,1 0-1,0-1 1,0 2-1,0-1 0,1 0 1,0 1-1,0-1 1,-4 11-1,6-15 16,-10 24 5,0 0 0,2 1 0,1 0 0,0 1 1,3-1-1,-5 41 0,9-49 11,0-1 1,1 1-1,1-1 0,1 0 1,1 0-1,0 1 1,1-2-1,1 1 0,0 0 1,1-1-1,12 21 1,-12-25 18,2 0 0,-1-1 0,1 0 1,1 0-1,0-1 0,1 0 0,16 14 1,-21-20-20,0-1 1,1 1 0,-1-1-1,0 0 1,1-1 0,0 1-1,0-1 1,0 0-1,0-1 1,0 1 0,0-1-1,0 0 1,0-1 0,0 0-1,1 0 1,-1 0 0,0 0-1,12-4 1,-5 1 32,-1-1 0,-1-1 0,1 0 0,-1-1 0,0 0 0,0-1 0,15-12 1,66-66 23,-27 22-61,-40 43 35,-11 9 53,-1-1 0,0 0 0,21-25 0,-34 37-99,0 0-1,0 0 1,0 0 0,0 0-1,0 0 1,1-1 0,-1 1-1,0 0 1,0 0 0,0 0-1,0 0 1,0 0 0,0-1 0,0 1-1,0 0 1,0 0 0,0 0-1,0 0 1,0-1 0,0 1-1,1 0 1,-1 0 0,0 0-1,-1-1 1,1 1 0,0 0-1,0 0 1,0 0 0,0 0-1,0-1 1,0 1 0,0 0 0,0 0-1,0 0 1,0 0 0,0-1-1,0 1 1,0 0 0,-1 0-1,1 0 1,0 0 0,0 0-1,0 0 1,0-1 0,0 1-1,-1 0 1,1 0 0,0 0-1,0 0 1,0 0 0,0 0 0,-1 0-1,1 0 1,0 0 0,0 0-1,0 0 1,-1 0 0,1 0-1,0 0 1,0 0 0,0 0-1,0 0 1,-1 0 0,1 0-1,0 0 1,0 0 0,0 0-1,0 0 1,-1 0 0,-12 3-145,7 1 129,0 0-1,0 0 1,1 1 0,-1 0 0,1 0 0,0 0 0,1 1 0,-1-1 0,1 1 0,-7 13 0,3-4 52,1 1-1,0 0 1,-5 24 0,3-7 83,2 0 0,1 1 1,-3 61-1,9-92-119,0-1 1,0 1-1,0-1 1,1 0-1,-1 1 1,0-1-1,1 0 1,0 0-1,-1 1 1,1-1-1,0 0 1,0 0-1,2 3 1,-3-6 4,0 1 0,0 0 0,0 0 0,0 0 0,0 0 0,0 0 0,0 0 0,0 0 0,0 0 0,0 0 0,0 0 0,0 0 1,0 0-1,0 0 0,0 0 0,0 0 0,1-1 0,-1 1 0,0 0 0,0 0 0,0 0 0,0 0 0,0 0 0,0 0 0,0 0 0,0 0 1,0 0-1,0 0 0,0 0 0,0 0 0,0 0 0,0 0 0,1 0 0,-1 0 0,0 0 0,0 0 0,0 0 0,0 0 0,0 0 0,0 0 0,0 0 1,0 0-1,0 0 0,0 0 0,0 0 0,0 0 0,0 0 0,1 0 0,-1 0 0,0 1 0,0-1 0,0 0 0,0 0 0,0 0 0,0 0 1,0 0-1,0 0 0,0 0 0,0 0 0,0 0 0,0 0 0,0 0 0,0 0 0,0 0 0,0 1 0,7-13 78,-1-1 0,0 1 0,-1-1-1,0 0 1,2-14 0,12-71-160,-9 40-145,-8 41 113,-2 14 72,0 0-1,0 0 1,1 0 0,-1 0 0,1 0-1,0 0 1,0 1 0,1-4 0,-2 6 25,0 0 0,0-1 0,1 1 0,-1 0 0,0 0 0,0 0 0,0 0 0,0-1 0,1 1 0,-1 0 0,0 0 0,0 0 0,0 0 0,0 0 0,1 0 0,-1 0 0,0 0 0,0 0 0,1 0 0,-1-1 0,0 1 0,0 0 0,0 0 0,1 0 0,-1 0 0,0 1 0,0-1 0,1 0 0,-1 0 0,0 0 0,0 0 0,0 0 0,1 0 0,-1 0 0,0 0 0,0 0 0,0 0 0,0 1 0,1-1 0,-1 0 0,0 0 0,0 0 0,0 1 0,7 6 9,-6-6-14,8 11 52,0-1-1,1 1 1,1-2 0,0 1 0,23 16 0,-28-23-21,0-1 0,0 0 0,0 0 0,0 0 0,0 0 0,0-1 0,1 0 0,-1-1 0,1 0 0,0 0 0,-1 0 0,1 0 0,0-1 0,-1-1 0,13-1 0,-2-2 82,-1-2 0,0 0 0,0 0 0,-1-2 0,0 0 0,0-1 0,15-11 0,-19 12-85,-1-1 0,0 0 0,0 0 0,-1-1 0,0 0 0,11-16 0,36-71-21,-9 16-2,-47 80 11,1 0 0,-1 0-1,1 0 1,-1 0 0,1 0 0,0 0-1,-1 0 1,1 0 0,0 1 0,0-1-1,0 0 1,0 1 0,0-1-1,0 1 1,-1-1 0,1 1 0,1-1-1,-1 1 1,0-1 0,0 1-1,0 0 1,1 0 0,-1 0-6,0 0 0,0 0 0,0 1 0,0-1 0,1 1-1,-1-1 1,0 1 0,0-1 0,0 1 0,-1-1 0,1 1 0,0 0 0,0 0 0,0-1 0,0 1 0,-1 0 0,2 1 0,2 5-27,0-1 0,-1 1 0,1 0 1,-1 0-1,2 8 0,-2-5 72,-1 1 0,0 0 0,0 0-1,-1 20 1,-5 46 206,4-74-219,-1-1-1,1 1 0,-1 0 0,1 0 1,-1 0-1,0-1 0,0 1 0,0 0 1,-1-1-1,-2 5 0,3-6-12,0 1 0,0-1 0,-1 0 0,1 0 0,0 0-1,-1 0 1,1 0 0,-1 0 0,1 0 0,-1 0 0,1-1 0,-1 1 0,1-1 0,-1 1-1,0-1 1,0 1 0,1-1 0,-1 0 0,-3 0 0,-1-1-1,0 0 0,0 0 0,0-1 0,0 0 0,0 0 0,0-1 0,1 1 0,-1-1 0,1-1 0,-9-6 1,-16-8-382,30 18 357,-1 0 1,1 0-1,0 0 0,0 0 1,-1-1-1,1 1 1,0 0-1,0 0 0,0 0 1,-1-1-1,1 1 0,0 0 1,0 0-1,0-1 1,0 1-1,-1 0 0,1 0 1,0-1-1,0 1 0,0 0 1,0-1-1,0 1 1,0 0-1,0 0 0,0-1 1,0 1-1,0 0 0,0-1 1,0 1-1,0-1 1,11 7-4,0-2 0,0 1-1,1-2 1,0 1 0,-1-1 0,17 1 0,-22-3 44,0-1 0,0 0 0,-1 0 0,1 0 0,0-1 0,0 0 0,-1 0-1,1 0 1,0-1 0,-1 0 0,1 0 0,-1 0 0,0-1 0,0 1 0,8-7 0,-8 5 9,-1 0 0,0-1 0,0 1 0,0-1 1,0 0-1,5-10 0,15-36 133,-18 37-177,3-9 13,-1-2 0,8-41 0,0-1-155,-12 49 90,5-13 22,-8 29 31,-1 0 0,1 0 0,0 0 0,0 0 0,0 0 0,0 0 0,1 0-1,-1 1 1,0-1 0,1 0 0,1-1 0,-2 3-1,0 0 1,0-1-1,0 1 0,0 0 1,0 0-1,-1-1 0,1 1 1,0 0-1,0 0 1,0 0-1,0 0 0,0 0 1,0 0-1,0 0 0,0 1 1,0-1-1,0 0 1,0 0-1,0 1 0,0-1 1,-1 1-1,1-1 0,0 1 1,0-1-1,0 1 0,-1-1 1,1 1-1,0 0 1,-1-1-1,1 1 0,0 1 1,5 4-38,0 1 1,7 11-1,-8-11 43,52 84-83,-50-78 167,-1-1 0,-1 1 0,0 0 0,-1 0 0,5 24 0,-8-34-66,-1 0 0,0 0 0,1 0 0,-1 0 0,-1 0 0,1-1-1,0 1 1,0 0 0,-1 0 0,0 0 0,0 0 0,0-1 0,0 1 0,-2 3 0,2-4-5,0-1 0,-1 1 0,1-1 0,0 1 0,-1-1 0,1 0 0,-1 0-1,0 0 1,1 0 0,-1 0 0,0 0 0,0 0 0,0-1 0,0 1 0,1-1 0,-1 1 0,0-1 0,0 0 0,0 0 0,0 0 0,-3 0 0,-10 0 2,-11 1 3,-40-6 0,30 4-134,23 1-66,23 9-268,-2-5 443,-1 1 0,1-2-1,0 1 1,0-1 0,0 0 0,1-1 0,12 3 0,-7-3 86,0 0 0,0-1 1,27-1-1,-27-2-20,1 0 1,-1-1 0,0-1-1,0 0 1,0 0-1,0-2 1,19-10-1,-22 10-48,-1 0-1,0-1 1,0-1 0,-1 1-1,1-2 1,-2 1-1,1-1 1,-1 0-1,7-12 1,13-27 17,-2-2-1,22-61 1,-41 94 8,-7 17-37,0 0 1,0 0 0,0 0 0,0 0 0,0 0 0,0 0 0,0 0-1,0 0 1,1 1 0,-1-1 0,0 0 0,0 0 0,0 0 0,0 0-1,0 0 1,0 0 0,0 0 0,0 0 0,0 0 0,0 0-1,0 0 1,0 0 0,0 0 0,0 0 0,0 0 0,0 0 0,0 0-1,0 0 1,0 0 0,1 0 0,-1 0 0,0 0 0,0 0 0,0 0-1,0 0 1,0 0 0,0 0 0,0 0 0,0 0 0,0 0-1,0 0 1,0 0 0,0 0 0,0 0 0,0 0 0,0 0 0,1 0-1,-1 0 1,0 0 0,1 13-30,-1 25 100,0-31-66,0 13 36,2 59 187,-1-68-172,1 1-1,0-1 0,1 1 0,7 18 0,-8-25-26,0 2 32,1 0 1,0 0-1,1 0 1,-1-1-1,7 8 1,-9-13-39,0 0 1,0 0 0,-1 0-1,1 0 1,0 0-1,0-1 1,0 1-1,0 0 1,0-1-1,1 1 1,-1-1 0,0 1-1,0-1 1,0 0-1,0 1 1,3-1-1,-3 0 8,0 0 0,1 0 0,-1-1 1,1 1-1,-1-1 0,0 1 0,1-1 0,-1 1 0,0-1 0,0 0 0,1 1 0,-1-1 0,0 0 0,0 0 0,0 0 0,0 0 0,2-2 1,5-7-348,-1 0 0,1 0 0,-2-1 0,1 0 0,-1 0 0,-1 0 0,4-14 0,-4 15-607,0-2-41,-5 12 921,0 0 0,0-1 0,0 1-1,0 0 1,0-1 0,0 1 0,0 0 0,0-1-1,0 1 1,0 0 0,0-1 0,0 1 0,0 0-1,0-1 1,-1 1 0,1 0 0,0-1 0,0 1-1,0 0 1,-1-1 0,1 1 0,0 0 0,0 0-1,-1-1 1,1 1 0,0 0 0,-1 0 0,-9 25-9745,10-20 7782,14-3-4753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45:49.7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1075 4800,'0'0'65,"0"-1"1,-1 1 0,1-1-1,-1 1 1,1-1 0,0 1-1,-1-1 1,1 1-1,0-1 1,0 0 0,-1 1-1,1-1 1,0 0 0,0 1-1,0-1 1,0 1 0,0-1-1,0 0 1,0 1-1,0-1 1,0 0 0,0 1-1,0-1 1,0 1 0,1-1-1,-1 0 1,0 1-1,0-1 1,1 1 0,-1-1-1,0 0 1,1 1 0,-1-1-1,1 1 1,-1-1-1,0 1 1,1 0 0,-1-1-1,1 1 1,0-1 0,8-10 1499,10-16 1628,43-47 1,-27 40-2269,0 1 0,43-28 0,-69 54-780,1 1 368,-1-1 0,0 0 0,-1-1 0,13-13-1,-21 21-500,0 0-1,0 0 1,0 0-1,0 0 0,0 0 1,0 0-1,0 0 1,0 0-1,0 0 1,0 0-1,1-1 0,-1 1 1,0 0-1,0 0 1,0 0-1,0 0 1,0 0-1,0 0 0,0 0 1,0 0-1,0 0 1,0-1-1,0 1 1,0 0-1,0 0 0,0 0 1,0 0-1,0 0 1,0 0-1,0 0 0,0 0 1,0 0-1,0-1 1,0 1-1,0 0 1,0 0-1,0 0 0,0 0 1,0 0-1,-1 0 1,1 0-1,0 0 1,0 0-1,0 0 0,0 0 1,0-1-1,0 1 1,0 0-1,0 0 1,0 0-1,0 0 0,0 0 1,-1 0-1,1 0 1,0 0-1,0 0 1,0 0-1,0 0 0,0 0 1,0 0-1,0 0 1,0 0-1,-1 0 0,-6 1 298,0 2-249,0 0 0,0 0-1,1 1 1,0 0 0,0 0 0,0 1-1,0-1 1,1 1 0,-1 1-1,1-1 1,-5 8 0,-7 10 75,-20 37 1,32-52-94,-8 14 137,0 1 1,2 1-1,1 0 1,0 0-1,-8 39 1,17-58-156,0 0 0,0 0 0,1 0 0,0 1 0,0-1 1,0 0-1,0 0 0,1 0 0,0 0 0,3 8 0,-3-9-18,1-1 0,-1 0-1,1 0 1,0 0 0,0 0 0,0 0-1,0-1 1,1 1 0,-1-1-1,1 1 1,-1-1 0,1 0 0,0 0-1,0 0 1,0 0 0,6 2 0,-3-2 4,1 0 0,-1 0 0,1-1 0,0 0 0,0 0 0,0 0 1,-1-1-1,1 0 0,0-1 0,0 1 0,0-1 0,7-2 1,2-1-10,-1-1 0,0 0 1,-1-1-1,18-9 0,-19 7-14,0 0 0,-1-1 0,0 0-1,-1-1 1,0 0 0,15-19 0,49-75-316,-5-14 105,-7 9 405,-56 93-386,-6 14 64,-3 9 67,2-5 73,-20 72 170,14-56-91,1 0 0,0 1-1,-2 27 1,6-38-42,1-4-11,0 0 0,0 0 0,-1-1 0,1 1 0,-1 0 0,0-1 0,0 1 0,-2 3 0,14-28-2,0 0-1,10-38 1,2-1-240,-23 60 207,0-1 1,0 1-1,0 0 1,0-1-1,0 1 1,1 0-1,-1 0 0,0-1 1,0 1-1,0 0 1,0-1-1,1 1 1,-1 0-1,0 0 0,0 0 1,0-1-1,1 1 1,-1 0-1,0 0 1,0 0-1,1-1 0,-1 1 1,0 0-1,1 0 1,-1 0-1,0 0 1,0 0-1,1 0 1,-1 0-1,1-1 0,5 9-176,3 16 19,-9-23 161,11 46-58,-9-35 128,0 0 1,1 0 0,0 0 0,1-1 0,1 1-1,10 19 1,-14-29-56,0 0-1,0-1 1,0 1-1,0-1 1,0 1-1,1-1 0,-1 1 1,0-1-1,1 0 1,-1 0-1,1 0 1,-1 0-1,1 0 1,0 0-1,0 0 0,-1 0 1,1-1-1,0 1 1,0-1-1,0 1 1,-1-1-1,1 0 1,0 1-1,0-1 1,0 0-1,0 0 0,0-1 1,0 1-1,0 0 1,-1-1-1,4 0 1,1-2 28,0 1-1,0-2 1,0 1 0,0-1 0,-1 0 0,0 0 0,9-8 0,12-16 20,-1 0 0,26-41 0,-7 10-90,-35 48 30,81-111 228,-76 100-166,-1-1 0,-1 0 1,16-46-1,-2-17-219,23-155 0,-49 234 3,-5 20 42,-15 70-13,-11 97 0,29-151 185,0-1 0,2 1 0,1-1 0,2 0 1,0 0-1,13 50 0,-12-67-39,-1 1 0,2-1 1,-1 0-1,2 0 0,-1-1 1,15 20-1,-20-29-8,1 0 1,0 0-1,0 0 0,0 1 0,0-1 1,0 0-1,0 0 0,0-1 1,0 1-1,1 0 0,-1 0 1,0 0-1,0-1 0,1 1 1,-1-1-1,1 1 0,-1-1 1,0 0-1,1 1 0,-1-1 0,1 0 1,1 0-1,-1 0 12,0-1 0,0 1 0,0-1 0,0 0 0,-1 0 0,1 1 0,0-1 0,0-1 0,-1 1 0,1 0 0,-1 0 0,1 0 0,-1-1 1,2-1-1,4-6 104,0 0 0,-1 0 1,0 0-1,6-17 1,0-1-145,-1-2 0,-2 1 0,-1-1-1,-1-1 1,3-33 0,3-149-331,-12 196 359,-1 0-28,0-196-55,0 208 49,-1-2 27,1 0-1,-1-1 0,1 1 1,-2 0-1,1 0 0,-1 0 1,-4-10-1,6 16-5,0-1 0,0 1 0,-1 0 0,1 0 1,0-1-1,0 1 0,0 0 0,0 0 0,0 0 0,0 0 1,-1-1-1,1 1 0,0 0 0,0 0 0,0 0 0,-1 0 0,1 0 1,0-1-1,0 1 0,0 0 0,-1 0 0,1 0 0,0 0 0,0 0 1,-1 0-1,1 0 0,0 0 0,0 0 0,-1 0 0,1 0 1,0 0-1,-6 6-45,-1 15 22,1 2 64,2 1 1,-3 42 0,4 50 352,3-101-301,9 206 272,-3-167-214,2 0 0,16 53-1,-23-102-119,0-1 0,1 0 0,-1 0 1,1 0-1,0 0 0,4 6 0,-5-10-17,-1 1 1,1 0-1,-1-1 1,1 1-1,-1-1 1,1 1-1,-1-1 1,1 1-1,0-1 1,-1 0-1,1 1 1,0-1-1,-1 0 1,1 1 0,0-1-1,0 0 1,-1 0-1,1 0 1,0 0-1,0 0 1,-1 0-1,1 0 1,0 0-1,0 0 1,-1 0-1,1 0 1,0 0-1,0 0 1,-1 0-1,1-1 1,0 1-1,0 0 1,-1-1-1,1 1 1,0-1-1,-1 1 1,1 0-1,-1-1 1,1 1-1,0-1 1,-1 0-1,1 1 1,-1-1-1,1 0 1,13-15 88,0-1 1,22-37-1,-3 4-119,-20 32-78,1 1-1,22-22 0,-36 38 101,0 1 0,1 0 0,-1-1 0,1 1 1,-1-1-1,0 1 0,1 0 0,-1-1 0,1 1 0,-1 0 0,1-1 0,-1 1 0,1 0 0,-1 0 0,1 0 0,-1 0 0,1-1 1,0 1-1,-1 0 0,1 0 0,-1 0 0,1 0 0,-1 0 0,1 0 0,0 0 0,-1 0 0,1 0 0,-1 1 0,1-1 0,-1 0 1,1 0-1,-1 0 0,1 1 0,-1-1 0,1 0 0,-1 1 0,1-1 0,-1 0 0,1 1 0,-1-1 0,0 0 0,1 1 0,-1-1 1,0 1-1,1-1 0,-1 1 0,0-1 0,0 1 0,1-1 0,-1 2 0,2 3-7,0 0 1,0 0-1,-1 1 1,1 6-1,-1-8-23,14 100 293,-11-71-89,1-13-109,-1 1-78,6-29 266,20-22-38,-23 21-244,1 1-1,1-1 1,0 2-1,0-1 0,1 1 1,16-10-1,-26 17 23,1-1-1,0 1 1,0-1-1,0 1 1,0 0-1,0-1 1,0 1-1,0 0 1,-1 0-1,1-1 1,0 1 0,0 0-1,0 0 1,0 0-1,0 0 1,0 0-1,0 0 1,0 1-1,0-1 1,0 0-1,0 0 1,0 1-1,0-1 1,0 0-1,-1 1 1,1-1-1,0 1 1,0-1-1,0 1 1,-1 0-1,1-1 1,0 1-1,0 1 1,0 0-5,1 0 1,-1 1 0,-1-1-1,1 0 1,0 1 0,-1-1-1,1 1 1,-1 0 0,0-1-1,1 1 1,-1-1-1,-1 6 1,-2 20-75,-2 1 0,0-1 0,-2 0 0,-2 0 0,-12 31 0,-1-10 129,-52 86 1,45-90 154,-1 0 0,-66 71-1,93-112-176,-1 1 11,-1-1 0,1 1 0,-1-1 0,0 0 0,0 0 0,0-1 0,-11 6 0,16-8-34,0-1 0,0 0 0,0 0 0,0 0 0,-1 0 0,1 0 0,0 0 0,0 0-1,0 0 1,-1 0 0,1 0 0,0 0 0,0 0 0,0 0 0,-1 0 0,1 0-1,0 0 1,0 0 0,0-1 0,-1 1 0,1 0 0,0 0 0,0 0 0,0 0-1,0 0 1,0 0 0,-1 0 0,1-1 0,0 1 0,0 0 0,0 0 0,0 0 0,0 0-1,0-1 1,-1 1 0,1 0 0,0 0 0,0 0 0,0 0 0,0-1 0,0 1-1,0 0 1,0 0 0,0 0 0,0-1 0,0 1 0,2-11 5,2 4-81,1 0-1,-1 0 0,1 1 0,0 0 1,1 0-1,8-8 0,43-33-1083,-35 30 443,95-77-3666,-42 30-1929,-68 58 5047,0 0 0,9-11 0,-15 15 623,0 0 0,0 0 0,0 0 0,0 1 0,0-1 0,0 0 0,-1 0 0,1 0 0,0-4 0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45:50.1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22 7968,'-47'-4'2944,"56"-1"-2272,24-2-192,-8 2-2944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45:50.8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43 7712,'-21'-27'2506,"20"26"-2245,0 0-1,0 0 1,0-1-1,0 1 0,1 0 1,-1-1-1,1 1 1,0-5 4024,3 17-2686,0 12-1023,-1 1 1,0 31-1,0 13-246,13 49 260,-12-104-889,0 1 1,1-1 0,1 0-1,0 0 1,1 0-1,10 17 1,-14-27-183,0-1 0,0 0-1,0 1 1,1-1 0,-1 0 0,0 0 0,1 0-1,2 1 1,-4-2 244,0-1 0,-1 1 1,1-1-1,0 0 0,0 1 0,-1-1 0,1 0 0,0 1 0,0-1 0,0 0 1,-1 0-1,1 0 0,0 0 0,0 1 0,0-1 0,-1 0 0,1-1 1,0 1-1,0 0 0,0 0 0,-1 0 0,1 0 0,0-1 0,0 1 0,0 0 1,-1-1-1,1 1 0,0 0 0,-1-1 0,1 1 0,0-1 0,-1 1 0,1-1 1,0 1-1,0-2 0,0 0-46,-1 0 1,1 0-1,0 0 0,-1 0 1,1 0-1,-1 0 0,0 0 1,1 0-1,-1 0 0,0-2 1,-4-31-1633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45:51.2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6 3808,'-9'-5'1408,"14"5"-1088,4 0-96,1 5-2048,-1 7-384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3:03:13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257 704 2656,'-1'-3'305,"0"1"0,0 0 0,1 0 0,-1 0 0,1-1 0,0 1 0,-1-5 0,-2-13 2518,3 19-2749,0 1 0,-1-1 0,1 0 0,0 0 0,-1 1 0,1-1 0,-1 0 0,1 1 0,-1-1 0,1 0 0,-1 1 0,1-1 0,-1 1 0,0-1 0,1 1 0,-1 0 0,0-1-1,1 1 1,-1-1 0,0 1 0,-1 0 0,-5-2 58,-1 1-1,1 0 1,0 1-1,-1 0 1,1 0 0,-1 1-1,1 0 1,0 0-1,-1 0 1,1 1-1,0 0 1,-11 5-1,7-2-79,0 1 0,0 0 1,0 0-1,1 1 0,0 0 0,-17 16 0,22-18-44,2-1 0,-1 1 0,0 0 0,1 0 1,0 1-1,0-1 0,1 1 0,-1-1 0,1 1 0,0 0 0,-1 6 0,3-9 21,-1-1 1,1 1-1,-1-1 0,1 1 0,0 0 0,0-1 1,0 1-1,1 0 0,-1-1 0,1 1 0,-1-1 1,1 1-1,0-1 0,0 1 0,0-1 0,0 0 1,0 1-1,0-1 0,1 0 0,-1 0 0,1 0 1,0 0-1,0 0 0,0 0 0,-1 0 0,2-1 1,-1 1-1,3 2 0,-1-3 36,1 1 0,-1-1 0,0 0 0,1 0 1,-1 0-1,1 0 0,-1-1 0,1 0 0,-1 0 0,1 0 0,-1-1 0,1 1 0,-1-1 1,1 0-1,4-2 0,10-3 253,36-17 0,-55 23-316,27-12 203,-2 0-1,0-2 1,0-1 0,37-30 0,-35 17 85,-26 27-281,0 0 0,0 0-1,-1 0 1,1 0 0,0 0 0,-1 0 0,1 0-1,0 0 1,-1-1 0,1 1 0,-1 0 0,0 0-1,0-1 1,1 1 0,-1 0 0,0 0 0,0-1-1,0 1 1,0 0 0,0-1 0,0 1 0,-1 0-1,1-3 1,-1 3-30,0 1 1,0-1-1,0 0 0,0 0 0,0 0 1,1 1-1,-1-1 0,-1 0 0,1 1 1,0-1-1,0 1 0,0-1 0,0 1 1,0 0-1,0-1 0,0 1 0,-1 0 1,1 0-1,-2 0 0,-21 1-188,8 1 87,0 1-1,0 1 0,0 0 1,0 1-1,-19 9 0,27-10 67,-5 2-22,27-8 426,11-6-134,-1-1 0,0 0 1,36-21-1,-45 21-172,-1 0 0,0-2 0,0 1 0,-1-2 0,-1 0 0,18-21 1,-9 5 216,-2-1 1,29-56 0,20-69 121,-39 83-188,42-71 0,-66 132-262,-2 4 8,1 1 0,0-1 0,-1 0 1,6-4-1,-9 10 58,0 0 0,0-1 0,0 1 0,1 0 0,-1 0 0,0 0 0,0 0 0,0 0 0,0 0 0,0 0 0,0 0 0,0 0 0,0 0 1,0 0-1,0 0 0,1 0 0,-1 0 0,0 0 0,0 0 0,0 0 0,0 0 0,0 0 0,0 0 0,0 0 0,0 0 0,1 0 0,-1 0 0,0 0 0,0 0 0,0 0 0,0 0 0,0 0 0,0 0 1,0 0-1,0 0 0,0 0 0,0 0 0,1 0 0,-1 0 0,0 0 0,0 0 0,0 1 0,0-1 0,0 0 0,0 0 0,0 0 0,0 0 0,0 0 0,0 0 0,0 0 0,0 0 0,0 0 1,0 0-1,0 1 0,0-1 0,0 0 0,0 0 0,0 0 0,0 0 0,0 0 0,0 0 0,0 0 0,0 0 0,0 1 0,0-1 0,0 0 0,0 13-109,-24 191-5,11-124 170,-32 178-111,-23 37 111,42-181-16,-5-2 1,-51 125-1,65-195 67,0 0 242,-1 0 0,-34 56-1,50-95-234,0 0 0,0 0 1,-1-1-1,1 1 0,-1-1 0,1 1 0,-1-1 0,0 0 0,0 0 0,-3 2 0,5-4-97,1 1 0,-1-1 1,1 0-1,-1 0 0,1 0 1,-1 0-1,1 0 1,-1 0-1,1 0 0,-1 0 1,1 0-1,-1 0 0,1 0 1,-1 0-1,1 0 0,-1 0 1,1 0-1,-1 0 0,1 0 1,-1-1-1,1 1 1,0 0-1,-1 0 0,1-1 1,-1 1-1,1 0 0,-1-1 1,0 0-14,1 0 0,-1-1 1,0 1-1,1 0 0,-1-1 0,1 1 1,-1-1-1,1 1 0,0-1 1,0 1-1,-1-1 0,1 1 1,0-1-1,1-1 0,-1-4-22,1 0 1,0 0-1,0 0 0,1 1 0,0-1 0,0 0 1,1 1-1,4-9 0,33-53-212,-29 50 189,88-137 33,-42 71 431,-11 18-88,-30 42-385,0 2-1,1 0 0,38-36 0,-48 51 21,1 1 0,-1 0-1,1 0 1,0 1 0,1-1-1,0 2 1,-1-1 0,1 1 0,0 1-1,1 0 1,-1 0 0,1 1-1,-1 0 1,18-1 0,-19 3-1005,0 1 0,0 0 0,0 1 0,-1 0 0,1 0 0,0 1 0,13 6 0,2 3-1911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45:51.6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17 110 6816,'-2'2'188,"1"0"1,-1 0-1,1 0 0,-1 0 1,1 0-1,0 1 0,0-1 1,0 0-1,0 1 0,0-1 1,0 0-1,1 1 0,-1-1 1,1 1-1,0 0 1,0-1-1,0 1 0,0-1 1,0 1-1,0-1 0,2 4 1,-1 15 2280,-1 27 0,-1-17-773,2-19-1240,-1-12-400,0 1 0,0-1 0,0 1 0,0-1 0,0 1 1,0-1-1,0 0 0,0 1 0,0-1 0,0 1 0,1-1 0,-1 1 0,0-1 1,0 0-1,0 1 0,1-1 0,-1 0 0,0 1 0,1-1 0,-1 0 0,0 1 1,1-1-1,-1 1 0,1-2-7,0 0 1,0 1 0,0-1 0,0 0-1,0 0 1,0 1 0,0-1-1,0 0 1,-1 0 0,1 0 0,0 0-1,-1 0 1,1 0 0,-1 0-1,2-2 1,-2 1 3,41-89 59,-2 3-118,-33 75 18,-2 6-31,-1 0-1,1 0 1,0 0 0,0 1-1,1-1 1,0 1 0,0 0 0,0 0-1,8-5 1,-12 10 34,0 0-1,0 0 1,1 1-1,-1-1 1,0 0-1,0 1 1,0 0-1,1-1 1,-1 1-1,0 0 1,0-1 0,1 1-1,-1 0 1,0 0-1,1 0 1,-1 0-1,0 0 1,1 0-1,-1 1 1,0-1-1,0 0 1,1 1 0,-1-1-1,0 1 1,0-1-1,0 1 1,1-1-1,-1 1 1,0 0-1,0 0 1,0 0-1,0-1 1,0 1-1,0 0 1,-1 0 0,1 0-1,1 3 1,3 3 114,-1 0 1,1 1-1,-2-1 1,5 13-1,-6-16-99,11 28 355,15 60 0,-28-88-307,1 0 1,0 0-1,1 0 1,-1 0-1,1-1 1,2 5-1,-4-7-64,0-1-1,0 0 0,1 1 1,-1-1-1,0 1 0,1-1 1,-1 0-1,0 0 0,1 1 1,-1-1-1,0 0 0,1 0 1,-1 1-1,1-1 1,-1 0-1,0 0 0,1 0 1,-1 0-1,1 1 0,-1-1 1,1 0-1,-1 0 0,0 0 1,2 0-1,-1-1-13,-1 1 0,1 0 0,0-1-1,0 1 1,0-1 0,0 0 0,0 1 0,-1-1-1,1 0 1,0 1 0,-1-1 0,1 0 0,0 0 0,-1 1-1,1-1 1,0-1 0,38-69-140,6-10-115,-44 79 237,0 0-1,0 1 0,0-1 0,1 1 0,-1 0 1,0-1-1,1 1 0,-1 0 0,1-1 0,-1 1 1,1 0-1,2-1 0,-3 2 17,-1 0-1,1 0 1,0 0-1,0 0 1,0 0-1,0 0 0,0 0 1,0 0-1,0 0 1,0 1-1,-1-1 1,1 0-1,0 0 1,0 1-1,0-1 1,0 1-1,-1-1 1,1 1-1,0-1 1,0 1-1,-1-1 1,1 1-1,0 0 1,-1-1-1,1 1 1,-1 0-1,1 1 1,8 10 8,-1 1 1,-1 0-1,9 18 1,-10-18-246,0 0 1,1 0-1,14 19 1,-12-21-1694,1 0 1,0 0-1,1-1 1,0-1-1,15 11 1,-11-12-3413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45:54.1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1846 7712,'0'1'57,"-1"5"324,1 1 1,1-1-1,-1 1 0,1-1 0,0 1 0,1-1 0,-1 0 1,5 10-1,6 16 991,-1 1 0,-1 0 0,7 45 0,3 105 2083,-15-146-2928,0 6 365,-7-37 40,-1-14-557,-3-18-194,-10-167-123,8 77 71,-9-372 47,18 462-171,0-1 0,2 1 1,1 0-1,10-33 0,-13 55 15,0 0-1,1 0 0,0 1 0,0-1 1,0 1-1,0-1 0,0 1 0,1 0 1,0 0-1,-1 0 0,1 0 0,5-4 1,-7 6 1,1 1 0,-1-1 0,0 0 0,1 0 0,-1 1 0,1-1 0,-1 1 0,1-1 0,-1 1 0,1 0 0,-1 0 0,1 0 0,-1-1 0,1 1 0,-1 1 0,1-1 0,-1 0 0,1 0 1,-1 1-1,1-1 0,-1 0 0,1 1 0,-1 0 0,1-1 0,-1 1 0,0 0 0,1 0 0,-1-1 0,0 1 0,0 0 0,1 0 0,-1 1 0,0-1 0,0 0 0,1 2 0,1 2 38,0 0 0,1 0 0,-2 0-1,1 1 1,-1-1 0,0 1 0,0 0-1,0 0 1,-1 0 0,0 0-1,0 0 1,0 7 0,0 5 198,-1 1 1,-4 31-1,-1-14-101,-1 1 0,-2-1 0,-24 67 0,32-105-845,37-95-1614,-20 65 2223,1 2-1,1 0 1,2 1-1,0 1 0,2 2 1,1 0-1,2 1 1,28-22-1,-54 47 75,3-3 19,-1 1-1,1 0 0,-1 1 0,1-1 0,0 0 0,4-1 1,-6 3-2,0 0 1,-1 0 0,1 0 0,0-1-1,-1 1 1,1 0 0,0 0 0,-1 1 0,1-1-1,0 0 1,-1 0 0,1 0 0,-1 0-1,1 1 1,0-1 0,-1 0 0,1 0-1,-1 1 1,1-1 0,0 0 0,-1 1 0,1-1-1,-1 1 1,1-1 0,-1 1 0,0-1-1,1 1 1,-1-1 0,0 1 0,1-1-1,-1 1 1,0 0 0,1-1 0,-1 1 0,0-1-1,0 1 1,0 0 0,1 0 0,2 15 94,0-1 0,-1 0 0,0 1 0,-2 26 0,3 19 78,0-37-131,1 0-1,7 23 0,-8-35-16,1-1 0,1 1 0,0-1 0,0 0 1,12 17-1,-15-26-24,-1 0 0,1 0 0,-1 0 0,1 0 0,0 0 0,0-1 0,0 1 0,-1-1 0,1 1 0,1-1 0,-1 0 0,0 0 0,0 0 0,0 0 0,5 1 0,-6-2-9,0 0 0,0 0 0,1 0-1,-1 0 1,0-1 0,0 1 0,0 0 0,1 0-1,-1-1 1,0 1 0,0-1 0,0 1 0,0-1-1,0 0 1,0 1 0,0-1 0,0 0 0,0 0-1,0 1 1,0-1 0,0 0 0,-1 0 0,1 0-1,0 0 1,-1 0 0,1 0 0,-1 0 0,1-1 0,-1 1-1,1 0 1,-1 0 0,0 0 0,1-2 0,1-7-13,0 1 1,-1-1-1,0 0 1,0 1-1,-1-1 0,-2-17 1,-12-59-170,8 62 112,0 0 0,-13-32 0,15 49 30,1 0-1,-1-1 1,0 2-1,0-1 1,-1 0-1,0 1 1,0 0-1,-1 0 1,1 0 0,-1 0-1,-11-6 1,16 11 21,1 1 1,-1-1 0,0 1-1,0-1 1,0 1 0,0 0-1,0 0 1,0-1 0,0 1-1,0 0 1,0 0 0,0 0-1,-1 0 1,-2 3-85,9 5 57,0-3 81,0 0-1,1-1 1,0 1-1,0-1 0,0 0 1,0-1-1,1 1 1,0-1-1,-1 0 1,1-1-1,0 0 0,8 2 1,-10-3-4,1-1 0,-1 1-1,1-1 1,0 0 0,-1-1 0,1 1 0,0-1-1,-1 0 1,1-1 0,-1 1 0,0-1 0,1 0-1,-1-1 1,0 1 0,0-1 0,6-4 0,-5 2 27,0 0 0,0-1 0,0 0 1,-1 0-1,0 0 0,6-9 1,22-45 254,-25 47-277,0-6-13,8-22 0,-11 27-93,0 0 0,1 1 0,0 0 0,10-15 0,-16 28 65,0 0 0,0-1 0,0 1 0,0 0 0,0 0 0,1 0 0,-1 0 0,0 0 1,0 0-1,0 0 0,0 0 0,0 0 0,0 0 0,0 0 0,1 0 0,-1 0 0,0 0 0,0 0 0,0 0 0,0 0 0,0 0 1,0 0-1,1 0 0,-1 0 0,0 0 0,0 0 0,0 0 0,0 0 0,0 0 0,0 0 0,0 0 0,0 0 0,1 0 0,-1 0 0,0 0 1,0 0-1,0 0 0,0 1 0,0-1 0,0 0 0,0 0 0,0 0 0,0 0 0,0 0 0,1 0 0,-1 0 0,0 0 0,0 1 1,5 9 36,3 13 45,-5-13-45,-1-1 1,-1 1-1,0 0 0,0-1 0,-1 18 0,-9 49 504,6-52-505,-1-2 148,-11 40-1,14-58-160,-1 0 1,1-1 0,-1 1-1,1-1 1,-1 0-1,-1 0 1,1 1 0,-4 3-1,6-6-31,-1-1-1,0 1 1,1-1-1,-1 1 1,1-1-1,-1 1 1,0-1-1,1 1 1,-1-1-1,0 0 1,1 1-1,-1-1 1,0 0-1,0 1 1,1-1-1,-1 0 1,0 0-1,0 0 1,0 0-1,1 0 1,-1 0-1,0 0 1,0 0-1,0 0 1,1 0-1,-1 0 1,0-1-1,0 1 1,1 0-1,-1 0 1,0-1-1,1 1 1,-1-1 0,0 1-1,1-1 1,-1 1-1,0-1 1,1 1-1,-1-1 1,1 1-1,-1-1 1,1 1-1,-1-1 1,1 0-1,0 1 1,-1-2-1,-1-2-128,-1 2 67,1-2 1,0 1-1,0 0 0,0 0 1,1-1-1,-1 1 0,1 0 1,-2-6-1,4 8 65,-1 1 1,0 0-1,0-1 0,1 1 0,-1 0 0,0-1 0,0 1 0,1 0 0,-1 0 1,0-1-1,1 1 0,-1 0 0,0 0 0,1 0 0,-1 0 0,0-1 1,1 1-1,-1 0 0,1 0 0,-1 0 0,0 0 0,1 0 0,-1 0 0,1 0 1,-1 0-1,0 0 0,1 0 0,-1 0 0,0 0 0,1 0 0,-1 0 1,1 1-1,16 3-7,-13-3 24,0 0 0,0 0 1,0 0-1,0 0 0,0 0 0,0-1 0,0 0 0,0 0 0,0 0 0,0 0 0,0-1 0,0 1 1,0-1-1,0 0 0,0 0 0,0-1 0,-1 1 0,6-3 0,5-5 99,0 0 0,0-1 0,-1 0 1,-1-1-1,0-1 0,0 0 0,-1 0 0,12-18 0,-2-1-19,-2-2 1,24-52 0,-41 81-145,0 0 1,1-1 0,-1 1 0,1 0 0,4-5-1,-6 8 37,-1 0-1,1 1 1,-1-1-1,1 1 0,-1-1 1,1 1-1,0-1 0,-1 1 1,1 0-1,0-1 1,-1 1-1,1 0 0,0 0 1,-1-1-1,1 1 0,0 0 1,0 0-1,-1 0 0,1 0 1,0 0-1,0 0 1,-1 0-1,1 0 0,0 0 1,0 0-1,-1 0 0,1 0 1,0 1-1,-1-1 0,1 0 1,0 0-1,0 1 1,-1-1-1,1 1 0,-1-1 1,1 0-1,0 1 0,-1-1 1,1 1-1,-1 0 0,1-1 1,0 2-1,8 9 103,0 1-1,-1 0 0,0 1 1,-1 0-1,-1 0 0,0 0 1,0 1-1,-1-1 0,-1 1 1,-1 1-1,0-1 0,-1 0 1,0 1-1,-1-1 0,-1 24 1,0-36-72,0 0 1,-1 1-1,1-1 1,-1 1-1,1-1 1,-1 1 0,0-1-1,0 0 1,0 0-1,-2 5 1,2-7-6,0 1 0,1 0 1,-1-1-1,0 1 0,0-1 0,0 1 0,1-1 1,-1 1-1,0-1 0,0 1 0,0-1 0,0 0 0,0 0 1,0 1-1,0-1 0,0 0 0,0 0 0,0 0 1,0 0-1,0 0 0,0 0 0,0 0 0,0 0 0,0-1 1,0 1-1,0 0 0,-1-1 0,-9-4-61,0 0 0,0-1 0,-19-13 0,17 11-113,11 6 114,0 1 1,0 0-1,1-1 1,-1 1-1,0-1 1,1 0-1,-1 1 1,1-1-1,0 0 1,-1 0 0,1 0-1,0 0 1,0 0-1,0 0 1,1 0-1,-2-3 1,12 4-178,160-7 143,-162 7 107,4 0 61,0 0 0,-1-1 0,1 0-1,-1-1 1,0 0 0,0-1 0,0 0 0,18-9 0,-23 8-34,1 1-1,-1-1 1,0 0 0,0-1 0,0 1 0,-1-1 0,6-8 0,2-5-71,12-23 0,-16 25-64,0 6 12,-8 11 75,-1 0 0,0 0 0,0 0-1,0 0 1,1-1 0,-1 1 0,0 0 0,0 0 0,0 0 0,1 0 0,-1 0-1,0 1 1,0-1 0,0 0 0,0 0 0,1 0 0,-1 0 0,0 0 0,0 0 0,0 0-1,1 0 1,-1 0 0,0 0 0,0 0 0,0 1 0,0-1 0,0 0 0,1 0-1,-1 0 1,0 0 0,0 1 0,0-1 0,0 0 0,0 0 0,0 1 0,2 2 14,-1 1 1,0 0 0,0-1 0,0 9 0,2 3-4,24 80 394,-27-93-377,1 1 1,0-1 0,0 0-1,0 1 1,0-1 0,1 0-1,-1 0 1,3 3 0,-4-4-20,1-1 1,-1 0-1,1 1 1,-1-1-1,1 0 1,-1 1 0,1-1-1,-1 0 1,1 0-1,-1 1 1,1-1 0,-1 0-1,1 0 1,-1 0-1,1 0 1,0 0-1,-1 0 1,1 0 0,-1 0-1,1 0 1,-1 0-1,1 0 1,-1 0 0,1 0-1,0 0 1,-1-1-1,1 1 1,-1 0-1,1 0 1,-1-1 0,1 1-1,-1 0 1,1-1-1,-1 1 1,0 0 0,1-1-1,-1 1 1,1-1-1,-1 1 1,1-1-1,8-11 29,1 0-1,-2 0 1,0-1-1,0 0 1,-1 0-1,-1-1 0,6-16 1,23-104-168,-19 68 115,27-86-173,26-111-13,-50 168-76,-16 66 64,-3 29 207,0-1 0,0 1-1,0-1 1,0 1 0,0-1 0,0 1-1,0-1 1,0 1 0,0-1 0,-1 1-1,1-1 1,0 1 0,0 0 0,-1-1-1,1 1 1,0-1 0,0 1 0,-1-1-1,0 1 4,1 0 0,-1 0 1,1 0-1,0 0 0,-1 0 0,1 0 0,-1 0 0,1 0 0,-1 0 0,1 0 0,0 0 0,-1 1 0,1-1 0,-1 0 0,1 0 0,0 0 0,-1 1 0,1-1 0,0 0 0,-1 1 1,1-1-1,0 0 0,-1 0 0,1 1 0,0-1 0,-1 1 0,-6 7 13,0 1 0,0 0 0,1 0 0,0 0 0,-9 20 0,7-11 0,1 1 0,-8 35 1,5 2 30,-4 57 1,5 60-120,9-76 65,2-83 39,-1 0 0,2-1 0,-1 1 0,9 21 0,-11-33-21,1-1 0,-1 1 0,1 0 1,0 0-1,0-1 0,0 1 0,0 0 0,0-1 0,0 1 0,0-1 0,0 1 0,1-1 0,-1 0 0,0 0 0,1 1 0,-1-1 1,1 0-1,0 0 0,-1-1 0,1 1 0,0 0 0,0 0 0,-1-1 0,4 1 0,-2-1-30,-1 0-1,1 0 0,0-1 0,-1 1 1,1-1-1,-1 0 0,1 1 0,-1-1 1,1-1-1,-1 1 0,1 0 1,-1 0-1,0-1 0,0 0 0,0 1 1,0-1-1,3-2 0,4-7-194,-1 0 0,1 0 0,-2 0 1,0-1-1,11-24 0,-11 22 160,0 0 1,1 0 0,0 1 0,12-14-1,-20 27 64,0 0-1,1-1 1,-1 1 0,0 0-1,1-1 1,-1 1-1,0 0 1,1 0 0,-1-1-1,1 1 1,-1 0-1,1 0 1,-1 0-1,1 0 1,-1-1 0,1 1-1,-1 0 1,1 0-1,-1 0 1,1 0 0,-1 0-1,0 0 1,1 0-1,-1 0 1,1 1-1,-1-1 1,1 0 0,-1 0-1,1 0 1,-1 0-1,1 1 1,-1-1 0,0 0-1,1 0 1,-1 1-1,1-1 1,-1 0 0,0 1-1,1-1 1,-1 0-1,1 1 1,14 21 204,-9-13-161,-3-6-15,-1 0 1,1 0-1,0-1 1,0 1-1,0-1 1,0 0 0,0 0-1,0 0 1,1 0-1,-1 0 1,1-1-1,-1 0 1,1 1-1,-1-1 1,1-1 0,0 1-1,-1 0 1,6-1-1,-4 0-9,0-1-1,0 1 1,0-1-1,0-1 1,0 1-1,0-1 1,0 0-1,-1 0 1,1 0-1,-1 0 0,1-1 1,-1 0-1,5-4 1,9-8-5,-1-1-1,-1-1 1,0 0 0,-2-1 0,0-1-1,22-38 1,-8 3 117,29-83 1,-45 103-117,-2 0 1,9-58 0,0-72 36,-12 100-49,-1 17-17,-2 19-23,-1-1-1,-2 1 1,-2-45-1,-1 64-13,-2 7 44,4 4 9,-1-1-1,0 0 1,0 0-1,0 1 1,1-1-1,-1 1 1,1-1-1,-1 0 1,1 1-1,-1 2 1,-9 40-14,-7 79-1,11 54 191,14 1-218,-4-147 25,1-1 0,1 0 0,19 52 0,-21-72 49,0-1 0,0 1 0,1-1-1,1 0 1,0 0 0,9 11 0,-12-17-21,-1 0 0,1 0 0,0-1 0,0 1 0,0-1 0,0 0 0,0 0 0,0 0 0,1-1 0,-1 1 1,1-1-1,-1 1 0,1-1 0,-1 0 0,1-1 0,0 1 0,-1-1 0,1 1 0,0-1 0,0 0 0,4-1 0,0-1 2,0 0 0,0-1 0,-1 0 1,1 0-1,-1-1 0,0 0 0,0 0 0,0 0 0,-1-1 0,0 0 0,1-1 0,-2 1 0,6-7 0,6-8-172,-1 0 0,25-42 0,-35 52 126,2-5-42,12-23 1,-19 35 60,0 0-1,1-1 1,-1 1-1,0-1 1,-1 1-1,1-1 1,-1 1-1,1-1 1,-1 0-1,0 1 1,0-1-1,-1 0 1,0-3 0,1 6 27,-1 0 0,1 0 0,0 0 0,-1 0 0,1 0 0,-1 0 0,1 0 0,-1 0 0,1 1 0,-1-1 0,0 0 0,1 0 0,-1 1 0,0-1 0,0 0 0,1 1 0,-1-1 0,0 1 0,0-1 0,0 1 0,0 0 0,0-1 0,0 1 1,0 0-1,0-1 0,0 1 0,0 0 0,0 0 0,0 0 0,0 0 0,0 0 0,0 0 0,0 0 0,0 0 0,-1 1 0,-2 0 19,1 0 0,-1 0 1,1 0-1,-1 1 0,1-1 0,0 1 0,0 0 1,-5 4-1,5-3 15,-1 0 1,1 1-1,0-1 1,0 1-1,0 0 1,1 0-1,-1 0 1,1 0-1,0 1 1,0-1-1,1 1 1,-1-1-1,1 1 1,0 0-1,0-1 1,0 1-1,1 0 0,0 0 1,0-1-1,1 7 1,0 5 68,1 1 0,2-1 0,-1-1 0,10 25 0,-8-27-82,0 0-1,2 0 1,-1-1-1,2 1 1,-1-2-1,2 1 1,0-1 0,0 0-1,0-1 1,2 0-1,14 11 1,-17-15-219,0-1 1,0 0 0,1 0 0,0-1-1,0 0 1,0-1 0,14 4-1,-15-5-395,0-1 0,-1 0-1,1-1 1,0 1 0,0-2 0,-1 1-1,1-1 1,0 0 0,0 0-1,8-4 1,-8 3-768,-1 0 0,1-1-1,0 0 1,-1-1 0,0 0 0,0 0 0,0 0 0,0-1-1,-1 0 1,1 0 0,6-8 0,3-16-2642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17:36.53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84 2240,'9'-7'12266,"-7"7"-12001,0 1 1,0-1-1,0 0 0,0 1 0,0-1 1,0 1-1,0-1 0,-1 1 0,1 0 0,2 1 1,7 3 123,15-1 228,-1 0 0,53 0-1,116-21 162,-97 7-686,123-4 283,3 0 151,-154 8-344,142-11 52,361 15 555,-382 3-415,156 8 511,-325-9-1188,-1 0 0,1-2 0,-1 0 0,34-9 0,-37 4-2875,1-2 900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17:37.75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23 18 2720,'-1'-1'91,"1"1"0,0-1 0,-1 1 0,1-1 0,0 1 0,-1-1 0,1 1 0,0-1 0,0 1 0,0-1 0,-1 1 0,1-1 0,0 0 0,0 1-1,0-1 1,0 1 0,0-1 0,0 1 0,0-1 0,0 0 0,4-5 5044,-4 16-2628,-2 61 466,-10 76 0,6-84-2448,3 0 1,3 0-1,14 108 0,-11-151-466,0 0 0,1 0-1,0-1 1,2 0 0,0 0-1,2 0 1,14 27 0,-13-32-235,0 2 491,20 25 0,-26-37-614,1 0-1,0 0 0,0 0 0,0 0 0,1-1 0,0 0 0,-1 0 1,1 0-1,10 4 0,4 1-1306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17:38.76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170 193 4064,'-5'-21'3584,"-1"35"277,3 2-3055,-1-1-1,-1 1 1,0-1-1,-14 26 1,-6 20 328,19-45-882,-1 4 313,-16 35 0,12-36-263,-2 7 325,-22 28 1,32-53-275,4-5-294,2-10-98,57-187 135,-39 113-175,26-102 302,-45 184-126,0 1 0,0-1 0,0 1 0,5-8-1,-7 13-82,1-1 1,-1 0-1,0 1 0,0-1 0,1 1 0,-1-1 0,1 1 0,-1-1 1,1 1-1,-1 0 0,0-1 0,1 1 0,-1-1 0,1 1 1,0 0-1,-1 0 0,1-1 0,-1 1 0,1 0 0,-1 0 0,1 0 1,0-1-1,-1 1 0,1 0 0,0 0 0,-1 0 0,1 0 0,-1 0 1,1 0-1,0 0 0,-1 0 0,1 1 0,-1-1 0,1 0 0,0 0 1,-1 0-1,1 1 0,-1-1 0,1 0 0,-1 1 0,1-1 1,-1 0-1,1 1 0,-1-1 0,1 1 0,-1-1 0,1 1 0,-1-1 1,0 1-1,1-1 0,-1 1 0,0-1 0,1 1 0,4 8 51,-1 0 0,0 1 0,0-1-1,0 0 1,-2 1 0,1 0-1,1 15 1,4 9 57,3 8 79,1 0 4,-2 1 0,5 46 0,-12-58-134,4 42 269,-8-72-319,1 0 0,0-1 0,-1 1-1,1 0 1,0 0 0,-1-1 0,1 1 0,-1 0 0,1 0 0,-1-1-1,0 1 1,1 0 0,-1-1 0,0 1 0,1-1 0,-1 1 0,0-1-1,0 1 1,1-1 0,-1 0 0,0 1 0,0-1 0,0 0 0,1 0 0,-1 1-1,0-1 1,0 0 0,0 0 0,-1 0 0,-31 2 388,18-2-728,1 0 1,-1-1 0,0-1 0,0 0 0,-18-6-1,14-2-4996,19 9 4804,-1 1 0,0-1-1,1 1 1,-1-1 0,0 1 0,1-1-1,-1 0 1,1 1 0,-1-1 0,1 0-1,-1 1 1,1-1 0,-1 0 0,1 0-1,0 0 1,-1 1 0,1-1 0,0-2-1,3-6-3338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17:40.01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435 181 3392,'-2'-7'530,"0"-1"-1,-1 1 1,0 0-1,0 0 1,-1 0 0,0 1-1,0-1 1,-8-8-1,9 12-237,0 0 0,0 0 0,-1 0-1,0 0 1,1 1 0,-1-1 0,0 1-1,0 0 1,0 0 0,-1 1 0,1-1-1,0 1 1,-1 0 0,1 0 0,-8 0-1,5 0-76,-1 1-1,1 0 1,0 1-1,0 0 1,-1 0-1,1 0 1,0 1-1,0 0 1,0 0 0,-13 7-1,11-4 8,1 0 0,-1 1 0,1 0-1,0 1 1,0 0 0,-12 15 0,0 4 276,2 1 0,1 1 0,-24 52 1,39-75-448,-10 20 157,1 1 0,0 1 0,3-1 0,0 2 0,1-1 0,-3 37 0,10-51-169,0 0 0,1 0 0,0 0 0,1-1 0,0 1 0,1 0 0,1-1 1,0 0-1,1 0 0,0 0 0,0 0 0,2-1 0,-1 0 0,1 0 0,1-1 0,0 1 0,0-2 0,11 10 0,-12-14-5,0 1 1,0-1 0,1 0 0,0-1 0,0 0-1,0 0 1,1-1 0,-1 0 0,1 0-1,0-1 1,0 0 0,-1-1 0,1 0 0,15 0-1,6-2 72,0-1 0,0-1-1,30-7 1,-11-1 25,-1-2 1,90-38-1,-123 45-76,0-2 0,0 0-1,-1-1 1,0 0 0,-1-1-1,0 0 1,0-1 0,-1-1-1,-1 0 1,0 0 0,-1-1-1,0-1 1,-1 0 0,0 0-1,7-17 1,-11 18-22,-1 1-1,-1 0 1,0-1 0,-1 0 0,0 0 0,0-15-1,-2 1 115,-5-47 0,3 54-162,-1 1 1,-1 0-1,0 0 1,-2 1-1,0 0 1,-11-23-1,11 29-23,-1 0 0,0 1 1,-1-1-1,0 2 0,-1-1 0,0 1 0,-1 0 0,0 1 0,-1 0 0,1 1 0,-2 0 0,1 1 0,-1 0 0,0 1 0,-1 0 0,1 1 1,-18-5-1,17 6-51,0 0 0,-1 1 0,1 1 0,-1 0 0,-24 0 0,22 3-222,-21 3-464,35-3 450,-1 0 1,1-1-1,0 1 1,-1 0-1,1 0 0,0 1 1,0-1-1,0 0 1,-1 1-1,1-1 1,-3 4-1,4-3-9,0-1 0,0 1 0,0 0 0,0 0 0,0 0-1,0 0 1,1 0 0,-1 0 0,1 0 0,-1 0 0,1 0 0,0 0 0,0 0 0,0 1 0,0-1-1,0 4 1,3 19-1932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17:40.39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5984,'34'25'8517,"-17"-11"-7585,-1 1-1,-1 1 1,0 0-1,-1 1 1,-1 1 0,22 37-1,-22-30-913,-1 1-1,-1 0 0,-1 1 0,12 54 1,-22-73-1002,9-12-5189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17:41.51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115 460 2080,'-4'-9'8602,"-5"16"-4271,-3 13-2947,2 1 0,-9 24-1,6-9-429,-13 72-1,13 22-463,8-59-265,3-60-156,2-9-2,-1 0 0,1 1 0,0-1 1,0 0-1,-1 0 0,2 0 1,-1 0-1,0 0 0,1 3 0,0-3 307,0-2-187,-2-9-141,1-6-34,2-8-103,7-36 1,-6 37 20,7-21 13,19-59 0,-2 10 70,15-88 33,34-114-295,-44 210 953,-32 83-685,0 1-1,0 0 0,0 0 1,0 0-1,0 0 1,0 0-1,1-1 0,-1 1 1,0 0-1,0 0 0,0 0 1,0 0-1,0 0 1,0 0-1,1 0 0,-1 0 1,0-1-1,0 1 0,0 0 1,0 0-1,1 0 1,-1 0-1,0 0 0,0 0 1,0 0-1,0 0 0,1 0 1,-1 0-1,0 0 1,0 0-1,0 0 0,0 0 1,1 0-1,-1 0 0,0 0 1,0 1-1,0-1 1,0 0-1,1 0 0,-1 0 1,0 0-1,0 0 0,0 0 1,0 0-1,0 0 1,0 1-1,1-1 0,-1 0 1,0 0-1,0 0 0,0 0 1,8 10 204,-1 4-80,-1-1 1,0 1 0,-1 0-1,5 23 1,-2-8-30,57 200 681,-63-223-753,-1 0 0,1 1 0,0-1 0,1-1 0,0 1 0,-1 0 0,2-1 1,-1 1-1,6 6 0,-8-11-33,-1-1-1,0 0 1,1 0 0,-1 1-1,0-1 1,1 0 0,-1 0-1,0 0 1,1 1 0,-1-1 0,1 0-1,-1 0 1,0 0 0,1 0-1,-1 0 1,1 0 0,-1 0-1,0 0 1,1 0 0,-1 0 0,1 0-1,-1 0 1,0 0 0,1 0-1,-1-1 1,1 1 0,10-10 91,9-25-139,-14 23-1,12-24-47,-2 0 0,15-48 0,-22 56 74,1-1 1,19-34-1,-18 47-366,-6 15 106,-2 8 344,6 59 247,1 73 0,-10 70 133,-2-87-135,7 98 99,-3-155-306,5 54-463,-6-108-2114,-2-20-4552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17:42.65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293 1 3328,'-2'3'6522,"-2"6"-3426,-12 30-784,-183 430 4541,138-304-6069,58-155-753,1 0 0,0 0-1,0 0 1,1 1 0,1-1-1,-1 0 1,3 15 0,-2-24-29,0 0 1,0 0-1,0 0 0,0 0 1,0 0-1,1 0 1,-1 0-1,0 0 1,1-1-1,-1 1 1,0 0-1,1 0 1,-1 0-1,1 0 1,0-1-1,-1 1 1,1 0-1,0 0 0,-1-1 1,1 1-1,0-1 1,0 1-1,0 0 1,-1-1-1,1 0 1,0 1-1,0-1 1,0 1-1,0-1 1,0 0-1,0 0 1,0 1-1,1-1 0,4 0 44,-1-1 0,0 1 0,0-1 0,1 0-1,6-2 1,-1 0-15,166-46 278,37 2-522,-195 44 203,-16 3-186,0 0 0,1 0-1,-1-1 1,0 0 0,0 1 0,0-1-1,0 0 1,5-3 0,-7 3-156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17:43.04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16 31 6240,'-3'-2'571,"-10"0"4282,117 2 3503,-1-3-4691,205-12-2519,-286 15-1251,14-2-670,-34 2 33,0 0-1,0-1 0,0 1 1,0-1-1,0 0 0,0 0 1,3-2-1,-9 22-14803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2:52:33.3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215 24 4384,'4'-17'1424,"-4"16"-1390,0 1 1,0 0-1,0 0 0,0 0 1,0-1-1,0 1 0,0 0 1,0 0-1,0-1 1,0 1-1,0 0 0,0 0 1,0 0-1,0-1 1,0 1-1,0 0 0,1 0 1,-1 0-1,0-1 0,0 1 1,0 0-1,0 0 1,0 0-1,1 0 0,-1-1 1,0 1-1,0 0 0,0 0 1,0 0-1,1 0 1,-1 0-1,0 0 0,0-1 1,1 1-1,-1 0 0,0 0 1,0 0-1,0 0 1,1 0-1,-1 0 0,0 0 1,0 0-1,1 0 0,-1 0 1,1 1 60,-1-1 0,0 0 1,0 1-1,1-1 0,-1 1 0,0-1 1,0 0-1,0 1 0,1-1 0,-1 1 1,0-1-1,0 1 0,0-1 0,0 1 1,0-1-1,0 0 0,0 1 0,0-1 1,0 1-1,0-1 0,0 2 0,-6 36 1738,-13 57 116,5-47-967,-33 150 1166,17 65-676,14 45-645,18-263-804,-2-41-327,1 0-1,-1-1 1,1 1 0,0 0 0,0-1 0,1 1 0,-1-1-1,4 7 1,-3-54-10515,-27-36 9674,12 39 2608,-20-44 2226,20 52-595,-12-43 0,25 74-2979,-1 1-1,1-1 1,-1 0-1,1 0 1,0 1 0,0-1-1,0 0 1,0 0-1,0 1 1,0-1-1,0 0 1,1 0 0,-1 1-1,1-1 1,-1 0-1,1 0 1,0 1-1,-1-1 1,1 1 0,0-1-1,0 1 1,0-1-1,0 1 1,1-1-1,0 0 1,0 0-85,1 1 1,-1 0-1,0 0 0,0 0 1,0 0-1,1 0 0,-1 0 1,1 1-1,-1-1 1,0 1-1,1-1 0,-1 1 1,1 0-1,-1 0 0,1 0 1,-1 0-1,4 1 0,241 51-2897,-70-13-1844,130 33-558,-297-68 5530,1-1 0,-1 1 0,0 0 0,0 1 1,0 1-1,14 9 0,-21-13-3,0 1 0,1 0 0,-1 0 0,0 0 0,-1 1-1,1-1 1,-1 1 0,1-1 0,-1 1 0,0 0 0,0 0 0,0 0 0,-1 0 0,0 0 0,0 0 0,0 1 0,0-1-1,0 0 1,-1 8 0,0-4 261,-1 1-1,0 0 0,-1 0 0,1-1 1,-7 17-1,-22 42 1531,13-30-1272,-51 138 589,19-43-1132,16-45-247,-28 65 69,25-80-4040,28-61 1877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3:03:14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1322 3488,'0'0'133,"1"-1"0,-1 1 1,0-1-1,0 0 0,0 1 0,1-1 0,-1 1 1,0-1-1,0 1 0,1-1 0,-1 1 1,1-1-1,-1 1 0,0-1 0,1 1 0,-1 0 1,1-1-1,-1 1 0,1 0 0,-1-1 1,1 1-1,0-1 0,16-5 1159,-9 3-742,72-41 1877,-46 25-1787,-11 4-249,0 0 0,34-30 0,-32 22-196,-1-1 0,-1-1 0,31-42-1,48-91 220,-72 109-295,121-222 783,-126 223-710,-24 46-178,3-5 14,0-1-1,0 1 1,-1-1 0,0 0-1,-1 0 1,3-9 0,-5 9-185,-3 9-213,-8 14-181,-13 26 337,2 1 0,2 1 0,-19 56-1,-28 144 496,64-231-264,-5 21 102,2 1 0,-5 66 0,11-96-24,0 0 1,0 0 0,1 0 0,-1 0 0,1 0-1,0 0 1,3 7 0,-3-10-59,-1 0 0,1 0 0,-1 0 0,1 0 0,-1 0 0,1 0 0,0 0 0,0-1 0,-1 1 0,1 0 0,0 0 0,0-1 1,0 1-1,0 0 0,0-1 0,0 1 0,0-1 0,0 0 0,0 1 0,0-1 0,0 0 0,0 1 0,0-1 0,0 0 0,1 0 0,-1 0 0,0 0 0,0 0 0,0 0 0,0 0 0,2-1 1,0 0 36,1 0 0,-1 0 0,1-1 0,-1 1 0,0-1 0,1 0 0,-1 0 0,0 0 0,0 0 0,5-5 0,0-2 40,14-18 0,-13 14-69,239-267 545,-25 29-337,-201 225-259,-2-1-1,-1-1 1,-1 0 0,22-50-1,27-102 140,-38 59-191,-24 99-1,-1-7-245,-5 29 289,1 0-1,0 0 1,0 0 0,-1 0-1,1 0 1,0 0-1,-1 0 1,1 0-1,0 0 1,-1 0 0,1 0-1,0 0 1,-1 0-1,1 0 1,0 0 0,-1 0-1,1 1 1,0-1-1,0 0 1,-1 0 0,1 0-1,0 1 1,0-1-1,-1 0 1,1 0 0,0 1-1,-4 3-21,1 1 0,0-1-1,1 1 1,-1 0 0,1 0 0,0 0 0,-3 10-1,-2 6 0,-40 139-106,30-97 133,-26 65 1,-72 182 127,45-99 170,33-102 29,34-102-274,2-1 257,-1 0 0,0 0-1,-1-1 1,-5 11 0,10-18 264,3-3-458,-1 0 0,0 0 0,0 0 0,5-8 0,54-91-351,-27 48 230,22-28-160,-54 78 144,1 1-1,-1-1 0,1 1 0,0 0 1,1 1-1,10-9 0,-15 13 20,-1 0 0,1-1-1,-1 1 1,1 0 0,-1-1 0,1 1 0,0 0-1,-1 0 1,1 0 0,-1 0 0,1-1-1,0 1 1,-1 0 0,1 0 0,0 0 0,-1 0-1,1 0 1,-1 0 0,1 1 0,0-1-1,-1 0 1,1 0 0,-1 0 0,1 0 0,-1 1-1,1-1 1,0 1 0,0 0-2,0 0 1,0 0-1,0 0 1,0 0-1,0 0 1,0 1-1,0-1 1,-1 0-1,1 1 1,-1-1-1,2 2 1,0 5 13,0 0 1,-1 0 0,1 10 0,-2-18 1,3 37-20,-1-14 49,0-1 0,1 1 0,10 36 0,-11-55-9,0 1-1,0-1 1,1 0-1,-1 0 1,1 0 0,0 0-1,0 0 1,4 3-1,-5-5 3,-1-1-1,0 1 1,1-1-1,0 0 1,-1 0 0,1 0-1,0 0 1,-1 0-1,1 0 1,0 0-1,0 0 1,0 0 0,0-1-1,0 1 1,0-1-1,0 0 1,0 0 0,0 1-1,0-1 1,0 0-1,0 0 1,3-1-1,2-2 74,0 0 0,0-1 0,0 0-1,-1 0 1,1 0 0,-1-1 0,6-6-1,42-44 217,63-95-30,-29-3-76,-80 138-204,-8 15-1,1-2-24,0 0-1,1 0 0,-1 0 0,0 1 0,-1-1 0,1 0 0,0 0 0,-1 0 0,1-1 0,-1 1 0,1 0 1,-1 0-1,0 0 0,0 0 0,0 0 0,-1-4 0,1 6 12,0-1 1,0 1-1,0 0 0,0-1 1,-1 1-1,1 0 0,0-1 1,0 1-1,0 0 0,-1-1 1,1 1-1,0 0 0,-1 0 1,1-1-1,0 1 0,-1 0 1,1 0-1,0 0 0,-1-1 0,1 1 1,0 0-1,-1 0 0,1 0 1,0 0-1,-1 0 0,1 0 1,-1 0-1,1 0 0,-1 0 1,-11 1-65,10 0 38,-2 0 25,-1 1 0,0 0-1,1 0 1,-1 0 0,1 1 0,0-1-1,0 1 1,0 0 0,0 1 0,0-1 0,-3 5-1,-3 3 16,1 0-1,-12 19 0,15-20-25,0 0 0,1 1 0,0-1 0,1 1 0,0 0 0,0 1 0,1-1 0,1 0 0,0 1 0,0 17 0,2-23 33,0 1 0,0-1 0,1 0-1,0 1 1,1-1 0,-1 0 0,1 0-1,0 0 1,1 0 0,-1 0 0,1 0-1,0-1 1,1 1 0,-1-1 0,1 0 0,0 0-1,0 0 1,1-1 0,-1 1 0,10 6-1,0-3 57,-1 0 1,1-1-1,0 0 0,0-1 0,23 6 0,-13-5-176,0-2 1,42 4-1,-55-9-401,0 1-1,0-2 1,14-1 0,-20 1-100,0 0 1,0 0-1,0 0 1,-1-1 0,1 0-1,0 0 1,-1 0 0,9-6-1,2-4-1414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17:46.33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115 915 6656,'-2'-1'500,"2"0"-438,0 1 0,-1 0 0,1 0 1,0 0-1,0 0 0,0 0 0,0 0 1,0-1-1,0 1 0,0 0 0,-1 0 1,1 0-1,0 0 0,0 0 0,0 0 1,0 0-1,0 0 0,-1 0 0,1 0 1,-4 3 3461,-2 1 490,-6 17-1596,-17 44 210,-17 41-366,43-98-2166,1 0 0,0 0 0,0 1 0,0-1 0,1 0 0,1 1 0,-1-1 0,1 1 0,2 13 0,-2-21-89,0 0 0,0 0 0,0 0 0,1 0 0,-1 0 0,0-1 0,0 1 0,1 0 0,-1 0 0,0 0 0,1 0 0,-1 0 0,1-1 0,-1 1 0,1 0 0,-1 0 0,1-1 0,0 1 0,-1 0 0,1-1 0,0 1 0,0-1 0,-1 1 0,1-1 0,0 1 0,0-1 0,0 1 0,0-1 0,0 0 0,-1 0 0,1 1 0,0-1 0,0 0 0,0 0 0,0 0 0,0 0 0,0 0 0,0 0-1,0 0 1,0 0 0,0 0 0,0-1 0,-1 1 0,1 0 0,0-1 0,0 1 0,0 0 0,1-2 0,5-1 7,0-1 0,0-1 0,0 1 0,8-9 0,-12 11-26,7-6 0,79-59 99,-20 19-1,24-16-49,-93 63-19,1 1 1,-1 0-1,1-1 1,-1 1 0,1 0-1,-1-1 1,1 1 0,-1 0-1,0 0 1,1-1-1,0 1 1,-1 0 0,1 0-1,-1 0 1,1 0 0,-1 0-1,1 0 1,-1 0-1,1 0 1,-1 0 0,1 0-1,-1 0 1,1 0 0,-1 0-1,1 0 1,-1 0-1,1 1 1,-1-1 0,1 0-1,-1 0 1,1 1-1,-1-1 1,1 0 0,-1 1-1,1-1 1,-1 0 0,0 1-1,1-1 1,-1 1-1,0-1 1,1 0 0,-1 1-1,0-1 1,0 1 0,1-1-1,-1 1 1,0-1-1,0 1 1,0-1 0,0 1-1,1 0 1,0 5 274,-1 0 0,1 1-1,-1 11 1,0-3 15,2-7-281,-1 0-1,1-1 0,0 1 0,1-1 0,0 1 0,0-1 0,1 0 0,-1 0 0,2 0 1,-1-1-1,1 1 0,0-1 0,0 0 0,1-1 0,-1 1 0,1-1 0,1 0 0,6 4 0,-11-8-13,1 0-1,-1 0 0,1 0 0,-1-1 0,1 1 0,0-1 0,-1 1 1,1-1-1,0 0 0,0 0 0,-1 0 0,1-1 0,0 1 0,-1 0 0,1-1 1,0 0-1,-1 0 0,1 0 0,-1 0 0,1 0 0,3-3 0,6-3 9,0-1 0,19-15 0,-29 21-31,80-76-256,-62 57 191,0 1 0,1 0 1,35-23-1,-53 41 57,0 1 0,0-1 0,0 1 0,0-1 0,1 1-1,-1 0 1,0 0 0,7-1 0,-10 2 33,1 0-1,0 0 0,0 0 1,0 0-1,-1 0 1,1 0-1,0 1 0,0-1 1,0 0-1,-1 0 1,1 1-1,0-1 1,0 0-1,-1 1 0,1-1 1,0 0-1,-1 1 1,1-1-1,-1 1 1,1 0-1,0-1 0,-1 1 1,1-1-1,-1 1 1,1 0-1,-1-1 1,0 1-1,1 0 0,-1-1 1,0 1-1,1 0 1,-1 0-1,0 0 0,0-1 1,0 1-1,0 0 1,0 0-1,0-1 1,0 1-1,0 0 0,0 1 1,0 6 73,-1-1 1,0 0-1,0 1 1,-1-1-1,0 0 1,0 0 0,-1 0-1,1 0 1,-5 6-1,5-10-88,1-1-1,-1 1 1,1 0 0,0-1 0,0 1-1,0 0 1,0 0 0,0-1-1,1 1 1,-1 0 0,1 0-1,0 0 1,0 0 0,0 0-1,0 0 1,1 3 0,0-1-90,-1-5 87,0 1 0,0-1-1,0 0 1,0 0 0,0 0 0,0 0 0,0 0-1,0 0 1,0 0 0,0 0 0,0 0 0,0 0-1,0 0 1,0 0 0,0 0 0,0 0 0,0 1-1,0-1 1,0 0 0,0 0 0,0 0 0,0 0-1,0 0 1,0 0 0,0 0 0,0 0 0,0 0-1,0 0 1,0 0 0,0 0 0,0 0 0,1 0 0,-1 0-1,0 0 1,0 0 0,0 0 0,0 0 0,0 0-1,0 0 1,0 0 0,0 0 0,0 0 0,0 0-1,0 0 1,0 0 0,0 0 0,0 0 0,0 0-1,1 0 1,-1 0 0,0 0 0,0 0 0,0 0-1,0 0 1,0 0 0,0 0 0,0 0 0,0 0-1,0 0 1,0 0 0,0 0 0,0 0 0,0 0 0,0 0-1,0 0 1,0 0 0,5-2-109,7-3-84,-1 0 0,1 0 0,18-13-1,-3 1-149,31-17-83,-35 20 324,0 0 0,1 2 1,46-18-1,-66 29 118,0 0 0,0 0 0,0 0 0,0 1 0,0-1 1,0 1-1,0 0 0,0 1 0,5 0 0,-8-1 5,1 0-1,0 1 1,-1-1 0,1 1 0,-1-1 0,1 1 0,-1 0 0,1 0 0,-1 0 0,0 0 0,1 0-1,-1 0 1,0 0 0,0 0 0,0 0 0,0 1 0,0-1 0,0 0 0,0 1 0,0-1-1,0 1 1,-1-1 0,2 3 0,0 6 169,0-1-1,-1 1 1,0-1-1,0 1 1,-2 14-1,1-11-39,1 24 0,0-35-148,-1 0 0,0 0-1,0-1 1,0 1 0,1 0-1,-1 0 1,1-1 0,0 1-1,-1 0 1,1-1 0,0 1-1,0-1 1,0 1 0,0-1-1,0 1 1,0-1 0,0 0-1,1 0 1,-1 1-1,0-1 1,1 0 0,-1 0-1,1 0 1,-1 0 0,1-1-1,-1 1 1,1 0 0,0-1-1,-1 1 1,1-1 0,0 1-1,0-1 1,-1 0 0,1 0-1,0 0 1,0 0 0,0 0-1,-1 0 1,4-1 0,2-1-28,0 0 0,0 0 0,0 0 0,0-1 0,-1 0 0,1-1 0,-1 1 0,10-8 0,63-58 50,-58 49-149,0 0 0,1 2 0,34-21 0,-55 38 128,0 1 1,0-1-1,0 1 0,0 0 1,-1-1-1,1 1 0,0 0 0,0 0 1,0 0-1,0 0 0,0-1 0,0 1 1,0 0-1,0 0 0,0 1 1,0-1-1,-1 0 0,1 0 0,0 0 1,0 1-1,0-1 0,0 0 0,0 1 1,0-1-1,-1 1 0,1-1 1,0 1-1,0-1 0,-1 1 0,1 0 1,0-1-1,-1 1 0,1 0 0,-1-1 1,1 1-1,-1 0 0,1 0 1,-1 0-1,1-1 0,-1 1 0,1 2 1,0 1 43,1 0 1,-1 1-1,1-1 1,-1 0-1,0 1 1,-1 0 0,1 5-1,-1 1 78,-1 0 0,0-1-1,0 1 1,-1 0 0,-6 18 0,4-21-105,1 0 0,1 1-1,-1-1 1,1 1 0,-1 13 0,3-22-19,0 0 1,0 1-1,0-1 0,0 0 1,0 0-1,0 0 0,0 1 0,0-1 1,0 0-1,0 0 0,0 0 1,0 0-1,0 0 0,0 1 1,1-1-1,-1 0 0,0 0 0,0 0 1,0 0-1,0 0 0,0 1 1,0-1-1,0 0 0,1 0 0,-1 0 1,0 0-1,0 0 0,0 0 1,0 0-1,0 0 0,1 0 1,-1 1-1,0-1 0,0 0 0,0 0 1,0 0-1,1 0 0,8-3-165,14-10-211,-18 10 321,113-77-769,-104 72 755,22-14-112,69-30 0,-102 51 191,-1 0 1,0 1-1,1-1 1,-1 0-1,1 1 1,-1 0 0,1-1-1,-1 1 1,5 1-1,-6-1 12,0 0 0,0 0-1,0 1 1,0-1-1,0 0 1,0 1 0,0-1-1,0 1 1,0 0-1,0-1 1,0 1 0,0 0-1,0 0 1,0-1 0,0 1-1,-1 0 1,1 0-1,0 0 1,-1 0 0,1 0-1,0 2 1,0 0 36,0 0 0,0 0 0,0 0 0,0 0 0,-1 0 0,1 0 1,-1 0-1,0 1 0,0-1 0,0 0 0,-1 6 0,-2 3 209,-7 22 0,7-26-193,0 1-1,1 0 1,0-1-1,0 1 0,0 11 1,8 31-51,-5-49-23,-1-1-1,0 1 1,0-1-1,1 1 1,-1-1-1,1 1 1,-1-1 0,1 1-1,0-1 1,-1 1-1,1-1 1,0 0-1,0 0 1,0 1 0,0-1-1,0 0 1,0 0-1,1 0 1,-1 0-1,0 0 1,1 0-1,-1 0 1,0-1 0,1 1-1,-1 0 1,1-1-1,-1 1 1,1-1-1,-1 0 1,1 1 0,-1-1-1,1 0 1,-1 0-1,3 0 1,4 0 4,-1-1-1,0 0 1,1 0 0,-1-1 0,13-3-1,-5-2-92,0 0-1,0-1 1,0-1-1,-1 0 0,0-1 1,-1 0-1,0-1 0,-1 0 1,0-1-1,19-26 0,-22 24 15,0 0 0,0-1-1,11-30 1,-19 43 77,-1 1 0,1-1 0,-1 0 0,0 0 0,0 1 0,0-1 0,0 0 0,0 0 0,0 0 0,0 1 0,-1-4 0,1 5-1,0-1 0,0 1 0,0 0-1,-1-1 1,1 1 0,0 0 0,0-1-1,0 1 1,-1 0 0,1-1 0,0 1 0,0 0-1,-1-1 1,1 1 0,0 0 0,-1 0 0,1-1-1,0 1 1,-1 0 0,1 0 0,-1 0-1,0 0-6,0 0 0,0 0 0,1 0 0,-1 0-1,0 0 1,0 0 0,0 1 0,0-1 0,0 0-1,0 1 1,1-1 0,-1 1 0,0-1 0,0 1-1,1-1 1,-1 1 0,0-1 0,0 2-1,-16 15-16,11-10 41,-3 2 65,1 0-1,0 0 1,1 1 0,0 0-1,0 1 1,1-1 0,-6 15-1,10-19-73,0 0-1,0 0 0,0 0 1,1 1-1,0-1 0,0 0 1,0 1-1,1-1 0,0 1 1,1-1-1,-1 1 0,1-1 1,0 0-1,1 1 0,2 7 1,-3-12-8,0 0 1,0 0-1,0 0 0,0 1 1,0-1-1,1 0 0,-1 0 1,1-1-1,-1 1 0,1 0 1,0 0-1,0-1 1,0 1-1,0-1 0,0 0 1,0 0-1,0 1 0,0-1 1,0 0-1,1-1 0,-1 1 1,0 0-1,1-1 0,-1 1 1,0-1-1,1 0 1,-1 0-1,1 0 0,-1 0 1,5-1-1,5-1-22,-1 0-1,1-1 1,-1-1 0,0 0-1,11-6 1,41-19 53,-1-3 0,81-56 0,-120 70-113,0 0 0,-2-2-1,0-1 1,-1 0 0,34-47-1,-24 20-133,-1-1 0,24-60 0,48-141-258,-79 170 471,-3-2 1,9-93-1,-25 128 195,-3 42-152,-1 1 1,1 0-1,-1 0 0,0 0 0,0 0 1,0 0-1,0 0 0,-3-6 0,4 10-34,0-1 0,-1 1 0,1 0-1,0 0 1,0 0 0,0-1 0,0 1 0,0 0 0,0 0-1,0 0 1,0-1 0,-1 1 0,1 0 0,0 0 0,0 0-1,0 0 1,0 0 0,-1-1 0,1 1 0,0 0 0,0 0-1,0 0 1,-1 0 0,1 0 0,0 0 0,0 0-1,0 0 1,-1 0 0,1 0 0,0 0 0,0 0 0,0 0-1,-1 0 1,1 0 0,0 0 0,0 0 0,-1 0 0,1 0-1,0 0 1,0 0 0,-1 0 0,-2 2 54,0 0-1,0 0 1,1 1 0,-1-1-1,0 1 1,1-1 0,0 1 0,-1 0-1,1 0 1,0 0 0,-2 4-1,3-5-48,-44 79 317,13-21-30,6-17-190,2 1 0,3 2-1,1 0 1,2 2 0,-12 50-1,20-51-2,1 0 0,3 0 0,1 1 0,3 0 0,7 86 0,-3-117-81,2-1 0,0 1 0,1-1 0,0 0 0,1 0 0,1-1 0,0 1 0,2-2 0,16 24 0,-23-35-11,0 0 0,1-1 0,-1 1 0,1-1 0,0 1 0,-1-1 0,1 0 0,1 0 0,-1 0 0,0-1 0,0 1 0,1-1 0,-1 1 0,0-1 0,1 0 0,0-1 0,-1 1-1,7 0 1,-4-1-6,-1-1 0,0 1 0,0-1 0,1 0 0,-1-1 0,0 1 0,0-1-1,0 0 1,-1 0 0,1 0 0,0-1 0,4-3 0,5-5-22,0 0 1,13-15-1,4-2-65,42-44 182,-73 72-99,0 0-1,0 0 0,0 0 1,0 0-1,1 0 1,-1 0-1,0 0 1,0 0-1,0 0 0,0 0 1,1 0-1,-1 0 1,0 0-1,0 0 1,0 0-1,0 0 0,0 1 1,1-1-1,-1 0 1,0 0-1,0 0 1,0 0-1,0 0 0,0 0 1,0 0-1,1 0 1,-1 0-1,0 1 1,0-1-1,0 0 0,0 0 1,0 0-1,0 0 1,0 0-1,0 1 1,0-1-1,0 0 0,0 0 1,1 0-1,-1 0 1,0 0-1,0 1 1,0-1-1,0 0 0,0 0 1,0 0-1,0 1 1,0-1 4,-10 57 255,8-36-77,0-2-138,1 0 1,0-1-1,2 1 1,2 19-1,-3-37-41,0-1 0,1 1 0,-1-1-1,0 1 1,1 0 0,-1-1 0,1 1 0,-1-1-1,1 1 1,-1-1 0,1 1 0,-1-1 0,1 0 0,-1 1-1,1-1 1,-1 0 0,1 1 0,0-1 0,-1 0 0,1 1-1,0-1 1,-1 0 0,1 0 0,0 0 0,-1 0-1,1 0 1,0 0 0,-1 0 0,1 0 0,0 0 0,-1 0-1,1 0 1,0 0 0,1-1 0,29-7-55,-26 6 27,187-71-702,-137 47 667,-32 14 93,1 1 0,34-11 1,-55 21-27,-1 0 1,1 1 0,-1-1-1,1 1 1,-1 0-1,1 0 1,-1 0 0,1 0-1,2 1 1,-4-1 1,-1 0 1,1 0 0,0 1-1,-1-1 1,1 0 0,0 0-1,-1 1 1,1-1 0,0 1-1,-1-1 1,1 1 0,-1-1-1,1 1 1,0-1 0,-1 1-1,0-1 1,1 1 0,-1-1-1,1 1 1,-1 0 0,0-1-1,1 1 1,-1 0 0,0 0-1,0-1 1,1 1 0,-1 0-1,0 0 1,0-1 0,0 1-1,0 1 1,0 2 33,-1 1-1,0-1 1,0 0 0,0 0-1,0 0 1,0 0 0,-1 0-1,0-1 1,0 1 0,-2 3-1,2-4-50,0 1 0,0-1 1,1 0-1,-1 1 0,1-1 0,0 1 0,0-1 0,0 1 0,0 6 0,1-10 4,0 1-1,0-1 1,0 0-1,0 1 1,0-1 0,0 0-1,0 1 1,0-1-1,1 0 1,-1 1-1,0-1 1,0 0 0,0 1-1,1-1 1,-1 0-1,0 1 1,0-1-1,1 0 1,-1 0 0,0 0-1,1 1 1,1-1-11,-1 1 0,1-1 1,-1 0-1,1 0 0,0 0 0,-1 0 1,1 0-1,0 0 0,-1 0 0,1-1 1,-1 1-1,1-1 0,2 0 1,24-10-216,-24 9 170,100-47-273,-103 49 337,0 0 1,0-1-1,-1 1 0,1 0 0,0-1 1,0 1-1,0 0 0,0 0 0,0 0 1,0 0-1,0 0 0,0 0 0,0 0 1,0 0-1,0 0 0,0 0 0,0 1 1,0-1-1,0 0 0,0 1 0,0-1 1,-1 1-1,1-1 0,0 1 0,0-1 1,0 1-1,-1-1 0,1 1 0,0 0 1,0-1-1,-1 1 0,1 0 0,-1 0 1,1 1-1,2 3 49,-1 0 1,0 0 0,0 1-1,0-1 1,0 8 0,6 15-65,-6-25 16,-1 0-1,1 0 1,0 0 0,0 0-1,0 0 1,0 0 0,1 0-1,3 3 1,-4-5-3,0 0-1,0 0 1,1 1 0,-1-2 0,0 1-1,0 0 1,1 0 0,-1-1-1,0 1 1,1-1 0,-1 0 0,0 0-1,4 0 1,23-1-113,-1-1 0,52-11 1,54-22-253,-131 34 360,25-8 54,-1-1 1,0-1-1,49-29 0,-74 39 136,-6 3-67,-23 12 58,6-4-169,1 0 1,1 2-1,0 0 0,1 2 0,0 0 1,-27 28-1,33-28 27,0 0 1,1 0-1,0 1 1,2 1 0,0 0-1,0 0 1,2 1-1,0 0 1,-5 17-1,12-33-37,-3 9-24,0 1 1,-1 18-1,3-27 15,1 1 0,0-1 0,0 0 0,0 1 0,0-1 0,1 1 0,-1-1 0,0 1 0,1-1 0,0 0 0,-1 1 0,1-1 0,0 0 0,0 0 0,1 0 0,-1 1 0,0-1 0,3 2 0,-3-3 5,-1-1-1,1 1 1,0-1 0,0 1-1,-1-1 1,1 1-1,0-1 1,0 0-1,-1 0 1,1 1-1,0-1 1,0 0-1,0 0 1,-1 0-1,1 0 1,0 0 0,0 0-1,0 0 1,0 0-1,1-1 1,1 1-11,-1-1-1,1 0 1,0 0 0,-1-1 0,1 1 0,3-3 0,4-3-65,0-2 1,10-9 0,-14 12 26,52-53-9,-28 28-69,36-30 1,-42 39 158,-19 17 12,0 0 1,0 0-1,1 1 0,0-1 1,8-4-1,-13 9-31,-1-1 1,0 1-1,1 0 1,-1 0-1,0 0 1,1 0-1,-1-1 1,0 1-1,1 0 0,-1 0 1,0 0-1,1 0 1,-1 0-1,1 0 1,-1 0-1,0 0 1,1 0-1,-1 0 0,0 0 1,1 0-1,-1 0 1,0 1-1,1-1 1,-1 0-1,0 0 1,1 0-1,-1 0 0,0 1 1,1-1-1,-1 0 1,0 0-1,0 1 1,1-1-1,-1 0 0,0 0 1,0 1-1,1-1 1,-1 0-1,0 1 1,0-1-1,0 0 1,0 1-1,1-1 0,-1 0 1,0 1-1,0-1 1,0 0-1,0 1 1,0-1-1,0 0 1,0 1-1,0-1 0,0 1 1,-3 23 241,-7 25-143,-2-1 0,-2 0-1,-2-1 1,-28 55 0,-44 56-37,9-19-5,-3 30 30,42-83-71,-72 116 0,106-191-34,-1-1 1,-1 1-1,0-1 0,0-1 0,-1 0 0,0 0 1,-1 0-1,0-1 0,0-1 0,-13 8 1,15-11-118,-1 0 1,0 0 0,1-1-1,-1 0 1,-14 2-1,19-4 74,0-1-1,1 0 0,-1 0 1,1 0-1,-1-1 0,0 1 1,1-1-1,-1 0 0,1 0 1,-1 0-1,1 0 0,0-1 1,-1 1-1,1-1 0,0 0 1,0 0-1,0 0 0,-3-3 1,1 1-46,0-1 0,1-1-1,-1 1 1,1-1 0,0 0 0,0 0 0,1 0 0,-4-9 0,2 2-8,0 0 0,1-1 0,-3-23 1,3 2 10,1-1 1,4-48-1,0 45 147,14-76 0,-13 103 5,1-1 0,1 1 1,0 1-1,0-1 0,1 1 1,1 0-1,0 0 0,0 0 0,1 1 1,9-11-1,-10 15-58,0 1 0,0 0 1,0 1-1,0-1 0,1 1 0,0 0 0,0 1 0,0 0 1,0 0-1,13-3 0,3 0-1618,-1 2-1,31-2 1,-47 5 377,0 0-1,0 0 1,11-4 0,1-1-3644,-4 5 2005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17:46.71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167 182 11040,'-44'-59'5024,"21"29"-4385,9 18-415,0 8-256,-10-13-1311,5 5 735,5-6-3712,8 9 2400,-2-12-3072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19:01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1 498 2656,'0'0'837,"5"4"1275,-3-6-1847,0 0-1,0 0 1,0 0-1,0 0 1,1 0 0,3-2-1,-2 2-125,0-1-1,0 0 0,-1 0 1,6-5-1,17-25 703,22-39 0,-18 25-635,12-13 46,-11 17 514,-2 0-1,46-95 1,-72 132-708,5-8 12,-8 23-608,-38 125 411,8-33 227,-20 129 152,22-88-125,-21 127 399,45-246-460,-10 76 274,-6 36 1053,18-126-287,2-17-621,3-26-314,-2 27-67,12-84 62,-2 22-156,16-161 60,3 16-196,-19 163 60,2 0-1,24-60 0,-27 85-61,2 0 1,1 0-1,1 1 0,1 1 0,2 1 0,0 0 0,1 1 0,1 1 0,30-26 0,-44 43 99,0 1 0,1-1 0,-1 1 0,1 0 1,0 0-1,0 1 0,0 0 0,0 0 0,0 0 1,0 1-1,1 0 0,-1 0 0,0 0 0,1 1 1,-1 0-1,1 0 0,-1 1 0,0 0 0,1 0 1,-1 0-1,0 1 0,0 0 0,0 0 0,0 1 1,0-1-1,0 1 0,-1 0 0,1 1 0,-1 0 1,0 0-1,0 0 0,0 0 0,-1 1 0,5 5 1,-2-2 98,-1 0 1,0 0-1,0 1 1,-1 0-1,0 0 1,-1 0-1,0 0 1,0 1-1,-1 0 1,0 0-1,-1 0 1,0 0-1,0 0 1,-1 1-1,-1-1 1,0 0-1,0 0 1,-1 1-1,0-1 1,-1 0-1,0 0 1,0 0-1,-1 0 1,-1 0-1,0-1 1,0 1 0,0-1-1,-1 0 1,-1 0-1,0-1 1,0 1-1,0-1 1,-1-1-1,-1 1 1,-7 6-1,5-6 7,0 0-1,0 0 0,-1 0 1,0-2-1,0 1 1,0-1-1,-1-1 1,-13 4-1,11-5 38,0-1-1,-1 0 1,1-1-1,-1-1 1,0 0 0,1-1-1,-1 0 1,0-1-1,-27-6 1,27 3-1821,-1-1 1,-24-10-1,34 13-303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19:57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25 302 3072,'-4'-14'1637,"3"11"622,1 13 346,6 28-162,8 112-587,-14 320 421,0-456-1947,-1 0 1,-1 0 0,0-1-1,-1 1 1,0-1 0,-7 18-1,8-29 208,-1-10-57,-6-74 26,5 30-465,4-112-229,1 156 188,13-202-7,-10 163-121,3 0-1,20-74 1,-14 68 29,-5 21-13,0 0 0,2 0 0,15-29 0,-22 53 90,1 0 0,1 0 0,-1 0 0,1 1 0,1 0 0,-1 0 0,1 0 1,0 0-1,1 1 0,0 0 0,0 1 0,0 0 0,0 0 0,1 0 0,0 1 0,13-6 0,-17 9 31,0 0 0,0 0-1,1 0 1,-1 0-1,0 1 1,0-1 0,1 1-1,-1 0 1,0 1-1,0-1 1,1 1 0,-1 0-1,0 0 1,0 0-1,4 2 1,-2 0 12,-1-1 0,0 2-1,0-1 1,0 0 0,0 1 0,0 0-1,-1 0 1,0 1 0,6 7 0,0 2 47,-1 1-1,-1-1 1,0 2 0,-1-1 0,-1 1 0,8 27 0,-11-30 44,-1 0 1,1 0-1,-2 1 1,0-1 0,-1 0-1,0 1 1,-1-1-1,-3 21 1,2-24 2,-1 0 0,0 0 1,-1-1-1,0 1 0,0-1 0,-1 0 1,0 0-1,0 0 0,-1-1 0,0 0 1,-1 0-1,-7 7 0,-9 4 80,0-2-1,-1 0 1,-1-2-1,0 0 1,-31 12-1,44-22-145,5-1-44,-1-1-1,0 0 1,0 0 0,0-1 0,0 0 0,-14 2 0,20-4-118,1-1-1,-1 1 1,0-1 0,1 1-1,-1-1 1,0 0 0,1 0-1,-1 0 1,1 0 0,-1 0-1,1 0 1,-3-2 0,3 2-57,1 1 0,0 0 0,-1-1-1,1 1 1,-1 0 0,1-1 0,0 1 0,-1-1 0,1 1 0,0 0 0,-1-1 0,1 1 0,0-1 0,0 1 0,-1-1 0,1 1 0,0-1 0,0 1 0,0-1-1,0 1 1,0-1 0,0 1 0,0-1 0,0 0 0,0 1 0,0-1 0,0 1 0,0-1 0,0 1 0,0-1 0,0 1 0,1-1 0,-1 1 0,0-1 0,0 1-1,0-1 1,1 1 0,-1 0 0,0-1 0,1 1 0,-1-1 0,0 1 0,1 0 0,-1-1 0,1 1 0,9-2-1900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19:37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294 680 5312,'-1'-1'228,"1"-1"0,0 1 0,-1 0 0,1 0-1,-1-1 1,1 1 0,-1 0 0,0 0 0,0 0 0,1 0 0,-1 0 0,0 0 0,0 0 0,0 0 0,0 0 0,0 0-1,0 0 1,0 0 0,0 1 0,-1-1 0,1 0 0,-2 0 0,1 1-100,0-1 0,0 1 1,0 0-1,0 0 0,-1 0 0,1 0 0,0 1 1,0-1-1,0 1 0,0-1 0,0 1 1,0-1-1,-2 2 0,-4 2-60,1 0 0,0 0 1,0 1-1,1 0 0,-1 0 0,-9 10 0,-7 11 59,2 1-1,1 0 1,2 1-1,0 1 1,2 1-1,-22 58 1,31-71-69,1 1 0,1-1 0,-3 21 0,7-32 3,0 0 0,0 0 0,1 0 0,0 0 0,0-1 0,0 1 0,1 0 0,0 0 0,0 0 0,1-1-1,0 1 1,-1-1 0,2 1 0,2 5 0,-4-9-13,1 0-1,0 1 1,-1-1-1,1 0 1,0 0-1,0 0 1,0-1 0,0 1-1,0 0 1,1-1-1,-1 1 1,1-1-1,-1 0 1,1 0-1,3 1 1,-2-1 13,0 0 0,0 0 1,0-1-1,0 0 0,1 0 0,-1 0 1,0-1-1,0 1 0,5-2 0,7-3 80,-1-1 0,1 0 0,-2-1 0,17-9 0,-23 11-112,31-18 3,49-38 0,32-36-126,-86 68 172,-28 24-38,0 0 0,-1 0 0,6-10 0,2 0-467,-27 50-1100,-5 8 1540,-5 37-104,24-78 109,-1 0 0,1 0-1,-1 0 1,1 1 0,0-1 0,0 0 0,0 1-1,0-1 1,0 0 0,0 0 0,1 1 0,-1-1 0,1 0-1,-1 0 1,1 0 0,0 0 0,1 4 0,1-3 45,0 1 0,0 0 0,1-1 1,-1 1-1,1-1 0,-1 0 0,7 3 1,-8-4-29,1 0 0,-1-1 0,0 0 0,1 1 0,0-1 0,-1 0 0,1 0 1,0-1-1,-1 1 0,1 0 0,0-1 0,0 0 0,0 1 0,0-1 1,-1 0-1,4-1 0,-2 0 30,0 0-1,0 0 1,-1 0 0,1-1-1,0 1 1,-1-1 0,1 0-1,-1 0 1,0 0 0,5-5-1,-2 1 14,0 0-1,0 0 1,-1 0-1,0-1 0,0 0 1,-1 0-1,0 0 0,0 0 1,-1-1-1,5-13 0,-5 11-63,-1-1-1,0 1 0,0-1 0,-1 0 0,-1-20 1,0 26-63,-1 0 0,1 0 1,-1 1-1,-1-1 1,1 0-1,-1 1 0,1-1 1,-1 1-1,-1-1 0,1 1 1,-1 0-1,1 0 1,-1 0-1,0 1 0,-7-7 1,8 8 1,0 1 0,-1 0 0,1-1 0,-1 1 0,1 0 1,-1 1-1,1-1 0,-1 0 0,0 1 0,-2-1 0,4 1 20,0 0 0,-1-1-1,1 1 1,0 0 0,0 0-1,0 0 1,0 0 0,0 0 0,0 0-1,0 1 1,-1-1 0,1 0-1,0 0 1,0 1 0,0-1-1,0 1 1,0-1 0,0 1 0,0-1-1,0 1 1,0 0 0,1-1-1,-1 1 1,0 0 0,0 0-1,0 0 1,0 1 0,1-2 25,0 0 0,0 0 0,0 1 0,0-1 0,0 0 1,0 1-1,0-1 0,0 0 0,0 1 0,0-1 0,0 0 0,0 1 0,0-1 0,0 0 1,0 1-1,0-1 0,0 0 0,0 1 0,1-1 0,-1 0 0,0 1 0,0-1 0,0 0 1,1 0-1,-1 1 0,0-1 0,0 0 0,1 0 0,-1 0 0,0 1 0,0-1 1,1 0-1,-1 0 0,0 0 0,1 0 0,-1 0 0,0 1 0,1-1 0,-1 0 0,0 0 1,1 0-1,17 2 97,-15-1-79,7-1 34,-1 0 1,1 0 0,-1-1-1,1 0 1,-1 0-1,0-1 1,0 0-1,0-1 1,0 0-1,0-1 1,15-7 0,5-6 53,-1-2 0,27-22-1,16-13 141,16 0 56,-26 16-66,90-72 0,-132 93-203,-2-1-1,0-1 1,-1 0-1,-1-1 1,0-1-1,19-37 1,-11 8-104,-1-1 0,25-92 0,-45 135 36,-1 6-16,-1 1 0,1-1 0,0 1 0,-1-1 0,0 1 0,1-1 0,-1 0 0,0 1 0,0-1 0,0 1 0,0-1 0,0 0-1,0 1 1,0-1 0,-1 1 0,0-4 0,1 5 41,0 0-1,0-1 1,0 1 0,-1 0-1,1 0 1,0 0-1,0-1 1,0 1-1,0 0 1,0 0-1,0 0 1,-1-1-1,1 1 1,0 0-1,0 0 1,0 0-1,0 0 1,-1 0-1,1 0 1,0-1-1,0 1 1,0 0-1,-1 0 1,1 0-1,0 0 1,0 0-1,-1 0 1,1 0-1,0 0 1,0 0-1,0 0 1,-1 0-1,1 0 1,0 0-1,0 0 1,-1 0-1,1 0 1,0 0-1,0 1 1,-1-1-1,-2 2-40,0 0-1,0 0 0,0 0 0,0 0 1,0 1-1,1-1 0,-1 1 0,1 0 1,0 0-1,0 0 0,-3 5 0,-206 298-266,185-270 313,2 1-1,1 2 0,2 0 1,-17 47-1,32-69 36,1 0 0,1 0-1,0 1 1,1-1 0,0 28-1,3-32 13,0 0 0,2-1-1,-1 1 1,2 0 0,0-1-1,0 0 1,1 1 0,8 17 0,-9-24-8,0 0 1,1-1 0,-1 0-1,1 0 1,0 0 0,0 0-1,0 0 1,1-1 0,6 5-1,-7-6 2,-1-1 0,1 0-1,0 0 1,-1 0-1,1 0 1,0-1-1,0 1 1,0-1-1,0 0 1,1-1 0,-1 1-1,0-1 1,0 1-1,0-1 1,6-1-1,-3 0 11,0-1 0,0 0 0,0 0 0,0-1 0,0 0 0,0 0 0,-1 0 0,8-6 0,5-4 206,22-21 0,-3-2-78,-2 0 0,-2-3-1,-2 0 1,-1-3-1,39-68 1,-40 49-217,-3 0 1,28-92 0,-29 73 1,26-92-480,-51 168 426,-1 0 0,1 0 1,-1 0-1,0 0 0,-1-7 0,1 11 69,0-1 0,0 0 0,0 1-1,0-1 1,0 1 0,0-1 0,0 0 0,-1 1 0,1-1 0,0 1-1,0-1 1,-1 0 0,1 1 0,0-1 0,-1 1 0,1-1 0,0 1-1,-1-1 1,1 1 0,-1 0 0,1-1 0,-1 1 0,1-1-1,-1 1 1,1 0 0,-1 0 0,0-1 0,1 1 0,-1 0 0,1 0-1,-1-1 1,0 1 0,1 0 0,-1 0 0,1 0 0,-1 0 0,0 0-1,1 0 1,-1 0 0,0 0 0,1 0 0,-1 1 0,1-1 0,-1 0-1,0 0 1,0 1 0,-3 1-26,0 0 0,1 0 0,0 0 0,-1 0 0,1 0 0,0 1-1,0 0 1,0 0 0,0 0 0,1 0 0,-1 0 0,-2 5 0,-5 9-18,-11 25 0,15-30 45,-28 65 25,3 0 1,3 3 0,-29 138-1,51-172 94,2-1 0,1 1 0,9 88 0,-4-114 34,1 0-1,1 0 0,1-1 1,0 0-1,17 37 0,-8-32 164,-13-23-262,0 0 0,-1 0 0,1 0 1,0 0-1,0 0 0,0 0 0,0-1 0,0 1 0,0 0 0,0 0 1,0-1-1,0 1 0,0-1 0,0 1 0,0-1 0,0 1 0,1-1 0,-1 0 1,0 1-1,3-1 0,-3 0 16,1-1 1,0 0-1,0 0 1,-1 1 0,1-1-1,0 0 1,-1-1-1,1 1 1,-1 0-1,1 0 1,-1-1-1,0 1 1,3-3 0,15-24 170,-15 22-185,18-29 38,0 1-56,1 0 1,27-31-1,-38 51-62,12-19-1,-17 22-78,1 0 0,1 0 0,13-13-1,-14 20-119,-5 8-70,-4 14 37,1-15 342,-4 26-72,2 0 0,1 0 0,1 0 0,2 0 0,1 0 0,12 51 0,-13-72 52,1 0-1,0-1 1,0 1-1,0-1 1,1 0-1,1 0 1,-1-1-1,7 9 1,-9-14-6,-1 1 0,1-1-1,-1 1 1,1-1 0,0 1 0,-1-1 0,1 0 0,0 0 0,0 0 0,0 0-1,0 0 1,0-1 0,0 1 0,0 0 0,0-1 0,0 1 0,1-1 0,-1 0-1,0 0 1,0 0 0,0 0 0,0 0 0,4-1 0,2-1 42,0 0 1,0-1 0,-1 0-1,1 0 1,7-4-1,1-3-27,-1 1 0,0-2 0,0 0-1,-1-1 1,0 0 0,-1-1 0,-1-1-1,21-28 1,1-10 51,35-72 0,-69 124-97,18-36 26,-6 11-106,25-37 0,-28 48-45,-7 11-23,0-1 0,0 1 0,0 0 0,1 0 0,-1 0 0,1 0 0,5-4 0,-8 7 137,0 0 0,0 0 0,1 0 1,-1 0-1,0 0 0,0 0 0,0 0 0,1 0 0,-1 0 0,0 0 0,0 1 1,0-1-1,1 0 0,-1 0 0,0 0 0,0 0 0,0 0 0,0 0 0,0 0 1,1 1-1,-1-1 0,0 0 0,0 0 0,0 0 0,0 0 0,0 0 0,0 1 1,0-1-1,1 0 0,-1 0 0,0 0 0,0 1 0,0-1 0,0 0 0,0 0 1,0 0-1,0 1 0,0-1 0,0 0 0,0 0 0,0 0 0,0 1 0,0-1 1,0 0-1,0 0 0,0 0 0,-1 0 0,1 1 0,0-1 0,-1 16-86,-27 131-43,-45 194 431,72-339-286,-8 29 328,8-30-293,1 0-1,0 0 0,-1 0 0,1 0 0,-1 0 0,1 0 0,-1 0 0,1 0 1,-1 0-1,1 0 0,-1-1 0,0 1 0,0 0 0,0 0 0,1-1 1,-1 1-1,0-1 0,0 1 0,0-1 0,0 1 0,0-1 0,0 1 0,0-1 1,-1 1-1,1-2-8,0 1 0,0-1 0,0 1 0,0-1 0,0 1 0,0-1 0,1 1 0,-1-1 0,0 0 0,0 1 0,0-1 0,1 0 0,-1 0 0,0 0 0,1 0 0,-1 1 0,1-1 0,-1 0 0,1 0 0,-1-2 0,-6-16-60,0-29-509,5 36 268,1 0 1,-5-15 0,4 18-34,2 9 269,0 0 0,0 0 1,0 0-1,0-1 0,-1 1 0,1 0 0,0 0 1,0-1-1,0 1 0,0 0 0,0 0 0,0 0 1,0-1-1,0 1 0,1 0 0,-1 0 0,0-1 1,0 1-1,0 0 0,0 0 0,0 0 1,0-1-1,0 1 0,0 0 0,1 0 0,-1 0 1,0-1-1,0 1 0,0 0 0,0 0 0,1 0 1,-1 0-1,0 0 0,0-1 0,1 1 0,0 1 27,1 0-1,-1-1 0,0 1 0,1 0 0,-1 0 0,0 0 1,1 0-1,1 3 0,2 1 48,-2-3-31,0-1 0,-1 1 1,1 0-1,0-1 0,0 0 1,-1 0-1,1 0 0,0 0 1,0 0-1,0-1 0,0 1 1,0-1-1,1 0 0,-1 0 1,0 0-1,3 0 0,-1-1 19,0 0 0,-1-1-1,1 1 1,-1-1-1,1 0 1,-1 0-1,0-1 1,0 1 0,6-5-1,3-4 63,-1-1 1,-1 0-1,0-1 0,18-25 0,12-20-84,3 1 0,3 2 0,54-48 0,-91 95-301,-7 8-171,-5 3 389,-15 25-306,9-15 323,1 0 0,-12 27 1,6-3 195,1 1 1,2 0-1,2 0 1,-4 43 0,12-75-93,0-1 0,0 1 0,0 0 0,0 0 0,1-1 0,0 1 0,1 0 0,-1-1 1,1 1-1,3 6 0,-4-9-15,1 0 0,0-1 0,-1 1 0,1-1 0,0 0 0,0 1-1,1-1 1,-1 0 0,0 0 0,1 0 0,-1-1 0,1 1 0,-1-1 0,1 1 0,0-1 0,0 0 0,0 0 0,-1 0 0,1 0 0,6 0 0,-4 0 37,1-1 0,0 0 0,0 0 0,0-1 0,0 1-1,0-1 1,7-2 0,38-16 180,-43 16-223,10-5-7,0-1-1,0 0 1,-1-2-1,-1 0 1,29-24-1,-25 16 19,-1-1 1,0-1-1,26-38 1,-11 10-507,-34 48 84,-1 2 136,-6 10 35,-10 15 106,7-8 97,2 0 0,0 1 0,1 0 0,0 0 0,2 0-1,-5 33 1,10-46 64,0 0 0,1-1 0,-1 1 0,1 0 0,0 0 0,1-1-1,-1 1 1,1-1 0,0 1 0,1-1 0,-1 0 0,1 0 0,0 0 0,4 6 0,-6-11-34,0 1 0,0 0 0,-1-1 0,1 1 0,0-1 0,0 1 0,0-1 0,0 0 0,-1 1 0,1-1 0,0 0 0,0 1 1,0-1-1,0 0 0,0 0 0,0 0 0,0 0 0,0 0 0,0 0 0,0 0 0,0 0 0,0 0 0,0 0 0,0-1 0,0 1 0,0 0 0,0-1 0,0 1 0,-1-1 0,1 1 1,0-1-1,1 0 0,2-2 32,-1 1 1,0 0 0,0-1 0,0 0 0,0 0 0,0 0 0,4-6-1,-2 1-8,-1-1-1,0 1 0,0-1 0,-1 0 0,0 0 1,0 0-1,-1 0 0,0 0 0,-1 0 1,1-12-1,-1 2-49,1-51 64,-2 60-127,-1 1 0,0-1 0,0 1-1,-1-1 1,-5-12 0,-19-39-89,26 60 168,0 0 0,-1 0-1,1 0 1,0 0 0,0 0 0,-1 0-1,1 0 1,0 0 0,0 0-1,0 0 1,0 0 0,1 0 0,-1 0-1,0 0 1,0 0 0,1 0 0,-1 1-1,0-1 1,1 0 0,-1 0 0,1 0-1,-1 0 1,1 0 0,-1 0 0,1 1-1,0-1 1,-1 0 0,1 1-1,0-1 1,0 0 0,-1 1 0,1-1-1,0 1 1,1-1 0,5-3-59,-1 1 0,1 0 1,11-4-1,-13 5 4,4-1 30,1 0 0,0 0 0,0 1 0,0 0 0,0 1 0,1 0 0,-1 1 0,0 0 0,0 0 0,0 1 0,1 0 0,-1 1 0,0 1 0,0-1 0,10 5 0,-17-5 24,1 0 0,-1 0-1,0 0 1,0 0 0,0 0-1,0 0 1,-1 1 0,1 0 0,0-1-1,-1 1 1,0 0 0,3 5-1,-2-3 19,0 1 1,-1 0-1,1 0 0,-1 0 0,-1 0 0,3 10 0,-3 1 35,0 0-1,0 0 1,-2-1-1,-3 27 0,-1-20 38,4-18-55,-1 0 0,1 1 0,0-1 0,1 1 0,-1-1 0,1 0 0,0 1 1,1-1-1,1 11 0,-2-16-31,0 1 0,1-1 0,-1 1 1,0-1-1,0 0 0,0 1 0,1-1 0,-1 0 1,0 1-1,1-1 0,-1 0 0,0 0 1,1 1-1,-1-1 0,0 0 0,1 0 0,-1 0 1,0 1-1,1-1 0,-1 0 0,0 0 1,1 0-1,-1 0 0,1 0 0,-1 0 0,0 0 1,1 0-1,-1 0 0,1 0 0,-1 0 1,1 0-1,-1 0 0,0 0 0,1 0 0,-1 0 1,0-1-1,1 1 0,-1 0 0,1 0 1,-1 0-1,0 0 0,1-1 0,-1 1 0,0 0 1,1-1-1,-1 1 0,0-1 0,34-22 308,46-45 0,-27 21-359,-14 13-37,-24 21-5,0 0 1,1 0-1,0 1 0,24-12 0,-39 23 54,0 1 0,0-1-1,0 1 1,0 0 0,-1-1-1,1 1 1,0 0 0,0 0-1,0-1 1,0 1 0,0 0-1,0 0 1,0 0 0,0 0-1,0 0 1,2 1 0,-3-1 14,1 0 0,-1 1 1,1-1-1,-1 0 0,1 1 1,-1-1-1,0 1 0,1-1 1,-1 0-1,1 1 0,-1-1 1,0 1-1,1-1 0,-1 1 1,0 0-1,0-1 0,1 1 1,-1-1-1,0 1 0,0 0 1,1 4-18,-1-1 1,0 1 0,0-1-1,0 1 1,0-1-1,-2 6 1,-9 52-13,4-22 144,1 0 1,-1 45-1,7-79-61,0-1-1,1 1 0,0-1 0,0 1 0,0-1 0,0 0 1,1 0-1,0 0 0,0 1 0,4 4 0,-6-9-22,1 0 0,0 0 1,0 0-1,0 0 0,0 0 0,0 0 0,0 0 0,0 0 0,0 0 0,0 0 0,0 0 0,1-1 1,-1 1-1,0-1 0,0 1 0,1-1 0,-1 1 0,2-1 0,-1 0 3,0 0 1,0 0-1,0 0 0,0 0 0,-1-1 1,1 1-1,0-1 0,0 0 0,0 1 0,-1-1 1,1 0-1,0 0 0,-1 0 0,1 0 1,0 0-1,-1-1 0,2-1 0,10-9 67,-1-1 0,0 0 0,-1-1 0,13-19 0,34-69 79,-38 64-162,41-58-1,-49 81-29,0 1-1,0 0 0,2 1 1,0 0-1,25-18 0,-11 11-367,-27 20 383,-1-1 1,0 1 0,0 0-1,0 0 1,0 0 0,1 0 0,-1-1-1,0 1 1,0 0 0,1 0-1,-1 0 1,0 0 0,0 0-1,1 0 1,-1-1 0,0 1 0,0 0-1,1 0 1,-1 0 0,0 0-1,0 0 1,1 0 0,-1 0-1,0 0 1,0 0 0,1 0-1,-1 0 1,0 0 0,0 1 0,1-1-1,-1 0 1,1 8-142,-10 19 74,-38 90 152,-69 156 198,111-262-234,-20 38 137,22-45-116,1-1 1,0 1 0,-1-1 0,0 0-1,0 0 1,0 0 0,0 0 0,0 0-1,-1-1 1,-3 3 0,6-4-52,1-1 0,0 0 0,-1 0 0,1 1 0,0-1 0,-1 0 0,1 0 0,-1 0 0,1 0 0,0 1 0,-1-1 0,1 0 0,-1 0 0,1 0 0,0 0 1,-1 0-1,1 0 0,-1 0 0,1 0 0,0 0 0,-1 0 0,1 0 0,-1-1 0,1 1 0,0 0 0,-1 0 0,1 0 0,-1 0 0,1-1 0,0 1 0,-1 0 0,1 0 0,0-1 0,0 1 1,-1 0-1,1 0 0,0-1 0,-1 1 0,1 0 0,0-1 0,0 1 0,0-1 0,-1 1 0,1 0 0,0-1 0,0 1 0,0 0 0,0-1 0,0 1 0,0-1 0,0 1 0,0 0 0,0-1 1,0 1-1,0-1 0,0 1 0,0-1 0,0 1 0,0-1 0,6-28-59,-2 16 42,1 0 0,0 1 0,1-1 0,1 1 0,0 1 0,0-1 0,1 1 0,1 0 0,0 1 1,0 0-1,15-12 0,13-8-1651,78-47 0,-86 59 191,36-27-3706,-38 24 3,-12 11 2170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19:38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51 6656,'-39'-21'3008,"31"18"-2624,8-2 160,5 1-384,-2-5-416,8 9 128,-2-8-2176,5 8 1280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19:38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54 6048,'-91'-12'2752,"68"9"-2400,23-3 608,4 3-608,15-6-64,9 0-192,19 2-1856,0 2 992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19:40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104 865 3488,'15'-30'2189,"-13"27"-1668,-1 0-1,1 0 1,0 0-1,-1 0 1,1 0-1,-1-1 1,0 1-1,0 0 0,-1-1 1,1-3-1,-1 7-494,0 0 0,0 0 0,0 0 0,0 0-1,0 0 1,0 0 0,0 0 0,0 0 0,0-1-1,0 1 1,0 0 0,0 0 0,0 0 0,0 0 0,0 0-1,0 0 1,0 0 0,0 0 0,0 0 0,0 0-1,0 0 1,0 0 0,0 0 0,0 0 0,0 0-1,0 0 1,0 0 0,0 0 0,0 0 0,0 0 0,-1 0-1,1-1 1,0 1 0,0 0 0,0 0 0,0 0-1,0 0 1,0 0 0,0 0 0,0 0 0,0 0-1,0 0 1,0 0 0,0 0 0,0 0 0,0 1 0,-1-1-1,1 0 1,0 0 0,0 0 0,0 0 0,0 0-1,0 0 1,0 0 0,0 0 0,0 0 0,0 0 0,0 0-1,0 0 1,0 0 0,0 0 0,0 0 0,0 0-1,0 0 1,0 0 0,-5 5 564,-3 4-378,1 1 0,1-1 0,0 2 0,-8 14 0,-15 48 178,23-56-299,-5 12 112,1 0 1,2 1 0,2 0-1,0 1 1,-2 58-1,8-81-75,0-1 1,0 0-1,1 1 0,1-1 1,-1 0-1,4 9 0,-5-15-89,1 1-1,-1 0 1,1-1-1,0 1 1,0 0-1,0-1 0,0 1 1,0-1-1,0 0 1,0 1-1,0-1 1,1 0-1,-1 1 1,0-1-1,1 0 1,-1 0-1,1 0 1,-1 0-1,1-1 1,0 1-1,-1 0 1,1-1-1,0 1 0,0-1 1,-1 1-1,1-1 1,0 0-1,0 0 1,-1 0-1,5 0 1,0-1 11,1-1-1,-1 0 1,1 0 0,-1 0 0,0-1 0,0 0 0,0 0 0,0-1-1,8-5 1,47-44 134,-47 41-194,35-39 76,-1-1-1,66-96 1,-72 84-690,-49 78 420,0 1 1,0-1-1,2 1 0,-6 19 0,7-17 223,1-1-1,1 1 0,0 0 0,1 20 0,1-32 7,1 0 0,0 0 0,-1 0 0,2 0 0,-1 0 0,1 0 0,-1 0 0,4 5 0,-3-7 18,-1-1 0,1 1 1,0-1-1,0 1 0,0-1 1,1 0-1,-1 0 0,0 0 1,1 0-1,-1 0 0,1-1 1,0 1-1,-1-1 0,6 3 1,-5-4-10,-1 1 1,1-1 0,0 1 0,0-1-1,-1 0 1,1 0 0,0 0 0,-1-1-1,1 1 1,0-1 0,0 1 0,-1-1-1,1 0 1,-1 0 0,1 0 0,-1 0-1,1 0 1,-1-1 0,0 1 0,1-1-1,-1 0 1,0 0 0,2-2 0,6-5 21,-1-1 1,-1 0 0,10-14 0,-18 24-57,15-24 5,-1 1-1,-1-2 1,-2 0 0,0 0-1,-2-1 1,0 0 0,7-47-1,-14 56-68,-2 14 21,0 0-1,1-1 0,-1 1 1,1 0-1,0 0 1,1-5-1,-1 8 39,-1-1-1,1 0 0,-1 0 0,1 0 1,-1 1-1,1-1 0,0 0 1,0 1-1,-1-1 0,1 0 1,0 1-1,0-1 0,0 1 0,-1-1 1,1 1-1,0 0 0,0-1 1,0 1-1,0 0 0,0-1 1,0 1-1,0 0 0,0 0 0,0 0 1,2 0-1,31-1 7,39-8 0,-48 5-53,0 1 1,0 1-1,1 1 1,26 3-1,-51-2 51,-1 0 0,1 0 0,0 0 0,0 0 0,0 0 0,0 0 0,0 0-1,0 1 1,0-1 0,-1 0 0,1 1 0,0-1 0,0 0 0,0 1 0,-1-1 0,1 1 0,0-1 0,0 1 0,-1 0-1,1-1 1,0 1 0,-1 0 0,1-1 0,-1 1 0,1 0 0,-1-1 0,1 1 0,-1 0 0,0 0 0,1 0 0,-1 0-1,0 0 1,0-1 0,1 3 0,-2 1 4,1 0 0,-1 0 0,0 0 0,0 0 0,-1 0 1,-2 7-1,-2 2 13,-14 37-20,6-19 27,-10 37 0,22-58-7,-1 0 0,2-1 0,-1 1 0,1 0 0,1 0 1,-1 0-1,2 0 0,1 14 0,-1-22 17,-1 0 1,0 0-1,1 1 1,0-1-1,-1 0 1,1 0-1,0 0 1,0 0-1,0 0 0,1 0 1,-1 0-1,0 0 1,1 0-1,-1 0 1,1-1-1,3 3 1,-3-3-12,0 0 0,0 0 1,0 0-1,0 0 0,0-1 0,1 1 1,-1-1-1,0 0 0,0 1 0,1-1 1,-1 0-1,0 0 0,1-1 0,-1 1 1,0 0-1,0-1 0,0 0 0,3 0 1,11-5 56,-1 0 1,0-1 0,0-1 0,-1 0-1,27-20 1,63-60 112,-85 71-132,28-29-48,-2-1 0,-1-3 0,-4-1 0,-1-2 0,-3-2 0,-2-1 0,35-79 0,-55 103-48,-2 8-87,-1 0 0,-2-1 0,0 0 1,8-41-1,-16 56-30,-1 10 150,0 0 0,0 0 0,0 0 0,0 0 0,0 0 0,0 0 0,0 0 0,0 0 1,0 0-1,-1 0 0,1 0 0,0 0 0,0 0 0,0 0 0,0 0 0,0 0 0,0 0 0,0 0 0,0 0 0,0 0 1,0 0-1,0 0 0,0 0 0,0 0 0,0 0 0,0 0 0,0 0 0,0 0 0,0 0 0,0 0 0,0 0 0,0 0 1,0 0-1,0 0 0,0 0 0,0 0 0,0 0 0,0 0 0,0 0 0,0 0 0,0 0 0,0 0 0,0 0 0,0 0 1,0 0-1,-1 0 0,1 0 0,0 0 0,0-1 0,0 1 0,0 0 0,0 0 0,0 0 0,0 0 0,0 0 0,-7 16-278,2-3 196,1-4 3,-55 134-279,25-47 459,15-45-58,1 0 1,-15 82-1,29-104 64,-2 46 0,9-53 97,-3-22-188,0 1 0,1 0 1,-1-1-1,0 1 1,0-1-1,1 1 0,-1-1 1,1 1-1,-1-1 0,0 1 1,1-1-1,-1 1 0,1-1 1,-1 0-1,1 1 0,-1-1 1,1 0-1,-1 1 1,1-1-1,1 0 10,0 0 0,0 0-1,-1 0 1,1 0 0,0-1 0,-1 1 0,1 0-1,-1-1 1,1 0 0,0 1 0,-1-1 0,1 0-1,-1 0 1,1 0 0,-1 0 0,0 0 0,0 0 0,3-3-1,144-114 448,-93 76-406,76-76 0,-97 81-89,52-74 1,14-48-42,-68 107 79,12-17-16,20-34-116,-53 84 113,12-24-138,-20 35 20,-5 9-16,-8 15 100,-53 124 4,-20 38 115,-48 31 158,77-129 36,-60 120 1,60-84 515,54-116-781,0 0 0,0 0 0,-1 0 0,1 0 0,0 0 0,0 1 0,0-1 0,0 0 0,0 0 0,0 0 0,0 0 0,-1 0 0,1 0 0,0 0 0,0 1 0,0-1 0,0 0 0,0 0 0,0 0 0,0 0 0,0 0 0,0 1 0,0-1 0,0 0 0,0 0 0,0 0 0,0 0 0,0 0 0,0 1 0,0-1 0,0 0 0,0 0 0,0 0 0,0 0 0,0 0 0,0 1 0,0-1 0,0 0-1,0 0 1,1 0 0,-1 0 0,0 0 0,0 0 0,0 1 0,0-1 0,0 0 0,1 0 0,7-6 273,17-18 53,-2 2-276,2 1 1,46-32 0,76-31-411,-143 82 297,1 0 0,-1 0-1,1 0 1,-1 1 0,1 0 0,0 0 0,6-1 0,-9 2 41,-1 0 0,1 0 0,0 0 0,0 0-1,0 0 1,0 0 0,-1 1 0,1-1 0,0 1 0,0-1-1,-1 1 1,1 0 0,0 0 0,-1 0 0,1 0 0,-1 0-1,1 0 1,-1 0 0,0 0 0,1 1 0,1 1 0,11 19 50,-1 0 0,0 1 0,17 44 1,1 4-38,-26-62 236,2 0-4547,-5-22-3323,-3 0 5678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19:40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76 6400,'-28'-15'2058,"13"11"-282,13 5-941,6-1 96,24-1 246,31-6 1,-5 1-1112,-3 2-30,212-20 173,-227 20-1919,33-6-4948,-53 9 3944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19:41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22 5888,'-71'-9'2688,"57"6"-2336,9-3 320,10 3-512,4 6-96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3:03:15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23 353 5888,'-23'-26'2688,"41"10"-2336,6-1 1216,4 4-928,25-16 1056,3 8-960,24-18 352,-3 10-640,31-13-192,1 17-160,10-5 64,-11 13-96,-14 1-32,-18 7 0,-5-8-1184,-10 10 640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19:44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72 2976,'-7'-25'971,"6"17"-603,2 3-433,6-28 4193,-11 105-603,-23 112-1444,-26 38-335,2-8-655,39-142-850,-25 107 984,28-154-573,9-32 14,11-42-112,1 1-498,2-1-1,39-85 0,-48 123-119,1 0 0,0 0 0,0 1 0,1 0 0,1 0 0,0 0 0,0 1 0,12-11 0,-18 19 41,0-1 1,0 1 0,0 0 0,0-1-1,1 1 1,-1 0 0,0 0 0,1 1-1,-1-1 1,1 0 0,-1 1 0,0-1-1,1 1 1,-1 0 0,1 0-1,2 0 1,-3 0 15,1 1 0,-1 0 0,0 0 0,0 0 0,0 0 0,1 0-1,-1 0 1,0 0 0,-1 1 0,1-1 0,0 1 0,0-1 0,0 1 0,-1 0-1,1-1 1,-1 1 0,2 4 0,0-2 4,-1 0 0,0 1 0,0-1 0,-1 1 0,1 0 0,-1-1 0,0 1 0,0 0 0,-1 0 0,1 0 0,-1 0 0,0-1 0,-1 7 0,-2 8 91,-9 37-1,-32 94 404,37-132-354,-1 0 0,0 0 0,-2-1 0,0-1-1,-23 31 1,30-44-101,0 0-1,0 0 0,0 0 0,-1 0 0,1-1 1,-1 1-1,1-1 0,-1 0 0,0 0 0,0-1 0,-5 3 1,7-4-22,0 1 1,-1-1 0,1 1 0,0-1-1,-1 0 1,1 0 0,0 0 0,-1 0-1,1 0 1,0-1 0,-1 1 0,1-1-1,0 1 1,0-1 0,-1 0 0,1 0-1,0 0 1,0 0 0,0 0 0,0-1-1,-2-1 1,3 3-13,1-1-1,-1 0 1,1 1 0,0-1-1,-1 1 1,1-1 0,0 0-1,-1 1 1,1-1-1,0 0 1,0 1 0,-1-1-1,1 0 1,0 0 0,0 1-1,0-1 1,0 0 0,0 1-1,0-1 1,0 0 0,0 0-1,1 1 1,-1-1-1,0 0 1,0 1 0,0-1-1,1 0 1,-1 1 0,0-1-1,1 0 1,-1 1 0,1-1-1,-1 1 1,1-1 0,-1 1-1,1-1 1,-1 1-1,2-2 1,3-2-3,0-1-1,1 0 1,6-3 0,-10 7-5,200-127-47,68-10 122,-108 49 33,-128 64-131,-21 14-104,-11 8 3,-4 4-53,-19 14 156,1 1 1,1 1-1,0 1 1,-18 23-1,-6 5 32,18-20 75,0 1 0,2 1 0,2 2 0,0 0 0,-30 61 0,49-86-21,0 0 1,0 0-1,1 0 1,-1 0-1,1 0 0,0 0 1,1 0-1,-1 7 0,1-11-37,0 0-1,0 0 1,0 0-1,1-1 1,-1 1-1,0 0 0,0 0 1,1-1-1,-1 1 1,0 0-1,1 0 1,-1-1-1,0 1 0,1 0 1,-1-1-1,1 1 1,-1-1-1,1 1 1,0 0-1,-1-1 0,1 0 1,0 1-1,0 0 1,1-1 1,0 1 0,0-1 0,0 0 0,-1 0 0,1 0 0,0 0 1,0 0-1,0 0 0,-1-1 0,1 1 0,0 0 0,0-1 0,-1 0 0,1 1 1,2-2-1,11-6 21,0 0 1,-1-1 0,0 0 0,-1-1 0,0 0-1,19-21 1,-3 0-18,36-50 1,11-33-152,0 0-67,-70 104 138,0 0-298,-4 10 164,-1 7 53,-2 10 132,-1-1 1,-5 24 0,-1 9 21,5-21 0,2 51 0,2-68 54,0 1-1,1-1 1,0 1-1,1-1 1,0 0 0,1 0-1,6 12 1,-10-21-57,1-1-1,-1 0 1,1 0-1,0 0 1,0 1 0,0-1-1,-1 0 1,1 0 0,0 0-1,0 0 1,1 0-1,-1-1 1,0 1 0,2 1-1,-2-2-5,0 0-1,0 1 0,0-1 0,0 0 1,0 0-1,0 0 0,0 0 0,0 0 1,0 0-1,0-1 0,0 1 0,0 0 1,0 0-1,0-1 0,0 1 0,0-1 1,0 1-1,0-1 0,0 1 1,0-1-1,-1 0 0,3-1 0,18-17 72,0-1 0,0-2-1,26-36 1,12-14 2,82-70-47,-56 58-277,-75 77-105,-6 14 5,3 11 284,1-2 21,-1 1 0,-1 0 0,0 0 0,-1 1 0,-1-1 0,3 27 0,9 36 136,-13-69-40,0 1 40,1-1-1,6 16 1,-9-24-87,0-1 1,1 1-1,-1 0 1,1-1 0,0 1-1,0-1 1,0 0-1,0 0 1,0 0-1,0 0 1,1 0 0,-1 0-1,1 0 1,3 2-1,-4-4-2,0 0-1,0 1 1,0-1-1,0 0 1,0 0-1,0 0 1,0 0-1,0 0 1,0 0-1,0-1 1,0 1-1,0-1 1,0 1-1,-1-1 1,1 0-1,0 0 1,0 1-1,-1-1 1,1-1-1,2-1 1,4-3 6,-1 1 0,0-2 1,6-6-1,3-5 64,-1-1 1,21-36-1,19-48 121,-22 40-13,5-17-702,-38 79 496,1 0 1,-1 0 0,1 0-1,0 0 1,-1 0-1,1 0 1,0 0-1,-1 0 1,1 0-1,0 0 1,0 0-1,0 0 1,0 1-1,0-1 1,0 0-1,0 1 1,0-1-1,0 1 1,0-1-1,2 0 1,-2 1-2,1 0 0,-1 0 0,0 1 0,0-1 0,0 0 0,0 0 0,1 1 1,-1-1-1,0 0 0,0 1 0,0-1 0,0 1 0,0-1 0,0 1 0,0 0 0,0 0 0,1 1 0,1 1-3,0 0-1,-1 0 0,1 0 0,-1 1 0,0-1 0,0 1 0,0-1 0,0 1 1,0 0-1,-1 0 0,2 6 0,-2 4 65,0-1 0,-1 0-1,-2 24 1,0-21-43,1-1-1,3 27 1,-2-37 25,1 0 0,0 0 0,0-1 0,1 1 1,-1 0-1,1-1 0,0 1 0,0-1 0,1 1 1,-1-1-1,1 0 0,5 6 0,-6-8-13,0-1 0,1 1-1,-1-1 1,0 1 0,0-1-1,1 0 1,-1 0 0,1 0-1,-1 0 1,1-1-1,-1 1 1,1-1 0,-1 1-1,1-1 1,-1 0 0,1 0-1,3 0 1,7-1 35,1-1 0,13-3-1,-22 4-34,27-6 22,55-19-1,-70 20 37,0-2 1,-1 0 0,0 0-1,24-19 1,10-5 19,-36 24-135,-1-1-1,19-15 0,-16 8 79,19-24 1,-19 21-168,-12 14 59,-4 5 70,0 0 0,0 0 0,0 0 1,0 0-1,0 0 0,0 0 1,0 0-1,-1 0 0,1 0 0,0 0 1,0 0-1,0 0 0,0 0 1,0 0-1,0 0 0,0 0 0,0 0 1,-1 0-1,1 0 0,0 0 1,0 0-1,0 0 0,0 0 0,0 0 1,0 0-1,0 0 0,0 0 0,0 0 1,0 0-1,0-1 0,-1 1 1,1 0-1,0 0 0,0 0 0,0 0 1,0 0-1,0 0 0,0 0 1,0 0-1,0-1 0,0 1 0,0 0 1,0 0-1,0 0 0,0 0 1,0 0-1,0 0 0,0 0 0,0 0 1,0-1-1,0 1 0,0 0 1,0 0-1,0 0 0,0 0 0,0 0 1,0 0-1,0 0 0,1 0 0,-1 0 1,0-1-1,-1 1-64,-5 7 6,1-1 0,0 1 0,0 0 0,1 0 0,0 1 0,0-1-1,1 1 1,-5 14 0,5-10 77,0 0 0,1 0 0,0 0 0,1 0 0,0 23 0,1-19 26,1 1-1,1-1 1,1 1 0,0-1 0,6 18 0,-8-33-28,0 1 0,-1-1 0,1 1 0,0-1 0,0 1 0,0-1 1,0 1-1,0-1 0,0 0 0,1 0 0,-1 1 0,0-1 0,1 0 0,-1 0 0,1 0 0,-1-1 0,1 1 0,-1 0 1,1 0-1,0-1 0,2 1 0,-1 0 16,1-1 0,0 0 0,-1 0 0,1 0 0,0 0 0,-1-1 0,1 0 0,-1 1 0,8-4 0,4-2 37,-1-1-1,1-1 0,20-14 1,-32 20-74,139-102 198,4-3-1,-140 104-231,0-1 1,0-1 0,0 1-1,0-1 1,-1 0 0,0-1-1,6-7 1,-10 13 32,-1-1 0,0 1 0,1 0 0,-1-1 1,0 1-1,0 0 0,0-1 0,1 1 0,-1-1 0,0 1 0,0 0 0,0-1 0,0 1 1,0-1-1,0 1 0,0 0 0,0-1 0,0 1 0,0-1 0,0 1 0,0-1 0,0 1 1,0 0-1,0-1 0,0 1 0,0-1 0,0 1 0,-1 0 0,1-1 0,0 1 1,0 0-1,-1-1 0,1 1 0,0 0 0,0-1 0,-1 1 0,1 0 0,0-1 0,-1 1 1,1 0-1,0 0 0,-1-1 0,1 1 0,0 0 0,-1 0 0,1 0 0,-1 0 0,1 0 1,0 0-1,-1-1 0,1 1 0,-1 0 0,1 0 0,-1 0 0,1 0 0,-1 0 0,-27 1-284,18 1 243,-1 1-1,1 0 1,0 0 0,0 1-1,-16 8 1,6 0 140,-28 21-1,47-33-83,1 0-1,-1 1 0,0-1 0,1 1 1,-1 0-1,0-1 0,1 1 0,-1-1 1,1 1-1,-1 0 0,1-1 0,-1 1 1,1 0-1,-1 0 0,1-1 1,0 1-1,-1 0 0,1 1 0,0-1-1,0-1-1,0 1 1,0-1-1,1 1 1,-1-1-1,0 0 1,0 1-1,1-1 1,-1 0-1,0 1 0,0-1 1,1 1-1,-1-1 1,0 0-1,1 0 1,-1 1-1,1-1 1,-1 0-1,0 0 1,1 1-1,-1-1 1,1 0-1,-1 0 0,1 0 1,5 2 37,1-1 0,-1 0 0,11 0 1,-13-1-15,46 1 294,-33-1-354,0 0 1,1 2 0,29 5 0,-34-4-13,0 1-1,0 0 1,12 7 0,-18-8 30,-1 1 0,1 0 1,-1 0-1,-1 1 0,1 0 1,-1 0-1,8 8 0,10 18 73,39 67-1,3 5 84,-63-100-122,0-1 1,0 0-1,0 0 0,0 1 0,1-1 1,-1-1-1,1 1 0,3 2 0,-4-3-208,-1-1 0,0 1 0,0 0 0,1-1-1,-1 0 1,1 1 0,-1-1 0,0 0 0,1 0-1,-1 0 1,1 0 0,-1 0 0,1 0 0,-1 0 0,0 0-1,1 0 1,-1-1 0,1 1 0,1-1 0,-2 0 30,0 1 0,-1-1 0,1 1 0,-1 0 0,1-1 0,0 0 0,-1 1 1,1-1-1,-1 1 0,1-1 0,-1 0 0,0 1 0,1-1 0,-1 0 0,1 1 0,-1-1 1,0 0-1,0 1 0,1-1 0,-1 0 0,0 0 0,0 0 0,0 1 0,0-1 0,0 0 1,0 0-1,0 1 0,-1-2 0,1-12-1638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19:44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13 6144,'-47'-12'2784,"14"12"-2432,19 0 320,5 5-448,0-5 256,4 3-256,0 1 64,10 4-160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19:45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1 345 2912,'0'-2'179,"1"1"-1,-1-1 1,1 1 0,0 0-1,-1 0 1,1-1 0,0 1-1,0 0 1,0 0 0,0 0-1,0 0 1,0 0 0,0 0-1,0 0 1,0 0-1,1 0 1,-1 1 0,0-1-1,1 0 1,-1 1 0,0-1-1,1 1 1,-1 0 0,1-1-1,-1 1 1,0 0 0,1 0-1,-1 0 1,1 0 0,-1 0-1,3 0 1,-1 1-12,0-1 0,0 1 0,-1-1 0,1 1 0,0 0 0,0 0 0,-1 0 0,1 1 0,2 1 1,24 17 519,-27-18-586,6 3 92,1 0 0,-1 0 0,1-1 0,0 0 0,0-1 0,1 0 0,10 3 1,72 9 652,-63-12-565,303 22 1466,1-28-972,-96 0-466,-175 3-234,240-2 368,41-11 370,-293 10-666,365-14 514,-12 2-293,-77 11-188,-243 5-131,183-7 249,-154 2-249,170 1 229,60-2 116,-310 4-346,296-7 512,-243 8-428,164-3 141,65-12-33,-121 12-1,253-12-232,-267 5 285,354-40-147,-490 43-124,223-42-15,180-37 47,-53 39-133,-218 28 91,131-6 191,218 10-2,-438 14-122,249 9-148,-21 13 124,-100-5-12,69 3-127,-181-20-1589,-81-1-1046,26-6 0,-8 0-336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19:48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30 402 3552,'2'-16'1271,"1"-2"3831,-9 37-3481,-14 88-933,18-93-545,-1 1 42,1 0 1,1 1-1,1 18 1,0-30-97,0-1 0,1 1 0,-1-1 0,1 1 0,0-1 0,0 1 1,0-1-1,0 0 0,1 0 0,-1 1 0,1-1 0,0 0 0,0 0 0,0-1 0,0 1 0,1 0 1,-1-1-1,1 1 0,4 3 0,-4-5-13,-1 0 0,1 0 1,0 0-1,-1-1 0,1 1 1,0-1-1,0 1 0,-1-1 1,1 0-1,0 0 0,0 0 0,-1 0 1,1-1-1,0 1 0,0-1 1,-1 0-1,1 0 0,0 0 1,4-2-1,7-4 151,-1 0 0,17-11 1,-28 16-207,47-31 182,-2-2-1,68-66 1,-49 43-1206,-66 58 999,0 0 0,0 0 0,0 0-1,0 0 1,1 0 0,-1 0 0,0 0-1,0 0 1,0 0 0,0 0 0,0 0-1,0 0 1,1 0 0,-1 0 0,0 0-1,0 0 1,0 0 0,0 0-1,0 0 1,0 0 0,0 0 0,1 0-1,-1 0 1,0 0 0,0 0 0,0 0-1,0 0 1,0 1 0,0-1 0,0 0-1,0 0 1,0 0 0,0 0 0,1 0-1,-1 0 1,0 0 0,0 0-1,0 1 1,0-1 0,0 0 0,0 0-1,0 0 1,0 0 0,0 0 0,0 0-1,0 1 1,0-1 0,1 5-32,-1 0 3,-1 0-1,0 0 1,0 0-1,0 0 1,-3 6-1,-4 16 1,5-10 38,1 0 1,1 28 0,1-39 49,1 0 1,-1 0 0,1-1 0,0 1 0,1 0 0,0-1 0,0 1 0,0-1 0,0 1 0,1-1 0,5 7 0,-7-10 14,1 0 1,0 0-1,-1-1 1,1 1-1,0-1 1,0 1-1,0-1 1,0 0-1,0 0 1,1 0-1,-1 0 1,0 0-1,0 0 1,1-1-1,-1 1 1,0-1-1,1 0 1,-1 0-1,1 1 1,-1-2-1,0 1 1,1 0-1,-1 0 1,1-1-1,-1 1 1,0-1-1,4-1 1,5-2 78,-1 0 0,0-1 0,0 0 1,12-8-1,1-3-92,29-25 1,-4 2-275,-37 29 107,-8 8 53,-1 0 0,1 0 0,-1 0 0,1 0 1,0 1-1,0-1 0,3-1 0,-5 3 44,-1 0 0,1 0 0,0 0 0,-1 0-1,1 0 1,-1 0 0,1 0 0,-1 0 0,1 1 0,-1-1 0,1 0 0,-1 0 0,1 1-1,-1-1 1,1 0 0,-1 1 0,1-1 0,-1 0 0,1 1 0,-1-1 0,0 1-1,1-1 1,-1 1 0,0-1 0,1 0 0,-1 1 0,0-1 0,0 1 0,1 0-1,-1-1 1,0 1 0,0-1 0,0 1 0,0-1 0,0 1 0,0-1 0,0 2 0,2 21 182,-2-23-171,-1 16 80,0 0-1,-2 0 0,-8 30 1,2-10 295,9-21-305,1-4 344,-1-11-397,0 1 0,0-1 0,0 0 0,0 0 0,0 0 0,0 0 0,0 0 0,1 0 1,-1 0-1,0 0 0,0 0 0,0 0 0,0 0 0,0 0 0,0 0 0,0 0 0,0 0 0,1 0 0,-1 0 0,0 0 0,0 0 0,0 0 0,0 0 0,0 0 0,0 0 0,0 0 0,1 0 0,-1 0 0,0 0 1,0 0-1,0 0 0,0 0 0,0 0 0,0 0 0,0 0 0,0 0 0,0 0 0,1 0 0,-1-1 0,0 1 0,0 0 0,0 0 0,0 0 0,0 0 0,0 0 0,0 0 0,0 0 0,0 0 0,0 0 0,0-1 1,0 1-1,0 0 0,0 0 0,0 0 0,10-11 351,10-14-253,-17 21-124,0 0 0,0 0 1,1 1-1,0-1 0,-1 1 0,1 0 1,9-6-1,7-5-53,2-3 0,1 1 0,0 1 0,31-15 0,-49 28 1,0 0 0,1 1 0,-1-1-1,0 1 1,1 0 0,8 0 0,-14 1 49,1 0 1,0 0-1,-1 0 1,1 0-1,-1 0 1,1 0-1,0 0 1,-1 1 0,1-1-1,-1 0 1,1 0-1,-1 1 1,1-1-1,0 0 1,-1 0-1,1 1 1,-1-1-1,0 1 1,1-1-1,-1 1 1,1-1-1,-1 0 1,0 1 0,1-1-1,-1 1 1,1 0-1,-1 1 12,1-1 0,-1 1 0,0 0 0,1-1 1,-1 1-1,0 0 0,0-1 0,0 1 0,0 2 0,-1 2 35,0 0 0,-1-1-1,1 1 1,-5 8 0,-5 16 80,9-17 97,2-13-194,0 0 1,0 0 0,0 1-1,0-1 1,0 0-1,0 0 1,0 0-1,0 0 1,0 1-1,0-1 1,0 0-1,0 0 1,0 0-1,0 0 1,1 0-1,-1 1 1,0-1-1,0 0 1,0 0 0,0 0-1,0 0 1,0 0-1,1 0 1,-1 0-1,0 1 1,0-1-1,0 0 1,0 0-1,0 0 1,1 0-1,-1 0 1,0 0-1,0 0 1,0 0-1,0 0 1,1 0-1,-1 0 1,0 0 0,0 0-1,0 0 1,1 0-1,-1 0 1,0 0-1,0 0 1,15-5 164,-1 0 1,26-14 0,-29 13-219,0 1 1,0 0-1,1 1 0,-1 0 1,22-4-1,-18 6-149,-14 1 164,1 1 0,-1-1 0,1 1 0,-1 0 0,1-1 0,0 1 0,-1 0 0,1 0 0,-1 0 0,1 0 0,0 1 0,-1-1 0,1 0 0,-1 1 0,1-1 0,-1 1 0,1-1 0,-1 1 0,1 0 0,-1-1-1,1 1 1,-1 0 0,2 2 0,-2-2-111,0 2 161,0-1 0,0 1 0,1 0 0,-1-1 0,1 1 0,-1-1 0,4 4 523,-2-6-520,-1 0 0,0 0 0,0-1 0,0 1-1,0-1 1,0 0 0,1 1 0,-1-1 0,0 0 0,-1 0 0,1 0 0,0-1 0,0 1 0,2-2 0,-1 0-41,1 0 0,-1 0 0,0 0 0,0 0 0,0-1 0,3-4 0,16-23 87,-19 27-87,1-1 0,-1 1 0,0-1-1,0 1 1,0-1 0,3-9 0,-4 9 9,0 0 0,0 0 0,1 0 0,3-5 0,-2 4 0,-4 0-25,0 6 17,0 0 1,0 0-1,0 0 1,0 0-1,0 0 0,0 0 1,0 1-1,0-1 1,0 0-1,0 0 1,0 0-1,0 0 1,0 0-1,0 0 1,0 0-1,0 0 1,0 0-1,0 1 1,0-1-1,0 0 0,-1 0 1,1 0-1,0 0 1,0 0-1,0 0 1,0 0-1,0 0 1,0 0-1,0 0 1,0 0-1,-1 0 1,1 0-1,0 0 0,0 0 1,0 0-1,0 0 1,0 0-1,0 0 1,0 0-1,-1 0 1,1 0-1,0 0 1,0 0-1,0 0 1,0 0-1,0 0 1,0 0-1,0 0 0,0 0 1,-1 0-1,1 0 1,0 0-1,0 0 1,0-1-1,0 1 1,0 0-1,0 0 1,0 0-1,0 0 1,0 0-1,0 0 1,0 0-1,0 0 0,0 0 1,0-1-1,-1 1 1,1 0-1,0 0 1,0 0-1,-11 14-263,7-8 254,0 0 0,1 0 0,0 0 0,-4 9 0,-16 52-276,10-33 305,13-32 0,-2 2 18,0 0 0,1 0 1,-1 0-1,1 0 0,0 0 1,0 1-1,1-1 0,-1 0 1,1 0-1,0 1 0,0-1 1,1 0-1,-1 0 0,1 1 1,2 6-1,-3-10-3,1-1 0,0 1 0,0 0-1,-1 0 1,1-1 0,0 1 0,0-1 0,0 1-1,0-1 1,0 1 0,0-1 0,0 1 0,0-1 0,0 0-1,0 0 1,0 0 0,0 1 0,0-1 0,0 0 0,1 0-1,2 0 27,0 0 0,0 0 0,-1 0 0,1-1 0,4 0-1,3-3 4,0 0 0,0-1 0,-1 0 0,0 0-1,0-1 1,15-12 0,-6 3-16,-1-1 0,18-20 1,-22 18-17,0 0 1,0-1 0,16-33-1,26-66 113,-29 57-190,53-119-362,-69 155 312,7-27 0,-18 48-200,-5 14-18,2-7 286,-7 20-8,1-1-1,0 1 0,2 1 0,-8 38 0,6-20 37,-16 83 72,21-100-68,1 0-1,2 0 0,1 27 1,1-44 40,0 0 0,0-1 1,1 1-1,0 0 0,0-1 0,0 1 1,1-1-1,0 0 0,1 0 1,5 8-1,-6-10-9,1 0-1,1 0 1,-1 0 0,1-1-1,-1 1 1,1-1 0,0-1 0,1 1-1,-1-1 1,1 1 0,0-2 0,11 6-1,1-3 119,0-1-1,0-1 0,0 0 1,0-1-1,1-1 0,-1 0 1,32-5-1,-11-1-218,0-2 0,59-18 1,-90 22-469,0 0 1,-1-1 0,0 0 0,12-7 0,-14 7-336,0 1 0,0-1 1,-1 0-1,1-1 1,-1 1-1,6-8 0,-1-1-957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19:48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19 5984,'-33'6'4730,"197"-10"-1734,77-10-2906,-203 11-237,1-1-3528,-25 8 1857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19:49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39 6560,'-56'-39'2976,"28"39"-2592,17 0-192,16 0-640,4 9 256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19:49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32 3552,'2'-3'256,"0"1"0,0-1 1,1 1-1,-1 0 0,1 0 0,-1 0 0,1 0 1,0 0-1,0 0 0,0 1 0,0-1 0,0 1 1,0 0-1,0 0 0,0 0 0,1 0 1,-1 1-1,0-1 0,1 1 0,-1 0 0,0 0 1,1 0-1,4 1 0,-8-1-202,1 0-1,-1 0 1,1 1 0,-1-1-1,1 0 1,-1 0 0,1 1 0,-1-1-1,0 0 1,1 1 0,-1-1-1,1 1 1,-1-1 0,0 1-1,1-1 1,-1 0 0,0 1-1,1-1 1,-1 1 0,0-1-1,0 1 1,0 0 0,0-1 0,1 1-1,-1-1 1,0 1 0,0-1-1,0 1 1,0-1 0,0 2-1,-4 21 724,3-15-557,-44 161 2178,21-84-1814,-59 150 811,51-155-988,28-70-290,2-5 35,0 1 0,0-1-1,0 0 1,1 1 0,-2 10 0,3-15-121,0 0 0,0 0 0,0 0 0,0-1 1,1 1-1,-1 0 0,0 0 0,0 0 0,1 0 0,-1 0 0,0-1 1,1 1-1,-1 0 0,1 0 0,-1 0 0,1-1 0,0 2 0,0-1 1,0-1-1,0 1 1,1 0-1,-1-1 0,0 1 1,0-1-1,0 1 1,1-1-1,-1 0 0,0 1 1,1-1-1,-1 0 1,0 0-1,1 0 0,1 0 1,17-1 201,-1-1 0,1-1 0,30-9-1,14-2-91,11-1-109,47-5 48,-108 20-153,-12 0 64,1 0 1,-1 0-1,0 0 0,1 0 1,-1-1-1,5 0 0,-7 1-30,0 0 0,0 0-1,0-1 1,0 1-1,0 0 1,0 0-1,0 0 1,0 0 0,0 0-1,0 0 1,0 0-1,0 0 1,0 0 0,0 0-1,0-1 1,0 1-1,0 0 1,0 0-1,0 0 1,0 0 0,0 0-1,0 0 1,0 0-1,0 0 1,0 0 0,0 0-1,0-1 1,0 1-1,0 0 1,0 0-1,0 0 1,0 0 0,0 0-1,0 0 1,-1 0-1,1 0 1,0 0 0,0 0-1,0 0 1,0 0-1,0 0 1,0 0-1,0-1 1,0 1 0,0 0-1,0 0 1,0 0-1,-1 0 1,1 0 0,0 0-1,0 0 1,0 0-1,0 0 1,0 0-1,-10-5-2242,-11-3-873,-35-9-2578,22 3 3552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19:50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59 203 5152,'-39'-13'1648,"21"10"28,17 3-609,5 0 115,178-41 4469,-13 4-4582,305-60-419,-377 86-1750,-84 10-131,1 1-1,23 4 1,-12 3-390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19:51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26 429 2976,'-20'10'971,"19"-10"-923,1 0 0,0 0 0,-1 1 0,1-1 0,0 0 0,-1 1 0,1-1 1,0 0-1,0 1 0,-1-1 0,1 0 0,0 1 0,0-1 0,-1 0 1,1 1-1,0-1 0,0 1 0,0-1 0,0 0 0,0 1 0,0-1 0,0 1 1,0-1-1,0 1 0,0-1 0,0 0 0,0 1 0,0-1 0,0 1 1,0-1-1,0 0 0,0 1 0,1-1 0,-1 1 0,0-1 0,0 0 0,0 1 1,1-1-1,-1 1 0,3 0 206,0 0-1,0 0 1,0 0 0,0-1 0,0 1-1,0-1 1,0 0 0,0 0 0,0 0 0,0 0-1,-1 0 1,1 0 0,6-2 0,4-2 440,23-10 0,-22 9-254,29-12 550,-15 8-351,-1-2 0,0-2 0,30-17 1,-40 18-328,-1-1 1,0-1-1,-1 0 1,14-17 0,52-70 521,-67 82-720,0-4 4,-13 20-144,0-1-1,1 1 1,0 0 0,-1 0 0,1 0-1,1 0 1,-1 0 0,0 1 0,1-1 0,-1 1-1,6-5 1,-8 7 22,0 0-1,1 0 0,-1 0 1,0 0-1,0 0 1,0 0-1,1 0 1,-1 0-1,0 0 1,0 0-1,0 0 0,0 0 1,1 0-1,-1 0 1,0 0-1,0 0 1,0 1-1,0-1 1,1 0-1,-1 0 1,0 0-1,0 0 0,0 0 1,0 0-1,0 0 1,1 1-1,-1-1 1,0 0-1,0 0 1,0 0-1,0 0 0,0 0 1,0 1-1,0-1 1,0 0-1,0 0 1,0 0-1,0 1 1,0-1-1,0 0 0,0 0 1,0 0-1,0 0 1,0 1-1,0-1 1,0 0-1,0 0 0,0 6-17,-1 0-1,0 0 0,-1 0 0,-2 7 0,-4 16 10,-5 41 13,7-40 128,1 0 0,-2 46-1,9-47 477,-2-28-575,0-1 0,1 1 0,-1 0 1,0 0-1,0 0 0,0-1 0,0 1 1,1 0-1,-1 0 0,0-1 0,1 1 0,-1 0 1,1 0-1,-1-1 0,0 1 0,1-1 0,0 1 1,-1 0-1,1-1 0,-1 1 0,1-1 1,0 1-1,-1-1 0,1 1 0,0-1 0,-1 0 1,1 1-1,1-1 0,4-1 130,0 0-1,0 0 0,0-1 1,-1 0-1,1 0 1,8-5-1,-2 1 18,116-51 105,65-29-583,-189 85 276,0-1 1,0 1-1,0 0 0,0 0 1,1 0-1,-1 1 0,0-1 0,1 1 1,-1 0-1,0 0 0,0 1 1,6 0-1,-8 0 27,-1-1 0,1 1 0,-1-1 0,0 1 0,1 0 0,-1-1 0,1 1 0,-1 0 0,0 0 0,0 0 0,0 0 0,1 0 0,-1 0 0,0 0 0,0 0 0,0 1 0,-1-1 0,1 0 0,0 1 0,0-1 0,-1 0 0,1 1 0,-1-1 0,1 1 0,-1-1 0,1 1 0,-1-1 0,0 1 0,0-1 0,0 1 0,0 0-1,0-1 1,0 1 0,0-1 0,-1 2 0,0 3 85,-1 0 0,0 0-1,0-1 1,-6 11-1,-3 10 245,10-22-299,0 2 623,9-7-198,12-8-373,0-1 0,0 0 1,-1-2-1,29-22 0,-27 14-134,16-14-74,-34 32 85,1-1 0,-1 1 0,1 0 0,-1 0 0,1 0 0,0 1 0,0-1 0,0 1 0,6-1 0,-9 1 30,-1 1-1,1 0 1,0 0 0,-1 0 0,1 0-1,-1 0 1,1 0 0,0 0 0,-1 0-1,1 0 1,0 0 0,-1 0-1,1 0 1,0 1 0,-1-1 0,1 0-1,-1 0 1,1 1 0,0-1-1,-1 0 1,1 1 0,-1-1 0,1 1-1,-1-1 1,1 0 0,-1 1-1,0-1 1,1 1 0,-1-1 0,1 1-1,-1 0 1,0-1 0,0 1 0,1-1-1,-1 1 1,0 0 0,0-1-1,0 1 1,1 1 0,-1 3-12,0-1 0,0 1 0,-1 0 1,-1 9-1,0 6 147,4 18 627,4-43-574,-1 1-1,0-1 0,8-8 1,-10 10-214,-1 1 0,0-1 0,1 1 0,0-1 1,0 1-1,-1 0 0,1 0 0,0 0 0,1 1 1,-1-1-1,0 1 0,0 0 0,7-2 0,-9 3 10,0 0-1,0 1 0,0-1 1,0 1-1,0-1 0,0 1 1,0-1-1,0 1 0,0-1 1,0 1-1,0 0 0,0-1 1,-1 1-1,1 0 0,0 0 1,0 0-1,-1 0 0,1 0 0,0 0 1,-1 0-1,1 1 0,11 25 121,-9-20-49,-3-5-34,1-1 1,0 1-1,0-1 0,0 0 0,-1 1 0,1-1 0,1 0 0,-1 0 0,0 1 0,0-1 0,0 0 0,1 0 0,-1 0 1,0-1-1,1 1 0,-1 0 0,1 0 0,-1-1 0,1 1 0,-1-1 0,1 1 0,-1-1 0,4 1 0,2-1 92,0 0 1,0 0-1,0-1 0,10-2 0,-4 1-143,10-2 72,-1-1 1,1-1-1,-1-1 1,0-1-1,-1-1 1,0-1-1,-1-1 1,0 0-1,21-16 1,-32 20-20,-1 0 0,1 0 0,-1-1 0,-1 0-1,0-1 1,0 1 0,0-1 0,-1-1 0,0 1 0,-1-1 0,6-15 0,-4 7 63,-3 8-104,0 1 1,-1-1-1,-1 1 0,1-1 1,-1 0-1,0-13 0,-2 22 18,1 1-1,-1 0 1,0-1-1,0 1 0,0 0 1,0-1-1,0 1 1,0-1-1,0 1 0,0 0 1,0-1-1,0 1 1,0-1-1,0 1 1,0 0-1,-1-1 0,1 1 1,0 0-1,0-1 1,0 1-1,0 0 0,-1-1 1,1 1-1,0 0 1,0-1-1,-1 1 0,1 0 1,0 0-1,-1-1 1,1 1-1,0 0 1,-1 0-1,1 0 0,0-1 1,-1 1-1,1 0 1,0 0-1,-1 0 0,1 0 1,0 0-1,-1 0 1,1 0-1,-1 0 1,1 0-1,0 0 0,-1 0 1,1 0-1,-1 0 1,1 0-1,0 0 0,-1 0 1,1 0-1,0 0 1,-1 0-1,1 1 1,0-1-1,-1 0 0,1 0 1,-1 1-1,-23 17-143,17-11 168,1 1 1,0 0-1,0 0 1,0 1-1,1 0 1,1-1-1,-1 2 0,2-1 1,-1 0-1,1 1 1,0 0-1,1 0 1,0 0-1,1 0 0,0 0 1,1 20-1,1-23 41,1-1 0,-1 1 0,1 0-1,1-1 1,-1 0 0,1 1 0,0-1-1,1 0 1,-1 0 0,1-1 0,0 1 0,1-1-1,-1 0 1,1 0 0,0 0 0,0 0-1,1-1 1,-1 0 0,1 0 0,6 2-1,-4-1-263,0-1 0,0-1 0,0 1 0,0-1-1,1-1 1,-1 0 0,1 0 0,0-1 0,-1 1-1,1-2 1,0 1 0,0-2 0,0 1-1,-1-1 1,11-2 0,-15 2-568,0-1 0,0 1 0,0-1 1,0 0-1,0 0 0,-1-1 0,1 1 0,0-1 0,-1 0 0,0 0 1,5-5-1,10-9-1879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19:51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9 6400,'-67'-5'2880,"58"5"-2496,15 0-64,8 0-256,19-4-736,9 4 384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3:03:19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308 784 3072,'-2'-2'280,"0"-1"0,0 0 1,0 0-1,1 0 0,-3-5 0,4 7-174,0 0 0,-1-1-1,1 1 1,-1 0-1,1-1 1,-1 1 0,0 0-1,1 0 1,-1 0 0,0-1-1,0 1 1,0 0-1,0 0 1,0 0 0,0 0-1,0 1 1,0-1 0,0 0-1,-1 0 1,1 1-1,0-1 1,0 1 0,-1-1-1,1 1 1,0-1-1,-3 1 1,0-1 2,1 1 0,0 0 0,-1 0 0,1 1 0,-1-1-1,1 1 1,-1-1 0,1 1 0,0 0 0,-1 0 0,1 1 0,-6 2 0,-3 6 131,-1 0 0,2 0 0,-1 1 0,2 1 1,-11 14-1,3-5-16,17-20-212,-72 91 626,66-83-568,1 1 1,0 0 0,1 0 0,0 1-1,1-1 1,0 1 0,-5 21 0,9-31-41,0 0 1,0 0 0,0 0-1,0 0 1,0 0 0,0 0 0,0 0-1,0 0 1,0 0 0,0 0 0,1 0-1,-1 0 1,0 0 0,1 0-1,-1 0 1,1 0 0,-1-1 0,1 1-1,-1 0 1,1 0 0,-1 0-1,1-1 1,0 1 0,0 0 0,-1-1-1,1 1 1,0-1 0,1 2-1,0-2 24,0 1-1,-1 0 1,1-1-1,0 1 0,0-1 1,-1 0-1,1 0 1,0 1-1,0-1 1,0 0-1,0 0 0,-1-1 1,1 1-1,3-1 1,7-5 108,0 1 1,-1-2-1,1 0 1,-1 0-1,-1-1 1,13-12-1,7-7-45,-1-2 0,-2-1 0,27-38 1,64-106 270,-84 122-183,6-9-6,-4-2-1,39-87 0,-63 117-180,0-1 0,-3 1 0,0-2 0,7-65 1,-16 95-33,2-11-7,-2-30 0,0 42-23,0 1 1,-1 0-1,1 0 0,-1 0 1,1 0-1,-1 0 0,0 0 1,-1 0-1,1 0 0,0 0 1,-1 0-1,1 0 0,-1 1 1,0-1-1,-4-3 0,5 5 17,0 1 1,0-1-1,0 1 0,0-1 0,0 1 0,0 0 0,0 0 1,0-1-1,0 1 0,0 0 0,0 0 0,0 0 0,0 0 1,0 0-1,0 1 0,0-1 0,0 0 0,0 0 0,0 1 1,0-1-1,0 0 0,0 1 0,0-1 0,0 1 0,0-1 1,0 1-1,0 0 0,1-1 0,-1 1 0,-1 1 0,-1 0-63,-8 7-50,0 0 1,1 1-1,0 0 1,0 0-1,-11 16 1,-36 65-295,45-71 331,-8 13 92,2 0 0,-21 57 1,32-69 90,1 0 1,1 1 0,0 0-1,2 0 1,-2 42 0,6-41 12,0 1 0,2 0-1,0-1 1,10 32 0,-9-41 19,1 0-1,1 1 1,0-2-1,0 1 1,2-1 0,-1 0-1,20 23 1,-17-26 2,1 0-1,-1-1 1,2-1 0,-1 0 0,1 0-1,0-1 1,1-1 0,0 0 0,0 0-1,0-2 1,1 1 0,-1-2 0,24 4-1,-30-6-74,1-1-1,0 1 0,0-1 1,0-1-1,0 0 0,0 0 1,0 0-1,0-1 0,-1 0 1,1-1-1,0 0 0,-1 0 0,0 0 1,0-1-1,0 0 0,0 0 1,-1-1-1,0 0 0,6-6 1,-2 2 82,-2-1 0,1-1 1,-2 1-1,1-1 0,-1-1 0,-1 1 1,0-1-1,-1 0 0,0-1 0,6-24 1,-11 36-120,3-11 131,0-1 1,0-14-1,-2 24-147,-1 0 1,0 0 0,0 0 0,0 0 0,-1 0-1,1 0 1,-1 0 0,1 1 0,-1-1 0,0 0-1,0 0 1,0 0 0,-1 1 0,1-1 0,-4-3-1,5 5-16,-1 0 0,1 1-1,-1-1 1,0 1-1,1 0 1,-1-1 0,0 1-1,0 0 1,1-1-1,-1 1 1,0 0 0,0 0-1,0-1 1,0 1-1,1 0 1,-1 0 0,0 0-1,0 0 1,0 0-1,1 0 1,-1 1 0,0-1-1,0 0 1,0 0-1,1 0 1,-1 1 0,0-1-1,0 1 1,1-1-1,-1 0 1,0 1 0,1-1-1,-2 2 1,-2 1-50,1 0 0,-1 0 0,1 0 0,-4 5 0,-6 11 5,1 0-1,1 1 0,0 0 0,-11 35 0,15-37 107,1 0-1,1 1 0,1-1 1,1 1-1,0 0 0,2 0 1,0 0-1,1 0 0,4 35 1,-3-51 16,-1 0 1,1 0-1,0 0 1,0 0-1,0 0 1,1 0 0,-1 0-1,1 0 1,-1-1-1,1 1 1,0-1-1,0 1 1,0-1-1,0 0 1,1 1-1,-1-1 1,1 0-1,-1-1 1,6 4 0,-5-4 24,1 0 1,-1 1 0,1-1 0,-1 0 0,1-1 0,0 1-1,0-1 1,-1 0 0,1 1 0,0-2 0,0 1-1,-1 0 1,1-1 0,0 0 0,6-2 0,16-7 78,36-19 0,-32 14-82,15-7-18,-2-2 1,0-2 0,66-52-1,-91 63-62,2-3-20,1 0-1,0 2 0,1 1 0,29-15 0,-30 19-12,-13 7-5,0 0-1,1 0 1,-1 1-1,12-4 0,-17 7 29,-1-1 0,1 1 0,0 0-1,-1 0 1,1 0 0,0 0 0,-1 0 0,1 0-1,0 1 1,-1 0 0,1-1 0,-1 1 0,1 0-1,-1 0 1,1 0 0,-1 0 0,1 1 0,3 2-1,-1 0 115,-2-2-83,-1-1 0,0 1 0,0 0 0,-1 0 0,1 0 0,0 0 0,0 0 0,-1 0 0,0 0 0,1 0 0,-1 0-1,1 3 1,-1-4 210,-19 9 96,-13 7-371,-12 8-176,-86 68-275,123-89 497,0 1 1,1 0-1,-1 1 1,1-1-1,0 1 1,1 0-1,-1 0 0,1 1 1,-5 10-1,8-14 11,0 0-1,0 0 0,0 0 1,0 0-1,1 0 1,-1 1-1,1-1 1,0 0-1,0 0 0,0 1 1,0-1-1,0 0 1,1 0-1,0 0 1,-1 1-1,1-1 0,0 0 1,1 0-1,-1 0 1,0 0-1,1-1 0,0 1 1,0 0-1,2 3 1,0-2 13,0 0 0,0 0 0,0-1 0,0 1 1,1-1-1,-1 0 0,1 0 0,0 0 0,0-1 0,8 4 1,-4-4 36,-1 1 0,0-2 1,1 1-1,0-1 1,-1 0-1,11-1 1,4-2 12,0-1 0,-1-1 1,1 0-1,28-11 0,-2-1-5,0-3-1,-2-1 1,0-3 0,-2-2-1,64-44 1,-81 46-51,-1-2 0,-1 0 0,44-58 0,-66 79 4,-3 3-20,-1 1 0,1-1 0,-1 1 0,1-1-1,-1 1 1,1-1 0,-1 1 0,1-1 0,-1 1 0,0-1 0,1 0 0,-1 1 0,0-1 0,0 1 0,0-1 0,1 0 0,-1 1 0,0-1 0,0 0 0,0 0 0,0 1 0,0-1 0,0 0 0,0 1 0,0-2 0,-1 2 2,1 0 0,0 0 1,0 0-1,0 0 0,0-1 0,0 1 1,0 0-1,0 0 0,0 0 0,0 0 1,0-1-1,-1 1 0,1 0 0,0 0 1,0 0-1,0 0 0,0 0 0,0 0 1,0 0-1,-1 0 0,1-1 0,0 1 1,0 0-1,0 0 0,0 0 0,-1 0 1,1 0-1,0 0 0,0 0 1,0 0-1,-1 0 0,1 0 0,0 0 1,0 0-1,0 0 0,-1 0 0,-8 4-110,-13 13-35,-208 183-345,221-190 503,-1 0 1,2 0 0,-1 0 0,1 1-1,1 1 1,0-1 0,1 1-1,-10 24 1,15-33 4,1 0 1,-1 1-1,1-1 0,-1 1 0,1-1 0,0 1 1,0-1-1,1 1 0,0 3 0,-1-6-4,0 1-1,1-1 1,-1 1-1,1-1 1,-1 0-1,1 1 1,-1-1 0,1 1-1,0-1 1,0 0-1,0 0 1,0 1-1,0-1 1,0 0-1,0 0 1,0 0-1,0 0 1,1 0-1,-1 0 1,0-1 0,3 2-1,2 0 49,0-1 0,1 1 0,-1-1 0,1 0 0,-1-1 0,1 0 0,-1 0 0,1 0 0,11-3 0,-3 0-1,1-1 0,28-12 0,-28 9-30,1-1 0,-1 0 0,0-2 0,0 0 0,-1 0 0,-1-1 0,0-1 0,0-1 0,-1 0 0,-1-1 0,0 0 0,-1 0 0,-1-2 0,0 1 0,9-21 0,-14 26-63,15-42-82,-18 47 19,-1 1-1,0-1 1,0 0-1,0 1 1,0-1-1,-1 0 1,0 0-1,0 0 1,-1-5-1,1 10 92,0 0-1,0 0 0,0 0 1,0 0-1,0-1 1,0 1-1,-1 0 1,1 0-1,0 0 1,0 0-1,0-1 0,0 1 1,0 0-1,0 0 1,0 0-1,-1 0 1,1 0-1,0 0 1,0 0-1,0-1 1,0 1-1,0 0 0,-1 0 1,1 0-1,0 0 1,0 0-1,0 0 1,0 0-1,-1 0 1,1 0-1,0 0 0,0 0 1,0 0-1,-1 0 1,1 0-1,0 0 1,0 0-1,0 0 1,0 0-1,-1 0 1,1 0-1,0 0 0,0 0 1,0 1-1,-1-1 1,-10 8-191,-8 10 98,8-3-8,1 0-1,-15 32 1,22-40 103,0 0 1,0 0-1,1 0 0,0 1 1,1-1-1,0 1 0,0-1 1,0 1-1,1 12 0,1-16 22,-1-1 1,1 1-1,0 0 1,0-1-1,1 1 0,-1-1 1,0 0-1,1 1 0,0-1 1,0 0-1,0 0 0,0 0 1,1 0-1,-1 0 0,1-1 1,0 1-1,-1-1 0,1 0 1,0 0-1,6 3 0,-5-3 53,0 0-1,0 0 1,0-1 0,0 1-1,0-1 1,0 0-1,1 0 1,-1-1-1,0 1 1,1-1-1,-1 0 1,0 0-1,1-1 1,-1 1-1,0-1 1,1 0-1,4-2 1,1-1-23,0-1 1,-1 0 0,0-1 0,0 0-1,0-1 1,-1 1 0,1-2-1,-2 1 1,1-1 0,10-15-1,5-10-18,29-54 0,-49 82-25,5-13-52,-7 15 9,1 0 0,-1 0 1,0 0-1,1 0 0,-1 0 0,1 1 0,0-1 0,0 0 0,4-3 0,-6 6 34,0 1 0,1-1 0,-1 0 0,0 0 0,0 0 0,1 0-1,-1 0 1,0 1 0,0-1 0,0 0 0,1 0 0,-1 0-1,0 1 1,0-1 0,0 0 0,0 0 0,1 0 0,-1 1 0,0-1-1,0 0 1,0 0 0,0 1 0,0-1 0,0 0 0,0 0 0,0 1-1,0-1 1,0 0 0,0 1 0,0-1 0,0 0 0,0 0 0,0 1-1,0-1 1,0 1 0,-1 23-73,-2 0 0,-7 34 0,-4 27-44,12-67 252,1-12-87,0 0 0,1 0 0,-1 0 0,1 0 1,0 0-1,1 0 0,0 0 0,0 0 0,2 8 0,-3-13-13,1 0 0,-1 0 0,1 0 0,-1-1 0,1 1 0,-1 0 0,1-1 0,-1 1 0,1 0 0,0-1 0,-1 1 0,1-1 0,0 1 0,-1-1 0,1 1 0,0-1 0,0 0 0,0 1 0,-1-1 0,1 0 0,0 1 0,0-1 0,0 0 0,0 0 0,0 0 0,-1 0 0,1 0 0,0 0 0,0 0 0,0 0 0,1-1 0,3 0 75,0 0 0,0-1 1,0 0-1,6-3 0,-7 3-74,17-9 74,0-1 0,31-24 1,36-35 32,-73 58-167,61-57-41,-15 11-152,-58 56 204,-1 1-1,-1 1 0,1-1 0,0 0 0,0 1-1,0 0 1,0-1 0,0 1 0,0 0 0,0 0 0,0 0 0,0 0 0,1 0 0,-1 1 0,4-1 0,-6 1 17,0 0-1,1 0 1,-1 0 0,0 0 0,1 0 0,-1 0 0,0 0-1,1 0 1,-1 0 0,0 1 0,0-1 0,1 0 0,-1 0-1,0 0 1,0 1 0,1-1 0,-1 0 0,0 0 0,0 1-1,1-1 1,-1 0 0,0 0 0,0 1 0,0-1 0,0 0-1,0 1 1,1-1 0,-1 0 0,0 1 0,1 14-44,-8 20 2,-5-5 1,-1 0 0,-2-1-1,-22 33 1,26-44 92,-24 40-56,4 2-1,-38 97 0,4 16 41,-34 88 79,71-187-33,-27 61 195,52-130-204,1-1 0,-1 1 0,0-1 1,0 0-1,-5 6 0,7-9-42,0 0 1,0 0-1,0 0 1,0-1-1,0 1 0,0 0 1,0-1-1,0 1 1,-1-1-1,1 1 0,0-1 1,0 1-1,-1-1 1,1 0-1,0 0 0,-1 1 1,1-1-1,0 0 1,0 0-1,-1 0 0,1-1 1,0 1-1,-1 0 1,1 0-1,0-1 1,0 1-1,-2-1 0,-2-2-12,1 0-1,-1 1 1,1-2-1,-1 1 1,1 0 0,0-1-1,0 0 1,1 0-1,-1 0 1,1 0-1,0-1 1,-3-4-1,1-2-37,-1 1 0,2-1 0,-1 0 0,-3-17 0,7 24 11,1 1 0,-1-1 0,1 0 0,0 0 0,0 0 0,1 1 0,-1-1 0,1 0 1,-1 0-1,3-3 0,-2 2-20,6-20 1,1 1 0,1 1 0,1 0 0,1 0 0,1 1 0,2 0 0,0 1-1,0 1 1,20-20 0,-27 32 40,0 1 1,1 0-1,0 0 0,0 1 0,1 0 0,-1 0 0,1 1 0,1 0 0,-1 1 0,1 0 1,10-3-1,-6 3 14,1 1 0,0 0 1,0 1-1,1 1 0,-1 1 1,0 0-1,0 1 0,0 0 1,0 1-1,0 1 0,0 0 1,0 1-1,-1 1 0,25 11 1,-35-14-115,0 0 0,-1 0 0,0 0 0,1 0 1,-1 0-1,0 1 0,4 3 0,-5-3-553,0-1-1,0 0 1,-1 1 0,1-1-1,-1 1 1,1 0 0,-1-1-1,2 7 1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19:53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762 71 2560,'51'-46'6490,"-35"22"-2954,-21 35-2604,-13 16-829,0-10 49,-1-1 1,-37 24-1,-10 9 74,24-12 36,1 1 1,2 3 0,-54 73-1,-34 73 274,-9 12 80,91-140-510,5-8 537,-38 67 0,72-108-1980,10-18-679,10-16-2124,-7 10-239,1 5 1393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19:53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3968,'0'-1'150,"0"0"0,0 0 0,0-1 0,0 1 0,0 0 0,0-1 0,0 1 0,1 0 0,-1 0 0,0-1 0,1 1 0,0 0 0,-1 0 1,1 0-1,-1 0 0,1 0 0,0 0 0,0 0 0,0 0 0,0 0 0,-1 0 0,1 0 0,0 0 0,1 0 0,-1 1 0,2-2 0,-2 2-60,1-1-1,-1 1 0,1 0 1,-1 0-1,1 0 1,-1 0-1,1 0 0,-1 0 1,1 0-1,-1 1 1,1-1-1,-1 0 0,1 1 1,-1-1-1,0 1 1,1 0-1,-1-1 1,0 1-1,0 0 0,1 0 1,-1 0-1,0 0 1,1 1-1,8 9 449,0 0-1,-1 0 1,14 23 0,2 4 228,-6-9-444,-2 1-1,0 0 0,19 55 0,-12-28-75,0-6 139,2-1 0,2-1 0,2-2 0,61 74 0,-9-27 271,43 53 459,-98-109-777,24 44 0,23 33 420,-54-85-1531,-11-21 234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20:01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1208 5152,'-32'10'1648,"32"-10"-1611,-1 0-1,1 0 1,-1 0 0,1 1-1,-1-1 1,1 0 0,-1 0 0,1 0-1,-1 1 1,1-1 0,-1 0 0,1 0-1,-1 1 1,1-1 0,0 1 0,-1-1-1,0 1 1,-9 12 502,10-13-470,0 0 1,0 0-1,0 0 1,0 0-1,-1 1 1,1-1-1,0 0 1,0 0-1,0 0 1,0 1-1,0-1 1,0 0 0,0 0-1,0 1 1,-1-1-1,1 0 1,0 0-1,0 1 1,0-1-1,0 0 1,0 0-1,0 1 1,0-1-1,0 0 1,1 0-1,-1 1 1,0-1-1,0 0 1,0 0-1,0 1 1,0-1-1,0 0 1,0 0-1,1 1 1,-1-1 0,0 0-1,0 0 1,0 0-1,0 0 1,1 1-1,13 3 1578,-10-4-1389,0 1-1,0-1 0,0 0 0,0-1 1,1 1-1,3-2 0,7-4 105,0 0 1,0-2-1,-1 0 0,0 0 0,15-13 0,60-57 516,91-120 1051,-160 174-1688,-10 13-259,17-15-1,-27 26 17,0 0 0,0 0-1,0 0 1,0 0 0,0 0 0,0 0 0,0 0-1,0 0 1,0 0 0,0 0 0,0 0 0,0 0-1,0 0 1,0 0 0,0 0 0,0 0 0,0 0-1,0 0 1,0 0 0,0 0 0,0 0 0,0 0-1,0 0 1,0 0 0,0 0 0,1 0 0,-1 0-1,0 0 1,0 0 0,0 0 0,0 0 0,0 1-1,0-1 1,0 0 0,0 0 0,0 0 0,0 0-1,0 0 1,0 0 0,0-1 0,0 1 0,0 0-1,0 0 1,0 0 0,0 0 0,0 0 0,0 0-1,0 0 1,0 0 0,0 0 0,0 0 0,0 0-1,0 0 1,0 0 0,0 0 0,1 0 0,-3 5 4,-9 24 44,2 2 0,1-1 0,1 1-1,1 0 1,2 1 0,0 58-1,4-81 2,0 0 0,1 0-1,0-1 1,1 1-1,0 0 1,0-1-1,1 1 1,4 10 0,-6-17-17,0 1 0,0-1 1,1 0-1,-1 0 1,1 0-1,-1 0 1,1 0-1,0 0 1,0 0-1,0-1 0,0 1 1,0-1-1,0 1 1,0-1-1,0 0 1,0 0-1,1 0 1,-1 0-1,1 0 1,-1 0-1,0-1 0,1 1 1,0-1-1,-1 0 1,1 1-1,-1-1 1,1 0-1,-1-1 1,1 1-1,-1 0 0,1-1 1,4-1-1,-3 0 26,1 1 0,-1-1 0,0 0 0,1 0 0,-1-1-1,0 0 1,-1 1 0,1-1 0,6-6 0,1-4 19,15-20 0,-19 24-64,99-132-112,-101 133 102,0 1-1,-1-1 1,4-11 0,1 0-287,-8 16-258,-5 12 213,-6 14 161,-1 11 139,3-10 23,-6 35 0,13-51 11,0 0 0,1 0 0,-1 0 0,1 1-1,1-1 1,0 0 0,0 0 0,4 13 0,-2-11-22,-2-6 82,0 0 0,0 1 0,1-1 0,0 0 0,-1 0 0,2 0 1,2 5-1,-4-8-41,-1-1 0,1 1 0,-1 0 0,1-1 0,0 1 0,-1-1 0,1 0 0,0 1 0,0-1 0,-1 1 0,1-1 0,0 0 0,0 0 0,0 1 0,-1-1 0,1 0 0,1 0 0,0 0 5,0 0 0,0-1 0,-1 1 0,1-1-1,0 1 1,-1-1 0,1 1 0,0-1 0,-1 0 0,1 0 0,1-1 0,-1 1 12,1-1-1,-1 0 1,0 0-1,0 0 1,0 0 0,0-1-1,0 1 1,0 0-1,-1-1 1,1 0 0,-1 1-1,2-5 1,1-2 70,-2-1 1,3-12-1,-3 14-102,1-11-51,0 1 0,-2 0 0,0-1-1,-1 1 1,-1 0 0,0-1-1,-2 1 1,0 0 0,-7-23 0,9 37-16,0 0 1,-1 0 0,1 0-1,-1 0 1,0 0 0,0 0-1,0 0 1,-1 1 0,1-1-1,-1 1 1,0-1 0,0 1-1,0 0 1,-1 0 0,-4-2-1,8 4 40,-1 1 0,0-1 0,0 1 0,1-1 0,-1 1 0,0 0-1,0 0 1,0 0 0,0-1 0,0 1 0,1 0 0,-1 0 0,0 0 0,0 0-1,0 0 1,0 0 0,0 1 0,0-1 0,1 0 0,-1 0 0,0 1 0,0-1-1,0 0 1,1 1 0,-1-1 0,0 1 0,0-1 0,1 1 0,-1-1 0,0 1-1,1-1 1,-1 1 0,0 0 0,1-1 0,-1 1 0,1 0 0,-1 1 0,-1 1 3,1-1 1,-1 1 0,1 0-1,0-1 1,0 1 0,0 0-1,1 0 1,-1 0 0,0 5-1,1-3 17,1-1-1,0 0 0,-1 0 1,1 0-1,1-1 1,-1 1-1,4 7 0,-4-9 5,0 1 1,1-1-1,-1 0 0,1 1 1,-1-1-1,1 0 0,0 0 0,0 0 1,0-1-1,0 1 0,0 0 0,0-1 1,0 1-1,3 0 0,-2-1 41,1 0-1,0 0 1,-1 0 0,1-1 0,0 1-1,0-1 1,-1 0 0,1 0-1,0-1 1,0 1 0,-1-1-1,1 0 1,0 1 0,-1-2 0,6-1-1,4-3 99,-1-1 1,21-15-1,-18 12-61,140-104 387,-131 95-330,-1 1-74,-1-1 0,-1 0 1,30-37-1,-31 31-147,-1 0 0,-1-1 0,-2-1-1,20-42 1,17-67-382,-90 243-80,-38 95 935,60-152-268,2 0-1,-8 60 0,14-49 55,2 0 1,4 81 0,1-138-126,1-1 0,-1 0 0,1 0 1,-1 0-1,1 1 0,1-1 0,-1 0 0,0 0 0,1 0 1,2 5-1,-3-8-33,-1 1 0,1-1 0,-1 1-1,1-1 1,-1 1 0,1-1 0,-1 1 0,1-1 0,-1 0 0,1 1 0,0-1 0,-1 0 0,1 0 0,0 1-1,-1-1 1,1 0 0,0 0 0,-1 0 0,1 0 0,0 0 0,1 0 0,-1 0-4,0 0 0,1-1-1,-1 1 1,0-1 0,0 0 0,0 1 0,0-1 0,1 0 0,-1 0 0,0 0-1,0 0 1,0 0 0,-1 0 0,1 0 0,0 0 0,1-1 0,5-10 7,1 0 0,-2 0 1,0 0-1,0-1 1,5-17-1,14-70 26,-13 48-44,-9 36-158,-1 0-1,0 0 0,-1-20 1,-1 34 118,-1 0 1,1 0-1,0 0 0,-1 0 1,0 0-1,1 0 1,-1 0-1,-1-3 1,-3 1-122,3 10 100,3-3 62,0 0 0,-1 0 0,1-1 0,0 1 0,0 0 0,0-1 0,1 1-1,-1 0 1,1-1 0,-1 0 0,5 5 0,-5-6-1,0-1 0,0 1 0,1-1 0,-1 1 0,0-1 0,0 0 0,1 0 0,-1 1 0,0-1 0,1 0 0,-1 0 0,0 0 0,1 0 0,-1-1 0,0 1 0,3-1 0,19-8 40,-18 6-28,63-23 79,130-33-1,-73 24-80,-6 4-41,-133 39-170,0 2 0,-20 17 0,7-5 228,6-4-19,0 2 0,1 0 0,1 1 0,1 0 0,1 2 0,1 0 0,-23 43 0,38-64 12,0 0 0,0 0 0,1 0 0,-1 0 0,0 0 0,1 0 0,-1 0 0,1 4 0,0-6-18,0 0 0,0 1 0,0-1 0,0 0 0,0 0 0,0 0 0,0 0 0,0 1 0,0-1 0,0 0 1,0 0-1,0 0 0,0 0 0,0 0 0,0 1 0,0-1 0,0 0 0,1 0 0,-1 0 0,0 0 0,0 0 0,0 0 0,0 1 0,0-1 0,0 0 1,1 0-1,-1 0 0,0 0 0,0 0 0,0 0 0,0 0 0,0 0 0,1 0 0,-1 0 0,0 0 0,0 0 0,0 0 0,1 0 0,11-6 161,10-13-82,-1-1 1,-1-1-1,18-25 1,17-18-92,-31 35-156,-16 20 54,0-1 1,0 1-1,17-14 1,-15 18-224,-9 13-15,-1 0 324,-1 54 70,1 48-107,1-96 75,1-1 0,0 1 0,1-1 0,1 1 0,0-1 0,6 13 0,-10-25 6,1 1-1,0-1 1,-1 0 0,1 1-1,0-1 1,0 0-1,-1 0 1,1 0-1,0 0 1,0 0-1,0 0 1,1 0-1,-1 0 1,0 0-1,0-1 1,0 1 0,1 0-1,-1-1 1,0 1-1,1-1 1,-1 1-1,3 0 1,-2-1 2,-1 0-1,1-1 1,0 1 0,0 0-1,0 0 1,-1-1 0,1 1 0,0-1-1,0 0 1,-1 1 0,1-1 0,-1 0-1,1 0 1,0 0 0,-1 0 0,0 0-1,2-2 1,3-3 2,0 0 1,-1-1-1,0 1 1,0-1-1,-1 0 1,0-1-1,0 1 0,4-11 1,2-5 18,14-28 36,3 2 1,45-66 0,-24 52-67,40-58-195,-47 54-11,-3-2 1,53-136 0,-90 203 146,0-1 0,0 1-1,0-1 1,0 0 0,0 1 0,0-1 0,-1 0-1,0 0 1,1 0 0,-1 0 0,0 1 0,-1-1 0,1-4-1,0 7 38,-1 0 0,1 0-1,0 0 1,0-1 0,0 1 0,0 0-1,0 0 1,-1 0 0,1 0-1,0-1 1,0 1 0,0 0 0,0 0-1,-1 0 1,1 0 0,0 0-1,0 0 1,0 0 0,-1 0 0,1 0-1,0-1 1,0 1 0,-1 0-1,1 0 1,0 0 0,0 0 0,0 0-1,-1 0 1,1 0 0,0 1-1,0-1 1,-1 0 0,1 0 0,0 0-1,0 0 1,0 0 0,-1 0-1,1 0 1,0 0 0,0 0-1,0 1 1,-1-1 0,1 0 0,0 0-1,0 0 1,0 0 0,0 1-1,-1-1 1,-9 9-57,2 2 63,-1 0-1,1 1 1,-8 15 0,11-18 17,-110 210 33,86-162 19,16-31-32,1 1 0,2 0 0,1 0 0,1 1-1,1 0 1,1 0 0,2 1 0,1 0 0,1 0 0,3 50 0,0-70 27,0 0 0,1 0 0,0 0 1,6 16-1,-7-23-41,-1-1 0,1 1 1,0 0-1,-1-1 0,1 1 1,0-1-1,0 1 0,0-1 0,0 1 1,1-1-1,-1 0 0,0 1 1,0-1-1,1 0 0,-1 0 0,1 0 1,-1 0-1,1 0 0,0 0 1,-1-1-1,1 1 0,0-1 0,-1 1 1,1-1-1,0 1 0,0-1 1,-1 0-1,1 0 0,0 0 0,0 0 1,2 0-1,1-2 7,1 1 1,-1-1-1,0-1 1,1 1-1,-1-1 1,0 0-1,-1 0 1,8-6-1,1-1 76,19-22 0,83-109-159,-111 136 10,-1 0-1,1-1 0,-1 0 0,-1 0 1,5-10-1,-7 15 31,1-1 0,-1 1-1,0 0 1,1 0 0,-1-1 0,0 1 0,0 0 0,0-1-1,0 1 1,0 0 0,0-1 0,0 1 0,-1 0 0,1 0-1,0-1 1,-1 1 0,1 0 0,-1 0 0,1-1-1,-1 1 1,0 0 0,1 0 0,-1 0 0,0 0 0,0 0-1,0 0 1,0 0 0,0 0 0,0 0 0,0 1 0,0-1-1,-2-1 1,-2-1-115,-3-2-44,8 5 170,0 0 0,0-1 0,0 1 1,0 0-1,0 0 0,-1 0 0,1 0 0,0 0 0,0 0 1,0 0-1,0 0 0,0 0 0,0 0 0,0 0 0,0 0 1,-1 0-1,1 0 0,0 0 0,0 0 0,0 0 0,0 0 1,0 0-1,0 0 0,0 0 0,0 0 0,-1 0 0,1 1 1,0-1-1,0 0 0,0 0 0,0 0 0,0 0 0,0 0 1,0 0-1,0 0 0,0 0 0,0 0 0,0 0 0,-1 0 1,1 1-1,0-1 0,0 0 0,0 0 0,0 0 0,0 0 1,0 0-1,0 0 0,0 0 0,0 0 0,0 1 0,0-1 1,0 0-1,0 0 0,0 0 0,0 0 0,0 0 0,24 4 78,-2 0-4,0-1 0,1-1 0,-1-1 0,1 0 1,25-4-1,3 1-104,-39 3 8,0-1 0,1-1 0,-1 0 0,0 0 0,1-1 0,11-5 0,-20 6 39,0-1 0,0 1 1,0-1-1,0 1 0,0 0 1,0 1-1,0-1 1,0 1-1,0 0 0,0 0 1,1 0-1,3 1 0,-7-1-21,0 0 1,-1 0-1,1 1 0,0-1 0,0 0 0,-1 1 0,1-1 0,0 0 0,-1 1 0,1-1 1,0 1-1,-1-1 0,1 1 0,-1 0 0,1-1 0,-1 1 0,1-1 0,-1 1 0,1 0 1,-1 0-1,0-1 0,1 1 0,-1 0 0,0 0 0,0-1 0,1 2 0,-1 2-1,0-1-1,0 0 1,-1 0 0,1 0-1,-2 5 1,0 5 95,-2 23-27,2-14 3,-6 24 1,3-21 102,-1 32 1,3-26-36,3-30-122,-1 5 19,0 1 0,1 0 1,1 12-1,-1-18-17,0 0-1,0 0 1,0-1 0,0 1 0,0 0 0,1 0-1,-1 0 1,0 0 0,0 0 0,1-1 0,-1 1-1,0 0 1,1 0 0,-1-1 0,1 1 0,-1 0-1,1-1 1,-1 1 0,1 0 0,0-1 0,-1 1 0,1-1-1,0 1 1,-1-1 0,1 1 0,0-1 0,0 1-1,-1-1 1,1 0 0,0 1 0,0-1 0,0 0-1,0 0 1,-1 0 0,1 0 0,0 0 0,0 0-1,0 0 1,0 0 0,0 0 0,1 0 0,2-2 16,0 0 0,0-1 0,0 1 0,0-1 0,0 0 0,0 0 0,-1 0 0,0 0 0,5-6 0,3-2 7,56-43 143,-20 17-104,117-85-62,-137 103-45,-1-1 0,-1-1 0,-1-2-1,30-34 1,-29 24-48,-1-1-1,-2-2 0,26-53 1,-4-13-140,35-127 1,-78 224 196,8-31-246,-9 20-26,-1 15 282,1 1-1,0 0 1,0-1-1,0 1 1,0 0 0,-1-1-1,1 1 1,0 0-1,0-1 1,-1 1-1,1 0 1,0-1-1,0 1 1,-1 0 0,1 0-1,0 0 1,-1-1-1,1 1 1,0 0-1,-1 0 1,1 0-1,-1 0 1,1-1 0,0 1-1,-1 0 1,1 0-1,0 0 1,-1 0-1,0 0 1,1 0 3,-1 0 1,1 0-1,-1 1 1,1-1-1,0 0 1,-1 0-1,1 0 1,-1 1-1,1-1 1,-1 0-1,1 0 1,0 1-1,-1-1 1,1 0-1,0 1 1,-1-1-1,1 0 1,-1 1-1,-4 5-7,1 0-1,0 0 0,0 1 0,0-1 0,1 1 0,-4 9 1,-54 165-49,27-74 18,-35 126 97,61-193-14,1 0-1,2 0 0,2 1 0,2 40 0,1-72-31,7 81 195,-6-77-125,1-1-1,1 0 0,0-1 0,1 1 1,5 13-1,-8-23-50,0 0-1,0-1 1,0 1 0,0 0-1,0-1 1,0 1 0,1-1-1,-1 1 1,0-1 0,1 0 0,-1 1-1,1-1 1,-1 0 0,1 0-1,0 0 1,-1 0 0,1-1-1,0 1 1,2 1 0,-2-2-3,-1 0 0,1 0 0,0 0 0,-1 0 0,1 0 0,-1 0 0,1-1 0,0 1 0,-1 0 0,1-1 0,-1 0 0,1 1 0,-1-1 0,1 0 0,-1 1 0,1-1 0,-1 0 0,0 0 0,1 0 0,-1 0 0,2-3 0,10-12 65,-1 0-1,0-2 1,-2 1 0,0-2-1,11-26 1,5-8-199,42-64 67,-15 28-465,-52 89 505,-1 0 1,0-1-1,0 1 1,0 0-1,0 0 1,0 0-1,0 0 1,0 0-1,0 0 1,1 0-1,-1 0 1,0-1-1,0 1 1,0 0-1,0 0 1,0 0-1,0 0 1,0 0-1,0 0 1,0-1-1,0 1 1,0 0-1,0 0 1,0 0-1,0 0 1,0 0-1,0-1 1,0 1-1,0 0 1,0 0-1,0 0 1,0 0-1,0 0 1,0-1-1,0 1 1,0 0-1,0 0 1,0 0-1,0 0 0,-1 0 1,1 0-1,0 0 1,0-1-1,0 1 1,0 0-1,0 0 1,0 0-1,0 0 1,-1 0-1,1 0 1,-6 3-199,1 4 196,0-1 0,1 1 0,0 0 0,0 0 1,1 0-1,0 0 0,-3 14 0,-11 56 73,16-71-54,-18 129 274,18-114-194,1-1 0,0 0-1,2 0 1,6 34 0,-8-53-70,0 0 1,0 1 0,1-1 0,-1 0 0,0 1 0,1-1-1,0 0 1,-1 0 0,1 0 0,0 1 0,-1-1 0,1 0-1,0 0 1,0 0 0,0 0 0,0 0 0,0 0 0,0-1-1,0 1 1,0 0 0,0 0 0,1-1 0,-1 1 0,0-1-1,0 1 1,1-1 0,-1 1 0,0-1 0,1 0 0,-1 0-1,0 1 1,1-1 0,-1 0 0,0 0 0,1-1 0,-1 1-1,0 0 1,1 0 0,-1-1 0,0 1 0,1 0 0,-1-1-1,1 0 1,6-2 27,-1 0 0,-1-1 0,1 0 0,-1 0 0,1-1-1,6-6 1,45-50 178,-25 25-238,42-42 31,84-91 107,-86 70-335,-69 93 200,14-22 45,-2 0 0,-1-1 0,-1 0-1,-1-1 1,9-36 0,18-62-40,38-103-284,-72 214 115,0-1 0,4-18 0,-10 36 164,0 0-1,0-1 1,0 1 0,0-1 0,0 1 0,1-1 0,-1 1 0,0-1 0,0 1 0,0 0 0,0-1 0,0 1 0,0-1 0,-1 1 0,1-1 0,0 1-1,0-1 1,0 1 0,0-1 0,0 1 0,-1 0 0,1-1 0,0 0 0,-1 1 0,1 0 1,-1 0-1,1 0 0,0 0 1,-1 0-1,1 0 0,0 0 1,-1 0-1,1 0 0,-1 0 1,1 0-1,0 0 1,-1 1-1,1-1 0,0 0 1,-1 0-1,1 0 0,0 0 1,-1 1-1,1-1 0,-1 0 1,-18 18-153,13-10 152,0 0-1,0 1 1,1 0 0,1 0-1,-1 0 1,1 1-1,1 0 1,0-1-1,-2 13 1,-2 3 19,-23 75 110,-48 173 205,58-185-136,-12 107 0,30-168-132,1 41 0,2-54 13,0-1-1,1 1 0,0-1 1,2 0-1,4 15 0,-8-27-53,0-1-1,1 1 0,-1 0 0,0 0 1,1 0-1,-1 0 0,1 0 1,-1-1-1,1 1 0,-1 0 1,1 0-1,0-1 0,-1 1 1,1 0-1,0-1 0,-1 1 0,1-1 1,0 1-1,0-1 0,0 1 1,-1-1-1,1 0 0,0 1 1,1-1-1,-1 0 4,1 0 0,-1 0 0,0 0-1,1-1 1,-1 1 0,0 0 0,0-1 0,0 1 0,1-1 0,-1 1 0,0-1 0,0 0 0,0 1 0,0-1-1,1-1 1,5-4-1,-1-1 0,0 1 0,9-15 0,-14 19-45,27-38-89,18-25 57,-40 49-131,-6 11 78,0 7-41,-19 81 228,-6 87 0,24-162-17,0-7-35,1 1 0,-1-1 0,1 1 1,0-1-1,0 1 0,-1-1 0,1 1 1,0-1-1,0 1 0,1-1 0,-1 1 1,0-1-1,0 1 0,1-1 0,-1 1 1,1-1-1,-1 0 0,1 1 0,0-1 1,1 2-1,-2-3-10,0 0 0,0 0 0,1 0 0,-1 0 0,0 1-1,0-1 1,1 0 0,-1 0 0,0 0 0,0 0 0,1 0 0,-1 0 0,0 0 0,1 0 0,-1 0 0,0 0 0,0 0 0,1-1 0,-1 1-1,0 0 1,0 0 0,1 0 0,-1 0 0,0 0 0,0 0 0,1-1 0,-1 1 0,0 0 0,0 0 0,0 0 0,1 0 0,-1-1 0,0 1-1,0 0 1,0-1 0,11-14 211,-3 3-122,41-66 141,-1 1-231,-40 66-63,1 0 0,0 0 0,1 1 0,16-14 0,-23 21 32,1 0-39,0 0 0,0 0 0,0 1 1,0-1-1,7-2 0,-11 5 53,1-1 0,-1 1 0,1 0 0,-1 0 0,1 0 0,-1 0 0,1 0 0,-1 0 0,1 0 0,-1 0 0,1 0 0,0 0 0,-1 0 0,1 0 0,-1 0 0,1 0 0,-1 0 0,1 1 0,-1-1 0,1 0 0,-1 0 0,1 1 0,0 0 3,-1 0 0,1 0 1,0 0-1,-1 0 0,0-1 1,1 1-1,-1 0 0,1 0 1,-1 0-1,0 0 0,0 0 1,0 0-1,0 0 0,0 1 1,0-1-1,0 1 0,-7 119-38,3-76 3,2 80 1,3-111 38,0 0 0,-1 0 1,0 0-1,-2-1 0,1 1 1,-2 0-1,-5 20 0,3-25 5,1 0 1,-1-1-1,-1 1 0,1-1 0,-1-1 0,-1 1 1,0-1-1,-11 10 0,-3 4 6,-136 150-58,143-157 85,-1 0 0,0 0 0,-23 14 0,31-23-12,-1 0 1,0-1-1,0 1 0,0-2 0,-1 1 0,0-1 1,1-1-1,-1 0 0,-16 3 0,22-5 3,1 0-1,-1 0 0,0 0 1,1-1-1,-1 1 1,1-1-1,-1 1 0,1-1 1,-1 0-1,1 0 0,0 0 1,-1 0-1,1 0 1,0 0-1,0-1 0,-3-1 1,4 2-19,0-1 1,0 1 0,0 0-1,0-1 1,0 1 0,0 0-1,1-1 1,-1 1 0,0-1-1,1 0 1,-1 1 0,1-1-1,0 1 1,-1-1 0,1 0-1,0 1 1,0-1 0,0 0-1,0 1 1,0-1 0,1 0-1,-1 1 1,0-1 0,1 0-1,-1 1 1,1-1 0,1-2-1,3-6 3,0 1-1,1-1 0,0 1 0,0 0 1,1 1-1,0-1 0,1 2 1,0-1-1,0 1 0,14-10 1,12-5-85,55-27 1,-57 32 108,162-68-3583,-66 32-1775,-80 31 3408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20:01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14 7232,'-14'-14'3264,"28"14"-2848,-4 0 1696,4 6-1248,9-3-64,10 2-512,1-1-352,-1-1 32,0 3-64,5 2 32,-4-4-2816,-1-1 1536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20:02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1008 13 8544,'-56'-12'3872,"42"12"-3360,8 0-192,12 0-256,-3 0-1344,8 3 704,-3-3-2240,3 5 1600</inkml:trace>
  <inkml:trace contextRef="#ctx0" brushRef="#br0" timeOffset="1">20 30 8960,'-19'-5'4064,"24"10"-3072,4-1-896,-1-4-1088,12 3 544,-1 3-2880,5-3 1856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20:03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229 613 3072,'0'-1'144,"0"0"1,0 0-1,0-1 1,0 1-1,0 0 0,0 0 1,1 0-1,-1 0 1,1 0-1,-1 0 0,0 0 1,2-2-1,-2 2 109,0 1 0,0-1-1,0 1 1,0-1 0,0 1 0,0-1-1,0 1 1,0-1 0,0 1-1,0-1 1,-1 1 0,1-1 0,0 1-1,0-1 1,0 1 0,-1 0 0,1-1-1,0 1 1,-1-1 0,1 1 0,0 0-1,-1-1 1,1 1 0,0 0-1,-2-1 1,-10-7 2515,9 9-2619,1-1 1,-1 1 0,0-1 0,1 1 0,-1 0 0,1 0 0,-1 0-1,1 1 1,0-1 0,-1 0 0,-1 3 0,-26 20 376,22-17-408,-3 4-4,0 0 0,0 1-1,1 1 1,-15 24 0,-25 59 362,44-84-462,1 0 0,1 0-1,-4 17 1,7-22 22,0-1 0,0 1 0,0-1 0,1 1 0,0 0 0,1-1 0,-1 1 0,4 10 0,-3-15 1,0 1 1,0-1-1,0 1 0,1-1 0,-1 0 0,1 1 1,0-1-1,0 0 0,-1 0 0,1 0 1,1 0-1,-1-1 0,0 1 0,0-1 0,1 1 1,-1-1-1,1 0 0,-1 0 0,1 0 0,-1 0 1,1 0-1,0 0 0,5 0 0,-3 0 5,1 0-1,0-1 1,-1 1-1,1-1 1,0-1-1,0 1 1,-1-1-1,1 0 0,-1 0 1,11-4-1,-12 3 16,0 0-1,0-1 0,0 1 1,0-1-1,-1 0 0,0 0 1,1 0-1,-1 0 0,3-6 0,21-33 303,-27 41-358,11-19 99,-2-1 1,0 0-1,-1-1 0,-2 0 0,6-28 0,9-113 382,-16 104-301,-4 49-117,0-4 146,1 0 0,7-28-1,24-34 239,-21 36-226,39-110-95,-38 116-209,2 0-1,25-40 1,-37 69 82,-2 3 3,0 0 0,0 0 0,0 0 0,1 0 0,-1 0 1,1 0-1,-1 0 0,1 1 0,0-1 0,0 0 0,3-1 0,-5 3-8,1 0 1,-1-1-1,1 1 1,-1 0-1,0 0 1,1 0-1,-1 0 1,1 0-1,-1 0 0,0 0 1,1 0-1,-1 0 1,1 0-1,-1 0 1,1 1-1,-1-1 1,0 0-1,1 0 0,-1 0 1,0 0-1,1 1 1,-1-1-1,0 0 1,1 0-1,-1 1 1,0-1-1,1 0 0,-1 1 1,0-1-1,1 0 1,-1 1-1,0-1 1,0 0-1,0 1 1,1-1-1,-1 0 0,0 1 1,0-1-1,0 1 1,0-1-1,0 0 1,0 1-1,0-1 1,0 1-1,0-1 0,0 1 1,0 0-1,0 14 30,-1 0 0,0 0 0,-2 0 0,1 0 0,-7 16 0,3-6 12,-32 129 114,-7 24-339,30-105 120,-54 230 85,-24-8 76,76-248 226,-3-1-1,-40 68 0,60-113-307,0-1 0,0 1 0,0-1-1,0 0 1,-1 1 0,1-1 0,0 0 0,0 1 0,0-1 0,-1 0 0,1 1 0,0-1-1,0 0 1,-1 0 0,1 1 0,0-1 0,0 0 0,-1 0 0,1 1 0,0-1 0,-1 0-1,1 0 1,-1 0 0,1 1 0,0-1 0,-1 0 0,1 0 0,0 0 0,-1 0 0,1-12 165,8-20-18,1 9-164,2 0 0,0 1 0,27-39 0,51-56-81,-83 109 86,14-16-303,1 1 0,1 1 0,0 0 0,2 2 0,0 1 0,54-32 0,-62 43-2586,2 4 868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20:08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1023 2720,'-15'8'1605,"15"-6"-936,-1 0 0,1 0 0,-1 0-1,1 0 1,-1 0 0,0 0 0,0 0-1,1 0 1,-3 3 0,5-8-337,0 1-1,0-1 1,0 0-1,0 1 1,0-1 0,0 0-1,-1 0 1,3-6 0,13-35-84,-12 30-30,-3 9-192,5-15 88,1 0 0,0 1 0,2-1 1,14-20-1,83-105 643,-54 80-497,-3-3-1,68-119 1,-62 88-222,40-77 436,-96 175-474,8-15 249,-1 0 0,-1 0 1,8-28-1,-14 44-243,0 0 0,0-1 0,0 1 0,0 0 0,0 0 0,0-1 0,0 1-1,0 0 1,0 0 0,0-1 0,0 1 0,0 0 0,0 0 0,0-1 0,0 1 0,0 0 0,0 0 0,0-1-1,0 1 1,0 0 0,-1 0 0,1-1 0,0 1 0,0 0 0,0 0 0,0 0 0,-1-1 0,1 1 0,0 0 0,0 0-1,-1 0 1,-7 1 78,-13 11 44,19-11-76,-7 6-1,-1 1 0,1 0 0,0 1 0,1 0 0,-15 19 0,-27 53-122,-39 86 54,68-127 77,-70 147 393,71-139-430,2 1 0,-12 53 0,20-58 63,3 1-1,1-1 0,1 63 1,5-101-26,0-1 0,0 1 0,1 0 0,-1-1 0,3 7 0,-3-11-44,0 0 0,1 0-1,-1 0 1,1 0 0,-1 0 0,1-1-1,-1 1 1,1 0 0,-1 0 0,1 0-1,0-1 1,0 1 0,-1 0 0,1-1-1,0 1 1,0 0 0,0-1 0,0 1-1,-1-1 1,1 0 0,0 1 0,0-1-1,0 0 1,0 1 0,0-1 0,0 0-1,0 0 1,0 0 0,0 0-1,0 0 1,0 0 0,2 0 0,0-1 21,1 0 0,-1 1-1,0-1 1,0-1 0,0 1 0,0 0 0,0-1 0,0 1 0,-1-1 0,1 0 0,3-3 0,28-29 18,-25 23-47,57-63-202,84-87 79,-66 84 72,-75 65-8,-10 10-86,-7 3-48,4 2 49,-3-1 90,0 1-1,1 0 1,0 1-1,0 0 0,0 0 1,0 0-1,1 0 1,-8 9-1,1 0 56,2 1 0,-1 0 0,2 1-1,0 0 1,1 0 0,-10 25 0,10-18-28,1 2 0,1-1 1,1 1-1,-3 28 0,7-42 62,1 1-1,0-1 0,1 0 1,-1 1-1,2-1 0,0 0 1,0 1-1,1-1 1,6 16-1,-7-22-5,-1-1 1,1 1-1,0-1 1,0 0-1,0 0 0,0 0 1,0 0-1,1 0 1,-1-1-1,1 1 1,0-1-1,0 0 1,0 1-1,0-1 0,0-1 1,0 1-1,0 0 1,1-1-1,-1 1 1,1-1-1,-1 0 1,1 0-1,0-1 0,-1 1 1,1-1-1,0 0 1,-1 0-1,1 0 1,6-1-1,-2-1 4,-1 1 0,0-2-1,-1 1 1,1-1 0,0 0-1,-1-1 1,0 1 0,1-1 0,-1-1-1,-1 1 1,1-1 0,-1 0 0,0 0-1,0-1 1,4-5 0,7-10-54,-2-1 0,20-40 0,61-147 168,-94 206-133,9-26-130,-10 28 65,0-1 1,1 0-1,-1 1 0,0-1 1,0 1-1,0-1 1,0 1-1,0-1 0,-1 1 1,1-1-1,0 1 1,-1-1-1,1 1 0,-1-1 1,0-1-1,1 3 30,0 0-1,-1 0 1,1-1-1,0 1 1,0 0 0,0 0-1,0 0 1,-1 0-1,1 0 1,0 0 0,0 0-1,0 0 1,0 0 0,-1 0-1,1 0 1,0 0-1,0 0 1,0 0 0,0 0-1,-1 0 1,1 0-1,0 0 1,0 0 0,0 0-1,0 0 1,-1 0-1,1 0 1,0 0 0,0 0-1,0 0 1,0 1-1,0-1 1,-1 0 0,1 0-1,0 0 1,0 0 0,0 0-1,0 0 1,0 1-1,0-1 1,-10 11-242,-5 12 184,6 1 181,0 0-1,1 0 1,-5 31-1,-6 77 88,17-112-157,1-1 0,1 38 0,1-51 15,0 0 0,0 0 1,0 0-1,1 1 0,0-1 0,0 0 0,1-1 0,0 1 1,0 0-1,0-1 0,0 0 0,8 10 0,-10-14-34,0-1-1,0 1 0,0 0 1,0 0-1,0 0 0,1 0 1,-1-1-1,0 1 0,0-1 1,0 1-1,1-1 1,-1 1-1,0-1 0,0 0 1,1 1-1,-1-1 0,0 0 1,1 0-1,-1 0 0,0 0 1,1 0-1,-1 0 0,0-1 1,1 1-1,-1 0 0,0-1 1,0 1-1,1-1 1,-1 1-1,0-1 0,0 1 1,0-1-1,0 0 0,2-1 1,1-1 24,0 0 0,0-1-1,0 1 1,-1-1 0,1 0 0,-1 0 0,3-6 0,11-20 51,-2-2 0,14-42 0,0 2-80,-8 27-306,48-74-1,-68 117 253,0 0-1,0 1 1,0-1-1,1 0 1,-1 1-1,1-1 1,-1 1-1,1 0 1,0-1-1,-1 1 1,1 0-1,0 0 1,0 0-1,0 0 1,0 1 0,0-1-1,0 0 1,0 1-1,3-1 1,-4 1 31,0 0 1,0 0 0,0 0 0,0 1-1,0-1 1,1 0 0,-1 1 0,0-1 0,0 1-1,0-1 1,0 1 0,0-1 0,0 1-1,0 0 1,0-1 0,-1 1 0,1 0-1,0 0 1,0 0 0,0 0 0,-1-1-1,1 1 1,0 0 0,-1 0 0,1 0 0,-1 1-1,0-1 1,1 0 0,-1 0 0,0 0-1,1 0 1,-1 0 0,0 2 0,1 7 19,0 0 0,-1 0 0,0-1 0,-1 1 0,-2 16 1,-15 51 158,11-49-114,1-6-17,1 1 35,-15 40-1,11-42-75,-18 52 320,26-64-18,8-10-54,9-13-41,-10 8-226,133-135-106,-105 110 120,2 2 0,52-34-1,-75 53-27,-11 8 1,1 0-1,-1 0 0,0 1 1,0-1-1,1 0 0,-1 1 1,1 0-1,-1 0 0,1 0 1,-1 0-1,1 0 1,0 0-1,0 1 0,4-1 1,-6 1 28,-1 0 0,1 1 0,0-1 0,-1 0 0,1 1 1,-1-1-1,1 1 0,0-1 0,-1 0 0,1 1 0,-1-1 1,0 1-1,1 0 0,-1-1 0,1 1 0,-1-1 0,0 1 1,1 0-1,-1-1 0,0 1 0,0 0 0,0-1 0,1 1 0,-1 0 1,0-1-1,0 1 0,0 0 0,0 0 0,-1 24 28,1-20-27,-11 70 182,1-4-17,9-61-202,-1 2 17,1 1 0,1-1 0,2 19-1,-2-28 43,0-1 0,1 1-1,-1 0 1,1-1 0,0 1-1,-1 0 1,2-1-1,-1 1 1,0-1 0,0 1-1,1-1 1,-1 0 0,1 0-1,0 0 1,-1 0 0,1 0-1,0 0 1,0 0 0,1 0-1,-1-1 1,5 3 0,-6-3 6,0-1 1,1 0-1,-1 0 1,1 0-1,-1 0 1,1 0-1,-1 0 1,1-1-1,-1 1 1,1 0-1,-1-1 1,0 1-1,1-1 1,-1 1-1,0-1 1,1 0-1,-1 0 1,0 1-1,2-3 1,2 0 15,-1-1 0,0 1-1,0-1 1,6-6 0,-1-4 17,-1 0 0,0-1 0,-1 0 0,-1-1 0,7-21 0,8-21 69,25-40-196,-40 85-133,15-23-1,0-1-192,-21 36 374,0 0 1,1 0 0,-1 0 0,1 0-1,-1 1 1,1-1 0,-1 0-1,1 0 1,-1 0 0,1 1 0,0-1-1,-1 0 1,1 1 0,0-1 0,0 1-1,0-1 1,-1 1 0,1-1 0,1 0-1,-1 23-139,-3 6 258,-1 1-1,-1-1 0,-10 34 0,-4 26 85,17-76-152,-3 11 112,-7 30 1,10-48 145,2-5-113,5-7-47,8-15 59,14-40-35,1-2-240,-15 39 37,1 0 0,0 2 0,2-1-1,26-25 1,-28 34-1,0 1 0,1 0 0,32-19 0,-36 23-33,-10 9 55,0-1 0,0 0 1,0 1-1,0-1 0,0 1 0,1-1 0,-1 1 0,0 0 0,4-1 0,-5 2 34,-1 1-1,0-1 0,1 0 0,-1 1 1,0-1-1,0 1 0,0-1 1,1 0-1,-1 1 0,0-1 0,0 1 1,0-1-1,0 1 0,0-1 0,0 1 1,0-1-1,0 1 0,0-1 1,0 0-1,0 1 0,0-1 0,0 1 1,0-1-1,0 1 0,-1-1 1,1 1-1,0-1 0,0 0 0,-1 1 1,-6 22 129,5-17-130,-8 23 139,-6 19 22,-11 54 1,24-86-140,0-1 0,2 0 1,0 1-1,0-1 0,2 1 1,0-1-1,0 0 0,5 17 1,-5-29-17,0 1 1,0-1-1,0 0 1,1 1-1,0-1 1,-1 0 0,1 0-1,0 0 1,0 0-1,1 0 1,-1-1-1,1 1 1,-1 0-1,1-1 1,0 0 0,0 0-1,0 0 1,0 0-1,0 0 1,0-1-1,1 1 1,-1-1 0,0 0-1,1 0 1,-1 0-1,8 0 1,-2 0 8,1 0 0,0-1 0,0-1 0,0 1 0,-1-2 1,1 1-1,0-1 0,14-5 0,-15 3-8,-1 2 5,1-1 0,-1 0 0,0 0 0,0-1 0,0 0 0,-1 0 0,1-1 0,-1 0 0,11-11 0,-5 2-18,-1 0 0,0-1 0,13-24-1,25-53-202,-48 88 190,9-16-37,-2 0 0,0-1-1,-1-1 1,7-26 0,-15 47 34,0-1 1,1 1 0,-1 0-1,0 0 1,0-1 0,0 1-1,0 0 1,0-1 0,0 1 0,0 0-1,-1 0 1,1-1 0,0 1-1,-1 0 1,1 0 0,-1-2-1,0 3 0,1-1-1,0 1 1,-1-1-1,1 1 1,-1 0-1,1-1 0,-1 1 1,1 0-1,-1-1 1,1 1-1,-1 0 1,1 0-1,-1 0 1,0-1-1,1 1 0,-1 0 1,1 0-1,-1 0 1,0 0-1,1 0 1,-1 0-1,1 0 1,-2 1-1,-1-1-2,1 1 1,-1 0-1,0 0 1,1 0-1,-1 0 0,1 1 1,-1-1-1,1 1 1,0-1-1,0 1 0,0 0 1,-3 3-1,-8 12 43,2 1 0,0 0-1,1 1 1,1 0 0,1 0-1,0 1 1,-8 36 0,13-42 0,0-1 1,1 0-1,1 0 1,-1 15 0,2-23-5,1-1-1,-1 0 1,1 1 0,-1-1 0,1 0 0,0 0 0,1 0 0,-1 1-1,1-1 1,0-1 0,-1 1 0,2 0 0,-1 0 0,0-1 0,1 1-1,4 3 1,-6-6 0,0 0 0,1 0 0,-1 0 0,0 0 0,1 0 0,-1 0 0,1-1 0,0 1 0,-1 0 0,1-1 0,-1 1 0,1-1-1,0 0 1,-1 0 0,1 1 0,0-1 0,3-1 0,-1 1 4,0-1-1,0 0 0,-1 0 1,1 0-1,0-1 1,0 1-1,4-4 1,0 0-25,0 0 0,0 0 1,-1-1-1,0 0 0,-1-1 1,7-7-1,41-56 13,-22 26 58,49-51 1,77-57-372,-130 125 272,-1 0 0,-2-2 0,-1-1 0,-1-1 0,-2-1 0,-1-1 0,30-68 0,-24 38-100,-3-1 1,17-72-1,-39 133 110,-1-1 1,1 0-1,-1 0 0,0-7 0,0 11 14,0 0 0,0-1 0,0 1 1,0-1-1,0 1 0,0 0 0,-1-1 0,1 1 0,0-1 0,0 1 0,0 0 1,0-1-1,0 1 0,-1 0 0,1-1 0,0 1 0,0 0 0,0-1 0,-1 1 1,1 0-1,0-1 0,-1 1 0,1 0 0,0 0 0,-1-1 0,1 1 0,0 0 1,-1 0-1,1 0 0,0 0 0,-1-1 0,1 1 0,0 0 0,-1 0 1,1 0-1,-1 0 0,1 0 0,0 0 0,-1 0 0,1 0 0,-1 0 0,1 0 1,0 0-1,-1 0 0,1 0 0,0 1 0,-1-1 0,1 0 0,-1 0 0,1 0 1,0 0-1,-1 1 0,1-1 0,0 0 0,-1 0 0,1 1 0,0-1 0,0 0 1,-1 1-1,1-1 0,0 1 0,-9 6 30,0 1 0,1 0 0,0 1 0,-10 13 0,-26 45-29,37-56 5,-108 203 188,90-164-222,17-34 80,1 0 1,0 0 0,1 0-1,1 1 1,1 0-1,-4 26 1,8-37-17,0 1 1,0-1-1,0 0 0,1 1 0,0-1 0,0 1 0,0-1 1,5 12-1,-4-13-10,0-1 0,1 0-1,-1 1 1,1-1 0,0 0 0,0-1 0,1 1 0,-1 0-1,1-1 1,0 0 0,0 0 0,0 0 0,4 3 0,-2-3 18,1 0 1,-1 0-1,0 0 1,1 0 0,0-1-1,0 0 1,-1-1-1,1 1 1,0-1 0,0-1-1,0 1 1,0-1-1,0-1 1,1 1 0,-1-1-1,-1 0 1,1-1-1,0 0 1,0 0 0,0 0-1,6-4 1,-7 3-44,80-46-45,-77 43 49,0-1 0,0 1 0,-1-2 0,0 1 0,-1-1 0,13-17 0,-6 7-418,-14 18 412,0 0 1,0 0 0,0 0 0,0 1 0,0-1 0,0 0 0,0 0-1,0 0 1,0 0 0,0 0 0,0 0 0,0 0 0,0 0 0,0 0-1,0 0 1,0 0 0,0 0 0,0 0 0,0 0 0,0 0 0,0 0-1,0 0 1,0 0 0,0 0 0,1 0 0,-1 0 0,0 0 0,0 0 0,0 0-1,0 0 1,0 0 0,0 0 0,-8 12-113,3-4 148,1 1 0,0-1 0,0 1 0,0 0 1,1 0-1,-2 11 0,-7 57 254,8-46-240,3-27-17,1-1 0,0 1-1,0-1 1,0 1 0,0-1 0,1 4-1,-1-6-15,0-1 1,0 0-1,0 1 0,0-1 0,0 0 0,0 1 0,1-1 0,-1 0 0,0 1 0,0-1 1,0 0-1,1 0 0,-1 1 0,0-1 0,0 0 0,0 0 0,1 1 0,-1-1 0,0 0 1,1 0-1,-1 0 0,0 1 0,0-1 0,1 0 0,0 0 0,-1 0 5,1 0-1,0 0 1,0 0-1,-1-1 1,1 1 0,0 0-1,0-1 1,-1 1-1,1 0 1,0-1-1,-1 1 1,1-1-1,-1 1 1,1-1-1,0 1 1,-1-1-1,1 0 1,50-54 427,16-15-326,-55 59-196,0 1-1,1 0 0,26-16 1,-35 24 38,18-9-142,-21 10 168,0 1-1,0 0 0,0-1 1,0 1-1,0 0 0,0 0 1,-1 0-1,1-1 0,0 1 1,0 0-1,0 0 0,0 0 1,0 0-1,0 1 0,0-1 1,0 0-1,0 0 1,0 1-1,0-1 0,0 0 1,0 1-1,0 0 17,-1-1 0,0 0 0,0 1 1,0-1-1,0 1 0,0-1 0,1 1 0,-1-1 0,0 1 1,0-1-1,0 1 0,0-1 0,0 1 0,0-1 0,-1 1 1,1-1-1,0 1 0,0-1 0,0 1 0,0-1 0,-1 1 1,1-1-1,0 1 0,0-1 0,-1 1 0,1-1 0,0 0 1,-1 1-1,-14 18 159,9-11-85,-9 12 153,1 0 1,1 1-1,-12 26 0,30-52-155,1 0 0,-1 1 0,1 0-1,8-4 1,36-22-168,-24 17-25,1 1 1,0 1-1,0 2 0,1 0 1,30-4-1,-54 13 100,0-1 0,0 0 0,0 1 0,-1 0 0,7 0 0,-9 0 10,-1 1 0,1-1 1,0 0-1,0 0 0,0 1 0,0-1 1,0 0-1,0 1 0,0-1 1,-1 1-1,1-1 0,0 1 0,0-1 1,-1 1-1,1 0 0,0-1 1,-1 1-1,1 0 0,0-1 1,-1 1-1,1 0 0,-1 0 0,0 0 1,1 0-1,-1-1 0,0 1 1,1 0-1,-1 1 0,1 4 37,-1-1-1,0 1 1,0-1 0,0 1-1,-1-1 1,0 1-1,-2 7 1,1-4 63,0-1 0,0 16 0,2-21-88,0 0-1,0 0 1,0 0-1,1 0 1,-1 0 0,1 0-1,0 0 1,0 0 0,0 0-1,0-1 1,1 1 0,1 3-1,-1-4 21,0 0-1,0-1 1,0 1 0,1 0-1,-1-1 1,1 1-1,-1-1 1,1 0 0,-1 1-1,1-1 1,0 0-1,-1-1 1,1 1 0,0 0-1,0-1 1,-1 0-1,1 0 1,0 1 0,3-2-1,3 1 42,0 0 0,0-1 0,1 0 0,16-6 0,-8 0-199,-1 0-1,1-2 1,26-18-1,2 0 26,-24 15 19,46-26 100,-58 31-25,0 0-1,0 0 1,-1-1 0,11-11-1,-16 12-276,-10 9 208,-15 12 91,14-6 11,0 0-1,0 0 0,1 0 1,0 1-1,0-1 0,1 1 1,0 1-1,-7 18 0,0 7 20,-8 40-1,19-72-18,-8 32 11,3-14 385,-4 27 1,10-37-299,4-13 144,8-19 154,-11 19-406,46-98-136,-37 78 101,1 1 0,23-32 1,-21 34-71,-1 0 0,12-26 1,-35 63-122,4-6 280,0 1-1,-8 17 1,-26 88 75,-24 57-62,28-107 64,-74 103-1,21-47 163,-186 197 0,269-315-282,-10 12 84,-27 21-1,39-35-69,0 0-1,0-1 1,0 0-1,-1 0 1,1 0-1,-1-1 1,0 0-1,0 0 1,1 0-1,-12 1 1,16-3-28,-1 0-1,0 0 1,1 0 0,-1 0 0,0 0-1,1-1 1,-1 1 0,1 0 0,-1-1 0,1 1-1,-1-1 1,1 0 0,-1 1 0,1-1-1,-1 0 1,1 0 0,0 0 0,0 0-1,-2-2 1,1 1-10,-1-1 1,1 0-1,0 0 0,1 0 1,-1 0-1,0-1 0,1 1 0,-2-5 1,0-6-13,0-1 1,0 1 0,0-20-1,3 30 34,-2-24-41,1 0-1,1 0 0,2-1 0,7-36 0,-7 49 64,4-15-178,16-53 1,-19 75 61,1-1 0,0 1 0,0 0 0,1 1 1,0-1-1,1 1 0,0 0 0,0 1 0,15-15 0,-15 17-98,8-8-1824,1 1 0,26-16 0,-23 18 100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20:09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9 9312,'-19'-9'4192,"14"15"-3616,1-6 1632,8 0-1313,-8 0 65,4 3-576,9 6-544,-4 0-1152,4-2 704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20:09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236 183 2304,'-43'-8'752,"42"8"-729,0 0 0,0 0 0,0-1 0,0 1 0,0 0 0,0 0 0,0 0 0,0 0 0,0 0 0,0 1 0,0-1 0,-2 0 0,-1 2 27,0-1-33,-1 0 1,1 0-1,0 0 0,0 0 1,-1-1-1,1 1 1,-1-1-1,1 0 0,-5-1 1,-1-1 291,1 0 77,-1 0 1,1 0 0,-19-8 0,11 4 746,12 5-351,0-1 1,0 0 0,0 0 0,1 0 0,-1 0 0,-4-4 0,9 6-690,-1-1 1,1 1 0,-1-1-1,1 1 1,0 0 0,-1-1-1,1 1 1,0-1 0,0 1 0,-1-1-1,1 1 1,0-1 0,0 1-1,0-1 1,0 1 0,0-1-1,-1 0 1,1 1 0,0-1 0,0 1-1,0-1 1,0 1 0,1-1-1,-1 1 1,0-1 0,0 1-1,0-1 1,0 1 0,1-1-1,-1 1 1,0-1 0,0 1 0,1-1-1,-1 1 1,0-1 0,1 1-1,-1-1 1,0 1 0,1 0-1,-1-1 1,1 1 0,-1 0-1,1-1 1,-1 1 0,1 0 0,-1 0-1,1-1 1,0 1 0,23-11 1869,12 3-592,229-31 2026,102 3-2885,-235 22-1120,-11 4 149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19:06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1515 2976,'-16'17'971,"16"-16"-949,0-1 0,0 0 0,0 0 0,-1 1 1,1-1-1,0 0 0,-1 1 0,1-1 0,0 0 1,0 0-1,-1 0 0,1 1 0,0-1 0,-1 0 1,1 0-1,-1 0 0,1 0 0,0 0 0,-1 0 1,1 1-1,0-1 0,-1 0 0,1 0 1,-1 0-1,1 0 0,0-1 0,-1 1 0,1 0 1,-1 0-1,1 0 24,0 0 1,0 0-1,-1 0 1,1 0-1,0 0 0,0 0 1,0-1-1,0 1 1,0 0-1,-1 0 1,1 0-1,0 0 1,0 0-1,0 0 0,0-1 1,0 1-1,0 0 1,0 0-1,0 0 1,0 0-1,0 0 0,0-1 1,0 1-1,-1 0 1,1 0-1,0 0 1,0 0-1,0-1 1,0 1-1,0 0 0,0 0 1,1 0-1,-1-1 1,12-13 1925,22-31 0,-9 10-1463,10-9-70,1 2 0,52-48 0,36-31 531,-100 94-557,0-1 0,30-50-1,-60 91-474,1 1 1,1-1-1,0 1 0,-2 16 0,-4 14 441,6-33-290,1 0 0,1 0 1,0 0-1,0 1 0,1-1 1,0 0-1,2 17 0,0-19-77,-1-3 70,0-1 0,1 0 0,0 1 0,0-1 1,1 0-1,2 7 0,-4-11-53,1 0 0,0 0-1,-1 0 1,1 0 0,0 0 0,0 0 0,0 0 0,0 0-1,0 0 1,0 0 0,0 0 0,0-1 0,0 1 0,0 0-1,0-1 1,1 1 0,-1-1 0,0 1 0,0-1 0,1 0-1,-1 1 1,0-1 0,1 0 0,-1 0 0,0 0 0,1 0-1,-1 0 1,0 0 0,1 0 0,-1-1 0,2 0-1,5-1 70,0 0-1,-1-1 0,1 0 1,-1 0-1,12-8 0,36-27 198,-26 17-208,-9 8-39,139-86-128,-141 88-97,-13 8 67,0 0 0,0 0 1,0 1-1,10-4 0,-15 5 101,0 1 0,1 0-1,-1 0 1,0 0-1,0 0 1,0 0-1,0 0 1,1 0 0,-1 0-1,0 0 1,0 0-1,0 0 1,0 0-1,1 0 1,-1 0-1,0 0 1,0 0 0,0 0-1,0 0 1,1 0-1,-1 0 1,0 0-1,0 0 1,0 0-1,0 0 1,0 0 0,1 0-1,-1 1 1,0-1-1,0 0 1,0 0-1,0 0 1,0 0-1,0 0 1,1 0 0,-1 1-1,0-1 1,-2 7-223,-11 14 16,9-16 175,0 2 11,-9 12-2,2 0-1,0 1 0,-8 22 0,16-36 43,1 1-1,0-1 0,1 1 0,0-1 1,0 1-1,0 0 0,1 0 0,-1-1 1,2 1-1,-1 0 0,1 0 0,0-1 1,0 1-1,5 11 0,-5-15 28,1 0 0,-1 1 0,1-1 0,0 0 0,0-1 0,0 1 0,1 0 0,-1 0 0,0-1 0,1 0 0,0 1 0,0-1 0,0 0 0,4 2 0,-4-2 7,-1-1 0,1 0 1,-1 0-1,1 0 0,0-1 0,-1 1 1,1-1-1,0 1 0,-1-1 1,1 0-1,0 0 0,0 0 0,-1 0 1,1-1-1,0 1 0,-1-1 0,1 1 1,0-1-1,4-2 0,-1-1 22,1 0 0,0-1 1,-1 1-1,0-1 0,0-1 0,9-10 0,27-40 463,-41 54-513,1-1-16,1 0 0,-1 0 0,0-1 0,-1 1-1,1-1 1,-1 1 0,1-1 0,-1 1 0,0-1 0,0 0 0,-1 0 0,1 0-1,-1 1 1,0-1 0,0 0 0,0 0 0,0 0 0,-1 0 0,1 1-1,-1-1 1,0 0 0,0 0 0,-1 1 0,1-1 0,-1 1 0,0-1 0,1 1-1,-2 0 1,1 0 0,0-1 0,-1 2 0,1-1 0,-1 0 0,0 0-1,0 1 1,0 0 0,0-1 0,0 1 0,-6-2 0,-2-2-93,-1 0 1,0 1-1,-21-5 1,27 8 14,0 1 0,0 0 1,0 0-1,0 0 0,-1 1 1,1 0-1,0 0 0,0 1 1,-9 1-1,15-2 68,1 0-1,-1 0 0,0 0 1,0 1-1,0-1 0,0 0 1,0 0-1,0 0 1,0 0-1,0 0 0,0 0 1,0 0-1,0 0 0,0 0 1,0 0-1,0 0 1,0 0-1,0 0 0,0 1 1,0-1-1,0 0 1,0 0-1,0 0 0,0 0 1,0 0-1,0 0 0,0 0 1,0 0-1,0 0 1,0 0-1,0 0 0,0 1 1,0-1-1,0 0 0,0 0 1,0 0-1,0 0 1,0 0-1,0 0 0,0 0 1,-1 0-1,1 0 1,0 0-1,17 2-84,24-1 188,-18-4 0,1-1 0,-1-1 1,27-10-1,-34 9-47,-1-1 1,-1 0-1,1-1 0,-1-1 0,-1-1 0,1 0 1,-2 0-1,1-1 0,-1-1 0,-1 0 1,14-20-1,-3 2 50,-1-2 1,18-37 0,-5 8 2,16-24-31,61-108 163,-90 151-227,-1-2-1,22-74 0,-38 103-73,3-4-44,-2-1 0,-1 0 0,0-1 0,0-21 0,-4 41 90,0 0-1,1 0 0,-1 0 1,0 0-1,-1 0 0,1 0 1,0 0-1,0 0 0,0 1 0,0-1 1,-1 0-1,1 0 0,0 0 1,-2-1-1,2 2 17,0 0-1,0 0 1,-1 0-1,1 0 1,0 0-1,-1 0 1,1 0-1,0 0 1,0 0-1,-1 0 1,1 0-1,0 0 1,0 0-1,-1 0 1,1 0 0,0 1-1,0-1 1,-1 0-1,1 0 1,0 0-1,0 0 1,0 1-1,-1-1 1,1 0-1,0 0 1,0 0-1,0 1 1,0-1 0,0 0-1,-1 1 1,-16 29-256,15-26 248,-28 55-132,-43 94 195,43-63 1,-23 116 0,35-121-24,-45 264 245,59-310-168,2-1-1,1 1 1,2 0-1,2 0 1,10 52-1,-8-75 268,-5-15-354,0-1 0,0 0 0,0 0 1,0 0-1,0 0 0,0 1 1,0-1-1,0 0 0,0 0 0,0 0 1,0 0-1,1 0 0,-1 1 1,0-1-1,0 0 0,0 0 0,0 0 1,0 0-1,0 0 0,1 0 1,-1 0-1,0 0 0,0 0 0,0 1 1,0-1-1,1 0 0,-1 0 1,0 0-1,0 0 0,0 0 0,0 0 1,1 0-1,-1 0 0,0 0 1,0 0-1,1 0 0,0-2 70,1 0-1,-1 0 1,0 0-1,1-1 0,-1 1 1,0 0-1,0-1 1,1-2-1,-1 3-77,41-117 411,-18 47-375,-6 31-57,-13 33-64,0-2 0,-1 1-1,-1 0 1,0-1 0,3-11-1,-3-4-682,-3 24 644,5 8-58,-3-6 163,-1 0-1,1 0 0,-1 0 0,1-1 0,0 1 0,-1-1 0,1 1 0,3 0 0,5 2 161,-2-1-115,-1 1 0,1-1 0,0-1 0,0 1 0,0-1 0,0-1 1,11 0-1,61-6-48,-68 5 25,145-30 165,-92 16-182,-46 10 61,-1-1 0,1-1 1,18-9-1,-36 15-60,-1 1-1,1 0 1,-1 0 0,1-1-1,-1 1 1,1 0 0,-1 0-1,1-1 1,-1 1 0,1 0-1,-1 0 1,1 0 0,-1 0-1,1 0 1,0 0 0,-1 0-1,1 0 1,-1 0 0,1 0-1,-1 0 1,2 1 0,-2-1-4,0 0 0,0 1 0,0-1 1,0 1-1,0-1 0,0 1 1,0-1-1,0 0 0,0 1 0,0-1 1,0 1-1,0-1 0,0 1 1,-1-1-1,1 0 0,0 1 0,0-1 1,0 0-1,-1 1 0,1-1 1,0 1-1,-21 26-307,6-12 232,-2 0-1,-31 22 0,31-25 115,1 0 0,0 1-1,-27 30 1,41-41-14,-7 9 85,-14 22 1,22-30-95,-1 0 0,0 0 1,1 0-1,-1 1 1,1-1-1,0 1 0,0-1 1,1 1-1,-1-1 1,1 1-1,-1 0 0,1 4 1,0-7 7,1 0 1,-1 0-1,0 0 1,0 0-1,0 0 1,0-1-1,1 1 1,-1 0-1,1 0 1,-1 0-1,0 0 1,1 0 0,-1-1-1,1 1 1,0 0-1,-1-1 1,1 1-1,0 0 1,-1-1-1,1 1 1,0-1-1,0 1 1,0 0-1,1 0 15,0-1-1,-1 1 1,1-1-1,0 0 0,0 0 1,-1 0-1,1 0 1,0 0-1,0 0 1,-1 0-1,4-1 1,1 0 60,0-1 0,0 0 1,0 0-1,0-1 0,8-5 1,-3 0 36,0 0 1,0-1 0,10-11 0,-10 9-75,3-3-218,0-2 0,21-32 0,-27 39-626,-10 20 147,0-2 698,2-3-92,-1 0-1,1 0 0,0-1 0,1 10 0,0 6-11,-1-20 78,0 1 0,1 0-1,-1 0 1,1-1 0,-1 1-1,1 0 1,-1-1 0,1 1 0,0 0-1,0-1 1,0 1 0,0-1-1,0 1 1,0-1 0,0 0-1,0 0 1,1 1 0,-1-1-1,0 0 1,1 0 0,-1 0-1,1 0 1,-1 0 0,1-1-1,0 1 1,-1 0 0,1-1-1,0 1 1,-1-1 0,1 0-1,0 1 1,0-1 0,-1 0-1,1 0 1,0 0 0,0 0-1,-1 0 1,1-1 0,0 1-1,0 0 1,-1-1 0,3 0-1,5-5 48,1 0-1,-1-1 0,-1 1 0,1-2 0,6-8 0,-9 11-78,47-53 118,-44 48-75,9-13 34,0-1-1,-2-1 0,-1 0 0,14-31 0,-7 14-5,102-218 205,-118 246-268,94-239-92,-45 59-66,-47 155-62,-1 0-1,-1-1 1,-1-43-1,-5 82 200,0 0 0,0 0-1,0 0 1,0 0-1,0 0 1,0 1-1,0-1 1,-1 0 0,1 0-1,0 0 1,0 0-1,-1 0 1,1 0-1,-1 1 1,1-1 0,-1 0-1,1 0 1,-1 0-1,0 0 1,1 1 5,-1-1 0,1 1 0,0 0 0,-1 0 0,1 0 0,0 0-1,-1 0 1,1 0 0,0 0 0,-1 0 0,1 0 0,-1 0 0,1 0 0,0 0 0,-1 0 0,1 0 0,0 0 0,0 1 0,-1-1-1,1 0 1,0 0 0,-1 1 0,-11 10-244,-3 10 179,0 2 1,-12 23-1,-23 57 30,28-57 83,-6 16-28,3 1-1,2 2 1,-16 78 0,-16 203 264,52-314-100,1 1-1,2 0 0,6 55 1,-5-84-134,-1-1-1,1 1 1,0 0 0,1-1 0,-1 1 0,0-1-1,1 1 1,0-1 0,0 0 0,0 1 0,3 2 0,-4-5-8,0 0 1,0 1-1,1-1 1,-1 0 0,1 0-1,-1 0 1,1 0-1,-1 0 1,1 0 0,0-1-1,-1 1 1,1 0-1,0-1 1,-1 0 0,1 1-1,0-1 1,0 0-1,0 0 1,-1 0-1,1 0 1,0 0 0,0 0-1,0 0 1,-1-1-1,3 0 1,8-3 32,0-1 0,-1 0-1,0 0 1,0-2 0,-1 1 0,1-1 0,-1-1-1,10-9 1,-9 7-83,-1-1 1,0 0-1,-1-1 0,0 1 0,0-2 0,10-20 1,-9 5 31,3-4-196,-12 27-259,1 11 244,1-2 200,1 0 0,-1 0-1,1 0 1,1 0-1,-1-1 1,0 0-1,1 0 1,0 0-1,0 0 1,0-1 0,0 1-1,0-1 1,0-1-1,10 3 1,4-1 25,0 0 0,-1-2 0,22 0 0,-23-4 78,-14 2-111,0 1 0,-1-1 0,1 1 0,0-1 1,0 1-1,5 0 0,-7 0 0,-1 1-1,1-1 1,0 0 0,-1 0-1,1 1 1,0-1 0,-1 0-1,1 1 1,-1-1 0,1 1-1,-1-1 1,1 0 0,-1 1-1,1-1 1,-1 1 0,1 0-1,-1-1 1,0 1 0,1-1-1,-1 1 1,0 0 0,0-1-1,1 1 1,-1-1 0,0 1-1,0 0 1,0-1 0,0 1-1,0 0 1,0-1 0,0 1-1,0 0 1,0 1 0,-1 16-51,-6 35 1,3-33 132,0 22-1,4-34-48,0-1 0,0 0-1,1 0 1,0 1-1,0-1 1,5 13 0,-5-18-11,0 2 0,0-1 0,0 0-1,1 0 1,-1 0 0,4 4 0,-5-6-1,1-1 0,-1 1 0,1 0 0,-1-1 0,1 1 0,-1-1 0,1 1-1,0-1 1,-1 1 0,1-1 0,0 0 0,-1 1 0,1-1 0,0 0 0,0 0 0,0 1 0,-1-1 0,1 0 0,0 0 0,0 0-1,-1 0 1,1 0 0,0 0 0,0 0 0,0 0 0,-1 0 0,1-1 0,0 1 0,1 0 0,10-6 62,0 0-1,-1-1 1,0 0 0,0 0 0,-1-1-1,16-15 1,-2 2 108,9-6-101,-1-1 0,-1-2 1,-2-1-1,35-48 0,70-149-82,-127 215-9,114-236-126,-99 193 14,-2-2 0,20-90 1,-37 135 97,1-8-80,0 1 0,0-30 0,-4 40-29,-2 9-130,-5 17-172,6-15 428,-80 191-707,-20 50 730,-7 132-64,100-344 119,2 0 0,2-1 0,-3 57 0,7-73-13,1 1 0,0 0 0,1-1 0,1 1 0,0-1 0,0 0 0,1 0 0,1 0 0,0 0 0,11 17 0,-15-27-28,1 0 0,0-1-1,-1 1 1,1-1 0,0 0-1,0 1 1,0-1 0,0 0 0,1 0-1,-1-1 1,1 1 0,-1 0-1,1-1 1,-1 1 0,1-1-1,0 0 1,0 0 0,0 0-1,-1 0 1,7 0 0,-4-1 8,0 0 0,1-1 1,-1 0-1,0 0 1,0 0-1,0 0 0,0-1 1,0 0-1,0 0 0,8-5 1,6-4 16,-1-1-1,0 0 1,-1-2 0,-1 1 0,24-27 0,-17 14-33,-3-1 0,34-54-1,-48 71-349,9-21 0,-58 185-573,40-137 1007,0 0-1,0 28 1,3-37-87,0 0 1,1 0 0,0 0 0,0-1-1,1 1 1,0 0 0,6 13 0,-8-20-5,0 0 1,0 0 0,1-1-1,-1 1 1,0 0 0,1 0-1,-1-1 1,1 1 0,-1 0 0,1-1-1,-1 1 1,1-1 0,-1 1-1,1-1 1,0 1 0,-1-1-1,1 1 1,0-1 0,-1 1-1,1-1 1,0 0 0,0 1-1,-1-1 1,1 0 0,0 0-1,0 0 1,-1 0 0,1 0-1,0 1 1,0-1 0,0 0 0,-1-1-1,1 1 1,0 0 0,0 0-1,0 0 1,-1 0 0,1-1-1,0 1 1,0 0 0,0-1-1,4-2 42,-1 0 0,1-1-1,-1 1 1,0-1 0,5-5 0,-1 1-48,86-74 330,-58 53-264,-1-2 1,40-45-1,-29 15 24,68-119-1,-56 78-172,-5-2-1,45-122 0,-64 105-165,-16 52 43,-17 64 184,2-3-53,-1 0 0,0 0-1,0 0 1,-1-1 0,0-9-1,-1 18 63,0 0 0,0 0 0,0 0 0,0 0 0,0 0-1,0-1 1,0 1 0,0 0 0,0 0 0,0 0 0,0 0 0,0 0-1,0 0 1,0 0 0,0-1 0,0 1 0,0 0 0,0 0 0,0 0-1,0 0 1,0 0 0,0 0 0,0 0 0,0 0 0,0 0-1,0-1 1,0 1 0,0 0 0,0 0 0,0 0 0,-1 0 0,1 0-1,0 0 1,0 0 0,0 0 0,0 0 0,0 0 0,0 0 0,0 0-1,0 0 1,0 0 0,-1 0 0,1 0 0,0 0 0,0 0-1,0 0 1,-5 4-137,-4 7-83,-40 91-205,25-49 522,5-4-176,2 1-1,-20 99 1,25-71 224,-6 144 0,17-162 55,3 0-1,16 107 1,-17-161-170,1 0 0,0-1 1,0 1-1,0-1 0,0 0 0,5 6 0,5 14 436,-12-25-443,0 1 0,1-1-1,-1 0 1,1 1 0,-1-1 0,0 1-1,1-1 1,-1 0 0,1 1-1,-1-1 1,1 0 0,-1 0 0,1 1-1,-1-1 1,1 0 0,-1 0-1,1 0 1,-1 0 0,1 0 0,0 1-1,-1-1 1,1 0 0,-1 0-1,1 0 1,-1-1 0,1 1 0,-1 0-1,2 0 1,17-5 204,-17 5-178,2-2-36,-1 0 0,1 0-1,-1 0 1,1 0 0,-1 0 0,0-1 0,0 0-1,0 1 1,0-1 0,-1 0 0,4-5-1,6-6 116,4-5-95,-1 1-1,20-33 1,-33 48-55,11-16 41,-8 13-231,-5 6 206,0 0 1,0 0 0,1 0-1,-1 0 1,0 0 0,0 0 0,0 0-1,0 0 1,0 0 0,0 0-1,0-1 1,0 1 0,0 0 0,0 0-1,0 0 1,0 0 0,0 0-1,1 0 1,-1 1 0,0-1 0,0 0-1,0 0 1,0 0 0,0 0-1,0 0 1,0 0 0,0 0 0,0 0-1,0 0 1,0 0 0,0 0-1,0 0 1,0 0 0,0 0 0,0 0-1,1 0 1,-1 0 0,0 0-1,0 0 1,0 0 0,0 0 0,0 0-1,0 0 1,0 1 0,0-1-1,0 0 1,0 0 0,0 0 0,0 0-1,0 0 1,0 0 0,0 0 0,0 0-1,0 0 1,0 0 0,0 0-1,0 0 1,0 0 0,0 1 0,0-1-1,0 0 1,0 0 0,0 0-1,0 21-12,-1 0-1,-1 0 0,-8 35 1,10-52 54,-1-1 0,1 0 1,0 1-1,0-1 1,0 1-1,0-1 0,1 0 1,0 5-1,2 13 541,36-51 72,-6 7-577,2 0 1,51-23-1,-80 42-118,-2 2 7,0 0 0,0 0 1,0 0-1,0 0 0,1 1 1,-1-1-1,1 1 0,-1 0 1,1 0-1,7 1 0,-12 0 38,0 0-1,1 0 1,-1 0 0,1 0-1,-1 0 1,0 0-1,1 0 1,-1 0-1,1 1 1,-1-1 0,0 0-1,1 0 1,-1 0-1,0 1 1,1-1-1,-1 0 1,0 1-1,1-1 1,-1 0 0,0 1-1,0-1 1,1 0-1,-1 1 1,0-1-1,0 0 1,0 1 0,0-1-1,0 1 1,1-1-1,-1 0 1,0 1-1,0-1 1,0 1-1,0-1 1,0 0 0,0 1-1,0-1 1,0 1-1,0-1 1,0 0-1,-1 1 1,-8 21-192,4-12 137,-33 64-105,-67 162 181,63-127-51,-40 89 150,78-187-44,-2 0 0,0 0 0,0-1 1,-1 1-1,0-1 0,-1-1 1,0 0-1,0 0 0,-1 0 0,-15 10 1,22-17-52,1-1 0,-1 0 1,0 0-1,0-1 0,1 1 0,-1 0 1,0 0-1,0-1 0,0 1 1,0-1-1,0 0 0,0 0 1,0 0-1,0 0 0,0 0 0,0 0 1,-4-1-1,5 1-5,-1-1 0,1 0 0,-1 0 0,0 0 0,1 0-1,0 0 1,-1 0 0,1 0 0,0-1 0,-1 1 0,1 0 0,0-1 0,0 1 0,0-1 0,0 1 0,1-1-1,-1 1 1,0-1 0,1 0 0,-1 1 0,0-4 0,0-2-7,-1 0 1,1 0-1,1-1 1,0 1-1,0-1 1,0 1-1,1 0 1,0 0-1,0-1 1,1 1-1,5-13 1,3-6-11,24-43 0,-24 50-48,4-7 12,1 2 1,2 0-1,0 0 0,28-28 1,-11 18-218,69-52-1,-54 49-471,65-49-6284,-102 74 4104,-6 2 993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3:03:23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40 314 2976,'-4'-1'543,"1"-1"1,0 1-1,-1 0 0,1 0 0,-1 0 1,1 0-1,-5 0 0,16 2-95,0-1 0,-1-1-1,1 1 1,0-1-1,-1-1 1,1 1-1,-1-1 1,0-1-1,1 1 1,-1-1-1,8-5 1,-9 4-354,0 0 0,0-1 0,0 0 0,0 0 0,-1 0 0,0-1 1,0 1-1,-1-1 0,0 0 0,1-1 0,-2 1 0,1-1 0,2-7 0,3-9 337,9-34-1,-16 47-357,0 0 0,0 1 0,-1-1 0,-1 0-1,1 0 1,-3-18 0,2 27-96,0-1 0,0 1 0,-1-1 0,1 1 0,0-1 0,-1 1 0,1-1 0,-1 1 0,0-1 0,1 1 0,-1-1 0,0 1 0,0 0 0,0 0 0,0-1 0,0 1 0,0 0 0,0 0 0,-3-2 0,3 3-18,0 0 1,0-1-1,-1 1 1,1 0-1,0-1 1,-1 1-1,1 0 1,0 0-1,0 0 1,-1 0-1,1 1 0,0-1 1,-1 0-1,1 1 1,0-1-1,0 0 1,-1 1-1,-1 0 1,-1 2-53,-1 0 0,0 0 0,0 1 0,1-1 0,0 1 0,0 0 0,0 0 0,0 0 0,-3 6 0,-15 25 248,1 0 0,-28 70 1,43-90-19,0 1 0,2 1-1,-1-1 1,2 1 0,1-1 0,0 1 0,1 0 0,0 0 0,4 27 0,-3-40-50,1 1 0,0-1 0,0 0 0,1 1 0,-1-1 0,1 0 0,0 0 0,0 0 0,0 0 0,1 0 0,0-1 0,-1 1 0,1-1 0,0 1 0,4 2 0,-4-4-10,0 0-1,0 0 1,0 0 0,0-1 0,0 0 0,0 1 0,0-1 0,1 0 0,-1 0 0,0-1 0,1 1 0,-1-1 0,1 1 0,-1-1 0,0 0 0,1-1 0,-1 1 0,1 0 0,-1-1 0,7-2-1,3-1 37,0-2-1,0 0 0,-1 0 0,19-13 0,47-40 37,76-75-48,-36 31-85,-109 96-92,16-14-122,-23 20 187,-1 0 0,1 0 0,-1 0-1,1 1 1,0-1 0,-1 0 0,1 1-1,0-1 1,0 1 0,-1 0-1,1-1 1,0 1 0,0 0 0,2 0-1,-4 0 12,1 1-1,-1-1 1,1 0-1,-1 0 1,0 0-1,1 0 0,-1 1 1,1-1-1,-1 0 1,0 0-1,1 0 1,-1 1-1,0-1 1,1 0-1,-1 1 0,0-1 1,0 0-1,1 1 1,-1-1-1,0 1 1,0-1-1,0 0 0,1 1 1,-1-1-1,0 1 1,0-1-1,0 0 1,0 1-1,0-1 1,0 1-1,-1 15 4,1-10-5,-3 15 19,0 0 0,-1-1 0,-1 0-1,-8 23 1,-35 74 86,44-109-60,-11 29 15,14-34 13,0 0 0,0 0 0,0 0 0,1 0 0,-1 0 0,1 0 0,0 0 0,0 0 0,0 6 0,0-9-55,1 1 1,-1-1 0,0 1-1,1-1 1,-1 0-1,0 1 1,1-1 0,-1 1-1,0-1 1,1 0-1,-1 1 1,1-1 0,-1 0-1,1 0 1,-1 1-1,1-1 1,-1 0 0,1 0-1,-1 0 1,1 1-1,-1-1 1,1 0 0,-1 0-1,1 0 1,-1 0-1,1 0 1,-1 0 0,1 0-1,0 0 1,-1 0-1,1 0 1,-1-1 0,1 1-1,-1 0 1,1 0-1,-1 0 1,1-1 0,24-10 178,-3-3-166,-1-1-1,-1-1 0,0 0 0,20-24 0,63-81-239,-85 99 185,-9 11 0,-5 6-21,-1-1 0,2 1 1,-1 1-1,0-1 0,1 1 0,0-1 0,0 2 0,7-6 0,-11 9 30,-1 0-1,0 0 0,1-1 0,-1 1 0,1 0 1,-1 0-1,1 0 0,-1 0 0,1 0 0,-1 0 1,1 0-1,-1 0 0,1 0 0,-1 0 0,0 0 1,1 0-1,-1 0 0,1 0 0,-1 0 0,1 0 1,-1 0-1,1 0 0,-1 1 0,1-1 0,-1 0 1,0 0-1,1 1 0,0-1 0,0 1 10,0 1-1,-1-1 0,1 0 1,0 0-1,-1 0 0,1 0 1,-1 1-1,1-1 1,-1 0-1,1 3 0,0 4 50,0 1-1,0 13 1,-1-18-69,-5 80-112,2-54 155,1 1-1,4 32 1,-1-50 47,-1-5-37,1 0 0,0 1 1,3 9-1,-3-16-12,-1 0 1,1 0-1,0 1 1,0-1-1,0 0 1,0 0-1,1-1 1,-1 1-1,0 0 1,1 0-1,-1-1 1,1 1-1,0 0 1,-1-1-1,1 0 0,0 1 1,2 0-1,-1-1 10,-1 0 0,1-1 0,0 1 0,-1 0 0,1-1 0,0 0 0,0 0 0,-1 0 0,1 0 1,0 0-1,-1-1 0,6 0 0,36-13 140,-32 9-135,16-5 6,-1-2 1,0 0-1,-1-2 1,0-1-1,-1-2 1,-1 0-1,-1-1 0,26-26 1,-26 20-33,-1-1 0,-1-1 0,-1-1 0,-2-1 0,0-1-1,-2 0 1,14-35 0,-28 58-79,0 1 1,0 0-1,0-1 0,-1 1 0,0-1 0,0 0 0,0 1 0,-1-1 0,1 0 1,-1 0-1,-2-10 0,2 16 55,0-1 0,0 0 0,-1 1 0,1-1 0,0 1 1,0-1-1,-1 1 0,1-1 0,0 1 0,-1-1 0,1 1 0,-1-1 1,1 1-1,0-1 0,-1 1 0,1-1 0,-1 1 0,1 0 0,-1-1 0,0 1 1,1 0-1,-1 0 0,1-1 0,-1 1 0,1 0 0,-1 0 0,0 0 1,1 0-1,-1 0 0,0 0 0,1 0 0,-1 0 0,1 0 0,-1 0 0,0 0 1,1 0-1,-1 0 0,1 0 0,-2 1 0,-2 1-51,0-1 0,0 1 0,1 0 1,-1 0-1,-3 3 0,-9 7 18,1 0 1,1 2 0,0-1-1,1 2 1,-23 31-1,16-15 4,0 1 0,-17 43 0,31-64 50,1 1 1,1 1-1,0-1 1,1 0-1,0 1 1,-1 13-1,4-22 30,-1 0 0,1 0-1,0 1 1,1-1 0,-1 0-1,1 0 1,0 0 0,0 0-1,0 0 1,0 0 0,1 0-1,-1 0 1,1-1 0,0 1-1,0 0 1,1-1 0,-1 0-1,1 1 1,-1-1 0,1 0-1,0 0 1,6 4 0,-4-4 68,1 1 1,0-1-1,0 0 1,0-1-1,0 1 1,0-1-1,1 0 1,-1-1-1,0 0 1,10 1-1,-5-1-25,-1-1 0,1-1 1,-1 0-1,1 0 0,-1-1 0,11-3 0,-2-1-41,0-1 1,-1-1-1,0-1 1,0 0-1,-1-2 1,25-17-1,-3-6-61,-2-2-1,43-52 1,-38 41 89,-7 7-544,-34 41 294,0 4 102,-1 6 49,-8 46-90,2-17 53,-2 60 1,8-89 71,0-1 1,1 0-1,0 0 0,0 0 1,1 0-1,1 0 0,5 14 1,-7-20 35,1-1-1,0 0 1,0 1 0,0-1 0,1 0 0,-1 0 0,1 0-1,-1 0 1,1 0 0,0-1 0,0 1 0,0-1 0,1 0 0,-1 0-1,0 0 1,1 0 0,0-1 0,-1 1 0,1-1 0,0 0-1,-1 0 1,9 1 0,7-1 53,1 0 0,-1-1-1,1-1 1,-1-1 0,37-9 0,-18 1-30,-1-1 1,36-17 0,-50 17-45,-1 0 1,0-2 0,-1 0-1,0-1 1,-1-1 0,31-31-1,52-62-47,-103 108 27,0 0 1,0 0-1,0 0 0,-1 0 1,1 0-1,0 0 0,0 0 0,0 0 1,0 0-1,0 0 0,0 0 1,0 0-1,0 0 0,0 0 0,0 0 1,0 0-1,0 0 0,0 0 1,0 0-1,0 0 0,0 0 1,0 0-1,0 0 0,0-1 0,0 1 1,-1 0-1,1 0 0,0 0 1,0 0-1,0 0 0,0 0 0,0 0 1,0 0-1,0 0 0,0 0 1,0 0-1,0 0 0,0 0 1,-6 5-72,-2 9 34,0 1 1,-6 16-1,-7 14 102,-26 27-177,1 1-3,39-62 138,2 0 0,-1 1 0,2 0 1,-6 19-1,9-27-4,0 1 1,0 0-1,1 0 1,0 0-1,0 0 1,0 0 0,0-1-1,2 11 1,-1-14 1,-1 0 0,1 1 0,-1-1 0,1 0 0,-1 1 0,1-1 0,0 0 1,0 1-1,0-1 0,-1 0 0,1 0 0,0 0 0,0 0 0,1 0 0,-1 0 1,0 0-1,0 0 0,0-1 0,1 1 0,-1 0 0,0-1 0,1 1 0,-1-1 1,1 1-1,-1-1 0,0 0 0,1 1 0,-1-1 0,1 0 0,-1 0 0,1 0 1,-1 0-1,4-1 0,-1 0 38,0 1 1,0-2 0,0 1 0,0 0-1,0-1 1,0 0 0,0 0 0,-1 0-1,1 0 1,-1 0 0,1-1-1,5-5 1,2-4 11,0 0 0,9-14 0,-18 23-32,11-15-35,0-1 0,-2-1 0,0 1 0,-1-2 0,-1 0 0,-1 0 0,5-24 0,-12 43-32,0 0-1,-1 0 0,1 0 1,-1 0-1,0-1 0,0 1 1,0 0-1,0 0 0,0-1 1,0 1-1,-2-4 0,2 6 27,0 0-1,0 0 0,0 0 0,0 0 0,0 0 0,0-1 1,0 1-1,0 0 0,0 0 0,0 0 0,0 0 1,-1 0-1,1 0 0,0 0 0,0 0 0,0 0 1,0 0-1,0 0 0,0 0 0,0 0 0,0 0 0,0 0 1,-1 0-1,1 0 0,0 0 0,0 0 0,0 0 1,0 0-1,0 0 0,0 0 0,0 0 0,0 0 1,-1 0-1,1 0 0,0 0 0,0 0 0,0 0 0,0 0 1,0 0-1,0 0 0,0 0 0,0 0 0,0 0 1,0 0-1,0 1 0,-1-1 0,1 0 0,0 0 0,0 0 1,-7 7-208,-5 11 152,-2 10-88,1 1 0,-17 58 0,28-80 139,-15 60 116,3 0-1,-8 86 1,-12 66-118,28-189 55,-2 0-1,-1 0 0,-1-1 0,-19 38 0,23-58 19,0-1-1,0 1 0,-1-1 1,0 0-1,0-1 0,-1 1 1,0-1-1,0-1 0,-1 0 1,0 0-1,0-1 0,0 0 1,-1 0-1,1-1 0,-1 0 1,0-1-1,-1 0 0,1-1 1,0 0-1,-1 0 0,-17-1 1,24-1-34,1 0 0,-1 0 0,1 0-1,-1-1 1,1 0 0,-1 0 0,1 0 0,-1 0 0,1 0 0,0-1 0,-5-2 0,7 4-31,1-1-1,-1 0 1,0 1 0,0-1-1,0 0 1,1 0-1,-1 0 1,0 0 0,1 0-1,-1 1 1,0-1 0,1 0-1,0 0 1,-1 0-1,1-1 1,-1 1 0,1 0-1,0 0 1,0 0 0,0 0-1,0 0 1,0 0 0,0 0-1,0 0 1,0 0-1,0-1 1,0 1 0,0 0-1,1 0 1,-1 0 0,0 0-1,1 0 1,-1 0 0,1 0-1,-1 0 1,2-1-1,2-4-40,1 1 0,0-1 0,0 1 1,1 0-1,-1 0 0,1 1 0,0-1 0,11-4 0,-6 1 2,18-10-2,-3 1 52,0 0 0,-1-2-1,34-33 1,-35 25 46,0-1 0,27-46 0,-28 37-28,1 2-1,3 1 0,0 1 0,2 1 0,1 1 1,2 2-1,1 1 0,44-29 0,-38 32 16,24-15-55,72-60 0,-116 83 25,-1 0-1,-1-2 0,0 0 0,-2-1 0,0-1 0,-1 0 0,-1-1 0,-1 0 1,14-36-1,-24 51-37,1 1 32,-1 0-1,0 1 1,-1-2-1,1 1 1,-1 0 0,0-9-1,3 4-266,-3 9 241,-3 3-215,-2 7 152,-54 223-430,55-220 575,0 0 0,1 0 1,1 1-1,0-1 0,0 1 1,2 15-1,-1-26-14,0 0 0,0 0 1,0 0-1,0 0 0,0-1 0,1 1 0,-1 0 0,0 0 0,0 0 1,1-1-1,-1 1 0,0 0 0,1 0 0,-1-1 0,1 1 1,-1 0-1,1-1 0,-1 1 0,1 0 0,0-1 0,-1 1 1,1-1-1,0 1 0,-1-1 0,1 1 0,1 0 0,0-1-5,-1 0 0,1 0-1,-1 0 1,0 0-1,1 0 1,-1 0 0,1-1-1,-1 1 1,0 0 0,1-1-1,-1 1 1,1-1-1,-1 1 1,2-2 0,4-2 18,-1-1 1,1 0-1,0 0 1,6-7-1,68-79-60,21-19 37,-99 107-86,1 0 0,0 0 0,0 0 0,0 0 0,8-3-1,-11 5 46,0 1-1,0 0 0,0-1 1,-1 1-1,1 0 0,0 0 1,0-1-1,0 1 0,0 0 1,0 0-1,-1 0 0,1 0 1,0 0-1,0 0 0,0 0 1,0 0-1,0 1 0,-1-1 1,1 0-1,0 1 0,0-1 1,0 0-1,-1 1 0,1-1 0,0 1 1,0-1-1,-1 1 0,1-1 1,0 1-1,-1-1 0,1 1 1,-1 0-1,1 0 0,-1-1 1,1 1-1,-1 0 0,1 0 1,-1 0-1,2 3 2,-2-1-1,1 0 1,0 0 0,-1 1-1,1-1 1,-1 0 0,0 1-1,0-1 1,0 0-1,-1 1 1,1-1 0,-2 5-1,-2 4-81,-8 22-1,10-30 61,-53 110-14,-2 7 67,2 32-173,-43 97 546,95-242-319,-1 0 0,0-1 0,-1 1 0,1-1 0,-2 0-1,1 0 1,-1-1 0,0 1 0,0-1 0,0-1 0,-1 1 0,-11 7-1,17-13-55,0 1-1,0-1 1,0 1-1,0-1 1,0 1-1,0-1 1,0 0-1,0 1 0,0-1 1,0 0-1,0 0 1,0 0-1,0 1 1,-1-1-1,1 0 1,0-1-1,0 1 1,0 0-1,0 0 0,0 0 1,0-1-1,0 1 1,0 0-1,0-1 1,-1 0-1,1 0-13,0 0-1,0-1 1,0 1-1,0 0 1,0-1-1,0 1 1,0 0-1,1-1 1,-1 1-1,0-1 1,1 1-1,-1-1 1,1 0-1,-1-2 1,1-4-27,-1 0 1,1 0 0,0 1 0,0-1 0,4-14 0,0 3 16,1 1 0,1 0 1,1 0-1,0 0 1,18-29-1,-19 37-13,1 1 1,-1 0-1,2 0 1,-1 1-1,1 0 1,1 0-1,-1 1 1,1 0-1,0 0 1,1 1-1,13-6 1,-3 3 52,-1 2 0,1 1 0,1 0 0,-1 1 0,1 1 0,0 2 1,0 0-1,0 1 0,34 2 0,-14 0-141,-41-1 87,0 0 0,0 0 0,0 0 0,0-1 0,1 1 0,-1 0 0,0 0 0,0 0 0,0 0 0,0 0 0,1 1 0,-1-1 0,0 0 0,0 0 0,0 0 0,0 0 0,1 0 0,-1 0 0,0 0 0,0 0 0,0 0 0,0 0 0,0 0 0,1 0 0,-1 1 0,0-1 0,0 0 0,0 0 0,0 0 0,0 0 0,0 0 0,0 1 0,0-1 0,1 0 0,-1 0 0,0 0 0,0 0 0,0 0 0,0 1 0,0-1 0,0 0 0,0 0 0,0 0 0,0 1 0,-6 8-1587,4-6 965,-1 0 1,0 0-1,0 0 1,-1-1-1,-2 3 0,-14 1-2979,0-2 1200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19:06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511 119 7872,'-20'-26'3584,"31"14"-3104,-2 3 992,5 5-896,10-10 64,-1 8-416,10-8-128,0 7-64,1-7 96,-5 10-64,-6-5-576,1 9 256,-10 6-3840,-5 1 2240</inkml:trace>
  <inkml:trace contextRef="#ctx0" brushRef="#br0" timeOffset="1">19 207 6560,'-14'-18'2976,"9"-10"-2592,5 11-192,5 8-192,-1-16-1280,6 8 704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19:06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97 6240,'-23'-34'2816,"13"13"-2464,10 9-256,5 7-128,4-11-1600,5 7 896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19:08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321 702 2656,'-18'-12'1122,"14"9"-563,0 0 0,-1-1 0,0 1 0,0 1 0,0-1 0,0 1 0,0 0 0,-1 0 0,1 0 0,0 1 0,-1 0 0,-9-1 0,-2 3-279,0 0-1,-1 1 1,1 1 0,-26 7-1,33-7-257,0 0 0,0 1 0,0 0-1,1 1 1,0 0 0,0 1 0,0-1-1,1 2 1,-9 7 0,16-13-5,-1 0-1,1 1 1,0-1 0,0 0 0,0 1-1,0-1 1,0 1 0,0-1-1,0 1 1,0 0 0,1-1 0,-1 1-1,1 0 1,-1-1 0,1 1 0,-1 2-1,1-3 10,1 0-1,-1 1 0,0-1 0,0 0 0,1 0 1,-1 1-1,1-1 0,-1 0 0,1 0 1,-1 0-1,1 0 0,0 1 0,-1-1 0,1 0 1,0 0-1,0 0 0,1 1 0,1 0 29,0 0 0,1 0 0,-1 0 0,0 0 0,1-1 0,-1 1 0,1-1 0,-1 0 0,1 0 0,0 0-1,-1 0 1,1-1 0,6 1 0,0-1 118,-1-1-1,1 0 0,0 0 0,0-1 1,-1 0-1,1 0 0,11-6 1,-17 7-129,-1-1 1,0 1 0,0-1 0,1 0 0,-1 0 0,0 0-1,-1 0 1,1-1 0,0 1 0,-1-1 0,1 0 0,-1 0-1,0 0 1,0 0 0,0 0 0,0 0 0,-1 0 0,1-1-1,-1 1 1,0-1 0,0 1 0,1-8 0,-1 3-59,-1 1 1,0-1-1,-1 0 1,1 0-1,-1 0 1,-1 0 0,0 1-1,-5-15 1,6 18-42,0 1 1,-1-1-1,1 1 1,-1 0 0,0 0-1,0 0 1,0 0-1,-1 0 1,1 0-1,-1 1 1,1-1 0,-1 1-1,0 0 1,0-1-1,0 1 1,0 1 0,0-1-1,0 0 1,-1 1-1,1-1 1,-6 0 0,3 0-188,-3 1-5,9 1 239,0 0 1,0 0-1,0 0 1,0 0-1,0 0 1,-1 0-1,1 1 1,0-1-1,0 0 1,0 0-1,0 0 1,0 0-1,0 0 1,0 1-1,0-1 1,0 0-1,0 0 1,0 0-1,0 0 1,0 0-1,0 1 1,0-1-1,0 0 1,0 0-1,0 0 1,0 0-1,0 1 1,0-1-1,0 0 1,0 0-1,0 0 1,0 0-1,0 1 0,0-1 1,0 0-1,0 0 1,0 0-1,1 0 1,-1 0-1,0 0 1,0 1-1,0-1 1,0 0-1,0 0 1,0 0-1,1 0 1,-1 1 7,1-1 0,0 1 0,-1-1 0,1 1 0,0-1 0,0 1 0,-1-1 1,1 1-1,0-1 0,0 0 0,0 1 0,-1-1 0,1 0 0,0 0 0,0 0 0,0 0 0,0 1 0,0-1 0,0-1 0,-1 1 1,1 0-1,0 0 0,0 0 0,1-1 0,24-6 287,-21 5-218,2-1 34,0 0 0,-1 0 0,1-1 0,-1 0 0,0 0 0,0 0 0,0-1 0,-1 0 0,9-10 0,1-4 225,22-33 0,-14 14-179,-2-1-1,20-51 1,9-14-38,-6 12-50,3 1 148,-56 136-645,-42 232 394,-17 151 65,7-90 137,44-264-20,-4 0 0,-45 107 0,57-162 50,-15 25-1,20-38-28,0 0 1,-1 0-1,1-1 0,-1 0 0,0 1 0,-1-2 0,-6 6 0,11-9-118,-1 0-1,1 0 1,0 0-1,0 0 1,-1-1-1,1 1 1,0-1-1,0 1 1,-1-1-1,1 1 1,-1-1-1,1 0 1,0 1-1,-1-1 1,1 0-1,-1 0 1,1 0-1,-1 0 1,1-1-1,-1 1 1,1 0-1,0 0 1,-1-1-1,1 1 1,0-1-1,-1 0 1,1 1-1,0-1 1,0 0-1,-1 1 1,1-1-1,-2-2 1,1 0-14,-1 0 0,1 0 0,0 0 0,0 0 0,0-1 0,0 1 0,1-1 1,0 1-1,-1-1 0,1 1 0,0-5 0,-1-4-47,1 0 1,0-1-1,1 1 0,0 0 0,1 0 1,0 0-1,4-13 0,24-78 105,-28 99-70,9-26 61,1 0 1,2 0-1,1 1 0,1 0 1,26-36-1,-33 54-41,1 1 0,0 1 0,1-1 0,0 1 1,0 1-1,1 0 0,0 1 0,0 0 0,1 0 0,0 1 0,0 1 0,1 0 0,-1 0 1,1 2-1,14-3 0,-8 2-339,-1 2 1,1 0-1,0 1 1,20 2-1,-18 1-1599,-1 0 0,1 2-1,29 8 1,-22-3-3522,1 0 1766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19:10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467 907 3392,'-1'-1'140,"1"1"0,0 0-1,0-1 1,-1 1 0,1-1 0,0 1 0,-1 0 0,1-1-1,0 1 1,-1 0 0,1-1 0,0 1 0,-1 0 0,1 0-1,-1-1 1,1 1 0,-1 0 0,1 0 0,-1 0 0,1 0-1,0 0 1,-1-1 0,1 1 0,-1 0 0,1 0 0,-1 0-1,1 0 1,-1 0 0,1 1 0,-1-1 0,-23 1 1823,4 3-1536,0 0 0,0 2 0,-38 15 0,-57 34 62,109-52-446,-14 7 43,0 2-1,0 0 0,1 0 1,1 2-1,0 1 0,-26 27 1,41-38-50,-1 0 1,1 1-1,0-1 0,0 1 1,0 0-1,1 0 1,0 0-1,0 0 1,0 0-1,0 0 0,-1 10 1,3-14-17,0 0 1,0 0-1,0-1 0,0 1 0,0 0 1,0 0-1,0-1 0,0 1 1,0 0-1,1 0 0,-1-1 0,0 1 1,0 0-1,1 0 0,-1-1 1,1 1-1,-1 0 0,0-1 0,1 1 1,-1 0-1,1-1 0,-1 1 1,1-1-1,0 1 0,-1-1 1,1 1-1,-1-1 0,1 0 0,0 1 1,-1-1-1,1 0 0,0 1 1,0-1-1,-1 0 0,1 0 0,0 1 1,0-1-1,-1 0 0,1 0 1,0 0-1,0 0 0,0 0 1,-1 0-1,1-1 0,1 1 0,5-1 176,1 0 0,-1-1 0,13-4 0,-15 4-132,96-36 667,-83 32-695,0-2 1,0 0-1,-1-1 0,0-1 1,-1 0-1,0-1 0,0-1 1,-2-1-1,1 0 0,12-16 1,-5 2 70,-1 0 0,25-46 1,25-67 210,-38 62-204,33-123 1,-52 143-167,8-63 1,-2-62-321,-18 167 293,-1 0-81,0 0 0,-2-28 0,1 43 131,0 0 0,0-1 1,0 1-1,0 0 1,0 0-1,0 0 1,-1 0-1,1 0 1,0 0-1,-1 0 1,1 0-1,0 0 0,-1 0 1,1 0-1,-1 0 1,0 0-1,-1-2 1,-4 7-406,-2 10 214,-5 15-43,-12 40 0,14-35 266,-13 39 222,2 2-1,4 1 1,4 0 0,2 1-1,4 0 1,4 1 0,7 115-1,-2-176-164,2-1 1,0 0-1,1 1 0,0-1 0,10 22 0,-10-29 0,0 0 1,0-1-1,1 1 0,1-1 1,-1 0-1,1 0 0,1-1 0,-1 0 1,1 0-1,12 9 0,-14-13-12,0 0 1,1-1-1,-1 0 0,1 1 0,0-2 0,0 1 0,0-1 1,0 0-1,0 0 0,0 0 0,0-1 0,0 0 1,0 0-1,0-1 0,0 1 0,9-3 0,9-3 227,0-1-1,36-16 0,-59 22-268,14-6 51,-1 0-1,1-1 1,-2-1-1,1 0 1,-1-1-1,0 0 1,-1-1-1,-1 0 1,16-20-1,-22 25-69,0-1 0,0 0-1,0 0 1,-1-1 0,0 1-1,0-1 1,-1 0 0,0 0-1,0-1 1,-1 1 0,0 0-1,-1-1 1,1-11 0,-2 18-9,0 1 0,0 0 1,0-1-1,0 1 0,0-1 0,0 1 1,-1-1-1,1 1 0,-1 0 1,1-1-1,-1 1 0,1 0 0,-1-1 1,0 1-1,1 0 0,-2-2 1,1 3-6,0-1 1,1 1 0,-1-1-1,0 1 1,0 0 0,1-1-1,-1 1 1,0 0 0,0-1-1,0 1 1,0 0 0,1 0-1,-1 0 1,0 0 0,0 0-1,0 0 1,0 0 0,0 0-1,-1 0 1,-2 1-33,0 1 1,0-1-1,0 1 0,0 0 1,0-1-1,1 2 0,-1-1 0,1 0 1,-6 6-1,-11 11 130,1 1 0,1 0 0,0 2 0,2 0-1,1 1 1,-18 34 0,32-56-65,1 1 1,-1 0-1,0-1 1,0 1-1,0 0 0,1 0 1,-1 0-1,1-1 0,0 1 1,-1 0-1,1 0 0,0 0 1,0 0-1,0 0 1,0 0-1,1 0 0,-1 0 1,1 0-1,-1-1 0,1 1 1,-1 0-1,1 0 0,0 0 1,0-1-1,0 1 1,0-1-1,0 1 0,0 0 1,2 1-1,0-1 28,0 0 0,0 0 1,0 0-1,0 0 0,0 0 0,0-1 0,1 0 1,-1 0-1,0 0 0,1 0 0,-1 0 0,1 0 1,-1-1-1,8 0 0,30-2 59,0-1 1,1-3-1,-2-1 0,1-2 1,-1-1-1,0-3 0,60-27 1,-59 19-94,47-32 0,-3 1-11,-76 47 35,11-6-75,-1 0 1,1 2-1,1 0 0,40-11 1,-53 19 123,-16 4-42,-12 5-29,-15 7-2,-7 3 0,15-1-17,1 1 0,-34 30 0,45-35 35,1 1-1,0 1 1,1 1 0,-21 31 0,30-39-5,-1-1 0,2 1 1,-1-1-1,1 1 0,0 0 0,-3 14 1,6-20 0,-1 0 0,1 1 1,0-1-1,0 0 0,0 0 1,0 1-1,1-1 0,-1 0 1,1 0-1,-1 1 0,1-1 1,0 0-1,0 0 0,0 0 1,0 0-1,0 0 0,0 0 1,1 0-1,-1 0 0,1-1 0,-1 1 1,1 0-1,-1-1 0,1 1 1,0-1-1,0 0 0,0 0 1,0 0-1,3 2 0,1-1 23,0 0-1,0-1 1,1 0-1,-1 0 1,0 0-1,0 0 0,1-1 1,-1 0-1,0-1 1,0 1-1,11-4 1,-4 3 27,176-31 313,-109 18-434,-5-1 114,117-38 1,-141 35-12,-1-3 0,0-2-1,48-30 1,-80 41 7,-1-1-1,23-22 1,-34 29-67,-3 4-3,0 0-1,-1 0 1,0-1-1,1 1 0,-1-1 1,0 0-1,-1 0 1,1 0-1,2-3 0,-4 6 13,0-1-1,0 1 0,1-1 0,-1 1 1,0 0-1,0-1 0,0 1 1,0-1-1,1 1 0,-1 0 0,0-1 1,0 1-1,0-1 0,0 1 1,0 0-1,0-1 0,0 1 0,0-1 1,0 1-1,0-1 0,0 1 1,-1 0-1,1-1 0,0 1 0,0-1 1,0 1-1,0 0 0,-1-1 0,1 1 1,0-1-1,0 1 0,-1 0 1,1-1-1,0 1 0,-1 0 0,1 0 1,0-1-1,-1 1 0,1 0 1,0 0-1,-1 0 0,1-1 0,-1 1 1,1 0-1,0 0 0,-1 0 1,1 0-1,-1 0 0,1 0 0,-1 0 1,1 0-1,-1 0 0,-2 0-20,0 0 0,0 0 0,0 0 0,1 1 0,-1-1 0,-4 2 0,-1 2 19,0 0 1,1 0-1,-1 0 0,1 1 1,0 0-1,0 0 0,-9 10 0,1-2 13,-116 108 31,119-108-40,-1 0-1,-19 29 0,29-37 18,0-1 0,0 1 0,1 0 0,0 0 0,0 0 0,0 0-1,1 0 1,-1 0 0,1 0 0,0 1 0,1-1 0,-1 0 0,1 1 0,0 5 0,1-9-3,-1-1-1,0 1 1,1-1 0,-1 1 0,1-1 0,0 1 0,-1-1 0,1 0 0,0 1 0,0-1-1,0 0 1,0 0 0,0 0 0,0 1 0,0-1 0,0 0 0,0 0 0,0-1 0,1 1-1,-1 0 1,0 0 0,3 1 0,-1-2 24,-1 1 1,0 0-1,0-1 1,1 1-1,-1-1 0,0 0 1,1 0-1,-1 0 0,0 0 1,1 0-1,-1-1 0,0 1 1,1-1-1,-1 1 0,3-2 1,4-3 33,-1 0-1,0-1 1,0 1 0,-1-2 0,1 1 0,-2-1 0,1 0 0,9-12 0,5-6 25,1-1-92,-2-2-1,0 0 1,-2-1-1,-1-1 1,-1-1-1,18-50 1,-32 75-4,0 2-136,-1-1-1,1 0 1,0 0 0,-1 0-1,1-10 1,-3 18 60,0 1 0,-1 0 1,0-1-1,1 1 0,-1-1 0,-3 4 0,-2 5-12,-2 7 70,1-1 0,0 1-1,2 0 1,0 0 0,1 1-1,2-1 1,-3 31 0,5-37 43,1 0 1,0-1 0,1 1 0,0-1 0,1 1 0,1-1-1,0 0 1,0 0 0,2 0 0,-1 0 0,1-1-1,1 1 1,7 10 0,-9-16 22,0-1 1,0-1-1,0 1 1,9 7-1,-11-10-12,0-1 0,1 1 0,-1-1 0,1 1 0,-1-1 1,1 0-1,-1 0 0,1 0 0,0 0 0,-1 0 0,1 0 0,0-1 0,3 1 0,-1-2 17,0 1 0,0-1-1,0 0 1,-1 0-1,1-1 1,0 1 0,7-5-1,32-19 156,-30 17-161,10-8-14,-2-1-1,0 0 1,-1-2-1,25-28 0,-45 46-32,14-15 11,-1-1 0,19-32 1,-19 27-97,0 4-248,-9 17-60,-5 11 170,-32 143-84,31-149 356,0-1-1,0 0 1,1 1-1,-1-1 1,1 1-1,0-1 1,0 1-1,0-1 1,1 1-1,0 5 1,0-9-24,-1 1 1,1-1-1,-1 0 0,0 0 1,1 0-1,-1 1 0,1-1 1,-1 0-1,1 0 0,-1 0 1,1 0-1,-1 0 0,0 0 1,1 0-1,-1 0 0,1 0 1,-1 0-1,1 0 0,-1-1 1,0 1-1,1 0 1,-1 0-1,1 0 0,-1 0 1,0-1-1,1 1 0,-1 0 1,1 0-1,-1-1 0,0 1 1,1 0-1,-1-1 0,0 1 1,1-1-1,12-12 5,-11 11 12,11-12-11,0-1-1,-1-1 0,14-21 1,23-53-159,-11 20 77,-33 59-34,1-1-191,-4 11 119,-2 7 16,-3 68 15,-23 132 0,1-17 216,-7 33-62,20-158 114,-31 92 1,34-127-27,-20 38 0,25-59-67,-1 0 0,0 0 0,0 0 0,0 0 0,-1-1 0,-1 0 0,1-1 0,-14 12 0,16-15-30,1-1 0,0-1 0,-1 1 1,0 0-1,1-1 0,-1 1 0,0-1 1,1 0-1,-1-1 0,0 1 0,0-1 1,0 1-1,0-1 0,0 0 0,0 0 0,-4-1 1,2-1 14,0 1-1,0-1 1,1 0 0,-1 0 0,0-1 0,1 0 0,-1 0 0,1 0 0,-9-7 0,8 5-16,0 0 1,1 0-1,0 0 1,0-1 0,1 1-1,-1-1 1,1 0 0,0-1-1,1 1 1,-1-1 0,1 1-1,1-1 1,-1 0-1,1 0 1,1 0 0,-1-1-1,1 1 1,0-12 0,1 13-33,1 0 1,0-1 0,1 1-1,0 0 1,0 0 0,0 1-1,0-1 1,1 0-1,4-6 1,7-8-8,17-20-1,-15 19 27,21-23 1,1 1 0,2 2 0,76-60 0,-96 88-217,1 0 0,0 1 0,44-16 0,-55 23-236,5 0-250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19:21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68 2912,'-11'-5'6237,"14"1"-3344,-1 3-2202,10 3-502,26-2-74,-16 1 124,32-3-1,94-15 115,114-12 137,-220 27 233,44 3-1,-100-8-6332,-13 3 554,15 3 2992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19:22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60 3072,'-36'15'1787,"56"-17"3150,30-2-2909,-21-3-1028,42-14 0,-45 12-480,52-10 0,-37 13-229,0 2 0,50 2 0,-68 3-998,0 1-1,-1 1 1,1 1 0,-1 1-1,37 13 1,-46-13-1026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19:33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269 6 3968,'0'0'74,"0"0"0,0-1 0,0 1 0,0 0 0,0 0 0,0 0 0,0-1 0,0 1 0,0 0 0,0 0 0,0 0 0,1-1 0,-1 1 0,0 0 0,0 0 0,0 0 0,0-1 0,0 1 1,0 0-1,0 0 0,0 0 0,1 0 0,-1 0 0,0-1 0,0 1 0,0 0 0,0 0 0,1 0 0,-1 0 0,0 0 0,0 0 0,0 0 0,0 0 0,1 0 0,-1-1 0,0 1 0,5 1 4275,-5 12-4153,-2 0 1,1 0 0,-2 0-1,0 0 1,-5 15 0,-28 63 576,14-42-470,-84 243 619,12-68 657,92-220-4725,10-14 415,2-5 427,8-2 816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19:33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10 4576,'1'-1'183,"2"-5"1105,-3 6-1274,0 0 1,0 0-1,0 0 1,0-1-1,0 1 0,0 0 1,0 0-1,0 0 0,0 0 1,0 0-1,0 0 0,0 0 1,0 0-1,0 0 1,0 0-1,0 0 0,0-1 1,0 1-1,0 0 0,0 0 1,0 0-1,0 0 0,0 0 1,0 0-1,-1 0 1,1 0-1,0 0 0,0 0 1,0 0-1,0 0 0,0 0 1,0 0-1,0 0 0,0 0 1,0 0-1,0 0 1,0 0-1,0 0 0,-1 0 1,1 0-1,0 0 0,0 0 1,0 0-1,0 0 0,0 0 1,0 0-1,0 0 1,0 0-1,0 0 0,0 0 1,0 0-1,-1 0 0,1 0 1,0 0-1,0 0 0,0 0 1,0 0-1,0 0 1,0 0-1,0 0 0,0 0 1,0 0-1,0 0 0,0 0 1,0 0-1,0 0 0,0 1 1,-1 1 184,0 0 1,1 0-1,-1 0 0,1 0 1,0 0-1,-1 0 1,1 0-1,1 4 1,-2 1 218,-2 16 363,-1-1 0,-10 29 0,0 4-79,-9 29 202,-6 23-170,17-47-520,-12 62 212,-18 110 192,41-226-748,1-5-102,0 1 0,-1-1 0,1 0 1,0 1-1,-1-1 0,1 1 0,-1-1 1,1 0-1,-2 2 0,1 1-1074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19:33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29 120 4576,'-5'-5'453,"-12"-10"747,17 15-1089,-1-1-1,1 1 1,-1 0 0,1 0 0,0 0-1,-1-1 1,1 1 0,0 0 0,0 0-1,-1-1 1,1 1 0,0 0 0,0-1 0,-1 1-1,1 0 1,0-1 0,0 1 0,0-1-1,-1 1 1,1 0 0,0-1 0,0 1-1,0-1 1,0 1 0,0 0 0,0-1-1,0 1 1,0-1 0,0 0 0,34-11 2122,-12 4-1657,31-7 1,158-16 835,3 17-1072,-91 7-369,-61 5 496,-34 4-3627,-37 11-5480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19:34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7 219 4992,'-6'-4'1653,"11"4"62,9-1-646,49-5 1347,140-24 232,-137 19-2256,19-6 59,107-35-1,-165 43-54,31-14 1,-50 19-1011,0 0 0,0-1 0,-1 0 1,0 0-1,0-1 0,0 0 1,10-11-1,-3 3-1327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3:03:25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181 166 2976,'24'-22'4698,"-24"22"-4660,0 0-1,0 0 0,0 0 1,0 0-1,0-1 1,0 1-1,0 0 0,0 0 1,0 0-1,0 0 0,1 0 1,-1 0-1,0 0 0,0-1 1,0 1-1,0 0 0,0 0 1,0 0-1,0 0 1,0 0-1,0-1 0,0 1 1,0 0-1,0 0 0,0 0 1,0 0-1,-1 0 0,1 0 1,0-1-1,0 1 0,0 0 1,0 0-1,0 0 1,0 0-1,0 0 0,0 0 1,0 0-1,0 0 0,0-1 1,-1 1-1,1 0 0,0 0 1,0 0-1,0 0 0,0 0 1,0 0-1,0 0 0,0 0 1,-1 0-1,1 0 1,0 0-1,0 0 0,-9-3 570,5 3-499,1 1 0,-1 0 0,1 0 0,0 0 0,-1 0 0,1 1 0,-5 2 0,-6 2 228,3-1-243,-1 0 0,1 0 1,1 1-1,-1 1 0,1 0 0,-18 15 1,23-17-72,0 0 1,0 0 0,0 1-1,1-1 1,0 1 0,0 0 0,0 0-1,1 1 1,0-1 0,0 1-1,1-1 1,0 1 0,-2 11 0,4-16 7,-1 0 1,1 0 0,0 0 0,0-1-1,0 1 1,0 0 0,1 0 0,-1 0 0,0 0-1,1 0 1,-1 0 0,1 0 0,0 0-1,0 0 1,0-1 0,0 1 0,0 0-1,0-1 1,2 4 0,0-3 41,-1 0 0,1 0-1,0 0 1,0 0 0,0 0 0,0-1 0,0 1-1,0-1 1,0 0 0,6 1 0,2 0 125,0 0 1,0-1 0,0 0 0,0-1-1,0 0 1,15-3 0,-16 1-74,-1 0 0,1 0 0,-1-1 0,0-1 0,0 0 0,0 0 0,0 0 0,12-9 0,-18 10-85,1 1 1,0-1 0,-1 0 0,0 0 0,0 0-1,0 0 1,0-1 0,0 1 0,-1-1 0,1 0 0,-1 0-1,0 0 1,0 0 0,-1 0 0,1 0 0,-1 0 0,0-1-1,0 1 1,0-1 0,0-4 0,-1 1-46,0 0 1,-1 0 0,1 0-1,-2-1 1,1 1 0,-1 0-1,-1 0 1,1 1 0,-1-1-1,0 0 1,-1 1 0,-5-9-1,-24-30-671,33 45 673,0 1-1,-1 0 0,1-1 1,0 1-1,-1-1 1,1 1-1,0 0 0,0-1 1,0 1-1,-1-1 1,1 1-1,0-1 0,0 1 1,0 0-1,0-1 0,0 1 1,0-1-1,0 1 1,0-1-1,0 1 0,0-1 1,0 1-1,0-1 1,0 1-1,0-1 0,0 1 1,1-1-1,3-2-52,19-9 9,0 1 0,1 2 0,0 0 0,37-8 0,-57 16 48,10-3-20,-1 1 0,1 1 0,0-1 1,0 2-1,0 0 0,0 1 0,0 0 1,0 1-1,17 4 0,-28-4 61,0 0-1,-1 0 0,1 0 1,0 0-1,0 0 0,-1 1 1,1 0-1,0-1 0,-1 1 1,0 0-1,1 0 0,-1 0 1,0 1-1,3 4 1,-2-3 1,-1 0 1,0 1 0,1-1 0,-2 1 0,1 0 0,-1 0 0,1 0 0,0 6 0,-1 3 46,0-1 0,-1 0 0,-1 1 0,0-1 0,-6 26-1,-7 12 322,-3 16 332,17-66-724,0-1 0,0 0 0,0 0 0,0 0 0,0 0 0,-1 1 0,1-1 0,0 0 0,0 0 0,0 0 0,0 1 0,0-1 0,0 0 0,0 0 0,0 0 0,0 1 0,1-1 0,-1 0 0,0 0 0,0 0 0,0 1 0,0-1 0,0 0 0,0 0 0,0 0 0,0 0 0,0 1 0,1-1 0,-1 0 0,0 0 0,0 0 0,0 0 0,0 0 0,0 0 0,1 1 0,-1-1 0,0 0 0,8-3 513,9-13-98,8-11-406,0 1 0,49-38-1,-73 63-37,0 0 0,0 0 0,1 0 0,-1 1 0,1-1 0,-1 0 0,0 1 0,1-1-1,-1 1 1,1-1 0,0 1 0,-1-1 0,1 1 0,-1 0 0,1 0 0,-1 0 0,1 0-1,0 0 1,-1 0 0,1 1 0,-1-1 0,1 0 0,-1 1 0,1-1 0,-1 1 0,1-1 0,-1 1-1,1 0 1,-1 0 0,0 0 0,3 1 0,2 4 23,0 0-1,0 1 1,0-1-1,8 14 1,-2-3 184,-4-7-90,0-1-1,1 0 1,0 0 0,0-1-1,1 0 1,0-1-1,12 7 1,-16-11-45,-1 0 0,1 0 0,0-1-1,0 0 1,0 0 0,0 0 0,1-1 0,-1 0 0,0-1 0,0 1-1,1-1 1,-1 0 0,0 0 0,1-1 0,10-2 0,-14 2-59,4-1-4,0 0 1,0 0-1,0 0 1,0-1 0,0 0-1,-1 0 1,1-1-1,9-7 1,-1-3-2148,0-1-1,23-31 1,0-11-6331,-19 27 4790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20:30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1728,'0'0'47,"0"0"1,0 0-1,0-1 1,0 1-1,0 0 0,0 0 1,1 0-1,-1 0 1,0 0-1,0 0 0,0 0 1,0-1-1,0 1 1,1 0-1,-1 0 1,0 0-1,0 0 0,0 0 1,0 0-1,0 0 1,1 0-1,-1 0 0,0 0 1,0 0-1,0 0 1,0 0-1,0 0 0,1 0 1,-1 0-1,0 0 1,0 0-1,0 0 1,0 0-1,1 0 0,-1 0 1,0 1-1,0-1 1,0 0-1,0 0 0,0 0 1,0 0-1,1 0 1,-1 0-1,13 7 3375,7 2-2440,46 1 933,-49-7-1621,0-1 0,1 0 1,-1-1-1,1-1 0,28-4 0,-29 2-263,1 2 0,22 1 0,3 1 303,27-3-9,163 5 566,-174-4-669,73-9 0,-82 5-69,361-11 247,-260 22-133,530-10 304,-620 4-524,65-3 108,316-11 326,-432 13-482,305-13 511,-6 1-545,-166 12 286,297-3 234,-34 6 300,-135 1-386,-46 5-308,-67 0-17,-17-1 182,-32-8-161,263 3 439,-77-2-456,-161-2-86,382-2 205,-211-6 347,-278 9-532,83 0 78,142 17 0,-204-12-42,84-5 0,-60-1 53,325 13 246,-362-11-324,-1-2 0,49-6 0,-17 4 19,-25 2 23,153-3-44,-30 3 209,-92 2-70,118 6-6,-112-8-109,189 7 492,-133-2-412,-13 0-96,45-6-1309,-63-1-4762,-72 3-11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20:33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57 313 2560,'3'-13'832,"-3"13"-806,1-1 0,-1 1 1,0 0-1,0-1 0,1 1 0,-1 0 0,0 0 1,1 0-1,-1-1 0,1 1 0,-1 0 1,0 0-1,1 0 0,-1 0 0,1-1 0,-1 1 1,0 0-1,1 0 0,-1 0 0,1 0 1,-1 0-1,0 0 0,1 0 0,6-8 4714,-7 13-2003,0-2-2663,-1 0 1,0 0-1,1 0 0,-2 0 0,1 0 0,0-1 0,-3 6 0,-3 6 96,4-8-37,-10 27 345,1 0-1,-13 53 1,23-75-370,0-1 0,1 0 0,0 0 0,1 1 0,0-1 0,1 1 0,0-1 0,0 0 0,1 0 0,1 1-1,0-1 1,0-1 0,6 13 0,-8-20-39,0 0-1,0 0 0,0 0 1,0 0-1,0-1 1,0 1-1,0 0 0,1-1 1,-1 1-1,1-1 1,-1 1-1,1-1 0,0 0 1,0 1-1,2 0 1,-2-1-27,-1-1 0,1 0 0,-1 0 0,1 0 0,-1 0 0,1 0 1,-1-1-1,1 1 0,-1 0 0,1-1 0,-1 1 0,1-1 0,-1 1 0,0-1 1,1 0-1,-1 0 0,0 1 0,1-1 0,-1 0 0,0 0 0,2-2 0,6-6 149,1-1-1,-2 0 0,1 0 1,9-15-1,25-50-31,-16 26-198,-14 24-19,-11 19-39,0 1 0,1 0 0,0-1 0,0 1 0,7-7 0,-10 12 87,0 0 0,0 0 0,0 0 0,0 0 0,0 0 0,0 0 0,0 0 0,0 0 0,0 0 0,0 0 0,0 0 0,0 0 0,0 1-1,0-1 1,0 0 0,0 0 0,0 0 0,0 0 0,0 0 0,0 0 0,0 0 0,0 0 0,0 0 0,0 0 0,0 0 0,0 0 0,0 1-1,0-1 1,0 0 0,0 0 0,0 0 0,0 0 0,0 0 0,0 0 0,1 0 0,-1 0 0,0 0 0,0 0 0,0 0 0,0 0 0,0 0-1,0 0 1,0 0 0,0 0 0,0 0 0,0 0 0,0 0 0,0 0 0,1 0 0,-1 0 0,0 0 0,0 0 0,0 0 0,0 0 0,0 0-1,0 0 1,0 0 0,0 0 0,0 0 0,0 0 0,0 0 0,1 0 0,-2 6 36,-3 5 142,0 0-1,-2 21 0,5-27-116,1 1-1,0 0 1,0 0 0,1-1 0,0 1 0,0 0-1,0-1 1,1 1 0,0-1 0,0 0 0,0 1-1,0-1 1,1 0 0,0 0 0,0 0 0,0-1-1,1 1 1,5 4 0,-7-7 6,0 0 0,0-1 0,1 1 0,-1-1-1,1 0 1,-1 0 0,1 0 0,0 0 0,-1 0 0,1 0 0,0-1-1,-1 1 1,4-1 0,0 0 55,0 0 0,0-1 0,0 1 0,0-1 0,10-3 0,1-2 45,-1-1 0,1 0 0,18-13 0,155-80-152,-154 83-284,-33 16 233,0 0 0,0 0 0,0 1 0,0-1 0,0 1 0,0 0 0,0-1 0,0 1 0,0 0 0,0 1-1,3 0 1,-5-1 45,0 0 0,0 1 0,0-1-1,0 1 1,0 0 0,0-1 0,0 1-1,0 0 1,0-1 0,0 1 0,0 0-1,-1 0 1,1 0 0,0 0 0,-1 0-1,1 0 1,-1 0 0,1 0-1,-1 0 1,1 0 0,-1 0 0,0 0-1,1 0 1,-1 0 0,0 0 0,0 0-1,0 1 1,0-1 0,0 0 0,0 0-1,0 0 1,-1 2 0,0 3 73,0 0 0,0 0 1,-1 0-1,-4 10 0,5-12-47,-3 2 42,1 1 0,1 0 0,0 0 0,-1 0 0,2 0 0,-1 1-1,0 8 1,3-16-53,-1 1-1,0-1 1,0 0-1,0 0 1,0 1 0,0-1-1,0 0 1,0 0-1,1 0 1,-1 1-1,0-1 1,0 0-1,0 0 1,1 0-1,-1 1 1,0-1-1,0 0 1,0 0-1,1 0 1,-1 0-1,0 0 1,0 0 0,1 1-1,-1-1 1,0 0-1,0 0 1,1 0-1,-1 0 1,0 0-1,0 0 1,1 0-1,-1 0 1,0 0-1,1 0 1,-1 0-1,0 0 1,0 0-1,1 0 1,-1-1 0,1 1-1,4-3 66,0-1 1,0 1-1,0-1 0,5-6 0,7-5 96,86-71-271,-98 82 53,-1 0 0,1 0 1,0 0-1,0 1 0,0-1 1,0 1-1,0 1 0,12-5 1,-17 6 26,1 1 1,-1 0-1,0 0 1,1 0 0,-1 0-1,1 0 1,-1 0-1,1 0 1,-1 0 0,0 0-1,1 0 1,-1 0-1,1 1 1,-1-1 0,0 0-1,1 0 1,-1 0-1,1 0 1,-1 1 0,0-1-1,1 0 1,-1 0-1,0 1 1,1-1 0,-1 0-1,0 1 1,0-1-1,1 0 1,-1 1 0,0-1-1,0 0 1,1 1-1,-1-1 1,0 1 0,0-1-1,0 0 1,0 1-1,0-1 1,0 1 0,0-1-1,0 0 1,0 1-1,0-1 1,0 2 0,-3 21 58,1-15-44,1 1 45,0 0 0,1 1 0,1 18 0,-1-4 46,0-21-65,0 0 1,0 0 0,0 0-1,0 0 1,0 0-1,0 0 1,1 0-1,0 0 1,-1 0 0,1 0-1,0-1 1,1 1-1,2 5 1,-4-8-3,0 0-1,1 0 1,-1 0-1,1 1 1,-1-1-1,1 0 1,0 0-1,-1 0 1,1 0-1,-1 0 1,1 0-1,-1 0 1,1 0-1,-1 0 1,1 0-1,-1 0 1,1 0-1,-1-1 1,1 1-1,-1 0 1,1 0 0,-1 0-1,1-1 1,-1 1-1,0 0 1,1-1-1,-1 1 1,1 0-1,-1-1 1,1 0-1,22-18 309,-9 7-277,23-18 74,-18 13-174,1 2-1,41-25 1,-55 37-40,5-2-153,-11 6 209,0 0 0,1 0 0,-1 0 0,0 0 0,0-1 0,0 1 1,0 0-1,0 0 0,0 0 0,0 0 0,0 0 0,0-1 0,-1 1 0,1 0 1,0 0-1,-1 1 0,0 1-44,-5 25-55,4-21 124,1 1 0,-1 0 0,0 15 0,2-10 25,1 0 0,3 22 0,-3-32 11,-1 0-1,1-1 1,-1 1-1,1 0 1,0-1 0,0 1-1,0 0 1,0-1-1,1 0 1,-1 1 0,1-1-1,0 0 1,-1 0-1,1 1 1,0-1 0,0-1-1,0 1 1,1 0-1,2 1 1,-3-2 4,0 0-1,0-1 1,1 0 0,-1 1 0,1-1-1,-1 0 1,0 0 0,1 0 0,-1-1-1,0 1 1,1 0 0,-1-1-1,0 0 1,0 1 0,1-1 0,3-2-1,4-3 49,21-13 1,-24 14-73,23-15 126,-1-2 0,38-36 1,-53 44-135,-1-1 0,0 0-1,-2 0 1,1-1 0,-2-1 0,12-25 0,-14 26 12,11-28-9,24-71 0,6-58-246,-44 158 135,-2 9-15,-3 7-146,-3 18 240,0 1 0,0 22 0,-2 13 40,-2 23 24,5 81-1,2-119 75,1-20-33,1 0 0,8 35 0,-4-28-50,-3-8-180,5 20-178,1-16-3217,-9-23 3486,0 0 0,0 0 0,0 0 0,0-1 0,0 1 0,0 0 0,0 0 0,0 0 0,0 0 0,0 0 0,0 0 0,0 0 0,0 0 0,0 0 0,0-1 1,0 1-1,1 0 0,-1 0 0,0 0 0,0 0 0,0 0 0,0 0 0,0 0 0,0 0 0,0 0 0,0 0 0,0 0 0,0 0 0,1 0 0,-1 0 0,0 0 0,0 0 0,0 0 0,0 0 0,0 0 1,0 0-1,0 0 0,0 0 0,0 0 0,1 0 0,-1 0 0,0 0 0,0 0 0,0 0 0,0 0 0,0 0 0,0 0 0,0 0 0,0 0 0,1 0 0,-1 0 0,0 0 0,0 0 0,0 0 0,0 0 0,0 0 1,0 0-1,0 1 0,0-1 0,0 0 0,0 0 0,0 0 0,2-3-1614,5-1-512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20:33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469 198 6464,'-8'-10'2090,"1"10"275,4 1-1375,7-1-153,-2 1-551,1-1 1,0 1-1,-1 0 0,1 0 0,0 1 1,-1-1-1,0 1 0,1-1 0,2 3 0,4 2-129,2-2-124,0-1 0,0 0 0,0 0 0,0-1 0,23 1 0,-18-2-1354,0 1 0,16 4 0,-27-5 90,1 0 0,-1 0 0,1-1 0,5 1 0,8-1-1414</inkml:trace>
  <inkml:trace contextRef="#ctx0" brushRef="#br0" timeOffset="1">39 63 5728,'-29'-9'2592,"20"2"-2240,9-1-480,9 2 0,10-9-3040,5-3 1728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20:34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76 135 2816,'8'-20'838,"-5"11"-244,0 0 0,1 0 0,1 1 0,6-10 0,28-42 5582,-37 59-5312,-1 6-86,-1 8-31,-5 14 254,-11 30 0,4-12-534,-42 117 807,11-39-713,37-105-375,2-1 1,0 1 0,1 0-1,-1 24 1,4-41-151,0 0-1,0 0 1,0 0-1,0 0 1,0-1 0,0 1-1,0 0 1,0 0-1,1 0 1,-1 0 0,0 0-1,1 0 1,-1-1-1,0 1 1,1 0-1,-1 0 1,1-1 0,-1 1-1,1 0 1,0-1-1,-1 1 1,1 0 0,0-1-1,-1 1 1,1-1-1,0 1 1,0-1 0,-1 1-1,1-1 1,0 0-1,0 1 1,0-1-1,0 0 1,0 0 0,0 0-1,-1 0 1,1 0-1,0 0 1,1 0 0,5 0 128,-1-1 0,0 0 1,0 0-1,11-4 1,-8 2-182,57-15 191,122-30-182,-89 32-248,-97 16 110,16-3-1709,-17 3 1743,-1 0 1,0 0 0,0 0-1,1 0 1,-1-1 0,0 1 0,0 0-1,0 0 1,1 0 0,-1 0-1,0 0 1,0 0 0,0-1 0,0 1-1,1 0 1,-1 0 0,0 0 0,0 0-1,0-1 1,0 1 0,0 0-1,0 0 1,0 0 0,1-1 0,-1 1-1,0 0 1,0 0 0,0-1-1,0 1 1,0 0 0,0 0 0,0 0-1,0-1 1,0 1 0,0 0 0,0 0-1,0-1 1,0 1 0,-1 0-1,1 0 1,0 0 0,0-1 0,0 1-1,0 0 1,0 0 0,0 0-1,0-1 1,-1 1 0,1 0 0,0 0-1,0 0 1,0 0 0,0 0-1,-1-1 1,1 1 0,0 0 0,0 0-1,0 0 1,-1 0 0,1 0 0,-11-7-3367,1 6 1148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20:35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64 7712,'-3'-3'704,"-4"-1"1283,5 4-1043,4 3 1495,18-2 1723,-6-1-3572,24 1 91,1-2 0,64-10 0,-57 5-687,92-14 3,23-2-6527,-119 21 4232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20:35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107 212 4576,'0'9'1155,"0"1"-1,-2-1 1,1 0 0,-1 0-1,0 0 1,-1 0-1,-6 14 1,-2 0 143,-21 31 0,27-47-1185,-3 6-184,1 1 0,-10 26 0,10-22-7737,10-13 5547</inkml:trace>
  <inkml:trace contextRef="#ctx0" brushRef="#br0" timeOffset="1">93 35 4160,'-8'-20'1856,"-3"11"-1600,8 4 128,6 10-256,-3 4-640,0-2 0,5 6 256,-5 3-1952,6 5 1216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20:35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3328,'5'9'642,"1"-1"-1,9 12 1,-12-16 94,0 1 1,-1-1-1,1 1 0,-1 0 0,0 0 0,2 9 0,-3-13-657,0 7 608,1-1 0,-1 1 0,0-1-1,-1 1 1,0 0 0,0-1 0,-2 15 0,-16 54 1991,11-47-1710,67-95 1747,-39 47-2759,1 1 0,43-29 1,-49 37-37,0 1 1,0 1-1,1 1 1,0 0-1,25-6 1,-38 12 60,0 0 1,1 0 0,-1 1 0,0 0 0,1 0-1,-1 0 1,0 0 0,1 0 0,6 3 0,-10-3 26,0 0 0,0 1 1,0-1-1,0 1 0,0-1 0,1 1 1,-1 0-1,-1-1 0,1 1 1,0 0-1,0 0 0,0 0 1,0-1-1,0 1 0,-1 0 0,1 0 1,-1 0-1,1 0 0,0 1 1,-1-1-1,0 0 0,1 0 1,-1 0-1,0 0 0,1 0 0,-1 1 1,0-1-1,0 0 0,0 0 1,0 0-1,0 1 0,0-1 0,0 0 1,-1 0-1,1 0 0,0 0 1,-1 2-1,-5 15 157,5-17-133,1-1 0,-1 1-1,1 0 1,0-1 0,-1 1 0,1 0 0,0-1 0,0 1 0,0 0 0,-1 0 0,1-1 0,0 1 0,0 0-1,0 0 1,0-1 0,0 1 0,0 0 0,1 1 0,0-2-2,1 0 0,-1 0 0,0 0 1,1 0-1,-1 0 0,1 0 0,-1 0 0,0-1 0,1 1 0,-1 0 1,0-1-1,1 1 0,-1-1 0,0 1 0,2-2 0,28-11 167,-22 9-242,0 0 1,0 1-1,0-1 0,0 2 1,0 0-1,1 0 1,15-1-1,-24 3 36,1 0 0,-1 0 0,0 0-1,0 0 1,0 0 0,1 0 0,-1 1-1,0-1 1,0 0 0,0 1 0,1-1-1,-1 1 1,0-1 0,0 1 0,0 0-1,0-1 1,0 1 0,0 0 0,0 0-1,-1 0 1,1 0 0,0 0 0,0 0 0,-1 0-1,1 0 1,0 0 0,0 2 0,0 2 46,1 0 1,-1 0-1,-1 0 1,1 0-1,0 7 1,-1 1 113,2 24 313,-3 0 0,-8 65 0,8-95-578,-1 14 428,4-16-874,6-10-1224,22-34-6717,-16 21 6197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20:36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1 142 5632,'6'1'4351,"14"1"-1284,31 0 0,-13-5-1964,-14 2-695,-1-1-1,0-1 1,-1-1-1,36-10 1,-42 8-151,0 0 1,-1-1-1,23-14 0,-35 19-233,-1 0 0,0 0 0,0 0 0,0 0 0,0 0 0,0-1 0,-1 1 0,1-1 0,-1 1 0,1-1 1,-1 0-1,0 0 0,0 1 0,1-4 0,-2 4-36,0 1 0,0 0 0,1 0 1,-1-1-1,0 1 0,0 0 0,0-1 1,-1 1-1,1 0 0,0 0 1,0-1-1,-1 1 0,1 0 0,-1 0 1,1 0-1,-1-1 0,0 1 1,1 0-1,-1 0 0,0 0 0,0 0 1,1 0-1,-1 0 0,0 0 0,0 1 1,0-1-1,0 0 0,0 0 1,-1 1-1,1-1 0,0 1 0,0-1 1,0 1-1,0-1 0,-1 1 0,1 0 1,-1-1-1,-7 0 2,1 0 0,-1 0-1,0 1 1,1 0 0,-1 1-1,1-1 1,-1 2 0,1-1 0,0 1-1,-1 0 1,1 1 0,-12 6 0,2-1 303,1 1 0,0 0 1,0 2-1,-23 19 0,35-27-169,1 1 1,0 0-1,0 0 0,1 0 0,-1 0 0,1 1 0,0 0 0,0-1 1,-4 11-1,6-11-30,0-1 0,0 1 1,0 0-1,0-1 1,1 1-1,0 0 1,0 0-1,0-1 0,0 1 1,0 0-1,1 0 1,0-1-1,-1 1 0,2-1 1,1 7-1,1-1-31,1 0-1,0-1 0,1 0 0,0 0 1,0 0-1,0-1 0,1 0 1,0 0-1,0 0 0,1-1 1,0 0-1,0-1 0,1 0 0,-1 0 1,1-1-1,16 6 0,-8-4-358,1-1-1,-1-1 0,1 0 1,0-1-1,0-1 1,0-1-1,0-1 0,22-1 1,-1-5-4687,60-15 0,-90 19 4090,75-19-4525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20:40.81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1 130 2720,'0'0'159,"1"0"1,-1 0-1,1 0 0,-1 0 1,0-1-1,1 1 1,-1 0-1,1 0 0,-1-1 1,0 1-1,1 0 0,-1 0 1,0-1-1,0 1 1,1 0-1,-1-1 0,0 1 1,1-1-1,-1 1-111,0 0-1,0 0 1,0 0 0,0-1 0,0 1-1,0 0 1,0 0 0,0 0-1,0 0 1,0 0 0,0 0 0,0-1 763,1 1-764,-1 0 1,0 0 0,0 0-1,0 0 1,0 0 0,0 0 0,0 0-1,0 0 1,0 0 0,0 0-1,0 0 1,0 0 0,0 0 0,0 0-1,0 0 1,1 0 0,-1 0-1,0 0 1,0 0 0,0 0 0,1 0 572,-1 0-572,0 16 2030,1-11-1816,-1-1 0,-1 0 0,1 1 0,-1-1 0,1 0 0,-1 0 0,-3 8 0,4-6-52,-1 1 0,1-1 0,1 13 1,0 3 206,-1-10-289,1-1 0,0 1 0,1 0 0,4 16 0,42 207 80,-40-202-142,1-1 1,21 50-1,-26-73-19,2 8 128,2 0 1,0-1 0,0 0 0,2-1 0,17 23 0,-20-30-116,0-1 1,1 0-1,-1 0 1,1 0-1,0-1 1,1 0-1,0-1 1,0 0-1,0-1 1,0 1-1,15 3 1,226 63 371,-118-34-171,-122-34-182,14 6 52,2-1 0,-1-1 0,1-2-1,0 0 1,31 1 0,401-39 834,-369 19-789,146-45 0,72-6-10,-231 49-158,115-38 0,-147 40 18,149-44-11,254-93 72,-406 133 95,0 0-97,1 1 0,52-13 0,-42 18-84,1 2 0,-1 3 1,63-1-1,-84 8 0,-1 1 1,1 1 0,0 2-1,-1 1 1,0 2-1,57 20 1,-62-15-31,-1 0 0,-1 2 0,38 29 0,14 9 145,-42-32-160,95 54 371,-111-66-229,0-1 1,1-1 0,26 6-1,-40-11-52,0-1 1,0 1-1,0-1 0,0 0 0,-1 0 0,1 0 0,0 0 1,0-1-1,0 1 0,0-1 0,0 0 0,0 0 0,-1-1 0,1 1 1,0-1-1,-1 0 0,1 0 0,-1 0 0,6-5 0,2-3-11,-1 0 0,0-1 0,-1-1 0,9-12-1,-15 20-27,17-27 34,-13 20-81,1-1 0,10-10-1,-5 6-33,44-43-68,-49 51 137,0 1 0,1 1 0,0-1 1,1 1-1,12-6 0,-21 12 8,8-5-21,0 1 0,1 0 0,-1 1 0,1 0 0,0 0 0,18-1 0,27 2 36,1 2-1,-1 3 1,0 3-1,0 1 1,0 4-1,56 17 1,-31 2 24,-26-9-20,28 9-17,105 33 113,82 4-172,-105-28 414,175 18 0,270-2-29,-476-48-342,237 3 145,-116-15 147,183-7-77,-121-22 324,-255 26-459,-24 3-1,0-2 0,50-17-1,-64 16-28,0-1-1,0-2 0,-1 0 1,35-24-1,125-113-13,0 0-135,-68 72-1024,8-4-2708,-88 55-1142,48-45 0,-6-13 307,-3-9 1221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20:45.83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283 706 1472,'1'-1'213,"1"0"1,-1 0-1,0 0 1,1 0-1,-1-1 1,0 1-1,0 0 1,0 0-1,0-1 1,0 1-1,0-1 1,0 1-1,0-1 1,-1 1-1,1-1 1,0 0-1,-1 1 1,0-1-1,1 1 1,-1-1-1,0 0 1,0 0-1,0 1 1,0-1-1,0 0 1,0 1-1,0-1 0,-1 0 1,1 1-1,0-1 1,-1 0-1,0 1 1,0-3-1,0 3-123,1 0 0,-1-1 0,0 1-1,1 0 1,-1 0 0,0 0 0,0 0-1,0 0 1,0 0 0,0 1 0,0-1 0,0 0-1,0 0 1,0 1 0,0-1 0,0 0-1,0 1 1,-1-1 0,1 1 0,0-1-1,0 1 1,-1 0 0,1 0 0,0 0-1,0-1 1,-3 2 0,-2-1 84,0 0 1,0 0-1,0 1 1,-10 3-1,4 0-96,0 0 0,0 1 0,1 0 0,0 1 0,0 1 0,0-1 0,1 2 0,-16 13 0,9-5 99,1 1-1,1 0 1,-26 38-1,38-50-147,0 0 1,0 1-1,1-1 0,0 1 0,0-1 0,0 1 0,0 0 0,1 0 1,0 0-1,1 0 0,-1 9 0,1-13 9,0 0 1,0 1-1,0-1 0,1 0 1,-1 0-1,1 1 1,-1-1-1,1 0 0,0 0 1,0 0-1,0 0 0,0 0 1,0 0-1,1 0 1,-1 0-1,0 0 0,1-1 1,0 1-1,-1 0 0,1-1 1,0 0-1,0 1 1,0-1-1,-1 0 0,1 0 1,1 0-1,-1 0 0,0 0 1,0 0-1,0-1 0,0 1 1,3 0-1,3-1 58,0 1-1,0-1 1,0 0 0,0-1-1,-1 0 1,1 0-1,0-1 1,0 1 0,-1-2-1,11-4 1,7-4 229,38-24-1,-17 8-78,64-52-1,-97 67-236,0 0 0,0-1 0,16-23 1,25-51 1,-33 45 49,-1 0-1,-3-2 1,-1 0-1,-3-1 1,10-52-1,-19 75-45,-2-1-1,0 1 0,-1-1 0,-1 0 0,-1 0 0,-1 1 0,-1-1 0,-9-32 0,10 48-30,0 0-1,0 0 1,-6-11 0,7 16-13,0 0 0,-1 0 1,1 0-1,-1-1 0,1 1 0,-1 1 0,0-1 0,0 0 1,0 0-1,0 1 0,-3-3 0,4 4 11,0-1 1,0 1-1,0 0 0,0 0 1,0 0-1,-1 0 0,1 0 1,0 0-1,0 1 0,0-1 1,0 0-1,0 1 0,0-1 0,0 0 1,0 1-1,0-1 0,0 1 1,0-1-1,0 1 0,1 0 1,-1-1-1,0 1 0,0 0 1,0 0-1,1 0 0,-1-1 0,1 1 1,-2 1-1,-2 2-20,-8 11 71,0 0 0,1 0 0,1 1 0,0 0 0,-11 29 0,14-26-7,0 0-1,2 0 1,1 1 0,-4 32 0,4 80 336,4-95-195,2-1 0,11 65 0,-8-81-149,0 0-1,1 0 1,1-1-1,1 0 1,1 0-1,16 25 0,-16-29 97,1-1 0,0-1 0,1 0 0,0-1 0,1 0 0,1 0 0,0-1 0,0-1-1,1 0 1,1-1 0,15 7 0,-25-14-67,1 0 1,-1 0-1,1 0 0,-1-1 1,1 0-1,-1-1 0,1 1 1,0-1-1,0 0 1,-1 0-1,1-1 0,0 1 1,-1-1-1,8-3 0,4-2 35,0 0 0,-1-1 0,23-13 0,-36 18-78,9-4 54,-1-1 1,0 1-1,-1-2 1,0 0-1,11-10 1,-19 16-49,0 0 1,0 0 0,-1 0-1,1 0 1,-1-1 0,1 1-1,-1 0 1,0-1-1,0 1 1,0-1 0,0 1-1,0-1 1,-1 1 0,1-1-1,-1 0 1,0 1-1,1-1 1,-1 0 0,0 1-1,-1-1 1,1 0 0,0 1-1,-1-1 1,0 1-1,1-1 1,-1 0 0,0 1-1,0 0 1,-1-1-1,1 1 1,-3-4 0,2 3-38,-1 0 1,1-1 0,-1 1 0,0 0 0,0 1-1,0-1 1,0 0 0,-1 1 0,1 0-1,-5-2 1,6 3 8,0 0-1,0 0 1,0 0-1,0 0 1,0 1-1,0-1 1,0 1-1,-1 0 0,1-1 1,0 1-1,0 0 1,0 0-1,0 1 1,0-1-1,0 0 1,0 1-1,-1-1 1,1 1-1,0-1 1,-3 3-1,-1 1 2,0 0-1,0 1 1,1 0 0,-1 0-1,1 1 1,0 0-1,1 0 1,-1 0-1,1 0 1,-6 13-1,4-7 6,1 1-1,0 0 0,1 0 0,-5 27 0,8-37 29,1 0 0,0 1 0,0-1 0,0 0 0,0 1 0,1-1 0,-1 0 0,1 1 0,0-1 0,0 0 0,0 0 0,0 0 0,0 0 0,1 0 0,0 0 0,-1 0 0,1 0 0,0-1 0,0 1 0,1-1 0,-1 1 0,0-1 0,1 0 0,0 0 0,5 4 0,-2-2 34,1-1-1,0 0 1,0 0-1,0 0 1,0-1-1,0 0 0,1 0 1,-1-1-1,1 0 1,12 0-1,11-2 68,0-2 0,0 0 0,31-10 0,-25 3-33,0-2 1,58-27-1,-84 34-82,100-49 268,-91 42-248,0 0-1,-1-1 1,22-20 0,-28 21-96,-2 1 14,0 0 0,1 1 0,0 1 0,0 0 0,1 1 0,27-13 0,-34 19 53,0 1 0,0 0 0,1 0 0,-1 1-1,0 0 1,0 0 0,1 0 0,-1 1 0,0 0-1,0 0 1,1 1 0,8 3 0,-15-5 11,0 0 1,0-1-1,0 1 1,0 0 0,0 0-1,0 0 1,0 0-1,0 0 1,1 0 0,-1 0-1,0 0 1,0 0-1,0 0 1,0 0 0,0 0-1,0 0 1,0 0-1,0 0 1,0 0 0,0 0-1,0 0 1,1 0-1,-1 0 1,0 0 0,0 0-1,0 1 1,0-1-1,0 0 1,0 0 0,0 0-1,0 0 1,0 0-1,0 0 1,0 0 0,0 0-1,0 0 1,0 0-1,0 0 1,0 0 0,0 0-1,0 0 1,0 0-1,1 1 1,-1-1 0,0 0-1,0 0 1,0 0-1,0 0 1,0 0 0,0 0-1,0 0 1,0 0-1,0 0 1,0 0 0,0 0-1,-1 0 1,1 1-1,0-1 1,0 0 0,0 0-1,0 0 1,0 0-1,0 0 1,0 0 0,0 0-1,0 0 1,0 0-1,0 0 1,-8 2 244,-14 0-24,12-2-208,-2-1-11,0 1-1,0 1 1,0 0 0,0 0 0,0 1-1,0 0 1,1 1 0,-13 5-1,10-2-31,1 1-1,-22 15 1,30-19 13,1 1 0,0 0 0,-1 0 1,1 0-1,1 0 0,-1 0 0,1 1 0,0 0 0,0 0 1,-4 7-1,5-5 23,-1-1 1,1 1-1,0 0 1,0 0-1,1 0 0,0 0 1,0 0-1,0 0 1,1 0-1,0 0 1,1 0-1,2 12 1,-2-14 5,1 0-1,0 0 1,0 0 0,0 0 0,1-1-1,-1 1 1,1 0 0,0-1 0,1 0 0,-1 0-1,1 0 1,0 0 0,0-1 0,0 1 0,0-1-1,1 0 1,5 3 0,-5-3 35,1-1 1,-1 0-1,1 0 0,0 0 1,-1-1-1,1 1 0,0-2 0,0 1 1,0-1-1,0 1 0,0-1 1,0-1-1,7-1 0,10-2 37,0-2 0,24-8 1,-8 2 66,-26 8-128,147-45-60,-122 35 61,0-1 1,36-22 0,-44 20-14,37-29 0,-53 35-13,-1 0-1,-1-1 1,0 0 0,17-22 0,-77 80-668,-41 23 672,56-45 43,-36 34 0,62-52-52,1 1-1,0 1 0,1-1 0,-7 12 0,9-15 5,1 0-1,0 1 0,0-1 0,0 1 0,1 0 1,-1-1-1,1 1 0,0 0 0,0 7 0,1-10 10,0-1 1,0 1-1,0 0 0,0-1 0,0 1 0,0-1 0,1 1 1,-1-1-1,1 1 0,-1-1 0,1 1 0,-1-1 0,1 1 1,0-1-1,0 0 0,0 1 0,0-1 0,1 2 0,-1-3 14,0 1 1,1 0-1,-1-1 0,0 1 0,0-1 0,1 1 1,-1-1-1,0 1 0,1-1 0,-1 0 0,0 0 0,1 0 1,-1 0-1,0 0 0,1 0 0,1 0 0,4-1 74,0-1 1,0 0-1,-1-1 0,1 1 0,-1-1 0,8-5 0,1-1-79,-2 0 0,1-2 0,-2 1-1,1-2 1,-1 1 0,-1-2 0,0 0-1,14-22 1,-12 17-21,6-8-46,-1 0 1,28-58-1,-28 35-548,-26 85 82,2-7 480,-11 51-77,16-70 146,1-1 0,-1 1 0,2 0-1,-1 0 1,1-1 0,1 1 0,0-1 0,5 16-1,-4-15-11,-2-5 4,1-1 1,0 0-1,-1 0 0,2 0 1,2 5-1,7 1 104,-12-9-118,1-1 0,-1 0 1,1 0-1,-1 0 0,0 0 1,1 0-1,-1 0 0,1 0 1,-1 0-1,1 0 0,-1 0 1,1 0-1,-1 0 0,0 0 1,1 0-1,-1 0 0,1 0 1,-1 0-1,0 0 0,1-1 0,-1 1 1,1 0-1,-1 0 0,0-1 1,1 1-1,-1 0 0,0 0 1,1-1-1,60-63 724,-23 27-731,50-39 0,-15 16-58,-67 53-20,2 2 0,-1-1 0,1 1 0,-1 0 0,1 0-1,14-5 1,-22 10 64,0 0 0,0 0 0,1 0 0,-1 0-1,0 0 1,0 0 0,1-1 0,-1 1 0,0 1-1,0-1 1,1 0 0,-1 0 0,0 0 0,0 0-1,1 0 1,-1 0 0,0 0 0,0 0 0,0 0-1,1 0 1,-1 0 0,0 1 0,0-1 0,0 0-1,1 0 1,-1 0 0,0 0 0,0 1 0,0-1 0,0 0-1,0 0 1,1 0 0,-1 1 0,0-1 0,0 0-1,0 1 1,2 12-169,-6 18 75,4-29 95,-25 90-299,8-32 678,16-56-340,0 0 0,1 1 0,0-1 0,0 0 0,0 1 0,0-1 0,0 0 0,1 1 0,0-1 0,2 6 0,-3-10-10,0 1 0,0-1 0,1 1 0,-1-1 0,0 1 0,0-1 0,1 0 0,-1 1 0,1-1 0,-1 0 0,0 1 0,1-1 0,-1 0 0,1 1 0,-1-1 0,1 0 0,-1 0 0,1 1-1,-1-1 1,1 0 0,-1 0 0,1 0 0,-1 0 0,1 0 0,-1 0 0,1 0 0,-1 0 0,1 0 0,-1 0 0,1 0 0,-1 0 0,1 0 0,-1 0 0,1 0 0,-1-1 0,1 1 0,0 0 0,21-11 196,45-42-52,-18 12-111,-9 7-183,-20 16 56,7-5-286,-27 23 355,1 0-1,-1 0 0,0-1 0,0 1 1,0 0-1,0 0 0,0 0 0,1 0 0,-1 0 1,0 0-1,0 0 0,0 0 0,0 0 1,1 0-1,-1 0 0,0 0 0,0 0 1,0 0-1,0 0 0,1 0 0,-1 0 1,0 0-1,0 0 0,0 0 0,1 0 1,-1 0-1,0 0 0,0 0 0,0 0 1,0 0-1,0 0 0,1 0 0,-1 0 1,0 1-1,0-1 0,0 0 0,0 0 1,0 0-1,0 0 0,1 0 0,-1 0 1,0 1-1,0-1 0,0 0 0,0 0 1,0 0-1,1 13-104,-4 13-81,-27 89-75,17-66 338,-90 269 136,82-269-122,-1-1 0,-3-1 1,-1-1-1,-43 55 0,62-93-7,1 0 1,-1-1-1,0 0 0,0 0 1,-1-1-1,0 1 0,0-2 1,-14 8-1,19-11-64,0-1 1,0 0-1,0 0 1,0 0-1,0 0 0,0-1 1,0 1-1,0-1 1,-1 0-1,1 1 0,0-2 1,0 1-1,0 0 1,0-1-1,-1 1 1,1-1-1,0 0 0,0 0 1,0 0-1,0 0 1,0-1-1,1 1 1,-1-1-1,0 0 0,1 0 1,-1 0-1,1 0 1,-1 0-1,1 0 0,-3-5 1,1 2 28,0 0 0,1 0 0,-1 0 1,1 0-1,1-1 0,-1 1 0,1-1 0,0 1 1,0-1-1,1 0 0,-1 0 0,0-11 0,2 13-9,0-1 0,0 0 0,1 0 0,-1 0 1,1 0-1,0 1 0,1-1 0,-1 0 0,1 1 0,0-1 0,0 1 0,0 0 0,1-1 0,-1 1 0,1 0 0,5-5 0,1 0 10,0 0 0,1 1 0,0 0 0,1 1 0,-1 0 0,1 1 0,22-9 0,7 0 12,42-10 0,-25 8 23,-27 8-384,91-26 374,-100 31-2635,38-4 0,-30 7-124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3:03:26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206 338 4640,'0'0'42,"0"0"0,0 0 0,-1 0 0,1 0 1,0 0-1,0-1 0,0 1 0,0 0 0,0 0 0,0 0 0,0 0 0,0 0 1,0 0-1,0 0 0,0-1 0,0 1 0,-1 0 0,1 0 0,0 0 1,0 0-1,0 0 0,0 0 0,0 0 0,0 0 0,-1 0 0,1 0 0,0 0 1,0 0-1,0 0 0,0 0 0,0 0 0,0 0 0,-1 0 0,1 0 1,0 0-1,0 0 0,0 0 0,0 0 0,0 0 0,-1 0 0,1 0 0,0 0 1,0 0-1,0 0 0,0 0 0,0 0 0,0 0 0,-1 0 0,1 0 1,0 0-1,0 1 0,0-1 0,0 0 0,0 0 0,0 0 0,0 0 0,0 0 1,0 0-1,0 1 0,-3-1 635,-6 19 1168,-4 7-746,-19 51-1,21-47-793,-119 366 3236,129-391-2934,3-7 43,6-14 135,17-46-228,22-88-1,19-47-383,-47 151-420,113-251-872,-115 264 956,22-41 17,-38 73 142,-1 0 0,0 0-1,1 0 1,0 0 0,-1 1-1,1-1 1,-1 0 0,1 1 0,0-1-1,-1 0 1,1 1 0,0-1 0,0 1-1,-1-1 1,1 1 0,0-1-1,0 1 1,0 0 0,0-1 0,1 1-1,-2 0 6,1 0 0,-1 0 0,1 0 0,-1 1 0,1-1 0,0 0 0,-1 1-1,1-1 1,-1 0 0,1 1 0,-1-1 0,1 0 0,-1 1 0,0-1 0,1 1-1,-1-1 1,1 1 0,-1-1 0,0 1 0,1-1 0,-1 1 0,0 0 0,3 5 14,-1 0 1,0 1-1,0-1 1,1 8 0,-3-10-30,12 61 276,4 115-1,-15 67 742,-2-129-743,1-64-92,-1-11-45,1 0 1,10 65 0,-9-105-100,-1 0 0,1-1 0,0 1-1,0 0 1,0 0 0,0-1 0,0 1 0,1-1-1,-1 1 1,1-1 0,0 1 0,-1-1 0,1 0 0,0 0-1,0 0 1,1 0 0,-1 0 0,4 2 0,-4-3-235,0 0-1,1 0 1,-1 0 0,0-1 0,1 1 0,-1-1 0,1 1 0,-1-1 0,1 0 0,-1 0-1,1 0 1,-1 0 0,1 0 0,-1-1 0,0 1 0,1-1 0,-1 0 0,1 1 0,-1-1-1,0 0 1,3-2 0,13-5-1415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20:47.63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42 1000 5216,'-28'8'1696,"15"-6"5150,31-33-4722,-8 18-1759,0 0 1,15-15-1,5-4-10,22-27 290,37-42 859,-65 71-912,0-2 0,25-46 0,-45 72-527,-1-1 1,1 1-1,0 0 0,0 0 1,1 0-1,0 0 0,6-5 1,-11 10-71,1 1 0,-1 0 0,0-1 0,1 1 1,-1 0-1,1-1 0,-1 1 0,1 0 0,-1 0 1,0-1-1,1 1 0,-1 0 0,1 0 0,-1 0 1,1 0-1,-1 0 0,1 0 0,-1 0 0,1 0 1,-1 0-1,1 0 0,-1 0 0,1 0 0,-1 0 1,1 0-1,-1 0 0,1 0 0,-1 1 0,1-1 0,-1 0 1,1 0-1,-1 1 0,0-1 0,1 0 0,-1 1 1,1-1-1,-1 0 0,0 1 0,1-1 0,-1 0 1,0 1-1,0-1 0,1 1 0,-1 0 0,2 1-19,-1 1-1,0-1 0,0 1 1,1 0-1,-2 0 0,2 3 0,3 26 158,-2-1 0,-1 61 0,-1 0 423,0-82-502,-1 0 0,2 0 0,0 1 0,0-1 0,1 0 0,0-1 0,0 1 0,6 9 0,-8-17-18,1 1-1,-1-1 0,1 1 1,0-1-1,-1 0 1,1 0-1,0 0 1,0 0-1,1 0 0,-1-1 1,0 1-1,1-1 1,-1 1-1,1-1 1,-1 0-1,1 0 0,-1 0 1,1 0-1,0 0 1,0-1-1,-1 1 0,1-1 1,0 0-1,0 0 1,0 0-1,-1 0 1,1 0-1,0-1 0,0 1 1,0-1-1,-1 1 1,1-1-1,5-3 1,110-50 325,-23 9-296,-15 10-27,122-76-1,-157 75-144,-43 36-68,-4 4-2,-7 8 7,-25 20 161,-55 42 0,55-48 177,0 2-1,-29 33 1,51-48-124,3-3-9,-1 0 1,1 1 0,1 0-1,0 1 1,0 0 0,-6 13-1,14-23-22,-1-1 0,0 0 0,1 1 0,-1-1 0,1 0 0,-1 1-1,1-1 1,-1 1 0,1-1 0,0 1 0,0-1 0,0 1 0,0-1-1,0 1 1,0-1 0,0 1 0,0-1 0,1 1 0,-1-1 0,1 1 0,-1-1-1,2 3 1,-2-4 2,1 1-1,-1-1 0,1 0 0,0 1 1,-1-1-1,1 0 0,0 1 0,-1-1 1,1 0-1,0 0 0,-1 1 0,1-1 1,0 0-1,-1 0 0,1 0 0,0 0 1,-1 0-1,2 0 0,1-1 18,0 1 0,0-1-1,0 0 1,-1 0 0,1 0 0,3-2 0,26-13 88,0-2 1,-2-2 0,34-28 0,-23 13-5,55-61-1,-78 72-147,-15 19-32,0 1-1,0-1 0,1 1 1,-1 0-1,1 0 0,0 0 1,5-3-1,-9 7 45,1 0 0,-1 0-1,0 0 1,1 0 0,-1 1 0,0-1 0,0 0 0,1 0 0,-1 1-1,0-1 1,0 0 0,1 1 0,-1-1 0,0 0 0,0 0 0,0 1-1,0-1 1,1 0 0,-1 1 0,0-1 0,0 1 0,0-1-1,0 0 1,0 1 0,0-1 0,0 1 0,0 4 0,-1-1 0,0 1 0,0-1 0,0 1-1,-1-1 1,-1 5 0,1-4 21,0 0-1,0 0 1,-1 11-1,2-4 15,-1-7-4,2 0 1,-1-1-1,1 1 1,-1 0-1,1-1 1,1 1 0,-1 0-1,1-1 1,0 1-1,0-1 1,0 1-1,0-1 1,4 9-1,-4-12 6,0 0 0,-1 0 0,1 0 0,0 0 1,0 0-1,0-1 0,0 1 0,0 0 0,0 0 0,0-1 0,0 1 0,0-1 0,0 1 0,0-1 0,0 1 0,0-1 0,0 0 0,0 1 0,1-1 0,-1 0 0,2 0 0,-1 0 13,1 0 0,0-1 0,-1 1 0,1-1 0,0 0 0,-1 1 0,1-1 0,-1 0 0,4-2 0,4-4 60,0 1 0,0-2-1,11-10 1,-17 14-68,32-27 37,-2-2 0,57-71-1,74-147 118,-142 215-187,21-34 28,55-120-1,-92 172-47,8-18-279,14-47 0,-29 83 305,0-1-1,0 1 1,0 0-1,0 0 1,0 0 0,1 0-1,-1 0 1,0 0 0,0 0-1,0-1 1,0 1 0,0 0-1,0 0 1,0 0 0,0 0-1,0 0 1,0 0 0,0-1-1,0 1 1,0 0 0,0 0-1,0 0 1,0 0-1,0 0 1,0 0 0,0-1-1,0 1 1,0 0 0,0 0-1,-1 0 1,1 0 0,0 0-1,0 0 1,0 0 0,0 0-1,0-1 1,0 1 0,0 0-1,0 0 1,0 0 0,-1 0-1,1 0 1,0 0 0,0 0-1,0 0 1,0 0-1,0 0 1,0 0 0,0 0-1,-1 0 1,1 0 0,-9 6-192,-4 7 85,-16 20 0,5-1 111,2 0 0,1 1 0,1 1 0,-18 46 1,16-25 46,3 2 0,-15 66 0,27-91-34,2 0 0,-4 60 0,9-79 10,0 1-1,1-1 0,0 0 1,1 1-1,1-1 1,0 0-1,1 0 0,0 0 1,10 19-1,-7-18 49,1-1-1,1 1 0,0-2 1,1 1-1,0-1 0,1-1 1,16 14-1,-21-20-18,0-1 0,0 0 0,0 0 0,1-1 1,-1 1-1,1-1 0,0-1 0,0 1 0,0-1 0,0-1 0,0 1 0,0-1 0,1 0 0,-1-1 0,0 0 0,1 0 0,-1-1 0,8-1 1,-2-1-38,0 0 1,-1-1 0,1-1 0,-1 0 0,0 0 0,12-8 0,0-3 79,39-31 1,-27 20-79,11-9 4,-42 32-47,-1 0 1,0 0-1,-1 0 1,1 0-1,-1-1 1,0 0-1,5-9 1,-3-19 292,-6 30-274,1 1-1,0-1 0,-1 1 0,1-1 1,-1 1-1,0-1 0,1 1 0,-1 0 1,-1-1-1,1 1 0,0 0 0,0 0 0,-1 0 1,1 0-1,-1 0 0,0 0 0,1 0 1,-1 0-1,0 1 0,0-1 0,0 1 0,0 0 1,-1-1-1,1 1 0,0 0 0,-1 0 1,1 0-1,0 1 0,-1-1 0,1 0 0,-1 1 1,1 0-1,-1-1 0,1 1 0,-1 0 1,1 0-1,-1 1 0,1-1 0,-1 1 0,1-1 1,-1 1-1,1 0 0,0-1 0,-1 1 1,1 0-1,0 1 0,-3 1 0,-2 2-30,0 1 0,0 0 0,1 0 0,0 1 0,0 0 0,1 0 0,0 0-1,-6 13 1,8-16 53,1 1 1,0 0-1,1 0 0,-1 0 0,1 0 0,0 0 0,0 0 0,0 0 0,1 0 0,0 1 1,0-1-1,0 0 0,1 0 0,-1 0 0,1 0 0,2 6 0,-1-7 30,0 1 0,1-1 0,0 0 0,-1 1 0,2-1-1,-1-1 1,0 1 0,1 0 0,-1-1 0,1 0 0,0 0 0,0 0-1,6 3 1,-9-5-23,3 1-1,0 1 0,1-1 0,-1 0 0,0 0 0,1 0 0,-1-1-1,1 0 1,9 2 0,2-2-14,23 0-1,-18-1 23,15-1-100,0-1-1,-1-1 0,1-2 0,-1-2 0,43-13 0,-48 10-844,43-16-2217,-65 22 2479,-1 0 1,1 0 0,-1 0 0,-1-1 0,1 0-1,-1 0 1,8-9 0,-8 9-203,-1-1 0,0 0-1,-1 0 1,1-1 0,-1 1-1,-1-1 1,6-11 0,-7 8-721,0 0 0,1-13 0,-3 21 1325,6-41-3064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20:47.96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9 226 10880,'-9'-28'4928,"51"2"-4289,2 5 1153,3 9-1120,42-18 1280,2 9-1120,7-3-192,-3 6-416,10 1-32,-11 5-96,0 3-192,-8 5 32,-20 1-1440,-4 3 800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20:50.03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8 61 4160,'0'-1'156,"0"0"1,0 1-1,-1-1 1,1 0-1,0 0 0,0 0 1,0 1-1,-1-1 1,1 0-1,0 1 0,-1-1 1,1 0-1,-1 0 1,1 1-1,-2-2 1,2 2-114,0 0 0,0 0 1,0 0-1,0 0 1,0 0-1,0 0 0,0 0 1,-1 0-1,1 0 1,0 0-1,0-1 0,0 1 1,0 0-1,0 0 1,0 0-1,0 0 1,0 0-1,0 0 0,0-1 1,0 1-1,0 0 1,-1 0-1,1 0 0,0 0 1,0 0-1,0 0 1,0-1-1,0 1 1,0 0-1,0 0 0,3-10 8887,235 0-4124,-136 5-4097,23-2-293,-119 7-410,-1 0 1,1-1 0,-1 1-1,0-1 1,0 0 0,1-1-1,5-2 1,-8 1-2425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20:50.40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39 17 6400,'-32'-10'2058,"25"8"-1258,10 2-267,-1 0 0,0 0 0,0 0 0,1 0-1,-1 0 1,0 1 0,2 0 0,10 1 1066,122-7 3764,63 2-3345,-125 4-1932,26 1-1020,-84-1-2421,2-1 897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20:51.11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541 9 4736,'0'-1'110,"0"1"-21,1 0 1,-1-1 0,0 1-1,0-1 1,0 1 0,0 0-1,0-1 1,0 1-1,1 0 1,-1-1 0,0 1-1,0 0 1,1-1 0,5-2 5350,-7 13-2048,-3-1-2423,-1 1 1,-7 12 0,1-5-551,-19 33 355,-2-1 1,-61 71-1,-93 75 391,173-183-1132,-15 14 35,1 2 0,-27 36 0,48-55-86,-1 0-1,2 1 1,-1-1 0,1 1 0,1 0-1,0 0 1,0 1 0,1-1 0,0 1-1,1 0 1,0 0 0,0 15 0,2-25-122,0 0 0,0 0 0,0 0 0,0 0 0,0 0 0,0 0 0,0 0 1,0 0-1,1 0 0,-1 0 0,0 0 0,1 0 0,-1 0 0,1 0 0,0 1 0,-1-2-10,1 0-1,-1 1 0,0-1 0,1 0 0,-1 0 1,1 0-1,-1 0 0,0 0 0,1 0 0,-1 0 1,1 0-1,-1 0 0,0 0 0,1 0 0,-1 0 1,1 0-1,-1 0 0,0 0 0,1 0 0,-1 0 0,1-1 1,-1 1-1,0 0 0,1 0 0,-1-1 0,0 1 1,1 0-1,-1 0 0,1-1 0,11-3-2035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20:51.54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 10 6656,'-7'-1'2047,"9"-3"-519,-1 4-1402,0-1 1,0 0-1,0 1 0,0 0 1,0-1-1,0 1 0,0 0 1,0-1-1,0 1 0,1 0 1,-1 0-1,0 0 0,1 0 1,19 4 1508,35 12 0,-28-8-985,5 2 52,-1 1 0,-1 1 0,47 26 0,-62-28-504,0 1 0,0 0 1,-1 1-1,0 1 0,-1 0 0,-1 1 1,23 30-1,-17-14 162,-1 1 0,-1 0-1,16 43 1,27 105 745,-19 10 107,-34-155-1165,0 18 106,0 59 1,-4-52-29,-3-24-213,0-22-3078,20-30-7697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20:55.39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483 60 2816,'4'-4'388,"-3"4"-335,-1 0 1,1-1 0,-1 1-1,1-1 1,-1 1 0,1-1-1,-1 1 1,0-1-1,1 0 1,-1 1 0,0-1-1,1 1 1,-1-1 0,0 0-1,0 1 1,1-1 0,-1 0-1,0 1 1,0-1 0,0 0-1,0 0 1,1-1 173,-1 1 1,1 0-1,0-1 1,0 1-1,0 0 1,0-1-1,0 1 1,0 0-1,0 0 1,0 0-1,0 0 1,3-2-1,9-8 1776,-2-3 4170,-15 23-5472,-16 34 139,-22 73 0,-26 65-45,56-155-688,-1 0 0,-1-1 0,-1 0 0,-2-1 1,0-1-1,-1-1 0,-2 0 0,0-1 0,-1-2 0,-28 21 0,42-35-19,0-1 0,0 0 0,-1 0 0,0-1 0,0 0 0,0 0 0,-9 2 0,12-4-20,1 0-1,-1 0 0,0 0 1,0-1-1,1 1 0,-1-1 1,0 0-1,0-1 0,0 1 1,1-1-1,-1 0 0,0 0 1,-4-2-1,6 2-65,0-1 1,1 1-1,-1-1 0,1 0 1,-1 1-1,1-1 0,0 0 1,0 0-1,0-1 1,0 1-1,0 0 0,1-1 1,-1 1-1,1-1 0,-1 1 1,1-1-1,0 0 0,0 1 1,0-1-1,-1-5 0,1 3-29,1 0 0,-1 0 0,1 1 0,0-1 0,0 0 0,1 0 0,-1 1-1,1-1 1,0 0 0,0 0 0,1 1 0,-1-1 0,1 1 0,0 0 0,0-1 0,1 1-1,-1 0 1,1 0 0,0 0 0,0 1 0,0-1 0,0 1 0,1-1 0,-1 1 0,1 0-1,0 0 1,0 1 0,0-1 0,1 1 0,-1 0 0,0 0 0,1 1 0,-1-1 0,1 1-1,9-2 1,-3 3 105,0 0 0,0 1 0,0 0-1,-1 1 1,1 0 0,0 1-1,-1 0 1,0 0 0,1 1-1,-1 1 1,-1 0 0,1 0 0,-1 1-1,12 9 1,6 6 184,-1 2 0,-1 0 0,27 36 0,-30-32-291,12 13 305,-9-19-3249,-24-20 2726,0-1-1,-1 1 1,1-1-1,-1 1 1,1-1-1,0 0 1,-1 0-1,1 1 0,0-1 1,-1 0-1,1 0 1,0 0-1,0 1 1,-1-1-1,1 0 1,0 0-1,0 0 0,-1 0 1,1-1-1,0 1 1,-1 0-1,1 0 1,0 0-1,0-1 1,-1 1-1,1 0 1,-1 0-1,1-1 0,0 0 1,1 0-369,12-3-3005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20:56.42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15 194 3552,'-4'-2'393,"-6"-4"825,11 5-728,0-1 1,-1 1 0,1 0 0,0 0 0,0 0 0,0 0 0,-1-1 0,1 1 0,-1 0 0,1-1 0,0 0 0,4-10 951,8-1-813,0 0 0,1 2 1,0-1-1,1 2 0,0 0 1,20-9-1,-8 5-147,0 2 1,1 1 0,49-12-1,-71 21-473,0 1 0,0 0 0,0 1 0,0 0 0,8 0 0,-12 0-12,0 0-1,0 0 0,1 1 0,-1-1 0,0 1 1,0 0-1,0-1 0,0 1 0,0 0 0,0 0 1,0 0-1,0 1 0,-1-1 0,1 0 0,0 1 1,2 2-1,1 3 129,0 0 0,0 1 0,-1-1 0,0 1 0,-1 0 1,3 10-1,13 54 483,-2-2 14,-14-60-579,0-1 175,0 0 0,0-1 0,1 1 0,8 14 0,-11-21-156,1-1-1,-1 1 1,0-1 0,0 1-1,1-1 1,-1 1-1,1-1 1,-1 0-1,1 0 1,0 0-1,-1 0 1,1 0-1,0 0 1,0 0-1,0 0 1,-1-1-1,1 1 1,0-1-1,0 1 1,0-1-1,0 0 1,0 0-1,0 0 1,0 0 0,0 0-1,0 0 1,0-1-1,3 0 1,-1 0 8,1-1 1,-1 1 0,0-1 0,0-1 0,0 1 0,0 0 0,-1-1-1,5-3 1,27-30 176,-12 12-187,207-172-215,-211 178-473,-8 4-3091,-6 8 1639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20:57.00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30 123 4064,'-14'5'975,"-1"0"925,26-7 4659,23-8-3897,60-25 1,-67 23-2214,0 2-1,0 1 1,51-11 0,-70 19-402,-1 0-1,0 1 1,1-1-1,-1 1 1,1 1-1,-1-1 1,11 3-1,-14-1 11,0-1-1,-1 1 0,1-1 0,0 1 1,-1 0-1,1 1 0,-1-1 0,1 0 1,-1 1-1,0 0 0,0 0 0,-1 0 1,1 0-1,4 6 0,-2 1 161,0-1 0,6 14 1,-8-15-3,0-1 0,0 0 1,1 0-1,0 0 0,7 7 1,-10-12-151,1 0 1,0 0 0,0-1-1,0 1 1,0-1 0,1 1-1,-1-1 1,0 0 0,1 0-1,-1 0 1,1 0 0,-1 0-1,1 0 1,-1-1 0,1 1-1,-1-1 1,1 0 0,0 0-1,-1 0 1,4 0 0,5-2 90,0 0 1,0 0 0,0-1-1,-1-1 1,1 0 0,16-9-1,-6 3-63,98-37 113,10-5-1368,-48 9-8687,-71 37 6276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20:59.49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3 285 2400,'-2'9'13576,"2"-9"-13424,80-68 1773,-75 64-1860,2-3 75,1 1 0,13-10 0,-20 15-134,0 0 0,0 1-1,1-1 1,-1 0 0,0 0 0,1 1-1,-1-1 1,1 1 0,-1-1 0,1 1-1,-1 0 1,0 0 0,1-1 0,-1 1-1,1 0 1,0 0 0,-1 0-1,0 1 1,1-1 0,-1 0 0,1 1-1,-1-1 1,1 0 0,-1 1 0,2 0-1,-2 1 0,1-1 0,-1 0-1,1 1 1,-1 0-1,0-1 1,0 1-1,0 0 1,0-1-1,0 1 1,0 0-1,0 0 1,-1 0 0,1 0-1,0 3 1,3 31 154,-4-26-88,2 62 354,-1-27-180,7 47 0,-6-78-124,0 0 0,2 0 0,-1-1 0,2 1 0,0-1 0,1 0 0,11 20 0,-14-29-70,-1-1-1,1 0 1,0 1 0,0-1 0,0 0 0,0-1 0,1 1 0,-1-1 0,1 1 0,-1-1 0,1 0-1,5 2 1,-2-1 51,0-1 0,0 0-1,0-1 1,0 0-1,1 0 1,11 0-1,-3-1 35,0-2 0,0 0-1,0-1 1,-1 0 0,29-10-1,-34 9-105,0-1-1,-1 1 1,1-1-1,-1-1 1,0 0-1,0 0 1,-1-1-1,0 0 1,13-15-1,-7 5 11,-2-1-1,0 0 1,17-37 0,70-171 2,-41 31-111,-58 194 68,0-1 0,1 1 1,-1 0-1,0 0 0,1-1 0,-1 1 0,1 0 1,0 0-1,-1 0 0,1 0 0,0 0 0,-1 0 1,1 0-1,0 0 0,0 0 0,0 0 0,0 0 1,0 1-1,0-1 0,0 0 0,0 1 0,1-1 1,-1 1-1,0-1 0,0 1 0,0-1 0,1 1 1,-1 0-1,0 0 0,0-1 0,1 1 0,-1 0 1,0 0-1,0 0 0,1 0 0,1 1 0,5 1 13,0 0 0,0 0 0,0 1-1,12 5 1,-14-5 7,89 30 173,-67-29 134,-16-4-2743,-5 0-1263,-6 8-3935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3:03:26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63 5728,'-11'-25'1840,"11"25"-1781,0 0 1,-1-1-1,1 1 0,0 0 1,0 0-1,0-1 0,0 1 1,0 0-1,0-1 1,0 1-1,0 0 0,0-1 1,0 1-1,0 0 1,0-1-1,0 1 0,0 0 1,0-1-1,0 1 0,0 0 1,0-1-1,1 1 1,-1 0-1,0-1 0,0 1 1,0 0-1,1 0 1,-1-1-1,0 1 0,0 0 1,0 0-1,1-1 0,-1 1 1,0 0-1,1 0 1,-1 0-1,0-1 0,0 1 1,1 0-1,-1 0 1,13-3 1499,-13 3-1468,61-14 2357,9 7-1800,129 5 0,-168 2-821,35 3-1156,-58-2-15,0 1-1,0-1 1,10 5-1,4 5-1476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20:59.96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31 0 4384,'5'1'11088,"-7"1"-10762,0 1 0,1 0 0,-1 0 0,1 0 0,0 0 0,0 0 0,0 0 1,0 0-1,0 4 0,-2 6 34,-2 7-95,0 1 0,1 0 0,2 0 0,0 0 0,1 1 1,2 27-1,0-38-256,0 0-1,1 0 1,0 0 0,0 0 0,1-1 0,1 1 0,0-1 0,7 13 0,-11-22-146,0-1 0,1 1 0,-1 0 0,0-1 0,1 1 0,-1-1 0,1 1 0,-1-1 0,1 1 0,-1-1 0,1 1 1,-1-1-1,1 0 0,-1 1 0,1-1 0,-1 1 0,1-1 0,0 0 0,-1 0 0,1 0 0,0 1 0,-1-1 0,1 0 0,0 0 0,-1 0 0,1 0 1,0 0-1,-1 0 0,1 0 0,1 0 0,-1-1-351,1 0 0,-1 0 1,1 0-1,-1 0 0,0 0 0,0 0 0,1 0 1,-1 0-1,0 0 0,1-2 0,11-10-2162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21:00.34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9 36 6240,'-8'-14'2816,"8"1"-2464,0 10 736,3 3-672,-3-5-576,0 10 32,5-5-192,4 3 192,2 3-416,3 1 288,0 1-2912,0 1 1760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21:00.67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4736,'0'0'1530,"1"13"1137,1-10-2194,0 0-1,-1 0 1,1 0 0,-1 1 0,0-1-1,0 1 1,0-1 0,0 1-1,0-1 1,-1 1 0,0 0-1,0 4 1,0 9 519,-5 23-1,2-20-207,2-10-597,0-7-92,1 0 1,-1 0-1,1 0 1,0 0 0,0 0-1,0 0 1,0 0 0,0 0-1,1 0 1,-1 0 0,1 0-1,0 0 1,0 0-1,2 5 1,-2-8-79,-1 0-1,0 0 1,0 0 0,0 0 0,0 0-1,1 0 1,-1 1 0,0-1-1,0 0 1,0 0 0,0 0-1,1 0 1,-1 0 0,0 0-1,0 0 1,0 0 0,1 0-1,-1 0 1,0 0 0,0 0-1,0 0 1,1 0 0,-1 0 0,0 0-1,0 0 1,0 0 0,1 0-1,-1-1 1,0 1 0,0 0-1,0 0 1,0 0 0,1 0-1,-1 0 1,0-1 0,11-8 373,12-17-13,-21 23-348,11-14 80,2-1-119,-1 1 0,2 0 0,28-24 1,6 1 1294,-49 40-1276,-1 0 0,0 0 0,0-1 0,1 1 1,-1 0-1,0 0 0,0 0 0,1 0 0,-1 0 0,0 0 0,0 0 0,0 0 0,1 0 0,-1 0 1,0 1-1,0-1 0,1 0 0,-1 0 0,0 0 0,0 0 0,1 0 0,-1 0 0,0 0 0,0 1 1,0-1-1,1 0 0,-1 0 0,0 0 0,0 0 0,0 1 0,0-1 0,0 0 0,1 0 1,-1 0-1,0 1 0,0-1 0,5 9 155,-2 0-78,0 1-1,-1 0 0,0-1 0,-1 1 0,0 0 1,-1 0-1,-1 17 0,0-14-122,1 0 0,0 0 0,4 23 0,2-9-1840,-2-6-2860,1-9 2178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21:02.15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21 159 3648,'-9'1'2106,"-2"1"6433,35-3-2576,18-4-4614,13-2-1093,236-16 874,149-17-84,69 1-609,24 7-102,-299 21-275,-215 9-88,-11 2-7,-1-1 0,1 1 0,-1 0 0,10 1 0,-15 0-1216,-8 0-1005,-15 3-4498,10 3 3869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21:03.14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35 163 8384,'-7'-9'4672,"8"19"36,1 3-5219,0 23 1267,-1 1 1,-5 45 0,1-38-227,-6 84 454,-1 25-267,3 179-82,6-317-471,1 1 0,1-1 0,0 1 1,3 19-1,-1-27 422,-2-12-495,1-5-75,3-16-333,-1 0-1,-1 0 0,0-34 0,-8-75-73,1 53 421,3 44-31,1-73-14,0 25-89,-1 56 122,1 0 0,2 0 0,7-43 0,-9 71-21,9-39-80,24-71 0,-28 99 133,0 0 0,1 1 0,1-1-1,-1 1 1,2 0 0,-1 1 0,2 0 0,-1 0-1,1 1 1,11-9 0,-10 11-32,1-1 0,-1 2 0,1-1 0,1 2-1,-1-1 1,1 2 0,0-1 0,0 2 0,0 0 0,0 0 0,1 1 0,-1 0-1,1 1 1,0 1 0,14 1 0,-17 0-7,0 0-1,0 1 1,0 0-1,0 1 1,-1 0-1,1 0 1,-1 1-1,0 1 1,0-1-1,0 1 1,-1 1-1,0 0 1,0 0-1,0 0 1,-1 1-1,0 0 0,0 1 1,-1 0-1,9 12 1,-10-11 0,0 0 0,0 0 1,-1 1-1,0 0 0,-1 0 1,3 15-1,-5-18-5,0 0 1,0 0-1,-1 0 0,1 0 1,-2 1-1,1-1 1,-1 0-1,0 0 0,-1 0 1,-4 12-1,1-8-7,-1 1 0,0-1 0,-1 0 0,0-1-1,-1 0 1,0 0 0,-1 0 0,0-1 0,-1-1 0,1 1 0,-16 9-1,-12 5 139,-77 36-1,101-53-107,-50 20 133,8-5-142,54-21-25,0 1 1,-1-1-1,1 1 1,0-1-1,0 1 0,-1 0 1,1 0-1,0-1 1,0 1-1,0 0 1,0 0-1,0 0 1,0 0-1,0 0 1,0 1-1,1-1 1,-1 0-1,0 0 1,1 1-1,-1-1 1,0 0-1,1 1 1,0-1-1,-1 0 1,1 1-1,0-1 1,0 0-1,0 1 1,0-1-1,0 1 1,0-1-1,0 0 0,1 3 1,1 2 76,0 0-1,1-1 1,0 0 0,0 1-1,0-1 1,6 6 0,-7-8-31,67 77 674,106 101 228,-6-7-964,-146-151-3262,-11-15-1002,-6-5 557,-7-10-692,0 2 2563,-3-12-2345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21:09.91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117 76 1984,'-3'-16'1633,"2"10"2579,1 3-3633,0 1 0,-1-1 0,1 1 0,-1-1-1,0 1 1,1 0 0,-1-1 0,0 1 0,-1 0 0,1 0 0,0-1-1,-1 1 1,-2-3 0,-4-7 1722,8 12-2272,0 0 1,0-1-1,0 1 0,0 0 1,0 0-1,-1-1 0,1 1 0,0 0 1,0 0-1,0 0 0,0-1 0,0 1 1,0 0-1,0 0 0,-1 0 1,1-1-1,0 1 0,0 0 0,0 0 1,0 0-1,-1 0 0,1 0 1,0-1-1,0 1 0,-1 0 0,1 0 1,0 0-1,0 0 0,0 0 0,-1 0 1,1 0-1,0 0 0,0 0 1,-1 0-1,1 0 0,0 0 0,0 0 1,-1 0-1,1 0 0,0 0 1,0 0-1,-1 0 0,1 0 0,0 0 1,0 0-1,0 0 0,-1 0 0,1 1 1,0-1-1,0 0 0,0 0 1,-1 0-1,1 0 0,0 1 0,0-1 1,0 0-1,0 0 0,0 0 1,-1 1-1,1-1 0,0 0 0,0 0 1,0 0-1,0 1 0,0-1 0,0 0 1,0 0-1,0 1 0,0-1 1,-5 20 44,5-19 31,-12 132 1452,5-37-1002,-13 174 532,3-26-323,16-216-643,1-19-185,0-1 1,-3 15 0,1-16-327,-9-30-16095,13 19 13835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21:10.30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14 126 8384,'-2'-3'395,"0"0"141,0-1-1,1 0 0,-1 0 0,1 0 0,0 0 0,-1-4 0,2 6-412,0 1-1,0-1 0,0 1 0,0-1 1,0 1-1,0-1 0,1 1 1,-1-1-1,1 1 0,-1-1 0,1 1 1,0 0-1,-1-1 0,1 1 1,0 0-1,0 0 0,0-1 0,0 1 1,0 0-1,0 0 0,2-1 1,5-5 135,1 1 1,0 0-1,0 1 1,1 0 0,0 0-1,0 1 1,0 0-1,0 1 1,0 0 0,13-1-1,4 0 145,0 1 0,50 1 0,-46 4 37,-1 1 0,0 2 1,-1 1-1,1 1 1,-1 1-1,35 15 0,-53-18-139,-1 0 0,0 0 0,0 1 0,-1 0 0,1 0 0,15 16 0,-22-20-203,-1 1 0,1 0 0,-1 0-1,0 0 1,0 0 0,0 0 0,0 1-1,0-1 1,-1 0 0,0 1 0,1 0-1,-1-1 1,-1 1 0,1 0 0,0-1-1,-1 1 1,0 0 0,0 0 0,0-1-1,0 1 1,-1 0 0,1 0 0,-3 6 0,0-1-50,-1-1 1,0 1 0,-1-1-1,0 0 1,0 0 0,-1 0-1,0-1 1,0 0 0,0 0 0,-1-1-1,-12 10 1,-8 4-208,-55 30 0,55-36-602,-1 0 0,-35 11 1,9-7-478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21:39.69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23 696 1984,'1'-5'400,"2"6"566,-3-1-908,0 0-1,0 0 1,1 1 0,-1-1-1,0 0 1,0 0 0,0 0-1,0 1 1,0-1 0,0 0 0,0 0-1,1 0 1,-1 1 0,0-1-1,0 0 1,0 0 0,0 1 0,0-1-1,0 0 1,0 0 0,0 0-1,0 1 1,0-1 0,0 0-1,-1 0 1,1 1 0,0-1 0,0 0-1,0 0 1,0 0 0,0 1-1,0-1 1,-1 0 0,-10 10 1783,11-9-1657,-1-1-1,1 0 0,0 1 1,0-1-1,-1 1 0,1-1 1,-1 1-1,1-1 0,0 0 1,-1 1-1,1-1 0,-1 0 1,1 1-1,-1-1 0,1 0 0,-1 0 1,1 1-1,-1-1 0,1 0 1,-1 0-1,1 0 0,-1 0 1,0 0-1,1 0 0,-2 0 1,2 0-132,0-1 1,-1 1-1,1-1 0,0 0 1,-1 1-1,1-1 1,0 1-1,0-1 1,0 0-1,0 1 0,0-1 1,0 0-1,0 1 1,0-1-1,0 0 1,0 1-1,0-1 1,0 0-1,0 1 0,0-1 1,1 0-1,-1 1 1,0-1-1,1 0 1,-1 1-1,0-1 0,1 1 1,-1-1-1,0 1 1,1-1-1,-1 1 1,1-1-1,-1 1 0,2-1 1,3-3 179,0 0-1,0 1 1,8-4 0,4-2 35,8-5 42,50-20 1,11-5 116,-13-5 35,92-73 1,-106 74-242,2 3 1,122-60-1,312-100 425,-457 188-765,63-10 0,-93 19-274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21:40.86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37 369 1408,'0'0'69,"-1"0"1,1 0 0,-1 0-1,1 0 1,0 0-1,-1 0 1,1 0-1,-1 0 1,1 0-1,-1 0 1,1 0-1,0 0 1,-1 1-1,1-1 1,-1 0-1,1 0 1,0 1-1,-1-1 1,1 0-1,0 0 1,-1 1-1,1-1 1,0 0 0,-1 1-1,1-1 1,0 1-1,0-1 1,-1 0-1,1 1 1,0-1-1,0 1 1,0-1-1,0 0 1,0 1-1,0-1 1,0 1-1,-1 0 1,1 0 63,0-1-1,0 1 1,0 0 0,-1 0 0,1 0-1,0 0 1,-1-1 0,1 1-1,0 0 1,-1 0 0,1-1 0,-1 1-1,0 0 1,1-1 0,-1 1-1,1-1 1,-1 1 0,0-1 0,1 1-1,-3 0 1,3-1-30,0 1-1,0-1 1,-1 0 0,1 0-1,0 0 1,0 1-1,-1-1 1,1 0-1,0 0 1,-1 0 0,1 0-1,0 0 1,-1 1-1,1-1 1,-1 0 0,1 0-1,0 0 1,-1 0-1,1 0 1,0 0 0,-1 0-1,1 0 1,0 0-1,-1-1 1,1 1 0,0 0-1,-1 0 1,1 0-1,0 0 1,-1 0 0,1-1-1,0 1 1,-1 0-1,1 0 1,0 0 0,0-1-1,-1 1 1,1 0-1,0 0 1,0-1-1,-1 1 1,1 0 0,0-1-1,-1-14 1472,2 12-1017,-1-2-347,1 1-1,0-1 0,0 0 1,1 1-1,0-1 0,0 1 1,0-1-1,0 1 0,0 0 1,1 0-1,0 0 0,4-5 1,7-10 263,0 1-281,0 0 0,1 1 0,1 1 0,1 1 0,20-15 0,-8 7-111,1 2 0,2 1 0,-1 1 0,64-27 0,-18 12-246,-39 18 271,-47 23-192,0-1 0,-10 11 0,-5 3 88,-152 104-106,45-34 235,69-43 264,60-45-341,0 0-33,0 0-1,1-1 1,-1 1 0,0-1-1,0 1 1,0-1-1,0 0 1,0 0-1,0 1 1,0-2-1,-1 1 1,1 0-1,0 0 1,-3 0-1,3 0 190,-2 1-196,10-2-110,10 5-48,-14-5 160,0 1-1,0 0 0,0-1 1,-1 1-1,1-1 0,0 1 1,3-1-1,6 0 62,0-2 0,0 1 1,0-1-1,0-1 0,0 0 0,-1 0 0,1-1 1,-1-1-1,0 1 0,0-2 0,11-7 0,-10 5-18,-1 1-1,0-2 0,0 1 1,-1-1-1,0-1 0,-1 0 0,0 0 1,-1 0-1,10-18 0,-15 24-57,0-1-1,0 0 0,-1 0 1,0 0-1,0 0 0,0 0 1,1-10-1,-2 14-13,0 0-1,0-1 1,0 1 0,0 0-1,0 0 1,0 0 0,-1-1-1,1 1 1,0 0 0,0 0-1,-1 0 1,1 0 0,-1 0-1,1 0 1,-1 0 0,0 0-1,1 0 1,-1 0 0,0 0-1,1 0 1,-1 0 0,0 0-1,0 0 1,0 1 0,0-1-1,0 0 1,0 1 0,0-1-1,0 1 1,0-1 0,0 1-1,0-1 1,-1 1 0,1 0-1,0 0 1,0-1 0,0 1-1,-2 0 1,0 0-316,1 0-1,0 1 1,-1-1 0,1 1-1,0-1 1,-1 1 0,1 0-1,-4 1 1,6-2 167,-1 1-1,1-1 1,0 0-1,-1 0 1,1 0-1,0 1 1,0-1-1,-1 0 1,1 1-1,0-1 1,0 0-1,-1 0 1,1 1 0,0-1-1,0 0 1,0 1-1,-1-1 1,1 1-1,0-1 1,0 0-1,0 1 1,0-1-1,0 1 1,0 0-146,0-1 1,0 1-1,1 0 0,-1-1 1,0 1-1,1 0 1,-1-1-1,1 1 1,-1-1-1,0 1 0,1 0 1,-1-1-1,1 1 1,0-1-1,-1 0 1,1 1-1,1 0 0,11 7-2774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21:42.56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342 31 2656,'1'0'48,"-1"0"0,0 0-1,0 0 1,0 0 0,1-1 0,-1 1 0,0 0 0,0 0-1,0 0 1,1 0 0,-1 0 0,0 0 0,0 0 0,0-1 0,0 1-1,0 0 1,0 0 0,1 0 0,-1 0 0,0-1 0,0 1-1,0 0 1,0 0 0,0 0 0,0 0 0,0-1 0,0 1-1,0 0 1,0 0 0,0 0 0,0-1 0,0 1 0,0 0 0,0 0-1,0-1 11,0 1 0,0-1 0,0 1 0,1 0-1,-1-1 1,0 1 0,0 0 0,0-1 0,0 1 0,0 0-1,0-1 1,1 1 0,-1 0 0,0 0 0,0-1-1,0 1 1,1 0 0,-1-1 0,0 1 0,0 0 0,1 0-1,-1 0 1,0-1 0,1 1 0,0-1 161,0 1 1,0-1 0,0 0-1,0 0 1,0 0 0,0 0-1,-1 0 1,1 0-1,0 0 1,-1 0 0,1 0-1,0-2 1,1-1 709,-1 7-180,1 7-161,-1-9-560,-1 1-1,1-1 1,-1 1-1,1 0 1,-1-1-1,0 1 1,0-1-1,0 1 1,0-1-1,0 3 1,-2 9 74,-4 25 392,-1-1 0,-18 56 0,15-69-280,-1 1 0,-2-2 1,0 1-1,-27 34 1,32-47-51,-1-1 1,-1 0 0,0 0-1,0-1 1,-1-1 0,0 0-1,-13 7 1,19-13-84,1 0 0,-1 0-1,1 0 1,-1-1 0,0 0 0,0 0 0,0 0 0,0-1-1,0 1 1,0-1 0,0-1 0,1 1 0,-1-1 0,0 1-1,-8-4 1,9 3-64,1 0-1,-1 0 0,0 0 1,1-1-1,0 0 0,-1 0 1,1 0-1,0 0 0,0 0 1,0-1-1,0 1 1,1-1-1,-1 0 0,1 0 1,-1 0-1,1 0 0,0 0 1,0-1-1,0 1 0,1 0 1,-2-5-1,2 6-22,1 0-1,0-1 0,-1 1 1,1-1-1,0 1 0,0 0 1,0-1-1,0 1 0,1-1 1,-1 1-1,1 0 0,-1-1 1,1 1-1,0 0 0,0 0 1,0 0-1,0-1 0,0 1 1,1 0-1,-1 0 0,3-2 1,3-4-56,0 1 1,1 0 0,15-10 0,-7 6 42,-10 6 41,1 0 0,0 1 0,0 0 0,0 0 0,1 1 0,-1 0 0,13-4 0,-17 7-8,0-1 1,0 0-1,1 1 0,-1 0 1,0-1-1,0 1 0,0 0 1,0 1-1,0-1 1,0 1-1,0-1 0,0 1 1,0 0-1,0 0 0,0 0 1,0 0-1,0 1 0,-1-1 1,1 1-1,0 0 0,-1-1 1,5 5-1,65 83 1361,-15-17-739,-29-47-596,-5-5-11,-4-7-1128,-10-5 411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3:03:27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166 253 1984,'0'-1'101,"-1"0"-1,1 0 1,0 0-1,0 0 1,-1 0 0,1 0-1,0 0 1,0 0-1,0 0 1,0 0 0,0 0-1,0 0 1,0 0-1,0 1 1,0-1 0,1 0-1,-1 0 1,0 0-1,1 0 1,-1 0 0,0 0-1,1 0 1,-1 0-1,1 1 1,0-1 0,-1 0-1,2 0 1,2-6 1103,-3 6-1061,0 0 0,-1 1 0,1-1-1,-1 0 1,1 0 0,-1 0 0,1 0-1,-1 0 1,0 0 0,1 0 0,-1 0 0,0 0-1,0 0 1,0 0 0,0 0 0,0 0 0,0 0-1,0 0 1,0 0 0,0 0 0,0-1-1,-1 1 1,1 0 0,0 0 0,-1 1 0,1-1-1,-1 0 1,0-2 0,0 2-76,-1 0 0,1 1 0,0-1 0,0 0 0,0 1-1,-1-1 1,1 1 0,0-1 0,0 1 0,-1-1 0,1 1 0,0 0 0,-1 0 0,1 0 0,-1 0 0,1 0-1,0 0 1,-1 0 0,1 0 0,0 0 0,-1 1 0,-1 0 0,-6 2-24,-1 0 1,1 0-1,1 2 0,-1-1 1,0 1-1,1 0 0,0 0 1,0 1-1,-12 12 0,16-13-16,-1-1-1,1 1 0,0 0 0,0 0 1,1 1-1,-1-1 0,1 1 0,0 0 1,1 0-1,0 0 0,0 0 0,0 0 1,0 0-1,1 1 0,-1 11 0,2-15 17,0 0 0,0 0 0,1-1 0,-1 1 0,0 0 0,1-1 0,0 1 0,0 0 0,0-1-1,0 1 1,0-1 0,0 1 0,1-1 0,-1 0 0,1 0 0,-1 1 0,1-1 0,0 0 0,0 0 0,0-1 0,0 1 0,4 2-1,-2-2 61,0 0 0,0 0 0,0-1 0,1 1 0,-1-1-1,0 0 1,1 0 0,-1-1 0,1 1 0,-1-1-1,1 0 1,-1 0 0,6-1 0,-4 0-71,-2 1 56,1-1 0,-1 1-1,1-1 1,-1 0 0,1 0-1,-1-1 1,0 1 0,1-1 0,-1 0-1,7-4 1,-8 3-33,1 0 0,-1 0 0,0 0 0,0 0 0,0-1 0,0 1 0,-1-1 0,1 0 0,-1 0 0,0 1 0,0-2 0,0 1 0,0 0 0,1-7 0,-3 6-38,1 0-1,-1 0 1,0 0-1,0-1 1,0 1-1,-1 0 1,0 0-1,0 0 1,0 0 0,-1 0-1,0 1 1,-3-9-1,0 5-113,0 0 1,-1 0-1,1 0 0,-1 1 0,-1 0 1,-12-10-1,19 16 122,-1 0 1,0 1 0,0-1-1,1 0 1,-1 0-1,1 0 1,-1 0-1,0 1 1,1-1-1,0 0 1,-1 0 0,1 0-1,-1 0 1,1 0-1,0 0 1,0 0-1,0 0 1,0 0 0,-1 0-1,2-1 1,-1 0-12,0 0 0,1 0 0,-1 0 1,1 0-1,0 0 0,-1 0 1,1 0-1,0 0 0,2-3 0,3-3-57,1 1 1,0 0-1,11-10 0,-16 15 36,44-32 144,-9 8-50,-27 17 3,2 1-1,-1 1 1,17-8-1,-23 12-14,0 1 0,1 0 0,-1 0 0,0 1 0,1-1 0,-1 1 0,1 1 1,0-1-1,-1 1 0,1 0 0,7 1 0,-12-1-53,1 0 0,-1 1-1,0-1 1,1 1 0,-1 0 0,0-1 0,0 1 0,0 0 0,0 0 0,1 0 0,-1 0 0,0 0-1,-1 0 1,1 0 0,0 0 0,0 0 0,0 1 0,-1-1 0,1 0 0,-1 0 0,1 1 0,-1-1 0,1 0-1,-1 1 1,0-1 0,1 2 0,0 5 73,0 0-1,0 0 1,-1 9 0,0-17-89,-1 56 332,2 52-140,0-91-89,1-1-1,1 1 0,0-1 0,8 23 0,-9-34-62,0 0 0,0 0 1,1 0-1,-1-1 0,1 1 0,0-1 1,1 1-1,-1-1 0,1 0 0,-1 0 0,1 0 1,0-1-1,1 1 0,-1-1 0,10 5 1,-9-5-6,1-1 0,-1 0 1,1-1-1,0 0 0,0 1 1,0-2-1,0 1 0,0-1 1,-1 0-1,1 0 1,0 0-1,0-1 0,0 0 1,8-2-1,6-3 29,-1 0 0,-1-1 0,1-1 0,-1-1 0,19-13 0,-13 6-825,0-1 1,-2-2 0,21-21 0,-4-2-2876,-11 10-2159,-14 21 3027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21:43.73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323 25 3808,'0'-1'83,"0"1"0,-1 0 0,1 0 1,0 0-1,0 0 0,0-1 0,-1 1 0,1 0 1,0 0-1,0-1 0,0 1 0,0 0 0,0 0 1,0-1-1,-1 1 0,1 0 0,0 0 0,0-1 1,0 1-1,0 0 0,0-1 0,0 1 0,0 0 1,0 0-1,0-1 0,0 1 0,0 0 0,1-1 1,-1 1-1,0 0 0,0 0 0,0-1 0,0 1 1,0 0-1,0 0 0,1 0 0,-1-1 0,0 1 1,0 0-1,0 0 0,0-1 0,1 1 0,-1 0 1,0 0-1,0 0 0,1 0 0,-1-1 0,4-4 1876,-4 5-1868,-1-1 1,1 0 0,-1 1 0,1 0-1,-1-1 1,1 1 0,-1-1-1,1 1 1,-1 0 0,1-1 0,-1 1-1,0 0 1,1 0 0,-1-1-1,0 1 1,1 0 0,-1 0 0,0 0-1,1 0 1,-2 0 0,-12-2 307,3 3-243,0 0 0,-1 0 0,1 2 0,0-1 1,0 1-1,0 1 0,1 0 0,-12 5 0,-4 5 179,-45 31 0,65-41-290,-5 4-72,0-1 0,0 1 0,1 1 0,0 0 0,1 0 0,-14 18 0,23-26 42,-1 0 1,1 0 0,0 0 0,-1 0-1,1 0 1,0 0 0,0 0 0,0 0 0,0 0-1,0 0 1,0 0 0,0 0 0,0 0 0,0 0-1,0 0 1,0 0 0,1 0 0,-1 0-1,1 0 1,-1 0 0,0 0 0,1 0 0,0 0-1,-1 0 1,2 1 0,-1 0 17,1 0 1,-1-1-1,1 1 0,-1-1 1,1 1-1,0-1 0,-1 0 1,1 1-1,0-1 0,0 0 1,3 1-1,11 2 89,0-1 0,-1-1 0,27 0 1,-23-2 75,38 7 1,-41-4-233,-9-2 94,0 0 0,0 1 1,0 0-1,0 0 0,0 1 0,-1-1 0,11 7 1,-16-8-45,-1-1 0,0 0 0,1 1 1,-1-1-1,0 0 0,1 1 1,-1-1-1,0 1 0,1-1 1,-1 0-1,0 1 0,0-1 1,1 1-1,-1-1 0,0 1 1,0-1-1,0 1 0,0-1 1,0 1-1,0-1 0,0 1 1,0-1-1,0 1 0,0-1 0,0 1 1,0-1-1,0 2 0,-1 0 35,0 0-1,1 1 1,-1-1-1,-1 0 1,1 0-1,-3 4 1,0-1 9,0 0 1,0 0-1,-1 0 1,0 0-1,-7 4 1,-85 59 803,95-67-828,-2 2 15,1-1 1,-1 1-1,0-1 0,-1 0 1,1 0-1,0 0 0,-1-1 1,1 1-1,-1-1 1,1 0-1,-1 0 0,-6-1 1,-2 3 132,-4 0-4256,30-9-2493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21:45.67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226 526 3328,'-12'-7'1061,"13"-2"-238,1 6 29,-2 6 1148,0 6-1600,-1 0 0,0 0 0,-1 0 0,0-1 0,0 1 0,-1 0 0,0-1 0,0 0 0,-1 0 0,0 0 0,-6 8 0,-43 88 904,-40 113 1,71-162-698,11-31 382,11-24-971,0 0-1,0 0 0,-1 0 1,1 0-1,0 0 0,0-1 1,0 1-1,0 0 0,0 0 1,0 0-1,0 0 0,0 0 1,0 0-1,0 0 0,0 0 1,0 0-1,0 0 0,0 0 1,0 0-1,0 0 0,0 0 1,0 0-1,0 0 0,0 0 1,0 0-1,0 0 0,0 0 1,0 0-1,0 0 0,-1 0 1,1 0-1,0 0 0,0 0 1,0 0-1,0 0 0,0 0 1,0 0-1,0 0 0,0 0 1,0 0-1,0 0 0,0 0 1,0 0-1,0 0 0,0 0 1,0 0-1,0 0 0,3-17 492,5-17-410,1 0-1,2 1 1,1 0 0,2 1-1,31-54 1,35-28-187,-42 61-11,-19 26 61,0-2-132,43-47 0,-60 74 167,0 0 1,0 0-1,0 0 0,0 1 1,1-1-1,-1 1 1,0-1-1,1 1 1,-1 0-1,1 0 0,-1 0 1,1 0-1,0 1 1,2-2-1,-3 2-7,-1 1 1,1-1-1,-1 0 0,1 0 1,-1 1-1,1-1 0,-1 0 0,1 1 1,-1 0-1,0-1 0,1 1 1,-1 0-1,0 0 0,0-1 1,0 1-1,1 0 0,-1 0 0,0 1 1,0-1-1,0 0 0,0 0 1,-1 0-1,1 1 0,0-1 1,0 0-1,-1 1 0,1-1 1,0 2-1,0 2 35,1 0 1,-1 0-1,0 0 1,0 0-1,0 0 1,-1 1-1,1-1 1,-1 0-1,-1 0 1,1 1-1,-1-1 1,-2 7-1,-2 6 70,-1 0 0,-9 19 0,11-27-55,1-4-1,0 0 1,0-1 0,0 1-1,-1-1 1,0 0-1,-7 8 1,9-11 7,0 0 0,-1 0 0,1 0 0,0 0 0,-1 0 0,1-1 0,-1 1 0,0-1 0,0 0 0,1 1 0,-1-1 0,0 0 0,0-1 0,0 1 0,-4 0 0,6-1-24,-1 0-5,1 0-1,-1 0 1,1 0 0,-1 0 0,0 0 0,1 0 0,-1 0 0,1-1-1,-1 1 1,0-1 0,1 1 0,-1-1 0,1 0 0,0 1 0,-1-1-1,1 0 1,0 0 0,-1 0 0,1 0 0,0 0 0,0 0 0,0-1-1,0 1 1,0 0 0,0 0 0,0-1 0,-1-1 0,1-7-223,1 10 190,0 0-1,0 0 0,0 0 1,0 0-1,0 0 0,0 0 0,0 0 1,0 0-1,0 0 0,0 0 1,0 0-1,0 0 0,0 0 1,0 0-1,0 0 0,0 0 1,0 0-1,0 0 0,1 0 0,-1 0 1,0 0-1,0 0 0,0 1-144,7-1 125,1 1-1,0-1 1,-1 1-1,1 0 1,11 5-1,-13-5 52,1 0-1,-1 0 1,0 0-1,0-1 1,1 1-1,-1-1 1,0-1-1,0 0 1,10-1-1,7-4 175,26-10 0,-12 3-58,-29 11-123,124-44 305,-119 40-288,0 0-1,0-1 1,0-1-1,-1 0 1,-1 0 0,1-2-1,15-15 1,-25 23-45,0-1-1,0 1 1,0-1 0,0 1 0,-1-1 0,1 0-1,-1 0 1,1 0 0,-1 0 0,0 0 0,0 0-1,0 0 1,-1 0 0,1 0 0,-1 0 0,0 0-1,0-1 1,0 1 0,0-5 0,-1 7-9,1 0 1,0 0 0,-1 0 0,1 0-1,0 0 1,-1 1 0,1-1-1,-1 0 1,1 0 0,-1 0-1,0 1 1,1-1 0,-1 0 0,0 1-1,1-1 1,-1 1 0,0-1-1,0 1 1,1-1 0,-1 1 0,0-1-1,0 1 1,0 0 0,0-1-1,0 1 1,0 0 0,0 0-1,0 0 1,0 0 0,1 0 0,-1 0-1,0 0 1,0 0 0,0 0-1,0 0 1,0 0 0,-1 1 0,-6 0-73,1 1 1,-1 0-1,-10 5 1,2 1 97,1 1 0,0 0 0,0 1 0,1 0 0,0 1 0,1 1 0,-14 15 0,24-24 1,0 1-1,0 0 1,0 0 0,0 1-1,1-1 1,-1 0 0,1 1-1,0 0 1,1-1-1,-1 1 1,-1 10 0,2-13 15,1 1 0,0 0 1,0 0-1,0-1 1,1 1-1,-1 0 0,1-1 1,-1 1-1,1 0 1,0-1-1,0 1 0,0-1 1,0 1-1,0-1 1,1 1-1,-1-1 0,1 0 1,-1 0-1,1 0 1,0 0-1,0 0 0,3 3 1,1-1 44,0-1 1,0 1-1,0-1 1,0 0 0,1-1-1,-1 1 1,1-1-1,0-1 1,-1 1-1,1-1 1,0 0 0,8-1-1,11 0 93,48-6 0,-62 5-89,18-4 29,0-2 0,0 0 0,54-22 0,-74 24-77,0 1 1,0-2-1,0 1 1,0-1-1,-1-1 0,0 0 1,-1 0-1,0-1 0,0 0 1,0 0-1,-1 0 1,0-1-1,-1-1 0,0 1 1,0-1-1,4-10 0,-6 11-76,-3 7 37,-1 1 0,1 0 1,0 0-1,-1-1 0,1 1 0,-1 0 1,1-1-1,-1 1 0,0-1 0,0 1 0,1 0 1,-1-1-1,0 1 0,0-1 0,0 1 0,0-1 1,-1 1-1,1 0 0,0-1 0,-1 1 1,1-1-1,-1 1 0,1 0 0,-2-3 0,2 4 13,-1 0 0,1 0 0,0 0 0,0-1-1,0 1 1,0 0 0,-1 0 0,1 0 0,0 0-1,0 0 1,0 0 0,-1 0 0,1 0 0,0 0-1,0 0 1,0 0 0,-1 0 0,1 0 0,0 0-1,0 0 1,0 0 0,-1 0 0,1 0-1,0 0 1,0 0 0,0 0 0,-1 0 0,1 0-1,0 0 1,0 1 0,0-1 0,0 0 0,0 0-1,-1 0 1,1 0 0,0 1 0,-11 8-241,-8 14 86,-20 25 58,31-39 127,0 0 0,0 0 0,1 0 0,0 1 0,1 0-1,0 1 1,-8 18 0,14-27-6,-1 0-1,1 0 1,-1-1 0,1 1-1,0 0 1,0 0 0,0 0-1,0 0 1,0 0-1,0 0 1,0-1 0,1 1-1,-1 0 1,1 2 0,0-3 14,-1 0 1,1 0 0,-1 0 0,1 0 0,0 0 0,0-1-1,-1 1 1,1 0 0,0 0 0,0 0 0,0-1-1,0 1 1,0 0 0,0-1 0,0 1 0,0-1 0,2 1-1,1 0 16,0 0 0,0-1 0,0 1 0,0-1 0,0 0 0,0 0 0,1-1 0,-1 1 0,0-1 0,8-2 0,98-37 224,-27 9-188,78-30-174,-48 17-34,-96 36-116,-13 5-13,-10 6 79,-49 27 62,37-19 12,-28 12 1,32-17 90,-5 1 11,0 2-1,1-1 0,0 2 0,0 0 0,-15 14 0,31-23 18,0 1 0,1 0 0,-1-1 0,1 1 0,-1 0 0,1 0 0,0 0 0,0 0 0,0 0 0,0 0 0,0 1 0,0-1 0,1 0 0,-1 0 0,0 5 0,1-6-4,0 0 0,0 0-1,0 0 1,1 0-1,-1 0 1,0 0-1,1 0 1,-1 0-1,0 0 1,1 0 0,-1-1-1,1 1 1,-1 0-1,1 0 1,0 0-1,-1-1 1,1 1 0,0 0-1,-1-1 1,1 1-1,0 0 1,0-1-1,0 1 1,-1-1-1,1 1 1,0-1 0,0 0-1,0 1 1,0-1-1,0 0 1,0 0-1,0 1 1,0-1 0,0 0-1,0 0 1,0 0-1,0 0 1,2-1-1,8 0 91,0 0-1,0-1 0,0-1 0,0 0 0,20-8 0,-1 0 26,-13 6-78,-1-2 1,1 0-1,-1 0 0,0-2 0,-1 0 0,0 0 0,-1-2 0,0 0 0,0 0 0,-1-1 1,18-22-1,-14 9-41,-2 0 0,0 0 1,-2-2-1,17-46 1,17-69-45,-41 118-90,-1 0 0,-2-1 0,2-47 0,-4 69 82,-1 0-1,0 0 0,-1 0 1,1-1-1,0 1 0,-1 0 1,0 0-1,0 0 0,0 0 1,0 0-1,-2-4 0,2 7 35,1-1 0,-1 1 0,1-1 0,-1 1-1,1 0 1,-1-1 0,1 1 0,-1-1 0,0 1 0,1 0-1,-1-1 1,0 1 0,1 0 0,-1 0 0,0 0 0,1-1-1,-1 1 1,0 0 0,1 0 0,-1 0 0,0 0-1,0 0 1,0 0 0,-14 5-111,13-5 101,-2 2 19,0 1-1,1-1 1,-1 1 0,0 0-1,1 0 1,-1 0 0,1 0-1,0 1 1,0-1 0,0 1-1,1 0 1,-4 6 0,1-2 14,-17 25 51,1 2 0,2 1 0,2 0 0,1 1 0,2 1 0,1 1 0,-7 41 0,18-71-34,1 0-1,0-1 1,1 1-1,0 0 1,0 0-1,0 0 1,3 11-1,-1-14 0,0 0-1,0 0 1,0 0-1,0 0 1,1 0-1,0-1 1,1 0 0,-1 1-1,1-1 1,7 8-1,-1-3-139,0-1 1,1 0-1,0 0 0,0-1 0,21 10 1,-24-14-699,0-1 0,1 1 0,-1-2 0,1 1 1,15 2-1,14-3-4368,4 1 1617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21:48.75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3 858 3808,'-2'1'1303,"2"-1"-1195,0 0 1,0 0-1,0 0 1,0 0-1,0 1 1,0-1 0,0 0-1,0 0 1,0 0-1,0 0 1,0 0-1,0 1 1,0-1 0,0 0-1,0 0 1,0 0-1,0 0 1,0 1-1,0-1 1,0 0 0,0 0-1,0 0 1,0 0-1,0 0 1,0 1-1,0-1 1,0 0-1,0 0 1,0 0 0,9 2 2020,15-3-818,-22 0-1002,14-2 128,0-1 1,0 0-1,-1-1 0,0-1 1,0-1-1,24-14 0,-7 4 43,-3 3-17,-2-2 0,43-30-1,-61 38-328,1 0 1,-1 0-1,0-1 0,-1 0 1,0-1-1,0 0 0,-1 0 0,-1-1 1,9-16-1,-15 27-141,0 0 0,0 0 0,0-1 0,0 1 0,0 0 0,0 0 0,0 0 0,0-1 0,0 1 0,1 0 0,-1 0 0,0-1 0,0 1 0,0 0 0,0 0 0,0 0 0,0-1 0,0 1 0,0 0 0,-1 0 0,1-1 0,0 1 0,0 0 1,0 0-1,0 0 0,0-1 0,0 1 0,0 0 0,0 0 0,-1 0 0,1-1 0,0 1 0,0 0 0,0 0 0,0 0 0,-1 0 0,1 0 0,0-1 0,0 1 0,0 0 0,-1 0 0,1 0 0,0 0 0,0 0 0,0 0 0,-1 0 0,1 0 0,0 0 0,0 0 0,-1 0 0,1 0 0,0 0 0,0 0 0,-1 0 1,1 0-1,0 0 0,0 0 0,0 0 0,-1 0 0,1 0 0,-2 1-34,1-1 0,-1 0 0,1 1 0,-1-1 0,0 1 0,1 0 1,0 0-1,-1-1 0,1 1 0,-2 2 0,-4 4 52,0 0-1,1 1 1,0-1 0,1 2-1,-1-1 1,2 1 0,-1-1-1,-6 20 1,10-26 23,1 0-1,-1 0 0,1 0 1,-1 0-1,1 0 0,0 0 1,0 0-1,0 0 1,0 0-1,0 0 0,0 0 1,1 0-1,-1 0 1,1 0-1,-1 0 0,1 0 1,0 0-1,0 0 1,-1 0-1,2 0 0,-1-1 1,0 1-1,0 0 0,0-1 1,1 1-1,-1-1 1,1 1-1,-1-1 0,1 0 1,0 1-1,-1-1 1,3 1-1,0 0 51,0 0-1,0 0 1,0-1 0,0 1-1,1-1 1,-1 0 0,0 0 0,1 0-1,-1-1 1,0 0 0,1 0-1,-1 0 1,1 0 0,4-1-1,1-1 15,0-1 1,0 0-1,0-1 0,0 0 0,0-1 0,15-9 0,-9 3-119,-1-1 0,25-25 0,-39 36 13,10-10 134,1-1 0,-2 0 0,17-24 0,-27 36-128,0 0 0,0 0 0,0 0 1,0 0-1,0 0 0,0 0 0,0 0 0,0-1 0,1 1 0,-1 0 0,0 0 0,0 0 0,0 0 0,0 0 0,0 0 0,0 0 0,0 0 0,1 0 0,-1 0 0,0 0 0,0 0 0,0 0 0,0 0 0,0 0 0,0 0 1,0 0-1,1 0 0,-1 0 0,0 0 0,0 0 0,0 0 0,0 0 0,0 0 0,0 0 0,1 0 0,-1 0 0,0 0 0,0 0 0,0 0 0,0 0 0,0 1 0,0-1 0,0 0 0,0 0 0,0 0 0,1 0 0,-1 0 1,0 0-1,0 0 0,0 0 0,0 1 0,0-1 0,0 0 0,0 0 0,0 0 0,0 0 0,0 0 0,0 0 0,0 1 0,3 10 18,-3 7 56,-5 32 0,5-33-6,1-6 97,4-13 2,1 1-1,-1-1 1,0 0-1,0 0 1,6-5-1,-4 2-182,0 0 0,12-11 0,11-9 56,-17 17-73,0 0 0,0 1 0,1 0 0,0 1 0,0 0 0,16-3 0,-29 9 18,0-1 0,0 1 0,0 0 1,0 0-1,0 0 0,-1 0 0,1 0 1,0 0-1,0 0 0,0 0 0,0 0 1,0 0-1,0 0 0,0 1 0,0-1 1,0 0-1,-1 1 0,1-1 0,0 0 1,0 1-1,0-1 0,-1 1 0,1-1 1,0 1-1,-1 0 0,1-1 0,0 1 1,-1 0-1,1 0 0,-1-1 0,1 1 1,-1 0-1,1 0 0,-1 0 0,0-1 1,1 1-1,-1 0 0,0 1 1,2 5-14,-2-1 1,1 0 0,-1 1 0,0 11-1,0 10 174,0-27-126,1 0 1,-1 1-1,0-1 1,1 0-1,-1 0 1,1 0 0,-1 0-1,1 0 1,0 0-1,-1-1 1,1 1-1,0 0 1,0 0-1,0 0 1,0-1-1,-1 1 1,1 0 0,0-1-1,0 1 1,0-1-1,0 1 1,1-1-1,-1 1 1,0-1-1,0 0 1,0 0-1,0 1 1,0-1 0,0 0-1,2 0 1,3 0 69,1 0 1,-1-1 0,0 1 0,7-3 0,-8 2-63,9-2 7,1-1 0,-1 0-1,0-1 1,0-1 0,-1 0 0,1-1 0,-1-1-1,-1 0 1,0 0 0,0-1 0,0-1 0,16-18-1,-10 7-40,0 0-1,-2-2 0,-1 0 0,-1 0 0,21-48 0,-30 59-23,-3 7-4,-1 1 0,1-1 0,0 1 0,1 0 0,-1-1 0,1 1 0,4-5 0,-7 9 30,1 0-1,-1-1 1,0 1-1,0 0 1,0 0-1,0 0 1,0-1-1,0 1 1,0 0-1,1 0 1,-1 0-1,0 0 1,0-1-1,0 1 1,1 0-1,-1 0 1,0 0-1,0 0 1,0 0-1,1 0 1,-1 0-1,0 0 1,0 0-1,0 0 1,1 0-1,-1 0 1,0 0-1,0 0 1,0 0-1,1 0 1,-1 0-1,0 0 1,0 0-1,1 0 1,-1 0-1,0 0 1,0 0-1,0 0 1,1 0-1,-1 0 1,0 0-1,0 0 0,0 1 1,0-1-1,1 0 1,-1 0-1,0 0 1,0 0-1,0 1 1,0-1-1,0 0 1,1 0-1,-1 0 1,0 1-1,0-1 1,0 0-1,0 0 1,0 0-1,0 1 1,0-1-1,0 0 1,1 19-67,-2-12 21,2 32-109,0-8 212,-2 1 0,-1 0 0,-7 38 0,5-47-163,-11 39 172,14-57-13,-1-1 0,0 0 0,1 1 0,-1-1 0,-1 0 0,1 0-1,0 0 1,-1-1 0,0 1 0,-4 4 0,6-8-30,-1 0 1,1 1-1,0-1 1,0 0-1,0 0 1,0 1-1,0-1 1,0 0-1,-1 0 1,1-1-1,0 1 1,0 0-1,0 0 1,0 0-1,0-1 1,0 1-1,-2-1 1,-16-9 200,15 7-254,1-1-1,0 1 0,0-1 0,0 0 0,-2-5 1,-13-16-197,30 31 229,-1 0-1,2-1 1,-1-1 0,22 5 0,-29-8 26,-1-1 1,1 0 0,0 0 0,-1 0-1,1 0 1,0-1 0,-1 0 0,1 0-1,-1 0 1,8-3 0,-4 1 2,-1-1 0,1-1 1,0 1-1,-1-1 0,7-6 0,6-7 42,-1-1 0,26-34 0,-44 51-61,72-101 47,-68 96-39,1-3-204,-3 10 23,-2 4-39,-2 0 166,0-1 0,0 1 0,0 0 1,0-1-1,0 1 0,-1-1 1,-1 4-1,-2 3 6,-4 15 118,-10 47 1,12-43 2,6-24-84,0 0 1,0 0-1,0 1 1,1-1-1,0 1 1,1 6-1,-1-11 12,0 0-1,0 0 1,0 0-1,0 1 1,0-1-1,1 0 1,-1 0-1,0 0 1,1 0-1,-1 0 1,1 0 0,0 0-1,-1 0 1,1 0-1,0 0 1,-1 0-1,1 0 1,0 0-1,0 0 1,0-1-1,0 1 1,0 0-1,0-1 1,0 1 0,0-1-1,0 1 1,0-1-1,0 1 1,0-1-1,0 0 1,0 1-1,1-1 1,-1 0-1,1 0 1,11 0 32,0-1 0,0-1 0,0 0 0,15-5 0,51-20 222,-37 12-208,-10 4-63,0-1 0,-2-2 0,1-1 0,-2-1 0,0-2-1,-1 0 1,-1-2 0,-1-1 0,38-40 0,-56 50-253,-8 12-13,-3 4 130,-5 11 85,-1-1 1,0 1-1,-2-2 1,-16 20-1,2-3 12,21-25 31,-5 4 2,1 0 0,1 1 1,0 0-1,1 0 0,0 0 0,-9 24 1,15-34 14,0 0 1,0 0-1,-1-1 1,1 1-1,0 0 1,0 0-1,0-1 1,0 1-1,0 0 1,0 0 0,0 0-1,1-1 1,-1 1-1,0 0 1,0-1-1,0 1 1,1 0-1,-1 0 1,0-1-1,1 1 1,-1 0-1,1-1 1,-1 1-1,1-1 1,-1 1 0,1-1-1,-1 1 1,1-1-1,-1 1 1,1-1-1,0 1 1,-1-1-1,1 1 1,0-1-1,-1 0 1,1 0-1,0 1 1,0-1-1,-1 0 1,1 0 0,0 0-1,0 0 1,-1 0-1,2 0 1,2 0 21,-1 0 0,0 0 0,0 0 0,1-1 0,-1 1 0,0-1 0,0 0 0,0 0 0,6-2 0,-2-2-5,0 0-1,0-1 1,-1 0 0,0 0 0,0 0 0,0-1-1,-1 0 1,0 0 0,0 0 0,6-14-1,12-28 42,24-74 1,-32 81-63,-1 5 1,68-217 18,-79 242-41,-2 7-24,1 0 1,-1-1-1,0 1 0,0-1 0,0 1 0,-1-1 0,0 1 0,0-1 0,-1-8 0,1 14 29,0-1 0,-1 1-1,1 0 1,0 0-1,0-1 1,0 1 0,0 0-1,0 0 1,-1-1 0,1 1-1,0 0 1,0 0 0,0-1-1,-1 1 1,1 0-1,0 0 1,0 0 0,-1 0-1,1-1 1,0 1 0,-1 0-1,1 0 1,0 0 0,0 0-1,-1 0 1,1 0-1,0 0 1,-1 0 0,1 0-1,0 0 1,-12 4-185,-6 9 27,11-6 168,1 0 0,0 1 0,0 0 0,1 0 0,0 0 0,1 1 0,-1-1-1,2 1 1,-5 12 0,-1 12-17,-6 41 0,14-69 24,-8 61 22,2 0 0,2 67 0,6-110 30,2 30 1,-2-46-9,1 0 1,-1 0-1,1 0 1,0 0-1,1 0 1,-1 0 0,2 0-1,4 8 1,-6-13-26,-1 0 1,1 0 0,0 0 0,-1-1-1,1 1 1,0-1 0,0 1 0,0-1 0,0 0-1,1 0 1,-1 0 0,0 0 0,0 0-1,1 0 1,-1 0 0,0-1 0,1 1 0,-1-1-1,1 0 1,-1 0 0,0 0 0,1 0-1,-1 0 1,1 0 0,-1-1 0,0 1-1,5-2 1,4-2 8,0 0-1,-1 0 0,1-1 1,14-10-1,-6 3-16,-1-1-1,0-1 1,-1-1 0,26-29-1,-17 14-42,38-60 1,-63 89-7,0 0 0,0-1 1,0 1-1,-1-1 1,1 1-1,0-1 0,-1 1 1,1-1-1,-1 1 1,0-1-1,0 0 0,1-2 1,-1 4 27,0-1 0,0 1 0,0 0 0,0 0 0,0 0 1,-1 0-1,1 0 0,0-1 0,0 1 0,0 0 0,0 0 0,0 0 1,0 0-1,0 0 0,0 0 0,0 0 0,-1 0 0,1-1 0,0 1 1,0 0-1,0 0 0,0 0 0,0 0 0,-1 0 0,1 0 0,0 0 1,0 0-1,0 0 0,0 0 0,0 0 0,-1 0 0,1 0 0,0 0 1,0 0-1,0 0 0,0 0 0,0 0 0,-1 0 0,1 0 0,0 0 1,0 0-1,-12 9-119,2 0 152,1 1 1,0 0-1,1 0 0,0 1 1,-9 17-1,13-20-4,0 0 0,1 0 0,0 1 0,0-1 0,1 1 0,0 0 0,0 0 0,1 0 0,-1 10 0,3-15-9,-1 0 0,1 0 0,0 0 0,0 0 0,0 0 0,1 0 0,-1-1 0,1 1 0,0 0 0,0-1 0,0 1 0,0-1 0,1 0 0,-1 0 0,1 0 0,0 0 0,0 0 0,0-1 0,0 1 0,6 3 0,-4-3-374,0 0-1,0 0 1,0-1-1,0 0 0,1 0 1,-1 0-1,1 0 1,0-1-1,-1 0 0,1 0 1,0 0-1,0-1 1,8 0-1,8-1-1792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21:49.11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90 36 6720,'-76'-30'3040,"66"33"-2624,6-3-384,8 0-96,1-3 256,9 3-128,5-5-1184,9 5 576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21:49.46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48 63 7456,'-42'-12'3392,"37"12"-2944,10-6 384,4 3-544,10-9-960,9 3 352,21-3-3200,2 3 1920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21:52.8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 1036 2144,'-11'9'5136,"16"-16"-2198,-3 5-2675,0 0-1,0-1 1,-1 1-1,1 0 1,-1-1-1,1 1 1,-1-1-1,1-3 1,6-11 361,3 0-312,0 0 0,1 1 0,26-26 0,49-37 52,-18 18-104,149-159 1068,-119 124-379,-87 88-921,-11 8-33,-1 0 0,0-1 0,0 1 1,0 0-1,1 0 0,-1 0 0,0 0 1,0 0-1,0 0 0,1 0 0,-1 0 0,0 0 1,0 0-1,1-1 0,-1 1 0,0 0 0,0 1 1,1-1-1,-1 0 0,0 0 0,0 0 0,1 0 1,-1 0-1,0 0 0,0 0 0,1 0 0,-1 0 1,0 0-1,0 0 0,0 1 0,1-1 1,-1 0-1,0 0 0,0 0 0,0 0 0,0 1 1,1-1-1,-1 0 0,0 0 0,0 1 0,0-1 1,0 0-1,0 0 0,0 0 0,0 1 0,1-1 1,-1 0-1,0 0 0,0 1 0,0-1 1,0 0-1,0 0 0,0 1 0,0-1 0,0 0 1,-1 1-1,1 15-5,-2 0 0,0 1 0,-1-1 1,0 0-1,-9 20 0,-35 81 165,6-19 645,41-97-778,-1 0 1,1 1-1,0-1 1,-1 0-1,1 0 1,0 1-1,0-1 1,0 0-1,0 1 1,0-1-1,0 0 1,0 3-1,1-4 8,-1 1 1,0-1-1,0 1 1,1-1-1,-1 1 0,0-1 1,0 1-1,1-1 1,-1 0-1,1 1 1,-1-1-1,0 0 0,1 1 1,-1-1-1,1 0 1,-1 1-1,1-1 0,-1 0 1,1 0-1,-1 1 1,1-1-1,1 0 50,0 0 0,1 1 0,-1-1 0,0 0 0,0-1-1,0 1 1,0 0 0,0-1 0,0 1 0,0-1 0,0 1 0,0-1 0,2-1 0,9-5-35,0 0 0,-1-1 0,0-1 0,-1 0 0,0 0 0,0-1 0,-1-1 0,13-16 0,5-12-82,28-51 0,-29 45 159,19-27-245,-46 102 59,-26 117 83,1-6 373,23-116-201,2-23-136,0 0 0,0-1 1,0 1-1,1-1 0,-1 1 0,0-1 0,1 1 0,-1-1 1,1 1-1,-1-1 0,1 1 0,0-1 0,0 1 0,1 1 1,-1-3-37,-1 0 0,1 0 0,0 1 0,0-1 1,0 0-1,0 0 0,0 0 0,0 0 0,0 0 0,0 0 1,-1 0-1,1 0 0,0 0 0,0-1 0,0 1 0,0 0 1,0-1-1,0 1 0,-1 0 0,1-1 0,0 1 0,0-1 1,-1 1-1,2-2 0,25-18 111,-21 16-94,21-19-2,-1-2 0,43-52 0,-31 32-35,-2 7-32,-19 21-188,23-31 1,-40 48 215,0 0 0,0-1 1,0 1-1,0 0 1,0 0-1,0 0 0,0 0 1,0 0-1,0 0 0,0 0 1,0 0-1,0 0 0,0 0 1,0 0-1,0 0 1,0 0-1,0 0 0,0 0 1,1-1-1,-1 1 0,0 0 1,0 0-1,0 0 0,0 0 1,0 0-1,0 0 1,0 0-1,0 0 0,0 0 1,0 0-1,0 0 0,0 0 1,0 0-1,0 0 1,1 0-1,-1 0 0,0 0 1,0 0-1,0 0 0,0 0 1,0 0-1,0 0 0,0 0 1,0 0-1,0 0 1,0 0-1,0 0 0,0 0 1,0 0-1,1 0 0,-1 0 1,0 0-1,0 0 1,0 0-1,0 1 0,0-1 1,0 0-1,1 6-105,-3 11 14,-21 57-76,14-47 168,-7 31-1,15-50 39,-1 0-1,1 1 1,1-1 0,0 0 0,0 0-1,0 1 1,1-1 0,3 12 0,-4-18-13,1 0-1,-1 0 1,1 0 0,0 0 0,-1 0 0,1-1 0,0 1 0,1 0 0,-1 0 0,0-1 0,0 1-1,1 0 1,-1-1 0,1 0 0,-1 1 0,1-1 0,0 0 0,-1 1 0,1-1 0,0 0-1,0-1 1,0 1 0,0 0 0,0 0 0,0-1 0,0 1 0,0-1 0,0 0 0,0 1-1,0-1 1,0 0 0,4-1 0,2 0 17,0 0 0,0-1 0,-1 0-1,1 0 1,-1-1 0,1 0 0,8-5 0,-4 2 42,-1-1 1,0-1-1,-1 0 1,18-17-1,-9 5-86,21-29-1,25-52-340,-65 101 340,0 0 0,0 0 0,0 0-1,0 0 1,0 0 0,0 0-1,0 0 1,0-1 0,1 1 0,-1 0-1,0 0 1,0 0 0,0 0 0,0 0-1,0 0 1,0 0 0,0 0 0,0 0-1,0 0 1,0 0 0,0 0 0,0 0-1,0 0 1,0-1 0,0 1-1,0 0 1,0 0 0,0 0 0,0 0-1,1 0 1,-1 0 0,0 0 0,0 0-1,0 0 1,0 0 0,0 0 0,0 0-1,0 0 1,0 0 0,0 0 0,0 0-1,0 0 1,0 0 0,1 0-1,-1 0 1,0 0 0,0 0 0,0 0-1,0 0 1,0 0 0,0 0 0,0 0-1,0 0 1,0 1 0,0-1 0,0 0-1,0 0 1,0 0 0,1 0-1,-1 7-174,-4 12 91,-18 61-42,-1-1 277,22-76-124,0 0 1,1 0-1,0 1 0,0-1 1,0 0-1,0 0 1,0 1-1,0-1 1,1 0-1,0 0 1,0 1-1,0-1 0,2 4 1,-3-5 1,1-1 0,0 0 1,0 0-1,-1 1 0,1-1 1,0 0-1,0 0 0,0 0 0,1 0 1,-1 0-1,0 0 0,0 0 1,0-1-1,1 1 0,-1 0 0,0-1 1,1 1-1,-1-1 0,1 1 0,-1-1 1,1 0-1,-1 1 0,1-1 1,-1 0-1,0 0 0,1 0 0,-1 0 1,1-1-1,1 1 0,5-2 16,1-1 0,-1 0-1,0 0 1,-1-1 0,1 0-1,-1 0 1,9-6 0,3-2 18,368-225-744,-384 235 730,14-8-325,-17 10 278,0 0-1,0 0 0,0 0 1,0 0-1,0 0 1,0 0-1,0 0 0,0 0 1,0 0-1,0 0 1,0 0-1,0 0 0,0 0 1,0 0-1,0 0 1,0 0-1,0 0 0,0 0 1,0 0-1,0 0 1,0 0-1,1 0 0,-1 1 1,0-1-1,0 0 1,0 0-1,0 0 0,0 0 1,0 0-1,0 0 1,0 0-1,0 0 0,0 0 1,0 0-1,0 0 1,0-1-1,0 1 0,0 0 1,0 0-1,0 0 1,-9 9-128,-108 101 92,80-74 23,19-18 41,0 1-1,1 0 1,1 1-1,-17 30 0,31-48-18,1 1 0,0 0-1,0 0 1,0 0 0,0 0-1,0 0 1,1 0-1,-1 4 1,1-6 4,0 0 0,0-1-1,0 1 1,0 0 0,0 0 0,0-1 0,0 1-1,0 0 1,1 0 0,-1-1 0,0 1 0,0 0-1,1-1 1,-1 1 0,1 0 0,-1-1-1,0 1 1,1-1 0,-1 1 0,1 0 0,0-1-1,-1 1 1,1-1 0,-1 0 0,1 1 0,0-1-1,-1 1 1,1-1 0,0 0 0,-1 1-1,1-1 1,0 0 0,0 0 0,-1 0 0,1 0-1,0 0 1,0 0 0,-1 1 0,1-2 0,1 1-1,14 0 115,0-2 0,1 0 0,29-8-1,45-19-61,-88 27-57,24-7 20,-1-1 1,-1-1-1,0-1 1,39-26-1,-42 20-17,0-1 0,-1-1 1,-1 0-1,-1-2 0,23-33 0,12-26-6,31-42 0,-72 105 0,110-146-202,8-19-38,-124 167-17,-7 16 250,0 0 0,0-1 0,0 1 0,0 0 0,0 0-1,0 0 1,0-1 0,0 1 0,0 0 0,0 0 0,0 0 0,0 0 0,0-1 0,0 1 0,0 0 0,0 0 0,0 0 0,0 0 0,-1-1 0,1 1 0,0 0 0,0 0 0,0 0 0,0 0 0,0 0 0,-1-1-1,1 1 1,0 0 0,0 0 0,0 0 0,0 0 0,-1 0 0,1 0 0,0 0 0,0 0 0,0 0 0,0 0 0,-1 0 0,1 0 0,0 0 0,0 0 0,-4 0-30,1 1 0,1 0 0,-1 0 0,0 0 0,0 0 0,0 1 0,0-1 0,1 1 0,-4 2 0,-18 14 17,2 1 0,0 0-1,1 2 1,1 0 0,1 1 0,1 2 0,1-1-1,1 2 1,1 0 0,2 1 0,0 0 0,2 1 0,-11 38-1,-35 190 277,54-241-209,1 0-1,0 1 1,1 0-1,1-1 0,0 1 1,1 0-1,0-1 1,2 1-1,6 26 0,-8-38-31,0-1 1,0 0-1,0 1 0,0-1 0,0 0 0,1 0 0,-1 0 0,1 0 0,-1 0 0,1 0 0,2 3 0,-2-4 2,-1 0 0,1-1-1,-1 1 1,1 0-1,-1 0 1,1-1-1,-1 1 1,1-1 0,0 0-1,-1 1 1,1-1-1,0 0 1,-1 0-1,1 0 1,0 0 0,0 0-1,-1 0 1,3-1-1,14-4 56,0 0 0,-1-1 0,0-1 0,0 0-1,0-2 1,-1 0 0,-1-1 0,1 0 0,23-22 0,-17 12-99,-2-1 1,0-1-1,-1 0 1,-2-2 0,21-35-1,-37 58 28,5-9-36,-1 0 1,6-15-1,-10 24 17,-1-1 0,1 1 0,0-1 0,-1 0 0,1 1 0,-1-1 0,0 0 0,0 1-1,1-1 1,-1 0 0,0 0 0,0 1 0,-1-1 0,1 0 0,0 1 0,-1-1 0,1 0 0,0 1 0,-1-1 0,0 0 0,1 1 0,-1-1 0,0 1 0,-2-3 0,2 4 7,0-1 0,0 1 0,0-1 0,0 1 0,0 0 0,0 0 0,0-1 0,0 1 0,0 0 0,0 0 0,0 0 0,0 0 0,-1 0 0,1 0 0,0 0 0,0 1 0,0-1 0,0 0 0,0 1 0,0-1 0,0 0 0,0 1 0,0-1 0,0 1 0,-1 1 0,-2 0-29,-14 7 34,1 0 0,1 2 0,0 0-1,0 1 1,1 0 0,1 1 0,0 1 0,1 0-1,0 1 1,1 1 0,-18 31 0,25-38 36,0-1 1,1 1 0,0 0 0,0 1 0,1-1 0,0 1-1,1-1 1,-2 14 0,4-21-21,0 1-1,1-1 1,-1 0 0,1 0 0,-1 0-1,1 0 1,0 0 0,-1 0 0,1 0-1,0 0 1,1 0 0,-1 0-1,0 0 1,0-1 0,1 1 0,-1 0-1,1-1 1,-1 1 0,1-1 0,0 1-1,0-1 1,0 0 0,0 0 0,-1 0-1,1 0 1,4 1 0,2 1 31,-1-1 1,1 0 0,0-1-1,-1 0 1,1 0 0,12 0 0,3-1 3,0-2-1,0-1 1,0 0 0,-1-2 0,0 0 0,1-2 0,-2 0 0,1-2 0,-1 0 0,-1-1 0,1-1 0,-2-1-1,0-1 1,0-1 0,-1 0 0,-1-2 0,0 0 0,23-29 0,-27 26-87,-1-1 0,-1 0 0,-1 0 0,-1-1 0,0 0 1,9-40-1,-18 61 37,0 0 0,0 0 0,0 0 0,0 0 0,0 0 0,0 0 0,0 0 0,0 0 1,-1 0-1,1 0 0,0 0 0,0 0 0,0 0 0,0 0 0,0 0 0,0 0 0,0 0 1,0 0-1,0 0 0,0 0 0,0 0 0,0 0 0,0 0 0,0 0 0,0 0 0,0 0 1,0 0-1,0 0 0,0 0 0,0 0 0,-1 0 0,1 0 0,0 0 0,0-1 0,-7 13-69,-9 19 5,7-5 91,0 0 0,-6 31 0,-2 8 72,13-50-28,1 1 0,0 0 0,1-1 0,0 28 1,2-42-48,0 0-1,0 1 1,0-1 0,0 0 0,0 0 0,0 1 0,0-1 0,1 0 0,-1 0 0,0 0 0,1 1 0,-1-1 0,1 0-1,-1 0 1,1 0 0,0 0 0,-1 0 0,1 0 0,0 0 0,0 0 0,0 0 0,0 0 0,-1 0 0,1 0 0,1-1-1,-1 1 1,0 0 0,0-1 0,0 1 0,0-1 0,0 1 0,0-1 0,1 0 0,-1 1 0,0-1 0,0 0 0,1 0-1,-1 0 1,0 0 0,0 0 0,1 0 0,-1 0 0,0 0 0,0-1 0,1 1 0,-1 0 0,0-1 0,0 1 0,0-1-1,1 1 1,-1-1 0,1-1 0,4-1 14,0-1 0,-1-1 0,1 1-1,-1-1 1,0 0 0,8-11 0,24-40-41,-16 24 138,7-10-82,23-46 0,9-17-458,-58 99 289,-3 5-24,-6 8-37,1 6 157,0-1 0,1 1 0,0 0 0,1 0 0,-4 26 0,4-11 54,-1 53 1,5-72-15,1 1 0,0-1 0,0 1 0,6 16 0,-5-21 10,-1 1-1,2-1 1,-1 0-1,0 0 1,1 0-1,0-1 1,0 1-1,1-1 0,5 7 1,-6-9 10,-1 0 0,1 0 1,-1 0-1,1-1 0,0 1 0,0-1 1,0 1-1,0-1 0,0 0 0,0 0 1,0 0-1,5 0 0,-2-1 1,0 1-1,0-1 1,1-1-1,-1 1 1,12-3 0,-3-2 1,0 1 0,0-2 1,0 0-1,14-9 1,-11 5-8,-1-1 0,-1-1 0,0-1 1,-1 0-1,0 0 0,20-26 0,-10 7 62,-1-2-1,23-41 0,26-41-571,-63 102 376,1-1-1,16-16 1,-7 9-164,-18 23 145,-2 4 72,-1 8-3,1-13 47,-5 41-98,1-3 115,-12 51 0,8-60 33,-35 118-80,36-128 78,0 0 0,-2-1-1,0 0 1,-1 0 0,-18 22-1,26-37 3,0-1-1,0 1 1,-1-1 0,1 1-1,-1-1 1,1 0-1,-1 0 1,0 0-1,-5 2 1,7-3-33,-1-1-1,1 1 1,-1-1-1,1 0 1,-1 0 0,0 0-1,1 0 1,-1 0-1,1 0 1,-1 0 0,1 0-1,-1 0 1,1-1-1,-1 1 1,1-1-1,0 1 1,-1-1 0,1 0-1,-1 1 1,1-1-1,0 0 1,0 0 0,-3-2-1,2 1 3,0 1 0,1-1 0,-1 0 0,0 1 0,0-1 0,1 0 0,-1 0 0,1-1 0,0 1 0,0 0 0,0 0-1,0-1 1,0 1 0,0 0 0,0-1 0,1 1 0,-1-1 0,1 1 0,0-1 0,0-4 0,0 6-16,1 1 0,-1-1 0,1 0 0,0 0 0,-1 1 1,1-1-1,0 1 0,0-1 0,-1 0 0,1 1 0,0-1 0,0 1 0,0 0 1,0-1-1,-1 1 0,1 0 0,0-1 0,0 1 0,0 0 0,0 0 0,0 0 1,1 0-1,24-1 245,-24 1-174,88 0 927,206-5 147,-234 0-1295,0-2 1,106-27-1,-136 24-1533,33-15 1,-5-4-4157,-22 8 2356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22:05.10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30 1062 2912,'0'0'923,"-10"12"1279,3-4 113,7-8-2194,0 0 0,-1 1 0,1-1 0,0 0 1,0 0-1,-1 0 0,1 1 0,0-1 0,-1 0 1,1 0-1,0 0 0,-1 0 0,1 0 0,-1 0 0,1 0 1,0 0-1,-1 0 0,1 0 0,0 0 0,-1 0 1,1 0-1,0 0 0,-1 0 0,1 0 0,0 0 0,-1 0 1,1 0-1,0 0 0,-1-1 0,1 1 0,0 0 1,-1 0-1,1 0 0,0-1 0,-1 1 0,2-12 649,1 0 0,6-22 0,-2 19-550,10-21 1,-6 16-49,12-26 57,1 0 0,45-62-1,-47 79-257,2 1-1,1 1 1,0 1-1,39-31 1,-55 51 36,0 0 1,0 1 0,0-1-1,0 2 1,1-1 0,0 1-1,0 0 1,12-2 0,-21 6 5,1-1 0,-1 1 0,1 0 0,-1 0 0,1 0 0,-1 0 0,1 0 0,-1 0 0,1 0 0,-1 0 0,1 0 0,-1 1 0,1-1 0,-1 0 0,0 0 0,1 0 0,-1 1 0,1-1 0,-1 0 0,1 0 0,-1 1 0,0-1 0,1 0 0,-1 1 0,1-1 0,-1 1 1,1 0 12,0 1 0,0-1 1,-1 1-1,1-1 0,-1 1 1,1-1-1,-1 1 1,0-1-1,1 3 0,-1 5 78,1 0 0,-3 14 0,2-21-93,-3 56 152,-8 59 5,-12 42 205,21-148-263,0-1 46,0 1-1,0 12 0,3-23-148,-1 0 0,0 0-1,0 0 1,0 0 0,0 0-1,0 0 1,0 0-1,0 0 1,0 0 0,0-1-1,0 1 1,0 0-1,0 0 1,0 0 0,0 0-1,0 0 1,0 0-1,0 0 1,0 0 0,0 0-1,0 0 1,0 0 0,0 0-1,0 0 1,0 0-1,0 0 1,0 0 0,0 0-1,0 0 1,0 0-1,1 0 1,-1 0 0,0 0-1,0 0 1,0 0-1,0 0 1,0 0 0,0 0-1,0 0 1,0 1 0,0-1-1,0 0 1,0 0-1,0 0 1,0 0 0,0 0-1,4-9 222,8-20 29,-3 5-183,23-60-143,23-52-146,-45 116 192,0 0-1,2 1 1,0 1 0,24-28 0,-3 6-473,-33 50 375,-3 7 172,-11 34 20,5-24 19,-5 36 0,9-26-17,2 0 1,1 0-1,4 41 0,4-46 96,-6-31-146,0 0-1,0 1 0,1-1 0,-1 0 0,1 0 0,-1 0 0,1 0 0,-1 1 0,1-1 0,-1 0 1,1 0-1,0 0 0,0-1 0,0 1 0,-1 0 0,1 0 0,0 0 0,0 0 0,0-1 0,0 1 1,1 0-1,0 0 0,-1-2-5,1 1 0,-1 0 0,0 0 0,1 0 0,-1-1 0,0 1 0,0-1 0,1 1 0,-1-1 0,0 0 0,0 1 0,0-1 0,0 0 0,1 0 0,-1 0 0,0 0 0,1-1 0,18-22 135,51-77 120,-25 42-338,95-94-1,-137 149 75,0 0-26,0 0 1,0 0 0,0 1 0,0 0 0,1 0 0,9-5 0,-14 8 14,0 0-1,0 0 1,0 0-1,0 0 1,1 0-1,-1 0 1,0 0-1,0 0 1,0 0-1,0 0 1,0 0-1,0 1 1,0-1 0,0 0-1,0 0 1,0 0-1,0 0 1,0 0-1,1 0 1,-1 0-1,0 0 1,0 0-1,0 1 1,0-1-1,0 0 1,0 0-1,0 0 1,0 0 0,0 0-1,0 0 1,0 0-1,0 0 1,0 1-1,0-1 1,0 0-1,0 0 1,0 0-1,0 0 1,0 0-1,0 0 1,-1 0-1,1 0 1,0 1 0,0-1-1,0 0 1,0 0-1,0 0 1,0 0-1,0 0 1,0 0-1,0 0 1,0 0-1,0 0 1,0 0-1,-1 0 1,1 0-1,0 0 1,0 0 0,0 1-1,-7 13-33,0 1-1,2-1 1,-6 20-1,4-10 55,0-3 27,1 0 0,0 1 0,2 0 0,1 0 0,1 0 0,1 1 0,1 27 0,1-47-16,-1 0-1,1 0 1,-1 0 0,1-1 0,0 1 0,0 0 0,2 3 0,-3-6-21,0 1 1,1-1 0,-1 0 0,0 1 0,1-1 0,-1 1 0,1-1 0,-1 1 0,0-1 0,1 0 0,-1 1-1,1-1 1,-1 0 0,1 0 0,-1 1 0,1-1 0,-1 0 0,1 0 0,0 0 0,-1 0 0,1 0-1,-1 0 1,1 0 0,-1 0 0,1 0 0,-1 0 0,1 0 0,0 0 0,-1 0 0,1 0 0,-1 0 0,1 0-1,-1-1 1,1 1 0,-1 0 0,1 0 0,-1-1 0,1 1 0,-1 0 0,1-1 0,-1 1 0,0 0-1,1-1 1,5-4 37,0-1 0,-1 1 0,1-1 0,-1 0 0,-1 0 0,6-8-1,22-45 57,-10 19-78,53-85 3,-68 115-62,-1-1 0,-1 1 0,6-15 0,-8 20-45,-3 8-21,-2 12-73,1-11 149,-5 39-121,-2-2 124,3 0 0,1 0 0,3 69-1,1-109 24,6 40 99,-6-39-70,1 1 1,-1-1 0,1 0-1,-1 1 1,1-1 0,0 0 0,0 0-1,0 0 1,1 0 0,-1 0-1,0 0 1,1 0 0,-1 0 0,3 2-1,-3-4-21,-1 0-1,1 1 1,-1-1-1,1 0 0,-1 0 1,1 0-1,-1 1 1,1-1-1,-1 0 1,1 0-1,-1 0 0,1 0 1,0 0-1,-1 0 1,1 0-1,-1 0 1,1 0-1,-1 0 0,1-1 1,-1 1-1,1 0 1,-1 0-1,1 0 0,0-1 1,12-12 113,3-18 75,-16 29-176,21-47-49,2 1-1,2 1 1,38-55 0,-55 92 14,0 1 1,0 0-1,1 1 1,13-10-1,-12 10 13,14-7-144,-21 15 201,-14 8 31,4-3-93,1 1 1,0 0-1,0 0 0,0 0 1,1 1-1,0-1 1,-6 10-1,1 3-17,-14 33-1,18-39 4,1 1 1,0 0-1,1 0 0,1 0 0,0 0 0,1 0 0,1 0 0,0 1 0,1-1 0,0 1 1,4 19-1,-4-32 35,0 1 0,1-1 1,0 0-1,0 1 0,-1-1 0,1 0 1,0 0-1,1 0 0,-1 1 0,0-1 1,1-1-1,-1 1 0,1 0 0,-1 0 1,1 0-1,0-1 0,0 1 1,0-1-1,0 0 0,0 1 0,0-1 1,0 0-1,1 0 0,-1 0 0,0-1 1,0 1-1,1 0 0,-1-1 0,1 1 1,-1-1-1,0 0 0,1 0 1,-1 0-1,1 0 0,-1-1 0,0 1 1,1 0-1,-1-1 0,3-1 0,5-1 17,-2-1-1,1-1 1,0 1-1,-1-1 1,13-10-1,38-37 63,-45 39-86,63-66 25,-18 19 32,-11 12-51,44-55 0,-78 85 40,0-1-1,-1-1 1,-1-1 0,-1 0-1,-1 0 1,13-40 0,7-83 78,-22 100-166,-1 7-6,-2-1 0,1-52 0,-6 87-30,0-1 0,0 0 0,-1 0 0,1 0-1,-3-6 1,3 10 66,0 0-1,0 0 0,0 0 0,0 0 1,0-1-1,0 1 0,0 0 1,0 0-1,0 0 0,0 0 0,-1 0 1,1-1-1,0 1 0,0 0 1,0 0-1,0 0 0,0 0 0,0 0 1,0 0-1,-1 0 0,1-1 0,0 1 1,0 0-1,0 0 0,0 0 1,0 0-1,-1 0 0,1 0 0,0 0 1,0 0-1,0 0 0,0 0 0,-1 0 1,1 0-1,0 0 0,0 0 1,0 0-1,0 0 0,-1 0 0,1 0 1,0 0-1,0 0 0,0 0 1,0 0-1,0 1 0,-1-1 0,1 0 1,0 0-1,0 0 0,0 0 0,0 0 1,0 0-1,0 0 0,0 0 1,-1 1-1,1-1 0,0 0 0,0 0 1,0 0-1,0 0 0,0 0 1,0 1-1,0-1 0,0 0 0,0 0 1,0 0-1,0 0 0,0 1 0,-9 16-105,-6 21 79,2 2 0,2-1 0,-6 46 1,3-22 35,2-12 70,-13 69-178,21-94 107,1 0 0,2 45 0,11 46 264,-8-102-229,1-1-1,1 1 0,0-1 0,1 0 0,13 24 0,-17-36-24,0 0 0,0-1 0,0 1 0,0 0 0,1 0 0,-1-1-1,0 1 1,1-1 0,0 1 0,-1-1 0,1 0 0,0 0 0,-1 0-1,1 1 1,0-2 0,0 1 0,0 0 0,0 0 0,0-1 0,0 1-1,3 0 1,-3-1 1,0 0-1,1-1 0,-1 1 0,0 0 0,1-1 0,-1 1 1,0-1-1,1 0 0,-1 0 0,0 0 0,0 0 0,0 0 1,0-1-1,0 1 0,0 0 0,0-1 0,0 0 0,2-2 1,5-8 14,0 0 1,-1 0-1,9-18 0,0 1 67,-7 13-58,-1-1 0,-1 0 1,-1 0-1,0-1 0,5-21 1,-11 34-22,0 0 1,-1 0 0,0 1 0,0-1-1,-1-7 1,1 11-27,0 0 1,0 0-1,0 0 1,0 0-1,0 0 1,0 0-1,-1 0 1,1 1-1,0-1 1,-1 0-1,1 0 1,0 0-1,-1 0 1,1 0-1,-1 0 1,0 1-1,1-1 1,-1 0-1,0 1 1,1-1-1,-1 0 1,0 1-1,0-1 1,0 1-1,1-1 1,-1 1-1,0-1 1,0 1-1,0 0 1,0-1-1,0 1 1,-1 0-1,0 0-4,1 0 1,0 1-1,-1-1 0,1 0 0,0 1 0,0 0 0,-1-1 1,1 1-1,0 0 0,0 0 0,0 0 0,0-1 0,0 1 1,0 0-1,0 0 0,0 1 0,-1 0 0,-13 22 30,14-22 4,-5 11-28,1 0 1,0 0-1,1 1 0,0-1 0,1 1 1,1 0-1,0 0 0,0 25 1,3-29 30,-1 1 1,1-1 0,1 0-1,0 0 1,5 13 0,-6-19-21,0 0 1,0-1 0,1 1-1,0-1 1,0 1-1,0-1 1,0 1-1,0-1 1,1 0-1,-1 0 1,1 0 0,0 0-1,0-1 1,0 1-1,0-1 1,5 3-1,-6-4-3,0 0 0,0-1 0,0 0 0,0 1 0,0-1 0,0 0 0,0 0 0,0 0 0,-1 0 0,1 0 0,0-1 0,0 1 0,0 0 0,2-2 0,28-12 11,107-70 175,3-3-47,-113 71-173,169-100 106,-172 97 141,-25 17-215,-4 1 1,-5 2 47,-5 5-39,1 1 1,1 0 0,-1 1-1,-11 10 1,13-11 23,-6 7 15,-1 0 0,2 0 1,0 2-1,1 0 0,1 0 0,0 1 1,1 1-1,1 0 0,1 1 0,0 0 0,-9 27 1,16-37-44,1 1-1,0-1 1,1 1 0,0 0 0,0-1 0,1 1 0,1 13 0,0-18 5,0 0 1,0-1-1,0 1 1,0 0-1,1 0 0,0-1 1,3 7-1,-4-9 7,0 0 0,1 0-1,-1 0 1,1 0 0,0-1-1,-1 1 1,1 0 0,0-1-1,0 1 1,0-1 0,0 1-1,0-1 1,1 0 0,-1 0-1,3 1 1,-3-2 5,1 1 1,-1-1 0,1 0-1,0 1 1,-1-1-1,1 0 1,-1-1-1,1 1 1,0 0-1,-1-1 1,1 0-1,-1 1 1,1-1 0,-1 0-1,0 0 1,1 0-1,-1-1 1,0 1-1,0-1 1,4-2-1,1-3 18,0 1-1,0-1 1,-1 0-1,7-10 1,10-18 29,-2-1 0,17-38 1,17-32-36,-3 8-602,-52 98 568,0 0 0,0 0 0,0 0 0,0 0 0,1 0 0,-1 0 0,0-1 0,0 1 0,0 0 0,0 0 0,0 0 0,0 0 0,1 0 0,-1 0 0,0 0 0,0 0 0,0 0 0,0 0 0,0 0 0,0 0 0,1 0 0,-1 0 0,0 0 0,0 0 0,0 0 0,0 1 0,0-1 0,0 0 0,0 0 0,1 0 0,-1 0 0,0 0 0,0 0 0,0 0 0,0 0 0,0 0 0,0 0 0,0 1 0,0-1 0,0 0 0,1 0 0,-1 0 0,0 0 0,0 0 0,0 0 0,0 0 0,0 1 0,0-1 0,0 0 0,0 0 0,0 0 0,0 0 0,0 1 0,4 9-66,-3 2 133,0 0 0,0 0 0,-2 20 0,0 20 128,2-43-183,0 0-1,0 0 1,1 0 0,0 0 0,5 11 0,-7-19-4,1 0-1,-1-1 1,0 1 0,0-1 0,1 0 0,-1 1 0,1-1 0,-1 1 0,0-1 0,1 1 0,-1-1 0,1 0-1,-1 1 1,1-1 0,-1 0 0,1 0 0,-1 1 0,1-1 0,-1 0 0,1 0 0,-1 0 0,1 1 0,0-1 0,-1 0-1,1 0 1,-1 0 0,1 0 0,0 0 0,-1 0 0,1 0 0,-1-1 0,1 1 0,-1 0 0,1 0 0,-1 0 0,1 0-1,0-1 1,-1 1 0,1-1 0,2-1 34,0 0-1,0-1 1,0 1-1,5-6 1,-7 6-26,41-46 232,-29 32-220,0 0 1,1 1-1,0 1 1,23-17-1,-22 20-34,-5 3-1,-1 2 0,1-1 0,0 1 0,0 0 0,1 1 0,0 1 0,16-6 0,-21 9 39,0 0-1,0 0 0,0 0 1,0 1-1,0 0 0,-1 0 1,1 1-1,0-1 0,8 3 1,34 1 482,-30-3-378,29-1 0,-18-1-77,-28 2-52,-1-1 0,1 0 1,0 0-1,-1 1 0,1-1 0,0 0 1,-1 1-1,1-1 0,0 1 0,-1-1 1,1 1-1,-1-1 0,1 1 0,-1-1 1,1 1-1,-1 0 0,0-1 0,1 1 1,-1-1-1,0 1 0,1 0 0,-1 0 1,0-1-1,0 1 0,0 0 0,1-1 1,-1 1-1,0 0 0,0 0 1,0 0-1,1 27 329,-1-24-330,0 2 24,1 0 0,0-1 0,0 1 0,1-1 0,-1 1 0,1-1 0,1 0 0,-1 0-1,1 1 1,-1-2 0,1 1 0,1 0 0,-1 0 0,1-1 0,0 0 0,8 8 0,-10-11-22,0 0 0,0 1 0,0-1 0,1 0 0,-1 0 0,0-1 0,0 1 0,1 0 0,-1-1 0,1 0 0,-1 1 0,0-1 0,1 0 0,-1 0 0,1 0 0,-1 0 0,0-1 0,1 1 0,2-2 0,5-1-64,0 0 0,0-1 0,11-7 0,-7 4-86,31-18-2288,-36 18 850,0 1 0,1 1 0,0 0 0,0 0 0,1 1 0,-1 0 0,13-2 0,5 5-1564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21:59.18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1634 0 1984,'0'0'116,"-1"0"-1,1 0 1,0 1 0,0-1 0,0 0-1,0 0 1,-1 0 0,1 0 0,0 0-1,0 0 1,0 0 0,0 0 0,-1 0-1,1 1 1,0-1 0,0 0 0,0 0-1,0 0 1,0 0 0,0 0 0,-1 1-1,1-1 1,0 0 0,0 0-1,0 0 1,0 0 0,0 1 0,0-1-1,0 0 1,0 0 0,0 0 0,0 1-1,0-1 1,0 0 0,0 0 0,-3 15 1635,-2 4 203,2-14-1655,0 0 0,0 0 1,0-1-1,-7 8 0,-2 2 285,-1 3 0,0-1 1,-1 0-1,-1-2 1,-25 22-1,27-26-373,-1-1 0,0-1 0,0 0 0,-1 0 0,1-2 0,-2 0 0,-23 7-1,5-2 39,-10 3 85,-205 73 884,115-34-837,-71 24-85,-304 91 184,371-131-229,133-35-497,0-1 0,0 0-1,0 0 1,-1 0 0,-9 0 0,15-1 209,1 0-1,-1 0 1,0 0 0,0 0-1,0 0 1,0 0 0,0 0 0,0 0-1,0 0 1,0 0 0,0 0 0,1 0-1,-1-1 1,0 1 0,0 0 0,0 0-1,0 0 1,0 0 0,0 0 0,0 0-1,0 0 1,0 0 0,0 0 0,0 0-1,0 0 1,0-1 0,0 1 0,0 0-1,1 0 1,-1 0 0,0 0 0,0 0-1,0 0 1,0 0 0,0 0 0,0-1-1,0 1 1,0 0 0,0 0 0,0 0-1,-1 0 1,1 0 0,0 0-1,0 0 1,0 0 0,0-1 0,0 1-1,0 0 1,0 0 0,0 0 0,0 0-1,0 0 1,0 0 0,0 0 0,0 0-1,0 0 1,0 0 0,-1 0 0,1 0-1,0 0 1,0-1 0,0 1 0,0 0-1,0 0 1,0 0 0,0 0 0,0 0-1,0 0 1,-1 0 0,13-7-1324,-9 5 765,32-18-3388,10-2 1296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22:00.15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673 30 1824,'-4'3'1675,"0"1"1,0-1-1,-1 0 1,-7 3-1,-50 21 1260,2 0-1703,44-20-974,0 0 0,-1 0 1,-1-2-1,-19 5 1,-75 8 545,60-10-421,-113 13 267,124-17-436,-6-3 26,47-1-246,0 0 0,0 0 0,0 0 0,0 0 0,0-1 0,0 1 0,0 0 0,0 0 0,0 0 0,0 0 0,0 0 0,0 0 0,0 0 0,0 0 0,0 0-1,0 0 1,0 0 0,0-1 0,0 1 0,0 0 0,0 0 0,0 0 0,0 0 0,0 0 0,0 0 0,0 0 0,0 0 0,0 0 0,0 0 0,0 0 0,0 0 0,0-1-1,0 1 1,0 0 0,0 0 0,0 0 0,10-3-127,71-14 3,-15 3 175,-9 4-13,1-3 0,-2-2 0,99-40 0,-39 7 48,-82 36 240,-34 26-116,-1 0 1,0 0-1,-1-1 1,0 1-1,-2 0 0,1-1 1,-2 1-1,-8 19 1,1-5 43,-12 44 0,23-66 386,17 14-13193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22:09.92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1231 3392,'1'0'218,"0"1"-1,0 0 1,1-1 0,-1 1-1,0-1 1,1 1 0,-1-1 0,0 0-1,1 0 1,-1 1 0,1-1-1,-1 0 1,0 0 0,1 0 0,1-1-1,-2 1-73,0-1 0,1 0-1,-1 0 1,0 1 0,0-1-1,1 0 1,-1 0-1,0 0 1,0 0 0,0-1-1,0 1 1,0 0 0,0 0-1,-1-1 1,1 1 0,0 0-1,0-2 1,10-22 747,-1-1 0,11-40 0,8-59 475,-20 79-893,34-189 2471,-42 223-2844,6-32 656,-6 40-747,0 0 0,0 1 0,0-1 0,1 1 0,0-1 0,-1 1 0,1 0 0,1 0 0,-1 0 0,3-4-1,-3 6-5,-1 0 0,0 0-1,1 0 1,-1 0-1,1 0 1,0 0 0,-1 0-1,1 1 1,0-1-1,-1 0 1,1 1 0,0-1-1,0 1 1,-1 0-1,1 0 1,0 0 0,0 0-1,0 0 1,0 0-1,-1 0 1,1 0 0,0 1-1,0-1 1,-1 1-1,1-1 1,0 1 0,-1 0-1,1 0 1,0-1-1,-1 1 1,1 0 0,-1 1-1,1-1 1,-1 0 0,0 0-1,0 0 1,1 1-1,-1-1 1,0 1 0,1 1-1,1 4 111,-1-1-1,0 1 1,0 0-1,0-1 1,-1 1-1,0 0 1,0 0-1,-1 0 1,0 12-1,-5 64 425,2-56-501,1 56-1,4-32-26,-2-33 45,0 0 0,2 0 0,4 24-1,-4-35-50,-2-4 26,1 0-1,0 0 1,0 1-1,0-1 1,0 0 0,3 4-1,-4-6-18,0-1 0,1 1 0,-1-1 0,1 0-1,-1 1 1,1-1 0,-1 1 0,1-1 0,-1 0-1,1 1 1,0-1 0,-1 0 0,1 0 0,-1 0 0,1 1-1,0-1 1,-1 0 0,1 0 0,0 0 0,-1 0-1,1 0 1,0 0 0,-1 0 0,1 0 0,0 0 0,-1 0-1,1-1 1,-1 1 0,1 0 0,0 0 0,-1-1-1,1 1 1,-1 0 0,1-1 0,-1 1 0,1 0 0,0-2-1,5-1 37,-1-1-1,0 0 1,-1-1-1,1 1 0,-1-1 1,5-5-1,11-13 53,9-8-100,2 2-1,1 2 0,65-44 1,-23 28-108,74-46 588,-141 82-374,-11 5-260,2 3 114,0-1 0,0 1-1,-1 0 1,1 0 0,0-1 0,0 2 0,-3 0-1,-24 16 70,1 1 0,1 0-1,-47 47 1,67-59-19,2 0 0,-1 1-1,1 0 1,0 0 0,0 1 0,1-1 0,0 1-1,1 0 1,0 0 0,0 0 0,1 1 0,-2 18-1,4-27 4,0 1-1,0-1 1,0 1-1,0-1 1,0 1-1,0-1 1,1 1-1,-1-1 0,1 1 1,-1-1-1,1 0 1,-1 1-1,1-1 1,0 0-1,0 1 1,-1-1-1,1 0 0,0 0 1,0 0-1,0 0 1,1 0-1,-1 0 1,0 0-1,0 0 1,0 0-1,1 0 0,-1-1 1,0 1-1,1 0 1,-1-1-1,1 0 1,-1 1-1,0-1 1,1 0-1,-1 1 1,1-1-1,-1 0 0,1 0 1,-1 0-1,1 0 1,-1-1-1,1 1 1,-1 0-1,1-1 1,-1 1-1,1 0 0,-1-1 1,3-1-1,4-2 10,1-1-1,-1 0 1,0 0-1,-1-1 1,1 0-1,-1-1 1,0 1-1,10-14 1,4-8-36,19-30 0,2-1-224,-37 52 55,-3 4-115,-2 6 30,-1 13 241,1-2 50,1 0 0,0 0-1,1-1 1,6 20-1,-7-27 11,1 0 0,0 0 0,1 0 1,-1-1-1,1 1 0,0-1 0,1 0 0,-1 0 0,1 0 0,0 0 0,0-1 0,5 5 0,-8-8-17,1 0 1,-1-1-1,0 1 0,0 0 0,0-1 0,1 1 1,-1-1-1,0 0 0,1 1 0,-1-1 1,0 0-1,1 0 0,-1 0 0,0 0 1,1 0-1,-1 0 0,1 0 0,-1 0 1,0 0-1,1-1 0,-1 1 0,0-1 1,0 1-1,1-1 0,-1 1 0,0-1 0,0 0 1,0 0-1,2 0 0,1-3 38,1 0 1,0 0-1,-1 0 0,7-9 0,28-47-175,-9 15-277,53-87-224,-44 74 859,-37 52-358,-6 5-75,3 1 172,0 1-1,0-1 1,0 1-1,0-1 0,0 1 1,0-1-1,0 1 1,0 0-1,0-1 0,-1 2 1,-11 14-80,2-1 1,0 2-1,0-1 0,-13 32 1,12-10 67,7-19 38,4-16 6,1 1-1,-1 0 0,1-1 1,0 1-1,1 0 0,-1-1 1,1 1-1,-1 0 0,1-1 1,0 1-1,0-1 0,1 1 1,-1-1-1,1 0 0,2 4 1,-3-6 11,-1-1 0,1 0-1,-1 1 1,1-1 0,-1 0 0,1 0 0,0 0 0,-1 1 0,1-1 0,0 0 0,-1 0 0,1 0 0,-1 0-1,1 0 1,0 0 0,-1 0 0,1 0 0,0 0 0,-1-1 0,1 1 0,-1 0 0,1 0 0,0-1 0,-1 1-1,1-1 1,15-7 242,28-40 13,-28 32-318,-1-1 0,0 0-1,-2-1 1,0-1-1,-1 0 1,-1-1 0,-1 0-1,-1 0 1,13-42-1,-2-32 41,9-107-1,-24 157-22,-2 7-26,-2-1 0,-5-52 0,4 87 54,0-1 4,-1-1-1,1 0 1,-1 1-1,0-1 1,0 0-1,-1 1 0,1-1 1,-1 1-1,-3-6 1,4 9-3,0 0 0,0-1 1,0 1-1,0 0 1,0 0-1,0 0 0,0 0 1,0 0-1,0 1 1,0-1-1,-1 0 0,1 0 1,0 1-1,-1-1 1,1 1-1,0-1 0,-1 1 1,1 0-1,-1-1 1,1 1-1,0 0 0,-1 0 1,1 0-1,-1 0 1,1 0-1,-1 0 0,1 1 1,0-1-1,-1 0 1,1 1-1,-1-1 0,0 1 1,-4 2 6,0 0 1,0 0-1,1 1 1,0 0 0,0 0-1,0 0 1,0 0-1,0 1 1,1 0-1,0 0 1,0 0-1,0 0 1,1 1 0,-1 0-1,1-1 1,-2 9-1,-4 8 61,1 1-1,-9 45 0,5 2 147,-5 131-1,16-177-190,0-1 1,2 1-1,1-1 1,6 35-1,-5-49 10,3 17 69,1 0 0,11 25 0,-15-44-69,0 0-1,0 0 1,1-1 0,0 1-1,0-1 1,1 0 0,0 0-1,0-1 1,0 0 0,1 1-1,12 7 1,-16-12 7,1 1-1,0-1 1,0 0-1,0 0 1,0 0-1,0-1 1,0 1-1,0-1 1,0 0 0,0 0-1,0 0 1,0 0-1,0 0 1,0 0-1,0-1 1,0 0-1,0 1 1,0-1-1,0 0 1,4-3 0,4-1-4,-1-1 0,0 0 1,17-13-1,-8 5 45,-4 3-88,0-1 0,0-1 0,19-22 0,-27 28-79,-5 7-198,-5 14-378,-1 0 622,3-8 33,0-1 0,1 0 0,-1 1 0,1-1 0,2 10 0,0 9 144,-2-22-135,0 1 0,0-1 1,0 1-1,0-1 1,1 1-1,-1-1 1,1 0-1,-1 1 1,1-1-1,0 0 1,0 1-1,0-1 1,1 0-1,-1 0 1,0 0-1,1 0 1,2 3-1,-2-3 42,0 0 0,0 0 1,0 0-1,0 0 0,0 0 0,0-1 0,1 1 1,-1-1-1,1 1 0,-1-1 0,1 0 0,-1 0 1,1 0-1,3 0 0,-4-1-17,0 0-1,1 0 1,-1 0-1,1 0 1,-1-1-1,0 1 1,0-1 0,1 0-1,-1 0 1,0 1-1,0-1 1,0-1-1,0 1 1,0 0 0,0 0-1,0-1 1,3-3-1,18-16 20,-1-1-1,-1-1 0,32-46 1,-44 51-57,-5 9-545,-3 23 280,-1 14 362,-1-5-48,3 28 0,-1-45-20,0 0 0,0 0 0,1 0 0,-1 0 0,1 0 0,0 0 0,1 0-1,0-1 1,4 8 0,-6-12-5,-1-1-1,0 0 1,1 0-1,-1 0 1,0 1-1,1-1 0,-1 0 1,0 0-1,1 0 1,-1 0-1,0 0 1,1 0-1,-1 0 1,0 0-1,1 0 1,-1 0-1,0 0 0,1 0 1,-1 0-1,0 0 1,1 0-1,-1 0 1,1 0-1,-1 0 1,0 0-1,1-1 1,-1 1-1,0 0 0,0 0 1,1 0-1,-1-1 1,0 1-1,1 0 1,-1 0-1,0-1 1,11-10 216,23-57 48,-26 52-266,-8 14-52,1 0 1,0 0-1,0-1 0,0 1 0,0 0 1,0 0-1,3-2 0,-3 55-540,-1-46 602,0 0-1,1 0 1,0 0-1,0 0 1,0 0-1,3 7 1,-4-11-4,0 0 0,0-1 1,1 1-1,-1 0 0,0-1 1,1 1-1,-1 0 0,0-1 0,1 1 1,-1 0-1,1-1 0,-1 1 0,1-1 1,-1 1-1,1-1 0,-1 1 1,1-1-1,0 1 0,-1-1 0,1 0 1,0 1-1,-1-1 0,1 0 1,0 1-1,-1-1 0,1 0 0,0 0 1,0 0-1,-1 0 0,1 0 1,0 0-1,0 0 0,-1 0 0,1 0 1,0 0-1,0 0 0,-1 0 1,1 0-1,0-1 0,-1 1 0,1 0 1,0 0-1,-1-1 0,1 1 1,0-1-1,-1 1 0,1 0 0,-1-1 1,2 0-1,12-12 138,-1-1 0,17-21 0,-26 29-151,13-14 2,47-56 106,-10 9-35,-15 17-272,-39 49 188,0 1-1,0 0 1,0 0-1,1 0 1,-1 0-1,0 0 1,0 0-1,0 0 0,1 0 1,-1 0-1,0 0 1,0 0-1,0 0 1,1 0-1,-1 0 1,0 0-1,0 0 1,1 0-1,-1 0 1,0 0-1,0 0 1,1 0-1,-1 0 1,0 0-1,0 0 0,0 0 1,1 0-1,-1 0 1,0 1-1,0-1 1,0 0-1,0 0 1,1 0-1,-1 0 1,0 1-1,0-1 1,0 0-1,0 0 1,11 14 18,5 19 106,8 39 38,-22-64-123,1 0 0,-1 0 1,0 0-1,-1 1 1,0-1-1,0 0 0,-1 15 1,0-17 2,-1-1 0,0 0 0,0 0 1,0 0-1,0 0 0,-1 0 0,0-1 0,0 1 1,0 0-1,-1-1 0,1 1 0,-1-1 0,-5 6 1,7-9-13,-1 1 0,0-1 0,0 0 0,0 0 0,0 1 0,0-1-1,0 0 1,0-1 0,0 1 0,0 0 0,0-1 0,0 1 0,0-1 0,-1 1 0,1-1 0,0 0 0,0 0 0,-1 0 0,1 0 0,0-1 0,0 1 0,0-1 0,-1 1 0,1-1 0,0 0 0,0 1 0,-3-3 0,-1 0 20,1 0 0,-1 0 0,1 0 0,-1-1-1,1 0 1,0 0 0,1 0 0,-7-8 0,2 3-56,8 9 19,1 0-1,-1 0 1,1-1-1,-1 1 0,1 0 1,-1-1-1,1 1 0,0 0 1,-1-1-1,1 1 1,-1-1-1,1 1 0,0 0 1,-1-1-1,1 1 1,0-1-1,0 1 0,-1-1 1,1 1-1,0-1 1,0 1-1,0-1 0,0 1 1,0-1-1,0 0 1,0 1-1,0-1 0,0 1 1,0-1-1,0 0 1,69 2 436,-17-1-188,75-11 0,-106 8-637,0-1-1,-1-1 1,0-1 0,0-1-1,-1 0 1,30-17-1,6-9-4842,-35 19 2964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3:03:28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153 336 3648,'-1'0'85,"1"0"1,-1 0 0,1 0-1,-1 0 1,1 0 0,-1 1-1,1-1 1,-1 0-1,1 0 1,-1 0 0,1 1-1,-1-1 1,1 0-1,0 1 1,-1-1 0,1 0-1,-1 1 1,1-1-1,0 1 1,-1-1 0,1 0-1,0 1 1,0-1-1,-1 1 1,1-1 0,0 1-1,0-1 1,0 1-1,0-1 1,-1 1 0,0 20 1324,0-13-866,-2 12 68,-1 0 1,-1 0-1,-8 22 0,-3 9-181,-58 252 1307,63-268-1129,8-29-364,1 0 1,0 0-1,0 0 0,1 0 0,-1 9 0,2-15-220,0 0 0,0 0 0,0 0 0,0 0 0,0 0 0,0 0 0,0-1 0,0 1 0,1 0 0,-1 0 0,0 0 0,0 0 0,0 0 0,0 0 0,0 0 0,0 0 0,1 0 0,-1 0 0,0 0 0,0 0 0,0 0 0,0 0 0,0 0 0,0 0 0,1 0 0,-1 0 0,0 0 0,0 0 0,0 1 0,0-1 0,0 0 0,0 0 0,0 0 0,1 0 0,-1 0 0,0 0-1,0 0 1,0 0 0,0 0 0,0 0 0,0 1 0,0-1 0,0 0 0,0 0 0,0 0 0,0 0 0,0 0 0,0 0 0,0 1 0,0-1 0,1 0 0,-1 0 0,0 0 0,0 0 0,-1 0 0,8-9 341,1-10-167,-1 1-1,-1-1 0,7-29 1,-6 18-97,14-56 114,15-49-96,35-131-781,-67 243 565,1-27 1,-4 32 44,1 1 0,1-1 0,5-19 0,-5 21 5,-3 12 15,1 1 0,-1 0 0,1 0 0,0-1 0,0 1-1,0 0 1,0 0 0,0 0 0,3-5 0,0 17-123,-3 24 38,-1-7 104,9 94 238,6 58-170,-2-45 203,-8-74 35,18 96 1,-22-152-285,1 6 167,0 1 1,1-1 0,0 0 0,1 1 0,8 15 0,-11-23-132,1-1 1,-1 1 0,1 0 0,-1-1 0,1 1-1,-1 0 1,1-1 0,0 0 0,0 1 0,0-1 0,0 0-1,0 0 1,0 0 0,0-1 0,0 1 0,0 0 0,1-1-1,-1 1 1,0-1 0,0 0 0,1 1 0,-1-1-1,0 0 1,0-1 0,1 1 0,-1 0 0,0-1 0,0 1-1,0-1 1,4-1 0,3-2 25,-1 0 0,1 0 0,-1-1 0,0-1 0,0 1 0,0-1 0,-1 0 0,0-1 0,11-13 0,-9 9 31,0-1-1,0 0 1,9-20 0,19-46 4,-6 14 36,-9 24-41,41-54-1,-33 49-98,35-69-1,-33 47-169,25-75 0,-32 51-3637,-22 86 2183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22:10.32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95 52 11232,'-58'-25'5056,"35"20"-4385,15 1-351,2-4-1951,6-1 895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22:12.30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 18 3808,'0'-3'224,"0"2"-90,0-1 1,-2-10 10188,7 29-6392,12 29-3324,13 17-219,2-2-1,4-1 1,2-3-1,2 0 1,77 81-1,-80-101-305,2-1 0,79 55 0,-109-85-278,0-1 1,1 0 0,-1 0 0,1-1 0,0-1-1,18 5 1,-23-7-240,0-1-1,0 1 0,0-1 1,-1 0-1,1 0 0,0-1 1,6 0-1,-9 0-21,1 0 0,0 1-1,-1-1 1,1 0 0,-1 0 0,0-1-1,1 1 1,-1-1 0,0 1 0,0-1-1,0 1 1,0-1 0,3-4 0,10-15-2535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22:13.01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149 79 5056,'0'-1'215,"-4"-17"1233,3 3 2809,-6 36 915,-5 15-4121,-14 42 469,-53 107 0,77-181-1509,-11 30 9,12-33 39,1 1 0,-1 0-1,0-1 1,1 1 0,0 0 0,-1-1-1,1 1 1,0 0 0,0-1 0,0 1-1,0 0 1,0 0 0,0-1 0,1 3-1,-1-5 3,0 0 1,0 0-1,0 0 0,0 0 0,0 0 0,0 0 0,0 1 0,0-1 0,1 0 0,-1 0 1,0 0-1,1 0 0,-1 0 0,0 0 0,1 0 0,-1 0 0,1 1 0,0-2 0,3-4 58,0-4-63,-1 0 1,3-17-1,1 0-91,4-15 141,5-49 0,-12 61-154,2 1 0,0 0 0,2 0 1,16-40-1,-23 68 52,-1 0 0,0 0-1,1 0 1,-1 1 0,1-1 0,-1 0-1,1 0 1,-1 0 0,1 1 0,-1-1 0,1 0-1,0 1 1,0-1 0,-1 0 0,2 0-1,-1 1-4,0 0-1,-1 0 0,1 1 1,0-1-1,0 0 0,0 0 1,-1 0-1,1 1 0,0-1 1,0 0-1,-1 1 0,1-1 0,0 1 1,-1-1-1,1 1 0,0-1 1,-1 1-1,1-1 0,0 2 1,6 5 9,-1 1 1,0 0 0,-1 0-1,0 0 1,8 17 0,5 9 3,7 6 92,35 60 768,-58-95-772,0-1 0,0 1 1,0-1-1,-1 1 0,1 0 1,0 5-1,-2-9-77,0 0 1,0 0-1,0 0 1,0 0-1,0 0 1,0 0-1,0 0 0,-1 0 1,1-1-1,0 1 1,0 0-1,-1 0 1,1 0-1,0 0 0,-1 0 1,1-1-1,-1 1 1,1 0-1,-1 0 0,0-1 1,1 1-1,-1 0 1,0-1-1,1 1 1,-1 0-1,0-1 0,0 1 1,0-1-1,0 0 1,1 1-1,-1-1 1,0 0-1,0 1 0,0-1 1,0 0-1,0 0 1,0 0-1,-1 0 1,-12 1-17,1-1 1,-25-2 0,22 0-914,0 2 1,-16 0-1,12 0-1947,4 0 874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22:18.47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0 386 3392,'0'0'11717,"0"-5"-9547,5-5-1486,0 2-456,7-20 400,25-45 147,-27 54-614,2 0 0,0 1-1,1 1 1,1 0 0,1 1 0,31-27-1,39-19 354,-71 53-366,2 0 0,-1 1 0,1 1 0,17-6 0,-29 12-119,-1 0 0,0 0 1,1 1-1,-1-1 1,0 1-1,1 0 1,-1 0-1,0 0 0,1 0 1,-1 1-1,1-1 1,-1 1-1,0 0 0,0 0 1,0 0-1,1 0 1,-1 1-1,0-1 0,0 1 1,-1 0-1,1 0 1,0 0-1,-1 0 0,1 0 1,-1 1-1,1-1 1,-1 1-1,0-1 1,0 1-1,0 0 0,-1 0 1,1 0-1,-1 0 1,2 5-1,18 46 288,-13-31-121,1 0 1,1 0 0,18 28 0,-25-47-107,0 0 1,0 0-1,1 0 1,-1-1-1,1 1 1,7 5-1,-9-8-64,-1 0 0,1 0 0,-1 0 0,1-1 0,-1 1 0,1 0 0,0-1 0,-1 1 0,1-1 0,0 1 1,0-1-1,-1 0 0,1 0 0,0 0 0,0 0 0,-1 0 0,1 0 0,0 0 0,0-1 0,-1 1 0,1-1 0,2 0 0,2-2 11,0-1 1,-1 0-1,1 0 1,-1 0-1,1 0 1,-1-1 0,6-8-1,29-42 288,-26 34-283,0 0-952,23-41 1,-31 48-513,12-20-5449,-8 24 4418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22:19.15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1 210 3648,'2'-20'9951,"-1"15"-9645,0 1-1,0-1 1,1 1-1,0-1 1,0 1-1,0 0 1,0 0-1,1 0 1,-1 0-1,6-6 0,8-4 12,0 0 0,1 2 0,1 0 0,0 1 0,0 1 0,1 0 0,0 2 0,1 0-1,0 1 1,0 1 0,29-5 0,-40 9-176,-1 1-1,0 0 1,1 0 0,13 2-1,-19-1-64,0 0 1,1 1-1,-1 0 0,0 0 0,0 0 1,0 0-1,1 0 0,-1 0 0,0 1 1,0-1-1,-1 1 0,1 0 0,5 4 1,9 13 436,-12-14-363,-1 1-1,1-1 0,0-1 0,0 1 0,1-1 0,-1 0 0,1 0 1,0 0-1,8 3 0,-6-5-32,0 1 1,0-1-1,1 0 0,-1-1 1,1 0-1,-1 0 0,1-1 1,-1 0-1,1 0 0,-1-1 1,1 0-1,-1-1 0,0 0 1,16-5-1,-13 3-238,-1-1 1,1 0 0,-1 0-1,0-1 1,10-8-1,24-19-3960,-23 16-779,-8 11 2434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22:20.41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185 281 3968,'-1'1'58,"1"-1"0,0 0 0,0 1-1,0-1 1,-1 0 0,1 0 0,0 1 0,0-1 0,-1 0 0,1 0 0,0 1-1,-1-1 1,1 0 0,0 0 0,-1 0 0,1 0 0,0 0 0,-1 1 0,1-1 0,0 0-1,-1 0 1,1 0 0,-1 0 0,1 0 0,0 0 0,-1 0 0,1 0 0,0 0 0,-1 0-1,1-1 1,0 1 0,-1 0 0,1 0 0,-2 0 251,-2 0 1227,0 1 0,0 0 0,0 0 0,0 0 0,0 0 0,-6 3 0,10-3-1437,-1 0 0,1-1-1,0 1 1,-1 0 0,1 0 0,0-1 0,0 1 0,-1 0 0,1 0 0,0 0-1,0-1 1,0 1 0,0 0 0,0 0 0,0 0 0,0-1 0,0 1 0,0 0-1,1 0 1,-1 0 0,0-1 0,1 1 0,-1 0 0,0 0 0,1-1-1,0 2 1,-1 0-6,1-1-1,0 1 0,0 0 1,0 0-1,0-1 0,1 1 1,-1-1-1,0 1 1,1-1-1,-1 1 0,1-1 1,-1 0-1,3 1 0,5 2 90,0 0 0,1-1-1,-1 0 1,0-1-1,1 0 1,0-1 0,0 0-1,-1 0 1,1-1-1,0-1 1,0 1-1,-1-2 1,15-2 0,-6-1-36,0-1 1,0-1-1,0 0 1,-1-1-1,-1-1 1,18-12-1,-29 18-119,1-1 0,-1 0 0,-1 0 0,1 0 0,-1-1 0,1 0-1,-1 1 1,-1-2 0,1 1 0,-1 0 0,0-1 0,0 1 0,0-1 0,-1 0 0,0 0-1,0 0 1,0 0 0,-1 0 0,0-1 0,0 1 0,-1 0 0,1-1 0,-2-7 0,0 3-25,0 1 1,-1 0 0,0 0 0,-5-13-1,5 18-13,0 0 0,-1-1 0,0 1 1,1 1-1,-1-1 0,-1 0 0,1 1 0,-1-1 0,0 1 0,-4-4 0,2 4 0,1 0 0,-1 1 0,1 0 0,-1 0 0,0 0 0,0 0 0,-1 1 0,1 0 0,0 1 0,-1-1 0,1 1 0,-1 0 0,1 1 0,-1 0 0,1 0 0,-1 0 0,0 1 0,1 0 0,-1 0 0,1 0 0,0 1 0,-1 0 0,1 0 0,0 1 0,0 0 0,0 0 0,1 0 0,-1 1 0,1 0 0,-10 8 0,-88 98 352,76-75-95,1 0 1,3 2-1,1 0 0,-20 46 1,38-74-187,1-1 0,0 1 0,0 0 0,1 0 0,0 0 0,1 0 1,0 1-1,0 12 0,1-17-18,1 0 1,-1 0-1,1-1 1,0 1 0,0 0-1,1 0 1,0-1-1,-1 1 1,2 0-1,-1-1 1,0 0-1,1 0 1,0 0-1,0 0 1,0 0-1,0 0 1,5 3-1,-3-2 27,1 0 0,1-1 0,-1 0 0,1 0 0,-1-1 0,1 1-1,0-1 1,0-1 0,0 1 0,1-1 0,-1-1 0,13 2-1,2-2 13,1-1-1,-1-1 0,24-4 0,19-2-218,66-9-1815,-2-3-3923,-87 8 1534,-3 2 1399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22:21.22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74 101 2560,'-24'3'1983,"-6"1"7500,14 3-3688,13-2-2844,10-3-1094,26-3-1266,-1-2 1,1 0-1,32-10 0,91-29-58,9-3-98,-145 40-393,-8 2-75,0 1-1,22-2 0,-33 4-112,-1 0 1,1 0-1,-1 0 0,0 1 0,1-1 0,-1 0 1,0 0-1,1 1 0,-1-1 0,0 0 0,1 1 1,-1-1-1,0 0 0,0 1 0,1-1 0,-1 0 1,0 1-1,0-1 0,0 1 0,1 0 0,-1 0-419,0 0-1,1-1 1,-1 1-1,0 0 1,1 0-1,-1-1 1,1 1-1,0 0 0,-1 0 1,2 0-1132,-1 0 1132,-1-1-1,1 1 1,0-1-1,0 1 1,0-1-1,-1 1 0,2-1 1,12 3-2480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23:38.79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26 253 2400,'-10'-10'12460,"9"9"-12015,0 0 0,1 0 1,-1 0-1,0-1 1,1 1-1,-1 0 1,1 0-1,0-1 1,-1 1-1,1-2 0,-5-8 752,5 11-1118,-1-1 0,1 0 0,-1 1 0,1-1 0,-1 0 0,1 0 0,0 1 0,-1-1 0,1 0 0,0 0 1,0 0-1,-1 0 0,1 1 0,0-1 0,0 0 0,0 0 0,0 0 0,0-1 0,5-4 27,-1 0-1,1 0 1,0 1-1,0-1 1,0 1-1,1 1 1,0-1-1,9-5 1,11-9 32,-13 9-21,0 0 1,1 1-1,18-9 0,10-1 14,0 2 0,1 1-1,65-14 1,-92 30-100,-4 1-73,-12-1-171,-3 13-4795,2-11 4258,0 0-1,0 0 1,0-1-1,0 1 1,-1-1-1,1 1 1,0-1-1,-1 0 1,1 1-1,-1-1 1,-3 2-1,-3 3-2045,1 1 188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23:39.17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25 153 7456,'-20'-12'2421,"20"12"-2344,0 0 0,-1 0-1,1 0 1,0 0 0,0 0 0,0 0 0,-1 0-1,1-1 1,0 1 0,0 0 0,0 0-1,-1 0 1,1 0 0,0 0 0,0-1 0,0 1-1,0 0 1,0 0 0,-1 0 0,1-1-1,0 1 1,0 0 0,0 0 0,0-1 0,0 1-1,0 0 1,0 0 0,0-1 0,0 1-1,0 0 1,0 0 0,0 0 0,0-1 0,0 1-1,0 0 1,0 0 0,0-1 0,0 1 0,0 0-1,0 0 1,0-1 0,0 1 0,1 0-1,-1 0 1,0-1 0,8-5 1324,-7 6-1059,61-51 6235,-49 42-6267,1 1 0,0 0 0,0 0 0,1 1 0,20-6 0,-16 7-292,1 1 0,36-4 1,-41 8-1293,-1 0 1,22 2-1,-18 2-502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23:39.97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36 161 4160,'-6'-3'555,"-10"-5"209,15 8-537,0-1 0,1 1 0,-1 0 0,1-1 0,-1 1 0,1-1 1,-1 1-1,1-1 0,-1 1 0,1-1 0,-1 1 0,1-1 0,0 1 0,-1-1 0,1 0 1,0 1-1,0-1 0,-1 1 0,1-2 0,-2-9 2924,1 9-2852,1 0 1,0 0-1,-1 1 0,1-1 0,0 0 1,0 0-1,0 0 0,0 0 1,1-3-1,0 1-90,1 0 1,0 0-1,0 0 1,0 0 0,0 1-1,1-1 1,-1 1-1,1-1 1,0 1-1,0 0 1,0 0-1,1 0 1,-1 0-1,1 1 1,-1-1-1,1 1 1,0 0 0,6-2-1,4-2-63,0 1-1,1 0 1,0 1-1,20-2 1,-10 1 0,4 0-44,52-2 1,-73 6-79,0 1 1,-1 1 0,1 0 0,-1 0-1,1 0 1,-1 1 0,1 0-1,-1 0 1,0 1 0,0 0 0,0 0-1,8 5 1,-13-6-3,1 0 0,-1 0-1,0 0 1,0 1 0,0-1 0,0 0 0,0 1-1,0-1 1,-1 1 0,1 0 0,-1 0 0,0-1 0,2 7-1,-1-4 7,-1 0-1,-1 0 1,1 0-1,-1 1 1,0-1 0,0 0-1,-1 9 1,-2-1 9,0 0 1,-1 1 0,-1-1 0,0-1-1,-9 18 1,4-11-6,-2-1 0,0 0 0,-1-1 0,-1 0 0,-1-1 0,-23 21 0,6-11 87,-1-2 0,-53 32 0,85-56-116,-45 29 316,41-26-225,0 1 1,1-1-1,0 1 1,0 0-1,0 0 1,0 0-1,-4 6 1,8-9-69,0-1 1,-1 1-1,1-1 1,0 1-1,-1-1 0,1 1 1,0 0-1,-1-1 1,1 1-1,0-1 1,0 1-1,0 0 1,0-1-1,0 1 1,0 0-1,0-1 1,0 1-1,0-1 1,0 1-1,0 0 1,0-1-1,0 1 1,0 0-1,0-1 1,1 1-1,-1-1 1,0 1-1,0-1 1,1 1-1,-1 0 1,0-1-1,1 1 1,-1-1-1,1 0 1,-1 1-1,1-1 1,-1 1-1,1-1 1,-1 0-1,1 1 0,-1-1 1,1 0-1,-1 1 1,1-1-1,0 0 1,-1 0-1,1 0 1,-1 1-1,2-1 1,4 1 72,0 0 1,0 0-1,1-1 1,7 0-1,-5 0-27,60 4 396,64 2-42,-102-6-646,0-2 0,39-7 1,-59 7-830,0-1 0,16-6 1,-12 2-2855,-2 0-3336,-9 6 4594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3:03:29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87 4160,'-2'-2'335,"0"0"0,0 0 1,0 0-1,0-1 0,0 1 0,-1-4 0,2 5-223,1 1-1,-1 0 0,1-1 1,-1 1-1,1 0 0,-1 0 0,1-1 1,-1 1-1,0 0 0,1 0 1,-1 0-1,1 0 0,-1-1 0,1 1 1,-1 0-1,0 0 0,1 0 1,-1 0-1,1 0 0,-1 1 0,0-1 1,-13 3 656,13-3-699,-11 4 86,0 0 1,1 1 0,-1 0 0,1 1-1,0 0 1,0 1 0,1 0 0,0 1-1,0 0 1,1 0 0,0 1-1,0 0 1,1 1 0,1 0 0,-1 0-1,1 1 1,1 0 0,0 0 0,-8 24-1,12-28-67,0 0 0,1 0 0,0 0 0,1 0 1,0 0-1,0 1 0,0-1 0,1 0 0,0 0 0,4 14 0,-5-18-26,1-1 0,0 1 0,0 0 1,0-1-1,1 1 0,-1-1 0,1 0 0,-1 1 0,1-1 1,0 0-1,0 0 0,-1 0 0,2 0 0,-1 0 0,0 0 1,0-1-1,1 1 0,-1-1 0,0 0 0,1 1 0,0-1 1,-1 0-1,1-1 0,-1 1 0,1 0 0,0-1 0,0 1 1,0-1-1,-1 0 0,7 0 0,0-2 104,-1 0-1,1 0 0,0-1 0,-1 0 1,1 0-1,14-9 0,-19 9-123,1 0 0,-1 0 0,1 0-1,-1-1 1,0 0 0,0 1-1,-1-1 1,1-1 0,-1 1-1,4-6 1,-3 2 0,0 0 0,0-1 0,0 1 0,-1-1 1,3-14-1,-3 10-50,-1 0 0,-1 0 0,0-1 0,0 1 0,-2 0 0,1 0 0,-2 0 0,-4-18 0,2 14-84,2 13 89,1 0 0,0 0 0,0 0 0,0 0 0,0 0 0,1-8 0,0 10 14,0 0 0,1 0 0,-1 1 0,1-1 0,-1 0 0,1 1 0,0-1 0,0 0 0,0 1 0,0-1 0,0 1 0,0 0 0,0-1 0,1 1 0,-1 0 0,0 0 0,1-1 0,-1 1 0,1 0 0,1-1 0,9-3-6,1 0 0,-1 0 1,1 1-1,0 1 0,21-3 1,-23 4 181,-4 1-45,-1-1 0,1 2 0,0-1 0,8 1 0,-13 0-124,0 0 0,-1 1 0,1-1 0,-1 0 0,1 1 0,-1-1 0,1 1-1,-1-1 1,1 1 0,-1 0 0,1 0 0,-1-1 0,0 1 0,1 0 0,-1 0 0,0 0 0,0 1 0,0-1 0,0 0 0,0 0 0,0 1 0,0-1 0,1 2 0,1 6 58,-1-1 1,0 1-1,0 0 1,0 0-1,-1 0 0,0 0 1,-1 9-1,1 7 49,0-3 6,9 65 406,-8-76-472,1-1 0,0 1 1,1-1-1,0 0 0,0 0 1,8 11-1,-8-14-3,1 0 0,-1 0 1,1-1-1,1 0 0,-1 1 0,1-2 1,1 1-1,-1-1 0,10 7 0,-9-9-19,-1 0 0,0 0 0,1-1-1,0 0 1,-1 0 0,1 0 0,0-1 0,0 0 0,0 0-1,0-1 1,12-1 0,2 0-60,0-1-1,0-1 1,0-1 0,-1-1-1,0-1 1,0 0 0,38-19-1,-39 14-1645,-1-2-1,31-26 1,3-11-4893,-9 8 2439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23:40.32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12 307 6720,'-11'-3'2074,"16"5"-319,-3-2-1463,-1 1 0,1-1 0,0 0 0,-1 0 0,1 0 0,-1 0 0,1 0 0,0 0 0,-1-1 0,1 1 0,-1 0 0,1-1 0,-1 0 0,1 1 0,-1-1 0,2 0 0,5-3 579,194-79 4334,197-78-4181,-266 111-4843,-115 47 650,-18 3 3046,0 0 1,1 0 0,-1 0 0,0 0 0,1 1 0,-1-1 0,0 0-1,0 0 1,1 0 0,-1 1 0,0-1 0,0 0 0,0 0 0,1 1-1,-1-1 1,0 0 0,0 1 0,0-1 0,0 0 0,1 0 0,-1 1-1,0-1 1,0 0 0,0 1 0,0-1 0,0 0 0,0 1 0,0-1-1,0 0 1,0 1 0,0-1 0,0 0 0,0 1 0,0-1 0,0 0-1,-1 1 1,1-1 0,0 0 0,0 1 0,0-1 0,0 0 0,-1 0-1,1 1 1,-5 15-2256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23:40.89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83 0 6400,'-2'1'2109,"2"-1"-2060,0 0 0,0 0 0,0 0 0,0 0 0,0 0 0,0 0 1,0 0-1,0 0 0,0 0 0,0 0 0,0 0 0,0 1 0,0-1 0,0 0 0,0 0 0,0 0 0,0 0 0,0 0 0,0 0 196,0 0-196,-1 12 2992,-2 25 1524,0-3-3080,-7 53 569,-27 236 111,12-75-1536,24-242-631,1 0 0,0 0 0,0 0-1,1 11 1,-1-17-4,0 1 0,0-1 0,0 0-1,0 1 1,0-1 0,0 0 0,0 1 0,0-1-1,0 0 1,0 1 0,0-1 0,0 0 0,1 1-1,-1-1 1,0 0 0,0 1 0,0-1 0,0 0-1,1 0 1,-1 1 0,0-1 0,0 0 0,0 0-1,1 1 1,-1-1 0,0 0 0,1 0 0,-1 0-1,0 0 1,0 1 0,1-1 0,-1 0 0,0 0-1,1 0 1,-1 0 0,0 0 0,1 0 0,-1 0-1,0 0 1,1 0 0,-1 0 0,11-8-567,-8 5 334,18-19-176,-1-1 0,-1 0 0,31-49 0,-19 25 289,-6 10 89,38-49 260,-55 76-155,30-31 569,-35 38-488,0 0 0,0 0 0,0 1-1,0-1 1,1 1 0,-1 0 0,1 0-1,0 0 1,0 0 0,5-1 0,-8 3-111,0 0 0,0 0 0,0 1 0,0-1 0,0 0 0,1 1 0,-1-1 0,0 1 0,-1-1 0,1 1 0,0-1 1,0 1-1,0-1 0,0 1 0,0 0 0,0 0 0,-1 0 0,1-1 0,0 1 0,-1 0 0,1 0 0,-1 0 0,1 0 0,-1 0 1,1 0-1,-1 0 0,1 2 0,-1-3-16,2 6 92,1 0 1,-2 1-1,1-1 1,-1 1-1,0-1 1,0 1-1,-1 10 1,-4 47 489,2-54-540,0 7-59,-1-1 0,0 0 1,-2 0-1,0-1 0,0 1 1,-9 15-1,2-2-159,8-19-696,1-1 1,-1 0-1,-6 10 1,6-15-639,3-3 730,0 1-1,1-1 0,-1 0 0,0 0 0,0 1 1,0-1-1,1 1 0,-1-1 0,1 1 0,-1 2 1,4-1-2234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23:41.26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541 6 9728,'-66'-6'4384,"-15"27"-3808,37-9 2591,17 6-1855,-26 6 736,11 3-1216,-10 2-352,15 5-288,-2-1-352,12 0 64,-3-3-2496,12-1 1408,-1-8-4927,14 0 3423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23:44.19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671 8 4800,'-1'-8'2746,"-23"24"2262,-3 2-2616,1 1 0,-36 35-1,32-24-1775,3 2-1,0 0 1,-30 51-1,-40 80 411,77-123-845,2 0-1,-19 58 1,28-65-91,2 0-1,1 0 1,2 1-1,0 66 1,6-49 36,3-1 1,16 82-1,44 82 302,-7-31 317,-53-161-660,-1 1 0,-1 0 0,0 34 1,-10 71 267,1-78-33,-22 78 0,23-108-284,0-1 0,-1 0 1,-1 0-1,-1 0 1,-18 30-1,-70 82 1,67-94-1326,1 0 1,-42 78-1,64-103 677,-12 22-4285,16-32 4255,-4 9-1175,6-11 1609,-1 1 1,1-1-1,0 0 1,0 1-1,0-1 1,0 1-1,0-1 1,0 0-1,0 1 1,0-1-1,0 0 1,0 1 0,0-1-1,0 0 1,0 1-1,1-1 1,-1 1-1,0-1 1,0 0-1,0 0 1,0 1-1,1-1 1,-1 0-1,0 1 1,0-1-1,1 0 1,-1 1-1,0-1 1,0 0-1,1 0 1,0 1-1,11 4-3642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23:45.20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 70 4800,'-16'-13'1557,"12"11"998,6 19 1916,3 8-2748,2 16-1357,7 244 2700,-8-150-2351,-3-106-635,-3-28-27,-4-11-309,0-8 157,1-1 0,0 1-1,1-31 1,1 34 117,0-40-188,6-62-1,-3 92 173,2-1 0,1 1 0,1 0 1,15-40-1,-15 53 203,0-1 1,1 1 0,1 0 0,0 0-1,1 1 1,12-13 0,-18 22-80,-1-1-1,1 1 1,0 0 0,0 0 0,0 0 0,0 0-1,0 1 1,0-1 0,0 1 0,1 0 0,-1 0 0,0 0-1,6-1 1,-7 2-90,-1 0-1,1 0 0,0 0 0,0 0 1,-1 0-1,1 0 0,0 0 1,-1 1-1,1-1 0,0 1 1,-1-1-1,1 1 0,0 0 1,-1 0-1,1-1 0,-1 1 1,1 0-1,-1 0 0,0 0 1,1 1-1,-1-1 0,0 0 1,0 0-1,0 1 0,0-1 1,0 1-1,0-1 0,0 1 1,0 1-1,2 4-4,-2-1 1,1 1-1,-1 0 0,0-1 0,0 1 1,-1 0-1,0-1 0,0 1 0,0 0 1,-3 9-1,-2 9-35,-10 33 0,13-52-65,0 0 0,-1 0 0,1 0 0,-1-1 0,0 1 0,-1-1 0,1 0 0,-1 0 0,0 0 0,0 0 0,-1-1 0,0 0 0,1 1 0,-8 3 0,10-7 65,1 0 0,-1-1 0,1 1 0,-1 0 0,1-1 0,-1 1 0,0-1 0,1 0 0,-1 0-1,1 0 1,-1 1 0,0-1 0,1-1 0,-1 1 0,0 0 0,1 0 0,-1-1 0,0 1 0,1-1 0,-1 1 0,-1-2-1,1 2 47,-2-3 331,6 4-159,20 14 1173,18 25-439,-21-20-870,44 36 0,3-5-2578,-30-23-3651,-25-22 1741,4-2 1450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23:46.28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 13 5472,'0'0'194,"-1"-1"1,1 0-1,0 1 0,-1-1 1,1 0-1,0 0 0,0 1 1,0-1-1,0 0 1,2-4 4149,-2 7-3878,1 0 0,-1 0 1,1 0-1,-1-1 1,1 1-1,0 0 1,0 0-1,2 3 0,3 8 243,-2-1-289,0 0 0,-1 0-1,0 0 1,1 18 0,0 55 656,-3-49-683,-8 368 2792,4-338-2754,4 65 422,0-140-866,1-1 0,0 1-1,1 0 1,0 0 0,6-13-1,-3 9-44,1 1 1,1 0-1,0 1 0,0-1 0,1 2 1,0-1-1,1 1 0,0 0 0,1 1 0,0 1 1,19-12-1,-25 17 91,0 0 0,0 0 0,1 0 0,-1 1 0,1 0 0,-1 0 0,1 1 0,0-1 0,0 1 0,-1 0 0,1 1 0,0 0 0,0 0 0,0 0 0,0 0 1,0 1-1,0 0 0,0 0 0,-1 1 0,1 0 0,0 0 0,-1 0 0,0 0 0,1 1 0,-1 0 0,0 0 0,0 0 0,-1 1 0,1 0 0,-1 0 0,1 0 0,-1 0 0,-1 1 0,1-1 0,3 7 0,-3-3 123,0-1 1,0 1-1,-1 0 0,0 0 0,-1 0 0,1 0 0,-2 0 1,1 1-1,-1-1 0,-1 1 0,0 14 0,-1-12-24,0-1 0,-1 1 1,-1-1-1,1 0 0,-2 1 0,0-2 0,0 1 0,-9 15 1,5-12-86,-1 0 0,0-1 0,-1 0 0,0-1 0,-1 0 0,0-1 0,0 0 0,-1-1 0,-1 0 0,1-1 1,-2 0-1,1-1 0,-16 6 0,20-10-382,1 0 0,-1-1 0,1-1 0,-1 1 1,1-1-1,-1 0 0,0-1 0,1 0 0,-1-1 0,0 0 0,-9-2 1,8 1-1335,1-1 0,-1 0 0,1-1 0,-1 0 0,-10-7 0,8 5-1621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23:49.53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519 1 2144,'-4'3'407,"3"-4"703,1-2 593,-5 5 255,-4 1-660,0 0-1,1-1 0,-1 0 1,0 0-1,-14 0 0,12 0-846,-13-1 702,-32-1 0,32 0-517,-46 3 0,54-1-522,6-1 38,0 1 0,0-1 0,1 2-1,-14 4 1,20-6-112,0 0-1,0 1 0,1-1 1,-1 1-1,0 0 1,1 0-1,-1 0 0,1 0 1,0 0-1,0 0 1,0 1-1,0-1 0,0 1 1,0 0-1,0-1 1,1 1-1,0 0 0,-2 5 1,-3 13 82,1 0 1,2 1 0,0-1-1,0 25 1,4 90 145,0-125-253,5 149 434,6 272 504,-32 72 306,13-430-1177,-42 345 497,27-309-595,20-101 17,0-1 1,0-1-1,-1 1 0,0 0 0,0-1 0,-1 1 1,0-1-1,-9 12 0,12-18 10,1-1 43,2 6 68,-2-6-213,117-4 789,49 1 81,0 19-1973,-159-15-51,8 1-3093,-15-3 4095,1 1 1,-1 0 0,1 0-1,-1 0 1,0 0 0,1-1 0,-1 1-1,0 0 1,1 0 0,-1-1-1,0 1 1,0 0 0,1-1 0,-1 1-1,0 0 1,0-1 0,1 1 0,-1 0-1,0-1 1,0 1 0,0 0-1,0-1 1,0 1 0,0-1 0,0 1-1,1 0 1,-1-1 0,0 1-1,0-1 1,0 1 0,0 0 0,-1-1-1,1-7-2375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23:50.51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0 176 3136,'1'-3'1258,"-1"-1"-1,1 1 1,-1 0 0,1-1-1,0 1 1,0 0 0,1-1-1,1-3 1,2-2-329,0 1 1,11-13 0,-6 9-777,1 0 0,0 0 0,20-14-1,-21 19 78,0 0 0,0 1-1,17-7 1,-24 11-212,0 1-1,1 0 1,-1 0-1,0 0 1,1 0-1,-1 0 1,1 1 0,-1-1-1,1 1 1,-1 0-1,1 0 1,0 1 0,-1-1-1,1 1 1,5 1-1,-6-1 14,-1 0-1,0 1 1,1-1-1,-1 1 0,0-1 1,0 1-1,0 0 1,0 0-1,0 0 0,0 0 1,-1 0-1,1 0 1,-1 0-1,1 1 0,-1-1 1,0 0-1,0 1 1,0-1-1,0 1 0,0 0 1,0-1-1,-1 1 1,0 0-1,1 3 0,-1 5 39,0 0-1,-1 0 0,-1 1 0,-3 15 0,3-21-27,-60 258 941,47-214-722,-3-1 0,-1 0-1,-30 53 1,35-80-78,-1-1-1,-27 30 1,37-45-114,-1 2 50,35-21 1071,-17 8-928,0 1 0,1 0 0,-1 0 1,1 1-1,-1 1 0,18-1 0,-8 0-159,22-5 0,-22 6-118,0-1-884,-16 2-880,-19-19-14782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23:57.30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281 0 2976,'-1'8'3111,"1"0"1,-5 15 0,-15 47-1847,12-43 7,-12 27-274,-1-2 1,-3-1-1,-33 53 1,40-72-549,2 1 0,0 1-1,-18 70 1,19-45 19,-9 98-1,19-110-345,1 1-1,3 0 1,1-1 0,3 1-1,11 55 1,123 379 80,-130-458-633,-4-14-552,0-1-1,-1 1 0,-1 0 1,1 0-1,0 18 1,-1-20-2716,-2-8 3616,0 0 0,0 0 0,1 0 0,-1 0 0,0 0 0,0 0-1,0-1 1,0 1 0,0 0 0,1 0 0,-1 0 0,0 0-1,0 0 1,0 0 0,0 0 0,0 0 0,0-1 0,1 1 0,-1 0-1,0 0 1,0 0 0,0 0 0,0 0 0,0 0 0,0-1-1,0 1 1,0 0 0,0 0 0,0 0 0,0 0 0,0-1 0,0 1-1,0 0 1,0 0 0,0 0 0,0 0 0,0-1 0,0 1-1,0 0 1,0 0 0,0 0 0,0 0 0,0-1 0,1-17-4830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23:59.97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24 49 1824,'-8'8'5322,"7"-7"-4477,1-1-775,0 0 0,0 0-1,0 1 1,1-1 0,-1 0-1,0 0 1,0 0 0,0 0-1,0 0 1,0 0 0,0 0 0,0 0-1,0 1 1,0-1 0,0 0-1,0 0 1,0 0 0,-1 1 1184,1-1-1185,0 0 1,-1 0 0,1 1-1,0-1 1,0 0 0,0 0-1,0 0 1,0 0 0,0 0-1,0 0 1,0 0 0,0 0-1,-1 0 1,1 0 0,0 0-1,0 0 1,0 0 0,0 0-1,0 0 1,0 0 0,0 0-1,7 4 1456,-2-4-1445,0 0 1,0 0-1,0-1 0,0 0 0,0 0 1,0 0-1,0 0 0,5-3 1,2 0-4,21-6-9,-3 1-57,47-9 1,-43 13-78,-6 0 248,46-1 0,-73 6 53,0 8-363,0-5 152,-1 1 1,0-1 0,0 0-1,0 0 1,0 0-1,0 1 1,-1-1 0,1 0-1,-1 0 1,0 0-1,0 0 1,0 0 0,0 0-1,-1 0 1,1 0-1,-1 0 1,-2 2-1,-5 7 162,0 0 0,-16 14-1,15-15-43,-15 11 117,0 0 0,-54 35 1,38-29-30,-33 22-22,62-37-171,11-12-31,0 1 0,0-1-1,1 0 1,-1 0 0,0 0 0,0 0 0,0 0 0,0 0 0,0 0 0,0 0 0,0-1 0,0 1 0,-1 0 0,1-1 0,0 1 0,0-1 0,-1 1 0,0 0-1,0-1-47,-2 3 10,-1 2 26,1-5 17,4 0 37,11 0 160,2-1-42,0-1 0,-1 0 0,15-5 0,10-2 13,-2 3-442,0 1 0,45-1-1,-48 2-1503,-2-1-3249,-20 5 1656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2:52:33.6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 1 9568,'-19'12'4320,"5"47"-3776,9-34 1919,10-4-1471,-5 8-64,0 1-544,5 0-96,4 3-160,1 0 0,4-3-64,-5-9-1024,0 0 512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3:03:30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432 27 4800,'-6'-12'1626,"6"12"-1534,0 0 0,-1 0 0,1 0 0,0 0 0,0 1 0,0-1 0,0 0 0,0 0 0,0 0-1,0 0 1,0 1 0,0-1 0,0 0 0,-1 0 0,1 0 0,0 0 0,0 0 0,0 0 0,0 1 0,0-1 0,-1 0 0,1 0 0,0 0 0,0 0 0,0 0 0,0 0 0,-1 0 0,1 0 0,0 0 0,0 0 0,0 0 0,-1 0 0,1 0 0,0 0 0,0 0 0,0 0 0,0 0 0,-1 0 0,1 0 0,0 0 0,0 0-1,0 0 1,-1 0 0,1 0 0,0 0 0,0-1 0,0 1 0,0 0 0,0 0 0,-1 0 0,1 0 0,0 0 0,0 0 0,0-1 0,0 1 0,0 0 0,0 0 0,0 0 0,0 0 0,-1-1 0,1 1 0,0 0 0,0 0 0,0 0 0,0 0 0,0-1 0,0 1 0,0 0 0,0 0 0,1 2 153,0 0 0,0 0 0,0 1-1,0-1 1,0 0 0,1 0 0,-1 0 0,1 0 0,-1-1 0,1 1 0,0 0 0,0-1 0,0 1 0,2 1 0,4 0-36,0 1 0,0-1 0,0-1 0,0 0 0,0 0 0,0-1 0,1 1-1,-1-2 1,9 1 0,13-3-9,35-5 1,-40 4-78,90-12 217,208-19-120,-307 33-235,-7 0-16,0 0 0,1 1 0,-1 1-1,1-1 1,17 5 0,-26-5 26,0 0 1,0 1 0,-1-1-1,1 1 1,0-1 0,-1 1-1,1-1 1,0 1-1,-1-1 1,1 1 0,0 0-1,-1-1 1,1 1 0,-1 0-1,1-1 1,-1 1 0,0 0-1,1 0 1,-1-1-1,0 1 1,1 0 0,-1 0-1,0 0 1,0 0 0,0-1-1,0 1 1,0 0-1,0 0 1,0 0 0,0 0-1,0 0 1,0-1 0,0 1-1,-1 0 1,1 1 0,-2 3-15,1 0 0,-1 0 0,0 0 1,-5 9-1,0-2 28,-1-1 1,0-1-1,-1 0 0,0 0 0,-13 10 1,-59 45-183,-51 24 115,59-40 105,1 2-103,-80 75 0,-73 84 328,118-114-238,-55 51 311,64-49-31,89-82-97,8-16-193,1 0 1,0 1 0,0-1-1,0 0 1,0 0-1,-1 1 1,1-1-1,0 0 1,0 0 0,0 1-1,0-1 1,0 0-1,0 1 1,0-1-1,0 0 1,0 0 0,0 1-1,0-1 1,0 0-1,0 1 1,0-1-1,0 0 1,0 0 0,0 1-1,0-1 1,1 0-1,-1 1 1,0-1-1,0 0 1,0 0-1,1 1 1,189-7 453,-65 0-439,15-5-38,-40 2 116,-67 7-183,195-15-1127,-213 15-1212,-1 4 672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24:01.28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33 52 1888,'5'5'9883,"-4"-4"-9487,11 1 2948,22-1-4492,-24-1 2246,14-1-872,-1 0 0,0-1 0,0-1 0,25-8 0,-16 4-227,51-5 0,-19 3 46,17-4 78,-70 12 125,-11 1-240,0 0 1,0 0-1,0 0 0,0 0 1,1 0-1,-1 0 0,0 0 1,0 0-1,0 0 0,0 0 1,0 0-1,0 0 0,0 1 1,0-1-1,0 0 0,0 0 1,0 0-1,0 0 0,0 0 1,0 0-1,0 0 0,0 0 1,0 0-1,0 0 0,0 0 1,0 1-1,0-1 0,0 0 1,0 0-1,0 0 0,0 0 1,0 0-1,0 0 0,0 0 1,0 0-1,0 0 0,0 0 1,-1 0-1,1 0 0,0 0 1,0 1-1,0-1 0,0 0 1,0 0-1,0 0 0,0 0 1,0 0-1,0 0 0,0 0 1,0 0-1,0 0 0,0 0 1,-1 0-1,1 0 0,0 0 1,-18 12 712,12-9-819,-22 15 357,1 1-1,-27 25 0,41-32-207,2 0 0,-1 1-1,2 0 1,0 0 0,0 1 0,-9 18 0,-43 104 292,-12 21-19,55-121-272,-19 33 61,5-8 6,-5 8 114,35-65-202,3-2-18,-1-1 1,0 1-1,0-1 0,0 1 1,0-1-1,0 1 1,0-1-1,0 1 0,0-1 1,-1 0-1,1 0 1,0 0-1,-1 0 1,1 0-1,-3 1 0,3-2 302,2-1-344,1 0-1,-1 0 1,1 1 0,-1-1-1,0 0 1,1 0 0,0 1-1,-1-1 1,1 1 0,-1-1-1,1 1 1,0-1 0,2 1-1,142-24 809,-134 23-704,0 0 0,0 0 1,17 3-1,5-1-13,-1-1-126,-32 0-566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24:04.48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 2080,'1'-2'8677,"1"10"-8295,1-1-1,-2 0 1,1 1 0,-1-1 0,0 13-1,-2 42 115,0-25-983,1-35 113,0 1-2252,0 1 1158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24:04.93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 20 2080,'-9'-2'326,"9"2"-246,0 0-1,0 0 0,0 0 1,0 0-1,-1 0 0,1 0 1,0 0-1,0 0 0,0 0 0,0 0 1,0 0-1,-1-1 0,1 1 1,0 0-1,0 0 0,0 0 1,0 0-1,0 0 0,0 0 1,0 0-1,0-1 0,-1 1 1,1 0-1,0 0 0,0 0 0,0 0 1,0-1-1,0 1 0,0 0 1,0 0-1,0 0 0,0 0 1,0-1-1,0 1 0,0 0 1,0 0-1,0 0 0,0 0 1,0 0-1,0-1 0,0 1 0,0 0 1,0 0-1,0 0 0,0 0 1,1-1-1,-1 1 0,0 0 1,0 0-1,0 0 0,0 0 1,0 0-1,0 0 0,0-1 0,1 1 1,1-1 104,0 0-1,0 0 1,1-1 0,-1 2 0,1-1 0,-1 0 0,0 0 0,1 1-1,-1-1 1,1 1 0,0 0 0,-1 0 0,1 0 0,3 0 0,6 0 204,0-1-57,0 1-1,0 0 0,0 1 1,0 0-1,0 1 1,0 0-1,0 1 0,-1 0 1,1 1-1,-1 1 0,0-1 1,0 2-1,-1 0 0,1 0 1,-1 0-1,-1 1 0,12 11 1,-19-17-258,-1 2 0,1-1 0,0 0 0,0 0 0,-1 1 0,1-1 0,-1 0 0,0 1 0,0 0 1,0-1-1,0 1 0,0-1 0,-1 1 0,1 0 0,0 4 0,-1-3 17,-1 1 1,1-1-1,-1 0 0,0 0 1,1 0-1,-2 0 1,1 0-1,0 0 0,-4 5 1,-1 3 35,-2 0 1,0-1-1,0 0 1,-1 0-1,-13 12 1,13-14-432,0-1-1,-1 0 1,0-1 0,-16 10 0,23-15-43,-1 0 0,0 0 0,0 0-1,0-1 1,0 1 0,0-1 0,0 0 0,0 0 0,0-1 0,0 1 0,0-1 0,-1 0 0,1 0-1,0 0 1,0-1 0,0 1 0,-5-2 0,2-1-916,0-1 0,0 0 0,0 0 0,0-1 0,-8-7 0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24:05.89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3 106 2816,'-2'2'2360,"2"-2"-2284,0 0 0,0 0 0,0 0 0,0 0 0,0 0 0,0 1 0,0 0 762,0-1-762,4 7 1130,9 7-346,-4-8-612,0 0 0,0-1 0,0 0 0,1 0 0,-1-1 0,1 0 0,0-1 0,1 0 0,-1-1 0,0 0 0,12 0 0,-20-2-231,-1 0 1,1 0 0,0 0-1,0 0 1,-1-1 0,1 1-1,0-1 1,-1 1 0,1-1-1,-1 1 1,1-1 0,-1 0-1,1 0 1,-1 0 0,1 0-1,-1 0 1,0 0 0,0 0-1,1 0 1,-1-1 0,1-1-1,-1 1-2,0 0 0,0 0 0,0 0 0,0-1 0,0 1 0,0 0 0,-1 0 0,1-1 0,-1 1 0,0 0 0,0-1 0,0 1 0,0-1 0,-1-3 0,-1-8 96,0 0 0,-6-15 0,6 23 10,-1 0 0,1 0 0,-1 1 0,0-1 0,0 1 0,-1-1 0,-5-6 0,8 11-69,0 0 0,0 0 0,0 0 0,-1 0 0,1 0 0,0 0 0,-1 0 0,1 0 0,-1 0 0,1 1 0,-1-1 0,1 1 0,-1-1 0,1 1 0,-1-1 0,0 1 0,1 0-1,-1 0 1,1 0 0,-1 0 0,0 0 0,1 0 0,-1 0 0,0 1 0,1-1 0,-1 0 0,1 1 0,-1-1 0,1 1 0,-1 0 0,-2 1 0,1 0 37,0 0 0,0 1 0,-1 0 0,1-1 0,1 1 0,-1 0 0,0 0 0,1 0 0,-1 1 0,1-1 0,-3 6 0,-2 6 359,1 1 1,-7 23-1,12-32-363,-1 0-1,1 0 1,1 1-1,-1-1 1,1 1-1,1-1 1,1 15-1,0-14 5,0 0 1,0 0-1,1 0 0,0 0 1,0-1-1,1 1 0,0-1 1,0 0-1,0 0 0,1 0 1,7 7-1,-3-3-35,-2-3 12,-1 0 1,1-1 0,11 9-1,-15-13-113,0-1 0,0 0 1,0-1-1,0 1 0,0-1 0,1 1 0,-1-1 0,0 0 0,1 0 1,-1-1-1,1 1 0,-1-1 0,6 1 0,7-2-1828,-1 0 1,1 0-1,-1-2 1,0 0-1,28-9 0,-16 3-2327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24:06.50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 13 2144,'-3'-4'7466,"58"-4"-3834,-44 8-3236,-3-1-132,1 1-1,-1 0 0,1 1 1,10 2-1,-18-3-228,1 1-1,-1-1 0,0 0 1,0 0-1,0 1 0,0-1 1,0 1-1,1-1 0,-1 1 1,0 0-1,0-1 0,0 1 1,0 0-1,0 0 1,-1-1-1,1 1 0,0 0 1,0 0-1,-1 0 0,1 0 1,0 0-1,-1 0 0,1 0 1,-1 1-1,1-1 1,-1 0-1,0 0 0,1 0 1,-1 0-1,0 1 0,0-1 1,0 0-1,0 0 0,0 1 1,0-1-1,0 0 0,-1 2 1,0 1 62,0 0 1,0 0-1,-1 0 1,0 0-1,0 0 1,0 0-1,0 0 1,-1-1-1,1 1 0,-6 5 1,-4 2 401,-20 16 0,4-4 33,20-15-486,9-2 11,0-5-39,1 0 0,-1 0-1,1-1 1,0 1 0,0-1-1,-1 1 1,1-1 0,0 1-1,0-1 1,-1 0-1,3 0 1,80 0-390,-56-1-2716,39 3-1,-64-1 2604,0-1-1,0 1 1,0-1 0,0 1-1,0 0 1,0 0 0,0 1-1,-1-1 1,1 0 0,0 1-1,-1 0 1,1-1 0,-1 1-1,3 3 1,-4-4 94,0 1-1,0 0 1,0-1-1,0 1 1,0 0-1,0 0 1,0 3-1,-1-5 383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24:09.83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14 201 2496,'0'-1'268,"0"1"-1,0-1 1,0 1-1,0-1 1,0 1-1,0-1 1,-1 1 0,1-1-1,0 1 1,0-1-1,0 1 1,-1-1 0,1 1-1,0-1 1,-1 1-1,1 0 1,0-1-1,-1 1 1,1-1 0,-1 1-1,0-1 1,0 1-97,1 0 0,-1-1 0,1 1 0,-1-1 1,1 1-1,-1-1 0,1 1 0,-1-1 0,1 0 0,0 1 1,-1-1-1,1 0 0,0 1 0,-1-1 0,1 0 0,0 1 1,0-1-1,0 0 0,-1 1 0,1-1 0,0-2 2396,11-2-1437,0 2-962,1 0-1,-1 0 0,0 1 1,21-1-1,-5 0-33,52-6 22,338-41 466,-348 40-608,617-70 250,-612 76 109,118 11 0,-177-6-272,-3 0 122,0 0 0,0 1 0,17 5-1,-29-7-266,0 0-1,0 0 1,1 0-1,-1 0 1,0 0-1,0 0 1,0 1-1,0-1 1,1 0-1,-1 0 1,0 0-1,0 0 1,0 1-1,0-1 1,0 0-1,0 0 1,0 0-1,0 1 1,0-1-1,1 0 1,-1 0-1,0 0 1,0 1-1,0-1 1,0 0-1,0 0 1,0 1-1,0-1 1,0 0-1,-1 0 1,1 0-1,0 1 1,0-1-1,0 0 1,0 0-1,0 0 1,0 1-1,0-1 1,0 0-1,-1 0 1,1 0-1,0 0 1,0 1-1,0-1 1,0 0-1,0 0 1,-1 0-1,-7 9-2563,-2-5-4055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24:11.92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 84 2304,'-4'-4'423,"3"3"-295,0 0 0,0 1-1,0-1 1,0 0-1,0 0 1,1 0-1,-1 0 1,0 0-1,1 0 1,-1 0-1,1-9 8924,4 18-8707,1 6 71,0 0-1,-2 1 1,1-1 0,2 30 0,-1-6-30,31 167 1289,-35-189-1357,-1-13-31,0-10-217,0-58 192,14-104 1,-11 148-130,-1 3-42,1-1-1,1 1 1,1 0 0,7-18 0,-11 32-11,2 0 0,-1 0-1,0 1 1,1-1 0,-1 1-1,1-1 1,0 1 0,0 0 0,0 0-1,1 0 1,-1 1 0,1-1-1,0 1 1,-1 0 0,1 0 0,0 0-1,0 1 1,0-1 0,0 1-1,1 0 1,-1 0 0,0 0 0,8 0-1,5 1 14,0 0-1,0 1 1,0 1-1,25 6 0,-37-7-85,38 12-198,0 0-2488,-14-10-3680,-10-3-338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24:12.74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 4 3328,'-16'-4'13055,"23"8"-10591,0-1-2263,0-1 0,0 0-1,1 0 1,-1 0 0,0-1-1,9 0 1,48-1 328,-31-1-276,117-2 552,-3-6-634,-115 9 30,-17 0-4589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24:14.96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567 35 2976,'-5'-18'6128,"3"16"-5339,-1 0 0,0 0 1,0 0-1,-1 1 0,1-1 1,0 1-1,-5-2 0,0 2-460,-1 1 0,1 0 0,0 0 0,0 1 0,-1 0 0,1 0 0,0 1 0,-10 3 0,-7 1 134,3-1-256,0 1-1,1 1 1,0 0 0,1 2-1,-21 11 1,26-11-162,0 0 0,1 1 0,1 0 0,0 2 0,0-1 0,1 2 0,-13 17 0,0 3 89,1 2 0,-31 63 0,45-79-133,2 1 0,0 0 0,2 1 0,0 0 0,1 0 0,1 0 1,-1 25-1,5-38-11,-1-1-1,2 1 1,-1-1 0,1 1 0,1-1 0,-1 1 0,1-1-1,0 0 1,1 0 0,0 0 0,0 0 0,0 0 0,1-1 0,0 1-1,0-1 1,1 0 0,-1 0 0,1-1 0,1 0 0,-1 1 0,1-2-1,0 1 1,0-1 0,0 1 0,1-2 0,-1 1 0,1-1-1,0 0 1,0 0 0,10 2 0,-1-2-6,1 0 0,-1-1 0,0-1 1,1 0-1,-1-1 0,1-1 0,18-3 0,-6-1 12,-1-1 0,1-1-1,32-14 1,-46 15 8,1-1 0,-1-1 1,0 0-1,0-1 0,-1-1 0,0-1 1,-1 1-1,0-2 0,-1 0 0,0-1 0,-1 0 1,0 0-1,-1-1 0,-1-1 0,0 1 0,-1-2 1,-1 1-1,9-26 0,-6 8 206,-1-1 0,-2 1 0,-1-1 1,1-47-1,-7 69-43,0-1 0,-1 1 0,0-1 1,-1 1-1,0 0 0,-1 0 0,-8-21 1,10 29-172,-1-1 1,-1 0 0,1 0 0,0 1 0,-1 0 0,0-1 0,0 1 0,0 0-1,-1 0 1,1 1 0,-1-1 0,0 1 0,0-1 0,0 1 0,-1 1 0,1-1 0,-1 0-1,1 1 1,-1 0 0,0 0 0,-6-1 0,9 3-170,0-1 0,0 1 0,-1-1 0,1 1 0,0 0 0,0 0 0,0 0 0,0 1 0,-1-1 0,1 0 0,0 1 0,0-1 0,0 1 0,0 0 0,0 0 0,0 0 0,0 0 0,0 0 0,0 0 0,1 0 0,-1 1 0,-2 1 0,1 1-574,1-1-1,-1 1 0,1 0 1,0-1-1,0 1 1,1 0-1,-1 0 0,1 1 1,0-1-1,-1 7 1,-3 14-1429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24:15.32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 4 5824,'-12'-4'1120,"9"6"-98,12 12 634,2 0-894,74 127 7035,-34-57-5989,-44-72-1700,0 0 1,-1 1-1,0-1 0,-1 1 1,-1 0-1,0 1 1,-1-1-1,3 17 1,-6-24-189,11 85 109,-9-30-4282,-2-48 973,0-4 1035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3:03:31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18 2304,'-2'-2'185,"-1"0"0,0 0 0,0 0 0,0 1 0,-1-1 0,1 1 0,0 0 0,-1 0 0,1 0 0,-1 0 0,1 0 0,-1 1 0,1-1 0,-1 1 0,-4 0 0,-4 1 1322,5 0 1187,19 2-1141,66 7 872,-24-3-1943,-11-2-451,0-2-1,1-2 1,47-5 0,-44-1-479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24:16.01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328 5 6464,'-11'-4'1686,"10"10"438,1 10-441,-3-1-1026,-2 0 0,0-1 1,0 1-1,-1-1 0,-1-1 0,-9 14 0,-11 24 199,17-30-630,-17 38 570,-54 87 0,69-127-714,6-9-85,0 0 1,-14 16-1,18-24-54,0 0-1,0 0 1,0-1 0,0 1 0,0 0 0,-1-1 0,1 1 0,0-1 0,-1 0 0,1 0 0,-1 0-1,1 0 1,-1 0 0,0-1 0,1 1 0,-1-1 0,-3 1 0,5-1 26,0 0 0,0 0 1,0-1-1,0 1 0,0 0 0,0 0 1,0-1-1,0 1 0,1 0 0,-1-1 1,0 1-1,0-1 0,0 1 0,0-1 1,1 0-1,-1 1 0,0-1 1,0 0-1,1 1 0,-1-1 0,1 0 1,-1 0-1,1 0 0,-1 0 0,1 1 1,-1-1-1,1-2 0,-2-1-61,1-1 0,0 0 0,0 0 0,0-6 0,0 5 31,-2-9-23,2-1 0,0 1 0,0 0-1,2-1 1,0 1 0,0 0 0,2 0-1,0 0 1,9-27 0,-12 40 157,1 0 0,0 0 0,0 1 0,0-1 0,0 0-1,0 1 1,0-1 0,0 1 0,1-1 0,-1 1 0,1-1 0,-1 1 0,1 0 0,-1 0 0,1 0 0,0 0 0,-1 0 0,3-1 0,-2 2-18,-1 0 0,0-1 0,1 1 1,-1 0-1,0 0 0,1 0 1,-1 0-1,0 1 0,1-1 0,-1 0 1,0 0-1,0 1 0,1-1 0,-1 1 1,0-1-1,0 1 0,0 0 0,1-1 1,-1 1-1,0 0 0,0 0 0,0 0 1,0 0-1,0 0 0,-1 0 1,1 0-1,1 2 0,8 14 221,-1-1-1,0 2 1,-1-1-1,-2 1 0,7 22 1,13 34 204,-17-55-633,1 0 0,2-1 0,-1 0 0,2-1 0,1 0 0,25 25-1,-36-39-310,1 0 0,-1 0 0,1 0 1,0 0-1,0-1 0,0 0 0,0 0 0,0 0 0,0 0 0,8 1 0,-9-2 10,-1-1 1,1 1-1,0-1 0,0 0 1,0 0-1,0 0 0,-1 0 1,1 0-1,0-1 0,0 1 1,0-1-1,-1 0 1,1 0-1,0 0 0,-1 0 1,1 0-1,3-3 0,-3 2-190,0-1 0,-1 0-1,1 1 1,0-1-1,2-6 1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24:16.77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 30 2976,'-1'-5'283,"1"4"-193,-1-1 1,1 1-1,-1-1 0,1 1 1,0-1-1,0 1 0,0 0 0,0-1 1,0 1-1,0-1 0,1 1 0,-1-1 1,0 1-1,1-3 0,0 3 529,12 1 1391,-10 1-1806,1 0-1,-1-1 1,0 1 0,0 0-1,1 0 1,-1 1-1,0-1 1,0 1-1,0 0 1,0-1-1,0 1 1,-1 0-1,1 1 1,0-1-1,2 4 1,8 8 611,16 25 0,-24-33-624,19 28 391,79 103 1118,-11-14-833,-75-96-693,-1 1-1,22 55 0,-15-19 4,-2 2 0,-4 0-1,-2 1 1,-3 1 0,5 113 0,-16-88 399,-18 154 0,7-177-173,-3-1 1,-43 129 0,0-52-1311,-138 252 0,85-225-5940,81-138 1503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24:19.95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119 4 1056,'2'-3'6181,"6"5"-5799,1 0 1,-1-1-1,1 0 0,-1 0 0,1 0 0,-1-1 1,1-1-1,10-1 0,21 0-195,23 1 197,75 2 720,-130 0-1014,0 0 0,-1 0 0,1 1 0,12 5 0,-16-6-10,-1 1 0,0-1 1,1 1-1,-1 0 0,0 0 0,0 0 1,0 0-1,0 1 0,-1-1 0,1 1 1,3 5-1,1 4-59,0 0 1,-2 0-1,1 0 1,4 20-1,11 55-129,-9-31 205,12 43-52,17 142 1,-26 134 7,-20-262 126,-19 119-1,8-63-181,9-85 156,-6 76-124,10 206 0,9-221 246,-17 196 0,7-315-230,0 14-69,-1 17 269,5-55-222,0 0 0,0 0 0,0 0 0,0 0 0,-1 0 0,1 0 1,0 0-1,-1-1 0,0 1 0,1 0 0,-1 0 0,0 0 0,0 0 0,0-1 0,0 1 0,-1 0 0,1-1 0,0 1 0,-1-1 0,1 1 0,-1-1 0,1 0 0,-1 0 0,1 0 0,-1 0 0,0 0 0,-2 1 1,-8 4 218,0-1 1,0 0-1,0-1 1,-17 3 0,-54 7 901,23-4-504,19-2-374,6 0-614,0-2 0,0-1 0,-62 0 0,90-6-137,0 1-1,0-1 0,0 0 0,0-1 0,0 0 0,0 0 0,-9-5 0,13 6 201,0-1-1,0 1 1,1-1 0,-1 0 0,0 0 0,1 0-1,0 0 1,-1-1 0,1 1 0,0 0 0,0-1-1,1 0 1,-1 1 0,0-1 0,1 0-1,0 0 1,0 0 0,-1 0 0,2 0 0,-2-5-1,0-43-4092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24:20.71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 36 2400,'-5'-9'361,"4"9"-254,1 0 0,-1-1 1,1 1-1,-1-1 0,1 1 1,-1-1-1,1 1 0,-1-1 1,1 0-1,0 1 0,-1-1 1,1 1-1,0-1 0,0 0 1,0 1-1,-1-1 1,1 0-1,0 1 0,0-1 1,0 0-1,0 1 0,0-1 1,0 0-1,0 1 0,0-1 1,0 0-1,1 1 0,-1-1 1,0 0-1,0 1 0,1-1 1,-1 0-1,6-6 6169,-3 12-4973,-2-3-1799,1 4 770,1 1-1,-2 0 1,1-1-1,-1 1 0,0 0 1,0 0-1,-1 0 1,0 0-1,0 0 1,-3 14-1,1 4 20,1 114 905,-4 52-412,2-109-551,2-52-105,-4 38 1,-4 1-701,7-59-589,18-19-10823,-2-1 8958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24:21.05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376 1 5408,'-1'-1'85,"1"1"0,-1 0 1,0 0-1,1 0 0,-1 0 0,0 0 1,0 0-1,1 0 0,-1 0 0,0 1 1,1-1-1,-1 0 0,0 0 0,1 1 1,-1-1-1,0 0 0,1 1 0,-1-1 1,1 0-1,-1 1 0,0-1 0,1 1 1,-1-1-1,1 1 0,0-1 0,-1 1 1,1-1-1,-1 1 0,1 0 0,0-1 1,-1 1-1,1 0 0,0-1 0,-1 2 1,-4 8 1212,-12 18 1314,-32 37-1,-13 20-474,41-51-1642,2 1-1,1 1 1,-12 38 0,-5 27-98,-57 153-1386,88-243-208,0-1-1302,17-17-8130,-5 2 9696,11-11-1030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24:21.51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25 0 5216,'7'10'5456,"0"-7"-4678,0 0 1,0 0 0,0-1-1,10 2 1,-12-3-625,0 0 1,0 0-1,0 1 0,0 0 0,0 0 1,0 0-1,0 0 0,-1 1 0,1-1 0,-1 1 1,0 0-1,5 5 0,-8-6-99,0 0 0,0 0-1,0 0 1,0 1 0,0-1-1,0 1 1,0-1 0,-1 1-1,1-1 1,-1 1 0,0-1-1,0 1 1,0-1 0,0 1-1,0-1 1,0 1 0,-1-1 0,1 1-1,-1-1 1,0 1 0,0-1-1,0 0 1,0 1 0,-2 2-1,-2 5 154,0-1 0,-1 1-1,-1-1 1,-8 10-1,-42 54 1601,20-24-528,34-45-1202,2-4-67,1 1 0,-1-1 0,0 1 0,1 0 0,-1-1 1,1 1-1,0 0 0,-1-1 0,1 1 0,-1 0 0,1-1 0,0 1 0,0 0 1,-1 0-1,1-1 0,0 3 0,0-3-14,0 1-1,0-1 1,0 1 0,0-1-1,1 1 1,-1-1 0,0 1-1,0-1 1,1 1 0,-1-1-1,0 1 1,0-1 0,1 1 0,-1-1-1,0 0 1,1 1 0,-1-1-1,1 1 1,-1-1 0,1 0-1,-1 1 1,1-1 0,-1 0-1,1 0 1,-1 0 0,1 1-1,-1-1 1,1 0 0,-1 0-1,2 0 1,18 2 98,-18-2-108,49-3-1383,0-2 1,54-12 0,-28 4-5246,-49 9 1143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24:22.87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122 232 4064,'-19'-13'3322,"13"19"-1172,1-2-1540,1-1-317,1-1 0,1 1 0,-1 0 0,0 0 0,1 0 0,-4 4 0,-27 39 1659,22-26-1385,5-12-400,2 0 1,-6 12-1,9-18-142,0 0 0,0 0 0,1 0 0,-1 0 0,1 0 0,-1 1 0,1-1 0,0 0 0,0 0 0,0 0 0,0 0-1,0 0 1,1 0 0,-1 0 0,1 0 0,0 2 0,0 0-10,1 0 1,0-1-1,-1 0 0,1 1 0,0-1 1,5 5-1,-6-7-27,0 0 0,0 0 0,0-1 0,0 1 0,0 0 1,1 0-1,-1-1 0,0 1 0,1-1 0,-1 1 0,0-1 0,1 0 0,-1 0 1,1 1-1,-1-1 0,0 0 0,1 0 0,-1 0 0,1-1 0,-1 1 0,2 0 1,0-1-26,-1 0 1,0 0 0,0 0-1,0 0 1,0-1 0,0 1 0,0-1-1,0 1 1,0-1 0,-1 1 0,3-4-1,17-21-215,-21 25 246,28-33-66,-18 23 98,-1-1 0,-1 1 0,9-16 0,8-19 128,29-65-52,-49 98 195,0-1 0,-1 0 0,-1 0 0,0 0 1,-1 0-1,0-24 0,-2 29 593,0 20-420,-4 10 33,0 0 0,-12 33-1,-2 7 86,11-30-380,-24 118 0,28-128-386,-3 23-1498,6-41 1103,0 1 0,1-1-1,-1 0 1,1 0 0,-1 1 0,2 3 0,-2-7 511,0 0 1,0 0 0,0 0 0,0 0 0,0 0-1,0 0 1,0 0 0,0 0 0,0 1 0,1-1-1,-1 0 1,0 0 0,0 0 0,0 0 0,3 0-2509,9-5-364,7-3-1844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24:23.23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29 156 5152,'-16'-7'1648,"16"7"-1635,0 0 1,0 0-1,0 0 1,-1 0-1,1 0 1,0 0-1,0 0 1,0-1-1,0 1 1,0 0-1,0 0 1,0 0-1,0 0 1,-1 0-1,1 0 1,0 0-1,0 0 1,0 0-1,0 0 1,0 0-1,0 0 1,0 0-1,-1 0 1,1 0-1,0 0 1,0 0-1,0 0 1,0 0-1,0 0 1,0 0-1,0 0 1,-1 0-1,1 0 1,0 0-1,0 0 1,0 1-1,0-1 1,0 0-1,0 0 1,0 0-1,0 0 1,0 0-1,0 0 1,-1 0-1,1 0 1,0 0-1,0 1 1,0-1-1,-1 3 287,-1 1 0,1 0 0,0 0 0,0-1 0,0 1 0,1 0 0,-1 0 0,1 0 0,0 0 0,1 6 0,-1-1 3488,23-37-679,4-27-1408,-22 41-1483,2 1 1,-1 0 0,2 0 0,-1 1 0,14-17-1,-19 27-286,0 0 0,1 1 0,-1-1 0,0 0 0,1 1 0,-1-1 0,1 1 0,-1 0 0,1 0 0,0 0 0,0 0 0,-1 0 0,5 0 0,6 0-1254,23-1 0,-4 1-1444,4-5-2167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24:34.83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1 776 2080,'6'3'5594,"-4"-6"-5236,1 0 1,-1 1-1,0-1 0,0 0 0,-1 0 0,1 0 0,-1 0 0,1 0 0,-1 0 0,0-1 0,1-3 0,5-12 257,7-8-364,0 0 0,2 2-1,1-1 1,2 2 0,0 1-1,1 0 1,1 1 0,42-33-1,79-59 481,-129 102-605,-1 0 1,0-1-1,-1 0 1,0 0-1,-1-2 1,0 1-1,8-20 1,-8 13 28,0 0 0,-2-1 0,-1 0 0,8-42-1,-14 55-92,2-7 60,-1 1 0,1-23-1,-6 82 68,-2 1 1,-1-2-1,-13 44 0,11-55-65,2 0 0,-3 34 0,9-55-90,-1 0 1,2 1-1,0-1 0,0 0 1,1 0-1,0 0 0,0 0 0,2 0 1,6 16-1,-9-26-10,-1 1 0,1-1-1,0 1 1,-1-1 0,1 1 0,0-1-1,0 0 1,0 0 0,0 1 0,1-1 0,-1 0-1,0 0 1,0 0 0,1 0 0,-1 0-1,1-1 1,-1 1 0,1 0 0,-1-1-1,1 1 1,-1-1 0,3 1 0,-1-1 16,0 0 0,-1 0 0,1 0 0,0-1 1,-1 1-1,1-1 0,-1 0 0,1 0 0,0 0 1,-1 0-1,0 0 0,1 0 0,2-3 0,5-3 15,-1 0 0,1-1 0,-1 0-1,-1-1 1,1 0 0,-1-1-1,-1 1 1,8-14 0,6-14-84,16-40 1,-29 60 3,-8 16 23,4-7-8,-1 0 0,1-1 0,2-12-1,-9 32 156,-1 9 119,-3 26-1,3-8-312,2-19 273,1 1 0,1 31-1,0-45-458,1 0-1,0 0 1,1 0 0,-1 0 0,1 0-1,0 0 1,1 0 0,-1-1-1,1 1 1,0-1 0,0 0-1,7 8 1,-4-6-1254,0-1 0,1 1 0,0-1 0,15 9 0,15 6-4756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24:52.92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195 131 3232,'-1'-1'223,"-1"-1"1,0 1-1,0-1 1,1 1 0,-1 0-1,0 0 1,0 0-1,0 0 1,0 0-1,-1 1 1,1-1-1,0 1 1,0-1-1,0 1 1,0 0-1,-1-1 1,1 1-1,-3 1 1,-1 0 121,0 0 0,0 0 0,1 1-1,-1-1 1,0 1 0,-5 4 0,2-2-167,1 0 1,0 1-1,0 0 0,0 1 1,1 0-1,-1 0 1,1 0-1,-11 15 0,15-17-133,0 1 0,0-1 0,0 1-1,1 0 1,-1 0 0,1 0-1,1 0 1,-1 0 0,1 0 0,0 1-1,0-1 1,0 0 0,1 1 0,0-1-1,0 0 1,0 1 0,2 8 0,0-4 17,1 0-1,0-1 1,0 0 0,1 0 0,0 0 0,1 0 0,0 0 0,0-1 0,1 0 0,0 0 0,0-1-1,1 1 1,0-2 0,0 1 0,1-1 0,0 0 0,0 0 0,0-1 0,1 0 0,0 0 0,0-1-1,0-1 1,0 1 0,1-1 0,-1-1 0,1 0 0,13 2 0,3-4 83,-1-1 1,1-1-1,0-1 0,26-7 1,-1-3 74,49-19 1,-78 24-75,0-1-1,-1-1 1,0-1 0,0-1 0,24-18 0,-38 23-68,0 1 0,0-1 0,-1 0 0,1 0 1,-2-1-1,1 0 0,-1 0 0,7-15 0,-9 16-40,-1 1 0,1-1-1,-1 1 1,-1-1 0,0 1 0,1-1-1,-2 0 1,1 0 0,-1 0 0,0 1-1,-1-1 1,1 0 0,-3-8-1,1 6-43,0 2 0,-1-1-1,0 0 1,0 0-1,-1 1 1,0 0-1,0-1 1,-1 2-1,1-1 1,-2 0-1,1 1 1,-1 0 0,0 0-1,0 1 1,0 0-1,-1 0 1,0 0-1,-9-5 1,6 6-39,0 1 0,0-1 1,0 1-1,-1 1 0,1 0 1,-1 1-1,0 0 0,1 0 0,-1 1 1,0 0-1,1 1 0,-1 1 1,0-1-1,1 2 0,0-1 1,-1 1-1,1 1 0,-15 7 0,15-6-326,0 1 0,1 0 0,0 0 0,0 1 0,0 0 0,0 1 0,-11 14 0,14-14-445,0 0-1,1 0 1,0 0-1,0 0 0,1 1 1,0 0-1,0 0 0,1 0 1,-3 14-1,5 2-1284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3:03:33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28 466 3136,'-2'0'201,"1"0"1,-1 1-1,1-1 0,-1 0 1,1 1-1,-1-1 0,0 1 1,1 0-1,0 0 0,-1-1 1,1 1-1,-3 2 1,-2 3 1168,6-4 215,15-7-485,-10 4-851,1-1 1,-1 0 0,1 0-1,-1 0 1,9-6-1,1-3-44,0-2 0,-1 1 0,-1-2 0,0 1 0,0-2 0,-2 0 0,20-33 0,53-126 108,-53 104-116,-29 65-194,0 1 1,0-1 0,-1 0 0,1 0 0,-1 0-1,1-6 1,-7 14-425,-1 8 299,1-1-1,1 1 1,0 0-1,-4 19 1,3-12 99,0 0 102,0 0-1,2 0 0,0 0 0,1 0 0,1 1 1,1-1-1,0 0 0,5 26 0,-5-41-35,1 0-1,0 0 1,0 0-1,0 0 1,0 0-1,1 0 1,-1 0-1,1 0 1,-1 0 0,1-1-1,0 1 1,0-1-1,1 1 1,-1-1-1,5 4 1,-4-4 41,1 0 1,0 0 0,0 0 0,0 0-1,-1-1 1,1 0 0,1 1-1,-1-2 1,0 1 0,0 0 0,4-1-1,2 0 28,-1 0 0,1-1 0,-1 0 0,0-1 0,1 0 0,-1 0 0,0-1-1,-1 0 1,1-1 0,11-6 0,3-3 13,-2-1-1,0-2 0,0 0 1,-2-1-1,22-24 1,11-22-115,46-74 1,-92 129-134,0 0 1,13-13-1,-19 21 120,1 0 1,-1 0-1,0 0 0,0 0 1,1 0-1,-1 1 0,0-1 1,0 0-1,1 0 0,-1 0 1,0 1-1,0-1 0,0 0 1,1 0-1,-1 0 0,0 1 1,0-1-1,0 0 0,0 1 0,0-1 1,1 0-1,-1 0 0,0 1 1,0-1-1,0 0 0,0 1 1,0-1-1,0 0 0,0 1 1,3 13 18,0 11-18,-2 0 0,-1 0-1,-1 0 1,-1-1 0,-6 31-1,1-22 81,-2 0 1,0 0-1,-20 41 0,26-69 15,0 1 0,0-1 0,-1 0 1,0 1-1,0-2 0,0 1 0,-6 5 0,9-9-50,-1 1 0,1-1-1,-1 0 1,1 1 0,-1-1-1,1 0 1,-1 0 0,0 0 0,0 0-1,1-1 1,-1 1 0,0 0 0,0-1-1,0 1 1,0-1 0,0 0-1,0 1 1,0-1 0,0 0 0,0 0-1,0 0 1,0-1 0,0 1-1,-3-1 1,5 1-42,0-1 0,-1 1-1,1 0 1,0 0 0,0 0 0,0 0 0,0 0-1,0 0 1,-1 0 0,1 0 0,0-1 0,0 1-1,0 0 1,0 0 0,0 0 0,0 0 0,0 0-1,0-1 1,0 1 0,-1 0 0,1 0 0,0 0-1,0-1 1,0 1 0,0 0 0,0 0-1,0 0 1,0 0 0,0-1 0,0 1 0,0 0-1,0 0 1,0 0 0,0 0 0,0-1 0,1 1-1,-1 0 1,0 0 0,0 0 0,0 0 0,0-1-1,0 1 1,0 0 0,0 0 0,0 0-1,1 0 1,-1 0 0,0-1 0,0 1 0,8-6-66,-7 5 74,7-4-28,-1-1 1,1 2-1,0-1 0,1 1 1,-1 0-1,14-4 0,58-11-8,-7 1 57,-61 16 16,0-1-1,0 1 0,20 0 1,-19 1-1199,0 0-1,0-1 1,13-3-1,-14-2-1374,-6 3-138,4 3 522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24:53.32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 17 4064,'-11'-14'1307,"8"12"852,18 6 1153,-10-2-2949,2-1-56,-1 2 1,0-1-1,0 1 1,0-1-1,-1 2 1,1-1 0,-1 1-1,0 0 1,0 0-1,0 0 1,9 10 0,-4 0-123,0 1 0,-1-1 1,-1 2-1,10 23 0,19 69 297,-7-16-493,-29-88-154,1 1-125,-1-1 1,1 1-1,0-1 0,0 0 1,1 1-1,-1-1 0,1 0 1,0 0-1,5 5 1,1-1-1071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24:53.76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33 5568,'0'0'66,"1"0"0,-1 0 0,0 0-1,0 0 1,0-1 0,0 1 0,0 0 0,1 0 527,-1 0-527,0 0 0,0 0 0,0 0 0,0-1 0,0 1 0,0 0 0,0 0-1,0 0 1,0 0 0,0 0 0,0 0 0,0 0 0,0 0 0,0 0 0,0-1 0,0 1 0,0 0 0,0 0-1,0 0 1,0 0 0,0 0 0,0 0 0,0 0 0,0 0 0,0-1 0,0 1 0,-1 0 527,1 0-527,0 0 0,0 0 0,0-1-1,0 1 1,0 0 0,0 0 0,0 0 0,0 0 0,-1 0 0,2 0-10,-1 1 0,1-1 0,-1 0 0,0 0 0,1 1 0,-1-1 0,0 0 0,0 1 0,1-1 0,-1 0 0,0 1 0,0-1 0,1 1 0,-1-1 0,0 0 0,0 1 0,0-1 0,0 1 0,0-1 0,1 0 0,-1 1 0,0-1 0,0 1 0,0-1 0,0 1 0,0-1 0,1 14 416,1 0 0,0-1 0,1 1 1,0-1-1,6 13 0,3 14 33,-6-18-36,14 36 0,-17-51-303,1 0 1,-1-1 0,1 1-1,0-1 1,0 1 0,1-1-1,0 0 1,9 8-1,-13-13-129,0-1-1,0 1 1,-1-1-1,1 1 1,0-1-1,0 1 1,0-1-1,0 1 1,0-1-1,0 0 1,0 1-1,0-1 1,0 0-1,0 0 1,0 0-1,0 0 1,0 0-1,0 0 1,0 0-1,2 0 1,-2-1 27,1 0 0,0 1 0,-1-1 0,1 0 0,-1 0 0,1 0 0,-1 0 0,0 0 0,1-1 0,-1 1 0,1-2 0,4-4 142,-1-1-1,0 0 0,7-15 1,-9 16-253,18-30 44,32-45 0,-40 64-72,-6 10 82,-1 0 0,-1 0 0,1-1 0,-1 0 0,-1 0 0,7-19 0,-9 20-135,-1 5-110,0-1 0,0 1-1,0-1 1,-1 0 0,1-4-1,0 1-1905,15 12-7295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24:54.97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354 1 3328,'-12'4'6654,"-6"12"-4599,1-1-1234,-85 39 1064,69-39-1428,-41 27 1,64-35-435,1 0 0,-1 1 0,1 0 0,0 0 1,1 1-1,0 0 0,1 1 0,-7 10 0,12-17-7,0 1 0,0 0 0,0 0 0,1-1 0,0 1 0,0 0 0,0 1 0,0-1 0,1 0-1,-1 0 1,1 0 0,0 0 0,0 0 0,1 1 0,-1-1 0,3 7 0,-2-8 14,-1 0-1,1-1 1,1 0-1,-1 1 1,0-1-1,0 0 1,1 1-1,0-1 1,-1 0 0,1 0-1,0 0 1,0 0-1,0-1 1,0 1-1,0 0 1,0-1 0,1 1-1,-1-1 1,0 0-1,1 0 1,-1 0-1,1 0 1,0 0 0,-1-1-1,1 1 1,-1-1-1,5 0 1,-1 0 39,0 0 0,0-1 1,1 0-1,-1 0 0,0-1 0,0 1 1,0-2-1,0 1 0,0 0 0,-1-1 1,7-4-1,2-2 50,0 0 1,24-23-1,-37 31-114,25-23 29,-1 0 0,31-41 0,-60 74-1186,-2 21 1171,3-20 34,1 1-1,1-1 1,-1 13-1,4 3 37,0 0 0,8 34 0,-8-55 62,-1 0 0,1 0 0,-1 0 0,5 8 0,-5-12-127,-1 0-1,0 0 1,1 0 0,-1 0 0,1 0-1,-1-1 1,1 1 0,-1 0 0,1 0-1,0-1 1,-1 1 0,1 0-1,0-1 1,-1 1 0,1-1 0,0 1-1,0-1 1,0 1 0,0-1 0,-1 1-1,1-1 1,0 0 0,0 0 0,0 1-1,0-1 1,0 0 0,0 0-1,0 0 1,0 0 0,0 0 0,2 0-1,0-2 46,-1 1 0,1-1 0,0 0 0,-1 0 0,1 0 0,-1 0 0,0 0 0,1 0 0,3-6-1,17-28 191,-17 26-199,7-11 33,7-11-83,31-41-1,-18 30 46,-17 22-84,1 0 0,26-25 0,-32 35-260,0 1-1,11-15 0,-34 78-366,0-11 558,0 0 303,-2-1 0,-32 68 0,44-105-113,-1 0 1,1 0-1,-1 0 0,0-1 0,0 1 0,0-1 0,0 1 0,-5 2 0,7-5-77,0-1-1,1 1 1,-1-1 0,0 1-1,0-1 1,0 0-1,0 1 1,0-1 0,0 0-1,0 1 1,0-1 0,0 0-1,0 0 1,0 0-1,0 0 1,0 0 0,0 0-1,0 0 1,0 0 0,0-1-1,0 1 1,0 0-1,1 0 1,-1-1 0,0 1-1,0-1 1,0 1-1,0-1 1,0 1 0,0-1-1,1 1 1,-1-1 0,0 0-1,1 1 1,-1-1-1,0 0 1,1 0 0,-1 0-1,1 0 1,-1 1 0,1-1-1,-1 0 1,1-2-1,-10-15-264,1-1-1,-11-31 0,20 36-63,1 4-241,0 10 504,-1 0 0,1 1 0,-1-1 1,1 0-1,-1 0 0,1 0 0,-1 1 0,1-1 0,-1 0 0,1 0 0,-1 1 1,1-1-1,-1 0 0,0 1 0,1-1 0,-1 1 0,0-1 0,1 1 0,0 0 1,-1 0-48,7 7 114,0 0 0,0 0-1,1 0 1,-1-1-1,2 0 1,-1-1 0,1 0-1,0 0 1,0-1-1,1 0 1,0 0 0,18 5-1,-22-8 46,0 0 0,1 0 0,-1-1 0,1 0 0,-1 0-1,1-1 1,-1 1 0,1-2 0,-1 1 0,1-1 0,11-2 0,-7 0 55,0-1 0,0 0 0,-1-1 0,14-7 0,38-28 122,-54 35-208,26-21 90,-1-1 0,-1-1 0,46-53 0,-67 69-164,-11 12 41,0 0 0,0-1-1,0 1 1,0 0 0,0 0-1,0 0 1,0 0 0,1 0-1,-1-1 1,0 1-1,0 0 1,0 0 0,0 0-1,0 0 1,0 0 0,0 0-1,0 0 1,1-1 0,-1 1-1,0 0 1,0 0 0,0 0-1,0 0 1,0 0 0,1 0-1,-1 0 1,0 0 0,0 0-1,0 0 1,0 0 0,0 0-1,1 0 1,-1 0 0,0 0-1,0 0 1,0 0-1,0 0 1,1 0 0,-1 0-1,0 0 1,0 0 0,0 0-1,0 0 1,0 0 0,1 1-1,-1 14 177,-1-6-138,1 1 0,0-1 0,1 1 0,0-1 0,0 0 1,1 1-1,4 10 0,8 29-281,-8-34-513,7 17-5463,-7-23 4388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24:55.33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28 76 5152,'-5'-30'2336,"-4"14"-2048,4 8 640,5 2-576,-3-1 224,-3-1-1088,12 8 288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24:55.74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 36 5472,'-3'-2'407,"-2"0"1109,7 5-239,-2-3-1100,1 0-1,-1 0 1,1 1 0,0-1 0,-1 0 0,1 0 0,0 0 0,-1 0 0,1 0 0,0 0-1,-1 0 1,1 0 0,0 0 0,-1 0 0,1 0 0,0 0 0,-1-1 0,1 1-1,0 0 1,-1 0 0,1-1 0,0 0 0,5-1 848,29-3 676,39 0 0,18-2-1594,-48 3-230,-1 1-2837,-16-3-4394,-16 6 3493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24:59.33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251 715 4160,'-7'-3'1209,"6"2"-911,-1 0-1,1 0 1,0 1-1,-1-1 1,1 1-1,-1-1 1,1 1 0,-1-1-1,0 1 1,1 0-1,-1 0 1,-2 0-1,-24 2 1627,21-2-1659,0 0 1,0 0 0,-10 3 0,3 1 14,0 0 0,1 1 0,-1 0 0,-13 8 0,21-10-221,-1 1 0,1 1 0,0-1 0,0 1 0,0 0-1,0 0 1,1 1 0,0-1 0,-6 9 0,10-12-47,0 0 1,0 1-1,-1-1 1,1 0-1,1 1 1,-1-1-1,0 1 1,1-1-1,-1 1 0,1-1 1,-1 1-1,1-1 1,0 1-1,0-1 1,1 1-1,-1-1 1,0 1-1,1 0 1,-1-1-1,1 0 0,0 1 1,0-1-1,0 1 1,0-1-1,0 0 1,1 0-1,-1 0 1,1 0-1,-1 0 1,1 0-1,0 0 0,3 2 1,-1 0 39,1 0 1,-1 0-1,1-1 1,0 0-1,1 0 1,-1 0-1,0-1 1,1 0-1,0 0 1,-1 0-1,1-1 1,11 2-1,-2-2 51,0-2 0,0 0 0,-1 0-1,1-2 1,0 0 0,-1 0 0,1-1 0,-1-1 0,19-9-1,-4-1-93,-1-1-1,-1-1 0,34-27 0,-42 27-78,0-2-1,0 0 1,-2-1-1,-1-1 0,0 0 1,-2-1-1,18-36 0,194-385 39,-221 433 95,0-1-1,0 0 1,-1-1-1,-1 1 1,0-1-1,2-15 1,-4 24-49,-1 1 0,0 0 0,0-1 0,0 1 0,0 0 0,0-1 0,-1 1 0,1-1 0,-1 1 1,0 0-1,1 0 0,-1-1 0,0 1 0,-2-3 0,2 3-14,-1 1 0,1 0 0,0 0 0,0 0 0,0 0 1,-1 0-1,1 0 0,-1 0 0,1 0 0,-1 1 0,1-1 0,-1 0 0,1 1 0,-1-1 0,1 1 0,-1 0 0,0-1 0,1 1 1,-1 0-1,0 0 0,1 0 0,-4 1 0,-1-1 15,1 1 1,-1 0-1,0 1 0,1-1 1,0 1-1,-1 0 0,1 1 1,0-1-1,0 1 1,-9 7-1,6-4 5,1 0 0,1 1 0,-1 0 0,1 0 0,0 0 0,-5 9 0,-4 12 45,1 0 0,1 1 0,-9 31-1,20-56-56,-29 99 128,-23 137 0,37-157-30,11-51 54,1-1 0,1 0 0,1 60 0,2-89-116,1 1-1,1-1 0,-1 1 0,0-1 0,1 1 1,-1-1-1,1 1 0,0-1 0,-1 0 1,1 1-1,0-1 0,1 0 0,-1 0 0,0 0 1,1 0-1,-1 0 0,1 0 0,-1 0 0,1 0 1,0-1-1,4 4 0,-3-4-14,-1 0-1,1 0 1,0-1 0,0 1-1,0-1 1,0 1 0,0-1-1,0 0 1,0 0 0,0 0-1,0-1 1,0 1 0,0-1-1,0 1 1,0-1 0,0 0-1,3-2 1,122-48 191,63-22-35,-110 44-115,-62 20 196,-19 9-266,1 0 0,-1 0 1,0 0-1,1-1 0,-1 1 1,0 0-1,0 0 0,1 0 1,-1 0-1,0 0 1,0-1-1,1 1 0,-1 0 1,0 0-1,0 0 0,0-1 1,1 1-1,-1 0 0,0 0 1,0-1-1,0 1 1,0 0-1,0 0 0,0-1 1,0 1-1,1 0 0,-1-1 1,0 1-1,0 0 1,0 0-1,0-1 0,0 1 1,0 0-1,0-1 0,0 1 1,0 0-1,-1 0 0,1-1 1,0 1-1,0 0 1,0-1-1,0 1 0,0 0 1,0 0-1,-1-1 0,0 1-29,0-1 0,-1 1 0,1-1 0,0 1-1,0 0 1,-1 0 0,1 0 0,0 0 0,-1 0-1,1 0 1,0 0 0,-1 0 0,1 0 0,0 0-1,-1 1 1,1-1 0,0 1 0,-2 0 0,-6 2-41,-17 2 44,0 2 0,1 0 0,0 2 0,-35 17 0,50-21-8,0 1 0,1 0 1,0 0-1,0 1 0,1 0 0,0 0 1,0 1-1,1 0 0,0 0 1,0 1-1,1 0 0,0 0 0,-9 18 1,14-23 87,-1 0 0,1 0 1,0 0-1,-1 7 0,1-10-36,1-1 0,0 1 0,0-1 0,0 0 0,0 1 0,0-1 0,0 1 0,0-1 0,0 1 0,0-1 0,0 1 0,0-1 0,0 1 0,1-1 0,-1 1 0,0-1 0,0 1 0,0-1 1,1 0-1,-1 1 0,0-1 0,0 1 0,1-1 0,-1 0 0,0 1 0,1-1 0,-1 0 0,1 0 0,-1 1 0,0-1 0,1 0 0,-1 0 0,1 1 0,-1-1 0,1 0 0,-1 0 0,0 0 0,1 0 0,-1 0 0,1 0 0,-1 1 0,1-1 0,-1 0 0,1 0 0,-1-1 0,1 1 0,-1 0 0,1 0 0,-1 0 0,1 0 0,-1 0 0,0 0 0,1-1 0,-1 1 0,1-1 0,5-1 34,-1-1 0,0 0-1,0-1 1,-1 1 0,1-1 0,-1 0 0,6-7 0,3-1 2,28-22-353,58-36-1,-89 64 243,-8 4-12,1 0-1,-1 1 1,1 0-1,-1-1 1,1 1-1,0 0 1,0 0-1,5-1 1,-7 2 52,-1 0 1,1 0-1,0 0 1,0 0 0,0 0-1,-1 1 1,1-1-1,0 0 1,0 0 0,-1 1-1,1-1 1,0 0-1,0 1 1,-1-1-1,1 1 1,0-1 0,-1 1-1,1-1 1,-1 1-1,1-1 1,-1 1 0,1-1-1,-1 1 1,1 0-1,-1-1 1,1 1-1,-1 0 1,0 0 0,1-1-1,-1 1 1,0 0-1,0 0 1,0 0 0,1 0-1,1 9 16,1-1 0,0 0 1,1 0-1,0 0 0,1 0 0,6 9 0,-7-13 105,-1 0 1,1-1-1,0 0 0,0 1 0,0-1 0,1-1 0,-1 1 0,1-1 0,0 0 0,0 0 0,10 5 0,-12-8-30,0 1 1,0 0 0,0-1-1,0 0 1,-1 1-1,1-1 1,0 0-1,0-1 1,0 1 0,0 0-1,0-1 1,0 0-1,0 0 1,0 0 0,3-1-1,4-3-33,-1 0 1,15-10-1,-21 13-30,11-8 32,0-1 1,0-1-1,-2 0 1,14-16 0,41-59 46,-41 52-350,-21 27 110,-2 3-487,-4 11-38,-28 107 297,-4-25 868,33-88-489,-2 4 75,1 0 0,-1-1 0,1 1 1,-1-1-1,0 1 0,0-1 0,-1 0 1,1 1-1,-4 2 0,6-6-76,0 0-1,-1 0 1,1 0-1,0 1 1,0-1-1,-1 0 1,1 0-1,0 0 1,0 0-1,-1 0 1,1 0-1,0 0 1,0 0-1,-1 0 1,1 0-1,0 0 1,0 0-1,-1 0 1,1 0-1,0-1 1,-1 1-1,1 0 1,0 0-1,0 0 1,0 0-1,-1 0 1,1 0-1,0-1 1,0 1-1,0 0 1,-1 0-1,1 0 1,0-1-1,0 1 1,0 0-1,-6-15-470,5 12 367,0 0 1,1 0 0,-1 0 0,1 0-1,0 0 1,0 0 0,0 0 0,1-4-1,0-13-616,45 37 54,-39-16 761,1 1 0,-1-1 0,0-1-1,1 1 1,-1-1 0,1-1 0,-1 1 0,1-1 0,-1 0 0,0-1 0,11-3 0,4-4 179,-1 0 1,27-16 0,-9 4-73,-13 8-117,0 0 1,-1-2-1,-1-1 0,0 0 1,28-28-1,-12-2-139,-7 7 33,-26 32-3,2-2-174,-1 0 0,0 0 0,7-12 0,-26 90-319,6-51 627,-2 0-1,0 0 1,-15 24-1,8-14-136,8-17-1,-17 33 364,20-40-241,1-1 0,0 0 0,-1 1 0,0-1 0,0 0 0,0 0 0,0-1 0,0 1 0,-4 2 0,5-5-67,0 1-1,0-1 0,1 1 1,-1-1-1,0 0 1,0 0-1,0 0 0,1 0 1,-1 0-1,0 0 1,0 0-1,1-1 0,-1 1 1,0-1-1,0 1 0,1-1 1,-1 0-1,0 1 1,1-1-1,-1 0 0,1 0 1,-1 0-1,1 0 0,-1-1 1,-1-1-1,-3-3-134,0 0 0,1 0 0,-1 0 0,-8-15-1,15 21 95,-1 0 0,0 1 0,0-1-1,0 0 1,0 0 0,1 0-1,-1 0 1,0 0 0,0 0 0,0 0-1,1 0 1,-1 0 0,0-1 0,0 1-1,0 0 1,0 0 0,1 0 0,-1 0-1,0 0 1,0 0 0,0 0-1,0 0 1,0 0 0,1 0 0,-1-1-1,0 1 1,0 0 0,0 0 0,0 0-1,0 0 1,0 0 0,0 0 0,0-1-1,1 1 1,-1 0 0,0 0-1,0 0 1,0 0 0,0-1 0,0 1-1,0 0 1,0 0 0,0 0 0,0 0-1,0-1 1,0 1 0,0 0 0,0 0-1,0 0 1,0 0 0,0-1-1,0 1 1,0 0 0,-1 0 0,1 0-1,0 0 1,0-1 0,0 1 0,0 0-1,0 0 1,0 0 0,0 0 0,22 8-576,-5 0 616,1-4 68,0 0-1,1-1 0,-1 0 1,0-2-1,1 0 1,-1-1-1,1-1 1,29-5-1,-34 3-17,-1 0 0,0-1 0,0 0 0,0-1 0,0 0 0,-1-1 0,0-1 0,0 0 0,-1 0 0,0-1 0,0-1 0,13-13 0,-16 13-160,1 1 0,0 0 1,11-7-1,-17 15 299,-2 5-85,-4 11-51,2-12-91,-1 5-25,0 0 42,1 0 0,-1 0 0,2 0 0,-1 0 0,2 12 0,4 27-2075,-4-43 785,-1-4 1184,0-1 0,0 0 1,0 0-1,0 1 0,0-1 1,0 0-1,0 0 0,0 0 1,0 1-1,0-1 1,0 0-1,0 0 0,0 0 1,1 1-1,-1-1 0,0 0 1,0 0-1,0 0 0,0 0 1,0 1-1,0-1 0,0 0 1,1 0-1,-1 0 0,0 0 1,0 0-1,0 1 0,1-1 1,-1 0-1,0 0 0,0 0 1,0 0-1,0 0 0,1 0 1,-1 0-1,0 0 0,0 0 1,0 0-1,1 0 0,-1 0 1,0 0-1,0 0 0,1 0 1,-1 0-1,0 0 0,0 0 1,0 0-1,1 0 1,-1 0-1,0 0 0,0 0 1,0 0-1,0-1 0,1 1 1,-1 0-1,0 0 0,0 0 1,0 0-1,0 0 0,1-1 1,-1 1-1,0 0 0,2-1-211,1-1 0,-1 1 0,0-1 0,0 1 0,0-1 0,0 0 0,0 0 0,-1 0 0,1 0 0,0 0 0,-1 0 0,1 0 0,0-3 0,13-34-725,-10 24 864,3-12 863,-1 0 0,-2-1 0,0 0 1,0-38-1,-5 61-716,1-1 0,-1 1 0,1-1 0,0 1 0,0 0 0,1-1 0,-1 1-1,1 0 1,0 0 0,1 0 0,-1 0 0,4-4 0,-4 7-93,0 1 0,-1-1 0,1 1 0,0 0 0,0 0 0,0 0 0,0 0 0,0 0 0,0 0 0,0 0 0,0 1 0,0-1 0,0 1 0,0-1 0,1 1 0,-1 0 0,0 0 0,0 0 0,0 0 0,1 0 0,2 1 0,6 1-637,1 1 1,19 7-1,-23-7 538,79 24-1224,17 6 1920,-37-6 3326,-66-26-3567,0-1 1,1 1-1,-1 0 1,0 0-1,1 0 1,-1-1-1,0 1 1,0 0-1,0 0 1,1 2-1,-1-3-130,-1 1-1,0-1 1,0 0-1,0 1 1,1-1-1,-1 1 0,0-1 1,0 1-1,0-1 1,0 0-1,0 1 1,0-1-1,0 1 1,0-1-1,0 1 1,0-1-1,0 1 1,0-1-1,0 1 0,0-1 1,0 0-1,-1 1 1,-1 2 221,1-1 0,-1 1 0,0-1-1,0 0 1,0 0 0,-1 0 0,1 0 0,-3 1 0,3-1-288,-16 10 1128,-24 14 0,29-19-851,0 0-1,0 1 1,1 1 0,0 0 0,-12 13 0,24-22-303,-1 1 0,0-1 0,0 1 1,1 0-1,-1-1 0,1 1 1,-1 0-1,1 0 0,-1 0 0,1-1 1,-1 1-1,1 0 0,0 0 0,-1 0 1,1 0-1,0 0 0,0 0 0,0 0 1,-1-1-1,1 1 0,0 0 0,0 0 1,1 0-1,-1 0 0,0 0 0,0 0 1,0 0-1,1 0 0,-1 0 0,0 0 1,1-1-1,-1 1 0,0 0 0,1 0 1,0 0-1,-1-1 0,1 1 0,-1 0 1,1-1-1,0 1 0,-1 0 0,1-1 1,0 1-1,0-1 0,-1 1 0,1-1 1,0 1-1,0-1 0,1 1 0,8 2 9,0 1 0,1-2-1,-1 1 1,1-1-1,0-1 1,-1 0-1,16 0 1,77-10-1439,-63 1 705,0-1 1,59-22 0,-42 13 1007,-108 68 2284,32-24-2251,17-22-280,0-1 0,0 1 1,-1-1-1,1 0 0,-1 0 1,0 0-1,-5 4 0,22-15-53,0 1 0,24-9 1,-37 16-26,0 0 0,1 0 0,-1 0 0,1 0 1,-1 0-1,0 0 0,1 0 0,-1 1 0,0-1 0,0 1 1,1-1-1,-1 1 0,0-1 0,0 1 0,1-1 1,-1 1-1,0 0 0,0 0 0,0 0 0,0 0 0,0 0 1,0 0-1,0 0 0,-1 0 0,2 2 0,3 4 7,-1 0 0,0 0-1,3 10 1,-1-4 95,-2-7-21,-1 1-1,2 0 1,-1-1 0,7 7 0,-9-11-16,0 0 1,0 0-1,0 0 1,0 0 0,0-1-1,1 1 1,-1-1-1,0 1 1,1-1 0,-1 0-1,1 0 1,0 0 0,-1 0-1,6 0 1,-1-1-7,0 0 0,0-1 0,-1 1 1,1-1-1,0-1 0,-1 0 0,11-3 1,48-24-226,-50 22 170,-8 3 5,27-12-143,39-26 0,-61 34 123,-1 0 1,0-1 0,-1 0-1,0-1 1,0 0-1,-1-1 1,10-13-1,2-12-70,22-48 0,13-45-25,-49 114 120,97-254 445,-104 268-427,1-2 30,0 1-1,1-1 1,-1 0-1,-1 0 1,1-1-1,0 1 1,-1 0-1,0 0 1,0 0-1,1 0 0,-2 0 1,1-1-1,0 1 1,-2-3-1,2 5-29,0 1 0,0 0-1,0 0 1,0 0-1,0-1 1,0 1-1,0 0 1,0 0 0,0 0-1,0-1 1,-1 1-1,1 0 1,0 0 0,0 0-1,0 0 1,0-1-1,-1 1 1,1 0 0,0 0-1,0 0 1,0 0-1,0 0 1,-1 0 0,1 0-1,0-1 1,0 1-1,-1 0 1,1 0-1,0 0 1,0 0 0,0 0-1,-1 0 1,1 0-1,0 0 1,0 0 0,-1 0-1,1 0 1,0 0-1,0 0 1,0 1 0,-1-1-1,1 0 1,-3 2 30,0-1 0,0 1 1,0 0-1,0 0 0,0 1 0,1-1 1,-1 1-1,1-1 0,-1 1 0,1 0 1,0 0-1,-3 5 0,-8 15 32,1 1-1,1 0 0,-11 35 1,-17 83-242,30-106-740,2 0 1,2 1-1,-2 58 0,10-35-972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25:02.07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158 41 4224,'-11'-10'1365,"10"10"-1336,1 0 1,0-1-1,-1 1 0,1 0 0,0 0 0,0-1 0,-1 1 1,1 0-1,0-1 0,0 1 0,0-1 0,-1 1 0,1 0 1,0-1-1,0 1 0,0-1 0,0 1 0,0 0 1,0-1-1,0 1 0,0-1 0,0 1 0,0 0 0,0-1 1,0 1-1,0-1 0,0 0 0,0 1 46,0 0 0,0-1 0,1 1 0,-1 0 0,0-1 0,0 1 1,0 0-1,0-1 0,0 1 0,0 0 0,0-1 0,0 1 0,-1 0 0,1-1 0,0 1 0,0 0 0,0 0 0,0-1 0,0 1 0,0 0 0,-1-1 0,1 1 0,0 0 0,-1-1 0,-1-1 867,2 1-813,-1 1 0,1-1-1,-1 0 1,1 1 0,-1-1-1,1 1 1,-1-1 0,1 1-1,-1-1 1,0 1 0,1-1-1,-1 1 1,0 0 0,1-1 0,-1 1-1,0 0 1,0 0 0,1-1-1,-1 1 1,0 0 0,0 0-1,1 0 1,-1 0 0,0 0-1,0 0 1,0 0 0,1 0-1,-1 0 1,0 1 0,0-1 0,1 0-1,-1 0 1,-1 1 0,-5 3 17,1 0 0,-1 0 0,1 1 0,0 0 0,1 0 0,-1 0 0,1 1 0,0-1 1,0 1-1,1 1 0,-1-1 0,1 1 0,1-1 0,0 1 0,-1 0 0,-2 11 1,-1 5-87,1 0 0,2 0 0,0 0 0,-1 25 0,5-46-47,-1 12 72,0 1 1,3 23-1,-2-34-47,0-1-1,1 1 1,0-1-1,0 0 1,0 1-1,0-1 0,0 0 1,0 0-1,1 0 1,0 0-1,0 0 1,0 0-1,0 0 1,0 0-1,0-1 1,1 1-1,2 1 0,-4-3 0,0 0 0,0-1 0,1 1-1,-1 0 1,0-1 0,0 0 0,0 1-1,1-1 1,-1 0 0,0 0 0,1 1-1,-1-1 1,0 0 0,0 0 0,1 0-1,-1-1 1,0 1 0,1 0 0,-1 0-1,0-1 1,0 1 0,1-1 0,-1 1-1,0-1 1,0 1 0,0-1 0,0 0-1,0 0 1,2-1 0,1-2 44,1 0 0,-1-1 0,0 1 0,0-1 1,3-6-1,8-12 66,17-41-1,-19 37-109,3-8-469,19-67 0,-32 127 288,-3-9 158,-1-2 73,4 23 0,-3-32-49,2 0 0,-1 0 0,0 1-1,1-2 1,0 1 0,0 0 0,0 0 0,4 4-1,-5-7-16,0-1-1,0 0 0,0 1 1,1-1-1,-1 0 0,0 0 0,1 0 1,-1 0-1,0 0 0,1 0 1,0 0-1,-1 0 0,1-1 0,-1 1 1,1-1-1,0 1 0,-1-1 1,1 1-1,0-1 0,0 0 1,-1 0-1,1 0 0,0 0 0,0 0 1,-1 0-1,1-1 0,2 0 1,5-1 73,-1-1 0,1 0 1,-1-1-1,9-4 0,-9 4-62,89-52 199,-49 26-408,-42 26 117,1 1 1,-1 0-1,12-4 1,-16 7 37,-1-1 1,1 1 0,0-1-1,-1 1 1,1 0-1,0-1 1,-1 1-1,1 0 1,0 0 0,-1 0-1,1 1 1,0-1-1,-1 0 1,1 0-1,0 1 1,-1 0 0,1-1-1,-1 1 1,1 0-1,-1-1 1,1 1 0,1 1-1,0 1-10,-1 1-1,0-1 1,0 0-1,0 0 1,0 1-1,-1-1 1,1 1-1,-1 0 1,0-1-1,0 1 1,0 0-1,0 5 1,1 8 75,-1 25 0,-1-41-38,-1 24 52,-1-1 0,-2 1 0,0-1 0,-1 1-1,-17 45 1,-61 114 420,26-62-207,15-17-64,-34 72 927,68-164-783,8-13-347,0 0 1,0 0-1,-1 0 1,1 0-1,0 0 1,0 0 0,0 0-1,0 0 1,0 0-1,0 0 1,0 0-1,0 0 1,0 0-1,0 0 1,0 0-1,0 0 1,0 0-1,0 0 1,0 1-1,-1-1 1,1 0-1,0 0 1,0 0 0,0 0-1,0 0 1,0 0-1,0 0 1,0-1-1,0 1 1,0 0-1,0 0 1,0 0-1,0 0 1,0 0-1,-1 0 1,1 0-1,0 0 1,0 0-1,0 0 1,0 0 0,0 0-1,0 0 1,0 0-1,0 0 1,0 0-1,0 0 1,0 0-1,0 0 1,0 0-1,0 0 1,0 0-1,0-1 1,0 1-1,0 0 1,0 0-1,0 0 1,0-12 96,5-15-187,0-1 1,2 1-1,2 1 1,18-44 0,6 8-83,48-70 1,8-15-173,38-108 179,-77 153 20,-45 91 111,-1 3-6,0-1 0,0 1-1,1 0 1,0 0-1,0 0 1,1 1-1,9-10 1,-8 14-15,-5 8 32,-5 16 34,1-14-4,-4 27 84,-3 19 136,-2-1 0,-22 62 0,28-102-74,1 0-306,5-12 92,0 0 0,0 0 0,0-1 0,-1 1-1,1 0 1,0-1 0,0 1 0,-1-1 0,1 1 0,0-1 0,-1 1 0,1-1 0,0 1 0,-1-1 0,1 0-1,0-1 1,17-16-815,-15 13 771,1 1 0,0-1 0,1 1 0,-1 0 0,1 0 1,0 1-1,0-1 0,0 1 0,0 0 0,8-3 0,-12 6 84,0-1 1,0 1 0,0 0-1,0 0 1,0 0 0,0 0-1,0 1 1,0-1 0,0 0-1,0 0 1,0 0 0,0 1-1,0-1 1,0 0 0,0 1-1,-1-1 1,1 1 0,0-1-1,0 1 1,0 0 0,-1-1-1,1 1 1,0 0 0,-1-1-1,1 1 1,0 0-1,-1 0 1,1 0 0,-1 0-1,1-1 1,-1 1 0,0 0-1,1 0 1,-1 0 0,0 1-1,2 4-22,0 0-1,-1 1 1,0-1 0,0 9-1,-1 8 32,0 0 0,-2 1-1,-8 40 1,-25 70 657,17-72-11,11-34-347,-2 8 352,-24 62-1,32-97-589,1 0 0,-1 1 0,1-1-1,-1 0 1,1 0 0,-1 0 0,0 0 0,0 0-1,1 0 1,-1 0 0,0 0 0,0 0-1,-1 1 1,1-2-42,1 0 1,0 0-1,-1-1 0,1 1 0,0 0 1,0 0-1,-1 0 0,1-1 0,0 1 1,0 0-1,0 0 0,-1 0 0,1-1 1,0 1-1,0 0 0,0 0 0,0-1 1,-1 1-1,1 0 0,0-1 0,0 1 0,0 0 1,0-1-1,0 1 0,0 0 0,0-1 1,0 1-1,0 0 0,0 0 0,0-1 1,0 0-1,0-8 16,0 0 0,2-14 0,2-5-170,1-1 1,2 2-1,16-43 0,48-82-198,-56 125 260,1 1 0,1 1 0,2 0 1,0 1-1,2 1 0,0 1 0,2 1 1,32-24-1,-51 42 61,1 0 0,0 0 1,-1 1-1,1 0 0,0 0 0,0 1 1,0-1-1,0 1 0,0 0 1,1 0-1,7 0 0,-11 1 28,0 0 0,0 1 0,0-1 0,0 0 1,-1 1-1,1-1 0,0 1 0,0-1 0,0 1 0,-1 0 0,1 0 0,0 0 0,-1 0 1,1 0-1,-1 0 0,1 0 0,-1 0 0,0 1 0,1-1 0,-1 1 0,0-1 0,0 1 0,0-1 1,0 1-1,0 0 0,0-1 0,-1 1 0,1 0 0,0 0 0,-1-1 0,1 1 0,-1 0 1,0 0-1,0 3 0,1 1 58,-1 0 0,-1 0 0,1 0 1,-1 0-1,0 0 0,0 0 0,-1 0 1,0 0-1,0-1 0,0 1 0,-1-1 1,0 1-1,0-1 0,0 0 0,-7 8 1,-4 4 178,-2-1 0,-33 27 0,15-19 221,31-22-405,0 0-1,-1 0 1,1 0 0,0-1-1,-1 0 1,1 0-1,-1 0 1,0 0-1,-4 0 1,8-1-61,0 0 1,-1 0-1,1 0 0,0 0 0,0 0 1,0 0-1,0 0 0,0 0 0,0 0 1,0 0-1,0 0 0,-1 0 1,1 0-1,0 0 0,0 0 0,0 0 1,0 0-1,0 0 0,0 0 0,0 0 1,0 0-1,0 0 0,-1 0 1,1 0-1,0 0 0,0 0 0,0 0 1,0-1-1,0 1 0,0 0 0,0 0 1,0 0-1,0 0 0,0 0 1,0 0-1,0 0 0,0 0 0,0 0 1,0-1-1,0 1 0,0 0 0,0 0 1,0 0-1,0 0 0,0 0 1,0 0-1,0 0 0,0 0 0,0-1 1,0 1-1,0 0 0,4-7-39,10-6-31,122-90-128,-127 97 200,6-4 0,23-15 4,58-52 0,-64 48 15,64-66 467,-47 48-164,-17 17-38,-32 30-290,1-1 0,-1 1 1,1 0-1,-1 0 1,1 0-1,0-1 0,-1 1 1,1 0-1,-1 0 1,1 0-1,-1 0 1,1 0-1,0 0 0,-1 0 1,1 0-1,-1 0 1,1 0-1,0 0 0,-1 1 1,1-1-1,-1 0 1,1 0-1,-1 1 0,1-1 1,-1 0-1,1 0 1,-1 1-1,1-1 0,-1 1 1,1-1-1,-1 0 1,1 2-1,1-1-5,0 1-1,0 0 1,-1 0 0,1 0-1,-1 0 1,1 0-1,1 4 1,1 4 14,-1 1 1,0-1-1,-1 1 1,0 0-1,1 17 0,-5 53 253,-1-44-198,1-10-1,0-1 1,4 43-1,-2-66-28,1 0 0,-1 0 0,1 0 0,0 0 0,0 0 0,0 0 0,0-1 0,3 6 0,-4-7-25,1-1 0,0 1 0,-1 0-1,1-1 1,0 1 0,-1 0 0,1-1-1,0 1 1,0-1 0,0 1-1,0-1 1,-1 0 0,1 1 0,0-1-1,0 0 1,0 0 0,0 1-1,0-1 1,0 0 0,0 0 0,0 0-1,0 0 1,0 0 0,0 0 0,0-1-1,0 1 1,-1 0 0,1 0-1,0-1 1,0 1 0,2-1 0,20-11 88,0-1 0,0-1 0,-1-1 0,28-25 0,-12 11-84,23-20-52,45-33-20,-105 81 34,0 1 1,0-1 0,0 1 0,-1-1 0,1 1 0,0-1 0,0 1 0,0 0-1,0-1 1,0 1 0,0 0 0,0 0 0,2 0 0,-3 0 22,0 0-1,0 0 1,1 0 0,-1 0 0,0 1 0,0-1 0,0 0-1,0 0 1,0 0 0,1 1 0,-1-1 0,0 0 0,0 0-1,0 1 1,0-1 0,0 0 0,0 0 0,0 1 0,0-1-1,0 0 1,0 0 0,0 1 0,0-1 0,0 0 0,0 0 0,0 1-1,0-1 1,0 0 0,0 0 0,0 1 0,0-1 0,-1 0-1,-15 33-176,10-20 41,-8 15-7,6-13 163,0 1 0,1 0 1,1 0-1,0 0 0,-6 34 0,12-46 0,0 0 0,0 0 1,0 0-1,1 0 0,-1 0 0,1 0 0,0 0 1,0 0-1,0-1 0,1 1 0,-1 0 1,1 0-1,0-1 0,0 1 0,0-1 0,1 0 1,-1 0-1,1 0 0,-1 0 0,6 4 0,-6-5 29,1 0 0,0 0-1,0 0 1,0-1 0,0 1-1,0-1 1,0 0 0,0 0 0,1 0-1,-1 0 1,0 0 0,1-1-1,-1 1 1,0-1 0,1 0-1,-1 0 1,1 0 0,-1-1-1,0 1 1,1-1 0,-1 0-1,0 0 1,1 0 0,4-2-1,-4 1-21,0-1 1,-1 1-1,1-1 0,0 0 0,-1 0 0,0 0 0,1 0 1,-1-1-1,-1 1 0,1-1 0,0 0 0,-1 1 0,0-1 1,0 0-1,0-1 0,0 1 0,1-7 0,2-6 3,-2-1-1,0 0 0,1-20 1,-4 27-24,1 1-61,0 0 1,-1 0 0,0-1-1,-1 1 1,0 0-1,0 0 1,-1 1-1,-6-18 1,7 25 52,1 0 0,-1 1 0,1-1 0,-1 1 0,1-1 0,0 0 0,0 1 0,0-1 0,0 0 0,0 1 0,0-1 0,0 0 0,1 1-1,-1-1 1,0 0 0,1 1 0,0-1 0,-1 1 0,1-1 0,0 1 0,0-1 0,-1 1 0,1-1 0,1 1 0,-1 0 0,0 0 0,0-1 0,0 1 0,1 0 0,-1 0 0,0 0 0,1 0 0,1 0 0,5-4 1,0 1 0,0 1 0,1-1 0,-1 1 0,11-2 0,-3 1 22,0 1-1,20-2 1,-29 5-31,1 0 1,-1 0-1,1 0 1,-1 1 0,1 1-1,-1-1 1,10 4-1,-1 2 62,0 0-1,0 1 0,0 0 1,-1 1-1,18 15 0,67 63 530,-47-39-494,103 94 58,-152-139-245,0 0 1,0 0 0,0 0-1,1-1 1,-1 1-1,7 2 1,-8-4-413,-1-1 1,0 1-1,0 0 1,0-1-1,0 1 1,0-1-1,1 0 1,-1 0-1,0 0 1,0 0-1,1 0 1,-1-1-1,0 1 1,0 0-1,0-1 1,4-1-1,7-3-2212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25:02.44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827 3 6304,'0'0'68,"0"0"1,0 0-1,0-1 1,-1 1 0,1 0-1,0 0 1,0 0-1,0 0 1,0 0-1,0-1 1,-1 1-1,1 0 1,0 0-1,0 0 1,0 0-1,-1 0 1,1 0 0,0 0-1,0 0 1,0 0-1,-1 0 1,1 0-1,0 0 1,0 0-1,0 0 1,-1 0-1,1 0 1,0 0-1,0 0 1,0 0 0,-1 0-1,1 0 1,0 0-1,0 0 1,0 0-1,0 0 1,-1 0-1,1 1 1,0-1-1,0 0 1,0 0-1,-1 0 1,-12 11 2230,-14 20 905,25-29-2854,-46 54 2348,-98 88 1,6-34-1532,33-26-734,101-80-479,-163 142 29,91-65-1948,57-55-973,-25 37 0,30-30 453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25:02.77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45 1 9632,'-11'5'4384,"2"11"-3840,4-11 1216,0 2-1089,-4 2-287,4-1-224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26:40.82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49 3072,'1'-8'1669,"0"7"-1505,1 1-1,-1-1 1,0 0 0,1 1-1,-1-1 1,1 1-1,-1-1 1,1 1 0,1-1-1,11-3 585,1-4 127,15-7 1221,-23 9-890,-5 5-612,0 8-453,2 17-50,-1 0 0,-1 0-1,-2 36 1,0-43-49,0 430 1238,9-247-634,-2 76-311,0 4 370,-9-174-551,1-69-1539,-1-5-3827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3:03:33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8 5472,'-22'0'2496,"16"-4"-2176,6 1-384,11 6-32,-2-3-160,5 0 128,10 0 352,9 0-128,1 0-2336,-3 4 1216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26:41.67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170 27 3328,'0'0'50,"0"0"0,0-1 0,0 1 0,0 0 0,1 0 0,-1 0 0,0 0 0,0 0 0,0-1 0,0 1 0,0 0 0,0 0 0,0 0 0,0 0 0,0 0 0,0-1 0,0 1 0,0 0 0,0 0 0,0 0 0,0 0 0,0 0 0,0-1 0,-1 1 0,1 0 0,0 0 0,0 0 0,0 0 0,0 0 0,0 0 0,0 0 0,0-1 0,0 1 0,0 0 0,0 0 0,-1 0 0,1 0 0,0 0 0,0 0 0,0 0 0,0 0 0,0 0 0,-1 0 0,1 0 0,0 0 0,0 0 0,0-1 0,-6 9 3765,-1 7-801,4-7-3902,0 0 1082,0 1 0,-1-1 0,-8 13 0,-9 18 49,-40 145 816,42-118-694,12-41-234,4-15 17,0 1 0,-7 14 1,5-8 571,5-17-701,0 0 0,0 0 0,0 0-1,0 0 1,0 0 0,0 0 0,0 0 0,0 0 0,0 0 0,0 0 0,0 1-1,0-1 1,0 0 0,0 0 0,0 0 0,0 0 0,0 0 0,0 0 0,0 0-1,0 0 1,0 0 19,0 0-19,0 0 0,0 0 0,0 0 0,0 0-1,0 0 1,0 0 0,0 0 0,0 0 0,0 0 0,0 0 0,0 0 0,0 0-1,4-10 342,5-19-218,5-32-1,-8 35-130,-2 5 49,29-112-70,-26 108 39,1 1 0,2 1-1,17-33 1,-15 33 143,-10 17-142,1 0 0,0 0 0,1 0 0,-1 0 0,7-8 0,-9 14-94,1 2 43,0 0 0,0 1 1,0-1-1,0 0 0,0 0 0,2 2 0,9 8 55,-6-1-50,0 0-1,-1 1 1,11 24-1,-7-13 35,-4-7 15,-1 0 0,7 31-1,-7-21 41,-3-18 69,11 53 159,-12-53-119,-1 0 1,1 0-1,-1 0 0,0 0 0,-3 14 0,3-19-127,-1-1 1,-1 1-1,1-1 0,0 1 1,0-1-1,-1 0 0,0 1 1,1-1-1,-1 0 1,0 0-1,0 0 0,0 0 1,0 0-1,-1-1 0,1 1 1,0-1-1,-1 1 1,1-1-1,-1 0 0,1 0 1,-5 2-1,-2-1-85,0 0 1,0 0-1,0 0 0,0-1 0,-13 0 1,12-1-889,-11 0-1290,8-4-2922,4-4 1925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26:46.42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1 931 3648,'14'-4'2778,"-12"2"-2524,0 0-1,0 0 1,0-1-1,-1 1 0,1-1 1,0 1-1,-1-1 0,0 0 1,1 0-1,0-3 0,3-5 262,3-7 0,1 1-4,0 0 0,16-23 0,36-50 1182,68-130 0,-125 210-1602,-2 6-49,0 1 0,-1 0 0,1-1 0,1 1 0,-1 0 0,0 0 0,1 0 0,4-4 1,-7 20-299,-1 2 222,0 0 0,-5 16 0,0 12 189,3-27-67,2 1 1,0 0-1,1-1 0,0 1 1,1 0-1,7 30 1,-6-43-57,-1 0 1,1 0 0,0 0 0,0 0 0,0-1 0,0 1 0,1-1 0,-1 1 0,1-1 0,0 0 0,0 0 0,0 0 0,1 0 0,-1-1 0,0 0 0,1 1 0,0-1 0,0 0 0,0-1 0,-1 1 0,1-1 0,1 1 0,-1-1 0,0-1 0,0 1 0,7 0-1,-1 0 47,1-1 0,-1 0 0,1-1 0,0 0 0,-1-1 0,1 0 0,-1 0 0,0-1 0,14-7 0,-10 4-5,0-1 0,14-9 0,-24 13-28,0 0 1,0 0 0,0 0 0,0-1 0,-1 1-1,0-1 1,0 0 0,0 0 0,0 0 0,3-6-1,-2 2 0,-1 1-1,0-1 0,-1 0 0,1 1 0,-1-1 0,-1-1 0,0 1 0,0 0 0,0 0 0,-2-14 0,1 19-45,0 1 0,-1 0-1,1 0 1,-1-1-1,1 1 1,-1 0-1,0 0 1,0 0 0,0 0-1,0 0 1,-1 0-1,1 0 1,0 0 0,-1 0-1,1 1 1,-1-1-1,0 0 1,1 1-1,-1-1 1,0 1 0,0 0-1,0 0 1,0 0-1,-4-2 1,3 2-44,1 1 1,-1-1 0,0 1-1,1-1 1,-1 1-1,0 0 1,0 0-1,0 0 1,1 0 0,-1 1-1,0-1 1,1 1-1,-1 0 1,0 0-1,1 0 1,-1 0 0,1 0-1,-1 0 1,1 1-1,-4 1 1,0 2-19,0 0-1,0 1 1,0-1 0,1 1 0,-1 0-1,2 1 1,-1-1 0,1 1 0,-1 0-1,2 0 1,-4 8 0,6-11 61,-1 0 0,1 0 0,0 0 0,1 0 1,-1 0-1,1 0 0,0 0 0,0 1 0,0-1 0,0 0 0,1 0 0,-1 0 1,1 0-1,0 0 0,1 0 0,-1 0 0,1 0 0,0 0 0,-1 0 0,2-1 0,-1 1 1,0-1-1,4 4 0,-1-1 21,1 1 1,0-2-1,0 1 0,1-1 1,-1 0-1,1 0 0,0-1 1,1 0-1,-1 0 0,1 0 1,-1-1-1,1-1 0,0 1 1,0-1-1,1 0 0,-1-1 1,0 0-1,0 0 0,1-1 1,-1 0-1,0-1 0,1 0 1,-1 0-1,0 0 0,0-1 1,9-3-1,195-84 273,-107 38 6,-59 28 5,-46 23-304,0 0 1,1 0-1,-1-1 0,1 1 0,-1 0 1,0 0-1,1 0 0,-1 0 0,1-1 1,-1 1-1,0 0 0,1 0 0,-1-1 0,0 1 1,1 0-1,-1-1 0,0 1 0,0 0 1,1-1-1,-1 1 0,0 0 0,0-1 1,0 1-1,0-1 0,1 1 0,-1 0 1,0-1-1,0 1 0,0-1 0,0 1 1,0-1-1,0 1-7,-1-1 1,1 1-1,-1 0 0,1 0 1,-1 0-1,1 0 1,-1-1-1,1 1 0,-1 0 1,1 0-1,-1 0 1,1 0-1,-1 0 0,1 0 1,-1 0-1,1 0 1,-1 1-1,1-1 0,-1 0 1,1 0-1,-1 0 0,1 1 1,-1-1-1,1 0 1,-1 0-1,0 1 0,-29 16-17,0 1-1,-45 35 0,62-42-63,0 1 0,1 0 0,-18 23 0,25-28 105,0 0 0,0 1 0,1-1 0,-1 1 1,2 0-1,-1 0 0,1 1 0,-3 14 0,5-22-19,1-1 0,0 1-1,0-1 1,0 1 0,0-1-1,-1 0 1,1 1 0,0-1-1,0 1 1,0-1 0,0 1-1,0-1 1,0 1 0,0-1-1,0 1 1,0-1 0,0 1-1,1-1 1,-1 1 0,0-1-1,0 0 1,0 1 0,0-1-1,1 1 1,-1-1 0,0 0-1,1 1 1,-1-1 0,0 1-1,0-1 1,1 0 0,-1 1-1,1-1 1,-1 0 0,0 0-1,1 1 1,-1-1 0,1 0-1,-1 0 1,0 0 0,1 1-1,-1-1 1,1 0 0,-1 0-1,1 0 1,-1 0 0,1 0-1,-1 0 1,1 0 0,-1 0-1,1 0 1,-1 0 0,1 0-1,-1 0 1,1-1 0,0 1-1,4-2 23,0 0-1,0 0 1,0 0-1,5-4 1,-7 4-11,99-50 75,-51 27-27,49-33 0,-84 48-6,-1-1 0,-1-1 1,1-1-1,-2 0 0,0-1 0,0 0 1,11-18-1,-10 10-21,-1-1 1,-2-1-1,11-29 1,20-75-69,-34 100 44,-1 5 14,27-104 81,-31 111-73,0-1 1,-1 0 0,-1 0 0,-1 0 0,-3-27 0,3 42-49,-1-1 0,1 1 0,-1 0 0,0-1-1,0 1 1,0 0 0,0-1 0,0 1 0,-1 0 0,1 0 0,0 0 0,-3-2 0,3 3-7,0 0-1,1 0 1,-1 0 0,0 1 0,0-1-1,0 0 1,0 1 0,0-1 0,0 1-1,0-1 1,0 1 0,0 0 0,-1-1-1,1 1 1,0 0 0,0 0 0,0 0-1,0-1 1,0 1 0,0 0 0,-1 1-1,1-1 1,0 0 0,0 0 0,0 0-1,0 1 1,-2 0 0,-7 4-31,1 1 1,0 0 0,0 0-1,0 1 1,1 0-1,0 1 1,1 0 0,0 0-1,0 1 1,-7 10-1,-6 14 153,-24 52 0,35-65-133,-80 198-70,64-152 258,19-52-166,1 0 0,1 1 0,0 0 0,1 0 0,1 0 0,-1 27 0,3-37 42,0 0-1,1 0 0,-1 0 1,1 0-1,0 0 1,1 0-1,-1 0 0,1-1 1,0 1-1,0 0 1,0-1-1,1 0 0,-1 0 1,1 1-1,0-1 1,1-1-1,-1 1 0,0 0 1,1-1-1,0 0 1,0 0-1,0 0 0,0 0 1,6 2-1,-2-1 8,0-1 0,0 0-1,1-1 1,-1 1 0,1-1-1,-1-1 1,1 0 0,0 0-1,0-1 1,9 0 0,3-3 110,0 0 0,41-11 0,-55 11-123,0 0-1,0 0 1,0 0-1,0-1 1,-1 0-1,0 0 1,1-1-1,-1 0 0,-1 0 1,1 0-1,-1-1 1,0 0-1,0 0 1,-1 0-1,1 0 1,4-12-1,-5 10-11,-3 7 1,0 0-1,-1 0 0,1 0 1,-1-1-1,1 1 1,-1 0-1,1 0 0,-1 0 1,1-1-1,-1 1 0,0 0 1,0 0-1,0-1 1,0 1-1,0 0 0,0 0 1,0-1-1,0 1 1,0 0-1,0-1 0,-1 1 1,1 0-1,-1 0 1,1 0-1,-1-1 0,0 0 1,1 2-20,0 0 0,0 0 0,0 0 0,-1-1 0,1 1-1,0 0 1,0 0 0,0 0 0,0 0 0,0 0 0,0 0 0,0 0 0,-1 0 0,1 0 0,0 0 0,0 0 0,0 0 0,0 0 0,0 0 0,-1 0 0,1 0 0,0 0 0,0 0 0,0 0 0,0 0 0,0 0 0,-1 0 0,1 0-1,0 0 1,0 0 0,0 0 0,0 0 0,0 0 0,0 0 0,-1 0 0,1 0 0,0 0 0,0 0 0,0 0 0,0 0 0,0 1 0,0-1 0,-1 0 0,-4 9-123,-4 12 98,2-2-124,3-7 127,0-1 1,1 0-1,-3 18 0,6-27 41,-1 0 0,1 0 0,0 1 0,0-1-1,0 0 1,0 0 0,0 0 0,1 0-1,-1 1 1,1-1 0,-1 0 0,1 0-1,0 0 1,0 0 0,0 0 0,0 0 0,0 0-1,0-1 1,0 1 0,1 0 0,-1 0-1,1-1 1,-1 1 0,4 1 0,-3-2 12,0 0 0,0 0 0,0 0 0,0 0 0,0-1 0,0 1 0,0-1 1,0 0-1,0 0 0,0 1 0,0-1 0,0 0 0,0-1 0,0 1 0,0 0 0,0-1 0,0 1 0,0-1 1,3 0-1,2-3 71,1 1 1,-1-1 0,9-6-1,-13 8-65,28-19 67,-1-1-1,37-36 1,0-8-51,-73 74-162,-39 58-272,40-57 349,0 1-1,0 0 1,1 0-1,0 0 1,-2 13-1,5-18 102,0-1 1,0 0-1,1 1 0,0-1 0,0 0 0,0 1 1,2 7-1,-2-11-52,0 0 0,0 1 0,1-1 0,-1 0 0,1 0-1,-1 0 1,1 0 0,0 0 0,-1 0 0,1 0 0,0 0 0,0 0 0,-1 0 0,1 0 0,0 0 0,0 0 0,0-1 0,0 1 0,0 0 0,0-1 0,0 1 0,1 0 0,-1-1 0,0 0-1,0 1 1,0-1 0,0 0 0,1 1 0,-1-1 0,0 0 0,3 0 0,17-2 57,1-1-1,-1 0 1,36-11 0,-14 3-159,222-70 357,-258 78-254,1 0 0,-1 0 0,1-1 0,-1-1 1,-1 1-1,1-1 0,-1 0 0,8-8 0,-12 10 15,-3 3 33,-6 4 11,5-2-134,-4 0 50,0 1 1,0 0-1,0 1 1,1 0-1,-6 4 1,-16 10 20,22-14-25,0-1-1,0 1 0,0-1 1,0 1-1,0 1 0,1-1 0,0 1 1,0-1-1,-5 8 0,7-9 27,1 0-1,-1 0 1,1 0-1,-1 0 1,1 0-1,0 1 1,0-1-1,0 0 1,1 1 0,-1-1-1,1 1 1,0-1-1,0 0 1,0 1-1,0-1 1,1 1-1,-1-1 1,2 4-1,1 1-6,0 0-1,0-1 0,1 1 0,-1-1 1,2 0-1,-1 0 0,1 0 0,0-1 1,0 0-1,7 6 0,-9-9 13,0-1 0,0 1-1,0-1 1,0 0 0,1 0 0,-1 0-1,1 0 1,-1-1 0,1 0 0,0 1-1,0-1 1,-1 0 0,1-1 0,0 1-1,0-1 1,0 0 0,0 1 0,0-2-1,0 1 1,0 0 0,0-1 0,6-2-1,4-3 36,1 0 0,-1-1 0,0-1 0,17-13 0,9-6-29,60-26-14,26-16 457,-90 42-400,-33 25-55,-1 0 0,1-1 0,-1 1 1,0-1-1,0 1 0,0-1 0,0 0 0,-1 0 0,1 1 0,-1-1 1,2-5-1,-3 7-4,1 0 0,-1 0 1,0 1-1,0-1 0,1 0 0,-1 0 1,0 0-1,0 0 0,0 0 1,0 0-1,0 0 0,-1 0 0,1 0 1,0 0-1,0 0 0,-1 0 0,1 0 1,0 1-1,-1-1 0,1 0 1,-1 0-1,1 0 0,-1 1 0,1-1 1,-1 0-1,0 0 0,1 1 1,-1-1-1,0 0 0,1 1 0,-1-1 1,0 1-1,0-1 0,0 1 1,0 0-1,1-1 0,-1 1 0,0 0 1,0-1-1,0 1 0,0 0 1,0 0-1,0 0 0,0 0 0,0 0 1,-2 0-1,-2 0-44,-1 1 0,0 0 0,0 0 0,0 0 0,-10 4 0,2 0 1,0 1 0,0 0 1,1 1-1,0 0 1,0 1-1,1 1 0,0 0 1,0 0-1,1 1 0,-12 15 1,21-23 50,0 0 0,1 1 0,-1-1 0,1 1 0,-1-1 0,1 1 0,0-1 0,0 1 0,0 0 0,1 0 0,-1-1 0,0 1 0,1 0 0,0 0 0,0 0 0,0 0 0,0 0 0,1 3 0,-1-5-10,1 1 0,0 0 0,0 0 1,-1-1-1,1 1 0,0-1 0,0 1 1,1-1-1,-1 1 0,0-1 0,1 0 1,-1 1-1,0-1 0,1 0 0,-1 0 1,1 0-1,0 0 0,-1 0 0,1 0 1,0-1-1,0 1 0,-1-1 1,1 1-1,0-1 0,0 1 0,0-1 1,0 0-1,2 0 0,12 0 41,0 0 0,-1-1 0,29-5-1,47-15 26,-56 11-21,23-4-31,-1-3-1,102-44 1,-145 52-13,8-5 74,-22 14-72,0 0 1,0 0-1,0 0 0,0-1 0,0 1 0,0 0 0,0 0 0,0 0 0,0 0 0,0 0 1,0 0-1,0 0 0,1 0 0,-1 0 0,0 0 0,0 0 0,0 0 0,0 0 1,0 0-1,0 0 0,0 0 0,0 0 0,0 0 0,0 0 0,0 0 0,1 0 0,-1 0 1,0 0-1,0 0 0,0 0 0,0 0 0,0 0 0,0 0 0,0 0 0,0 0 0,0 0 1,0 0-1,0 0 0,1 0 0,-1 0 0,0 0 0,0 0 0,0 0 0,0 0 1,0 0-1,0 0 0,0 0 0,0 1 0,0-1 0,0 0 0,0 0 0,0 0 0,0 0 1,0 0-1,0 0 0,-6 10-50,-5 1 4,1 0 1,-22 15 0,23-19 37,-8 6-18,9-7 10,-1 1-1,1 0 1,0 0-1,-7 10 1,13-15 11,1 0 0,-1 0 0,1 0-1,0 0 1,0 0 0,0 0 0,0 0 0,0 1 0,0-1 0,1 0 0,-1 1 0,1-1 0,-1 1 0,1-1 0,0 0 0,0 1 0,0-1 0,0 1 0,1-1 0,-1 1 0,1-1-1,-1 0 1,2 3 0,-1-3 3,0 0 0,-1-1 0,1 1-1,1 0 1,-1-1 0,0 1 0,0-1-1,0 0 1,1 1 0,-1-1 0,1 0-1,-1 0 1,1 0 0,-1 0 0,1 0-1,0 0 1,0-1 0,-1 1 0,1 0-1,0-1 1,0 1 0,0-1 0,-1 0-1,1 0 1,0 0 0,0 0 0,0 0-1,0 0 1,0 0 0,2-1 0,2 0 20,-1 0 1,0-1 0,1 1-1,-1-1 1,0 0 0,0-1 0,0 1-1,0-1 1,7-5 0,3-5 26,1 0-1,-2 0 1,0-2 0,0 0 0,-2 0 0,0-1 0,0-1 0,-2 0 0,0-1 0,-1 0-1,9-25 1,-1-15-61,-3 0 0,-3-1 0,-2 0 0,1-69 0,-9 112-22,0-1-1,-2 1 0,0-1 1,0 1-1,-2-1 0,0 1 1,-8-25-1,10 40 18,0-1-1,1 1 1,-1-1 0,0 1-1,0 0 1,0-1 0,0 1-1,0 0 1,0 0 0,0-1-1,0 1 1,0 0 0,-1 0-1,1 0 1,0 0 0,-1 1-1,1-1 1,-1 0 0,-2 0-1,3 0-2,0 1 1,-1 0-1,1 0 0,-1 0 0,1 0 1,0 0-1,-1 1 0,1-1 0,-1 0 0,1 1 1,0-1-1,0 1 0,-1-1 0,1 1 1,0-1-1,0 1 0,-1 0 0,1 0 1,0 0-1,0 0 0,0-1 0,0 1 1,-1 2-1,-2 2-2,1-1 0,0 1 0,-1 0 0,2 0 1,-1 0-1,1 1 0,-3 8 0,-9 42 56,10-35-24,-7 46 101,2 1-1,1 122 1,8-172-24,1 0-1,0-1 1,2 1-1,6 25 1,-8-38-214,0 0 1,1-1 0,0 1 0,0 0 0,0-1 0,0 1 0,1-1 0,0 1 0,0-1-1,0 0 1,0 0 0,1-1 0,-1 1 0,1-1 0,0 1 0,0-1 0,0 0-1,1-1 1,-1 1 0,6 1 0,4 0-1095,0 0-1,0-2 1,1 0-1,-1 0 1,1-1-1,-1-1 1,1 0 0,17-4-1,-23 2 277,-1 0 0,1-1-1,9-4 1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26:48.95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0 638 2240,'2'0'514,"-1"-1"-1,1 0 1,-1 0-1,1 0 1,-1 0-1,0 0 1,1 0 0,-1 0-1,0-1 1,0 1-1,0 0 1,0-1 0,1-1-1,19-29 809,-16 25-565,10-19-9,-7 12-398,1 1 0,10-14-1,159-178 1859,-148 166-1707,40-73 0,-70 112-500,31-64 242,-24 47-64,1 0-1,18-28 0,-26 45-169,0 0-1,0-1 0,0 1 0,0 0 0,0 0 0,0 0 0,0 0 1,0 0-1,1 0 0,-1 0 0,0-1 0,0 1 0,0 0 1,0 0-1,0 0 0,0 0 0,0 0 0,0 0 0,1 0 0,-1 0 1,0 0-1,0 0 0,0 0 0,0 0 0,0 0 0,0 0 0,0 0 1,1 0-1,-1 0 0,0 0 0,0 0 0,0 0 0,0 0 0,0 0 1,1 0-1,-1 0 0,0 0 0,0 0 0,0 0 0,0 0 0,0 0 1,3 6 83,-1 12-207,-2 8 222,-1 0 0,-1 0-1,-1 1 1,-2-2 0,0 1-1,-12 31 1,-10 30 426,27-86-44,4-4-283,7-11-169,-7 10 10,9-13-100,1 0 56,0 0-1,1 1 1,31-26-1,26-7-54,-62 43-2,0 0-1,0 1 1,0 1 0,1 0-1,17-4 1,-26 7 54,-1 1 1,1-1 0,0 1 0,-1 0-1,1 0 1,-1 0 0,1 0-1,0 0 1,-1 0 0,1 0 0,-1 1-1,1-1 1,0 0 0,-1 1-1,1-1 1,-1 1 0,0 0 0,1 0-1,-1-1 1,1 1 0,-1 0 0,0 0-1,0 0 1,1 0 0,-1 0-1,0 1 1,0-1 0,0 0 0,0 1-1,0-1 1,1 3 0,-1 0 10,0-1 1,0 1 0,0 0 0,-1-1 0,1 1-1,-1 0 1,0-1 0,0 1 0,0 0-1,0-1 1,-1 1 0,-1 5 0,-2 9 157,-1-1 0,-13 31-1,17-47-205,3-1 101,20-11 69,-1 0 1,0-1-1,26-20 0,-21 13-263,33-16-1,-43 26 67,-13 6 59,1 1-1,0 0 0,0 0 0,0 0 1,0 0-1,0 0 0,0 1 0,0 0 0,1 0 1,-1 0-1,0 0 0,8 0 0,-11 2-4,1-1 0,-1 1 0,0-1 0,0 1 0,0-1 0,1 1 0,-1 0 0,0-1 0,0 1 0,0 0 0,0 0 0,0 0 0,0 0 0,0 0-1,-1 0 1,1 0 0,0 0 0,-1 0 0,1 0 0,0 1 0,-1-1 0,1 0 0,-1 0 0,0 1 0,1-1 0,-1 0 0,0 0 0,0 3 0,1 3-11,-1 1 1,0 0-1,-1 11 1,-2 10 84,-2 38 80,5-67-142,0 1 0,0 0 1,0 0-1,0-1 0,0 1 0,0 0 0,0 0 1,0-1-1,0 1 0,1 0 0,-1-1 0,0 1 1,0 0-1,1-1 0,-1 1 0,0 0 0,1-1 1,-1 1-1,1 0 0,-1-1 0,1 1 0,-1-1 1,1 1-1,-1-1 0,1 0 0,0 1 0,1 0 18,-1-1-1,0 0 0,1 0 0,-1 1 0,0-1 1,0 0-1,1 0 0,-1-1 0,0 1 0,1 0 1,-1 0-1,0-1 0,3 0 0,4-2 66,0-1 0,0 0 0,11-8 1,-16 10-136,11-9 18,0 1 1,-1-2 0,17-20 0,-7 9 156,-9 8-35,18-25 1,-32 40-91,0 0 0,1 0-1,-1 0 1,0 0 0,0 0 0,0 0 0,0 0-1,0 0 1,0 0 0,0 0 0,0 0 0,0 0-1,0-1 1,0 1 0,0 0 0,0 0 0,1 0-1,-1 0 1,0 0 0,0 0 0,0 0 0,0 0-1,0-1 1,0 1 0,0 0 0,0 0 0,0 0 0,0 0-1,0 0 1,0 0 0,0 0 0,0 0 0,0-1-1,-1 1 1,1 0 0,0 0 0,0 0 0,0 0-1,0 0 1,0 0 0,0 0 0,0 0 0,0 0-1,0-1 1,0 1 0,0 0 0,0 0 0,0 0-1,-1 0 1,1 0 0,0 0 0,0 0 0,0 0-1,0 0 1,0 0 0,0 0 0,0 0 0,0 0-1,-1 0 1,-6 1-127,2 4 110,-1-1-1,1 1 1,0 0-1,1 1 0,-1-1 1,1 1-1,-6 11 1,-2 0-40,7-11 45,-66 85-19,44-57 136,25-31-111,0 0 0,0 0 0,1 0-1,-1 0 1,1 0 0,0 0 0,0 1 0,0-1 0,0 0 0,0 7 0,1-9 8,0-1 0,0 0 1,0 1-1,1-1 0,-1 0 1,0 1-1,0-1 1,0 0-1,0 1 0,0-1 1,1 0-1,-1 1 0,0-1 1,0 0-1,0 0 0,1 1 1,-1-1-1,0 0 0,1 0 1,-1 0-1,0 1 0,0-1 1,1 0-1,-1 0 0,0 0 1,1 0-1,-1 0 0,0 0 1,1 1-1,-1-1 1,0 0-1,1 0 0,-1 0 1,1 0-1,-1 0 0,0 0 1,1 0-1,-1-1 0,0 1 1,1 0-1,-1 0 0,0 0 1,1 0-1,-1 0 0,0 0 1,0-1-1,1 1 0,-1 0 1,0 0-1,1 0 1,-1-1-1,0 1 0,1-1 12,8-3 38,0 0 0,-1-1 0,0-1 0,0 1 0,11-11 0,-8 7-72,-1 1-1,16-8 1,-21 13-7,0 0 0,0 0 0,0 1 0,1 0 0,-1 0 0,1 1-1,0 0 1,6-1 0,-10 2 20,1 0-1,-1 0 0,1 0 0,-1 0 1,0 1-1,1-1 0,-1 1 1,0 0-1,1 0 0,-1 0 0,0 0 1,0 0-1,0 0 0,0 1 0,0-1 1,0 1-1,0-1 0,0 1 1,-1 0-1,1-1 0,-1 1 0,2 2 1,10 15 4,-7-10 32,1 0 0,0 0-1,12 12 1,-17-20-12,-1 0 0,0 0 0,0-1-1,1 1 1,-1-1 0,0 1 0,1-1 0,-1 0 0,0 0 0,1 1 0,-1-1 0,1 0 0,-1 0 0,1 0 0,-1 0 0,0-1 0,1 1 0,-1 0 0,1-1 0,-1 1 0,0 0 0,1-1-1,-1 0 1,0 1 0,0-1 0,2-1 0,4-2 37,0 0-1,-1-1 1,8-7 0,79-78 314,-78 73-371,0-1 0,-2-1 1,19-32-1,-24 35-46,31-53-227,-39 87-18,-2-4 262,-1 0 0,0 0-1,-1 0 1,0 0 0,-2-1-1,-8 18 1,-4 3 103,-26 35-1,42-66-71,-41 56 91,37-52-43,0 0 0,0-1-1,0 0 1,-1 0 0,0 0-1,-9 4 1,14-9-44,0 0 0,0 0-1,1-1 1,-1 1 0,0-1 0,0 1 0,0-1-1,0 0 1,0 0 0,0 0 0,0 0-1,0 0 1,0 0 0,0-1 0,0 1 0,0-1-1,0 1 1,0-1 0,0 0 0,0 0-1,0 0 1,1 0 0,-1 0 0,0 0 0,1 0-1,-1 0 1,1-1 0,-1 1 0,1-1 0,0 1-1,-1-1 1,1 0 0,0 1 0,0-1-1,0 0 1,0 0 0,1 1 0,-1-1 0,0 0-1,1 0 1,-1 0 0,1 0 0,0 0-1,0 0 1,0-3 0,0 5-23,0-1 0,1 1 0,-1 0 0,1-1 0,-1 1 0,1 0 0,-1-1 0,1 1 0,0 0 0,-1 0 0,1-1 0,-1 1 0,1 0 0,-1 0 0,1 0 0,0 0 0,-1 0 0,1 0 0,-1 0 0,1 0 0,0 0 0,-1 0-1,2 0 1,18 1-118,41 8-95,25 2 453,-76-11-175,1 0-1,0-1 1,-1 0-1,1 0 1,-1-1-1,14-5 1,-8 1 32,0-1 0,0-1-1,-1-1 1,22-16 0,-28 17-42,0-1 1,0 0-1,0 0 0,-2-1 0,1 0 0,-1 0 1,7-15-1,4-3-120,-8 11-22,8-19 0,-8 15 236,-10 20-137,0 1 1,0 0-1,0-1 0,1 1 1,-1-1-1,0 1 0,0 0 0,0-1 1,0 1-1,1 0 0,-1 0 1,0-1-1,0 1 0,1 0 1,-1-1-1,0 1 0,1 0 0,-1 0 1,0 0-1,1-1 0,-1 1 1,0 0-1,1 0 0,-1 0 1,0 0-1,1 0 0,-1-1 1,0 1-1,1 0 0,0 0 0,-1 1-4,1-1-1,-1 0 0,1 1 0,-1-1 1,1 1-1,-1-1 0,1 1 1,-1-1-1,0 1 0,1-1 0,-1 1 1,0 0-1,1-1 0,-1 1 0,0 0 1,9 32-220,-9-30 223,3 14 42,-1-1 0,-1 1 0,-1 0-1,0-1 1,-1 1 0,-4 17 0,2-20 63,-1 0 0,0 0 0,-9 19 0,12-31-84,0-1 1,1 1 0,-1-1-1,0 0 1,1 1 0,-1-1 0,0 0-1,0 0 1,0 0 0,0 0-1,0 0 1,0 0 0,0 0-1,-1 0 1,1 0 0,0 0-1,-1 0 1,1-1 0,0 1 0,-1-1-1,1 1 1,-1-1 0,1 1-1,-1-1 1,1 0 0,-1 0-1,1 0 1,-1 0 0,1 0 0,-1 0-1,1 0 1,-1 0 0,1-1-1,0 1 1,-2-1 0,0 0-1,0 0 0,0-1 1,1 1-1,-1-1 0,1 0 1,-1 1-1,1-1 0,-1 0 1,1-1-1,0 1 0,0 0 1,0-1-1,0 1 0,1-1 1,-1 1-1,-1-4 0,3 5-20,0 0-1,0 1 0,0-1 1,0 1-1,0-1 0,0 1 0,0-1 1,0 0-1,0 1 0,0-1 1,0 1-1,0-1 0,0 0 1,1 1-1,-1-1 0,0 1 0,0-1 1,1 1-1,-1-1 0,0 1 1,1-1-1,-1 1 0,0-1 1,1 1-1,-1-1 0,1 1 0,-1 0 1,1-1-1,-1 1 0,1 0 1,-1-1-1,1 1 0,-1 0 0,1 0 1,-1-1-1,1 1 0,0 0 1,-1 0-1,2 0 0,0-1 19,1 0-1,-1 1 1,1-1-1,-1 1 1,1 0-1,0-1 1,4 2-1,98 10 381,-68-8-1246,0-1 1,71-7-1,-3-1-6177,-62 9 260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26:50.97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90 328 2144,'-1'0'51,"1"0"1,-1 0-1,1-1 0,-1 1 0,1 0 1,0-1-1,-1 1 0,1-1 1,-1 1-1,1 0 0,0-1 0,0 1 1,-1-1-1,1 1 0,0-1 1,0 1-1,-1-1 0,1 1 1,0-1-1,0 0 0,0 1 0,0-1 1,0 1-1,0-2 0,1-15 3283,0 7 1079,-4 48-3771,0 0 0,-11 41 1,-3 39 22,-11 139 12,9-161 1691,22-157-2146,12-72 0,0 19-117,8-74-201,0-44-16,-22 214 116,-1 15-33,0 0-1,0-1 1,0 1-1,0 0 1,1 0-1,1-6 1,-2 30-151,1-9 178,2 92 226,18 116 0,-13-141-78,-6-47-93,2 0 0,11 46-1,-12-66-12,-2-8 1,-1 0 1,1 0-1,0 0 1,1 0-1,-1-1 1,1 1-1,0 0 1,-1-1-1,2 1 1,3 5-1,-5-9-22,-1 1-1,1-1 0,-1 0 1,1 1-1,0-1 0,-1 0 0,1 0 1,-1 1-1,1-1 0,0 0 0,-1 0 1,1 0-1,-1 0 0,1 0 1,0 0-1,-1 0 0,1 0 0,0 0 1,-1 0-1,1 0 0,-1 0 0,1-1 1,0 1-1,-1 0 0,1 0 1,-1-1-1,1 1 0,-1 0 0,1-1 1,-1 1-1,1-1 0,-1 1 1,1 0-1,0-2 0,15-19 229,-15 18-206,144-251 812,-119 201-904,-3-1-1,33-112 1,-43 111 16,7-73 1,-18 96-472,-4 24-71,-2 20 60,0 11 313,-3 43 1,4-28 178,-4 121 105,4-52 437,0 77 27,-8 97-53,7-197-449,2-69-1012,2-15 881,0 1 0,0-1 1,0 0-1,0 0 1,0 1-1,0-1 1,0 0-1,0 0 1,0 0-1,0 1 0,0-1 1,0 0-1,0 0 1,0 0-1,0 1 1,-1-1-1,1 0 0,0 0 1,0 0-1,0 1 1,0-1-1,0 0 1,0 0-1,-1 0 0,1 0 1,0 1-1,0-1 1,0 0-1,0 0 1,-1 0-1,1 0 1,0 0-1,0 0 0,0 0 1,-1 0-1,1 1 1,0-1-1,0 0 1,-1 0-1,1 0 0,0 0 1,0 0-1,0 0 1,-1 0-1,1 0 1,0 0-1,0 0 0,0-1 1,-1 1-1,1 0 1,0 0-1,0 0 1,0 0-1,-1 0 1,1 0-1,-4-8-2348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26:58.53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210 15 1472,'14'-12'7290,"-8"10"-2324,-5 3-4863,0 1 0,-1-1 0,1 1 0,0-1 1,-1 1-1,1-1 0,-1 1 0,0 0 0,0-1 1,1 1-1,-1 0 0,0 2 0,-4 25 322,2-15-154,-2 16 20,-1 0-1,-2 0 1,-1-1-1,-1 1 1,-17 34 0,21-53-230,-1 0 0,0-1 0,-1 1 0,0-1 0,0-1 1,-1 0-1,0 0 0,-1 0 0,0-1 0,0 0 0,0-1 0,-13 7 0,20-13-61,1 0 0,-1-1 0,1 1 0,-1-1 0,1 1 0,-1-1 0,0 0 0,1 1 0,-1-1 0,0 0 0,0 0 0,1 0 0,-1 0 0,0-1 0,1 1 0,-1 0 0,0-1 0,1 1 0,-1-1 0,1 0 0,-1 1 0,1-1 0,-1 0 0,1 0 0,-1 0 0,1 0 0,0 0 0,0 0 0,-1 0 0,1-1 0,0 1 0,0 0 0,0-1 0,0 1 0,0 0 0,1-1 0,-1 1 0,0-1 0,1 0 0,-1 1 0,1-1 0,0 0 0,-1 1 0,1-4 0,-1-21-226,1 11 121,0 1 0,2-22-1,-1 32 77,0-1-1,0 0 1,0 1-1,1-1 1,0 1-1,0 0 1,0 0-1,0-1 1,1 1-1,-1 0 1,6-5-1,-5 6 28,0 0 0,0 1 0,0-1 0,0 1 0,1 0 0,-1 0 0,1 0 0,-1 0 0,1 1 0,7-3 0,-9 3 50,1 1-1,0-1 1,-1 1-1,1 0 1,0 0-1,-1 0 1,1 0-1,0 0 0,0 0 1,-1 1-1,1-1 1,0 1-1,-1 0 1,1 0-1,-1 0 1,1 0-1,3 2 0,103 84 1218,-53-41-1090,-30-24-9,34 36-1,-54-52 779,4 1-3449,-9-6 2155,0-1 0,0 0 0,-1 1 0,1-1 0,0 1 0,0-1-1,0 0 1,-1 0 0,1 1 0,0-1 0,0 0 0,0 0-1,0 0 1,0 0 0,0 0 0,-1 0 0,1 0 0,0 0 0,0-1-1,0 1 1,0 0 0,-1 0 0,1-1 0,1 0 0,16-16-4866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26:59.69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142 119 4064,'-1'6'1813,"-5"21"363,-1 30-1,1-8-809,-25 92 749,1-10-1152,-28 167 711,56-325-959,2-22-753,7-31-19,19-87 0,-18 122 43,4-24-2,19-116 422,-3 22-150,-28 163-258,8-32 136,-8 31-114,0 0 0,0 0 0,1 1 1,-1-1-1,0 0 0,1 0 0,-1 1 0,1-1 1,-1 0-1,1 1 0,-1-1 0,1 0 0,0 0 0,0 1-7,-1 0 0,0 0-1,1 0 1,-1 0 0,0 0-1,1 0 1,-1 0 0,0 0-1,1 0 1,-1 1-1,0-1 1,1 0 0,-1 0-1,0 0 1,0 0 0,1 1-1,-1-1 1,0 0-1,1 0 1,-1 0 0,0 1-1,0-1 1,0 0 0,1 1-1,-1-1 1,0 0-1,0 0 1,0 1 0,0-1-1,0 0 1,1 1 0,-1-1-1,0 0 1,0 1-1,0-1 1,3 8 79,-1 0 0,0 0 0,0-1 0,-1 1 0,0 0 0,0 12 1,2 16-77,29 132 298,15 104 423,-47-269-688,1 1-1,-1 0 1,1 0-1,0-1 1,0 1 0,0 0-1,0-1 1,3 6-1,2-19 96,28-69-848,11-25 112,28-52 11,-8 15 544,-65 141 43,16-26-307,-16 26 303,1-1 1,-1 1 0,0 0 0,0-1 0,1 1 0,-1-1 0,0 1-1,1 0 1,-1-1 0,0 1 0,1 0 0,-1 0 0,0-1-1,1 1 1,-1 0 0,1 0 0,-1-1 0,0 1 0,1 0 0,-1 0-1,1 0 1,-1 0 0,1 0 0,-1 0 0,1 0 0,-1 0-1,1 0 1,-1 0 0,1 0 0,-1 0 0,0 0 0,1 0 0,-1 0-1,1 0 1,-1 0 0,1 1 0,-1-1 0,1 0 0,-1 0-1,0 1 1,1-1 0,-1 0 0,0 0 0,1 1 0,-1-1 0,0 0-1,1 1 1,-1-1 0,0 1 0,1-1 0,-1 0 0,0 1-1,0-1 1,0 1 0,5 9 133,-1-1-1,0 1 1,-1 0-1,-1 0 1,1 0-1,-2 1 1,2 10 0,-2 78 276,-1-58-224,0 97 434,0 63-150,0-67-5262,9-139-3039,1-10 3083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27:00.11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43 5 4224,'0'0'69,"0"-1"1,0 1-1,1 0 1,-1-1-1,0 1 1,0 0-1,1 0 1,-1-1-1,0 1 1,0 0-1,1 0 1,-1 0-1,0-1 1,1 1-1,-1 0 1,0 0-1,1 0 1,-1 0-1,0 0 0,1 0 1,-1 0-1,0 0 1,1 0-1,-1 0 1,1 0-1,-1 0 1,0 0-1,1 0 1,0 0-1,-1 0 107,0 1-1,1-1 1,-1 1-1,0-1 0,0 1 1,1-1-1,-1 1 1,0 0-1,0-1 0,0 1 1,1-1-1,-1 1 1,0 0-1,0-1 0,0 2 1,-3 30 3833,2-27-4077,-10 154 4228,-6 46-2331,-2-79-1531,15-76-1674,4-50 1225,0 1 0,0-1-1,0 0 1,0 0-1,-1 1 1,1-1-1,0 0 1,0 0-1,0 0 1,0 1-1,0-1 1,0 0 0,0 0-1,0 0 1,1 1-1,-1-1 1,0 0-1,0 0 1,0 0-1,0 1 1,0-1 0,0 0-1,0 0 1,0 0-1,3 2-2120,6-8-679,6-15-1193,-14 20 3789,7-17-1773,-2-9 629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27:00.45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15 173 3808,'-5'-10'452,"3"8"-347,1 0 0,0-1 0,0 1 0,0 0 0,0-1 0,1 1 0,-1-1 0,0 1 0,1-1 0,0 0 0,0-4 0,-1-3 617,2-1 0,-1 0 0,1 1 0,1-1 1,4-14-1,-5 22-581,0 0 1,0 0-1,1 0 1,-1 0-1,1 1 1,-1-1-1,1 1 0,0-1 1,0 1-1,0-1 1,0 1-1,1 0 1,-1 0-1,0 0 1,1 0-1,0 1 0,-1-1 1,1 1-1,0-1 1,0 1-1,0 0 1,0 0-1,5-1 1,-6 2-53,0 0 0,0 0 0,0 0 0,0 1 0,0-1 0,0 0 0,0 1 0,0 0 0,0-1 0,0 1 0,0 0 0,0 0 0,-1 0 0,1 0 0,0 0 0,-1 0 0,1 1 0,-1-1 0,3 3 0,3 4 157,0 0 1,9 12-1,-15-18-205,16 24 472,-2 1 1,0 0-1,-2 1 1,-1 0-1,-2 1 1,12 49-1,-20-67-339,-1 0 1,0 1-1,0-1 0,-1 0 0,0 1 0,-1-1 1,-1 1-1,0-1 0,0 0 0,-1 0 0,-5 11 1,3-7 11,-2-1 1,0 1 0,0-1-1,-1 0 1,-1-1 0,-1 0-1,-14 16 1,22-27-252,-1 1 1,1-1-1,-1 0 0,0 0 1,0 0-1,0 0 0,0 0 1,0 0-1,-4 1 0,3-3-327,1 1 0,0 0 0,-1-1 0,1 0 0,-1 1 0,1-2 0,-1 1 0,1 0 0,-1-1 0,1 1-1,-1-1 1,1 0 0,0 0 0,-6-3 0,6 3-52,1 0 0,-1-1 0,1 1 0,-1-1 0,1 1 0,0-1 0,0 0 0,0 0-1,0 0 1,0 0 0,0 0 0,0-1 0,1 1 0,-3-5 0,-15-31-4873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27:01.62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 27 3552,'-4'-3'2987,"13"1"1796,28-10-1273,-28 11-2111,-9 1-1280,1 0 1,0 0 0,-1 0-1,1 0 1,-1 0 0,1 0-1,0 0 1,-1 0 0,1 0-1,-1 0 1,1 0 0,-1-1-1,1 1 1,-1 0 0,1 0 0,0-1-1,-1 1 1,0 0 0,1-1-1,-1 1 1,1 0 0,-1-1-1,1 1 1,-1-1 0,0 1-1,1 0 1,-1-1 0,0 1-1,1-1 1,-1 0 0,29 2 1448,-11 2-1584,0 0-1,1-1 1,22-1 0,15 2-15,195 7-176,-116-7 302,1043 52 497,-463 24 96,-319-29 160,-312-41-1174,88-1 1,-171-8 192,-1 0 0,1 0 0,-1 0 0,1 0 0,0 0 0,-1 0 0,1 0-1,-1 0 1,1 0 0,-1 0 0,1 0 0,-1 0 0,1 0 0,0-1 0,-1 1 0,1 0 0,-1 0 0,1-1 0,-1 1 0,0 0 0,1-1 0,-1 1 0,1-1-1,-3-11-4304,-4-2 1612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27:03.06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327 138 2816,'2'-3'181,"1"1"-1,-1 0 1,0 0-1,1 0 1,0 0 0,0 0-1,-1 0 1,1 1 0,0-1-1,0 1 1,4-1-1,3-2 886,0 2 0,14-3 0,-16 3-79,-7 1-209,-1 1-704,1 0 1,-1 1-1,0-1 0,1 0 0,-1 0 0,0 1 0,0-1 0,0 0 0,1 0 0,-1 1 0,0-1 0,0 0 0,0 1 0,0-1 0,0 0 1,1 0-1,-1 1 0,0-1 0,0 0 0,0 1 0,0-1 0,0 0 0,0 1 0,0-1 0,0 0 0,0 1 0,-1 2 133,1 0-1,-1 0 1,0 0-1,0 0 0,0 0 1,-3 5-1,0 2 67,-35 76 720,-3-2 0,-4-2 0,-100 137 1,139-210-943,-18 23 172,2 1 0,-37 68 0,41-72 241,24-59-176,43-115-454,-31 91 167,14-47 57,-25 75-39,6-24 92,3 0 0,31-74 0,-45 122-107,20-42 133,2 1 1,31-45-1,-44 73-111,11-15 66,-19 29-66,-1-1 1,1 0-1,-1 1 0,1-1 0,0 1 0,-1-1 0,1 1 0,0 0 1,0 0-1,0 0 0,4-2 0,-5 3 4,0 0-1,0 1 1,-1-1-1,1 0 1,0 0 0,0 0-1,-1 1 1,1-1-1,0 0 1,-1 1-1,1-1 1,0 1 0,-1-1-1,1 1 1,-1-1-1,1 1 1,0-1 0,-1 1-1,1-1 1,-1 1-1,0 0 1,1-1 0,0 2-1,8 17 429,-4-1-366,-1 0 1,0 1-1,1 31 0,-4-36-24,5 122 196,-4-45-138,-2-22-30,-1-50-48,1 1 0,0 0 0,2-1 0,0 1 0,6 21 0,-8-41-46,0 0 1,0 0-1,0 1 1,0-1-1,0 0 1,1 0-1,-1 1 1,0-1 0,0 0-1,0 0 1,0 1-1,1-1 1,-1 0-1,0 0 1,0 0-1,0 1 1,1-1 0,-1 0-1,0 0 1,0 0-1,1 0 1,-1 0-1,0 1 1,1-1-1,-1 0 1,0 0-1,0 0 1,1 0 0,-1 0-1,0 0 1,1 0-1,-1 0 1,0 0-1,0 0 1,1 0-1,-1 0 1,15-8-180,10-15-274,-18 14 362,-1-1-1,0 0 0,0-1 0,-1 1 1,5-15-1,16-59-120,-17 51 158,57-194-268,-62 215 360,1-6 75,-3 12-61,1 7 124,-2 0-144,0 0-1,-1 0 1,1-1 0,-1 1 0,1 0-1,-1 0 1,0 0 0,1 0-1,-1 0 1,0 0 0,0 0 0,1 0-1,-1 1 1,1 104 446,-2 85 181,0-3-46,2-106-600,0-4 372,1-1-4129,3-94-3090,-4 14 6360,-1 1-1,0 0 0,0 0 1,1-1-1,-1 1 1,1 0-1,0 0 0,0 0 1,0 0-1,0 0 1,0 0-1,1-2 0,13-17-3489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3:03:44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1133 2720,'-2'3'1185,"8"-5"-138,10-6 955,-3-5-1446,-1 1 0,0-2 0,-1 0 0,0 0 0,16-30 1,33-85-285,-22 43 359,-13 37-444,14-32 26,-4-9 235,-33 86-796,-2 5 43,-3 9-154,-1 7 217,-4 24 136,-2 48 0,9-72 142,1-1 0,1 1 0,0-1 1,1 0-1,9 32 0,-11-46-35,5 15 136,1-1 1,12 26-1,-16-38-71,0 0 0,1 0 0,-1 0 0,1-1 0,0 1 0,0-1 0,1 1 0,-1-1 0,1 0 0,-1 0 0,1 0 0,0-1 0,0 1 0,8 3 0,-3-4 85,0 0 1,0 0 0,1 0 0,-1-1 0,0-1-1,0 0 1,12-1 0,-2-1 103,0 0 0,28-9-1,-34 7-180,0 0-1,0-2 0,0 1 1,-1-2-1,0 1 0,0-2 1,-1 0-1,0 0 0,0-1 1,-1 0-1,0-1 0,0 0 1,-1 0-1,-1-1 0,1 0 1,-2-1-1,0 0 0,0 0 1,5-17-1,-10 25-39,23-69 604,-22 61-573,0 0 0,0 0 0,-1 0 0,0-16 0,-2 26-104,0-1-1,0 1 0,-1-1 1,1 1-1,0 0 1,-1-1-1,0 1 0,0-1 1,0 1-1,0 0 1,0 0-1,-2-3 0,3 4 13,-1 1-1,1-1 0,0 1 1,-1-1-1,1 1 0,-1 0 1,1-1-1,-1 1 0,1 0 0,-1-1 1,0 1-1,1 0 0,-1 0 1,1-1-1,-1 1 0,0 0 1,1 0-1,-1 0 0,1 0 1,-2 0-1,1 0-5,-1 0-1,1 1 1,0-1 0,0 1 0,0-1 0,0 1-1,-1-1 1,1 1 0,0 0 0,0 0-1,0-1 1,0 1 0,1 0 0,-3 2 0,-5 6-119,1 1 0,0 0 0,0 0 1,1 1-1,-6 12 0,2 1-99,-11 36-1,19-49 250,-1 0-1,1 0 0,1 1 1,0-1-1,1 1 0,0-1 1,1 1-1,0-1 0,0 1 1,2-1-1,3 15 0,-4-21 42,1 1 0,-1 0 0,1-1 0,0 0 0,0 0 0,0 0 0,1 0-1,0 0 1,0 0 0,5 4 0,-5-6 13,0 0 0,-1-1 0,1 1-1,1-1 1,-1 0 0,0 0 0,0-1 0,1 1 0,-1-1-1,1 0 1,-1 0 0,1 0 0,0-1 0,7 1 0,5-2 49,0-1 0,0 0 1,0-1-1,24-8 0,68-29 129,-40 10-128,97-58 0,-122 59-13,0-1 0,-2-2 0,38-39 0,-68 61 87,12-13 182,-23 22-348,1-1 1,-1 1 0,0 0-1,0-1 1,0 1-1,0-1 1,-1 1 0,1-1-1,0 1 1,-1-1-1,1 0 1,-1 1 0,1-4-1,-1 5-19,0 0 0,0 0 0,0-1 0,0 1 1,0 0-1,0 0 0,0 0 0,0 0 0,0 0 0,0-1 0,0 1 0,0 0 0,0 0 0,0 0 0,0 0 0,0 0 0,0-1 1,0 1-1,0 0 0,0 0 0,0 0 0,-1 0 0,1 0 0,0 0 0,0-1 0,0 1 0,0 0 0,0 0 0,0 0 1,-1 0-1,1 0 0,0 0 0,0 0 0,0 0 0,0 0 0,0 0 0,-1 0 0,1 0 0,0 0 0,0 0 0,0 0 0,0 0 1,0 0-1,-1 0 0,1 0 0,0 0 0,0 0 0,0 0 0,0 0 0,0 0 0,-1 0 0,1 0 0,0 0 0,0 0 0,0 0 1,0 0-1,0 0 0,0 0 0,-1 1 0,1-1 0,0 0 0,0 0 0,0 0 0,0 0 0,0 0 0,0 0 0,0 1 0,-10 8-392,9-8 385,-134 171-458,101-126 372,23-31 51,-17 32 0,25-42 64,0 2-1,1-1 1,0 0-1,0 1 1,0-1-1,1 1 1,0-1-1,-1 12 1,2-16-1,0 0 1,0 0 0,1 0-1,-1 0 1,0 0-1,1 1 1,0-1-1,-1 0 1,1 0-1,0 0 1,0 0 0,0 0-1,0-1 1,0 1-1,1 0 1,-1 0-1,1-1 1,-1 1 0,1-1-1,-1 1 1,1-1-1,0 0 1,0 0-1,-1 1 1,1-1-1,0 0 1,0-1 0,0 1-1,0 0 1,0-1-1,1 1 1,-1-1-1,3 1 1,0 0 50,0-1 0,0 0-1,0 0 1,0 0 0,0-1 0,0 1 0,0-1 0,0 0-1,0-1 1,0 1 0,0-1 0,0 0 0,5-3 0,-2-1-7,0 0 0,0 0 0,-1-1 0,0 0 0,-1 0 0,1-1 1,-1 0-1,-1 0 0,1 0 0,-2-1 0,7-13 1,2-10-25,15-65 1,-15 50-207,-10 34 80,1 0-259,-5 22-128,-17 76 275,-33 98 0,-44 82 425,85-239-229,-29 75 208,-5-2-1,-106 177 0,147-271-193,-20 28 552,22-31-471,-1 0 1,1-1-1,-1 1 0,0 0 1,0-1-1,0 1 0,0-1 1,0 1-1,0-1 0,0 0 1,-5 2-1,7-3-82,0 0 0,0 0-1,-1 0 1,1 0 0,0 0 0,0 0 0,-1 0-1,1 0 1,0 0 0,0 0 0,-1 0 0,1 0-1,0 0 1,0 0 0,-1 0 0,1 0-1,0-1 1,0 1 0,-1 0 0,1 0 0,0 0-1,0 0 1,0 0 0,-1 0 0,1-1 0,0 1-1,0 0 1,0 0 0,-1 0 0,1-1-1,0 1 1,0 0 0,0-1 0,-2-10-95,7-13-172,4 3 209,1 0 0,16-23 0,-10 17 124,17-31-190,3 1 1,2 2-1,3 1 1,66-68-1,-78 94 33,151-136 69,-53 57 153,-48 38-86,-45 38-23,-2-1 0,-1-1 1,38-54-1,-29 24 211,-12 17-248,-21 37-25,-6 3 5,-2 6 24,1 0 1,-1 1 0,1-1-1,0 0 1,-1 1 0,1-1-1,0 1 1,-1-1 0,1 0-1,0 1 1,0-1 0,0 1-1,-1-1 1,1 1 0,0-1-1,0 1 1,0-1 0,0 1-1,0-1 1,0 1 0,0-1-1,0 1 1,0-1 0,0 2-1,-1 4-38,-7 21-161,-17 47-1,3-14 122,7-17 85,4-14 28,2 1 0,0 0 0,-3 35 0,11-63 5,1 0 1,0 1-1,0-1 1,0 0-1,0 1 1,0-1-1,0 0 1,1 0-1,-1 1 1,1-1-1,0 0 1,0 0-1,0 0 1,0 1-1,0-1 1,0 0-1,2 3 1,-1-4 2,-1 0-1,0 0 1,0-1-1,1 1 1,-1 0 0,0 0-1,1-1 1,-1 1 0,1 0-1,-1-1 1,1 0-1,-1 1 1,1-1 0,-1 0-1,1 0 1,0 0 0,-1 0-1,1 0 1,-1 0-1,1 0 1,-1 0 0,1-1-1,0 1 1,-1-1 0,0 1-1,2-2 1,7-3 80,0 0 1,-1-1-1,0 0 1,0 0-1,0-1 0,10-11 1,-8 8-55,6-6-64,-1-1-1,-1 0 1,16-23-1,31-59-249,-42 70-131,-20 28 377,0 1-1,0 0 1,0 0-1,0 0 1,0 0-1,1 0 1,-1 0-1,0 0 0,0 0 1,0 0-1,0 0 1,0 0-1,1 0 1,-1 0-1,0 0 1,0 0-1,0 0 0,0 0 1,1 0-1,-1 0 1,0 0-1,0 0 1,0 0-1,0 0 0,1 0 1,-1 0-1,0 0 1,0 0-1,0 0 1,0 0-1,0 0 1,1 0-1,-1 0 0,0 0 1,0 1-1,0-1 1,0 0-1,0 0 1,0 0-1,0 0 1,0 0-1,1 1 0,-1-1 1,0 0-1,0 0 1,0 0-1,0 0 1,0 0-1,0 1 1,0-1-1,0 0 0,0 0 1,0 0-1,0 0 1,0 1-1,0-1 1,0 0-1,0 0 0,0 0 1,0 0-1,0 1 1,1 11-175,-7 68-140,3-62 341,2 0 0,-1 0 0,2 0 0,1 1 0,4 30 0,-5-47-6,0-1 0,1 1 0,-1-1 1,0 0-1,1 0 0,-1 1 0,1-1 1,-1 0-1,1 0 0,0 1 0,-1-1 0,1 0 1,0 0-1,0 0 0,0 0 0,0 0 0,0 0 1,0 0-1,0 0 0,0-1 0,0 1 1,1 0-1,-1-1 0,0 1 0,0-1 0,1 1 1,-1-1-1,0 1 0,1-1 0,-1 0 0,0 0 1,1 0-1,-1 0 0,0 0 0,1 0 1,-1 0-1,0 0 0,1 0 0,-1-1 0,0 1 1,3-1-1,2-1 50,-1-1 0,1 1 0,-1-1-1,0 0 1,0-1 0,0 1 0,0-1 0,-1 0 0,6-5 0,122-159 352,-63 76-356,92-110-5,-138 173-3,-2-1 1,28-50-1,37-134-99,-59 129-59,-23 71-40,-1-1 1,-1 1 0,1-26-1,-2 39 125,-1 0 0,0 0 0,0 0 0,-1 0 1,1 0-1,0 0 0,0 0 0,0 1 0,-1-1 0,1 0 0,0 0 0,-1 0 0,1 0 0,-1 0 1,0-1-1,-5 2-194,-1 8 14,-52 97-244,34-56 417,6-14-19,-18 33-42,-29 78 1,57-123 87,1 1 1,1 0-1,2 1 1,0 0-1,1 0 1,2 0-1,1 37 0,1-61 3,1 24 16,6 31 1,-6-49 5,1 1-1,0 0 1,1-1 0,-1 1 0,2-1-1,-1 0 1,1 0 0,5 8-1,-7-12 10,1 0-1,-1-1 1,1 1-1,0 0 1,0-1-1,0 0 1,0 1-1,0-1 0,0 0 1,1-1-1,-1 1 1,1-1-1,-1 1 1,1-1-1,0 0 0,-1 0 1,1-1-1,0 1 1,0-1-1,-1 0 1,1 0-1,0 0 1,0 0-1,0-1 0,-1 0 1,8-1-1,-1-1 8,0-1-1,0 0 1,0-1-1,0 1 0,0-2 1,-1 0-1,0 0 1,11-10-1,23-25 102,-1-2 0,42-59 0,-43 52 85,-41 49-236,15-17-4,-10 8-86,-5 10 94,0 0 0,0 0 0,0 0 0,0 0 1,0-1-1,0 1 0,0 0 0,0 0 0,0 0 0,1 0 0,-1 0 0,0 0 0,0 0 0,0 0 0,0-1 0,0 1 1,0 0-1,0 0 0,0 0 0,0 0 0,0 0 0,0 0 0,0 0 0,0-1 0,-1 1 0,1 0 0,0 0 0,0 0 1,0 0-1,0 0 0,0 0 0,0 0 0,0 0 0,0 0 0,0-1 0,0 1 0,0 0 0,0 0 0,0 0 1,0 0-1,-1 0 0,1 0 0,0 0 0,0 0 0,0 0 0,0 0 0,0 0 0,0 0 0,0 0 0,-1 0 0,0 0-20,-1 1 0,1 0-1,-1 0 1,1 0 0,0 0 0,0 0-1,-1 0 1,1 0 0,0 0-1,0 0 1,0 0 0,0 1-1,0-1 1,-1 2 0,-3 5-49,-4 2 8,2 1 0,0 0 0,0 0-1,1 1 1,-7 19 0,-18 66 55,26-76-34,-1 1 29,-6 42 1,11-53 93,0 1 0,1 0 0,0-1 0,1 1 0,4 16 0,-5-28-55,0 1-1,0 0 1,0-1-1,0 1 1,0 0 0,0-1-1,1 1 1,-1 0-1,0-1 1,0 1 0,1-1-1,-1 1 1,0 0-1,1-1 1,-1 1 0,1-1-1,-1 1 1,1-1-1,-1 1 1,1-1 0,-1 1-1,1-1 1,-1 0-1,1 1 1,0-1 0,0 0 0,0 0 0,0 0 0,-1 0 0,1 0 0,0 0 1,0-1-1,-1 1 0,1 0 0,0-1 0,0 1 1,-1-1-1,1 1 0,-1 0 0,1-1 0,0 1 1,-1-1-1,1 0 0,0 0 0,2-3 54,1-1 0,-1 0-1,0 0 1,4-8 0,76-153 334,-7 12-621,-71 144 222,-3 8-71,-1-1 1,1 0-1,-1 0 0,0 0 0,0 0 0,1-5 0,-11 23-760,3 0 815,1-1 1,1 1-1,0 0 0,1 0 0,1 1 0,0-1 1,1 1-1,0-1 0,1 1 0,1-1 1,4 20-1,-4-28 27,1 0 1,0-1-1,0 1 0,0-1 1,7 12-1,-9-16-1,1-1-1,0 1 1,0 0-1,0-1 0,1 1 1,-1-1-1,0 0 1,0 1-1,1-1 0,-1 0 1,1 0-1,-1 0 1,1 0-1,-1 0 0,1 0 1,0 0-1,-1 0 1,1-1-1,0 1 0,0-1 1,0 1-1,-1-1 1,1 0-1,0 0 1,0 1-1,0-2 0,3 1 1,3-2 43,1-1 0,0 0 0,-1 0 0,0-1 0,1 0 0,-2 0 0,13-9 0,51-44 55,-43 32-207,1 1 40,7-7 51,1 1 0,60-36 0,-96 66 5,6-4-54,0 0 1,1 1 0,-1-1-1,11-2 1,-17 6 27,1 0 0,-1-1 1,1 1-1,-1 0 0,1 0 0,-1-1 0,1 1 1,-1 0-1,0 1 0,1-1 0,-1 0 1,1 0-1,-1 1 0,1-1 0,-1 0 0,0 1 1,1 0-1,-1-1 0,0 1 0,1 0 0,-1 0 1,0-1-1,0 1 0,0 0 0,0 0 0,0 0 1,0 0-1,0 1 0,0-1 0,0 0 1,0 2-1,5 10-16,-2 0-1,1 1 1,2 20 0,4 8 165,-4-17-89,-5-16-15,0 0 1,0-1-1,2 1 0,-1-1 0,1 0 0,0 0 1,7 10-1,-7-12 17,1 0-1,0-1 1,11 10 0,-13-13-39,-1 0-1,0-1 1,1 0 0,-1 1 0,1-1 0,-1 0-1,1 0 1,-1-1 0,1 1 0,0 0-1,-1-1 1,1 0 0,4 1 0,-6-1 150,0 0-151,-1 0 0,0 1 0,1-1 0,-1 1 0,1-1-1,-1 0 1,1 1 0,-1-1 0,1 0 0,-1 1-1,1-1 1,-1 0 0,1 0 0,0 0 0,-1 1 0,1-1-1,-1 0 1,1 0 0,-1 0 0,1 0 0,0 0-1,0 0 1,13-1 103,-8-6 263,-1 2-3778,-1 4 1559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27:03.72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398 1 2816,'1'0'218,"0"0"1,-1 0-1,1 0 0,-1 0 1,1 0-1,-1 0 1,1 0-1,-1 0 0,1 1 1,-1-1-1,1 0 1,-1 0-1,1 0 0,-1 1 1,1-1-1,-1 0 1,1 1-1,-1-1 0,0 0 1,1 1-1,-1-1 0,0 0 1,1 1-1,-1-1 1,0 1-1,1-1 0,-1 1 1,0-1-1,1 2 1,-1-1 53,0 1 0,0-1 1,1 1-1,-1 0 0,0-1 0,0 1 1,-1-1-1,1 1 0,0 0 1,-1 1-1,-1 3 151,0-1 0,0 0 0,0 0 0,0 0 0,-7 8 0,-5 4 95,-2-1 0,0 0 0,-1-2 0,-22 16 0,-10 8 172,-19 23-58,-47 36-523,114-96-139,-1 0 1,1 0-1,0 0 0,0 0 1,0-1-1,0 1 0,-1 0 0,1-1 1,0 1-1,-1-1 0,1 1 1,0-1-1,-1 1 0,1-1 1,-1 0-1,1 0 0,-1 0 0,1 0 1,0 0-1,-1 0 0,1 0 1,-1 0-1,-1-1 0,2 0-41,-1 0-1,1-1 1,-1 1-1,1 0 1,0-1-1,-1 1 1,1 0-1,0-1 1,0 0-1,0 1 1,0-1-1,0 0 1,1 1-1,-1-1 1,0 0-1,1 0 1,-1-2-1,-1-6-55,1 0-1,0 0 1,0 0 0,1-1 0,1 1-1,-1 0 1,5-19 0,-4 26 154,-1 0 1,1 0 0,0 0 0,0 0 0,0 0 0,1 1-1,-1-1 1,1 0 0,0 1 0,-1-1 0,1 1 0,0-1-1,0 1 1,1 0 0,-1 0 0,0 0 0,4-3 0,-4 4 53,1 0 1,-1 0-1,0 0 1,0 0-1,0 1 1,1-1 0,-1 0-1,0 1 1,0 0-1,1-1 1,-1 1-1,0 0 1,1 0 0,-1 1-1,1-1 1,-1 0-1,0 1 1,0-1-1,1 1 1,-1 0-1,0 0 1,0 0 0,3 1-1,2 2 61,0 1 0,-1 0 0,1 0 0,-1 1 0,0 0 0,0 0 0,-1 0 0,0 1 0,0-1 0,0 1 0,-1 0-1,7 15 1,31 65 689,-18-36-1003,1-1 0,36 49 0,-60-98 13,-1 1 1,1-1-1,0 0 0,0 0 1,0 0-1,0 0 0,0-1 0,0 1 1,0 0-1,0 0 0,1-1 1,-1 1-1,0 0 0,0-1 0,2 1 1,-2-1-55,0 0 1,0 0-1,0 0 0,0 0 1,0 0-1,0 0 0,0 0 1,0 0-1,-1-1 0,1 1 1,0 0-1,0-1 1,0 1-1,0-1 0,-1 1 1,1-1-1,0 1 0,0-1 1,-1 1-1,1-1 0,0 0 1,-1 1-1,2-2 1,11-17-1884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27:04.23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191 2 5632,'0'0'105,"-1"0"-1,1 0 1,-1-1 0,1 1-1,-1 0 1,1 0 0,-1 0 0,1 0-1,-1-1 1,1 1 0,-1 0 0,1 0-1,-1 0 1,1 0 0,-1 0 0,0 1-1,1-1 1,-1 0 0,1 0-1,-1 0 1,1 0 0,-1 1 0,1-1-1,-1 0 1,1 0 0,-1 1 0,-4 16 3092,-1 4-1372,-40 162 3020,-12 35-2037,19-68-2386,27-97-476,2-12-2403,20-66-13453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27:04.62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 46 8544,'-6'0'3872,"12"5"-256,2-5-2369,6 0-735,6-5-128,-1 1-224,0-1 128,9 2-192,5-1-960,1-1 480,2 1-2175,3-1 1407,-1-2-2944,-1-2 2336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27:05.37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191 104 4736,'-3'7'2292,"-2"7"-1971,-6 105 4602,3-74-3831,-1-1 0,-2-1 0,-2 1 1,-35 77-1,-32 60 92,77-174-1317,5-8-351,4-11 114,-2 0 269,1 0-1,7-13 1,-6 13 33,0 0 1,7-23-1,42-258 394,-34 155-134,-6 78 164,-10 44-60,-1 0-1,-1 0 1,0 0 0,0-20-1,-3 34-212,0 1-44,0 1-1,0-1 1,0 0 0,0 1-1,0-1 1,0 0 0,0 0-1,0 1 1,0-1 0,1 0-1,-1 1 1,0-1 0,0 0-1,1 1 1,-1-1 0,0 1-1,1-1 1,-1 0 0,0 1-1,1-1 1,0 0 0,0 15 681,16 181 74,22 119-84,-38-307-690,6 28 93,-7-33-100,1 0 0,0 1 0,0-1 0,0 0-1,0 0 1,0 0 0,0 0 0,0 0 0,1 0 0,-1-1 0,2 3 0,-2-4-28,0 0 0,-1 0 0,1 0 0,-1 1 1,1-1-1,-1 0 0,1 0 0,0 0 1,-1 0-1,1 0 0,-1 0 0,1 0 0,0-1 1,-1 1-1,1 0 0,-1 0 0,1 0 0,0-1 1,-1 1-1,1 0 0,-1-1 0,1 1 1,0-1-1,-1 1-25,4-3-28,0-1-1,0 1 1,0-1 0,0 1 0,-1-1-1,0 0 1,0-1 0,5-7-1,-2 3-9,2-4-31,-1 0 0,0-1 1,-1 1-1,4-17 0,15-61-236,-12 40 247,-1 7 109,2 1-1,2 1 1,27-53 0,-41 92-17,1-3 55,1-1 1,0 1-1,6-7 0,-10 12-25,1 0-1,0 1 0,-1-1 1,1 0-1,0 1 1,0-1-1,0 1 0,-1-1 1,1 1-1,0-1 1,0 1-1,0 0 1,1-1-1,-1 1-3,0 0 0,-1 0 0,1 0 0,-1 0 0,1 0 0,-1 0 0,1 0 1,-1 1-1,1-1 0,-1 0 0,1 0 0,-1 1 0,1-1 0,-1 0 0,1 1 0,-1-1 0,0 0 0,1 1 0,-1-1 0,0 1 0,1-1 1,-1 0-1,0 1 0,1-1 0,-1 1 0,0 0 0,5 9 69,-1 0 1,-1 1-1,0-1 1,0 1-1,-1 0 1,-1 0-1,1-1 0,-2 15 1,1-10-31,4 295 942,-6-193-797,0-99-434,0-1 0,-5 18-1,1-3-288,2-2-1972,2-11-3130,15-23-3686,0-3 6049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27:05.75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11 0 5728,'-9'1'1117,"8"2"-250,10 5 591,-7-6-1095,0-1 0,-1 1 0,1-1 0,0 1 1,-1 0-1,4 3 0,-2 3 261,-1 0 0,1 0 0,-1 1 0,0-1 0,0 9-1,2 9 60,0-3-74,-2 1-1,0 38 1,-1-16-403,0 62-548,-4-71-8916,11-89 3083,1 19 4580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27:06.09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106 18 5984,'-6'-9'1718,"11"7"-262,6 0-790,-7 1-287,2 0 0,-1 0 0,0 0 0,0 0 0,0 1 0,0 0 0,0 0 0,1 1 0,-1-1 0,0 1 0,0 0 0,0 1 0,9 2 0,-3 1 97,0 0 0,0 1 0,0 0 0,-1 1 0,0 0 1,-1 0-1,1 1 0,-1 1 0,8 9 0,-11-11-295,-1 0-1,-1 0 1,1 0 0,-1 0 0,-1 1-1,1 0 1,-1 0 0,0 0 0,-1 0-1,0 0 1,-1 0 0,1 1 0,-1-1-1,-1 10 1,0-2 63,-2-1 1,0 1-1,0 0 1,-2-1-1,-6 19 1,-1-4 93,-23 44 1,29-64-485,0-1 0,-2 0 0,1 0 1,-1-1-1,0 0 0,0 0 0,-1-1 0,-15 11 1,16-12-321,-1-1 0,-1 0 0,1-1 0,-1 1 0,0-2 0,0 1 0,0-1 0,0-1 1,0 0-1,-10 2 0,15-4 39,0 0 0,0 0 1,0 0-1,0 0 1,1-1-1,-1 1 0,0-1 1,0 0-1,1 0 0,-7-3 1,-2-3-604,1 0 0,-19-15 0,27 19 872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28:20.32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3 149 2304,'0'0'12,"0"0"1,0 0-1,0 0 1,0 0-1,0 0 0,0 0 1,0 0-1,0-1 1,0 1-1,0 0 1,0 0-1,0 0 0,0 0 1,0 0-1,0 0 1,0 0-1,0 0 1,0 0-1,0 0 0,0 0 1,0-1-1,0 1 1,0 0-1,0 0 1,0 0-1,0 0 0,0 0 1,0 0-1,-1 0 1,1 0-1,0 0 1,0 0-1,0 0 0,0 0 1,0 0-1,0 0 1,0 0-1,0 0 1,0 0-1,0 0 0,0-1 1,0 1-1,0 0 1,-1 0-1,1 0 0,0 0 1,0 0-1,0 0 1,0 0-1,0 0 1,0 0-1,0 0 0,0 1 1,0-1-1,0 0 1,0 0-1,-1 0 1,4-6 2791,18 4-729,-14 0-1805,0 0 1,0 0-1,0 0 1,1 1-1,-1 0 1,0 0-1,1 1 1,11 0-1,-15 0-256,-4 0-8,1 0 0,-1 0 0,1 1 0,-1-1 0,1 0 0,0 0 0,-1 0 0,1 1 0,-1-1 0,1 0 0,-1 1 0,1-1 0,-1 0 0,1 1 0,-1-1 0,0 1 0,1-1 0,-1 1 0,1-1 0,-1 1 0,0-1 0,0 1 0,1-1 0,-1 1 0,0-1 0,0 1 0,1 0 0,-1 0 0,3 21 243,-2-14-102,2 7 153,3 15 129,13 42 0,-13-53-286,-5-14-98,1 0 1,-1 0-1,1 0 0,0 0 0,3 5 1,-4-8-9,1 0 1,-1-1 0,0 1-1,0-1 1,1 0 0,-1 1-1,1-1 1,-1 0 0,1 0-1,0 0 1,-1 0 0,1 0-1,0 0 1,0-1 0,0 1-1,-1 0 1,1-1 0,4 1-1,-3-1 17,1 0 0,0 0-1,-1 0 1,1-1 0,0 1-1,-1-1 1,1 0 0,-1 0-1,5-2 1,33-16 145,-27 12-188,22-11 115,-2-2 0,36-26 1,-54 32 71,-1-1 0,-1 0 0,-1-1 1,0 0-1,17-30 0,-16 25 106,36-65 448,-46 75-656,-1 6-103,1 11-40,6 14-58,-8-17 126,-1 1 0,1 0 0,0 0 1,1-1-1,-1 1 0,1-1 0,5 6 1,-2-2-232,13 11-5855,-18-17 5928,-1-1 0,0 0-1,0 0 1,1 1-1,-1-1 1,0 0 0,1 0-1,-1 0 1,1 0 0,-1 1-1,0-1 1,1 0-1,-1 0 1,1 0 0,-1 0-1,0 0 1,1 0-1,-1 0 1,1 0 0,-1 0-1,0 0 1,1 0-1,-1 0 1,0-1 0,1 1-1,-1 0 1,1 0 0,-1 0-1,0 0 1,1-1-1,-1 1 1,0 0 0,1 0-1,-1-1 1,0 1-1,0 0 1,1 0 0,-1-1-1,0 1 1,0 0-1,1-1 1,-1 1 0,0 0-1,0-1 1,0 1 0,0-1-1,0 1 1,1 0-1,-1-1 1,0 1 0,0-1-1,1-18-2011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28:23.97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445 0 2720,'-2'2'464,"1"0"-1,-1 0 1,1 0 0,0 0 0,0 0 0,0 0-1,-2 4 1,3-5-316,-1 1 0,0 0 0,1-1 0,-1 1 0,0-1 0,0 1 0,0-1-1,0 1 1,0-1 0,-1 0 0,1 1 0,0-1 0,-3 2 0,-8 4 653,0 1 0,-1-2-1,0 0 1,0 0 0,0-1-1,-21 4 1,23-6-563,1 0 1,-1 1-1,1 0 0,-16 9 0,13-6-101,2-1 25,0 0-1,1 1 1,-1 0-1,-11 12 1,16-14-86,1 0 0,0 0 0,1 1 0,0-1 0,-1 1 0,2 0 0,-1 0 0,1 1 0,-4 8 0,2 6-36,0 0 1,2 1-1,0 0 0,1 24 0,0-14 26,-13 263 419,0-84-48,2-50-5,10-102-257,-2 34 402,-24 132-1,23-203-459,4-17 20,0 0 1,1 1 0,0 0 0,-1 9 0,2-14 262,1-1-214,10-1-132,-1 0-1,13-3 1,-2 0 57,27-9 180,-36 9-217,0 1 0,1 0 0,-1 1 1,19-2-1,57 10 48,-86-6-136,1 0 0,-1 0 0,0 0-1,0 1 1,0-1 0,0 1 0,0 0 0,1-1-1,-1 1 1,0 0 0,2 2 0,-3-3-205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28:26.69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415 1 2560,'8'3'8944,"-37"12"-8138,0 1 1,1 1 0,-25 22 0,38-27-690,2 0 0,-1 1 0,2 1 1,0 0-1,1 1 0,-18 29 1,-5 24 436,2 2 1,-34 115-1,52-144-79,7-23-374,1 0 1,1 1-1,1 0 0,-3 22 1,5-4 129,2 0 0,8 68 0,-4-81-77,0 0-1,2-1 1,1 1 0,1-1 0,14 28 0,-20-45 4,2 0-1,-1 0 1,1 0 0,0-1 0,0 0 0,6 6 0,-9-10-213,0 0 1,0 0-1,0 0 1,0-1-1,1 1 1,-1 0 0,0-1-1,0 1 1,1-1-1,-1 1 1,0-1 0,0 0-1,1 1 1,-1-1-1,3 0 1,-3 0-246,0 0 1,0-1 0,1 1-1,-1 0 1,0-1-1,0 0 1,0 1-1,0-1 1,0 1 0,1-1-1,-1 0 1,0 0-1,-1 0 1,1 0-1,0 0 1,0 1 0,0-2-1,0 1 1,0-2-1,5-8-1726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28:28.56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279 9 3072,'-5'-1'367,"8"-2"1022,1 0 1784,-14 1 1647,7 3-4659,0 0-1,0 0 1,0-1-1,1 2 1,-1-1 0,0 0-1,1 0 1,-1 1-1,1 0 1,0-1-1,-1 1 1,-1 2 0,-9 6 119,-41 21 464,36-22-533,1 1 0,0 1 0,0 1 0,1 0 0,-19 18 0,29-23-124,0 0-1,0 0 0,0 0 0,-6 13 0,10-16-63,0 0 0,0 0 1,1 1-1,0-1 0,0 0 0,0 0 1,1 0-1,-1 1 0,1-1 0,0 0 1,1 9-1,-1-10 0,1-1 0,0 0 1,-1 1-1,1-1 0,0 0 1,0 0-1,0 1 0,1-1 1,-1 0-1,0 0 0,1 0 1,0 0-1,-1-1 0,1 1 1,0 0-1,0-1 0,0 1 1,0-1-1,0 0 0,0 0 0,0 1 1,0-1-1,5 1 0,0 0 19,1 1-1,0-2 0,0 1 0,-1-1 0,1 0 1,9-1-1,-3 0 20,0-1 0,0-1 0,0 0 0,0-1 0,0 0 0,-1-1 0,25-11 0,-13 2 15,0-1 1,-1 0 0,22-19-1,-28 22 158,-15 9-236,1-1 0,-1 1 0,1 0 0,-1-1-1,0 0 1,5-5 0,-5 5 108,6-8-252,-7 10-18,-5 7 64,-11 18 148,10-19-3,1 1 0,0-1-1,0 1 1,-3 8 0,4-6-49,-1 0-1,1 1 1,1-1 0,0 1 0,0 0-1,1 14 1,0-20 11,0 1 1,1-1-1,0 1 1,-1 0-1,1-1 1,1 1-1,-1-1 1,0 0-1,1 1 1,0-1-1,0 0 1,0 0-1,0 0 1,0 0-1,0 0 1,1-1-1,-1 1 1,5 2-1,-5-4 24,0 0 1,0 0-1,0 0 0,0 0 1,0 0-1,0-1 1,1 0-1,-1 1 0,0-1 1,0 0-1,0 0 0,1 0 1,-1 0-1,0 0 0,0 0 1,0-1-1,0 1 0,1-1 1,-1 0-1,0 1 0,0-1 1,0 0-1,0 0 0,0-1 1,-1 1-1,4-2 0,1-2 20,0 1 0,0-1-1,-1 0 1,1-1-1,-1 1 1,6-9-1,-9 11-47,0 0 1,-1 0-1,1 0 0,-1 0 1,1 0-1,-1 0 0,0-1 1,0 1-1,-1 0 1,1-1-1,-1 1 0,1 0 1,-1-1-1,0 1 0,0-1 1,-1 1-1,1 0 0,-1-1 1,0 1-1,-1-5 0,0 4-37,1 0-1,-1 0 0,-1 1 0,1-1 1,0 1-1,-1-1 0,0 1 1,1 0-1,-1 0 0,-1 0 0,1 1 1,0-1-1,-1 1 0,1-1 0,-8-2 1,8 4-3,1-1 0,-1 1 0,1 1 1,-1-1-1,1 0 0,-1 1 0,1-1 1,-6 1-1,7 0 0,0 0 0,0 0 0,0 0 0,0 1 1,0-1-1,0 0 0,0 1 0,0-1 0,0 1 0,0-1 1,0 1-1,0 0 0,0-1 0,1 1 0,-1 0 0,0 0 1,0-1-1,1 1 0,-1 0 0,0 0 0,0 2 0,0-3 22,1 1 0,0 0 0,0 0 0,0-1 0,0 1 0,-1 0-1,1 0 1,0-1 0,0 1 0,0 0 0,1 0 0,-1 0 0,0-1 0,0 1-1,0 0 1,1-1 0,-1 1 0,0 0 0,0 0 0,1-1 0,-1 1-1,1 0 1,-1-1 0,1 2 0,14 13-77,-15-15 88,4 3 51,1 0 0,-1 0 1,0-1-1,1 0 0,-1 0 0,1 0 1,0 0-1,-1-1 0,1 0 0,0 0 1,0 0-1,0 0 0,0-1 0,0 0 1,0 0-1,0 0 0,0-1 0,8-2 1,6-1 130,-1 0 0,0-2 0,28-12 0,-16 3-75,0-1 0,-1-1-1,38-31 1,-65 47-104,4-5-59,1 1-1,0 0 1,0 0-1,1 1 0,-1 0 1,1 0-1,11-3 1,-9 7 54,-9 1 9,1 0 0,-1 0 0,0 0 0,0 0 0,1 0 0,-1 0 0,0 0-1,0 0 1,0 0 0,0 1 0,0-1 0,0 0 0,0 1 0,-1-1 0,1 0-1,0 1 1,-1-1 0,1 1 0,-1 0 0,1 1 0,0 4-5,0-1 0,0 1 0,0 11 1,-3 2 106,-1 1 1,0 0 0,-2-1-1,0 0 1,-14 32-1,12-34-93,7-16-14,-2 5 61,-1 1 0,1-1 1,-1 0-1,-1 0 0,1 0 0,-1 0 1,0-1-1,-1 1 0,0-1 1,0 0-1,-6 5 0,8-7-27,-1-1 1,0 0-1,0-1 0,0 1 0,0-1 0,-1 1 0,1-1 0,-1-1 0,1 1 1,-6 1-1,7-2-3,-1-1 1,1 0 0,0 1 0,-1-1-1,1-1 1,0 1 0,-1 0-1,1-1 1,0 0 0,0 1 0,-1-1-1,1 0 1,0-1 0,0 1 0,0-1-1,-3-1 1,1-1-22,0 0 0,0-1-1,0 1 1,0-1 0,1 0 0,0-1 0,0 1-1,-4-8 1,-3-6-131,-9-24 0,19 40 104,0 1 1,0-1-1,0 0 0,0 1 1,1-1-1,-1 0 0,1 0 1,0 0-1,0 1 1,0-5-1,0 6-5,0 0 1,0 1-1,1-1 1,-1 0-1,0 1 1,0-1-1,1 0 0,-1 1 1,0-1-1,1 1 1,-1-1-1,1 1 1,-1-1-1,0 1 0,1-1 1,-1 1-1,1-1 1,1 0-1,-1 1 18,0 0 0,0-1-1,0 1 1,0 0 0,0-1 0,0 1-1,1 0 1,-1 0 0,0 0 0,0 0-1,0 0 1,0 1 0,1-1 0,0 0-1,101 22 770,29 18-17,-80-23-927,-37-12 66,-8-2-648,1 0 0,0-1 0,-1 0 0,15 2 0,-19-5-437,0 1 1,0-1-1,0 1 0,0-1 1,0 0-1,-1 0 1,6-2-1,3-2-2925,3 0 866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3:04:36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16 344 2656,'-1'0'111,"1"0"-61,-1 1 0,1-1-1,0 0 1,-1 0 0,1 0-1,-1 0 1,1 1 0,-1-1-1,1 0 1,0 0 0,-1 0-1,1 0 1,-1 0 0,1 0-1,-1 0 1,1 0 0,-1 0-1,1 0 1,0 0 0,-1-1-1,1 1 1,-1 0 0,1 0-1,-1 0 1,1-1 0,0 1 0,-1 0-1,1-1 1,0 1 8,-1 0 1,1 1-1,0-1 1,0 0-1,0 1 878,0-1-878,0 0 0,0 0 1,-1 0-1,1 0 1,0 0-1,0 0 1,0 0-1,0 0 1,0 0-1,0 0 1,0 0-1,0 0 0,0 0 1,0 0-1,0 0 1,-1 0-1,1 0 1,3 15 2237,-3-14-2223,0 0-1,1 0 1,-1 0 0,0 0 0,1 0 0,0 0 0,-1 0 0,1 0-1,0 0 1,-1 0 0,1 0 0,0 0 0,0-1 0,0 1 0,0 0 0,0 0-1,0-1 1,0 1 0,0-1 0,0 1 0,0-1 0,0 1 0,0-1-1,0 0 1,2 1 0,2 0 155,0 1 0,1-1 0,-1-1 0,8 2 0,-2-3 10,-1 1 0,1-1 0,-1 0-1,0-1 1,1-1 0,-1 1-1,0-2 1,18-7 0,-22 7-159,0 0 0,1 0 0,-1 0 1,-1 0-1,1-1 0,0 0 0,-1-1 0,0 1 0,-1-1 1,1 0-1,-1 0 0,0 0 0,5-11 0,-4 4-1,0 0 0,-1 0-1,0 0 1,-1-1 0,-1 1-1,0-1 1,0 0 0,-2 1 0,0-1-1,0 0 1,-1 1 0,-1-1-1,-6-26 1,6 35-116,1 1-1,0 0 1,-1-1-1,0 1 1,0 0-1,0 0 1,0 0-1,-1 0 1,0 1-1,-4-6 1,5 8 23,0-1 1,1 1-1,-1 0 0,0 0 1,0 0-1,0 0 1,0 0-1,0 0 1,-1 0-1,1 0 0,0 1 1,0 0-1,0-1 1,-1 1-1,1 0 0,0 0 1,0 0-1,-1 0 1,1 0-1,0 1 1,0-1-1,-1 1 0,-1 0 1,-4 2 51,0 0-1,1 1 1,0 0 0,0 0-1,0 0 1,0 1 0,0 0-1,1 1 1,0-1 0,0 1-1,-7 10 1,2-1 89,0 0 1,1 1-1,1 1 0,-8 18 1,13-27-54,1-1 1,0 1-1,1 1 1,0-1 0,0 0-1,1 1 1,0-1-1,0 0 1,1 1-1,0-1 1,2 14-1,-1-16 7,1 0 0,0 1 0,0-1 0,0 0 0,1 0-1,0 0 1,0-1 0,0 1 0,1-1 0,0 1 0,0-1-1,0 0 1,1 0 0,0-1 0,6 5 0,-4-3-4,0-1 1,0-1-1,0 1 1,0-1-1,1-1 1,0 1-1,0-1 1,0-1-1,0 1 1,0-2-1,1 1 1,-1-1-1,1 0 1,-1-1-1,1 1 1,-1-2-1,1 1 1,-1-1-1,0-1 1,1 0-1,-1 0 1,0 0-1,0-1 1,0 0 0,10-6-1,19-15 50,-1-2-1,-2-1 1,33-34 0,8-6-53,-63 56-168,-8 7 67,-1 1 0,0 0 0,1 0 1,0 0-1,-1 0 0,8-3 1,-11 6 22,1 0 1,0-1 0,0 1 0,-1 0-1,1 0 1,0 0 0,0 0 0,-1 0-1,1 0 1,0 0 0,0 0 0,0 0-1,-1 0 1,1 0 0,0 0 0,-1 1-1,1-1 1,1 1 0,-1-1-1,0 1 0,0 0 0,0 0 1,0 0-1,0 0 0,0 0 0,0 0 0,0 0 1,-1 1-1,1-1 0,0 0 0,-1 0 0,2 2 1,21 64-15,8 14 283,-26-71-265,0-1-1,0 0 1,1 0-1,0-1 0,0 1 1,11 9-1,92 74 445,-86-74-395,-15-13-17,0 0-1,0 0 1,11 5 0,-1-1 49,-14-8 631,9 6-3608,-7-5-1911,-6-2 4273,1 0 1,0-1 0,-1 1 0,1 0-1,-1 0 1,1 0 0,0 0 0,0-1-1,6-2-3795,5 2 1450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28:29.12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 64 3808,'-5'5'11200,"21"-1"-5303,-7-2-7725,-5-1 1954,1-1 1,0-1-1,0 1 0,0-1 1,-1 0-1,1 0 1,0 0-1,-1-1 1,1 1-1,-1-1 0,1 0 1,-1 0-1,0-1 1,0 0-1,0 1 1,5-5-1,-3 2-54,1 0 1,0 0-1,0 1 0,13-6 0,11-7-76,-26 17-1801,4 2-6112,-3-1 5848,3-1-2507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28:29.5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123 0 5472,'-6'0'7146,"6"15"-5546,-4 7-581,-1-1 0,0 1-1,-10 20 1,-7 31-374,-25 89-2677,43-146 204,4-14 1266,0 0 0,-1 1 1,1-1-1,-1 0 0,1 0 1,-1 0-1,0 0 0,0 0 1,0-1-1,0 1 0,0 0 0,-2 2 1,0-9-3791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28:32.21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9 657 2400,'-9'-5'4789,"23"4"3351,-1 0-8968,14-2 1655,32 0-1,-53 4-799,-1 0 0,1 0-1,0 0 1,8 4 0,-13-5-7,0 1 0,0-1 0,0 1 0,-1 0 1,1-1-1,0 1 0,0 0 0,-1-1 1,1 1-1,-1 0 0,1 0 0,-1 0 1,1 0-1,-1 0 0,1 0 0,-1 0 1,0-1-1,0 1 0,1 0 0,-1 0 0,0 0 1,0 0-1,0 0 0,0 0 0,0 0 1,0 0-1,0 0 0,-1 1 0,2 7 76,3 29 200,-2 0-1,-3 42 0,0-22-120,0 8 11,5 104 460,-4-168-654,4 16 331,-4-17-306,0-1 0,0 1-1,0-1 1,0 0 0,1 1 0,-1-1 0,0 1-1,0-1 1,0 0 0,1 1 0,-1-1 0,0 0-1,1 1 1,-1-1 0,0 0 0,1 1 0,-1-1-1,0 0 1,1 0 0,-1 1 0,0-1 0,1 0-1,-1 0 1,1 0 0,-1 0 0,1 0 0,-1 1-1,0-1 1,1 0 0,-1 0 0,1 0 0,-1 0-1,1 0 1,-1 0 0,0 0 0,1-1 0,-1 1 0,1 0-1,0 0 1,0-1 26,0 1-1,0-1 1,0 0-1,-1 0 1,1 1-1,0-1 1,0 0-1,0 0 1,-1 0-1,1 0 1,-1 0 0,1 0-1,-1 0 1,1 0-1,0-2 1,6-22 213,-5 16-126,27-108 266,13-51-147,47-218-457,-65 226 331,-19 130-81,-2 0 1,-1-32 0,-2 53-45,1 1 0,-1 0 0,1-1 1,1 1-1,4-14 0,-5 21 8,1 0 0,-1-1 0,1 1 0,-1 0 0,1 0 0,0 0 0,0 1 0,-1-1-1,1 0 1,0 1 0,0-1 0,0 1 0,3-1 0,-2 0 7,71-13 474,122-7 0,-4 2 251,81-6-609,-211 21-71,26 3 309,-55 1-793,-31 0-43,-6 3-977,0 0 0,1 0-1,-1 0 1,1 0 0,0 0 0,-4 7 0,-2 4-3876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28:33.06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34 12 5888,'-3'-4'1059,"1"-4"5569,2 8-6523,-1 8 2460,-11 44-412,8-38-1878,1 0 0,0 1 0,-2 28 0,5-35-172,0 0 0,1-1-1,0 1 1,0-1 0,0 1-1,5 12 1,-5-18-57,0 0-1,-1-1 1,1 1-1,0 0 0,0 0 1,0-1-1,1 1 1,-1-1-1,0 1 1,1-1-1,-1 1 1,0-1-1,1 0 0,0 0 1,-1 0-1,1 0 1,0 0-1,0 0 1,-1 0-1,1 0 1,0-1-1,0 1 0,0-1 1,0 1-1,0-1 1,0 0-1,0 0 1,0 0-1,0 0 1,3 0-1,0-1 15,-1 0-1,0-1 1,0 1-1,1 0 1,-1-1-1,0 0 1,0 0-1,-1-1 1,6-2-1,32-30 50,-13 10 72,-13 12-202,25-28 0,-40 41 17,0 0 1,0-1-1,1 1 1,-1 0-1,0 0 1,1-1-1,-1 1 1,0 0 0,1 0-1,-1 0 1,0 0-1,1-1 1,-1 1-1,0 0 1,1 0-1,-1 0 1,0 0-1,1 0 1,-1 0-1,1 0 1,-1 0 0,0 0-1,1 0 1,-1 0-1,1 0 1,-1 0-1,0 0 1,1 0-1,-1 0 1,0 0-1,1 1 1,-1-1-1,0 0 1,1 0 0,-1 0-1,0 1 1,1-1-1,-1 0 1,0 0-1,0 1 1,1-1-1,-1 0 1,0 1-1,0-1 1,1 0-1,-1 1 1,0-1 0,0 0-1,0 1 1,0-1-1,1 1 1,6 21 103,-6-17-62,-1 1 0,0-1 0,0 0 0,-1 1 0,0-1 0,-2 10 0,-1 5 69,-7 76 407,5-40-315,-2 1-1,-24 86 0,20-104 45,7-18-191,-2-1 0,-15 36 0,19-50-24,0-1 0,-1 1 0,1-1 0,-1 0 0,0 0 0,0 0-1,-1-1 1,0 1 0,1-1 0,-1 0 0,-1-1 0,1 1 0,-11 5 0,14-8-3,0-1 0,1 1 0,-1 0 0,0-1 0,0 1 0,1-1 1,-1 0-1,0 1 0,0-1 0,0 0 0,1 0 0,-1 0 0,0 0 1,0-1-1,0 1 0,1 0 0,-1-1 0,0 1 0,0-1 0,1 0 1,-1 1-1,0-1 0,1 0 0,-1 0 0,1 0 0,-1 0 0,-2-3 1,3 2-33,-1 0 0,1 0 0,0 0 0,0 0 0,0 0 0,0 0 1,0-1-1,0 1 0,0 0 0,1-1 0,-1 1 0,1 0 0,0-1 1,-1 1-1,1-1 0,0 1 0,1 0 0,-1-1 0,0 1 0,1-4 1,4-5 19,-1 1 0,1-1 0,1 1 0,0 0 0,0 1 0,16-18 0,-14 16 66,13-14 116,1 1 0,1 1-1,47-36 1,-64 55-519,1 0 0,-1 0 0,1 0 0,0 1 0,0 0 0,0 1 0,12-3 0,-18 4 126,-1 1 0,1 0 0,0 0 0,0 0 1,0 0-1,0 0 0,0 0 0,0 0 0,0 0 0,0 0 0,0 1 0,0-1 1,0 0-1,0 1 0,-1-1 0,1 0 0,0 1 0,0-1 0,0 1 0,-1-1 1,1 1-1,1 1 0,11 17-3858,-12-18 3874,12 22-6159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28:36.99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 2080,'0'0'667,"10"0"2037,12-2-525,-18 1-1942,0 0 0,0 1 0,0 0-1,0 0 1,1 0 0,-1 0-1,0 0 1,0 1 0,0 0 0,4 1-1,45 16 1065,-19-6-749,0 0-1,63 35 1,-87-41-477,0 1-1,-1 0 1,0 0-1,0 0 1,-1 1-1,0 1 1,0 0 0,-1 0-1,0 0 1,-1 1-1,1-1 1,-2 2 0,8 17-1,-1 9 275,-1 0 0,7 48 0,3 80 210,-19-90 426,-11 129 0,6-169-785,-3 37 239,-3-1-1,-3 0 0,-3-1 1,-41 113-1,12-82-98,38-90-1002,0 0 1,-1 0-1,0-1 0,-1 0 0,0 0 0,-14 13 0,6-13-3618,15-10 4128,1 0 0,-1 1 1,1-1-1,0 0 0,-1 0 0,1 0 1,0 0-1,-1 0 0,1 0 0,-1 0 1,1 0-1,0 0 0,-1 0 1,1 0-1,-1 0 0,1 0 0,0 0 1,-1 0-1,1-1 0,0 1 0,-1 0 1,1 0-1,0 0 0,-1-1 1,1 1-1,0 0 0,-1 0 0,1-1 1,0 1-1,0 0 0,-1 0 0,1-1 1,0 1-1,0 0 0,0-1 0,-1 1 1,1 0-1,0-1 0,0 1 1,0-1-1,-1-8-3080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28:37.64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 3 3328,'-14'-2'15606,"16"7"-12092,-1-5-3519,0 1 0,-1 0 0,1 0 0,0 0 0,0-1 0,-1 1 0,1 0 1,0-1-1,0 1 0,0 0 0,2 0 0,27 3 385,0-1 0,0-2 0,34-2 0,-10 0-188,10 0-43,-15-1-146,65 8-1,-98-6 691,-10 0-3618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28:42.32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8 516 2912,'-1'-1'-368,"-5"-4"2868,7 10 744,0-4-1986,23 4 2717,-1-1-3192,0-5-144,-1-1 1,0-1 0,30-9 0,-20 5 240,-31 6-863,0 1 0,0 0 0,0 0-1,0 0 1,0-1 0,0 1-1,0 0 1,0 0 0,0 0 0,0 1-1,0-1 1,0 0 0,0 0-1,0 0 1,0 1 0,-1-1 0,1 0-1,0 1 1,0-1 0,0 1-1,0-1 1,-1 1 0,1 0 0,0-1-1,0 1 1,-1 0 0,1-1-1,0 1 1,-1 0 0,1 0 0,-1-1-1,1 1 1,-1 0 0,0 0-1,1 0 1,-1 0 0,0 0 0,1 0-1,-1 0 1,0 0 0,0 0-1,0 1 1,1 6 22,-1 0-1,-1-1 1,1 1-1,-3 11 0,1-6 102,-8 362 660,11-255-816,-2-91 128,2 1 0,0-1 0,3 0 0,8 39 0,-12-67-76,1 0 1,-1 0-1,0 0 0,1 1 0,-1-1 1,1 0-1,-1 0 0,1 0 0,-1 0 1,1 0-1,0 0 0,0 0 0,-1 0 1,1 0-1,0-1 0,0 1 0,0 0 1,0 0-1,0-1 0,0 1 0,0 0 1,0-1-1,0 1 0,0-1 0,0 0 1,0 1-1,1-1 0,1 0 0,-1 0 6,0 0-1,0 0 0,0-1 0,0 1 0,0-1 0,0 0 0,0 1 0,0-1 0,0 0 0,-1 0 0,1-1 0,0 1 0,-1 0 0,1 0 0,0-1 0,1-1 0,5-6-19,-1 0 0,0-1 0,0 0 0,-1 0-1,0 0 1,7-20 0,22-71-172,-30 85 131,44-161 109,-12 40-9,-10 30-166,-5-1-1,14-168 1,-33 213 195,2-21-231,-4 36-81,-1 48 192,1-1 1,-1 1-1,0-1 0,0 1 1,0-1-1,1 1 1,-1-1-1,0 1 1,1 0-1,-1-1 0,0 1 1,1-1-1,-1 1 1,1 0-1,-1-1 1,0 1-1,1 0 0,-1 0 1,1-1-1,-1 1 1,1 0-1,-1 0 1,1 0-1,-1 0 1,1 0-1,-1-1 0,1 1 1,0 0-1,-1 0 1,1 0-1,0 1 1,21-1 96,-17 0-76,228-10 539,-106 3-284,342-31 859,-436 38-962,-27 1-210,0-1 1,1 0 0,-1 0-1,11-2 1,-12 0 86,-18 5-8032,9 0 6958,0 0 0,1 0 0,-1 1-1,1-1 1,0 1 0,-4 4 0,6-6 774,-17 23-4102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28:43.20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143 19 4896,'0'-7'412,"0"-4"7651,-1 14-7029,-4 12-295,-1-1 0,-9 15 1,-6 17 82,10-19-552,2 1 0,1 0-1,1 1 1,-4 47 0,10-72-218,1 0-1,0 0 1,0-1-1,1 1 1,0 4 0,-1-7-33,0-1 0,0 1 0,0-1 0,0 1 1,0-1-1,1 0 0,-1 1 0,0-1 0,0 1 0,1-1 1,-1 0-1,0 1 0,0-1 0,1 0 0,-1 1 0,0-1 1,1 0-1,-1 1 0,0-1 0,1 0 0,-1 0 0,1 1 1,-1-1-1,1 0 0,-1 0 0,0 0 0,1 0 1,-1 1-1,1-1 0,-1 0 0,1 0 0,-1 0 0,1 0 1,-1 0-1,1 0 0,-1 0 0,0 0 0,1-1 0,-1 1 1,1 0-1,-1 0 0,1 0 0,-1 0 0,0-1 0,1 1 1,-1 0-1,1 0 0,-1-1 0,0 1 0,1 0 1,0-1-1,11-9 122,1 0 0,-2-1 0,1 0 0,17-24 0,6-4-25,-6 9-160,1 1-1,47-34 1,-68 61-52,-9 2 103,1 1 1,-1-1-1,1 1 1,-1-1 0,1 1-1,-1 0 1,1-1-1,-1 1 1,0-1 0,1 1-1,-1 0 1,0-1-1,0 1 1,1 0-1,-1-1 1,0 1 0,0 0-1,0-1 1,0 1-1,0 0 1,0 0 0,0-1-1,0 1 1,0 0-1,0 0 1,-4 24 199,2-17-179,-25 135 385,12-75-245,5-24-20,-2-2-1,-1 0 1,-3 0-1,-1-2 1,-23 40-1,-6-7 245,39-63-286,-1-1-1,1 1 0,-2-2 1,1 1-1,-11 7 0,17-15-66,1 0-1,-1 0 0,1 0 0,-1 0 0,0 0 1,1 0-1,-1-1 0,0 1 0,0 0 1,0-1-1,0 1 0,1-1 0,-1 0 1,0 0-1,0 0 0,0 0 0,0 0 1,0 0-1,0 0 0,0 0 0,1-1 1,-1 1-1,-3-2 0,3 1-47,0 0 0,0-1-1,1 1 1,-1 0 0,1-1 0,-1 1-1,1-1 1,0 1 0,-1-1 0,1 0 0,0 1-1,0-1 1,0 0 0,0 0 0,1 0-1,-1 0 1,0 0 0,1 0 0,-1 0-1,1 0 1,0-3 0,-1 0 10,0-1 0,1 1 0,0 0 0,1-1 0,-1 1 0,1 0 0,0 0 0,0-1 1,0 1-1,1 0 0,0 0 0,0 0 0,0 1 0,0-1 0,1 0 0,0 1 0,0-1 0,0 1 0,1 0 0,-1 0 0,1 0 0,0 1 0,0-1 1,8-4-1,0 2 79,1 1 0,-1 0 0,1 0 0,0 2 0,1-1 1,-1 2-1,28-3 0,-12 4-562,1 2-1,47 5 1,-75-6 225,0 1 1,-1-1-1,1 0 0,0 1 0,0-1 0,-1 1 1,1-1-1,0 1 0,-1 0 0,3 1 0,-3-1 9,-1-1-1,0 1 0,1-1 1,-1 1-1,0-1 0,0 1 1,1-1-1,-1 1 0,0 0 1,0-1-1,0 1 0,0-1 1,0 1-1,0-1 0,0 1 1,0 0-1,0-1 0,0 1 1,0-1-1,0 1 0,0 0 1,0-1-1,0 1 0,-1-1 1,1 1-1,0-1 0,0 1 1,-1-1-1,1 1 0,0-1 1,-1 1-1,1-1 0,-1 1 1,-8 8-3358,-1-10-1252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28:44.04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486 18 2400,'5'-14'779,"4"11"6623,-9 5-6341,0 1-825,-1-1-1,1 1 1,-1-1-1,1 1 1,-1-1-1,0 1 1,0-1-1,0 1 0,0-1 1,0 0-1,-3 4 1,-21 25 1243,0-2-552,-95 181 1047,34-53-1308,45-92-264,-41 74 175,66-110-441,2 0 0,-18 60 0,18-40 104,3 0 1,-9 98-1,19-121-153,0 1 1,2 0-1,1 0 0,1-1 0,1 1 0,2-1 0,10 33 0,-13-51-149,0-1-1,0 0 1,1 0-1,0-1 1,0 1-1,1-1 1,0 0-1,0 0 1,0 0 0,8 6-1,-9-10-336,-1 1-1,1-1 1,-1 0-1,1 0 1,0 0-1,0 0 1,0-1-1,7 3 1,-8-4-259,1 1 0,-1-1 1,1 0-1,-1 0 0,0 0 0,1 0 1,-1-1-1,1 1 0,-1-1 0,0 0 0,6-2 1,7-5-4751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28:45.56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89 22 3552,'1'-1'214,"-1"0"1,0 0-1,0 1 0,0-1 1,0 0-1,1 1 1,-1-1-1,0 0 0,1 1 1,-1-1-1,0 0 0,1 1 1,-1-1-1,1 1 0,-1-1 1,1 1-1,-1-1 1,1 1-1,0-1 0,-1 1 1,1 0-1,10-8 8019,-11 9-7976,0 1 0,1 0-1,-1 0 1,0 0 0,0 0 0,0 0 0,0-1 0,-1 3 0,1 3 257,-1 7-40,0-1 0,0 1 0,-1-1-1,-1 0 1,-8 26 0,-7 20-49,3 0 0,-8 65 0,18-90-350,2-12 18,-8 32 0,10-50-226,-10 37 369,8-14-3363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3:04:37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644 1 5984,'-20'18'2183,"13"-13"-1677,0 1 0,0 1 1,1-1-1,-8 11 0,1 1 292,-1-1-1,-1 0 1,-1-1-1,0-1 1,-21 15-1,36-29-771,-112 79 1675,62-46-1264,4-4-190,19-13-152,1 2 1,0 0 0,2 2 0,-28 28 0,41-36-72,1 1 1,0 0-1,1 0 1,0 1-1,1 1 1,1-1 0,1 1-1,0 1 1,-6 21-1,13-36-128,-1 0-1,1 0 0,0 0 1,0 0-1,0 0 1,0 0-1,0-1 1,0 1-1,2 4 1,-2-6 8,0 1 1,0-1-1,1 1 1,-1-1-1,0 1 1,0-1 0,1 1-1,-1-1 1,0 1-1,1-1 1,-1 0-1,1 1 1,-1-1-1,1 1 1,-1-1 0,0 0-1,1 1 1,-1-1-1,1 0 1,0 0-1,-1 0 1,1 1-1,-1-1 1,1 0 0,-1 0-1,1 0 1,-1 0-1,1 0 1,0 0-1,-1 0 1,1 0-1,-1 0 1,1 0-1,-1 0 1,1 0 0,-1-1-1,1 1 1,0 0-1,23-14-3418,8-2 1146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28:45.96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 37 5984,'-6'-6'928,"6"6"-866,0 0-1,-1 0 1,1 0 0,0 0-1,0 0 1,0 0 0,0 0-1,0 0 1,0 0-1,-1 0 1,1 0 0,0-1-1,0 1 1,0 0-1,0 0 1,0 0 0,0 0-1,0 0 1,0 0 0,0-1-1,-1 1 1,1 0-1,0 0 1,0 0 0,0 0-1,0 0 1,0-1-1,0 1 1,0 0 0,0 0-1,0 0 1,0 0 0,0 0-1,0-1 1,0 1-1,0 0 1,0 0 0,0 0-1,1 0 1,-1 0-1,0-1 1,0 1 0,0 0-1,0 0 1,0 0 0,0 0-1,0 0 1,0 0-1,0-1 1,0 1 0,1 0-1,-1 0 1,0 0 0,0 0-1,0 0 1,0 0-1,0 0 1,1 0 0,-1 0-1,0 0 1,0 0-1,0 0 1,0 0 0,0 0-1,1 0 1,-1 0 0,0 0-1,4-3 1743,12-1 1383,-8 3-2667,5-2 285,0 1 0,23 0 0,-4 1-474,52-3-94,-16 3-1258,6-2-4621,-54 3 1061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28:46.68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116 9 7232,'-3'-9'2882,"3"24"-1209,0 13 572,-7-6-558,-10 28 0,11-34-1416,0 0 0,1 1 0,-6 32 0,9-34-120,-1 15 117,3-29-247,0 0 1,0 1-1,0-1 1,0 0-1,0 0 1,1 1-1,-1-1 1,0 0-1,1 0 1,-1 0-1,1 0 1,-1 1-1,1-1 0,-1 0 1,1 0-1,0 0 1,1 1-1,-1-1 2,-1-1 0,1 0 0,-1 0 0,1 0-1,0 0 1,-1 0 0,1 0 0,-1 0 0,1 0-1,0 0 1,-1 0 0,1 0 0,-1 0 0,1 0-1,0-1 1,-1 1 0,1 0 0,-1 0-1,1-1 1,-1 1 0,1 0 0,-1 0 0,1-1-1,0 0 1,0 1 26,7-7-1,-1 0 0,1 0 0,-1 0 0,-1-1 0,0 0 0,0 0 0,8-14 0,9-12 11,18-13 170,-34 42-47,-4 13 105,-2-2-185,1 12-22,0 1 0,-2-1 0,0 0 1,0 0-1,-5 20 0,1 2 41,-6 48 511,-37 148 0,43-222-561,0-1 0,-1 1 0,0-1 0,-2-1 0,1 1-1,-15 19 1,20-31-51,1 1-1,-1-1 1,0 1-1,-1-1 0,1 1 1,0-1-1,0 0 1,-1 0-1,1 1 1,0-1-1,-1 0 0,1 0 1,-1-1-1,1 1 1,-1 0-1,0 0 1,1-1-1,-1 1 0,0-1 1,0 1-1,1-1 1,-1 0-1,0 0 1,0 0-1,1 0 0,-1 0 1,0 0-1,-2 0 1,1-2-46,0 1 1,1 0-1,-1-1 1,0 1-1,0-1 1,1 0-1,-1 0 1,1 0-1,-1 0 1,1 0 0,0-1-1,0 1 1,0-1-1,-3-4 1,3 3-17,-1-1 0,1 0 1,0 0-1,0 0 1,0 0-1,1 0 0,0-1 1,0 1-1,0 0 1,0-1-1,1 1 0,0 0 1,0-1-1,1 1 1,-1 0-1,1-1 0,3-6 1,-3 6 44,1 0 1,1 0 0,-1 0 0,1 1-1,0-1 1,0 1 0,1 0-1,-1 0 1,1 0 0,1 0-1,-1 0 1,0 1 0,1 0 0,9-6-1,-11 8 42,-1 1 1,1-1-1,0 1 0,1 0 0,-1 0 0,0 0 0,0 1 0,0-1 0,1 1 0,-1-1 1,0 1-1,0 0 0,1 0 0,-1 1 0,0-1 0,0 1 0,0-1 0,1 1 0,-1 0 1,0 0-1,0 1 0,3 1 0,7 4-30,0 1 0,-1 0 0,20 18 0,5 3-377,-11-12-1194,0 1-4258,-18-17 649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28:47.70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148 16 3808,'-4'-15'3008,"12"22"1667,6 12-721,-8-8-4514,9 26 1688,12 46-1,-3-7-193,16 23 259,11 34 59,-44-112-1066,-1 1 1,-2 0-1,0 1 0,1 29 0,-4-13 74,-2 0-1,-2 0 1,-1 0-1,-3 0 1,-13 49 0,12-63-171,-1 0 0,0-1 0,-2-1 0,-1 0 0,0 0 0,-2-1 0,-1-1 0,0 0 0,-20 19 0,-44 29-172,64-57 43,5-5-227,0 0-1,-21 9 0,2 0-2246,22-13 488,15-15-5084,10-1 4166,4-6-1626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28:48.83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34 42 3328,'0'-2'314,"0"0"-1,-1 0 1,1 0-1,0 0 1,1 0 0,-1 0-1,0 0 1,0 0 0,1 0-1,-1 0 1,1 0 0,0 0-1,0 1 1,-1-1 0,1 0-1,0 0 1,1 1-1,-1-1 1,0 1 0,3-4 2367,-5 17-938,0 0 0,-4 18 0,-2 7-929,-4 49 316,0-6-1010,0 86 0,17-165-4847,-4-1 4297,0-1 1,-1 0 0,1 1-1,0-1 1,-1 0 0,1 0-1,-1 0 1,3-1 0,11-10-3379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28:49.19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336 6 6400,'-6'-6'2622,"6"6"-2573,6 0 778,-17 19 3147,-40 87-127,30-59-2480,-53 85 0,37-83-1238,-2-1 1,-49 44 0,82-84-524,-2 3-1513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28:49.58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64 7 6400,'-8'-1'794,"2"-1"753,13-1-363,-5 3-937,-1 0-1,0 0 1,0 0 0,0 0-1,1 0 1,-1 1 0,0-1-1,0 0 1,0 1 0,0-1-1,0 1 1,2 0 0,2 1 423,34 11 1394,-27-10-1632,0 0 0,0 1 0,0 1 0,-1 0 0,21 12 0,-30-16-402,-1 0 0,0 0 1,1 0-1,-1 0 0,0 0 0,0 0 0,0 1 1,0-1-1,0 0 0,0 1 0,0-1 0,0 0 1,0 1-1,0-1 0,-1 1 0,1 0 0,-1-1 0,1 1 1,-1-1-1,0 1 0,1 0 0,-1-1 0,0 1 1,0 0-1,0-1 0,0 1 0,-1 0 0,1-1 0,0 1 1,-1-1-1,1 1 0,-1 0 0,0-1 0,1 1 1,-1-1-1,0 1 0,0-1 0,0 0 0,-1 2 1,-3 3 87,0-1 0,0 0 1,0 0-1,-1 0 0,0-1 1,0 1-1,-8 3 1,-32 17 483,-63 38 972,109-63-1552,-1 1-1,0 0 1,0-1 0,0 1 0,0 0 0,0-1 0,1 1 0,-1 0 0,0 0-1,1 0 1,-1-1 0,0 1 0,1 0 0,-1 0 0,1 0 0,-1 1 0,1-1-3,0-1 0,0 1 1,0-1-1,0 1 1,0-1-1,1 1 1,-1-1-1,0 1 1,0-1-1,0 0 0,0 1 1,1-1-1,-1 1 1,0-1-1,0 0 1,1 1-1,-1-1 0,0 0 1,1 1-1,-1-1 1,1 0-1,-1 0 1,0 1-1,1-1 1,0 0-1,3 2 79,0 0 0,1 0 1,-1-1-1,1 0 0,6 1 0,13 1-529,0-2 1,0 0-1,-1-2 0,26-3 0,11-1-3916,-39 5 392,20 1 1,-9 4-1443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28:52.28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421 1 3392,'11'9'9221,"-4"-7"-8148,0 0 0,0-1 0,12 2 0,48-3 1193,-32-1-1832,-6 0-78,24 0 230,-48 2-548,1-1 1,-1 1-1,1 0 0,-1 0 0,0 0 0,1 1 1,4 2-1,-8-3-16,0 1 1,-1-1-1,1 0 1,-1 1 0,1-1-1,-1 1 1,1-1-1,-1 1 1,0-1 0,0 1-1,0 0 1,0 0 0,0 0-1,0 0 1,0 0-1,-1 0 1,1 0 0,-1 0-1,1 3 1,0 5 80,0-1 0,-1 1 0,-1 11 0,-11 91 212,-37 154 0,-7 53 372,26 60-127,27-317-212,0-26-221,1 0 1,6 66 0,6 17 181,0-12-155,-2-16 87,-2-42-172,-4-22 255,1 0 0,2 0 1,1 0-1,16 47 0,-21-72-271,0 0-1,-1 1 0,1-1 1,0 0-1,-1 1 1,0-1-1,1 0 1,-1 5-1,0-7-29,0 1-1,0 0 0,-1 0 1,1-1-1,0 1 0,0 0 1,0 0-1,-1-1 1,1 1-1,0 0 0,-1-1 1,1 1-1,-1-1 1,1 1-1,-1 0 0,1-1 1,-1 1-1,1-1 0,-1 1 1,1-1-1,-1 0 1,0 1-1,1-1 0,-1 1 1,0-1-1,1 0 0,-1 0 1,0 1-1,1-1 1,-1 0-1,0 0 0,-1 0 1,-11 1 44,0-1 1,0-1-1,0 0 0,0-1 1,0-1-1,-19-5 0,5 1-464,-290-85-7912,221 58 4475,9-3-4315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29:02.65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15 4064,'6'-14'13903,"4"214"-12836,-5-158-897,2 0 1,23 70 0,-21-89-15,1 0 0,1-1 0,20 32 0,-29-51-48,0 0-1,0 0 0,1 0 1,-1 0-1,1-1 1,-1 1-1,1-1 1,4 3-1,-5-4-65,-1 0-1,0-1 0,1 1 1,-1-1-1,0 1 1,1-1-1,-1 1 1,1-1-1,-1 0 0,0 0 1,1 0-1,-1 1 1,1-1-1,-1-1 1,1 1-1,-1 0 0,1 0 1,-1-1-1,0 1 1,1 0-1,-1-1 1,3 0-1,-1-2 9,1 1-1,-1-1 1,0 1-1,0-1 1,0 0-1,0 0 1,0-1-1,-1 1 1,1 0-1,2-6 1,19-42 137,-22 47-172,11-31-42,-2 0 0,11-64 1,-10 40-225,-5 40-8,0-3-170,-7 294 1000,-1-239-429,-1 0 1,-9 41 0,-21 63 314,26-115-343,-2 0 0,0 0 0,-1-1 0,-21 35 1,28-52-64,-1 1 1,0-1 0,0 0 0,-1 1 0,1-1 0,-1-1 0,-6 6 0,8-7-35,0-1 1,0 0-1,0 0 1,0 0-1,0 0 1,0 0-1,0-1 1,0 1-1,-1-1 1,1 1-1,0-1 1,0 0-1,-1 0 1,1 0-1,0 0 1,0 0-1,-1 0 1,1-1-1,0 1 1,0-1-1,-3 0 1,0-1-11,1 0 0,0-1 1,0 1-1,0-1 1,0 1-1,1-1 0,-1-1 1,1 1-1,-1 0 1,1-1-1,0 1 0,1-1 1,-1 0-1,1 0 1,-4-6-1,5 7-16,-1 0 1,1-1 0,0 1-1,0 0 1,0-1-1,0 1 1,1-1-1,-1 1 1,1-1 0,0 0-1,0 1 1,0-1-1,1 1 1,-1-1-1,1 1 1,0-1 0,0 1-1,0-1 1,0 1-1,4-6 1,-1 2 42,2 1 0,-1 0 1,1 0-1,0 0 0,0 1 0,0-1 1,1 1-1,0 1 0,0-1 0,0 1 1,0 1-1,1-1 0,-1 1 0,12-3 0,1 1 33,0 1 0,1 0 0,-1 2 0,36-1 0,-28 5-153,-26-2-342,0 0 0,0 0 0,0 1 0,0-1 0,0 1 0,-1 0 0,1-1 0,0 1 0,0 0-1,3 2 1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29:03.26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44 61 5632,'-17'-6'2020,"-9"3"7853,59-1-4011,-19 2-5686,0 0 0,0 1-1,15 1 1,-4 0-56,0 0-1,0-2 1,0 0-1,39-10 1,38-4-105,-95 15-14,4 0-49,-1 0-1,1 0 1,11-4 0,-17 4-786,-9 4-2114,-2 3-534,2-3 1627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29:03.65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0 104 6656,'1'-2'319,"0"0"-1,0 0 1,1 0 0,-1 0 0,0 0 0,1 1 0,-1-1-1,1 0 1,-1 1 0,1-1 0,0 1 0,0-1 0,-1 1-1,5-2 1,32-15 2964,-27 13-2324,11-4 349,1 1 0,0 2 0,42-8 0,72-1 419,-116 14-1697,-1 1-1,1 0 0,40 6 1,-33-5-2926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3:04:39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327 688 3072,'0'0'5696,"-12"3"-3387,-32 15-141,-72 40 0,89-40-1608,-30 26 1,50-38-536,1-2 1,0 1 0,1 0-1,0 1 1,0-1-1,1 1 1,-1 0 0,1 0-1,0 1 1,1-1-1,0 1 1,0 0 0,0 0-1,1 0 1,-3 13-1,5-18 6,0 1 0,0 0 0,0-1 0,1 1 0,-1-1-1,1 1 1,-1-1 0,1 1 0,0-1 0,0 1 0,0-1-1,0 0 1,0 1 0,1-1 0,-1 0 0,1 0 0,0 0-1,-1 0 1,1 0 0,0-1 0,0 1 0,4 2 0,0 1 56,1-1 1,0 0 0,0 0-1,1 0 1,-1-1-1,9 2 1,-3-2 49,1 0 0,-1-1 0,0 0-1,1-2 1,19 0 0,-1-2 36,38-8 1,-19-2 35,63-24 0,-109 34-179,10-3-9,-1-1 0,0 0 0,0-2 0,-1 1 0,0-2-1,0 1 1,-1-2 0,0 0 0,0 0 0,-2-1 0,14-16 0,-22 24-19,0-1 0,0 0 0,-1 0 0,1 0 0,-1 0 1,1 0-1,-1 0 0,0 0 0,-1 0 0,1-1 0,-1 1 0,0 0 0,0 0 1,0-1-1,-1 1 0,1 0 0,-1 0 0,0 0 0,-2-6 0,2 9-29,1 0 0,-1 1-1,1-1 1,-1 0 0,1 0 0,-1 1-1,0-1 1,1 0 0,-1 1-1,0-1 1,1 1 0,-1-1-1,0 1 1,0-1 0,0 1-1,0 0 1,1-1 0,-1 1 0,0 0-1,0 0 1,0-1 0,0 1-1,0 0 1,0 0 0,0 0-1,-1 0 1,0 0-13,0 1 0,0-1 0,0 0 1,0 1-1,0-1 0,0 1 0,1 0 0,-1-1 0,0 1 0,0 0 0,-2 2 0,-5 4-80,0 1 0,1 0 0,1 1 0,-1 0 0,1 0 0,1 0 0,-11 20 0,15-24 149,0 1 0,0-1 0,0 0 0,1 1 0,0 0 0,0-1 0,0 1 0,1-1 0,0 1 0,0 0 0,0-1 0,1 1 0,0 0 0,2 7-1,-2-8 44,0 0 0,1-1 0,0 1 0,0-1 0,0 0 0,0 0 0,0 0 0,1 0-1,0 0 1,0 0 0,0 0 0,0-1 0,1 0 0,-1 0 0,1 0 0,0 0-1,7 4 1,-8-6-3,1 1 0,-1-1 0,1 0 0,0 0 0,-1-1-1,1 1 1,0-1 0,-1 0 0,1 0 0,0 0 0,0 0-1,-1-1 1,1 1 0,0-1 0,-1 0 0,1 0 0,-1 0 0,4-2-1,7-4 62,-1-1 0,0 0 0,15-11 0,3-3-123,-17 13-10,15-10-342,35-16 0,-63 35 338,-1-1 1,0 1 0,0 0-1,1 0 1,-1 0 0,0 0-1,0 0 1,0 0 0,1 0 0,-1-1-1,0 1 1,0 0 0,1 0-1,-1 0 1,0 0 0,0 0-1,1 0 1,-1 0 0,0 0-1,0 0 1,1 0 0,-1 1-1,0-1 1,0 0 0,1 0-1,-1 0 1,0 0 0,0 0-1,1 0 1,-1 0 0,0 1-1,0-1 1,0 0 0,1 0 0,-1 0-1,0 1 1,0-1 0,0 0-1,0 0 1,0 0 0,1 1-1,-1-1 1,0 0 0,0 0-1,0 1 1,0-1 0,0 0-1,0 0 1,0 1 0,0-1-1,0 0 1,0 0 0,0 1-1,0-1 1,0 0 0,0 0-1,0 1 1,-3 18-12,2-15 13,-27 104 15,5-25 39,-37 231-175,32-154 209,23-120 28,4-28 172,0 0 0,-6 19 0,36-99 1579,13-51-1772,10-28-74,-31 99-53,2 0 0,55-82 0,72-74-345,-129 177 363,-8 11 26,35-44-54,-41 52-6,1 0-1,0 1 0,0 1 0,0-1 0,11-5 1,-18 11 30,1 0 1,-1 0 0,0 1 0,1-1 0,-1 0 0,0 1 0,1-1-1,-1 1 1,1 0 0,-1 0 0,1-1 0,-1 1 0,1 0 0,-1 0-1,1 0 1,-1 1 0,1-1 0,-1 0 0,2 1 0,-2 0 9,0-1-1,1 1 1,-1 0 0,0 0 0,-1 0 0,1-1-1,0 1 1,0 0 0,0 0 0,0 0-1,-1 1 1,1-1 0,-1 0 0,1 0 0,0 0-1,-1 0 1,0 1 0,1-1 0,-1 0 0,0 0-1,0 1 1,0 1 0,1 5 13,-1 0 0,0 0-1,0 0 1,-1 0 0,0-1 0,-1 1-1,-2 8 1,-2 1-1,0 0 0,-9 17 0,11-27 35,0 0 1,0-1-1,0 0 0,-1 0 1,0 0-1,0 0 1,0-1-1,-1 0 1,0 0-1,0-1 1,-11 7-1,15-9-24,-1-1 0,0 0 0,0 1 0,1-1 0,-1 0 1,0-1-1,0 1 0,0-1 0,0 1 0,0-1 0,0 0 0,0 0 0,0 0 0,0 0 0,0-1 0,0 1 0,0-1 1,0 0-1,0 0 0,0 0 0,0 0 0,0 0 0,1-1 0,-1 1 0,0-1 0,1 0 0,0 0 0,-1 0 0,1 0 0,0 0 1,-3-4-1,4 6-12,1-1 1,0 1-1,0 0 1,-1-1-1,1 1 1,0 0-1,0-1 1,-1 1-1,1-1 1,0 1-1,0 0 1,0-1-1,0 1 1,0-1 0,-1 1-1,1-1 1,0 1-1,0 0 1,0-1-1,0 1 1,0-1-1,0 1 1,1-1-1,-1 1 1,0-1-1,0 1 1,0-1-1,1 0-20,-1 0 0,1 1 0,0-1-1,-1 0 1,1 0 0,0 1 0,0-1-1,0 1 1,-1-1 0,1 1 0,2-2 0,1 0-57,0 1 1,1-1 0,-1 1 0,9-2 0,-2 2 52,1 1 0,15 1-1,18-1 31,-15-2 7,-10 1-13,20-4 1,-33 4 50,-1-1 0,0 1 0,0-1 0,0-1 0,0 1 0,0-1 0,8-5 0,7-7 78,-1-2 0,0 0-1,-1-1 1,31-39 0,-22 19 25,45-80 1,31-52-51,-13 20-94,-65 103 12,25-63-1,3-34-589,-48 128 91,-6 16 470,0 0 0,0 0 0,0 0 0,0 0 0,0 1 0,0-1-1,0 0 1,0 0 0,0 0 0,0 0 0,0 0 0,0 0 0,0 0 0,0 0 0,0 0 0,0 0-1,0 0 1,0 0 0,0 0 0,0 1 0,0-1 0,0 0 0,0 0 0,0 0 0,0 0-1,0 0 1,0 0 0,0 0 0,0 0 0,0 0 0,0 0 0,0 0 0,1 0 0,-1 0 0,0 0-1,0 0 1,0 0 0,0 0 0,0 0 0,0 0 0,0 0 0,0 0 0,0 1 0,0-1-1,0 0 1,0 0 0,0 0 0,0 0 0,1 0 0,-1 0 0,0 0 0,0-1 0,0 1 0,0 0-1,0 0 1,0 0 0,0 0 0,0 0 0,0 0 0,0 0 0,0 0 0,-1 29-463,0-23 589,-7 83-149,-2 2 363,4 110 0,8-143-251,6 105 90,-4-123-38,2 0-1,12 42 1,-17-78-115,0 1 0,1-1 1,0 0-1,-1 0 0,1 0 1,1 0-1,-1 0 0,0 0 0,1-1 1,3 4-1,-4-5-178,0 0-1,0 0 1,0-1 0,1 1 0,-1-1-1,0 0 1,4 2 0,-3-2-532,0 0 0,1 0 0,-1-1-1,0 1 1,1-1 0,4 1 0,4-3-2757,1 1 1178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29:04.04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59 7232,'0'0'3264,"19"0"-2848,-9-5 2688,4 5-1792,6-3 1023,2-3-1375,6-1 320,2-1-768,-2-4-64,0 6-288,0-2-224,5 8 0,-5-4-960,-3 8 576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29:07.24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2 123 3552,'3'-22'2657,"-1"-2"4680,-2 35-5947,0 43 1741,5 88-2308,0 19 532,5 146-54,-5-193-128,-11-173-210,2 20-854,2-4-58,1 16-108,-6-32-1,0 0-17,3-1 0,4-74-1,1 51-103,0 58 93,1 1 0,1 0 0,1 0 0,1 0 0,1 0 0,1 1 0,1 0 1,19-40-1,-25 59 44,1 0 1,-1 1-1,1-1 1,0 0-1,0 1 1,0 0 0,0-1-1,0 1 1,1 1-1,-1-1 1,6-3-1,-7 5 25,1 0-1,-1 0 0,0 1 0,1-1 0,-1 0 1,1 1-1,-1 0 0,0-1 0,1 1 0,-1 0 1,1 0-1,-1 1 0,1-1 0,-1 0 0,0 1 1,1 0-1,-1-1 0,0 1 0,1 0 0,-1 0 1,0 0-1,4 3 0,1 1 7,-1-1-1,0 1 1,-1 1 0,1-1-1,-1 1 1,0 0 0,0 0-1,-1 1 1,0-1 0,0 1-1,5 11 1,-4-6 70,-1 1 0,0 0 0,0 0 0,-1 1 1,2 23-1,-5-31-33,0 0 0,0 0 1,0-1-1,-1 1 0,0 0 1,0 0-1,0-1 0,-1 1 0,0 0 1,0-1-1,0 0 0,-1 1 1,0-1-1,-6 9 0,-2 1 67,-2-1-1,1 0 1,-2 0-1,0-2 1,-28 21-1,3-10-63,27-17-48,2 0 0,-1 1-1,-12 10 1,22-16 20,1-1 0,-1 1 0,0 0 1,0 0-1,1 0 0,-1 1 0,1-1 0,-1 0 0,1 0 1,-1 0-1,1 0 0,0 0 0,0 1 0,-1-1 0,1 0 1,0 0-1,0 0 0,0 1 0,0-1 0,1 0 1,-1 0-1,0 0 0,0 1 0,1-1 0,-1 0 0,1 0 1,-1 0-1,1 0 0,-1 0 0,1 0 0,-1 0 0,2 1 1,3 6 144,1 0 1,0-1-1,9 8 1,-8-6-116,110 107 791,-47-49-791,-60-57-319,1-1 0,21 14 0,-38-35-9039,-1 1 4783,2 2 1504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29:07.7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2 165 6464,'-1'-2'4522,"13"-2"-1330,22-4-800,270-53 2313,2 5-5245,-177 32-777,-115 21 941,-4 1-1314,0 0 1,12 0-1,-24 11-3547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29:08.34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 9 5824,'-10'-9'4565,"10"10"-4258,0 0-1,0 0 1,0-1 0,1 1-1,-1 0 1,0 0 0,1 0-1,-1-1 1,0 1 0,1 0-1,-1 0 1,1-1 0,0 2-1,0-1-202,0 0-1,0 0 1,0 0-1,-1 0 1,1 0 0,-1 1-1,1-1 1,0 0-1,-1 0 1,0 1-1,1 1 1,11 179 3946,-9 90-2486,-3-183-533,8-103-622,2-1-530,-1-4 87,0-1-146,16-26 0,-20 39 150,0 0-1,1 0 0,-1 0 1,2 1-1,-1 0 1,13-10-1,-14 13 30,-1 0 0,0 1 0,1-1 0,0 1 0,-1 0 0,1 0 0,0 1 0,0-1 0,0 1 0,0 0 0,0 1 0,0-1 0,1 1 0,-1 0 0,0 0 0,0 0 0,0 1 0,0 0 0,0 0 0,0 0 0,0 1 0,0-1 0,0 1 0,0 1 0,-1-1 0,6 4 0,-3-1 84,-1-1-1,1 1 0,-1 1 0,-1-1 0,1 1 1,-1 0-1,0 1 0,0-1 0,-1 1 0,0 0 0,0 0 1,0 0-1,-1 0 0,0 1 0,-1-1 0,3 12 1,-4-14-13,-1 0 1,0-1-1,1 1 1,-1 0-1,-1 0 1,1 0-1,-1 0 1,0-1-1,0 1 1,0 0-1,-1-1 1,1 1-1,-1-1 1,0 1-1,-1-1 1,1 0-1,-1 0 1,-4 6-1,2-5 16,-1 1 1,1-1-1,-1 0 0,1-1 0,-1 1 0,-1-1 0,1-1 0,-1 1 1,1-1-1,-1 0 0,-12 3 0,8-2-5,-1-2 0,0 1 1,0-2-1,0 1 0,-15-2 0,20 0-215,0-1 0,0 0 0,1 0 0,-1 0 1,1-1-1,-1 0 0,1 0 0,0-1 0,0 0 0,0 0 0,-8-5 0,11 5-139,-4-2-540,-1 0 1,1-1-1,-7-7 1,12 11 407,1 0 1,0 0-1,-1 1 1,1-1-1,0 0 0,0 0 1,-1 0-1,2 0 1,-1-1-1,0 1 1,0 0-1,1 0 1,-1-1-1,1 1 1,0 0-1,0 0 0,0-5 1,3-7-1633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29:28.38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39 22 6816,'-30'-21'2528,"27"26"-1984,-2-5-128,10 7-1568,-2 2 896,3 0 128,4-1-2176,4 8 1248,19 10-2016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30:03.87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44 16 4576,'-19'-16'1664,"13"16"-1280,-2 4-96,2-4 32,1 3-1184,5 6 448,0 3-1376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30:05.25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5248,'23'9'0,"24"8"-32,-14-5-2752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27:49.91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14 198 3552,'0'0'126,"-1"0"-1,0 0 1,0 0 0,0 0-1,1 0 1,-1 0 0,0 0 0,0 0-1,-6-8 6237,7-17 2474,0 7-7486,1 17-1332,-1 0-1,1 0 1,-1 0-1,1 0 1,-1 0-1,1 0 1,-1 0-1,1 0 1,0 1-1,0-1 1,-1 0-1,1 0 1,0 1 0,0-1-1,0 0 1,0 1-1,2-2 1,22-11 114,-17 9-73,90-38 505,-69 31-483,2-1 19,0 1 0,0 1 0,1 2 0,0 1-1,0 2 1,54-2 0,-81 7-79,27 0 215,33 4 1,-55-3-208,-1 1 0,1 0 0,0 1 0,-1 0 0,0 0-1,1 1 1,14 8 0,-23-11-68,-1-1-1,0 0 1,1 0-1,-1 1 0,1-1 1,-1 1-1,0-1 1,1 0-1,-1 1 1,0-1-1,1 1 1,-1-1-1,0 1 0,1-1 1,-1 1-1,0-1 1,0 1-1,0-1 1,0 1-1,0-1 1,1 1-1,-1-1 0,0 1 1,0-1-1,0 1 1,0-1-1,0 1 1,-1-1-1,1 1 0,0-1 1,0 1-1,0-1 1,0 1-1,-1-1 1,1 1-1,0-1 1,0 1-1,-1-1 0,1 1 1,0-1-1,-1 0 1,1 1-1,0-1 1,-1 1-1,1-1 0,-1 1 1,-2 1-768,0 0-1,0 1 1,1-1-1,-1 0 1,-6 3-1,-10 2-3310,-10 6-1971,16-7 2329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27:50.37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14 102 3392,'-3'0'202,"3"0"-139,0 0 0,-1 0 0,1 0 0,-1-1 0,1 1 0,-1 0 0,1 0 1,-1 0-1,1 0 0,-1 0 0,1 0 0,0-1 0,-1 1 0,1 0 0,-1 0 0,-3-7 5344,4 7-5240,0 0 0,0 0 0,0-1 0,0 1 0,0 0 0,0 0-1,0-1 1,0 1 0,1 0 0,-1 0 0,0 0 0,0-1 0,0 1 0,0 0-1,0 0 1,1-2 1168,0 2-1168,-1 0 0,0 0 0,0-1 0,0 1 0,1 0 0,-1 0-1,0 0 1,0 0 0,1 0 0,8-5 2186,-2 4-1731,0 0-1,0 0 1,0 0 0,1 1-1,11 2 1,13-1-283,-12-2-178,161-14 825,8-23-2246,-90 17-7421,-70 16 1609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27:54.37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 22 2816,'0'-1'70,"-1"1"-1,1 0 1,0-1 0,0 1 0,-1-1-1,1 1 1,0-1 0,0 1 0,0-1-1,0 1 1,0 0 0,0-1 0,0 1-1,0-1 1,0 1 0,0-1 0,0 1-1,0-1 1,0 1 0,0-1 0,0 1-1,0-1 1,1 1 0,-1-1 0,0 1-1,0 0 1,1-1 0,-1 1 0,0-1-1,0 1 1,1 0 0,-1-1 0,1 1-1,2-7 3160,-1 24 2490,1 24-4686,-3 31 168,13 429 2019,-12-477-3103,-1 0 0,-2-1 1,-5 33-1,2-35-950,4-20 619,1-1 0,0 1 0,0 0 0,0-1 0,-1 1 0,1-1 0,0 1-1,-1 0 1,1-1 0,0 1 0,-1-1 0,1 1 0,-1-1 0,1 1 0,-1-1-1,1 0 1,-1 1 0,1-1 0,-1 0 0,1 1 0,-1-1 0,0 0 0,1 1-1,-1-1 1,0 0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3:04:39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0 128 10048,'14'-14'4544,"34"-10"-3936,-1 15 1791,5 6-1439,37-11 448,8 7-832,1-7-352,-8 7-128,0-7-32,-10 10-32,-3-5-160,-12 9 64,-8-8-3072,-4 8 1729,-17 0-4513,-6 8 3328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27:55.02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213 25 2304,'0'-24'11786,"-2"34"-7858,-1 0-5045,-85 214 4493,16-38-2502,54-149-868,13-28-5,0 0 0,1 0 1,-6 18-1,6-20-41,3-3 37,9-4 14,44-17 112,-14 11-144,0 2 1,0 1-1,56 3 1,-41 1-2128,-48-1 692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28:01.55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51 51 4224,'0'0'11232,"2"0"-10790,25-5 1035,-13 3-1366,1 1-1,0-2 0,-1 0 1,0 0-1,19-8 0,-15 4 13,0 2-1,30-5 1,-24 9-75,-11 1 282,-14 3-247,1 0-1,-1-1 0,0 1 1,-1 0-1,1-1 0,-2 4 0,-46 50 4,18-21 122,14-17-148,-1-1 1,0-1-1,-37 25 1,-22 18-15,70-50-95,6-7 76,0-1 0,0 1 0,-1-1 0,1 1 0,0-1 0,-1 1 0,1-1 0,0 0 0,-1 0 1,0 0-1,1 1 0,-1-2 0,0 1 0,-2 1 0,64-24 944,-32 12-785,-10 3-123,-8 2-105,1 1 0,-1 1 1,1 0-1,-1 0 0,1 1 0,0 1 0,11-1 0,3 2-1015,-7 0-6216,-10 0 2004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28:02.87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44 99 4160,'-21'5'2742,"-1"-4"9699,77-9-10537,6-2-1578,33 2 130,127-29 0,11-2-456,-218 38 105,1 0 0,0 0 1,26 4-1,-26-2-16,-13-2-55,0 1 216,-3 2-122,0 1-99,0-1 0,0 1 0,-1-1 0,1 0 0,-1 1 0,1-1 0,-1 0-1,0 0 1,-4 3 0,-24 19-12,9-8-56,9-4 34,0 0 1,1 1-1,0 0 0,1 1 1,-10 18-1,-34 78 100,28-55-151,-1-1 90,-59 88 0,70-118 4,-2-2-1,-1 0 1,-1-1-1,-1 0 0,-41 30 1,9-15 113,12-8-77,-54 46 0,91-71-34,1 0 0,-1-1 0,-1 1 0,1-1 0,-6 2 0,6-2 20,20-8 77,13-1 206,48-6 1,-39 7-204,39-3 223,27-5-177,-91 12-192,0 0 0,26 1 0,14-1-925,-51 2-25,3-1 1812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28:05.28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13 4480,'0'-1'276,"0"1"1,0-1-1,0 1 1,0 0 0,0-1-1,0 1 1,0-1-1,0 1 1,0-1-1,0 1 1,0-1-1,0 1 1,0 0-1,0-1 1,1 1-1,-1-1 1,0 1 0,0 0-1,0-1 1,1 1-1,-1-1 1,0 1-1,0 0 1,1-1 276,-1 1-277,1-1 1,-1 1-1,0 0 1,1 0 0,0-1-1,5 6 4668,-3 3-5767,7 19 1622,-7-21-652,0 1 0,-1 0 0,2 9 0,13 109 696,-10-70-796,-6-4-589,-1-30-2307,0-13 1457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28:05.68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29 44 6560,'-8'-3'757,"7"2"-588,-1 1 0,1-1-1,0 0 1,-1 1-1,1-1 1,0 0 0,-1 0-1,1 0 1,0 0-1,0 0 1,0 0-1,-2-1 1,3 1-132,0 1-1,0 0 1,0 0 0,-1 0 0,1-1-1,0 1 1,0 0 0,0 0-1,0-1 1,-1 1 0,1 0 0,0 0-1,0-1 1,0 1 0,0 0-1,0 0 1,0-1 0,0 1-1,0 0 1,0-1 0,0 1 0,0 0-1,0 0 1,0-1 0,0 1-1,0 0 1,0-1 0,0 1-1,0 0 1,0 0 0,0-1 0,1 1-1,-1 0 1,0 0 0,0-1-1,0 1 1,0 0 0,1 0 0,-1-1-1,14-4 1831,-1 0-797,-8 4-836,0-1-1,0 1 1,0 0-1,0 0 1,0 0-1,1 1 1,-1 0-1,0 0 1,10 1-1,5 2 215,23 7-1,-32-7-258,2 0 3,-1 1 0,1 1 1,-1 0-1,0 0 0,0 1 1,-1 0-1,1 1 0,18 17 0,-23-19-101,-2 1-1,1 0 0,0 0 0,-1 1 0,0-1 0,-1 1 1,0 0-1,0 1 0,0-1 0,-1 1 0,0 0 0,0-1 1,-1 1-1,0 0 0,1 11 0,-3-4 163,0-1 0,0 0 0,-2 1 0,0-1 0,0 0 0,-9 27 0,8-32-212,0-1 1,-1 1 0,0-1 0,0 0 0,-1 0-1,0-1 1,0 1 0,0-1 0,-1 0 0,-1-1-1,1 1 1,-1-1 0,0 0 0,0-1 0,-1 0-1,1 0 1,-13 5 0,12-6-384,0-1 0,-1 0 1,1 0-1,-1-1 0,0 0 0,0-1 0,0 0 1,1 0-1,-1-1 0,0 0 0,-10-2 0,14 2-160,-1-1 0,1-1 0,0 1 0,-1-1 0,1 0 0,0 0 0,-5-3 0,8 4 159,1 0-1,-1 0 1,1 0-1,0 0 1,-1 0 0,1 0-1,0 0 1,0 0 0,0 0-1,0-1 1,0 1 0,0 0-1,0-1 1,0 1 0,0-1-1,1 1 1,-1-1 0,0 1-1,1-1 1,0 0 0,-1 1-1,1-1 1,0 0 0,0 1-1,0-4 1,6-13-2889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28:06.48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32 54 5632,'-5'-2'6455,"16"11"-3916,20 14-904,-22-18-1491,0 0 1,1-1-1,0 0 1,0-1-1,0 0 1,1 0-1,-1-1 1,1 0-1,-1-1 1,13 0-1,-20-1-104,-1 0 1,1 0-1,0-1 0,0 1 0,-1-1 0,1 0 0,0 0 1,-1 0-1,1 0 0,-1 0 0,1 0 0,-1-1 1,0 1-1,1-1 0,-1 0 0,4-3 0,-6 4-35,1 0 0,0 0-1,0-1 1,0 1 0,0 0-1,-1 0 1,1-1 0,-1 1-1,1-1 1,-1 1 0,1 0-1,-1-1 1,0 1 0,0-1-1,1 1 1,-1-1 0,0 1-1,0-1 1,-1 1 0,1 0-1,0-1 1,0 1 0,-1-1-1,1 1 1,-1 0 0,1-1-1,-1 1 1,0 0 0,1-1-1,-1 1 1,0 0 0,-1-2-1,-3-1 14,1-1 0,-1 0 0,0 1 0,-1 0 0,1 0 0,-1 0 0,0 1 0,0 0 0,0 0-1,0 0 1,-1 1 0,1 0 0,-11-2 0,13 4-1,-1-1 0,1 2 0,0-1-1,0 0 1,-1 1 0,1 0 0,0 0 0,0 0 0,0 0-1,0 1 1,0 0 0,0 0 0,0 0 0,0 0 0,1 0-1,-1 1 1,1-1 0,0 1 0,0 0 0,0 0 0,0 1 0,-4 5-1,-2 3 229,1 1 0,0 1-1,1 0 1,-11 27 0,16-34-185,0 1-1,1-1 1,-1 1 0,2 0 0,-1 0 0,1-1 0,0 1 0,3 15-1,-1-18-9,0 0 0,0 0 0,1 0 0,0 0 0,-1-1 0,2 1 0,-1-1 0,0 1-1,1-1 1,0 0 0,0-1 0,0 1 0,8 5 0,-8-8-16,-1 1 0,0-1-1,1 0 1,-1 1 0,1-1 0,0-1 0,-1 1-1,1-1 1,-1 1 0,8-1 0,40-6 178,-29 2-156,128-24-1108,-51 2-4098,-92 24 4100,0 0 0,1-1 0,-1 0 1,0 0-1,9-6 0,4-8-4299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28:07.0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 28 6656,'-5'-3'873,"-5"-5"96,11 5 473,7-1 1599,52-3 463,-54 6-3271,0 0 0,0 1 0,0 0 0,0 0 0,1 0 0,6 2 0,-11-2-205,-1 0 1,1 1 0,0-1-1,-1 1 1,1-1 0,-1 1-1,0-1 1,1 1-1,-1 0 1,1 0 0,-1 0-1,0 0 1,0 0 0,0 0-1,1 0 1,-1 0 0,0 1-1,0-1 1,-1 0 0,1 1-1,0-1 1,0 0 0,-1 1-1,1-1 1,-1 1 0,1-1-1,-1 1 1,1-1 0,-1 3-1,1 4 166,-1 1-1,-1 0 1,1-1-1,-1 1 1,-1 0-1,-3 11 0,-20 52 461,8-26-240,7-21-8,-18 35 0,6-17-162,21-41-243,0 0 1,0 0-1,1 0 1,-1 0-1,0 0 1,1 0 0,-1 0-1,1 0 1,0 0-1,0 0 1,0 0-1,0 1 1,0-1-1,0 0 1,0 0 0,1 0-1,-1 0 1,1 0-1,0 0 1,-1 0-1,1 0 1,0 0-1,0 0 1,0 0 0,1-1-1,-1 1 1,0 0-1,0-1 1,1 1-1,-1-1 1,1 1-1,0-1 1,-1 0 0,1 0-1,0 1 1,0-1-1,0 0 1,0-1-1,0 1 1,0 0-1,0-1 1,0 1 0,0-1-1,0 1 1,0-1-1,0 0 1,4 0-1,35-2-102,9 1-3380,-41 1 1344,0 1-1,0 0 0,15 4 0,-1 1-1179,1-7-720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28:09.43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14 223 2144,'-3'-2'359,"2"2"-243,1-1 0,-1 1 1,1 0-1,-1 0 1,1-1-1,-1 1 0,1 0 1,-1 0-1,1 0 0,-1 0 1,0 0-1,1 0 0,-1 0 1,1 0-1,-1 0 0,1 0 1,-2 0-1,2-1 171,0 1 1,1-1-1,-1 0 0,0 0 1,0 1-1,0-1 0,1 0 0,-1 1 1,0-1-1,1 0 0,-1 1 0,1-1 1,-1 1-1,1-1 0,-1 0 0,1 1 1,-1-1-1,1 1 0,-1-1 0,1 1 1,1-1-1,8 2 787,-1 0 0,1 0 1,14 5-1,20 3-544,42-2-218,0-4 1,94-9 0,465-62 828,-394 29-743,180-25 134,0 25-539,-395 38 11,249-8 262,-1 23 221,-260-11-659,0-2 0,42-2-1,-65 2 25,-1-1 1,1 0-1,0 0 0,0 0 1,-1 0-1,1 0 0,0 0 1,0-1-1,-1 1 0,1 0 1,0 0-1,0 0 0,-1-1 0,1 1 1,0 0-1,-1-1 0,1 1 1,-1-1-1,1 1 0,0-1 1,-1 1-1,1-1 0,-1 1 1,1-1-1,-1 1 0,1-1 1,-1 0-1,0 1 0,1-1 0,-1 0 1,0 1-1,1-1 0,-1 0 1,0 1-1,0-1 0,0 0 1,0 0-1,1 0 0,-1-7-5046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28:10.34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54 4384,'0'-3'387,"0"0"1,0 0-1,0 0 0,1 0 1,-1 0-1,1 0 0,0 0 1,0 0-1,0 1 0,0-1 1,0 0-1,1 1 1,-1-1-1,1 1 0,0-1 1,0 1-1,-1 0 0,4-3 1,-5 5-278,1 0 0,0 0 0,-1 0 0,1 0 0,-1 1 0,1-1 0,-1 0 0,1 0 0,-1 0 0,1 1 0,0-1 0,-1 0 0,1 0 0,-1 1 0,0-1 0,1 0 0,-1 1 0,2 0 0,-1 0 6,0 1 0,0-1 1,0 1-1,0-1 0,-1 1 0,1 0 0,0-1 0,-1 1 0,1 0 0,-1 0 0,1-1 0,-1 1 0,0 0 1,0 0-1,0 0 0,0 2 0,0 4 70,6 59 703,-3 0 0,-7 90 0,-15 70 311,18-130-1016,2-60-160,-3-21-6,2-15-17,-1 1 1,1-1-1,0 1 1,0-1-1,-1 1 0,1-1 1,1 1-1,-1-1 0,0 1 1,0-1-1,0 1 0,1-1 1,0 2-1,0-1 47,4-12-187,2-1-22,-1-1-1,0 0 0,7-24 1,-7 18 20,9-18 0,-7 19 113,-3 6-32,0 1 0,0 0 0,1 0 0,0 1-1,14-16 1,-12 17 106,0 1 0,0 0 0,1 0 0,0 1 0,0 0 0,0 0 0,1 1 0,0 0 0,0 1 0,0 0 0,0 1-1,21-4 1,-28 7 27,0 0-1,0 0 0,0 1 0,0-1 0,0 1 1,0-1-1,0 1 0,0 0 0,0 1 0,-1-1 0,1 0 1,0 1-1,-1-1 0,1 1 0,-1 0 0,0 0 0,1 0 1,-1 0-1,0 0 0,0 0 0,0 1 0,-1-1 1,1 1-1,1 2 0,1 3 60,0-1 1,0 0-1,-1 1 1,0 0-1,0 0 0,-1 0 1,2 14-1,-2 16-191,-2 50 0,-1-30-3945,1-56 3382,0 1-1603,4-6-501,6-8-2058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42:16.28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1 420 2816,'5'-7'10381,"14"-6"-8186,-10 7-1028,19-17 728,29-30 0,10-10-703,-21 26-945,1 3 1,71-39 0,-77 51-1471,0 2 0,1 3 0,69-20-1,-46 22-1095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3:04:41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3 706 3552,'-2'2'1396,"4"-4"100,12-20 1596,-7 6-1959,16-26 1,-5 10-404,4-17 75,28-85 1,-38 93-498,3 0 0,1 1 0,34-59 0,-35 75-139,1 0 1,23-25-1,-34 44-160,0 0-1,0 0 1,0 0-1,0 0 0,1 1 1,0 0-1,0 0 0,0 1 1,1-1-1,-1 1 1,1 1-1,-1-1 0,1 1 1,10-2-1,-15 4-3,-1 0 1,0 0-1,1-1 0,-1 1 1,0 0-1,1 0 0,-1 1 1,0-1-1,1 0 0,-1 0 1,0 1-1,1-1 0,-1 0 1,0 1-1,0 0 0,1-1 0,-1 1 1,0 0-1,0-1 0,0 1 1,0 0-1,0 0 0,0 0 1,0 0-1,0 0 0,0 0 1,-1 0-1,1 0 0,0 0 1,-1 1-1,1-1 0,-1 0 0,1 2 1,1 3 31,-1 0 1,-1 0 0,1 0-1,-1 0 1,-1 12 0,1-16-29,-17 129 422,10-87-286,-18 59 162,18-80-43,6-8 36,2-8 55,-1-7-347,0 0 0,0 0 0,0 0 0,1 0 0,-1 0 0,0 0 0,0 0 0,0 0 0,0 0 0,0 1 0,0-1 0,0 0 0,0 0 0,0 0 0,0 0 0,0 0 0,1 0 1,-1 0-1,0 0 0,0 0 0,0 0 0,0 0 0,0 0 0,0 0 0,0 0 0,0 0 0,0 0 0,0 0 0,1 0 0,-1 0 0,0 0 0,0 0 0,0 0 0,0 0 0,0-1 0,0 1 0,0 0 0,0 0 0,0 0 0,0 0 0,0 0 0,0 0 0,1 0 0,-1 0 0,0 0 0,0 0 0,0 0 0,0 0 0,0 0 0,0-1 0,0 1 0,0 0 0,0 0 0,24-45 621,39-58-573,-37 63-16,-11 17-70,2 0 0,0 0-1,1 2 1,1 0 0,37-30 0,-38 36-25,6-5-397,28-18-1,-51 37 435,0 1 0,0-1 1,0 0-1,0 1 1,0-1-1,0 1 0,0 0 1,0-1-1,0 1 0,0 0 1,0-1-1,0 1 0,1 0 1,-1 0-1,0 0 0,0 0 1,0 0-1,0 0 0,0 1 1,1-1-1,-1 0 0,2 1 1,-2 0 11,1 0 1,-1 0 0,0 0-1,0 0 1,0 1 0,1-1-1,-1 0 1,0 0 0,-1 1-1,1-1 1,0 1 0,0-1-1,1 4 1,0 4 74,1 0 1,-1 1-1,-1-1 0,1 12 0,-2-21-68,4 80 348,-2-41-27,11 77-1,-11-107-278,0 3 32,1 1-1,1-2 1,5 17-1,-8-26-32,0 1 0,1-1 1,-1 1-1,0-1 0,1 0 0,-1 0 1,1 1-1,0-1 0,0 0 0,0 0 0,0-1 1,0 1-1,0 0 0,1-1 0,-1 1 0,0-1 1,1 0-1,-1 0 0,1 0 0,0 0 1,2 1-1,-2-2-8,0 0 1,-1 0 0,1 0-1,-1-1 1,1 1 0,-1 0-1,1-1 1,0 0 0,-1 0-1,0 0 1,1 0 0,-1 0-1,0 0 1,5-3 0,2-4 50,18-15 1,-15 12-68,18-16 129,-1-2-1,-2 0 1,46-65 0,-61 77-37,-1 0 0,9-22 0,-18 33-122,1 0 1,-1 0-1,0 0 1,0-1-1,-1 1 0,1-1 1,-2 1-1,1-1 1,-1 1-1,0-10 0,0 14-19,0 1 0,-1-1 0,1 1 0,-1-1 0,1 1-1,-1-1 1,1 1 0,-1-1 0,0 1 0,1-1 0,-1 1-1,0 0 1,0-1 0,0 1 0,0 0 0,0 0 0,-1 0-1,1 0 1,-2-2 0,1 2-9,-1 0 0,1 1 1,0-1-1,0 0 0,0 1 0,-1-1 0,1 1 0,0 0 1,-1 0-1,1-1 0,0 2 0,-4-1 0,1 1-13,0 0 0,0 0-1,0 0 1,0 1 0,0 0-1,1 0 1,-1 0-1,1 1 1,-1-1 0,1 1-1,-8 6 1,5-2 55,1 0-1,0 0 1,0 1 0,0 0-1,1 0 1,0 0 0,1 1-1,0-1 1,0 1-1,1 0 1,0 0 0,-3 16-1,4-13 48,1 0 0,0-1 0,0 1-1,1 0 1,1 0 0,0 0 0,4 18-1,-3-23-5,1 1 0,-1-1-1,1 0 1,0 0-1,1 0 1,0 0 0,0-1-1,0 1 1,1-1-1,0 0 1,0-1 0,11 10-1,-8-9 5,0 0 1,1 0-1,0-1 0,0 0 0,0 0 0,1-1 0,-1-1 0,1 1 0,0-1 0,0-1 0,1 0 0,-1-1 0,0 0 0,0 0 0,1-1 0,-1 0 1,1-1-1,-1 0 0,0-1 0,0 0 0,0 0 0,16-7 0,-4 0-10,0-1 0,-1-1-1,0-1 1,28-21 0,-20 11 65,-2-2 0,32-34 1,17-13-114,-50 49 11,36-40 0,-32 29-165,-27 27-1,-8 7 37,-12 8-88,6 2 198,0 0 1,1 0 0,1 1-1,0 0 1,0 1 0,1 0-1,-7 16 1,-2 10-18,-15 53 0,26-75 103,2 1-1,-5 30 1,8-41-34,1 1-1,-1 0 1,1-1 0,1 1 0,0 0 0,0-1 0,0 1-1,1-1 1,3 10 0,-4-16-8,-1 0 0,1 0 0,-1 1 0,1-1 1,0 0-1,-1 0 0,1 0 0,0 0 0,0 0 0,0 0 0,0 0 0,0 0 1,0 0-1,0 0 0,0 0 0,0-1 0,0 1 0,0 0 0,1-1 1,-1 1-1,0-1 0,0 1 0,1-1 0,1 1 0,-1-1 4,0-1-1,0 1 1,-1 0 0,1 0-1,0-1 1,0 1-1,0-1 1,-1 0 0,1 1-1,0-1 1,0 0 0,-1 0-1,1 0 1,-1 0-1,1 0 1,2-3 0,5-5 42,-1 0 0,0-1 0,0 0 0,-1-1 1,0 0-1,6-15 0,1 0 17,148-272-93,-158 291-31,-3 5 3,0 0 1,0 1-1,0-1 1,0 0-1,0 0 0,0 0 1,-1-1-1,1 1 1,-1 0-1,1-4 0,-1 6 23,0 0 0,0 0 0,0-1 0,0 1 0,0 0 0,0 0 0,0-1 0,0 1 0,0 0 1,0 0-1,0 0 0,-1-1 0,1 1 0,0 0 0,0 0 0,0-1 0,0 1 0,0 0 0,0 0 0,-1 0 0,1 0 0,0-1 0,0 1 0,0 0 0,-1 0 0,1 0 0,0 0 0,0 0 0,-1 0 0,1-1 0,0 1 0,0 0 0,0 0 0,-1 0 0,1 0 0,0 0 0,0 0 0,-1 0 0,1 0 0,0 0 0,0 0 0,-1 0 0,1 0 0,0 0 0,-1 1 0,-11 4-192,9-3 196,0 1 0,0 0-1,0-1 1,1 1 0,-1 1 0,1-1 0,-1 0 0,1 1-1,-2 4 1,-14 37 159,15-31-115,0 0 0,1 0 1,1 0-1,0 1 1,1-1-1,3 20 0,-2-13-2,-1-13 0,1 0 1,0 1 0,0-1-1,1 0 1,0 0 0,0 0-1,1-1 1,0 1-1,5 7 1,-7-13-10,0 0 0,1 1 0,-1-1 0,1 0 0,0 0 0,0-1 0,0 1 0,0 0 1,0-1-1,0 1 0,0-1 0,0 1 0,1-1 0,-1 0 0,0 0 0,1 0 0,-1 0 0,1-1 0,-1 1 0,1-1 0,0 1 0,-1-1 0,1 0 0,-1 0 0,1 0 0,0 0 0,-1 0 0,1-1 0,-1 0 0,1 1 1,2-2-1,11-4 42,0 0 1,0-1-1,-1-1 1,29-19 0,50-46 57,-94 72-128,20-15-49,0 1 1,25-16-1,-27 20 47,-11 6 2,1 0-1,0 1 0,10-4 1,-16 7 11,-1 0-1,1 0 1,0 1 0,0 0 0,0-1 0,0 1-1,0 0 1,0 0 0,0 0 0,0 0-1,-1 0 1,1 0 0,0 0 0,0 1 0,0-1-1,0 1 1,0-1 0,0 1 0,3 2 0,-3-1 5,-1 0 1,1 0-1,0 0 1,-1 0 0,1 1-1,-1-1 1,0 0-1,1 1 1,-1-1 0,-1 1-1,1 0 1,0-1 0,0 1-1,-1 0 1,0-1-1,1 5 1,-1-2 17,25 195 1098,-25-195-1114,2 6 98,0 1 0,1 0 0,0-1 0,9 21 0,-11-29-89,0-1 1,0 1 0,1-1 0,-1 0 0,1 0 0,0 0 0,-1 0 0,1 0-1,0 0 1,0 0 0,1 0 0,-1-1 0,0 1 0,0-1 0,1 0-1,-1 1 1,1-1 0,-1 0 0,1 0 0,-1-1 0,1 1 0,0-1-1,-1 1 1,1-1 0,0 0 0,-1 0 0,6 0 0,10-3-25,-1 0-1,1-1 1,-1-1 0,1 0 0,-1-2 0,-1 0-1,1-1 1,-1 0 0,-1-1 0,15-12 0,-6 3-1972,37-35-1,12-28-7489,-40 42 5343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42:54.20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167 69 1984,'-6'4'6848,"19"-27"-3712,-9 18-2989,-1 0-1,1 1 1,0-1 0,0 1 0,0 0 0,1 0 0,-1 0 0,1 1 0,0-1 0,9-4 0,-10 9 1234,-8 3-874,2-3-425,1 0-1,0 0 0,-1 0 0,1-1 0,-1 1 0,1 0 1,-1-1-1,1 1 0,-1-1 0,1 1 0,-1-1 0,-2 0 1,1 5 146,-9 18 208,12-23-407,0 1-1,-1-1 1,1 1 0,0-1 0,0 1-1,-1-1 1,1 1 0,0-1-1,-1 0 1,1 1 0,-1-1-1,1 1 1,-1-1 0,1 0 0,0 1-1,-1-1 1,0 0 0,1 0-1,-1 1 1,1-1 0,-1 0 0,1 0-1,-1 0 1,1 0 0,-1 0-1,1 0 1,-1 1 0,0-1 0,1-1-1,-1 1 1,1 0 0,-1 0-1,1 0 1,-2 0 0,0-2 173,2 2-203,-1-1-1,1 1 1,-1 0-1,1-1 1,0 1-1,-1-1 1,1 1-1,-1-1 1,1 0-1,0 1 1,-1-1-1,1 1 1,0-1-1,0 0 1,0 1-1,-1-2 1,1 2-6,0 0 0,0 0 0,0 0 0,0 0 0,0 0 1,0 1-1,0-1 0,0 0 0,0 0 0,0 0 0,0 0 0,0 0 0,0 0 0,0 0 1,0 0-1,0 0 0,0 0 0,0 0 0,0 0 0,0 0 0,0 0 0,0 0 0,0 0 1,0 0-1,0 0 0,0 0 0,1 0 0,-1 1 0,0-1 0,0 0 0,0 0 0,0 0 1,0 0-1,0 0 0,0 0 0,0 0 0,0 0 0,0 0 0,0 0 0,0 0 0,0 0 1,0 0-1,0 0 0,0 0 0,0 0 0,0 0 0,0 0 0,1 0 0,-1 0 0,0 0 1,0 0-1,0 0 0,0 0 0,0 0 0,0 0 0,0 0 0,0 0 0,0 0 0,0 0 130,3 0 449,-7 0-174,-10 0-253,23 4 38,0-1-1,-1 1 1,1 1 0,-1 0 0,0 0 0,13 11 0,-19-14-136,-1 0-1,1 0 1,-1-1 0,0 1 0,0 0 0,0 0 0,0 0-1,0 1 1,0-1 0,-1 0 0,1 0 0,-1 0 0,1 0 0,-1 1-1,0-1 1,0 0 0,0 0 0,0 1 0,0-1 0,-1 0-1,1 0 1,-1 0 0,-1 4 0,1 0 43,-1-1-1,-1 1 1,1-1-1,-1 0 1,0 0 0,0 0-1,0 0 1,-5 5-1,0-3-123,0 0 0,1-1 0,-2 0 0,1-1 0,-1 0-1,0 0 1,0 0 0,0-2 0,-1 1 0,-14 3 0,14-4-854,0-2 0,0 1 0,1-1 0,-1 0 0,0-1 0,-13-1 0,6 0-1400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42:55.58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408 36 1312,'0'0'27,"0"0"0,0 0 0,0 0 0,0 0 0,-1 0 0,1 0 0,0 0 0,0 0 0,0 0 0,0 0 0,0 0 0,0 0 0,0 0 0,0 0 0,-1 0 0,1 0 0,0 0 0,0 0 0,0 0 0,0 0 0,0 0 0,0 0 0,0-1 0,0 1 0,0 0 0,0 0 0,0 0 0,0 0 0,-1 0 0,1 0 0,0 0 0,0 0 0,0 0 0,0-1 0,0 1 0,0 0 0,0 0 0,0 0 0,0 0 0,0 0 0,0 0 0,0 0 0,0-1 0,0 1 0,0 0 0,0 0 0,0 0 0,0 0 0,0 0 0,1 0 0,-1 0 0,0 0 0,0-1 0,0 1 0,0 0 0,0 0 0,0 0 0,0 0 55,0 0 0,0 0 1,0 0-1,1-1 0,-1 1 0,0 0 1,0 0-1,0 0 0,0 0 0,0 0 1,0-1-1,0 1 0,0 0 0,0 0 1,0 0-1,0 0 0,0-1 0,0 1 1,0 0-1,0 0 0,0 0 0,0 0 1,0 0-1,0-1 0,0 1 0,0 0 1,0 0-1,-1 0 0,1 0 0,0 0 1,0-1-1,0 1 0,0 0 0,0 0 1,0 0-1,0 0 0,-1 0 0,1 0 1,0 0-1,0 0 0,0-1 1,0 1-1,0 0 0,0 0 0,-1 0 1,1 0-1,0 0 0,0 0 0,0 0 1,0 0-1,-1 0 0,1 0 0,0 0 1,0 0-1,0 0 0,0 0 0,0 0 1,-1 0-1,1 0 0,-2 0 459,0-1 0,0 0 1,-1 0-1,1 0 0,0 0 0,0 0 0,1-1 0,-3-1 1,-7-4 678,4 5-809,1 0 0,-1 1 0,0 0 0,1 0 0,-1 1 0,0-1 0,1 2 0,-10 0 0,-12 0 257,17 1-554,0 0-1,0 0 0,0 1 0,0 0 0,1 1 1,-1 0-1,1 1 0,-13 8 0,15-8-39,-1-1 1,1 2-1,1-1 0,-1 1 0,1 1 0,0-1 1,0 1-1,1 0 0,0 1 0,0-1 1,-7 14-1,0 7 55,1 1 1,2 0 0,1 0 0,1 1 0,1 0-1,2 1 1,1-1 0,0 60 0,4-73 13,1-1 0,1 0-1,0 1 1,7 23 0,-8-36-111,1 0-1,0 0 0,0 0 0,1-1 0,-1 1 1,1 0-1,-1-1 0,1 1 0,0-1 0,1 0 1,-1 0-1,0 0 0,1-1 0,0 1 0,0-1 1,-1 0-1,6 2 0,5 2 47,0-1 1,0 0-1,25 5 0,-22-7-15,-1-1 1,1 0-1,0-1 1,0-1-1,18-2 1,-5-3 239,57-13 0,-78 15-261,1 1 1,-1-1 0,0-1-1,0 0 1,0 0 0,0-1-1,-1 0 1,0 0 0,12-10-1,-5 0 4,0-1-1,-2 0 1,1-2-1,-2 1 1,0-1-1,-1-1 1,-1 0-1,-1-1 1,-1 0-1,0 0 1,-2-1-1,0 0 1,-1 0-1,-2 0 1,0 0-1,0-35 1,-3 49-46,0 1 1,-1-1-1,0 0 1,0 1-1,0-1 1,-1 0-1,0 1 1,-1 0 0,1 0-1,-1 0 1,0 0-1,-1 0 1,0 0-1,1 1 1,-2-1 0,1 1-1,-1 0 1,-7-6-1,2 3-72,-1 1 0,0 0-1,0 0 1,-1 1 0,0 0-1,0 1 1,0 1 0,-24-6 0,29 8-41,-19-4-51,-25-2 0,45 7-50,0 0 0,0 1 0,0 0 0,0 0 0,0 1 0,0-1 0,0 1 0,0 0 0,1 1 0,-12 4 0,16-6-34,0 1 0,0 0-1,-1-1 1,1 1 0,0 0 0,0 0-1,0 0 1,0 0 0,0 0 0,0 1-1,0-1 1,0 0 0,0 0 0,1 0-1,-1 1 1,0-1 0,1 1 0,-1-1 0,1 0-1,0 1 1,-1-1 0,1 1 0,0-1-1,0 1 1,0-1 0,0 1 0,0-1-1,0 1 1,0-1 0,1 0 0,-1 1-1,1 1 1,6 21-2242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42:56.05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 18 6656,'-12'-10'2144,"10"2"2848,10 16-2964,-6-6-1683,93 113 4428,26 26-3029,-96-117-2304,32 24 0,-46-41-519,-3-5-2109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42:56.94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231 1 4384,'0'0'4096,"1"-1"-3698,0 1 1,0 0-1,0 0 1,0 0-1,0 0 1,0 0-1,0 0 1,1 1 0,-1-1-1,2 1 1,-1 1-153,0 1 1,0-1 0,0 1-1,0 0 1,0-1 0,-1 1-1,1 0 1,-1 0 0,0 0-1,0 0 1,0 0 0,0 1-1,-1-1 1,1 0 0,-1 0-1,1 1 1,-1-1-1,0 0 1,-1 6 0,0-4-95,0 1 1,1-1-1,-2 0 1,1 1-1,-1-1 0,0 0 1,0 0-1,0 0 1,-1 0-1,0 0 1,-5 6-1,-35 39 661,-50 42 1,89-89-748,1 0 1,-1 0-1,0 0 1,0 0-1,0-1 1,0 0-1,-1 0 1,1 0-1,0 0 1,-8 1-1,11-3-57,-1 0-1,1 1 0,-1-1 0,1 0 0,-1 0 1,1-1-1,-1 1 0,1 0 0,-1-1 0,1 1 1,-1 0-1,1-1 0,-1 0 0,1 1 0,0-1 1,-1 0-1,1 0 0,0 0 0,0 1 0,-1-1 1,1-1-1,0 1 0,0 0 0,0 0 0,0 0 1,0-1-1,1 1 0,-1 0 0,0-1 0,0 1 1,1 0-1,-1-1 0,1 1 0,-1-3 0,-1-3-148,0 1-1,0-1 1,1 1-1,0-1 1,-1-10-1,3 14 110,-1 1-1,0-1 1,1 1 0,-1-1-1,1 1 1,0-1 0,0 1-1,0-1 1,0 1-1,0 0 1,1-1 0,-1 1-1,1 0 1,-1 0 0,1 0-1,0 0 1,2-2-1,-2 3 44,1-1-1,-1 0 0,0 1 1,0-1-1,1 1 0,-1 0 1,1 0-1,-1 0 1,1 0-1,-1 0 0,1 1 1,0-1-1,3 1 0,-1 0 67,0 0 0,1 0 0,-1 0-1,1 1 1,-1 0 0,6 2 0,5 2 187,-1 1 1,0 1-1,18 11 1,-14-6-128,0 2 1,-1 0 0,-1 1-1,25 27 1,-36-35-205,3 2-369,-1 0 0,12 16 0,-20-25 376,0 0 0,0 0 0,0 1 0,0-1 0,0 0 0,0 0 0,0 0 0,0 0 0,0 0 0,0 0 0,0 0 0,0 1 0,0-1 0,1 0 0,-1 0 0,0 0 0,0 0-1,0 0 1,0 0 0,0 0 0,0 0 0,0 0 0,0 0 0,0 0 0,1 1 0,-1-1 0,0 0 0,0 0 0,0 0 0,0 0 0,0 0 0,0 0 0,0 0 0,1 0 0,-1 0 0,0 0 0,0 0 0,0 0-1,0 0 1,0 0 0,0 0 0,1 0 0,-1 0 0,0 0 0,0-1 0,0 1 0,0 0 0,0 0 0,0 0 0,0 0 0,0 0 0,1 0 0,-1 0 0,0 0 0,3-7-5856,-2 4 4608,3-3-1503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42:57.91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58 35 3072,'-13'-14'3482,"12"15"-2714,-1 0 143,-2-8 1405,4 6-2024,-1 0 0,0 1 0,0-1 0,1 0 0,-1 0 0,0 0 0,0 0 0,0 1 1,0-1-1,0 0 0,0 1 0,0-1 0,0 1 0,-1-1 0,1 1 0,-1-1 0,-18-3 4833,20 5-4407,10 3 308,-4 0-888,-1 0 0,0-1-1,1 0 1,0 0 0,0 0-1,0-1 1,0 0 0,0 0 0,0-1-1,8 2 1,-4-3 29,0 0-1,0 0 1,0-1 0,17-3-1,-5 1 20,36-9 80,-46 10-571,6 0 775,-6 0-7696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42:58.39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 84 4992,'-5'-8'13978,"8"7"-13334,0 0 0,0 0-1,0-1 1,0 1 0,0 0-1,3-3 1,13-5 55,5 1 48,41-7 0,-8 3-566,7-2-359,-20 8-2865,-25 5 1501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43:00.81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18 1728,'6'-10'3921,"2"2"2478,-7 9-6232,0-1 0,0 1 1,0-1-1,-1 1 0,1 0 1,0-1-1,0 1 0,0 0 1,0 0-1,-1 0 0,1 0 1,0-1-1,-1 1 0,1 0 1,-1 0-1,2 2 0,7 16 645,-9-18-762,6 16 624,-1 1-1,0 0 0,-1 0 1,2 24-1,2 14 296,-6-42-810,0 1 0,-2 29 0,0-14-380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43:01.19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 89 5632,'-4'0'7790,"21"0"-5398,28-1-1049,38-7-150,-2-3 0,90-24-1,-113 17-2137,-23 2-5373,-33 26-671,-2-10 6634,0 2 16,0 0 1,0 0 0,0 0-1,-1 0 1,1 0 0,0-1-1,-1 1 1,0 2 0,-15 17-1721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43:01.97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19 104 4384,'-15'-4'1424,"15"4"-1374,0 0 0,-1 0 0,1 0 0,0 0 0,0 0 0,0-1 0,-1 1 0,1 0 0,0 0 0,0 0 0,0 0-1,0-1 1,0 1 0,-1 0 0,1 0 0,0 0 0,0-1 0,0 1 0,0 0 0,0 0 0,0 0 0,0-1 0,0 1 0,0 0 0,0 0 0,0 0 0,0-1 0,0-2 1223,12 1 2968,19-11-2333,13-9-428,77-26 0,-117 47-1487,0 0 0,0 0 0,0 0 0,0 0 1,0 0-1,0 1 0,0 0 0,1-1 0,6 2 0,-9 0 24,0-1 0,-1 1 0,1-1 0,0 1 0,-1 0-1,1 0 1,-1 0 0,1 0 0,-1 0 0,0 0 0,1 0 0,-1 0-1,0 1 1,0-1 0,1 1 0,-1-1 0,0 0 0,-1 1 0,1 0-1,0-1 1,0 1 0,-1 0 0,2 3 0,-1-1 33,0 1-1,0 0 1,0 0 0,-1 0 0,0 1 0,0-1 0,0 0-1,0 0 1,-1 0 0,0 0 0,0 0 0,0 0 0,-1 0-1,1-1 1,-1 1 0,-1 0 0,1-1 0,0 1 0,-1-1-1,0 0 1,0 0 0,0 0 0,-5 4 0,-3 3 39,-1-1 1,0 1 0,-1-2 0,0 0-1,-1-1 1,-16 9 0,0-1 196,-13 7 4,43-23-285,0 0 0,-1 0 1,1 0-1,0 0 1,0 0-1,0 1 0,0-1 1,0 0-1,0 0 1,0 0-1,0 0 0,0 0 1,0 0-1,0 0 1,0 0-1,0 0 0,-1 0 1,1 0-1,0 1 1,0-1-1,0 0 0,0 0 1,0 0-1,0 0 1,0 0-1,0 0 0,0 0 1,0 0-1,0 1 0,0-1 1,0 0-1,0 0 1,0 0-1,0 0 0,1 0 1,-1 0-1,0 0 1,0 0-1,0 0 0,0 1 1,0-1-1,0 0 1,0 0-1,0 0 0,0 0 1,0 0-1,0 0 1,0 0-1,0 0 0,0 0 1,1 0-1,-1 0 1,0 0-1,0 0 0,0 0 1,0 0-1,0 0 0,0 0 1,0 1-1,0-1 1,1 0-1,-1 0 0,0 0 1,0-1-1,7 4 253,20 2 402,1-2 0,29 0 1,-24-1-232,-26-2-359,9 2 66,1-1-1,-1-1 0,0-1 1,30-5-1,-35 6-460,-4 0-1091,-7 0 1363,0 0 0,0 0 0,0 0 0,0 0 0,0 0 1,0 0-1,0 0 0,0 0 0,0 0 0,0 0 0,0 0 0,0 0 0,0-1 0,0 1 0,0 0 0,0 0 0,0 0 1,0 0-1,0 0 0,0 0 0,0 0 0,0 0 0,0 0 0,0 0 0,0-1 0,0 1 0,0 0 0,0 0 0,0 0 1,0 0-1,0 0 0,0 0 0,0 0 0,0 0 0,0 0 0,0 0 0,0-1 0,0 1 0,0 0 0,0 0 0,0 0 1,0 0-1,0 0 0,0 0 0,0 0 0,0 0 0,-1 0 0,1 0 0,0 0 0,0 0 0,0 0 0,0 0 0,0 0 1,0 0-1,0 0 0,0 0 0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43:03.08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0 576 4480,'1'0'214,"-1"0"-1,0 1 1,0-1 0,1 0 0,-1 1-1,0-1 1,1 0 0,-1 0 0,0 1 0,1-1-1,-1 0 1,0 0 0,1 0 0,-1 1-1,1-1 1,-1 0 0,0 0 0,1 0-1,-1 0 1,1 0 0,-1 0 0,0 0 0,1 0-1,-1 0 1,1 0 0,-1 0 0,1 0-1,-1 0 1,0 0 0,1 0 0,-1-1-1,0 1 1,1 0 0,16-5 3190,-11 1-3171,-1 1 0,1-2 0,-1 1 0,0-1 0,0 0 0,0 0 0,-1 0 0,1-1 0,-1 1 0,5-12 0,3-1 51,97-168 203,-53 84-243,-35 65-11,2 0 1,1 2-1,31-34 0,-54 69-242,11-15 336,-8 8-51,-4 7-272,0 0-1,0-1 1,0 1 0,0 0-1,0 0 1,0 0 0,0 0-1,0 0 1,0 0 0,0 0-1,0-1 1,0 1 0,0 0-1,0 0 1,0 0 0,0 0-1,0 0 1,0 0 0,0 0-1,0 0 1,0 0 0,0-1-1,0 1 1,0 0 0,0 0-1,0 0 1,0 0 0,0 0-1,-1 0 1,1 0 0,0 0-1,0 0 1,0 0 0,0 0-1,0 0 1,0 0 0,0 0-1,0 0 1,0 0 0,-1-1-1,1 1 1,0 0 0,0 0-1,0 0 1,0 0 0,0 0-1,0 0 1,-1 1 0,0-1 23,-1 1 1,1 0-1,0-1 1,-1 1-1,1 0 1,0 0-1,0 0 1,-1 1 0,1-1-1,0 0 1,-1 2-1,-13 17 229,1 5-190,2 0-1,0 1 0,-12 44 1,16-40-47,1 0 0,1 1 0,2 0 0,-1 56 1,5-80 16,0 1 0,1-1 1,-1 0-1,1 1 0,1-1 0,-1 0 1,1 0-1,4 10 0,-4-15-2,-1 1 0,1-1 0,0 1 0,-1-1-1,1 0 1,0 0 0,0 0 0,0 0 0,1 0-1,-1 0 1,0 0 0,1-1 0,-1 1 0,1-1-1,0 0 1,-1 1 0,1-1 0,0-1-1,0 1 1,0 0 0,0-1 0,5 1 0,-2 0-27,1-1 0,0 0 1,-1-1-1,1 1 1,-1-1-1,1-1 1,-1 1-1,0-1 0,1 0 1,-1-1-1,9-4 1,-6 2-40,0-1 0,0 0 1,-1-1-1,0 0 0,-1 0 1,12-14-1,-3 0-56,-2 0 0,0-1 0,-2-1 0,0 0-1,9-28 1,60-156 24,-76 186 12,-6 18 146,-2 13 216,1-1-163,1 1-1,0 0 1,0 13-1,1 1-17,-4 110 362,3-108-409,0 0 0,2 0 0,1 0 1,1 0-1,2 0 0,9 35 1,-13-60-140,-1 0 0,0 0 0,0-1 0,0 1 0,1 0 0,-1-1 0,0 1 0,1 0 0,-1 0 0,1-1 0,-1 1 0,1-1 0,-1 1 0,1-1 1,-1 1-1,1 0 0,0-1 0,-1 0 0,1 1 0,-1-1 0,1 1 0,0-1 0,0 0 0,-1 0 0,1 1 0,0-1 0,0 0 0,-1 0 0,1 0 0,0 0 0,0 0 1,-1 0-1,3 0 0,-2 0-405,1-1 0,0 1 0,-1-1 0,1 0 0,0 1 0,-1-1 0,1 0 0,-1 0 0,1 0 0,-1 0 0,0-1 0,2-1 1,6-6-1923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2:53:46.9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208 724 2400,'9'-2'9243,"-17"-2"-6462,-14-1-1867,17 5-734,1 0 1,-1 1-1,0 0 0,0 1 1,1-1-1,-1 1 0,1-1 0,-6 4 1,-35 22 120,32-19-177,2-1-92,0 0 0,1 1-1,-14 14 1,21-20-53,1 0 0,0 0 0,0 1 0,0-1 0,0 1 0,1-1 0,-1 1 0,0 0 0,1 0 0,0-1 0,0 1 0,0 0 0,0 0 0,0 1 0,1-1 0,-1 0 0,1 0 0,0 0 0,0 6 0,1-7 18,0 0 0,0 0 0,-1 1 1,2-1-1,-1 0 0,0-1 0,0 1 1,0 0-1,1 0 0,-1 0 0,1-1 1,0 1-1,-1-1 0,1 1 0,0-1 0,4 2 1,2 2 94,0-1 0,16 6 0,-20-9-55,0 0 1,0 0-1,0 0 0,1-1 1,-1 1-1,0-1 0,1 0 0,-1 0 1,0-1-1,0 1 0,1-1 1,-1 0-1,0 0 0,0 0 0,0-1 1,0 1-1,0-1 0,0 0 1,0 0-1,4-4 0,7-6 85,0 0-1,0-1 1,17-21-1,-11 12-51,1 0-40,-1 0 0,-1-2 0,-1 0 1,-2-1-1,21-37 0,-8-4 115,-3-2 1,-3 0-1,17-81 0,-30 99 13,7-85-1,-17 119-200,-1 1 1,0-1-1,-5-24 0,5 40 34,0-1 0,0 1 0,0 0 0,0-1 0,0 1-1,0 0 1,0 0 0,0-1 0,0 1 0,0 0 0,-1 0 0,1-1-1,0 1 1,0 0 0,0 0 0,0 0 0,0-1 0,-1 1-1,1 0 1,0 0 0,0 0 0,0-1 0,-1 1 0,1 0-1,0 0 1,0 0 0,-1 0 0,1 0 0,0 0 0,0 0 0,-1 0-1,1-1 1,0 1 0,-1 0 0,1 0 0,0 0 0,0 0-1,-1 0 1,1 1 0,-14 6-108,-11 16 195,14-9-5,1 1 0,0 0 0,0 1-1,2 0 1,0 1 0,1 0 0,-10 34 0,-19 129 317,33-162-350,-5 31 94,0-1 56,-4 64-1,12-98-129,0 1 0,0-1 0,2 0-1,0 0 1,0 1 0,2-2 0,-1 1-1,12 26 1,-12-35-19,-1 0-1,1 0 1,0-1 0,0 0-1,0 1 1,0-1 0,1 0-1,-1 0 1,1-1-1,0 1 1,1-1 0,-1 0-1,0 0 1,1-1 0,0 1-1,0-1 1,-1 0 0,1 0-1,1 0 1,-1-1 0,0 0-1,0 0 1,0 0-1,1-1 1,-1 1 0,0-1-1,1 0 1,6-2 0,8 0 26,-1-1 0,0 0 0,-1-2 0,1 0 1,20-10-1,-27 10-38,-1 0 0,0-1 1,0-1-1,-1 0 0,1-1 0,-1 0 1,-1 0-1,17-19 0,-14 15 28,-9 9-58,0 0-1,0 0 1,0-1-1,0 1 1,3-6-1,-10 22-221,0 1 0,1 0 0,1 0 0,0 0 0,0 22 0,2-25 306,1 0 1,0-1-1,0 1 1,1-1-1,0 1 1,1-1 0,0 0-1,1 1 1,0-2-1,1 1 1,6 10-1,-10-19-51,0 0 1,0 1-1,0-1 0,0 0 0,0 1 0,0-1 0,0 0 0,1 0 0,-1 0 0,0 0 0,1 0 1,-1 0-1,1 0 0,-1-1 0,1 1 0,-1 0 0,1-1 0,-1 0 0,1 1 0,0-1 1,-1 0-1,1 1 0,0-1 0,-1 0 0,1 0 0,0-1 0,0 1 0,-1 0 0,1 0 1,-1-1-1,1 1 0,0-1 0,1-1 0,6-2 85,-1 0 0,0-1 1,-1 0-1,14-12 0,-7 5-109,42-29-8,17-12 53,96-92 0,-121 94-47,37-33-385,-85 84 366,0 0-1,0-1 1,0 1-1,1 0 1,-1 0 0,0-1-1,0 1 1,0 0 0,0 0-1,1 0 1,-1-1 0,0 1-1,0 0 1,1 0-1,-1 0 1,0 0 0,0 0-1,1-1 1,-1 1 0,0 0-1,0 0 1,1 0 0,-1 0-1,0 0 1,1 0-1,-1 0 1,0 0 0,0 0-1,1 0 1,-1 0 0,0 0-1,1 0 1,-1 0 0,0 0-1,0 1 1,1-1 0,-1 0-1,0 0 1,0 0-1,1 0 1,0 14-256,-8 20 105,-29 62 212,36-95-48,-12 25 23,-1-2 0,-2 1 0,0-2 1,-20 24-1,21-29-49,9-11 100,-1 0 0,0-1 0,0 1 0,0-2 1,0 1-1,-8 5 0,11-9-108,1-1 1,-1 0-1,1 1 1,-1-1-1,1 0 1,-1 0-1,0 0 1,1-1-1,-1 1 1,0-1-1,1 1 1,-1-1-1,0 0 1,0 0-1,0 0 1,1 0-1,-1-1 1,0 1-1,0-1 1,1 0-1,-6-1 1,5 0-10,-1 0 0,1-1-1,0 1 1,0-1 0,0 1 0,0-1 0,0 0 0,1 0 0,-1 0 0,-2-5 0,-10-10-401,31 33-94,19 15-1,-28-24 645,1-1 0,0 0 0,-1 0 0,2-1 0,-1 0 0,0-1 0,11 4 0,1-4 23,-1 0-1,0-1 1,0-1 0,1-1 0,-1-1-1,0 0 1,1-2 0,-1 0 0,0-1-1,19-7 1,0-2-50,-1-1 1,0-3-1,62-37 0,-64 32 5,-11 6-160,1 2 0,34-15 0,50-21 7,-94 45 99,-15 5-31,0 0-1,0 0 1,0 0 0,0 0-1,-1 0 1,1 0 0,0 0-1,0 0 1,0 0 0,0 0-1,0 0 1,0 0 0,0 0-1,0 0 1,0 0 0,0 0-1,0 0 1,0 1 0,0-1-1,0 0 1,0 0 0,0 0-1,0 0 1,0 0 0,0 0-1,0 0 1,0 0 0,0 0-1,0 0 1,0 0 0,0 0-1,0 0 1,0 0 0,0 0-1,0 0 1,0 1 0,0-1-1,0 0 1,0 0 0,0 0-1,0 0 1,0 0 0,0 0-1,0 0 1,0 0 0,0 0-1,0 0 1,0 0 0,1 0-1,-1 0 1,0 0 0,0 0 0,-23 16-216,11-8 186,-5 2 39,2 2 0,-1 0 0,2 1 0,0 0 0,-21 26 0,32-35 8,0 0 0,1 1 1,0-1-1,0 0 0,0 1 0,0-1 0,-1 8 0,3-11-10,-1 0-1,1 0 0,0 1 1,0-1-1,0 0 0,0 0 0,0 0 1,0 0-1,0 1 0,1-1 1,-1 0-1,0 0 0,1 0 0,-1 0 1,1 0-1,-1 0 0,1 0 1,-1 0-1,1 0 0,0 0 1,-1 0-1,1 0 0,0 0 0,0 0 1,0-1-1,-1 1 0,1 0 1,0-1-1,0 1 0,0 0 0,0-1 1,0 1-1,1-1 0,0 1 1,5 1 78,1-1 1,-1 1 0,0-2 0,0 1 0,1-1-1,10 0 1,48-10 14,-46 7-50,26-5-14,-1-3 0,1-1 1,-2-3-1,46-21 0,-60 21 4,51-37 0,-69 44-128,25-14-273,-37 22 350,0 0 1,0 0 0,0 0-1,1 0 1,-1 0 0,0 0 0,0 0-1,0 1 1,0-1 0,0 0 0,0 0-1,0 0 1,0 0 0,0 0-1,0 0 1,0 0 0,0 0 0,0 1-1,0-1 1,1 0 0,-1 0-1,0 0 1,0 0 0,0 0 0,0 0-1,0 0 1,0 0 0,0 1-1,0-1 1,0 0 0,0 0 0,0 0-1,-1 0 1,1 0 0,0 0-1,0 0 1,0 1 0,0-1 0,0 0-1,0 0 1,0 0 0,0 0 0,0 0-1,0 0 1,0 0 0,0 0-1,0 0 1,0 0 0,-1 0 0,1 1-1,0-1 1,-7 9-69,-1 0-1,2 1 1,-10 16 0,14-22 94,0 0 0,0 1 0,0-1 0,1 1 0,0 0 0,0-1 0,0 1 0,0 0 0,1 0 0,-1 0 0,1-1 0,1 8 0,0-9 6,-1 0 0,1 0-1,0 0 1,0-1 0,0 1-1,0 0 1,0 0 0,1-1-1,-1 1 1,1-1 0,0 1-1,2 1 1,-3-2 9,1-1 0,-1 0 0,0 0 0,1 0 1,0-1-1,-1 1 0,1 0 0,-1 0 0,1-1 0,0 1 0,-1-1 0,1 0 1,0 1-1,0-1 0,-1 0 0,1 0 0,0 0 0,0 0 0,-1 0 0,1-1 1,0 1-1,0-1 0,3 0 0,5-4-19,0 0 0,0 0 0,0-1 0,-1 0-1,0 0 1,9-9 0,-14 12-34,-1-1-1,1 1 0,-1-1 0,0 1 1,0-1-1,0 0 0,-1 0 1,1-1-1,-1 1 0,0 0 0,0-1 1,2-8-1,-4 9 22,1 1 0,-1 0-1,0-1 1,0 1 0,0 0 0,-1-1-1,1 1 1,-1 0 0,0 0 0,1 0-1,-2-1 1,1 1 0,0 0 0,0 0-1,-1 0 1,0 1 0,0-1 0,0 0-1,0 0 1,-2-2 0,2 3-22,0 0-1,1 0 1,-1 1-1,0-1 1,0 0 0,0 1-1,0-1 1,-1 1-1,1 0 1,0 0 0,0 0-1,-1 0 1,1 0 0,-1 0-1,1 1 1,0-1-1,-1 1 1,0-1 0,1 1-1,-1 0 1,1 0-1,-1 0 1,1 1 0,-5 0-1,5 0-11,0-1 0,0 1-1,0 0 1,0 0-1,0 1 1,0-1 0,-2 2-1,4-3 42,-1 1 0,1-1-1,-1 1 1,1-1 0,0 1-1,-1-1 1,1 1 0,0-1-1,0 1 1,-1-1 0,1 1-1,0-1 1,0 1 0,0 0-1,0-1 1,0 1 0,0-1-1,0 1 1,0 0 0,0-1-1,0 1 1,0-1 0,0 1-1,0 0 1,0-1 0,1 1-1,-1-1 1,0 1 0,0-1-1,1 1 1,-1-1 0,0 1-1,1-1 1,0 2 0,0-1 16,0 0 1,0 0 0,1 0 0,-1-1 0,0 1-1,1 0 1,-1 0 0,0-1 0,1 1 0,-1-1-1,1 1 1,1 0 0,7 2 189,-4-1-141,-1 0 1,1-1 0,0 1-1,0-1 1,0-1 0,-1 1-1,1-1 1,0 0 0,0-1-1,0 1 1,6-2 0,7 0 27,10-1 7,0-2 0,0 0 0,33-12 0,82-39-296,-100 34 363,43-29-1,-85 50-168,-1 0 0,0 0 0,1 1 0,-1-1 0,1 0 0,-1 1-1,1-1 1,-1 1 0,1-1 0,-1 1 0,1 0 0,-1-1 0,1 1 0,2 0-1,-4 0 2,1 1 0,0-1 0,-1 0-1,1 0 1,-1 1 0,1-1-1,-1 0 1,1 1 0,-1-1 0,1 1-1,-1-1 1,1 1 0,-1-1-1,1 1 1,-1-1 0,0 1-1,1-1 1,-1 1 0,0-1 0,0 1-1,1-1 1,-1 1 0,0 0-1,0 0 1,1 6 22,-1 0 0,1 0 0,-2 0 0,1-1 0,-2 11 0,-1 6 7,3 14 18,-7 44 1,6-74-27,1 1 1,0-1-1,1 11 1,0 5 293,-1-22-303,0-1 1,0 1 0,0 0-1,0-1 1,0 1-1,0 0 1,0-1-1,0 1 1,0 0 0,0-1-1,0 1 1,1 0-1,-1-1 1,0 1-1,1 0 1,-1-1 0,0 1-1,1-1 1,-1 1-1,0-1 1,1 1-1,-1-1 1,1 1 0,-1-1-1,1 1 1,0-1-1,-1 1 1,1-1 0,0 1-1,1-1 15,-1 0 0,1 0 0,-1 0 0,1 0 0,-1 0 0,1 0 0,-1 0 0,0-1 0,1 1 0,-1-1 0,1 1 0,-1-1 0,2 0 0,4-3 36,1 0 0,-1-1 1,10-7-1,-8 4-96,-1 0 0,-1 0 0,1-1 0,-1 0 0,7-12 0,27-53-179,-24 42 193,20-39-106,20-34-871,-56 105 985,-1 0 1,0 0-1,0 0 0,0 0 1,1 0-1,-1 0 1,0 0-1,0 0 0,1 0 1,-1 0-1,0 0 1,0 0-1,0 1 0,1-1 1,-1 0-1,0 0 0,0 0 1,0 0-1,0 1 1,1-1-1,-1 0 0,0 0 1,0 0-1,0 1 1,0-1-1,0 0 0,0 0 1,0 0-1,0 1 0,0-1 1,0 0-1,1 0 1,-1 1-1,0-1 0,0 0 1,6 15-191,-5-11 131,4 7 65,1 0-1,0 0 1,0-1-1,1 1 1,0-2-1,1 1 1,0-1-1,15 14 1,-17-18 76,1 0 0,-1-1 0,1 1 0,0-1 0,0-1 0,1 1 0,-1-1 0,0-1 0,1 1 0,0-1 0,0-1 0,0 1 0,0-1 0,8 0 0,-1-2-54,-1 0 0,0-1 1,0 0-1,0-1 0,0 0 0,0-2 0,0 1 0,-1-2 0,0 0 0,0 0 0,12-9 0,-12 6-6,0-1 0,0 0 0,-1 0-1,0-2 1,-1 1 0,-1-1 0,0-1-1,0 0 1,11-21 0,-9 12 112,29-58-92,-40 74-174,3 0 125,-3 0-48,-1 5 34,0 4-81,0-3 110,0-1 0,0 1 0,0-1 0,0 1 0,0 0 0,1-1 0,-1 1 1,0 0-1,0 0 0,1-1 0,-1 1 0,0 0 0,0 0 0,1-1 0,-1 1 1,0 0-1,1 0 0,-1-1 0,0 1 0,1 0 0,-1 0 0,0 0 0,1 0 1,-1 0-1,0 0 0,1 0 0,-1 0 0,1 0 0,-1-1 0,0 2 0,1-1 1,-1 0-1,0 0 0,1 0 0,-1 0 0,1 0 0,-1 0 0,0 0 0,1 0 1,-1 0-1,1 1 0,0 0 48,2-6-27,-1 4-1,-1 0-1,0 0 1,1 0-1,-1 0 0,0 0 1,0-1-1,1 1 1,-1 0-1,0-1 1,0 1-1,-1 0 1,1-1-1,0 1 1,0-1-1,-1 0 0,1-1 1,-6-6-27,1 8-334,-3 14-475,1-2 844,0 2-38,0 0 0,0 0 0,1 1 1,-5 23-1,-7 62 59,10-54 26,5-35-22,1 0 1,1 0 0,0 10 0,0-16-19,0 0-1,1 0 1,-1-1 0,1 1 0,0 0-1,0-1 1,0 1 0,1-1-1,-1 1 1,4 4 0,-4-6-16,0-1 0,0 0 0,1 1 1,-1-1-1,0 0 0,0 0 0,1 0 0,-1 0 0,1 0 1,-1 0-1,1-1 0,-1 1 0,1 0 0,0-1 0,-1 1 0,1-1 1,0 0-1,-1 1 0,1-1 0,0 0 0,-1 0 0,1 0 1,0 0-1,-1-1 0,1 1 0,2-1 0,3-1 71,0 0 0,0-1 0,0 0 0,10-6 0,-15 7-87,80-49 52,80-66 0,-118 84-74,-35 24-52,1 2-324,-8 8 222,-3 5 103,-3 17-24,-5 12 55,3-17 87,0 0 1,1 1 0,1-1-1,1 1 1,0 0 0,2 0-1,0 23 1,1-37-52,1-1 0,-1 0 0,1 0 1,0 0-1,0 0 0,1 0 0,-1 0 0,1 0 1,0 0-1,0 0 0,0-1 0,0 1 0,1-1 1,3 4-1,-2-3 27,0 0-1,0-1 1,1 1 0,0-1 0,0 0 0,0 0 0,0-1 0,0 1 0,8 1-1,0 0 26,0-1 0,0-1-1,0 0 1,0-1 0,0 0-1,1-1 1,-1-1 0,17-2-1,-14 0 44,0 0-1,0-1 0,21-8 0,-31 9-76,0 0 0,0 1 0,0-2 0,-1 1 0,1-1 0,-1 0 0,0 0 0,0 0 0,0-1 0,-1 0-1,7-8 1,1-6-181,0 0-1,15-35 0,-24 46 104,0 0-1,0 0 1,-1-1-1,0 0 0,-1 1 1,1-1-1,-2 0 0,1 0 1,-1 0-1,-1-9 1,1 18 55,0-1 0,0 1 0,0-1 0,0 0 0,0 1 0,0-1 0,0 1 0,-1-1 0,1 0 0,0 1 0,0-1 0,0 1 0,-1-1 0,1 1 0,0-1 0,0 1 0,-1-1 0,1 1 0,0-1 0,-1 1 0,1-1 0,-1 1 0,1 0 0,-1-1 0,1 1 0,-1-1 0,1 1 0,-1 0 0,1 0 0,-1-1 0,1 1 0,-1 0 0,1 0 0,-1 0 0,0 0 0,1-1 0,-1 1 0,1 0 0,-1 0 0,1 0 0,-1 0 0,0 0 0,1 1 0,-1-1 0,1 0 0,-1 0 0,0 0 0,1 0 0,-1 1 0,-2 0-16,0 1 0,0 0 0,0 0 0,0 0 0,0 0 0,1 1 0,-3 2 0,-1 2 21,0 1 0,1-1 1,0 1-1,0 0 0,1 1 1,0-1-1,-4 17 0,6-21 17,1 0-1,0-1 1,0 1 0,1 0-1,-1 0 1,1 0-1,0 0 1,0 0 0,1 0-1,-1 0 1,1 0-1,-1 0 1,1 0 0,1 0-1,-1 0 1,0 0-1,1-1 1,3 6 0,-2-5 10,0-1 0,0 1 0,0 0 0,1-1 1,-1 0-1,1 0 0,0 0 0,0 0 0,0-1 0,0 1 1,1-1-1,-1 0 0,1-1 0,-1 1 0,7 1 1,14 1 6,1-1 0,-1-1 0,0-1 0,45-4 0,-43 2-5,148-16 55,-58 5-39,-104 11-87,2 0-297,-16 4 149,-10 4 53,-32 16-82,20-12 174,1 2-1,0 0 0,-34 28 1,54-39 50,-1 0 1,1 0 0,0 0 0,0 1 0,0-1 0,1 1 0,-1-1 0,1 1 0,-1 0 0,1-1 0,-2 7 0,3-8-3,-1 1 1,1-1 0,0 0-1,0 1 1,0-1-1,0 1 1,1-1 0,-1 0-1,0 1 1,1-1 0,-1 1-1,1-1 1,-1 0-1,1 0 1,-1 1 0,1-1-1,0 0 1,0 0 0,-1 0-1,1 0 1,0 0-1,0 0 1,0 0 0,0 0-1,1 0 1,-1 0 0,0 0-1,2 0 1,3 3 56,1-1 0,0 0 0,0-1 0,0 1 1,0-1-1,1 0 0,-1-1 0,1 0 0,-1 0 0,12-1 0,-3 0 53,0-2-1,0 1 1,30-9 0,-39 8-100,0 0 0,1 0 0,-2-1 0,1-1 1,0 1-1,-1-1 0,1 0 0,-1 0 0,0-1 1,10-10-1,-8 6-23,-1 0 0,0-1 1,-1 1-1,0-1 0,0-1 1,-1 1-1,4-12 0,37-117-261,-6 19 84,-14 48 114,56-167 14,-79 227 63,0-1 0,0 1 0,-1-1 0,1-16 0,-3 28-9,0-1 0,0 1 1,0 0-1,0-1 0,0 1 0,0 0 0,-1 0 1,1-1-1,0 1 0,0 0 0,-1 0 1,1-1-1,-1 1 0,1 0 0,-1 0 1,0 0-1,1 0 0,-1 0 0,0 0 0,0 0 1,0 0-1,0 0 0,0 0 0,0 0 1,0 1-1,0-1 0,0 0 0,0 1 1,0-1-1,0 0 0,-2 1 0,1-1 4,0 1-1,0 0 1,-1 0-1,1 0 0,0 0 1,0 1-1,0-1 1,0 1-1,0-1 1,0 1-1,0 0 1,0 0-1,0 0 0,0 0 1,0 0-1,0 0 1,-2 2-1,-4 4 11,1 1 0,0-1 0,0 1 1,1 1-1,-10 16 0,15-23-5,-9 14 6,1 1 0,1 0-1,-9 24 1,-9 54-21,24-87 11,-52 303-2571,35-175-5033,11-110 3821,-2-4 1258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3:04:45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40 573 2912,'-1'1'125,"1"-1"-74,-1 0 1,1 1-1,0-1 1,-1 0-1,1 0 1,0 0-1,-1 0 1,1 1-1,-1-1 1,1 0-1,-1 0 1,1 0-1,0 0 1,-1 0-1,1 0 1,-1 0-1,1 0 0,-1 0 1,1-1-1,0 1 1,-1 0-1,1 0 1,-1 0-1,1 0 1,0 0-1,-1-1 1,1 1-1,0 0 1,-1-1-1,-1 1 868,-12-1 3585,13 1-4408,1 0 1,-1 0-1,1 0 1,-1 0-1,1-1 1,-1 1-1,1 0 1,-1 0 0,1-1-1,-1 1 1,1 0-1,-1-1 1,1 1-1,0 0 1,-1-1 0,1 1-1,0-1 1,-1 1-1,1-1 1,0 1-1,-1-1 1,1 1-1,0-1 1,0 1 0,0-1-1,0 1 1,-1-1-1,1 1 1,0-1-1,0 0 1,2-15 318,0 0 0,0 0 0,2 1 0,10-30 0,1-3 140,30-63 1,-37 95-363,1 1 0,0 0 0,1 0 0,1 1 0,0 0 0,0 1 0,24-21 0,0 7 377,0 2-1,2 1 0,54-26 1,-86 47-527,40-17 93,-41 19-144,-1-1-1,1 1 1,0 0 0,0 0-1,0 1 1,-1-1 0,1 1-1,0 0 1,5 0 0,-7 0 7,0 1 1,-1-1 0,1 1 0,0-1-1,-1 1 1,1 0 0,-1 0 0,1 0-1,-1 0 1,1 0 0,-1 0 0,0 0-1,1 0 1,-1 0 0,0 1 0,0-1-1,0 0 1,0 1 0,0-1 0,0 1-1,0 0 1,-1-1 0,1 1 0,0-1-1,-1 1 1,0 0 0,1 0 0,-1-1-1,0 1 1,0 0 0,0 0 0,0-1-1,0 3 1,-1 5 20,1-1 0,-2 1 0,1 0 0,-2-1 1,-2 9-1,-52 133 294,32-91-176,-6 18-9,31-76-126,-6 16 90,5-10 91,1-7-179,0 0 0,0 0 0,0 0 0,0 0 0,0 0 0,0 0 0,0 1 0,0-1 0,0 0 0,0 0 0,1 0 1,-1 0-1,0 0 0,0 0 0,0 0 0,0 0 0,0 0 0,0 0 0,0 0 0,0 0 0,0 0 0,0 0 0,0 0 0,0 0 0,0 0 0,0 0 0,0 0 1,0 0-1,0 0 0,0 0 0,0 0 0,0 0 0,0 0 0,1 0 0,-1 0 0,0 0 0,0 0 0,0 0 0,0 0 0,0 0 0,0 0 0,0 0 0,0 0 1,0 0-1,0 0 0,0 0 0,0 0 0,0 0 0,0 0 0,0 0 0,0 0 0,0 0 0,0 0 0,1 0 0,-1 0 0,0 0 0,0 0 0,0 0 0,0 0 1,0 0-1,0 0 0,0 0 0,0 0 0,0-1 0,0 1 0,0 0 0,0 0 0,35-45 587,14-11-559,3 2 1,2 2-1,76-55 0,-102 85-53,-17 11-101,1 2 0,21-13-1,-32 21 91,0 1 0,1-1 0,-1 0 0,0 1 0,1-1 0,-1 1-1,0 0 1,1-1 0,-1 1 0,1 0 0,-1 0 0,0 0 0,1 0 0,-1 0-1,1 0 1,-1 0 0,3 1 0,-3 0 26,0-1 0,0 1 0,0 0 0,0-1 0,-1 1 0,1 0-1,0 0 1,0-1 0,0 1 0,-1 0 0,1 0 0,0 0 0,-1 0 0,1 0 0,-1 0-1,1 0 1,-1 0 0,1 0 0,-1 1 0,0-1 0,0 0 0,0 0 0,1 2 0,-1 7-9,-1 1 0,1 0 0,-2-1 0,1 1 0,-4 11 0,-2 14 12,-12 82 51,-5 36 452,23-136-256,1-18-239,0 0 1,0 0-1,0 0 0,0 0 1,0 0-1,0 0 0,0 0 1,0 1-1,0-1 0,0 0 1,0 0-1,1 0 0,-1 0 0,0 0 1,0 0-1,0 0 0,0 0 1,0 0-1,0 0 0,0 1 1,0-1-1,0 0 0,0 0 1,0 0-1,0 0 0,0 0 1,0 0-1,0 0 0,0 0 1,1 0-1,-1 0 0,0 0 1,0 0-1,0 0 0,0 0 1,0 0-1,0 0 0,0 0 0,0 0 1,0 0-1,1 0 0,-1 0 1,0 0-1,0 0 0,0 0 1,0 0-1,0 0 0,0 0 1,0 0-1,0 0 0,0 0 1,0 0-1,1 0 0,-1 0 1,0 0-1,0 0 0,0 0 1,0 0-1,0 0 0,0 0 1,0 0-1,0 0 0,0-1 0,0 1 1,0 0-1,0 0 0,0 0 1,6-6 70,3-12 116,9-26 0,4-6-126,-11 29-72,2 1 1,0 0-1,1 1 0,1 0 1,1 2-1,22-20 0,-6 10-124,1 1-1,58-33 1,-85 54 124,34-16 28,-37 20-41,0-1-1,0 1 1,0 0-1,0 0 1,0 1-1,0-1 1,0 1 0,0-1-1,0 1 1,0 0-1,3 0 1,-5 0 3,0 1-1,-1-1 1,1 0 0,-1 1-1,1-1 1,-1 0-1,1 1 1,-1-1 0,1 0-1,-1 1 1,1-1 0,-1 1-1,0-1 1,1 1-1,-1-1 1,0 1 0,1-1-1,-1 1 1,0 0 0,0-1-1,1 1 1,-1-1-1,0 1 1,0 0 0,0-1-1,0 1 1,0-1 0,0 1-1,0 0 1,0-1-1,0 1 1,0 0 0,0-1-1,0 1 1,-1-1 0,1 2-1,-8 23-23,7-24 34,0 1 1,-7 16 39,1 1 0,0-1-1,1 1 1,-5 35 0,9-43-49,-3 54 39,5-59 5,0 0 0,1 0 1,-1 0-1,1 0 0,0 0 0,1 0 1,0 0-1,2 6 0,-2-9-8,-1-1 1,1 1-1,-1-1 0,1 0 0,0 1 1,0-1-1,0 0 0,0 0 1,0-1-1,1 1 0,-1 0 0,0-1 1,1 1-1,0-1 0,-1 0 0,1 0 1,0 0-1,-1 0 0,1 0 1,0-1-1,0 1 0,0-1 0,0 0 1,-1 1-1,5-2 0,3 1-18,0-1-1,-1-1 0,1 0 1,-1 0-1,1-1 0,8-3 1,12-8 53,-2-1 1,53-36 0,-36 21 14,30-16 8,158-71 0,-215 110-75,-6 2 3,1 0 1,-1-1 0,1 0-1,14-11 1,-22 10-129,-12 7-52,-17 6-136,22-5 289,-15 3-26,0 1 0,0 1-1,1 1 1,0 1 0,0 0-1,1 0 1,0 2 0,0 0-1,-22 21 1,25-18 73,0 0-1,1 1 1,0 0-1,1 0 1,1 1-1,0 1 1,1 0-1,1 0 1,1 0 0,0 1-1,1 0 1,0 0-1,2 0 1,0 1-1,1-1 1,1 1-1,1 23 1,0-38-14,0 0 1,0 0-1,0 0 0,1 0 0,0 0 1,0 0-1,-1-1 0,2 1 1,-1 0-1,0 0 0,0-1 1,1 1-1,0 0 0,-1-1 1,1 0-1,0 1 0,0-1 0,0 0 1,1 0-1,3 3 0,-3-4 7,-1 0-1,1 1 1,0-2-1,0 1 1,0 0-1,0 0 1,0-1 0,0 0-1,0 1 1,0-1-1,0 0 1,0-1-1,0 1 1,0 0-1,0-1 1,0 0-1,0 0 1,0 0-1,0 0 1,0 0-1,4-3 1,9-5 65,-1-1 0,1 0-1,-2-2 1,1 0 0,16-18 0,61-75 219,-86 97-277,104-139-252,-93 117-10,-13 22 132,-1 2 35,-3 6 54,0 0 0,1-1-1,-1 1 1,0 0-1,0 0 1,0-1-1,1 1 1,-1 0 0,0-1-1,0 1 1,0 0-1,0-1 1,0 1 0,0 0-1,0-1 1,0 1-1,0-1 1,0 1-1,0 0 1,0-1 0,0 1-1,0 0 1,0-1-1,0 1 1,0 0-1,0-1 1,0 1 0,-1 0-1,1-1 1,0 1-1,0-1 1,-1 1-1,1 0 0,-1 0 1,1 0-1,0 0 0,-1 0 0,1 0 1,-1 0-1,1 0 0,0 0 0,-1 0 0,1 0 1,-1 0-1,1 1 0,0-1 0,-1 0 1,1 0-1,0 0 0,-1 0 0,1 1 0,0-1 1,-1 0-1,1 0 0,0 1 0,-1-1 1,1 1-1,0-1-1,-7 6 1,1 0 0,0 1 0,1 0 0,-1 0 0,1 0 0,1 0 0,-1 1 0,1 0 0,1 0 0,-1 0 0,1 0 0,-3 17 0,2-5 19,1 0 1,0 1-1,2 0 1,1 28-1,1-39 34,0 0-1,0 0 1,1 1-1,0-1 1,1-1 0,0 1-1,0 0 1,7 11 0,-8-17-8,0 0 1,0 0 0,1-1-1,0 1 1,0-1 0,0 1 0,0-1-1,1 0 1,-1 0 0,1-1-1,-1 1 1,1-1 0,0 0 0,0 0-1,0 0 1,0 0 0,1-1-1,-1 1 1,0-1 0,1 0 0,5 0-1,-3 0-5,0-1 0,0-1 0,0 1 0,1-1 0,-1 0 0,0-1 0,0 0 0,-1 0 0,1 0 0,0-1 0,-1 0 0,1 0 0,-1-1 0,11-7 0,31-27 26,51-53 0,-61 53-39,2 1 1,60-40-1,-67 56-65,-18 13 50,-1-1 0,0-1 0,0-1 0,-1 0 0,12-13 0,-14 13-43,-8 9-3,-1 0 0,0 0 0,1 0 1,-1 0-1,0-1 0,0 1 0,-1-1 0,1 1 0,0-1 0,-1 0 1,0 1-1,1-1 0,0-5 0,-2 7 34,0 1 0,0 0 0,-1-1-1,1 1 1,0-1 0,0 1 0,-1-1 0,1 1 0,0-1 0,-1 1-1,1 0 1,-1-1 0,1 1 0,0 0 0,-1-1 0,1 1 0,-1 0 0,1 0-1,-1-1 1,1 1 0,-1 0 0,1 0 0,-1 0 0,1 0 0,-1 0-1,1 0 1,-1 0 0,1 0 0,-1 0 0,1 0 0,-1 0 0,1 0 0,-1 0-1,1 0 1,-1 0 0,1 0 0,-2 1 0,-24 5-98,22-5 126,-4 1-25,1 1 0,-1 0 0,1 1 0,0-1-1,-1 2 1,2-1 0,-1 1 0,0-1 0,1 2 0,0-1-1,0 1 1,1 0 0,0 0 0,0 1 0,0-1 0,0 1-1,-4 10 1,2-1-2,0 1 0,0-1 0,2 2 0,0-1-1,1 0 1,-3 34 0,5-36 22,2 1 1,0-1-1,1 1 1,5 26-1,-4-35 18,-1 0-1,1 1 1,1-1 0,-1 0 0,1 0-1,1-1 1,-1 1 0,1 0 0,0-1-1,1 0 1,8 9 0,-12-13 6,1-1-1,-1 0 1,1 0-1,-1 0 1,1 1-1,0-1 1,0-1-1,-1 1 1,4 1 0,-4-2-12,0 0 0,0 0 1,0 0-1,0 1 0,0-1 1,0 0-1,0-1 0,-1 1 0,1 0 1,0 0-1,0 0 0,0 0 1,0-1-1,0 1 0,0-1 1,0 1-1,-1 0 0,1-1 1,0 1-1,0-1 0,-1 0 1,1 1-1,1-2 0,2-3 38,0 0-1,0-1 1,-1 1-1,0-1 1,0 0-1,0 0 0,-1 0 1,3-12-1,9-54-54,-10 48-86,0-1-8,8-60 95,-11 73-94,-1 0-1,0 1 0,-1-1 0,0 0 0,-4-14 0,5 26 80,0 0-1,0 0 1,0-1 0,0 1-1,0 0 1,-1 0-1,1-1 1,0 1-1,0 0 1,0 0 0,0-1-1,0 1 1,0 0-1,-1 0 1,1-1-1,0 1 1,0 0 0,0 0-1,-1 0 1,1-1-1,0 1 1,0 0-1,-1 0 1,1 0 0,0 0-1,0 0 1,-1 0-1,1-1 1,0 1-1,0 0 1,-1 0 0,1 0-1,0 0 1,0 0-1,-1 0 1,1 0-1,0 0 1,-1 0 0,1 0-1,0 0 1,0 1-1,-1-1 1,1 0-1,0 0 1,0 0 0,-1 0-1,1 0 1,0 0-1,0 0 1,-1 1-1,1-1 1,0 0 0,0 0-1,0 0 1,-1 1-1,1-1 1,0 0-1,0 0 1,0 1 0,0-1-1,0 0 1,-1 0-1,1 1 1,-1 1-17,-1-1 1,1 1-1,0 0 1,0 0-1,-1 0 0,1 0 1,-1 3-1,-3 28-23,0 0-1,0 65 0,4-43 11,-2 27 112,3-30-18,-3-2 1,-11 62-1,-69 204 10,82-314-63,-47 152 230,35-121-106,-1-1 1,-27 47-1,37-74-105,0 0 0,0 0 0,0-1 0,0 1 0,-1-1 0,0 0 0,0 0-1,0 0 1,0-1 0,-1 1 0,-5 1 0,9-4-8,0 0 0,0 0 1,0 0-1,0-1 0,0 1 0,0-1 0,0 1 0,0-1 0,0 0 0,0 0 0,0 0 0,0 0 0,0 0 0,0 0 1,0-1-1,0 1 0,0-1 0,0 1 0,0-1 0,0 0 0,0 0 0,0 0 0,0 0 0,0 0 0,1 0 1,-1 0-1,1-1 0,-1 1 0,1 0 0,-1-1 0,1 0 0,-1 1 0,1-1 0,0 0 0,0 1 0,0-1 1,-1-4-1,0 1 8,0 0 0,1-1 0,-1 1 1,1-1-1,1 0 0,-1 1 0,1-1 1,0 0-1,0-7 0,2-10-102,1 0 1,1 1-1,1-1 0,1 1 0,16-41 1,-7 27 90,-7 16-22,17-33 1,-14 35 45,0 1 1,0 1 0,2 0 0,0 1-1,0 0 1,1 1 0,1 1 0,1 0 0,0 1-1,0 1 1,30-16 0,36-9-179,44-23 77,-103 46 108,-1 0 0,0-2 0,27-23 0,-32 21-17,-1 1 0,-1-2 1,0 0-1,-1-1 0,13-24 0,48-106 85,-69 135-99,52-126-20,-50 122 42,-6 15-54,-1-1 1,1 0-1,-1 0 1,0 0-1,0 1 0,0-1 1,0 0-1,-1-1 1,1 1-1,-1 0 1,-1-8-1,4 6 88,-3 6-62,0 0 0,0 0 0,1 0 0,-1-1-1,0 1 1,0 0 0,0-1 0,1 1 0,-1 0 0,0 0-1,0-1 1,0 1 0,0 0 0,0-1 0,0 1 0,1 0-1,-1-1 1,0 1 0,0 0 0,0-1 0,0 1 0,0 0-1,-1-1 1,2-1 1,0 0 1,0 0-1,1 1 0,-1-1 0,0 0 0,0 1 1,1-1-1,-1 1 0,1 0 0,0-1 0,1 0 0,8-7 0,-4 5-113,-6 4 109,-1-1 0,0 1 1,0 0-1,1 0 1,-1 0-1,0 0 0,1 0 1,-1 0-1,0 0 0,0 0 1,1-1-1,-1 1 1,0 0-1,0 0 0,0 0 1,1 0-1,-1-1 0,0 1 1,0 0-1,0 0 0,0-1 1,1 1-1,-1 0 1,0 0-1,0-1 0,0 1 1,0 0-1,0 0 0,0-1 1,0 1-1,0 0 0,0-1 1,0 1-1,0-1 1,0 1-55,-3 13-735,-10 16 817,1 0 0,2 0 0,-8 39 0,13-45 7,2 0 0,1 1 0,2 38 1,0-36 207,0-23-212,0 0 0,0 0 0,0 0 0,1 0 0,-1 0 0,1 0 0,0 0 0,0 0 0,0 0 0,0-1 0,2 5 0,-2-6-14,0 0 1,-1 0-1,1 0 0,0-1 0,0 1 0,0 0 1,0-1-1,0 1 0,0 0 0,0-1 0,1 1 1,-1-1-1,0 0 0,0 1 0,0-1 0,0 0 1,1 0-1,-1 0 0,0 0 0,0 0 0,1 0 1,-1 0-1,0 0 0,0 0 0,0 0 0,0-1 1,1 1-1,-1 0 0,0-1 0,0 1 0,1-2 1,31-12 57,-2-2 0,41-27 1,12-7-169,63-26 274,-100 53-210,76-25 0,-72 34-121,-72 33-250,13-11 448,0 1 0,1 1 0,0 0 0,1-1 0,-1 2 0,2-1 0,-8 20 0,11-25-21,0 1 0,0-1 0,1 1 0,-1-1 0,1 1 0,1-1 0,-1 1 0,1 0 0,0-1 0,0 1 0,1 0 0,0-1 0,0 1 0,0-1-1,1 1 1,-1-1 0,1 1 0,3 4 0,-3-7 12,0 0-1,0-1 0,0 1 1,0-1-1,0 1 0,1-1 1,-1 0-1,1 0 1,-1 0-1,1 0 0,0-1 1,0 1-1,0-1 0,0 0 1,0 0-1,0 0 1,0 0-1,0 0 0,0 0 1,0-1-1,1 0 0,-1 0 1,0 0-1,0 0 1,0 0-1,7-2 0,-1 1-126,0-2-1,0 1 1,-1-1-1,1-1 1,-1 1 0,1-1-1,-1-1 1,9-6-1,14-10-1591,18-13-4773,-35 24 4235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43:04.18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 96 6304,'-2'-5'6592,"7"1"-4170,13 1-2378,-14 2 508,19-2-382,-1 1 0,1 2 0,-1 0 0,1 1 1,0 1-1,-1 1 0,0 1 0,43 14 0,-58-16-116,0 1 1,0 0 0,0 0-1,0 1 1,0 0 0,-1 0-1,0 1 1,0 0 0,0 0-1,0 0 1,-1 1 0,0-1-1,0 1 1,0 1 0,-1-1-1,0 0 1,0 1 0,-1 0-1,0 0 1,0 0 0,-1 1-1,0-1 1,3 14 0,-3 3 150,-1 0 1,0 0 0,-2 0 0,-1 0-1,-1-1 1,-8 34 0,-9 27 82,19-78-279,0-3 33,0 0 0,1 0-1,-1 0 1,1 0 0,0 0 0,0 0 0,1 5-1,-1-7-29,1 0 0,-1 0 0,0 0 0,1 0 0,0-1 0,-1 1 0,1 0 0,-1 0 0,1 0 0,0-1 0,0 1 0,-1 0 0,1-1 0,0 1 0,0-1 0,0 1 0,0-1 0,0 1 0,0-1 0,0 0 0,0 1 0,0-1-1,0 0 1,0 0 0,0 0 0,1 0 0,3 1 25,1-1 0,-1 1-1,0-2 1,0 1 0,0 0-1,0-1 1,0 0-1,0 0 1,0-1 0,0 1-1,0-1 1,-1 0 0,1 0-1,-1-1 1,1 1 0,4-5-1,2-1 64,-1-2-1,1 0 0,-1 0 1,12-17-1,-10 9 48,-1 0 0,-1 0 0,15-38 0,-12 25 65,-2 1-59,-1 0 0,7-37 0,-14 58-110,-2 0 33,0 1 1,0-1 0,-1 1 0,0-1-1,0 0 1,-1 1 0,-1-1 0,1 1-1,-4-10 1,-2-18 249,6 31-332,1 1 0,0-1 1,0 1-1,1-9 0,-1 12-35,0-1 0,0 1-1,1 0 1,-1-1 0,0 1-1,1 0 1,-1-1 0,1 1 0,-1 0-1,1 0 1,0-1 0,0 1-1,-1 0 1,1 0 0,0 0-1,0 0 1,0 0 0,0 0 0,0 0-1,1-1 1,9-7-2614,-2 0-3842,2-1 412,-3 8 3664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43:05.00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 21 3968,'-13'-13'11482,"14"12"-10975,0 0-339,-1 1-1,1-1 0,-1 1 0,1-1 1,-1 1-1,1 0 0,-1-1 0,1 1 1,-1 0-1,1-1 0,0 1 1,-1 0-1,1 0 0,-1-1 0,1 1 1,0 0-1,-1 0 0,2 0 0,22 0 203,0 1-1,-1 2 1,1 0-1,-1 1 1,0 2-1,43 15 1,-59-18-350,-1 0 1,0 1-1,0-1 0,0 2 0,0-1 1,-1 0-1,1 1 0,-1 0 1,8 11-1,-12-14-3,0-1 1,0 1 0,0 0 0,0 0-1,0 0 1,0 0 0,-1 0-1,1 0 1,-1 0 0,1 0-1,-1 0 1,0 0 0,0 0-1,0 0 1,0 3 0,0-3 18,-1 1 0,0-1 0,0 0 0,0 0 0,0 0 1,0-1-1,0 1 0,0 0 0,0 0 0,-1 0 0,1-1 0,-1 1 0,1-1 1,-1 1-1,0-1 0,0 0 0,-3 2 0,-75 40 797,53-30-487,22-11-208,-13 5 232,15-4 14,9-2 228,113-6 730,1-1-3207,-92 8 974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57:28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654 18 1824,'-1'1'879,"0"-1"0,0 1 0,-1-1 0,1 1 0,0-1 0,0 0 0,0 1 0,-1-1 0,1 0 0,0 0 0,-2 0 0,-8-4-1529,9 2 678,-1 1-1,0 0 1,0 0-1,0 0 1,0 0 0,0 0-1,0 0 1,0 1-1,0 0 1,-3-1-1,-13-1 230,12 0-175,0 1-1,0 0 0,0 0 0,0 1 0,-1 0 1,1 0-1,0 0 0,0 1 0,0 1 1,-7 1-1,-8 4-122,-37 16 0,0 1 29,0-3 218,-92 46-1,141-60-193,0-1 0,1 2 0,0-1 0,0 1-1,1 0 1,0 1 0,0 0 0,1 0 0,0 1 0,1 0 0,0 0 0,-5 13 0,5-10-9,0 1 1,-7 26 0,12-35 5,0 1-1,0-1 1,0 1 0,1-1-1,0 1 1,0-1 0,0 1-1,1-1 1,0 1 0,2 8-1,12 46 110,-2-18-220,14 37 129,-14-48 40,33 57-1,-39-76-55,1-2 0,0 1-1,1-1 1,16 15 0,-20-22 3,0 0 0,-1 0 0,1 0 1,0-1-1,0 0 0,1 0 0,-1 0 0,0-1 1,6 1-1,0 0 65,-1-1 0,1 0 0,20-2 0,-8-1 2,0-1 0,-1-1 0,1-1 0,22-9 0,-33 10-61,1-1 1,-1-1 0,-1 0 0,1-1 0,-1 0 0,0 0 0,-1-2-1,17-15 1,-10 7 28,-11 12-16,-1 1-1,0-2 1,0 1-1,-1 0 1,1-1-1,-1 0 1,0 0-1,4-10 1,3-7-18,-8 20 4,-2-1 1,1 1-1,0 0 0,-1-1 1,1 1-1,-1-1 1,0 1-1,0-1 1,-1 1-1,2-7 1,-2 5 66,0-5 105,-1-1 0,1 0 1,-4-14-1,4 22-189,-1 1 1,1 0-1,-1 0 1,0-1-1,0 1 1,0 0 0,0 0-1,0 0 1,0 0-1,-1 0 1,1 0-1,-1 0 1,1 1-1,-1-1 1,0 0-1,1 1 1,-1 0-1,0-1 1,0 1-1,0 0 1,-4-2-1,-4 0 5,0 0 0,-1 1 0,1 0 0,-18 0 0,-45 2 501,32 1-501,-20-1 350,60 0-37,10-1-779,144-27 998,-116 21-565,-11 2 49,0 2 0,32-1 0,14 4-103,-71 0 1157,-1 0-1061,0 1-1,0 0 1,0 0 0,0 0 0,0 0-1,0 0 1,0 0 0,-1 0-1,1-1 1,0 1 0,-1 0-1,1 0 1,-1 0 0,1-1 0,-1 1-1,1 0 1,-1 0 0,1-1-1,-2 2 1,-15 13-2520,13-12 1489,-14 14-5593,9-1 1659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57:33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656 50 2240,'-3'0'5002,"3"0"-4914,-5-12 2331,1 4-1834,3 7-513,0-1 0,1 1 1,-1-1-1,0 1 0,1 0 0,-1-1 0,0 1 0,0 0 0,0 0 1,0 0-1,-1-1 0,1 1 0,0 0 0,0 1 0,-1-1 0,1 0 1,0 0-1,-1 0 0,1 1 0,-1-1 0,1 1 0,-1-1 0,1 1 1,-1 0-1,1 0 0,-1-1 0,1 1 0,-4 0 0,-37-2 813,30 0-641,1 2-1,-1-1 1,0 1 0,0 1-1,-22 4 1,-70 15 103,74-12-102,-33 14 0,51-17-208,-1 1 0,1 1 1,0 0-1,0 0 1,-12 11-1,20-14-59,0 1 0,0-1 0,0 1 0,0 0 0,1 0 0,-6 10-1,-13 37-107,13-27 309,0-3-113,2-7-37,1 0 0,0 0 1,1 1-1,-2 16 1,1-5 7,-1-1 1,-1 0-1,0 0 0,-22 41 1,24-55 53,1 1 0,-6 20 0,10-28-72,0 1 1,0 0-1,0-1 0,1 1 1,0 0-1,0 0 1,1 0-1,1 7 0,-1-8 23,1 1 0,-1-1 0,2 0 0,-1 0 0,0 0 0,1 0-1,0 0 1,0-1 0,1 1 0,-1-1 0,7 6 0,4 3 141,32 22 0,-26-20-118,-5-4 12,2 0 0,-1-2 0,2 1 0,-1-2 0,1-1 0,0 0 0,0-1 0,26 5 0,-38-10-46,0-1-1,0 1 1,0-1 0,0-1-1,0 1 1,1-1-1,-1 0 1,0 0 0,0-1-1,0 1 1,-1-1-1,7-3 1,-3 0 23,-1 1-1,0-2 1,0 1-1,0-1 1,-1 0 0,13-14-1,-2 1 115,36-42 11,-46 51-202,-5 7 58,0-1 0,0 1 0,0-1 0,0 1 0,-1-1 0,0 0 0,1 0 0,-2-1 0,1 1 0,0 0 0,-1 0-1,0-1 1,0 1 0,1-8 0,-2 11-26,-1-1 0,1 0-1,-1 0 1,1 0 0,-1 0-1,1 0 1,-1 1-1,0-1 1,0 0 0,0 1-1,0-1 1,0 1-1,-1-1 1,1 1 0,0-1-1,-1 1 1,-2-2 0,-32-21 114,23 16-50,13 8-71,-2-1-15,0-1 0,0 1 1,0 0-1,0 0 1,-1 0-1,1 0 1,0 0-1,0 1 1,-1-1-1,1 1 1,-4-1-1,-17-4 2,23 5-69,-6 0 17,12 0 137,32 0 260,-3-1-226,54 6-1,-77-4-68,22-1 0,-24 0 30,0 0-1,0 0 1,13 3-1,-17-4 283,-5 0 299,-5 0-307,-27-4 20,11 4-271,1-2 0,-36-7 0,6 0 21,47 10-117,-16-3-4,-33-2-1,20 2 105,28 2-210,3 0 12,0 1-1,0 0 1,-1-1 0,1 1-1,0 0 1,-1 0 0,1-1 0,-1 1-1,1 0 1,0 0 0,-1 0-1,1 0 1,-1-1 0,1 1 0,-1 0-1,1 0 1,0 0 0,-1 0-1,0 0 1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57:46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633 255 3392,'5'2'1204,"-10"-4"525,10-10-17,-5 8-1188,0 0 0,-1 0 0,0 0 0,1 0 0,-4-7 0,2 7-347,1 0-1,0 0 1,0 0-1,0 0 0,0-8 1,1 10-85,0 0 1,-1 0 0,1 0-1,-1 0 1,0 0 0,1 0-1,-1 0 1,0 0 0,0 1-1,-2-4 1,2 4-27,0-1 0,0 0 0,0 0-1,0 0 1,0 0 0,0 0 0,1 0 0,-1 0 0,1 0 0,-1-3 0,0-2 52,0 0 1,0 0 0,-1 0-1,0 0 1,0 0 0,0 1-1,-5-10 1,4 10 114,-1-1 0,1 1 0,-1 0 1,0 0-1,-1 1 0,-5-7 0,8 10-181,-1 0-1,1 0 1,-1 0 0,0 1-1,0-1 1,1 1 0,-1-1-1,0 1 1,0 0 0,-1 0-1,1 0 1,0 1-1,0-1 1,0 1 0,-6 0-1,-19 0 72,-43 5-1,61-3-60,0 0 0,0 0 0,0 1 1,0 1-1,1 0 0,-1 0 0,-12 8 0,-16 8-27,29-16-32,0 0 1,0 1 0,1 0-1,-13 10 1,-52 59-42,61-60 172,-2-1-35,11-11-83,0 1 1,0 0 0,0 0 0,1 0 0,-1 0-1,1 0 1,0 1 0,0-1 0,-2 5 0,0 1 17,0 0-1,-1-1 1,-8 13 0,7-11-67,-11 22 0,5-8 213,9-20-190,1 0 0,-1 1 0,1 0 0,0-1 0,1 1 0,-1 0 0,1 0 0,0 0 0,-1 8 0,-3 75 207,-4 211 198,9-298-392,0 16-28,0 0 1,2-1-1,5 32 0,-2-21 108,-4-21-42,0 1 0,1-1 1,0 1-1,0-1 0,3 7 1,2 4 67,-6-14-132,0 0-1,0 0 0,0-1 0,0 1 1,0 0-1,1-1 0,-1 1 0,1-1 0,2 3 1,1 1 38,1 1 1,1-1 0,-1 0-1,1-1 1,-1 0-1,2 0 1,-1 0-1,0-1 1,1 0 0,0 0-1,0-1 1,13 4-1,-7-4 13,-1 0 0,1 0 0,0-2-1,16 1 1,14-2 169,-18 2-121,0-2-1,0-2 1,0 0 0,36-8 0,-53 7-45,1 0 0,-1-1-1,15-8 1,-21 10-26,12-5 19,-12 6 1,-1 0 0,0 0-1,0 0 1,0 0 0,0 0-1,0 0 1,0-1-1,0 1 1,-1-1 0,1 0-1,2-2 1,-3 2 31,1 1 1,-1-1-1,0 0 0,0 0 1,0 0-1,0 0 0,0-1 1,0 1-1,-1 0 0,1 0 0,-1 0 1,1-3-1,-2-29 235,0 9-199,1 17-36,-1-1 0,0 1 0,0 0 0,-1 0 0,0 0 0,0 0 0,-1 0 0,-6-13 0,3 9 7,-1 1-1,0-1 0,-1 2 0,-16-18 1,20 23-64,-1 1 0,0-1 0,0 1 0,0 0 0,-1 0 0,0 0 0,-8-4 0,10 7-20,1-1 0,0 1 0,-1 0 1,1 1-1,-1-1 0,0 1 0,1-1 0,-1 1 0,1 0 0,-1 0 1,0 1-1,1-1 0,-1 1 0,1-1 0,-7 3 0,9-2 53,-4 0-71,1 1 0,-1 0 0,1 0 0,0 0 0,0 0 0,0 1 0,0-1-1,-5 5 1,4-3 105,3-2-274,8 0 82,-4-2 133,21 7 177,47 6 0,-68-13-183,21 2 1,37 8 0,-45-7 90,-1-1-1,1 0 0,0-1 1,18-1-1,-23 0 108,-9 0-172,-1 0 0,0 0 0,1 0-1,-1 0 1,0 0 0,1 1-1,-1-1 1,0 0 0,1 0 0,-1-1-1,0 1 1,0 0 0,1 0 0,-1 0-1,0 0 1,1 0 0,-1 0-1,0 0 1,0 0 0,1-1 0,-1 1-1,0 0 1,0 0 0,1 0 0,-1 0-1,0-1 1,0 1 0,1 0-1,-1 0 1,0-1 0,0 1 0,0 0-1,0 0 1,1-1 0,-1 1 0,0 0-1,0-1 1,0 1 0,0 0-1,0-1 1,0 1 0,0 0 0,0 0-1,0-1 1,0 1 0,0 0 0,0-1-1,0 1 1,0 0 0,0-1 0,0 1-1,-8-12 739,-13-8-477,-12-10-213,25 24-75,1 0 0,-1 1 0,0 1 0,-1-1 0,1 1 0,-1 0 0,0 1 0,0 0 0,0 1 0,0 0 0,0 0 0,-19-1 0,12 3-174,-25 3 0,36-2 28,1 0 1,-1 0-1,0 1 1,1-1-1,-1 1 1,1 0-1,0 0 1,0 1-1,-7 4 1,11-7 105,-1 0 0,1 1-1,-1-1 1,1 0 0,-1 1 0,1-1 0,0 1-1,-1-1 1,1 1 0,-1-1 0,1 1 0,0-1 0,0 1-1,-1-1 1,1 1 0,0 1 0,0-2-44,0 0 0,0 0 1,0 1-1,0-1 0,0 0 1,0 1-1,0-1 0,0 0 1,0 0-1,0 1 0,1-1 1,-1 0-1,0 0 0,0 1 1,0-1-1,0 0 0,1 0 1,-1 0-1,0 1 0,0-1 1,1 0-1,-1 0 0,0 0 1,1 1-1,0-1-459,1 1 0,0-1 1,-1 1-1,1-1 0,0 1 1,0-1-1,0 0 0,-1 0 0,4 0 1,16-3-2514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31:34.99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57 18 8800,'-20'-18'3264,"12"23"-2528,-12-5-224,15 0-672,2 0-1472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31:45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30 3328,'2'-17'3040,"0"5"221,-4 17-2954,-17 33 682,-45 70 0,41-72-448,-33 68 1,22-18 271,-43 179 1,64-226-129,9-28-1681,4-9-420,8-10-2457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31:45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16 403 3648,'-11'-21'1173,"10"20"-1081,1 1 1,-1-1-1,1 0 0,-1 0 0,1 0 0,0 0 0,-1 0 0,1 0 1,0 0-1,0 0 0,0 0 0,0 0 0,0 0 0,0-1 1,0 1-1,0 0 0,1-1 0,-1-5 1204,1 3-1148,-1 0 1,1 1-1,0-1 1,0 0-1,0 1 1,1-1-1,-1 1 1,1-1-1,0 1 1,0 0-1,0-1 1,0 1-1,0 0 1,1 1-1,0-1 1,-1 0-1,1 1 1,0-1-1,0 1 1,4-2-1,7-5 98,1 1 0,-1 0-1,20-7 1,167-48 1264,-51 20-1012,-118 31-334,0-1 1,46-25-1,-69 33-155,16-9 207,-1-1-1,25-21 1,-35 28-530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31:49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10 623 2240,'-8'0'628,"7"0"-255,4 0 850,3-3 761,4 0-1679,0 0 0,-1-1 0,0 0 0,1 0 0,-1-1 0,-1 0 0,1-1 0,-1 0 0,0 0 0,0-1 0,-1 0 0,0 0 1,0-1-1,10-15 0,4-11-52,32-70 1,-51 98-244,44-105 204,-27 59-145,29-53-19,-5 13 150,-37 81-873,-5 14 271,-6 23 98,3-14 243,1-5 75,-28 198 788,25-158-142,2 1-1,6 63 1,-4-109-592,0 0 0,1 0 0,-1 0 1,0 0-1,1 0 0,0 0 0,0 0 0,0 1 1,0-2-44,-1-1 1,0 1-1,0-1 1,1 0-1,-1 1 1,0-1-1,1 1 1,-1-1-1,0 0 1,1 1-1,-1-1 1,1 0-1,-1 0 1,1 1-1,-1-1 1,1 0-1,-1 0 1,1 0-1,-1 0 1,0 0-1,1 1 1,-1-1-1,1 0 1,-1 0-1,1 0 1,-1 0-1,1 0 1,-1 0-1,1-1 1,-1 1-1,1 0 1,-1 0-1,1 0 1,-1 0-1,1-1 1,0 1-1,2-2 75,1-1 0,-1 1 0,0 0 0,0-1 0,0 0 0,0 0 0,4-6 0,16-26 169,-17 25-196,62-105 83,46-69-94,-76 126-1038,-42 65 713,0 1 1,0 0-1,1 0 0,0 1 0,0-1 1,-1 10-1,-11 62 186,15-80 73,-3 24 118,-1 44 0,4-56-9,1 0 0,0 0 0,1 0 0,0 0 1,7 19-1,-8-28-46,0-1 1,0 1-1,1-1 1,-1 1-1,1-1 1,-1 1-1,1-1 0,0 0 1,-1 0-1,1 0 1,0 0-1,1 0 1,-1 0-1,0 0 1,0-1-1,1 1 0,-1-1 1,1 0-1,0 1 1,-1-1-1,5 1 1,-4-2 0,0 1 1,1-1 0,-1 0-1,1 0 1,-1 0 0,0 0-1,1-1 1,-1 0 0,1 1-1,-1-1 1,0 0 0,0 0-1,1-1 1,-1 1 0,0-1-1,0 0 1,3-2 0,12-10 19,-1-2 0,-1 0 0,0 0 0,-1-2 0,-1 0 0,17-27 0,20-41 64,-44 75-111,-2 0-1,6-15 1,6-13-153,-14 34 37,-2 4 51,-1 0 1,1 0-1,0-1 0,-1 1 0,1 0 1,-1 0-1,1-1 0,-1 1 0,0 0 1,1-1-1,-1 1 0,0-2 0,0 3-151,0 0 159,1-1 0,-1 1 1,0 0-1,0-1 0,0 1 1,1 0-1,-1 0 0,0-1 1,0 1-1,1 0 0,-1 0 0,0 0 1,1-1-1,-1 1 0,0 0 1,1 0-1,-1 0 0,0 0 0,1 0 1,-1 0-1,0 0 0,1-1 1,-1 1-1,0 0 0,1 0 1,-1 0-1,0 0 0,1 1 0,-1-1 1,0 0-1,1 0 0,-1 0 1,0 0-1,1 0 0,-1 0 1,0 0-1,0 1 0,1-1 0,-1 0 1,0 0-1,1 0 0,-1 1 1,0-1-1,0 0 0,1 0 0,-1 1 1,0-1-1,0 0 0,0 1 1,0-1-1,1 0 0,-1 1 1,5 6-91,3 8 164,-4-1-88,-2 0 1,0 0 0,1 25 0,-3-24 42,1 1 0,6 26 0,-1-14 92,-4-17-5,0-1 1,0 0-1,1-1 0,1 1 1,6 14-1,-9-24-72,-1 1-1,0 0 1,1 0 0,-1-1 0,1 1 0,-1 0-1,1 0 1,-1-1 0,1 1 0,-1-1 0,1 1-1,0-1 1,-1 1 0,1-1 0,0 1 0,-1-1-1,1 1 1,0-1 0,0 0 0,0 1-1,-1-1 1,1 0 0,0 0 0,0 0 0,0 1-1,0-1 1,-1 0 0,1 0 0,0 0 0,0 0-1,0-1 1,0 1 0,-1 0 0,1 0 0,0 0-1,0-1 1,0 1 0,-1 0 0,1-1-1,0 1 1,-1-1 0,1 1 0,0-1 0,-1 1-1,1-1 1,0 1 0,-1-1 0,1 0 0,4-4 38,-1 0 1,1-1 0,-1 1 0,-1-1 0,4-6-1,79-128 253,-74 125-334,0 0 1,0 1 0,1 0 0,1 1 0,1 0-1,23-16 1,-16 14-97,-14 8 37,1 1 0,14-7 0,-21 12 55,0 0 0,0 0-1,1 0 1,-1 0 0,0 1 0,0-1 0,1 1 0,-1-1 0,0 1-1,1 0 1,-1 0 0,0 0 0,0 0 0,1 1 0,-1-1 0,4 2-1,-5-2 20,0 1-1,0-1 0,0 1 1,1 0-1,-1 0 0,0-1 1,0 1-1,0 0 0,-1 0 1,1 0-1,0 0 0,0 0 1,0 0-1,-1 1 0,1-1 1,-1 0-1,1 0 1,-1 0-1,1 1 0,-1-1 1,0 0-1,1 0 0,-1 3 1,1 3 54,-1-1-1,0 1 1,-2 9 0,1-7-43,-10 73 117,2-27 75,8-48-102,0-5-58,1-1 0,-1 1 0,1 0 0,0-1 0,0 1 1,0 0-1,0-1 0,0 1 0,0 0 0,0-1 0,0 1 0,1 0 0,-1-1 1,0 1-1,1 0 0,0-1 0,1 3 0,0-7 109,1 0 0,0 0 0,0 0 0,-1 0 0,3-5 0,5-6 5,5-8-155,0 1-1,2 0 0,24-23 1,17-3-111,-51 41 33,1 1 0,-1 1 0,1 0 0,0 0 1,1 0-1,9-2 0,-17 5 66,0 1-1,1 0 1,-1-1 0,0 1 0,0 0 0,1-1 0,-1 1-1,0 0 1,1 0 0,-1 0 0,0 0 0,0 0-1,1 1 1,-1-1 0,0 0 0,1 1 0,-1-1-1,0 0 1,0 1 0,0 0 0,0-1 0,1 1 0,-1 0-1,0-1 1,0 1 0,0 0 0,0 0 0,-1 0-1,1 0 1,0 0 0,0 0 0,1 1 0,-1 3 6,1 0 0,0 0 0,-1 0 1,0 0-1,0 0 0,0 9 0,0 0-15,0 0 35,-1-1-1,-2 23 0,1-22 48,0 0 0,2 17 0,0-3-12,-1-23 23,0 0 0,0 1 0,0-1 0,1 0 0,0 0 0,0 0 0,2 6 0,-3-10-56,0-1 0,0 0 0,0 0 0,0 0 0,0 0 0,0 0 0,0 1 0,1-1 0,-1 0 0,0 0 0,0 0 0,0 0 0,0 0 0,0 0 0,0 0 0,0 0 0,1 1 0,-1-1 0,0 0 0,0 0 0,0 0 1,0 0-1,0 0 0,1 0 0,-1 0 0,0 0 0,0 0 0,0 0 0,0 0 0,1 0 0,-1 0 0,0 0 0,0 0 0,0 0 0,0 0 0,0 0 0,1 0 0,-1 0 0,7-6 163,7-9-93,-12 13-47,9-13 51,0-1-1,-1 0 1,0-1 0,-2 0-1,13-35 1,2-2-165,-17 42 90,0 1 1,10-13-1,-1 2-138,-15 22 114,0 0-1,0 0 0,0 0 1,0 1-1,0-1 1,0 0-1,0 0 1,0 0-1,0 0 1,0 0-1,0 0 0,0 0 1,0 0-1,0 0 1,0 0-1,0 0 1,0 0-1,0 0 0,1 0 1,-1 0-1,0 0 1,0 0-1,0 0 1,0 0-1,0 0 1,0 0-1,0 0 0,0 0 1,0 0-1,0 0 1,0 0-1,0 0 1,1 0-1,-1 0 1,0 0-1,0 0 0,0 0 1,0 0-1,0 0 1,0 0-1,0 0 1,0 0-1,0 0 1,0 0-1,0 0 0,0 0 1,0 0-1,1 0 1,-1 0-1,0 0 1,0 0-1,0 0 1,0 0-1,0-1 0,0 1 1,0 0-1,0 0 1,0 13-149,-3 15 41,0-10 126,1 0 0,1 0 0,2 25 0,-1-35 53,1 1 0,1-1 0,-1 0-1,2 1 1,-1-1 0,1 0 0,0 0 0,0 0 0,8 11-1,-11-18-34,1 0-1,0-1 1,-1 1-1,1 0 1,0 0-1,0 0 1,-1 0-1,1-1 0,0 1 1,0 0-1,0-1 1,0 1-1,0-1 1,0 1-1,0-1 1,0 0-1,0 1 0,0-1 1,0 0-1,0 1 1,1-1-1,-1 0 1,0 0-1,0 0 1,0 0-1,0 0 0,0-1 1,0 1-1,0 0 1,1 0-1,-1-1 1,0 1-1,0-1 1,0 1-1,0-1 0,0 1 1,0-1-1,0 1 1,-1-1-1,1 0 1,1-1-1,17-14 77,0-1-1,-2-1 1,28-35-1,-31 35-49,0 1-1,1 0 1,1 1-1,34-26 1,-39 34-10,28-17-343,-36 23 227,0 0-1,1 1 0,-1-1 0,1 1 0,0 0 1,0 0-1,-1 0 0,9-1 0,-12 3 65,1-1 0,0 0 0,-1 0 1,1 0-1,-1 0 0,1 1 0,-1-1 0,1 0 0,0 1 0,-1-1 0,1 0 0,-1 1 1,1-1-1,-1 1 0,0-1 0,1 0 0,-1 1 0,1-1 0,-1 1 0,0 0 0,1-1 1,-1 1-1,0-1 0,0 1 0,0-1 0,1 1 0,-1 0 0,0-1 0,0 2 0,2 21-71,-3-9 69,0 0 1,-6 22-1,5-27 89,0 0 0,1 1 1,-1-1-1,2 1 0,-1 0 0,2-1 1,0 11-1,0 0-56,14-47 967,-6 15-894,0-4-131,1 1 0,1 0 0,1 1 0,0 0 0,1 1 0,18-15 0,-29 26-12,0 0-1,1 1 0,0-1 0,-1 0 0,1 1 1,0-1-1,0 1 0,0 0 0,0 0 1,4-1-1,-7 2 30,1 1 0,0-1 0,0 0 0,-1 1 0,1-1 0,0 1 0,-1-1 0,1 1-1,0-1 1,-1 1 0,1 0 0,-1-1 0,1 1 0,-1 0 0,1-1 0,-1 1 0,1 0 0,-1 0 0,0-1 0,1 1 0,-1 1 0,6 19-75,0 75-108,17 29 645,-23-123-416,1 1-1,0-1 0,-1 0 1,1 0-1,0 0 0,0-1 1,0 1-1,1 0 0,-1 0 0,0-1 1,1 1-1,-1 0 0,3 1 1,-3-3-8,-1 1 1,1-1 0,0 1-1,0-1 1,0 1 0,0-1-1,0 0 1,0 0-1,0 1 1,1-1 0,-1 0-1,0 0 1,0 0 0,0 0-1,0 0 1,0 0 0,0-1-1,0 1 1,0 0-1,0 0 1,0-1 0,0 1-1,0-1 1,0 1 0,0-1-1,0 1 1,-1-1-1,1 0 1,1 0 0,4-5 13,-1 1 0,1-1 0,-1 0 0,-1-1 0,5-6 0,3-5-61,40-47 186,66-65 0,-108 119-80,1 0-36,20-16 0,-7 5-593,-22 18 60,-13 14 255,3-1 206,0 1 1,0 0-1,1 1 1,0-1-1,1 2 1,0-1 0,0 0-1,2 1 1,-7 21-1,3-1 83,2 0 0,-3 54 0,8-79-31,0 2 7,1 1 0,1 16 0,-1-25 6,0 1 0,0 0 0,0-1 1,1 1-1,-1 0 0,1 0 0,-1-1 0,1 1 0,0-1 0,-1 1 0,1 0 1,0-1-1,0 1 0,0-1 0,0 0 0,0 1 0,1-1 0,-1 0 0,0 0 1,1 0-1,1 2 0,-2-3-9,0 0 0,0 0 0,-1 0 0,1 0 0,0 0 0,-1 0 1,1 0-1,0 0 0,-1 0 0,1 0 0,0-1 0,0 1 0,-1 0 0,1 0 0,-1-1 1,1 1-1,0 0 0,-1-1 0,1 1 0,-1-1 0,1 1 0,-1-1 0,1 1 1,-1-1-1,1 1 0,-1-1 0,1 1 0,-1-1 0,0 0 0,1 0 0,13-26 284,-14 27-303,11-33 106,-1 0 0,10-61 0,-4 17-242,-2 2-339,-12 69 197,-2 8 12,0 11 44,7 32 56,-3-1 1,-2 74-1,-2-86 126,0 53-48,-9 241 750,4-281-450,-1 0 0,-19 64 1,13-69-98,-1-2 0,-2 0 0,-34 62 0,46-96-78,0 1 0,-1-1 0,1 1 0,-1-1 0,0 0-1,0 0 1,0-1 0,0 1 0,-1-1 0,0 0 0,1 0 0,-1 0 0,0-1 0,0 0 0,-1 0 0,-9 3 0,12-5-15,-1 1-1,0-1 1,0 0 0,1 0-1,-1 0 1,0-1-1,0 1 1,1-1 0,-1 0-1,1 0 1,-1 0 0,1 0-1,-1-1 1,1 0 0,0 1-1,-5-5 1,0 1-17,1-1 0,0 0 0,0 0 0,1-1 0,-8-10 0,2 2-11,1-2-1,0 0 0,1 0 1,1-1-1,-8-21 1,14 29-8,0 0 0,0 0 0,1-1 1,0 1-1,1-1 0,0 1 0,0-1 1,1 1-1,1-1 0,0 0 0,3-11 1,-3 16 0,2-1 1,-1 1 0,1 1 0,-1-1-1,2 0 1,-1 1 0,1-1 0,0 1-1,0 0 1,0 0 0,0 1 0,1-1-1,10-6 1,-3 2 0,1 1 0,0 1 0,1 0 0,-1 0 0,16-4 0,9-1-269,0 1 0,65-9 0,-24 15-3067,-76 5 2816,-1 0 0,1 0 0,-1 1 1,1-1-1,-1 1 0,0-1 0,1 1 0,-1 0 0,0 0 0,3 1 0,4 2-1959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31:49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72 7456,'-19'-24'3392,"14"6"-2944,-1 10-448,12 4-96,-1-8-1504,9 7 864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3:04:46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97 7648,'-33'-30'3456,"22"14"-3008,8 2 960,3 11-864,0-10-224,3 5-192,2-1-704,4 5 320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31:52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188 772 4480,'-19'-10'1445,"19"10"-1416,-1 0 0,1-1 0,-1 1 1,1 0-1,-1 0 0,1 0 0,-1 0 0,1 0 0,-1 0 0,1 1 0,-1-1 0,1 0 0,0 0 0,-1 0 1,1 0-1,-1 0 0,1 1 0,-1-1 0,1 0 0,0 0 0,-1 1 0,1-1 0,0 0 0,-1 1 0,1-1 0,0 0 1,-1 1-1,1-1 0,0 1 0,0-1 0,-1 0 0,1 1 0,-3 3 153,1 0-1,0 0 1,0 0 0,1 0-1,-1 0 1,1 0 0,0 0-1,-1 6 1,-1 1 82,-47 233 1921,-6 22 40,52-250-2067,-20 76 890,22-82 881,9-25-968,3-3-751,10-23 1,-13 24-147,2-3-13,11-40-1,-14 39-39,24-95 20,-16 58 28,32-80 1,-29 96-59,2 1 0,2 0 1,45-63-1,-57 91 29,1 0 0,0 1 0,1 0 0,23-19-1,-32 30-57,0-1-1,0 1 1,-1 0-1,1 0 1,0 0-1,0 0 1,0 0-1,0 1 1,0-1-1,0 1 1,0-1-1,0 1 0,0 0 1,1-1-1,-1 1 1,0 0-1,3 1 1,-3-1 12,0 1 1,0 0 0,-1 0-1,1 0 1,0-1 0,0 2 0,-1-1-1,1 0 1,-1 0 0,1 0-1,-1 1 1,1-1 0,-1 1-1,0-1 1,2 3 0,0 1 28,0 1 1,-1-1 0,1 1 0,-1 0-1,0 0 1,-1-1 0,1 1-1,-1 0 1,0 0 0,0 10-1,-1 8 89,-2 1 0,0 0 0,-1-1 0,-1 0 0,-2 0 0,0 0 0,-14 32 0,18-50-38,-1-1 0,1 0-1,-1 0 1,0 0-1,-1 0 1,1 0-1,-1 0 1,-6 5-1,7-8-37,1 0-1,-1-1 0,1 1 0,-1-1 0,0 0 1,1 0-1,-1 0 0,0 0 0,0 0 0,0-1 1,0 1-1,0-1 0,0 0 0,0 0 0,0 0 0,0 0 1,0 0-1,-3-2 0,-12-3-154,18 5 126,0 0 0,0-1 0,-1 1 0,1 0 0,0 0 0,0 0 0,-1 0 0,1 0 0,0-1 0,0 1 0,-1 0 0,1 0 0,0 0 0,0-1 0,0 1 0,-1 0 0,1 0 0,0-1 0,0 1 0,0 0 0,0 0 0,0-1 0,-1 1 0,1 0 0,0 0 0,0-1 0,0 1 0,0 0 0,0-1 0,0 1 0,0 0 0,0 0 0,0-1 0,0 1 0,0 0 0,0-1 0,0 1 0,1 0 0,-1 0 0,0-1 0,0 1 0,0 0 0,0 0 0,0-1 0,0 1 0,1 0 0,-1 0 0,0-1 0,0 1 0,0 0 0,1 0 0,-1 0 0,0-1 0,0 1 0,1 0 0,-1 0 0,0 0 0,0 0 0,1 0 0,-1 0 0,1-1 0,42-19-178,18-14 172,52-32-115,-5 1 236,-76 48-79,3-2-114,46-17 1,-66 33-294,-12 5 133,-7 4 253,-8 10-79,1-1 0,-17 32 0,24-39 56,1 0 0,-1 0 1,1 0-1,1 1 0,0-1 0,0 1 0,0 0 0,0 12 0,3-16 14,-1 0-1,1 1 0,0-1 0,0 0 0,1-1 1,-1 1-1,1 0 0,0 0 0,0-1 0,1 1 1,4 6-1,-6-9 26,1 0 0,0 1 0,-1-1 0,1 0 0,0 0 0,0 0 0,0-1 0,0 1 0,1 0 1,-1-1-1,0 0 0,1 1 0,-1-1 0,1 0 0,-1 0 0,1 0 0,0-1 0,-1 1 0,1 0 0,0-1 0,-1 0 0,6 0 0,-1-1 22,-1-1-1,1 0 0,-1 0 0,1 0 0,-1-1 0,0 0 1,0-1-1,0 1 0,-1-1 0,1 0 0,-1 0 0,0-1 1,0 1-1,0-1 0,-1-1 0,7-8 0,-5 5 5,0-1 0,0 1 0,-1-2 0,0 1 0,0-1 0,-1 1 0,-1-1 0,0 0 0,2-14 0,-5 21-70,1 0-1,-1 0 1,0 0-1,0 1 0,0-1 1,0 0-1,-1 0 1,-1-7-1,0 9 5,1-1 0,0 1 1,-1-1-1,1 1 0,-1 0 0,1 0 0,-1 0 1,0 0-1,0 0 0,0 0 0,0 0 0,-1 1 1,-3-3-1,0 1-36,0 0 0,0 0 0,0 1 0,-1 0 0,1 1 0,-1-1 0,1 1 0,-1 0 0,0 1 0,1 0 0,-1 0 0,-9 1 0,15-1 35,0 0 0,0 1 1,0-1-1,-1 0 1,1 0-1,0-1 0,0 1 1,0 0-1,0 0 0,-3-1 1,3-2 26,9 0 153,61-12 79,44-7-342,-79 19 197,-2-2 0,1-1 1,62-21-1,-94 26-101,0 1-1,0-1 1,0 1-1,0-1 0,0 0 1,0 0-1,0 1 1,-1-1-1,1 0 1,0 0-1,0 0 1,0-1-1,-1 2-100,-2 12-90,-16 79 90,16-74 123,0-1-1,1 0 1,0 0-1,2 1 0,3 28 1,1 25 222,-5-68 103,9-11 74,0-4-365,-1 1-1,-1-2 1,0 1 0,7-20-1,-7 15-44,1 1-1,15-25 1,-17 33 18,-1 1-99,0 0 0,7-14-1,-10 19 74,0 0 0,0 0 0,0 0 0,1 0 0,-1 0 0,1 1 0,0-1 0,0 1 0,0 0-1,3-2 1,10-9 232,-13 11-232,0-1-1,0 1 1,0 0-1,0-1 0,0 1 1,1 1-1,-1-1 1,0 0-1,1 1 0,5-2 1,5 0-31,-12 2 15,1 0-1,0 1 1,0-1-1,-1 1 0,1 0 1,0-1-1,0 1 1,4 1-1,-5-1 11,1 1-1,0-1 0,0 1 0,0-1 0,-1 0 1,1 0-1,0 0 0,0-1 0,0 1 0,-1-1 0,1 0 1,0 1-1,3-3 0,-6 3 3,0 0-1,0 0 1,1 0-1,-1 0 1,0 0-1,0 0 1,0 0-1,0 0 1,1 0-1,-1 0 1,0 0-1,0 0 1,0 0 0,0 0-1,1 0 1,-1 0-1,0 0 1,0 0-1,0 0 1,0 0-1,0 0 1,1 0-1,-1 0 1,0 0-1,0 0 1,0 0-1,0 0 1,0 0 0,1 1-1,-1-1 1,0 0-1,0 0 1,0 0-1,0 0 1,0 0-1,0 1 1,5 8-28,-2 11 21,-4-8 47,-1 0 0,0 1-1,-1-1 1,0 0 0,-10 22-1,-3 10 45,-2 26 466,18-70-422,3-10 74,1 1 1,0 1 0,7-12 0,0 6-253,0 0-1,1 0 1,1 1 0,1 1 0,-1 0 0,2 1 0,0 0 0,0 2 0,1-1 0,0 2-1,26-10 1,-41 17 37,0 0-1,0 1 1,1-1-1,-1 1 1,0 0-1,0-1 0,1 1 1,-1 0-1,0 0 1,1-1-1,-1 1 1,0 0-1,1 1 0,-1-1 1,0 0-1,0 0 1,1 0-1,-1 1 1,0-1-1,0 1 0,1-1 1,1 2-1,-2-1 7,0 1-1,0-1 0,0 1 0,-1-1 0,1 1 0,0-1 0,-1 1 1,1 0-1,-1-1 0,1 1 0,-1 0 0,0-1 0,0 1 1,0 0-1,0 0 0,0 1 0,-1 10-8,0-1 0,-3 14 0,1-14 34,2 1 0,-1 12 0,5 60 90,-3-77-86,0-1-1,0 1 1,1 0 0,0-1 0,0 0 0,1 1 0,0-1-1,0 0 1,0 1 0,6 8 0,-8-15 27,1 1-2,-1-2-39,0 1 1,0-1-1,0 0 1,0 0-1,0 1 1,0-1-1,0 0 1,0 0-1,0 1 1,0-1-1,0 0 1,0 1-1,1-1 1,-1 0-1,0 0 1,0 1-1,0-1 1,0 0-1,1 0 1,-1 0 0,0 1-1,0-1 1,0 0-1,1 0 1,-1 0-1,0 0 1,1 1-1,-1-1-6,1 0 0,-1 0-1,1 0 1,-1 0 0,1 0 0,0 0 0,-1 1-1,1-1 1,-1 0 0,1 0 0,-1 1 0,0-1-1,1 0 1,-1 1 0,1-1 0,-1 0 0,1 1-1,-1-1 1,0 1 0,1-1 0,-1 1 0,0-1-1,0 1 1,1 0 0,6 6 182,-5-7-176,1 1 1,-1-1-1,1 0 1,-1 0-1,1 0 1,-1 0 0,0 0-1,1 0 1,-1-1-1,1 1 1,-1-1-1,0 0 1,0 1-1,1-1 1,-1 0 0,0-1-1,0 1 1,0 0-1,0-1 1,0 1-1,0-1 1,0 1-1,-1-1 1,1 0 0,1-2-1,5-6 75,0 0-1,-1-1 1,12-21-1,17-35-47,-18 35 19,0-1 0,-2-1 0,-2-1 0,11-38 0,12-95-91,-27 118 33,9-52 65,30-127-184,-39 197 177,-6 23-127,-1 0-1,0 0 0,-1 0 1,0 0-1,1-12 1,-4 17-219,-1 6 75,-1 9-2,-12 104 172,13-92 21,-14 396 337,21-238-81,-3-126-185,-2-28 33,1-1 0,2 1 0,7 34 0,7-13-2048,-3-8-5012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31:52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16 7296,'-7'3'1483,"-5"3"2941,12-6-4363,54 3 2874,20-1-2425,184-16-361,-241 13-1221,0-2 0,21-4 0,-23 4-1061,0 2 128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31:53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81 109 7136,'-52'-16'3232,"33"-1"-2816,10 8-128,9 6-256,0-15-224,9 6 96,5-9-2624,5 9 1472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31:54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66 3072,'0'0'74,"-1"-1"0,1 1-1,0 0 1,0-1 0,-1 1 0,1 0 0,0-1-1,-1 1 1,1 0 0,0-1 0,-1 1 0,1 0-1,0-1 1,-1 1 0,1 0 0,-1 0 0,1 0-1,0-1 1,-1 1 0,1 0 0,-1 0-1,1 0 1,-1 0 0,1 0 0,-1 0 0,0 0-1,1 0 60,-1 0-1,1 0 0,-1 0 0,0 0 0,1-1 0,-1 1 0,1 0 0,-1 0 0,1 0 1,-1-1-1,1 1 0,-1 0 0,1 0 0,-1-1 0,1 1 0,-1 0 0,1-1 1,-1 1-1,1-1 0,0 1 0,-1-1 0,1 1 0,0-1 0,-1 1 0,1-1 0,0 1 1,0-1-1,-1 0 0,0-6 830,3 1 1462,-2 2-40,1 3-2338,-1 0 1,1 0-1,-1 1 0,1-1 0,0 0 1,-1 1-1,1-1 0,0 1 0,0-1 1,-1 1-1,1-1 0,0 1 0,0-1 1,0 1-1,0 0 0,0 0 0,0-1 1,-1 1-1,1 0 0,0 0 0,0 0 1,2 0-1,36-4 215,-17 2-167,152-15 311,105 20-5,-195 3 693,-83-6-911,-1-1-405,0 1 1,0 0 0,-1-1 0,1 1-1,0-1 1,0 1 0,0 0-1,0-1 1,-1 1 0,1 0 0,0-1-1,0 1 1,-1 0 0,1 0-1,0-1 1,-1 1 0,1 0 0,0 0-1,-1 0 1,1-1 0,0 1-1,-1 0 1,1 0 0,0 0 0,-1 0-1,1 0 1,0 0 0,-1 0-1,1-1 1,-1 1 0,1 0-1,0 0 1,-1 0 0,1 1 0,-1-1-1,1 0 1,0 0 0,-1 0-1,1 0 1,0 0 0,-1 0 0,0 1-1,-2-1-997,-3 0-534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31:54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15 4320,'0'0'67,"0"0"0,-1 0 0,1 0 0,0 0 0,0 1 0,0-1 0,-1 0 0,1 0-1,0 0 1,0 0 0,0 0 0,-1 1 0,1-1 0,0 0 0,0 0 0,0 1 0,0-1 0,0 0 0,-1 0 0,1 0 0,0 1 0,0-1 0,0 0 0,0 0 0,0 1 0,0-1 0,0 0 0,0 0 0,0 1 0,0-1-1,0 0 1,0 1 0,8 4 1855,14-1 480,174-20 3034,-68 3-4499,-21 11-561,-62 3-2752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31:55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21 3648,'-1'-1'140,"0"0"0,0 0 0,0-1 0,1 1 0,-1 0 0,0 0 0,0 0 1,1-1-1,-1 1 0,1 0 0,-1-1 0,1 1 0,-1 0 0,1-2 0,-8 128 6932,-19 72-5690,12-100-305,5-38-804,2-11 158,-3 81 0,15-72 1431,-3-61-1793,0 0 0,0 0 0,0 0 0,1 0 0,0 0 0,0 1 0,0-1 0,0 0 0,0 1 0,4-4 0,0-2-2,1 0-128,0 0-1,0 0 1,1 1-1,0 0 0,0 1 1,1 0-1,0 0 1,0 1-1,1 0 0,0 0 1,0 1-1,0 0 1,1 1-1,-1 1 0,1-1 1,0 1-1,0 1 1,0 0-1,18 0 0,-25 2 27,0 0 0,0 1-1,0-1 1,-1 1 0,1 0-1,0 0 1,-1 1-1,1-1 1,-1 1 0,1 0-1,-1 0 1,1 0-1,4 4 1,-6-4 61,1 0 0,-1 0 0,0 0 0,0 1 0,0-1 0,-1 0 0,1 1 0,-1-1 0,1 1 0,-1 0 1,0-1-1,0 1 0,0 0 0,0 0 0,0 0 0,-1 0 0,1 5 0,-1 3 172,-1-1 1,0 1-1,0-1 1,-1 0-1,-1 0 1,0 1-1,-4 10 0,4-16-137,1 0-1,0 0 1,-1-1-1,0 1 1,0 0-1,-1-1 0,1 0 1,-1 0-1,0 0 1,0 0-1,0-1 1,0 1-1,-1-1 1,1 0-1,-8 3 0,0-1 33,0-2-1,0 1 0,0-2 1,0 0-1,0 0 0,0-1 0,0 0 1,-1-1-1,1-1 0,-17-2 1,15 1-498,0-1 0,0-1 0,0 0 0,0 0 0,0-2 0,1 0 0,0 0 0,-14-10 0,25 15-58,1 0 0,-1 0-1,1 0 1,0 0 0,0 0-1,-1 0 1,1-1 0,0 1 0,0 0-1,0-1 1,0 1 0,0 0 0,1-1-1,-2-2 1,1-1-2646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32:06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576 60 2496,'0'-1'694,"-1"-9"4843,0 4-4280,0 5-1252,1 1-1,-1-1 1,0 0-1,1 1 1,-1-1 0,0 0-1,1 1 1,-1-1-1,0 1 1,0 0 0,0-1-1,0 1 1,1-1-1,-3 1 1,-31-18 784,30 18-696,0-1-1,1 1 0,-1 0 0,0 0 1,0 0-1,-4 1 0,-12 0-44,9 0 24,0 0 0,0 1 1,0 0-1,0 0 0,1 1 0,-1 1 1,1 0-1,-14 7 0,-3 1-2,11-6-29,0 2 1,0 0 0,0 1-1,-15 12 1,17-11-32,0 1 0,1 1 0,0 0 0,1 1 0,1 0 0,0 1 0,-9 15 0,-6 17 137,1 1 0,3 2 0,2 0 0,-13 52 1,30-91-82,1 1 1,0 0-1,0-1 1,2 1-1,-1 0 1,2 19-1,0-23-16,0 0-1,1 0 1,0-1 0,0 1-1,0 0 1,1-1 0,-1 0-1,2 0 1,-1 0 0,1 0-1,8 10 1,0-2 34,1-1 0,1-1-1,0 0 1,1 0 0,0-2 0,1 0 0,0 0-1,0-2 1,1 0 0,0-1 0,0 0 0,1-2-1,0 0 1,0-1 0,0-1 0,1 0 0,-1-1-1,1-2 1,-1 0 0,29-3 0,58-13 305,144-42 0,-230 53-318,0-1-1,-1-1 0,0-1 1,0-1-1,22-14 0,-28 14-8,0 1 0,-1-2 1,0 1-1,-1-2 0,0 1 0,-1-2 0,0 1 1,8-15-1,-5 4 55,-1 0 0,-1-1 1,-1 0-1,-1-1 0,9-45 1,-16 59-89,5-22-2,-1-1 0,-2-1 1,-1-42-1,-3 59-28,-1-1 0,0 1-1,-9-29 1,8 37-31,-1-1 0,0 0 0,0 1 0,0 0 0,-2 0 0,1 0 0,-12-13 0,14 18 25,-1 1-1,0 0 1,0 0 0,0 0-1,0 0 1,0 1-1,0-1 1,-1 1 0,1 0-1,-1 0 1,-6-1-1,7 2 1,-13-4-60,0 2 1,0 0-1,0 0 0,-1 2 0,1 0 1,-1 1-1,-23 3 0,0 3-111,-76 20-1,102-22 204,0 1-1,-28 13 0,39-16-173,0 1 0,-1-1 0,1 1 1,0 0-1,1 0 0,-1 0 0,0 1 0,1-1 1,0 1-1,0 0 0,0 0 0,0 0 1,-3 8-1,5-9-238,0 0-1,1 0 1,-1 1 0,1-1 0,0 0-1,0 1 1,0-1 0,0 0 0,1 1-1,-1-1 1,1 0 0,0 0 0,0 1-1,0-1 1,0 0 0,1 0 0,2 5-1,10 16-1526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32:07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26 3904,'-7'-12'1571,"7"11"-1522,0 1-1,0 0 1,0-1 0,0 1 0,0 0 0,0-1 0,0 1 0,0-1 0,0 1 0,0 0 0,0-1 0,0 1-1,1-1 1,-1 1 0,0 0 0,0-1 0,0 1 0,0 0 0,1-1 0,-1 1 0,0 0 0,0-1-1,1 1 1,-1 0 0,0 0 0,1-1 0,-1 1 0,0 0 0,1 0 0,-1-1 0,0 1 0,1 0 0,-1 0-1,0 0 1,1 0 0,-1 0 0,1 0 0,3-1 331,1 0 0,-1 1 0,1 0 0,-1 0 0,0 0 0,1 0 1,-1 1-1,1 0 0,-1-1 0,0 2 0,5 1 0,9 4 13,23 12 0,-14-5 297,3 2-460,-1 1 0,0 1 0,-2 1 0,0 2 0,-1 0 0,-1 2 0,39 47 0,18 32 341,-80-99-484,1 0 0,0 0 0,0 0 0,0 0 1,4 4-1,-6-7-165,0 1 1,0-1-1,-1 1 1,1-1 0,0 0-1,0 1 1,0-1-1,0 0 1,0 1-1,0-1 1,0 0 0,0 0-1,0 0 1,0 0-1,0 0 1,0 0-1,0 0 1,0 0-1,0-1 1,-1 1 0,1 0-1,0-1 1,0 1-1,0 0 1,0-1-1,1 0 1,8-3-1304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32:08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489 9 3712,'0'-1'188,"1"1"1,-1-1-1,0 0 0,1 1 1,-1-1-1,1 1 0,-1-1 1,1 1-1,0-1 0,-1 1 1,1 0-1,-1-1 1,1 1-1,0 0 0,-1-1 1,1 1-1,0 0 0,-1 0 1,1 0-1,0-1 0,1 1 1,-1 9 1216,1 5-341,-3-8-874,0 1-1,-1-1 1,0 1-1,0-1 1,0 1-1,0-1 1,-1 0 0,0 0-1,-1 0 1,-5 7-1,-118 162 1246,29-35-960,-13-8 207,101-121-602,-1 0 276,-18 16 0,26-25-272,1 0-1,-1 0 0,0 0 0,0 0 0,0-1 0,0 0 0,0 1 0,0-1 0,0 0 0,0 0 0,-1 0 0,-5 0 0,7-1-56,1 0-1,-1-1 1,1 1-1,-1 0 1,1-1 0,-1 1-1,1-1 1,-1 1-1,1-1 1,0 0-1,-1 1 1,1-1-1,0 0 1,0 0 0,-1 0-1,1 0 1,0 0-1,0 0 1,0 0-1,0-1 1,0 1 0,0 0-1,1-1 1,-1 1-1,-1-3 1,0-2 13,0 1 1,1-1-1,0 1 1,-1-1-1,1-7 0,0 0-92,1 0 0,0 1-1,1-1 1,0 0 0,1 1-1,1-1 1,0 1 0,0 0-1,1 0 1,8-16-1,-11 26-5,0-1 0,0 1-1,1-1 1,-1 1 0,1 0-1,0 0 1,-1 0-1,1 0 1,0 0 0,0 0-1,0 0 1,0 0 0,1 1-1,-1-1 1,0 1-1,1 0 1,4-2 0,-4 2 40,0 1 0,0-1 0,1 1 1,-1 0-1,0 0 0,0 0 0,1 1 1,-1-1-1,0 1 0,0-1 0,0 1 0,1 0 1,-1 1-1,4 1 0,8 6 113,-1 0-1,0 1 1,-1 0-1,0 1 1,14 17 0,-6-8 201,26 24 379,72 88-1,-108-119-598,0 1 0,1-2 0,23 20 0,-32-28-876,0 0 192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32:10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6 113 3072,'0'0'59,"0"0"0,0 0 0,-1 0 1,1 0-1,0 0 0,0 0 0,-1 0 0,1-1 1,0 1-1,0 0 0,-1 0 0,1 0 0,0 0 1,0-1-1,0 1 0,-1 0 0,1 0 0,0 0 1,0-1-1,0 1 0,-1 0 0,1 0 0,0-1 0,0 1 1,0 0-1,0 0 0,0-1 0,0 1 0,0 0 1,0 0-1,0-1 0,0 1 0,0 0 0,0-1 1,0 1-1,0 0 0,0 0 0,0-1 0,0 1 0,0 0 1,0-1-1,0 1 0,0 0 0,0 0 0,1-1 1,-1 1-1,0 0 0,0 0 0,0 0 0,1-1 1,2-13 4462,-3-10-1445,15 28-2789,14-6 152,0-1 0,55-13 0,2-1-224,7 6-170,106 1-1,-120 13 88,-22 4 155,-57-7-297,0 0 0,1 0 0,-1 0 0,0 0 0,0 0 0,1 0 0,-1 0 0,0 0 0,0 0 1,1 0-1,-1 0 0,0 0 0,0 0 0,0 0 0,1 0 0,-1 0 0,0 0 0,0-1 0,0 1 0,1 0 0,-1 0 0,0 0 0,0 0 0,0-1 0,0 1 0,1 0 0,-1 0 0,0 0 0,0-1 0,0 1 0,0 0 0,0 0 0,0 0 0,0-1 0,0 1 0,0 0 0,0 0 1,0-1-1,0 1 0,0 0 0,0 0 0,0-1 0,0 1 0,0 0 0,0 0 0,0-1 0,0 1-136,0-1 0,0 1 0,0-1 0,0 1 0,0-1 0,0 1 0,0-1 0,0 1 0,0-1 1,0 1-1,-1 0 0,1-1 0,0 1 0,0-1 0,0 1 0,-1-1 0,1 1 0,0 0 0,0-1 0,-1 1 0,1 0 0,0-1 0,-1 1 1,1 0-1,-1-1 0,1 1 0,0 0 0,-1 0 0,1 0 0,-1-1 0,-14 1-3645,4 3 1876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3:04:50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1 954 3392,'0'0'3237,"1"-4"-725,2 1-2134,-1 0 0,0-1-1,0 1 1,0 0 0,0-1 0,0 1 0,-1-1-1,2-6 1,8-36 1088,-4 17-753,0 1-233,-2 11-87,0 0 0,12-26-1,-9 24-267,2 1 0,0 1 0,1 0-1,14-17 1,-2 9 124,1 2 0,35-27-1,56-34 633,-104 76-823,16-11 348,1 2-1,58-27 0,-85 43-396,-1 1-1,1-1 1,0 1 0,0 0-1,0-1 1,0 1-1,0 0 1,0 0-1,1 0 1,-1-1-1,0 1 1,0 0-1,0 1 1,0-1-1,0 0 1,0 0 0,0 0-1,0 1 1,0-1-1,1 1 1,-1 0-1,0-1-1,0 1 1,-1 0 0,1 0 0,0-1 0,-1 1 0,1 0-1,-1 0 1,1 0 0,-1 0 0,0 0 0,1 0 0,-1 0-1,0 0 1,0-1 0,1 1 0,-1 2 0,0 2-8,0 0 1,0-1 0,-1 1-1,1 0 1,-1 0-1,0 0 1,-3 8 0,-3 2 15,-1 0-1,-15 22 1,12-18 49,0-5-48,0 1 1,-18 18-1,19-23 52,0 1 1,2 0 0,-1 0-1,-9 18 1,17-29-58,1 0 1,0 1 0,0-1-1,0 0 1,0 0-1,0 0 1,0 0 0,0 0-1,0 1 1,-1-1-1,1 0 1,0 0 0,0 0-1,0 0 1,0 1-1,0-1 1,0 0 0,0 0-1,0 0 1,0 0-1,0 1 1,0-1 0,0 0-1,0 0 1,0 0 0,0 0-1,0 1 1,0-1-1,1 0 1,-1 0 0,0 0-1,0 0 1,0 0-1,0 1 1,0-1 0,0 0-1,0 0 1,0 0-1,1 0 1,7-1 275,18-10-45,-16 7-126,53-23 59,76-42 0,-45 6-480,-92 61 269,0 0 0,1 1 1,-1-1-1,1 1 1,-1-1-1,1 1 1,-1 0-1,5-1 0,-6 2 26,0 0 0,-1 0 0,1 0 0,0 0 0,0 0 1,-1 0-1,1 1 0,0-1 0,-1 0 0,1 0 0,-1 1 0,1-1 0,0 0 0,-1 1 0,1-1 0,-1 1 0,1-1 0,-1 0 0,1 1 0,-1-1 0,1 1 0,-1 0 0,1-1 0,-1 1 0,0-1 0,1 1 0,-1 0 0,0-1 0,0 1 0,1 0 0,-1-1 0,0 1 0,0 0 0,0-1 0,0 1 0,0 0 0,0-1 0,0 2 0,0 6-7,0 1-1,0-1 1,-1 1-1,0-1 1,0 1 0,-1-1-1,0 0 1,-1 0-1,-3 9 1,-9 33 79,10-26 5,2-13 23,1 1 0,0-1 0,0 14 0,2-23-70,0-1 0,0 1 0,1-1-1,-1 1 1,1-1 0,-1 1 0,1-1 0,-1 1 0,1-1 0,1 2 0,-2-2 5,0-1 1,1 0 0,-1 1 0,0-1 0,1 1 0,-1-1 0,0 1 0,1-1 0,-1 0 0,1 1 0,-1-1 0,0 0 0,1 0 0,-1 1 0,1-1 0,-1 0 0,1 0 0,-1 1 0,1-1 0,-1 0 0,1 0 0,-1 0 0,1 0 0,-1 0 0,1 0 0,-1 0 0,1 0 0,0 0 0,-1 0 0,1 0 0,-1 0 0,1 0 0,0-1 0,11-6 120,0-1 0,0 0 1,18-17-1,3-3-43,116-68-162,-67 46 52,-3 1-213,-74 47-114,-5 5 130,-8 11 70,-18 20 175,25-33-55,-10 14 17,0 0-1,1 0 0,-14 28 0,21-37-1,1 1 0,-1 0 0,1 0 0,0 0 0,0 0 0,1 0-1,0 0 1,1 0 0,-1 0 0,1 0 0,1 1 0,1 9 0,-2-15 21,0 0 0,1 0 1,-1 0-1,1 0 0,0 0 1,-1 0-1,1-1 0,0 1 1,0 0-1,1 0 0,-1-1 1,0 1-1,0-1 0,1 1 1,-1-1-1,1 1 0,-1-1 1,1 0-1,0 0 1,-1 0-1,1 0 0,0 0 1,0 0-1,0 0 0,0-1 1,0 1-1,0-1 0,0 1 1,0-1-1,0 0 0,0 1 1,0-1-1,0 0 0,0-1 1,0 1-1,3-1 0,4-1 43,1 0-1,-1 0 1,1-2 0,-1 1-1,0-1 1,12-7-1,2-2 58,7-3-35,41-29 0,-43 25-86,14-11-134,-38 28 85,0 0-1,0-1 0,-1 1 0,1-1 0,-1 0 1,0 0-1,3-6 0,-10 18-232,-7 13-79,-9 28 0,17-41 389,0 1-1,1 0 0,0 0 1,1 0-1,0-1 1,0 1-1,2 13 0,-1-18-4,0 1-1,1-1 0,0 0 0,0 0 1,0 0-1,0 0 0,1 0 1,-1 0-1,1-1 0,0 1 0,0 0 1,1-1-1,4 7 0,-6-9 4,1 0 0,-1 0 0,1 0-1,-1 0 1,1 0 0,-1-1 0,1 1 0,-1 0-1,1-1 1,0 1 0,-1-1 0,1 1 0,0-1-1,0 0 1,-1 0 0,1 0 0,0 0 0,-1 0 0,1 0-1,0 0 1,0 0 0,-1-1 0,1 1 0,0-1-1,-1 1 1,1-1 0,-1 0 0,1 0 0,0 0-1,-1 0 1,0 0 0,1 0 0,1-1 0,4-4 36,0 0 0,-1 0 1,8-9-1,8-8 15,139-122-309,-153 136 109,-11 18-62,1-4 178,0 0 0,-1 0 1,1 0-1,-6 7 0,-7 14 3,13-22 40,1 0 0,-1 0 1,1 1-1,0-1 0,0 0 0,1 1 1,-1-1-1,1 1 0,0-1 1,1 6-1,0-7-26,-1 1 0,0-1 1,1 0-1,-1 1 0,-1-1 0,1 1 1,0-1-1,-1 0 0,0 1 0,0 2 0,-4 19 89,8 8 187,6-34-48,-3-3-166,0 0 1,-1 0 0,10-10 0,1-2-1,3 0-73,-1 1-1,2 0 1,0 1 0,1 2-1,0 0 1,1 1 0,40-14-1,-54 22-15,7-2-66,1 0 0,-1 1 0,1 1-1,26-2 1,-41 5 76,0-1 1,0 1-1,0 0 1,0 0-1,-1 1 1,1-1-1,0 0 1,0 0-1,0 0 1,-1 0-1,1 1 1,0-1-1,0 0 1,-1 1-1,1-1 1,0 1-1,-1-1 1,1 1-1,0-1 1,-1 1-1,1-1 1,0 1-1,-1-1 1,1 1-1,-1 0 1,0-1-1,1 1 1,-1 0-1,1 0 1,-1-1-1,0 1 1,0 0-1,1 0 1,-1 0-1,0-1 1,0 1-1,0 0 1,0 0-1,0 0 1,0-1-1,0 1 1,0 0-1,0 0 1,0 0-1,-1 0 1,0 6 1,-1 0 1,0 0-1,-1 0 1,-3 8 0,2-7 56,-5 21 29,8-24-8,-1 0 0,1 0 0,-1 1 0,0-1 0,0 0-1,0-1 1,-5 8 0,172-163 411,-160 147-408,10-8-581,-15 12 492,0 0 0,1 0 0,-1 0 0,0 0 0,0 0 0,1 0 0,-1 0 0,0-1 0,0 1 0,1 0 0,-1 0 0,0 0 0,0 0-1,1 0 1,-1 0 0,0 1 0,0-1 0,1 0 0,-1 0 0,0 0 0,0 0 0,0 0 0,1 0 0,-1 0 0,0 0 0,0 1-1,1-1 1,-1 0 0,0 0 0,0 0 0,0 0 0,0 1 0,1-1 0,-1 0 0,0 0 0,0 0 0,0 1 0,0-1 0,0 0 0,0 0-1,0 1 1,1-1 0,-1 0 0,0 0 0,0 1 0,0-1 0,0 0 0,0 0 0,0 1 0,0-1 0,0 0 0,0 0 0,0 1 0,-1-1-1,1 0 1,0 0 0,0 1 0,0-1 0,0 154-47,1-144 154,0-1 1,0 1 0,3 10-1,-3-16-50,-1-3-38,0-1 1,1 1-1,-1-1 1,0 1-1,0-1 1,0 1-1,1-1 1,-1 0 0,0 1-1,1-1 1,-1 1-1,0-1 1,1 0-1,-1 1 1,0-1-1,1 0 1,-1 1-1,1-1 1,-1 0 0,1 0-1,-1 0 1,1 1-1,-1-1 1,1 0-1,-1 0 1,1 0-1,-1 0 1,1 0 0,-1 0-1,1 0 1,-1 0-1,1 0 1,-1 0-1,1 0 1,-1 0-1,1 0 1,-1 0-1,1 0 1,-1-1 0,1 1-1,-1 0 1,0 0-1,1-1 1,-1 1-1,1-1 1,22-14 305,-21 14-307,16-13 48,28-31 0,-6 4-31,11-5 104,-8 9-101,-1-3-1,-2-2 1,35-46-1,-27 17 1,-3-2 0,50-111-1,-82 157-59,-5 13-88,-2 0 1,6-16 0,-11 22-364,-2 9 63,-5 17 67,-18 65 309,-56 133-1,73-200 53,-59 146 18,50-118 47,-16 79 0,31-122-62,-1 10 52,1 0-1,-2 15 0,3-23-25,0-1 1,0 1-1,1-1 0,-1 1 1,0-1-1,1 1 0,-1-1 0,1 0 1,0 1-1,0-1 0,0 0 1,0 1-1,0-1 0,1 0 0,-1 0 1,4 3-1,-4-4-15,0 0 0,1 0 0,-1-1-1,0 1 1,1-1 0,-1 1 0,1-1 0,-1 1 0,0-1 0,1 0 0,-1 0 0,1 0 0,-1 0-1,1 0 1,-1 0 0,1 0 0,-1 0 0,1-1 0,-1 1 0,1-1 0,-1 1 0,0-1 0,1 1-1,1-2 1,6-3 60,1 0 0,11-9 1,-14 9-5,11-7-15,-1 0 0,-1-2 0,0 0 0,-1-1 1,21-27-1,-9 13-236,-21 24 121,0-1 0,-1 1 0,0-1 0,0-1 0,0 1 0,-1-1 0,4-6 1,-3 24-155,1 0 0,1 0 1,14 18-1,-19-27 238,0 0 0,0 0 0,0 0 1,1-1-1,-1 1 0,1-1 0,-1 1 0,1-1 0,-1 0 1,1 0-1,0 0 0,0 0 0,-1-1 0,1 1 0,0-1 1,0 0-1,3 0 0,6 0 26,1 0-1,18-4 1,-28 3-41,20-2 68,-1-2 1,-1-1 0,25-10 0,-31 10-62,-1 0-1,-1-1 1,1-1-1,-1 0 1,18-14-1,-28 18-34,0 0 0,0 1-1,0-1 1,0 0 0,-1-1-1,0 1 1,1 0 0,1-8-1,-1 4-20,-2 8 13,-1-1 0,0 1 0,1-1 0,-1 1 0,0-1 0,0 1 0,0-1 0,1 1 0,-1-1 0,0 1 0,0-1 1,0 0-1,0 1 0,0-1 0,0 1 0,0-1 0,0 1 0,0-1 0,0 0 0,0 1 0,-1-1 0,1 1 0,0-1 0,0 1 0,0-1 0,-1 1 0,1-1 0,0 1 0,-1-1 0,0 0-12,0 1 0,0-1 0,0 1-1,0 0 1,0-1 0,0 1 0,0 0 0,0 0 0,0 0-1,0 0 1,0 0 0,0 0 0,0 0 0,-2 1 0,-3 0-33,0 0 1,1 1 0,-1 0 0,-8 4 0,-1 3 30,0 1 1,0 0 0,-17 17 0,27-23 50,1 1-1,0-1 1,-1 1 0,1 0 0,1 0-1,-1 0 1,1 1 0,0-1 0,0 1 0,1-1-1,-1 1 1,-2 12 0,5-16-8,0 1 0,0-1 0,0 0 0,0 0 0,0 0 0,0 0 0,1 0 0,-1 1 0,1-1 0,-1 0 0,1 0 0,0 0 0,0 0 0,0 0 0,2 2 0,-1-1 7,1 0 0,-1 0 0,1 0 0,0 0 1,0-1-1,0 0 0,0 1 0,5 1 0,-2-1 39,0 0 0,0 0 1,1-1-1,-1 0 0,1 0 0,-1-1 0,1 1 0,-1-2 1,1 1-1,10-1 0,17-4 5,-1-1 0,0-2 1,0-1-1,-1-2 0,0-1 0,0-1 1,-1-2-1,-1-1 0,38-25 1,-55 30-13,-1 0 1,0-1 0,11-13-1,12-10-429,-26 28 160,-5 7 40,-6 15-67,0-6 183,0 3 102,1-1-1,0 0 1,1 1-1,0-1 0,3 14 1,-1 3-65,-2-23 24,1-1 1,-1 1-1,1-1 0,0 1 1,0-1-1,3 7 1,-2-7 17,-1-1 51,1 1 0,0-1 0,0 0 0,1 0 0,-1 0 0,5 6 0,-6-9-40,1 0 0,-1 0-1,0-1 1,0 1-1,1 0 1,-1 0 0,0-1-1,1 1 1,-1-1 0,1 1-1,-1-1 1,1 1 0,-1-1-1,0 0 1,1 0 0,0 0-1,-1 0 1,1 0 0,-1 0-1,1 0 1,-1 0 0,0-1-1,4 0 1,30-11 141,0-2 1,-1-1-1,38-23 1,-51 26-209,10-4 86,0-2-1,-2-1 1,0-1 0,32-30-1,-45 35 11,7-5-85,-2-2 0,0 0 1,29-41-1,-49 62 32,1-4-34,1-1 1,1 1-1,-1 0 1,1 0-1,0 1 1,0-1-1,0 1 1,1 0-1,-1 0 1,1 0-1,5-3 1,-9 7 23,-1 0 0,1 0 0,-1-1-1,1 1 1,-1 0 0,1 0 0,-1 0 0,1 0 0,-1 0 0,1 0 0,-1 1 0,1-1-1,-1 0 1,1 0 0,-1 0 0,1 0 0,-1 1 0,1-1 0,-1 0 0,0 0 0,1 1-1,-1-1 1,1 0 0,-1 1 0,0-1 0,1 0 0,-1 1 0,0-1 0,1 1 0,-1-1-1,0 0 1,1 1 0,-1-1 0,0 1 0,0-1 0,0 1 0,0-1 0,0 1 0,1-1-1,-1 1 1,0-1 0,0 1 0,0 0 0,3 30-106,-2-24 129,0 9-3,0 0 0,-1-1 0,0 1-1,-2 0 1,0 0 0,0-1-1,-1 1 1,-1-1 0,-1 0-1,0 0 1,-1-1 0,-1 1-1,0-1 1,-13 19 0,11-20 74,-1-1 0,1 0 0,-2-1 0,-13 12 0,21-21-70,0 1 1,0-1 0,0 0-1,-1 0 1,1 0-1,-1 0 1,1-1-1,-1 0 1,0 1 0,0-1-1,1 0 1,-1-1-1,0 1 1,0-1-1,0 0 1,0 0 0,0 0-1,0 0 1,0-1-1,0 1 1,-3-2-1,-12-5 25,0-1 0,1 0-1,1-2 1,-23-15 0,25 16-47,12 8-8,1 2 6,-7-6-20,48 24 6,0-1 0,62 18-1,-3 0 462,-64-24-159,44 12-1,-64-20-215,0-2 0,0 0 0,1 0 0,0-1 0,-1-1 0,17-2-1,7-4-104,0-2-1,55-18 0,-77 21-382,23-12-1,-15 1-2846,-4-5-5351,-15 17 5429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32:11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22 3552,'-19'8'2106,"26"-8"3734,8-1-3992,16 0-853,51-10 352,5 0-673,-42 7-629,0 3-1,63 6 0,-65-4-615,-24-1-1593,0 0 564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32:12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4 2816,'0'0'131,"0"-1"-1,1 1 1,-1 0 0,0-1-1,1 1 1,-1 0 0,0 0-1,1-1 1,-1 1 0,0 0-1,1 0 1,-1 0 0,0 0-1,1-1 1,-1 1 0,0 0-1,1 0 1,-1 0 0,1 0-1,-1 0 1,0 0-1,1 0 1,-1 0 0,1 0-1,-1 0 1,0 0 0,1 0-1,-1 1 1,1-1 0,-1 0-1,0 0 1,1 0 0,-1 0-1,0 1 1,1-1 0,-1 0-1,0 0 1,1 1 0,-1-1-1,0 0 1,0 0 0,1 1-1,-1-1 1,0 0 0,0 1-1,0-1 1,1 0 0,-1 1-1,0-1 1,0 1 0,0 0-1,0 4 109,-1 0 0,0-1 0,0 1 0,0 0 0,-1 0 0,-2 5 0,-6 19 360,4 14 367,-1 76 1,4-30-217,0-59-562,1-12-13,1 0 1,2 33 0,-1-16 506,0-38-522,0-18-6986,0 16 4634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32:13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83 5472,'0'5'4680,"0"-5"-4576,8 0 1920,14-3-1133,-18 2-393,219-34 2195,-153 28-2402,114-9 175,-48 1-268,-135 15-317,-1 0-1,1 0 1,-1 0 0,1 0-1,-1 0 1,1-1 0,-1 1 0,1 0-1,-1 0 1,1-1 0,-1 1-1,1 0 1,-1-1 0,1 1 0,-1 0-1,0-1 1,1 1 0,-1-1-1,1 1 1,-1 0 0,0-1 0,0 1-1,1-1 1,-1 1 0,0-1-1,0 1 1,1-1 0,-1 1 0,0-2-1,-11 10-7058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32:14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4 184 4480,'-4'5'3152,"9"-8"-1052,19-16 3,-1 0-973,9-4-557,1 2 1,1 1-1,1 1 0,0 2 1,69-23-1,-96 38-562,0 0 1,0 1-1,1-1 1,-1 2-1,0-1 1,0 1-1,1 0 1,8 2-1,-14-2-9,0 1-1,1 0 1,-1-1-1,0 1 1,1 1 0,-1-1-1,0 0 1,0 1 0,0-1-1,0 1 1,0 0-1,-1 0 1,1 0 0,0 1-1,-1-1 1,0 1-1,1-1 1,-1 1 0,0 0-1,0-1 1,2 7-1,0 0 49,-1 0 0,0 0 0,-1 1-1,0 0 1,0-1 0,-1 1-1,0 0 1,-1-1 0,-1 18-1,-1-15-34,0 1 0,-1 0 0,-1-1 0,0 1-1,0-1 1,-10 19 0,2-11 31,0-1-1,-2 0 1,0-1-1,-1 0 1,0-1 0,-2-1-1,-31 25 1,13-15 282,-49 26 0,81-50-233,-8 4 143,9-4-31,6-2 122,29-8-105,1 2 0,-1 1 0,1 2 0,1 2 0,48 3 0,23 2-181,-102-4-349,13 0 995,-16 1-920,-1-1 0,1 0 0,-1 0 1,0 0-1,1 0 0,-1 0 0,1 0 0,-1 0 1,1-1-1,-1 1 0,1 0 0,-1 0 1,0 0-1,1 0 0,-1 0 0,1-1 0,-1 1 1,0 0-1,1 0 0,-1-1 0,1 1 1,-1 0-1,0-1 0,1 0 0,-1-4-2163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32:14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17 612 2976,'-4'4'412,"3"-3"-254,0-1 1,0 1 0,0 0-1,0 0 1,0 0-1,0 1 1,1-1 0,-1 0-1,0 0 1,1 0-1,-1 1 1,0-1 0,1 0-1,0 1 1,-1-1-1,1 0 1,0 1 0,-1-1-1,1 2 1,1 4 3573,1-13-1854,49-64 496,-17 21-2022,2 2 0,68-68 0,-46 63-315,-6 5-53,56-64 0,-106 109 21,40-51 105,-37 45-76,-1 1 0,1-2 1,-1 1-1,-1 0 0,3-10 0,-5 17-503,-2 4 179,-24 61 116,10-34 216,-19 35 1,26-51 64,1 0 0,0 0 0,1 1-1,-7 24 1,11-31-27,0 0 0,0 0 0,1 0 0,0 1 0,1-1 0,0 0 0,0 1-1,1-1 1,0 0 0,2 10 0,-3-17-53,1-1-1,-1 1 1,0 0-1,0-1 1,1 1-1,-1 0 1,0 0-1,1-1 1,-1 1 0,1-1-1,-1 1 1,1 0-1,-1-1 1,1 1-1,-1-1 1,1 1-1,-1-1 1,1 0-1,0 1 1,-1-1-1,1 0 1,0 1-1,-1-1 1,1 0 0,0 0-1,0 1 1,-1-1-1,1 0 1,0 0-1,0 0 1,-1 0-1,1 0 1,0 0-1,0 0 1,-1 0-1,1-1 1,0 1-1,0 0 1,0-1 0,3 0 78,-1 0 1,1-1 0,-1 0 0,1 0 0,-1 0 0,5-4 0,16-16 38,0-1 0,-1-1 0,32-46 0,-39 46-74,20-43 0,-23 41-66,51-109-724,-88 226-387,10-34 1547,12-47-330,0 0 0,0 0 0,1 0 0,1 0 0,0 18 0,0-24-73,1-1 0,-1 1 0,1-1 1,0 1-1,0-1 0,0 1 0,0-1 0,0 0 0,1 1 0,-1-1 0,1 0 1,0 0-1,0 0 0,0 0 0,1-1 0,-1 1 0,1-1 0,-1 1 1,4 2-1,-5-5-176,0 0 0,0 1 1,0-1-1,0 0 0,0 1 1,0-1-1,0 0 0,0 0 0,0 0 1,0 0-1,0 0 0,0 0 1,1 0-1,8 0-3055,-1 4 725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32:17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27 167 2080,'-20'0'3994,"15"0"-2506,4 0-601,3 0 1074,8-6-1310,4-4 197,19-19-1,-24 20-720,1 1 0,0-1 0,0 2 0,12-7 1,-19 12-72,3-1-30,0 0 0,0 0 0,9-2 0,-13 4-30,-1 1 0,0 0 0,0-1 0,0 1 0,0 0 0,1 0 1,-1 0-1,0 0 0,0 0 0,0 0 0,1 0 0,-1 0 0,0 1 0,0-1 0,0 0 0,0 1 0,0-1 1,1 1-1,-1-1 0,0 1 0,0 0 0,0-1 0,0 1 0,0 0 0,1 1 0,0 2 31,1 0 0,-1 0-1,0 0 1,0 0 0,0 1-1,0-1 1,-1 1 0,0-1-1,1 1 1,-2-1 0,1 1 0,-1 0-1,1-1 1,-1 1 0,-1 7-1,1-1 27,-1 8 8,-4 22 1,-1 15 82,7-41-92,-3 22 259,-10 63 386,11-92-664,1-4 13,-1 0 0,1 1 1,0-1-1,0 1 0,1-1 0,-1 0 0,1 1 0,0-1 0,0 0 0,0 1 0,0-1 1,1 0-1,0 0 0,0 0 0,0 0 0,4 4 0,-5-7 11,0 0-1,0 0 0,0 0 1,0-1-1,0 1 0,0 0 1,0-1-1,0 1 0,1-1 1,-1 1-1,0-1 1,0 0-1,1 1 0,-1-1 1,0 0-1,1 0 0,-1 0 1,0 0-1,0 0 1,1 0-1,-1 0 0,0-1 1,1 1-1,-1 0 0,0-1 1,0 1-1,3-2 0,2 0 1,1-1-1,0-1 0,10-6 0,20-13 136,53-22 1,23-14 8,-105 54-180,0-1 1,-1-1-1,0 1 0,0-1 0,0 0 0,-1-1 0,0 0 0,-1 0 0,1 0 0,-1 0 0,-1-1 0,0 0 0,0 0 0,4-18 0,-4 14-11,-1-1-1,-1 0 1,0 0-1,-1 0 1,-1 0-1,0 0 1,-1-1-1,0 1 1,-5-22-1,3 27-66,0 0 0,0 0 0,-1 0 0,0 0-1,-1 0 1,-6-8 0,105 61-636,-81-41 983,-2 0-3204,-7 0 1261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32:18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38 4320,'-10'-9'8373,"16"9"-7258,1 0-798,1-1 1,0-1-1,-1 1 0,1-2 1,11-3-1,10-4 45,-22 9-358,0-1 0,0 1 0,0 0 0,8 1 0,-14 0-15,1 0 1,-1 0 0,0 0-1,1 0 1,-1 1 0,0-1-1,1 1 1,-1-1-1,0 0 1,1 1 0,-1 0-1,2 0 1,-3 0 11,0-1 0,1 1 0,-1-1 0,1 1 0,-1-1 0,0 1 0,0-1 0,1 1 0,-1-1 0,0 1 0,0-1 0,0 1 0,0 0 0,1-1 0,-1 1 0,0-1 0,0 1 0,0 0 0,0-1 0,0 1 0,-1-1 0,1 1 0,0-1 0,0 1 0,0 0 0,0-1 0,-1 1 0,1-1 0,-1 1 0,-8 18 259,-16 25 1,15-29-83,1 0 0,-12 29 1,16-30-75,-7 17 228,12-30-276,-1 0-1,1 0 1,0 1-1,0-1 1,-1 0-1,1 0 1,0 1-1,0-1 1,0 0-1,0 0 1,0 1-1,1-1 1,-1 0-1,0 0 1,1 0-1,-1 1 1,0-1-1,1 0 1,0 1-1,0-1-21,0-1 0,-1 0 0,1 1-1,0-1 1,0 0 0,0 0 0,-1 1 0,1-1-1,0 0 1,0 0 0,0 0 0,-1 0-1,1 0 1,0 0 0,0 0 0,0 0-1,0 0 1,-1 0 0,2-1 0,1 1 64,20-4 178,0-1 0,40-13 0,-37 9-453,37-6 0,-41 10-592,21-2-1257,-14 9-2165,-5 5 1226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32:21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3 2080,'0'0'42,"0"0"-1,-1-1 1,1 1-1,0 0 1,-1 0 0,1-1-1,-1 1 1,1 0-1,0 0 1,-1 0 0,1-1-1,-1 1 1,1 0-1,0 0 1,-1 0 0,1 0-1,-1 0 1,1 0-1,-1 0 1,1 0 0,-1 0-1,1 0 1,0 0 0,-1 0-1,1 1 1,-1-1-1,1 0 1,-1 0 0,1 0-1,0 0 1,-1 1-1,1-1 1,0 0 0,-1 1-1,1-1 1,0 0-1,-1 0 1,1 1 0,0-1-1,-1 1 1,1-1-1,0 0 1,0 1 0,0-1-1,-1 0 1,1 1 0,0 0-1,-7 6 1514,-2-4-457,6-3-768,-1 1-1,1 0 1,0 0-1,0 0 1,0 1 0,1-1-1,-1 1 1,0-1 0,-2 3-1,-2-3 741,6-1-225,6 0 584,14-2-831,-14 1-534,-1 0 0,0 1 0,1-1 0,-1 1 0,6 1 0,39 3 340,64-2 0,-81-2-124,-23 0-245,160 6 260,-138-4-103,-15-1-35,0 1-1,25 5 0,-41-7-155,0 0 0,1 0 0,-1 1 0,0-1 0,1 0 0,-1 0 0,0 0 0,1 0 0,-1 0 0,0 0 0,1 0 0,-1 0 0,0 0 0,1 0 0,-1 0 0,0 0 0,1 0 0,-1-1 0,0 1-1,1 0 1,-1 0 0,0 0 0,1 0 0,-1-1 0,0 1 0,1 0 0,-1 0 0,0 0 0,0-1 0,1 1 0,-1 0 0,0-1 0,0 1 0,0 0 0,0 0 0,1-1 0,-1 1 0,0 0 0,0-1-1,0 1 1,0 0 0,0-1 0,0 1 0,0 0 0,0-1 0,0 1 0,0-1 0,0 1 0,0 0 0,0-1 0,0 1 0,0 0 0,0-1 0,0 1 0,0 0 0,0-1 0,-1 1 0,1-4-1230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32:21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48 3072,'-24'0'8650,"29"0"-7002,42-6 451,-24 3-1696,0 0-189,81-14 435,-57 10-449,1 1-1,56 2 1,-65 2-111,140 2 117,-80 1-2363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32:39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41 2720,'-5'-1'833,"-1"1"1,1 1-1,0-1 1,0 1-1,0-1 1,-7 3-1,10-1-130,11-2 1298,0 0-1830,0 1 1,0-1-1,0 0 0,0-1 0,0 0 0,12-3 0,-7 1-110,53-9 146,64-9-95,-103 18-140,1 1 0,45 3 0,-31-1-282,-42 1 303,-1-1-1,0 1 0,0-1 0,0 0 1,0 1-1,0-1 0,0 1 0,0-1 1,0 0-1,0 1 0,0-1 0,0 1 1,0-1-1,0 1 0,0-1 1,-1 0-1,1 1 0,0-1 0,0 1 1,-8 9 19,0-1 1,0 1 0,-1-1-1,0-1 1,0 0 0,-13 8-1,-3 3-4,-10 14 152,2 1 1,-59 77-1,40-46 15,13-17 19,-22 27 401,56-70-411,-1 2-1,1-1 1,1 0-1,-1 1 1,1 0 0,-4 9-1,8-16-164,0 1-1,0-1 1,0 0-1,0 0 1,0 1 0,0-1-1,0 0 1,0 0-1,0 0 1,0 1-1,0-1 1,0 0-1,0 0 1,1 0 0,-1 1-1,0-1 1,0 0-1,0 0 1,0 0-1,1 1 1,-1-1-1,0 0 1,0 0 0,0 0-1,1 0 1,-1 0-1,0 0 1,0 1-1,0-1 1,1 0 0,-1 0-1,0 0 1,0 0-1,1 0 1,-1 0-1,0 0 1,0 0-1,1 0 1,-1 0 0,0 0-1,0 0 1,1 0-1,-1 0 1,0-1-1,1 1 1,14-1 322,2-5-240,0 1 0,21-12 1,8-2-70,213-72 90,-196 67-3033,-52 19 1096,-1-1 0,0 0 1,14-10-1,1-3-1326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3:04:50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 10976,'5'5'4960,"0"16"-4321,-5-14 2689,0 7-1952,-10-2 512,1 4-1120,-10-2-480,10-2-192,-16-12-1664,17 4 864,-3-16-4768,6-1 3009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32:40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75 2816,'-1'-1'255,"0"0"-1,0 1 1,0-1 0,0-1-1,0 1 1,0 0 0,0 0-1,1 0 1,-1 0 0,0-1-1,0 0 1,-18 8 4614,19-6-4544,7 1 395,-3 1-594,0 0 0,1-1-1,-1 1 1,1-1-1,0 0 1,0-1 0,-1 1-1,1-1 1,0 0 0,5 0-1,52-8 437,-43 5-468,329-52 700,-321 51-758,1 0 1,0 2-1,0 1 0,31 3 1,-41-1-50,-15-1 8,0 0 0,1 0-1,-1 0 1,0 1 0,0 0-1,1-1 1,4 3 0,-7-2 4,0-1 0,0 1 0,0 0 0,-1 0 0,1-1 0,0 1 0,0 0 0,0 0 0,0 0 0,-1 0 0,1 0 0,-1 0 0,1 1 0,-1-1 0,1 0 0,-1 0 0,1 0 0,-1 0 0,0 1 0,0-1 0,0 0 0,0 0 0,1 1 0,-2-1 1,1 1-1,-1 6 1,0-1 0,0 0 0,-1 0 0,0 1 0,0-1 0,0 0 0,-7 10 0,2-1 0,-3 6 11,-1-1 0,0-1 0,-2 0 1,-1-1-1,0 0 0,-1-1 0,-1 0 1,-26 22-1,-89 61 190,65-53-55,28-19-29,0 1 0,3 3 1,-33 37-1,21-13 114,3 3-1,2 1 1,-42 84-1,76-129-122,4-9-31,1-1 1,-1 0-1,1 1 0,1-1 0,-1 1 0,1 0 1,-2 11-1,4-17-42,0-1 0,1 1 0,-1 0 0,0-1 0,0 1 0,0 0 0,1-1 0,-1 1 0,0-1 1,1 1-1,-1 0 0,0-1 0,1 1 0,-1-1 0,1 1 0,-1-1 0,1 1 0,-1-1 0,1 1 0,-1-1 0,1 0 0,0 1 0,-1-1 1,1 0-1,-1 1 0,1-1 0,0 0 0,-1 0 0,1 0 0,0 0 0,-1 0 0,1 1 0,0-1 0,0 0 0,-1 0 0,1-1 0,0 1 1,-1 0-1,2 0 0,30-7 398,-27 6-408,179-57 322,-148 49-307,-8 3 59,0-2-1,26-12 1,-43 15-1117,-1-2 0,1 1 0,-2-1 0,1-1 0,-1 0-1,0 0 1,-1-1 0,11-13 0,-1 4-688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32:41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3232,'3'-3'264,"2"-1"571,-5 4-823,0 0 1,0 0-1,0 0 0,0 0 0,1 0 1,-1 0-1,0 0 0,0 0 0,0 0 1,0 0-1,0 0 0,0 0 0,0 0 1,0 0-1,0 0 0,0 0 1,0 0-1,1 0 0,-1 0 0,0 0 1,0 0-1,0 0 0,0 0 0,0 0 1,0 0-1,0 0 0,0 0 0,0 0 1,0 0-1,0 0 0,0 0 0,0 0 1,0 0-1,0 0 0,1 0 0,-1 1 1,0-1-1,0 0 0,0 0 0,0 0 1,0 0-1,0 0 0,0 0 0,0 0 1,0 0-1,0 0 0,0 0 0,0 0 1,0 1-1,0-1 0,0 0 0,0 0 1,0 0-1,0 0 0,0 0 0,0 0 1,0 0-1,0 1 940,1 4 776,1-2-1479,0 1-1,0-1 1,-1 1-1,0 0 1,1 0-1,-1 0 1,-1 0-1,1 0 1,0 7-1,-1 45 989,0-32-761,-4 59 386,1-46-600,3 45 0,1-18 0,-2-46-79,1 0-1,1 0 1,4 19-1,-4-17 448,-1-20-670,0 0 1,0 0-1,0 0 1,0 0-1,0 1 1,0-1-1,0 0 1,0 0 0,0 0-1,0 0 1,0 0-1,0 0 1,0 0-1,0 0 1,1 0-1,-1 0 1,0 0-1,0 1 1,0-1 0,0 0-1,0 0 1,0 0-1,0 0 1,0 0-1,1 0 1,-1 0-1,0 0 1,0 0 0,0 0-1,0 0 1,0 0-1,0 0 1,0 0-1,1 0 1,-1 0-1,0 0 1,0 0 0,0 0-1,0 0 1,0 0-1,0-1 1,0 1-1,0 0 1,1 0-1,-1 0 1,0 0 0,0 0-1,0 0 1,0 0-1,0 0 1,0 0-1,0 0 1,0 0-1,0-1 1,0 1 0,0 0-1,0 0 1,3-5-994,0 0 1,-1 0 0,1 0 0,0-5 0,2-4-1482,5 1 333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32:41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14 118 3808,'-3'-5'399,"1"1"1,0-1-1,0 0 0,-2-8 1,4 11-231,0 0 0,-1 0 0,1 1 0,0-1 0,0 0 0,1 0 0,-1 0 0,0 1 0,1-1 0,-1 0 0,1 0 0,-1 1 0,1-1 0,0 0 1,-1 1-1,1-1 0,2-2 0,2-2 240,-1 0 33,0 1 0,0 0 0,0 0 0,10-8 0,-12 12-353,0-1 0,1 1-1,-1 0 1,1 0-1,-1 0 1,1 0 0,-1 0-1,1 0 1,0 1-1,-1-1 1,1 1 0,0 0-1,0 0 1,-1 0-1,5 0 1,-3 1-40,1 0 1,-1 0 0,1 0-1,-1 1 1,0-1-1,1 1 1,-1 0-1,0 0 1,0 1-1,-1-1 1,1 1-1,5 4 1,2 4 100,0 0 0,12 17 0,-19-22-7,5 5 86,0 1 0,-1 1-1,-1 0 1,0 0 0,7 18 0,-11-24-92,-1 1 0,0 0 0,0 0 0,0 1 0,-1-1 0,-1 0 0,1 1 0,-1-1 0,0 0 0,-3 15 0,0-11-5,-1 1 0,1-2 0,-2 1-1,0 0 1,0-1 0,-14 20 0,15-25-78,0 0 1,-1 0-1,0-1 1,0 1-1,0-1 1,0-1-1,-1 1 1,0-1-1,0 0 1,0 0-1,0-1 0,-1 1 1,-6 1-1,-4 3-54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32:42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74 125 3072,'-6'-2'5510,"7"8"-3662,8 7-929,-6-10-709,0 0 0,0-1 1,0 1-1,1-1 0,-1 0 0,1 0 0,0-1 1,-1 1-1,1-1 0,0 1 0,0-1 0,0 0 1,0-1-1,6 1 0,-4-1-107,-1 0 0,1-1 1,-1 0-1,1 0 0,-1 0 0,1-1 0,-1 1 0,1-1 1,-1-1-1,7-3 0,16-8 233,24-15 206,-46 25-480,-1 1 0,0-1 0,0-1 0,0 1 0,0-1 0,6-7 0,-9 10-56,-1-1-1,0 1 1,0 0 0,0 0 0,0-1-1,-1 1 1,1 0 0,-1-1 0,1-3-1,-1 5-14,0 0-1,0 0 0,0-1 1,0 1-1,0 0 1,0-1-1,0 1 0,0 0 1,-1 0-1,1-1 0,-1 1 1,1 0-1,-1 0 0,1 0 1,-1 0-1,1-1 0,-1 1 1,0 0-1,0 0 0,0 0 1,-1 0-1,-1-2-99,-1 1 0,0 0-1,0 0 1,0 1 0,0-1-1,-1 1 1,1 0 0,0 0 0,0 1-1,-7-1 1,3 0 20,0 1 1,1 0-1,-1 1 1,0 0-1,-7 2 1,3 0 166,-1 1 0,2 0 0,-1 1 0,0 1 0,1 0 0,0 0 0,0 1 0,1 1 0,0 0 0,0 0 0,1 1 0,0 0 0,0 0 0,1 1 0,1 0 0,-1 1 0,2 0 0,-1 0 0,2 0 0,-1 1 0,2 0 0,-1 0 0,2 0 0,-1 0 0,2 1 0,0-1 0,0 1 0,1 0 0,1-1 0,0 1 0,1 0 0,0 0 0,1-1 0,4 18 0,-3-20 59,0-1 0,0 0 0,1 0 0,0 0-1,1 0 1,0-1 0,0 0 0,1 0 0,0 0-1,11 11 1,-12-14-74,1-1 0,-1 0 0,1 0 0,0 0 0,-1-1 0,2 1 0,-1-1 0,0-1 0,1 1 0,-1-1 0,1 0 0,0-1 0,-1 0-1,1 0 1,11 0 0,-3-1-48,-1 0 0,0-2-1,1 0 1,-1 0-1,0-2 1,0 1 0,-1-2-1,1 0 1,-1 0 0,15-9-1,-13 5-896,-1-1 0,-1 0 1,1-1-1,-1 0 0,11-14 0,8-14-3726,-3 0 1467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32:43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16 3968,'-13'-4'1382,"-3"-1"1422,11 7-949,4-3-808,-3 5 275,7-4-951,0 0 0,0 0 0,0 0 0,0 0 0,-1 0 0,7-2 0,0 0-173,-1 1-128,19-2 207,30 0 0,-49 3-245,1 0 1,0 1 0,-1 0-1,0 1 1,1 0 0,-1 0-1,16 7 1,-22-8-36,0 0-1,0 0 0,0 0 1,0 1-1,0-1 0,0 1 1,-1-1-1,1 1 0,0 0 1,-1-1-1,0 1 0,1 0 1,-1 0-1,0 0 0,0 0 1,0 0-1,1 3 1,-1-1 21,0 0 1,0 0 0,-1 0 0,1 0-1,-1 0 1,0 0 0,0 0 0,-1 0 0,0 6-1,-3 2 95,1 0 0,-2 0 0,1 0 0,-2 0 0,-9 16 0,0-9 110,13-16-167,-1-1 1,0 1-1,1 0 1,0 0 0,0 1-1,0-1 1,0 0-1,0 1 1,0-1-1,1 1 1,-2 5-1,3-8-17,1 0 0,-1 0 0,0 0 0,1 0 0,-1 0 0,0 0 0,1-1 0,-1 1 0,1 0 0,-1 0 0,1 0 0,-1-1 0,1 1 0,0 0 0,-1-1 0,1 1 0,0 0-1,0-1 1,0 1 0,-1-1 0,1 1 0,0-1 0,0 1 0,2-1 0,23 7 577,-17-6-493,1-1 0,-1 0 1,0 0-1,17-4 0,5 0-25,-21 3-85,-3 0-17,1 1 1,-1 0-1,1 0 1,6 1-1,6 0-109,-11-1-1517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32:44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15 261 3072,'-14'-9'13391,"15"9"-13356,0 0-1,0 0 1,0 1-1,0-1 1,0 0-1,0 0 1,0-1-1,0 1 1,0 0-1,0 0 1,-1 0-1,1-1 1,1 1-1,4-2 6,55-7 215,33-4-30,192-10 282,126-9 266,-346 26-665,334-24 136,145 14-47,-531 16-198,353-10 754,-240-6-422,-112 13-469,0-1-1,-1 0 1,1-1-1,-1-1 1,0 0-1,-1-1 1,18-11-1,18-17-9723,-43 29 6790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32:45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5 4480,'-11'-5'2428,"11"13"938,2 8-2638,-5 43 878,-16 84-1,9-78-986,-34 238 1327,37-260-1698,3 0 0,1 0 0,3 49 0,2-44 1869,17-66-1915,0 1 0,0 0 0,2 2-1,0 0 1,35-18 0,-34 22-239,90-45-189,-93 49 140,0-1 0,1 2 0,0 1 0,22-4 0,-38 9 65,-1-1 1,1 1 0,-1 0 0,1 0 0,-1 0-1,1 1 1,-1-1 0,1 1 0,-1 0-1,1 0 1,-1 0 0,0 0 0,1 0-1,-1 1 1,0 0 0,0-1 0,0 1 0,0 0-1,2 3 1,-1-1 38,0 1 0,0-1 0,-1 1 0,0 0-1,0 0 1,0 0 0,0 0 0,-1 0 0,0 1 0,2 7 0,-3-9 40,-1-1 0,1 1 0,-1-1-1,0 1 1,0 0 0,0-1 0,0 1 0,0 0 0,-1-1 0,0 1 0,0-1 0,-2 7 0,0-3 52,0-1 0,-1 1 0,1-1 0,-1 0 0,-6 7 0,5-8-49,0 0 0,0 0-1,-1-1 1,1 1 0,-1-1 0,0 0-1,0-1 1,-1 1 0,1-1 0,-1 0 0,0-1-1,0 0 1,1 0 0,-2 0 0,1-1-1,0 0 1,0-1 0,0 1 0,-10-2 0,-1 0-94,1-1 0,-1-1 0,0 0 1,1-2-1,0 0 0,-28-12 1,-41-19-6960,65 28 4507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33:02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176 174 2720,'0'-1'202,"-1"-1"0,1 0 0,0 0 0,1 0 0,-1 1 0,0-1 0,0 0 0,1 0 0,-1 0 0,1 1 0,0-1 0,-1 0 0,1 1 0,0-1 0,2-2 0,-2 0 2127,-1 4-2310,0 0 0,0 0 1,-1 0-1,1 0 0,0 0 1,0 0-1,-1 0 0,1 0 1,0 1-1,0-1 0,-1 0 1,1 0-1,0 0 0,0 0 1,0 1-1,-1-1 0,1 0 1,0 0-1,0 1 0,0-1 0,0 0 1,0 0-1,0 0 0,-1 1 1,1-1-1,0 0 0,0 1 1,0-1-1,0 0 0,0 1 1,-4 19 690,2-2-332,-39 187 1200,29-134-1344,-48 261 908,57-316-1034,-16 61 1448,19-77-1529,0 0 0,0 0-1,0 0 1,0 1 0,0-1 0,0 0-1,0 0 1,0 1 0,-1-1-1,1 0 1,0 0 0,0 0 0,0 1-1,0-1 1,0 0 0,0 0 0,0 1-1,0-1 1,0 0 0,-1 0-1,1 0 1,0 0 0,0 1 0,0-1-1,0 0 1,-1 0 0,1 0-1,0 0 1,0 0 0,0 0 0,-1 1-1,1-1 1,0 0 0,0 0 0,-1 0-1,1 0 1,0 0 0,0 0-1,0 0 1,-1 0 0,1 0 0,-7-10 892,4 5-1014,-1-5 136,0 0 0,1 0 1,-3-17-1,3 5-50,1 0-1,1-1 1,1 1 0,5-39-1,-4 51-18,4-36 18,1 0-1,16-55 0,-15 79-39,0 0-1,1 1 1,2 0 0,0 1 0,1-1 0,21-28 0,10-5-238,3 2 0,1 3 0,56-46 0,-101 94 280,6-6-97,1 1 0,0 1 1,14-9-1,-20 13 94,-1 1 0,1-1-1,0 0 1,-1 0 0,1 1 0,0-1-1,0 1 1,-1-1 0,1 1-1,0 0 1,0 0 0,0 0 0,-1 0-1,1 0 1,0 0 0,0 0 0,0 1-1,-1-1 1,1 1 0,0-1 0,0 1-1,-1 0 1,1 0 0,0-1-1,-1 1 1,3 2 0,-1 0 19,-1-1 1,0 1-1,1 0 1,-1-1-1,0 1 1,0 0-1,-1 1 1,1-1-1,-1 0 1,1 0-1,-1 1 1,0-1-1,0 5 1,0-2 29,0 0 1,-1 1 0,0-1-1,0 0 1,-1 1 0,-2 10-1,-1 0 59,-1-1 0,-1 0 0,0 0 0,-15 23 1,10-20-10,-2-1 1,0 0 0,-1-1 0,0-1 0,-2 0 0,0-1 0,-1 0 0,-24 15 0,-6 5 59,21-15-17,-44 26 0,46-31-60,15-9-11,9-6-59,0 0 0,0 0 0,0 0 0,0 0 0,0 0 0,0 0 0,0 0 0,1 0 0,-1 0 0,0 0 0,0 0 0,0 0 0,0 1 0,0-1 0,0 0-1,0 0 1,0 0 0,0 0 0,0 0 0,0 0 0,0 0 0,0 0 0,0 0 0,0 0 0,0 0 0,0 0 0,0 0 0,0 0 0,0 0 0,0 0 0,0 0-1,0 0 1,0 0 0,0 0 0,0 0 0,0 0 0,0 1 0,0-1 0,0 0 0,0 0 0,0 0 0,47-14-112,-30 8 6,1 0 1,0 2 0,0 0 0,25-2 0,-38 6 81,-1 0 1,1 0-1,0 0 1,0 1-1,-1 0 0,1 0 1,-1 0-1,1 0 0,-1 1 1,1 0-1,-1 0 1,0 0-1,0 0 0,0 0 1,0 1-1,0 0 1,0 0-1,-1 0 0,1 0 1,-1 1-1,0-1 0,3 5 1,4 7-13,-1 1 1,0 0 0,-1 0-1,-1 1 1,-1 0 0,0 0-1,6 30 1,-10-36 56,-1-1 0,1 1 0,-2-1-1,1 1 1,-2-1 0,1 1 0,-1-1 0,-1 0 0,0 1 0,0-1 0,-1 0 0,-1 0-1,0 0 1,-7 15 0,7-20 56,0 1 1,0-1-1,0 0 0,-1 0 0,0-1 0,0 1 1,0-1-1,0 0 0,0 0 0,-8 3 0,4-2 32,-1-1 0,0 0-1,1-1 1,-1 0-1,-20 3 1,7-4-9,1-1-1,-1-1 1,1 0 0,-1-2 0,-28-6 0,-16-7-331,52 12 266,9 3-1332,17 4-2078,3 3 1737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33:04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369 140 3072,'1'-2'350,"12"-15"337,-12 16-480,-1 1 1,1-1 0,-1 1-1,1-1 1,-1 1 0,0-1-1,1 0 1,-1 1-1,0-1 1,1 0 0,-1 1-1,0-1 1,0 0-1,0 1 1,0-1 0,1 0-1,-1 0 1,0 1-1,0-2 1,-1 2-74,0 0-1,0-1 1,0 1-1,1 0 1,-1 0 0,0 0-1,0 0 1,0 0-1,1 0 1,-1 0 0,0 0-1,0 1 1,1-1 0,-1 0-1,0 0 1,0 0-1,1 1 1,-1-1 0,0 1-1,1-1 1,-2 1-1,-17 11 345,17-11-327,-21 15 167,0 1 0,1 1 0,-35 38 0,-48 72 207,94-113-497,-49 71 141,52-73-77,0 1 0,1 0-1,0 0 1,-6 23 0,11-32-12,1 0 1,0 0-1,0 0 0,1 0 0,-1 7 0,1-11-51,0 0 0,0 1 1,0-1-1,1 0 0,-1 0 0,0 0 0,1 0 0,-1 0 0,0 0 0,1 0 1,-1 0-1,1 0 0,0 0 0,-1 0 0,1 0 0,0 0 0,-1 0 0,1-1 1,0 1-1,0 0 0,0 0 0,0-1 0,0 1 0,0-1 0,0 1 0,0-1 0,0 1 1,0-1-1,1 1 0,1-1 64,1 1 1,-1-1 0,0 0-1,1 1 1,-1-2 0,0 1-1,1 0 1,-1-1-1,0 1 1,1-1 0,-1 0-1,5-2 1,2-2 10,-1 1-1,0-2 1,9-5 0,-1-2-70,0 0 0,-2-1 0,1-1 0,-2 0 0,0-1 0,-1-1 0,13-21 0,-6 5-41,-2-1 1,-2 0-1,14-40 0,0 7-606,-27 60 159,-6 17 313,-1 12 155,1 1-10,2 1 1,1-1-1,4 44 1,-3-58 36,1-1-1,0 1 1,0-1 0,1 0 0,-1 0-1,2 0 1,-1 0 0,1-1-1,1 1 1,-1-1 0,1 0 0,0 0-1,1-1 1,6 7 0,-10-11-4,-1-1 0,1 0 1,0 1-1,0-1 0,0 0 1,0 0-1,0 0 0,0 0 1,0 0-1,0 0 0,0 0 1,0-1-1,0 1 0,1-1 1,-1 0-1,0 0 0,0 0 1,1 0-1,2 0 0,-2-1 5,0 0 1,0 0-1,-1 0 0,1 0 0,0-1 0,0 1 0,-1-1 0,1 1 0,-1-1 1,1 0-1,-1 0 0,3-4 0,2-1 16,-1-1 0,-1 0 1,1 0-1,-2-1 0,1 1 0,-1-1 1,6-16-1,-6 11-83,5-16 105,0 0-1,8-61 0,-15 71-253,1 1 0,10-36-1,-11 50 156,0 0 0,0 0 0,0 0 0,1 1-1,-1-1 1,1 0 0,0 1 0,1 0 0,-1 0-1,1 0 1,0 0 0,0 0 0,0 1 0,0 0-1,1 0 1,-1 0 0,1 0 0,0 1 0,0 0-1,0 0 1,0 0 0,0 0 0,0 1 0,9-1-1,-11 1 0,0 1 0,0 0 0,0 0-1,0 0 1,0 0 0,0 0-1,0 1 1,0-1 0,0 1-1,-1 0 1,1 0 0,0 0-1,0 0 1,-1 0 0,1 1-1,3 1 1,-3 0 11,0 0 0,0 0 0,-1 1 0,1-1 0,-1 1 0,0-1 0,0 1 0,0 0 0,0 0 0,-1-1 0,2 7 0,1 6 22,0 0 0,-2 1-1,0 0 1,0 33 0,-2-31-40,0 0 1,2 0-1,5 25 0,-5-35 87,0-1 0,1 0 0,0 0-1,0 0 1,1 0 0,0 0 0,6 8-1,-8-14-32,-1-1-1,1 1 1,0 0 0,0 0-1,-1-1 1,1 1-1,1-1 1,-1 1-1,0-1 1,0 0-1,0 0 1,1 0 0,-1 0-1,0 0 1,1-1-1,-1 1 1,1-1-1,-1 1 1,1-1-1,-1 0 1,1 0 0,-1 0-1,1 0 1,-1-1-1,1 1 1,-1-1-1,1 1 1,3-3-1,4 0 17,0-1 0,-1 0-1,0-1 1,0 0 0,0 0-1,0-1 1,-1 0 0,0 0-1,0-1 1,11-13 0,76-114 221,-44 58-235,-42 63-39,-2 0 1,0-1-1,6-15 1,4-10-172,-11 30 28,-5 8 110,0 0 0,0 0 0,-1 0 1,1 0-1,0-1 0,-1 1 0,1 0 1,-1 0-1,1 0 0,-1-1 1,1-1-1,10 16-184,16 24 0,-25-31 221,0 1 0,0-1 0,0 1-1,-1 0 1,1 0 0,-2 0 0,1 8-1,0 3 9,2 17-3,-3-22-22,1 0 1,1 0 0,3 14 0,-1-4 154,5 14 113,-8-35-221,0 0 0,0 0-1,0 0 1,0 1 0,0-2-1,1 1 1,-1 0 0,0 0 0,1 0-1,0 0 1,-1-1 0,1 1-1,2 1 1,-3-3-4,0 0 0,0 0 0,0 0 0,1 1 0,-1-1 0,0 0-1,0 0 1,0 0 0,1-1 0,-1 1 0,0 0 0,0 0 0,0-1 0,0 1 0,1-1 0,-1 1 0,0-1-1,0 1 1,0-1 0,0 0 0,0 1 0,0-1 0,0 0 0,-1 0 0,1 0 0,1-1 0,25-27 241,-23 24-255,42-46 26,3 2 0,86-68 0,-131 114-86,1 0 1,-1 1-1,0-1 0,1 1 0,0-1 0,-1 1 0,1 1 0,6-3 0,-11 4 38,1 0 0,0 0 0,-1 0-1,1 0 1,0 0 0,-1 0 0,1 1 0,0-1 0,-1 0 0,1 0-1,-1 0 1,1 0 0,0 1 0,-1-1 0,1 0 0,-1 1 0,1-1-1,-1 0 1,1 1 0,-1-1 0,1 1 0,-1-1 0,1 1-1,-1-1 1,0 1 0,1-1 0,-1 1 0,0-1 0,1 1 0,-1 0-1,0-1 1,0 1 0,1 0 0,-1-1 0,0 1 0,0-1 0,0 1-1,0 0 1,0-1 0,0 2 0,0 3-11,0-1 1,0 1-1,0-1 1,-2 7-1,-6 27-130,2-10 302,-3 36 1,8-51-119,-1 3-31,1 0-1,1 1 1,2 20-1,-2-32 39,1-1 0,0 0-1,0 0 1,0 1-1,1-1 1,-1 0-1,1 0 1,0-1-1,0 1 1,0 0-1,1 0 1,-1-1-1,1 0 1,0 1-1,0-1 1,0 0 0,6 4-1,-6-5-9,0-1 0,0 0 0,0 0-1,0 0 1,0 0 0,0-1 0,0 1 0,0-1 0,0 1 0,0-1-1,0 0 1,0 0 0,0-1 0,0 1 0,0-1 0,0 1-1,4-2 1,0-1 22,1 1 0,-1-1 0,0-1-1,0 1 1,11-9 0,-7 3 0,-1 0 1,0 0-1,-1-1 0,16-21 0,25-48 48,-38 59-148,-1 3 26,-1-1-1,0-1 1,-1 1 0,-1-2 0,6-24-1,-13 31-292,-1 12 317,0 1-1,0 0 0,-1 0 0,1 0 0,0 0 1,0 0-1,0 0 0,0-1 0,0 1 1,0 0-1,0 0 0,0 0 0,0 0 1,0 0-1,0 0 0,0 0 0,-1-1 0,1 1 1,0 0-1,0 0 0,0 0 0,0 0 1,0 0-1,0 0 0,0 0 0,-1 0 1,1 0-1,0 0 0,0 0 0,0 0 0,0 0 1,0 0-1,0 0 0,-1 0 0,1 0 1,0 0-1,0 0 0,0 0 0,0 0 1,0 0-1,0 0 0,-1 0 0,1 0 1,0 0-1,0 0 0,0 0 0,0 0 0,0 1 1,0-1-1,0 0 0,-1 0 0,1 0 1,0 0-1,0 0 0,0 0 0,0 0 1,0 0-1,0 1 0,0-1 0,0 0 0,0 0 1,0 0-1,0 0 0,0 0 0,0 0 1,0 1-1,0-1 0,-4 4-90,-4 7 41,0 0 1,0 1 0,1 0-1,0 0 1,1 0-1,1 1 1,0 0 0,-4 17-1,7-21 68,0 1-1,2-1 1,-1 17-1,1-24 10,0 0 0,0 0 0,0-1 0,0 1 0,1 0-1,-1 0 1,1 0 0,-1-1 0,1 1 0,-1 0 0,1-1 0,0 1 0,0 0 0,0-1-1,0 1 1,0-1 0,0 1 0,0-1 0,1 0 0,-1 1 0,1-1 0,-1 0 0,0 0-1,1 0 1,0 0 0,2 1 0,-2-2-2,0 0 0,0 1 0,0-1-1,0 0 1,0-1 0,0 1 0,0 0 0,0 0 0,0-1-1,0 0 1,0 1 0,-1-1 0,1 0 0,0 0 0,0 0-1,0 0 1,2-2 0,32-27 22,-20 16 19,-11 10-81,-1 0 0,1 1 1,0 0-1,0 0 0,0 0 0,0 1 0,9-4 0,-12 6 2,1-1-1,-1 1 1,1 0-1,-1 0 1,1 0-1,0 0 1,-1 0-1,1 0 1,-1 1-1,1-1 0,0 1 1,-1 0-1,0-1 1,1 1-1,-1 0 1,1 1-1,-1-1 1,0 0-1,4 3 1,4 5-12,-1 0 1,0 1 0,0 0-1,-1 0 1,10 17 0,-8-13 138,1 1 0,18 18 0,-14-19-91,1-1 0,1 0 1,22 12-1,56 26 281,-40-23-165,-51-26-394,1-1 0,-1 1 1,0 0-1,7 0 0,-9-1-414,1-1 0,-1 1 0,1-1 0,-1 0 0,1 0 0,-1 0-1,1 0 1,0 0 0,-1-1 0,1 1 0,-1-1 0,0 0 0,1 0-1,-1 1 1,3-3 0,5-1-1700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33:05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29 100 7392,'-23'-24'3360,"18"3"-2944,5 9 512,5 7-608,-2-8-288,11 5-32,6-1-384,-1 5 224,9 1-2976,5 6 1728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3:05:16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389 3 3488,'0'0'45,"0"0"0,0 0 0,0 0 1,0 0-1,0 0 0,0 0 0,0 0 0,0 0 1,0 0-1,-1-1 0,1 1 0,0 0 0,0 0 0,0 0 1,0 0-1,0 0 0,1 0 0,-1 0 0,0 0 1,0 0-1,0 0 0,0-1 0,0 1 0,0 0 1,0 0-1,0 0 0,0 0 0,0 0 0,0 0 0,0 0 1,0 0-1,0 0 0,0 0 0,0 0 0,0 0 1,0 0-1,0 0 0,1 0 0,-1-1 0,0 1 0,0 0 1,0 0-1,0 0 0,0 0 0,0 0 0,0 0 1,0 0-1,0 0 0,0 0 0,0 0 0,1 0 0,-1 0 1,0 0-1,0 0 0,0 0 0,5 5 3148,2 11-1199,-12 110-317,3-109-1510,-1-1 0,-1 1-1,0-1 1,-1 0 0,-11 25-1,-7 6 349,-31 47 0,9-24-339,3 3 0,3 0 0,-36 101 0,24-31 170,35-105-551,11-29-983,1 1-1,-4 14 1,6-19-505,4-9-1654,7-1 1315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33:08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10 4224,'-8'-9'1557,"9"17"296,2 10-842,-5 35 189,-11 53 1,9-72-647,-4 11 254,-21 69 0,17-70-504,-55 192 890,39-87-757,15-65-223,6-46-100,-2 8 342,2 1 0,-2 51 0,9-98-434,0 0-1,0 1 0,0-1 0,0 0 0,0 0 0,-1 1 0,1-1 0,0 0 0,0 0 0,0 1 0,0-1 0,0 0 0,0 0 0,0 1 0,0-1 0,0 0 0,0 0 0,1 1 0,-1-1 0,0 0 0,0 0 0,0 1 0,0-1 0,0 0 0,0 0 0,0 1 0,1-1 0,-1 0 0,0 0 0,0 0 0,0 0 1,1 1-1,-1-1 0,0 0 0,0 0 0,0 0 0,1 0 0,-1 0 0,0 1 0,0-1 0,1 0 0,-1 0 0,0 0 0,0 0 0,1 0 0,-1 0 0,0 0 0,0 0 0,1 0 0,-1 0 0,0 0 0,0 0 0,1 0 0,-1 0 0,0 0 0,0-1 0,1 1 0,-1 0 0,0 0 0,0 0 0,1 0 1,-1 0-1,13-12 332,-11 10-229,25-28 131,29-41 1,-12 14-362,-4 9 34,61-74-120,-71 90 111,52-44 0,-73 68-9,-6 4 6,1 1 0,-1 0 0,1 0 0,7-4 0,-11 7 74,1 0 0,-1-1 0,1 1 0,-1 0 0,1 0 0,-1 0 0,1 0 0,-1 0 0,1 0 0,0-1 0,-1 1 1,1 0-1,-1 0 0,1 0 0,-1 1 0,1-1 0,-1 0 0,1 0 0,-1 0 0,1 0 0,-1 0 0,1 1 0,-1-1 0,1 0 0,-1 0 1,1 1-1,-1-1 0,0 0 0,1 1 0,-1-1 0,1 1 0,-1-1 0,0 0 0,1 1 0,-1-1 0,0 1 0,0-1 0,1 1 0,-1-1 1,0 1-1,0-1 0,0 1 0,0-1 0,1 1 0,-1-1 0,0 1 0,0 0 0,2 13 10,0 0 0,-1 0 0,0 0 0,-2 0-1,1 0 1,-2 0 0,-4 24 0,-2 22 76,5-17 98,1 0 1,3 0 0,6 46-1,-6-85-106,0 1 1,0-1-1,0 0 0,0 0 0,1 0 0,0 0 0,0 0 0,0 0 0,0 0 0,4 3 0,-6-6-45,1 0 0,0 0 0,-1-1 0,1 1 0,0-1 0,0 1 0,-1 0 0,1-1 0,0 0 0,0 1 0,0-1 0,0 1 0,0-1 0,0 0 0,0 0 0,0 0 0,0 1 1,-1-1-1,3 0 0,-1-1 4,-1 1 0,1-1 1,-1 1-1,0-1 1,1 1-1,-1-1 0,0 0 1,1 0-1,-1 0 0,0 0 1,0 0-1,0 0 1,0 0-1,0 0 0,0 0 1,2-2-1,12-21 65,-1 0-1,-1-1 0,13-35 1,0 1 43,-1 6-83,45-85-712,-70 137 652,1 1 0,-1-1 0,0 1 0,0 0 0,0-1 0,1 1 0,-1-1 0,0 1 0,0 0 0,1-1 0,-1 1 0,0 0 0,1-1 0,-1 1 0,0 0 0,1-1 0,-1 1 0,0 0 0,1 0 0,-1 0 0,1-1 0,0 1 0,0 8-279,-5 20-69,4-27 362,-6 36-30,2 1 0,2 0 0,3 49 0,-1-75 39,1-1 1,1 0-1,-1 1 1,2-1-1,6 19 0,-8-27 7,1 1 0,-1-1 0,1 0-1,0 0 1,-1 0 0,1 0-1,1 0 1,-1-1 0,0 1 0,1-1-1,-1 1 1,1-1 0,0 0 0,0 0-1,-1 0 1,2 0 0,-1 0-1,0-1 1,0 0 0,0 1 0,1-1-1,5 1 1,0-1 42,1-1-1,-1 0 0,0-1 1,1 0-1,-1 0 1,1 0-1,-1-2 1,18-5-1,-8 0 15,1 0 0,35-23 0,-29 14-63,0-3-1,31-29 1,41-50-43,-19 1-59,-57 68 46,-16 22 27,-4 6 9,0 1 0,0-1 0,-1 0 0,1 0 0,-1 0 0,0 0 0,0-1 0,1 1 0,-1 0 0,-1 0 0,1-1-1,1-3 1,-2 6-1,0 0 0,0 0-1,0 0 1,0-1-1,0 1 1,0 0-1,0 0 1,0 0 0,0 0-1,0 0 1,0-1-1,0 1 1,-1 0 0,1 0-1,0 0 1,0 0-1,0 0 1,0 0-1,0-1 1,0 1 0,0 0-1,0 0 1,-1 0-1,1 0 1,0 0 0,0 0-1,0 0 1,0 0-1,0 0 1,0 0-1,-1-1 1,1 1 0,0 0-1,0 0 1,0 0-1,0 0 1,0 0 0,-1 0-1,1 0 1,0 0-1,0 0 1,0 0 0,0 0-1,0 0 1,-1 1-1,1-1 1,0 0-1,0 0 1,0 0 0,0 0-1,0 0 1,-1 0-1,1 0 1,0 0 0,0 0-1,0 0 1,0 1-1,0-1 1,0 0-1,0 0 1,0 0 0,-1 0-1,1 0 1,0 0-1,0 1 1,0-1 0,0 0-1,0 0 1,-8 9-101,3-2 97,4-5 10,0-1 0,0 0 0,0 0 0,0 1 0,1-1 0,-2 0 0,1 0 0,0 0 0,0 0 0,0 0 0,0 0 0,-1-1-1,1 1 1,-3 1 0,4-2 15,-1 0-1,1 0 1,-1 1-1,1-1 1,-1 0-1,1 0 0,-1 1 1,1-1-1,-1 0 1,1 1-1,-1-1 1,1 1-1,0-1 1,-1 0-1,1 1 0,-1-1 1,1 1-1,0-1 1,-1 2-1,-1 0 267,-5-6-237,5 3-62,-1-1 1,0 1-1,1 0 0,-1-1 1,0 1-1,1 0 1,-1 1-1,0-1 1,0 0-1,0 1 1,0 0-1,0-1 1,0 1-1,0 0 0,0 1 1,1-1-1,-1 0 1,0 1-1,0 0 1,0 0-1,0 0 1,1 0-1,-4 1 0,-3 4-4,1-1-1,-1 1 1,1 1-1,1 0 1,-1 0-1,1 0 1,-8 11-1,-2 5-25,-19 34-1,28-42 22,0 0 1,1 0-1,0 1 0,-7 26 0,13-37 39,-1 1 0,1-1 1,1 0-1,-1 1 0,1-1 0,-1 0 0,2 1 0,-1-1 0,0 0 0,1 1 0,0-1 0,0 0 0,1 0 1,0 0-1,0 0 0,0 0 0,0 0 0,6 8 0,-4-7 23,1-1 0,-1-1 0,1 1 0,0-1 0,1 1 0,-1-1 0,1-1 0,-1 1 0,1-1 0,0 0 0,0-1 0,1 1 0,-1-1 0,0 0 0,1-1 0,0 1 0,-1-1 0,14 0 0,-10-2 4,0 1-1,0-1 1,-1-1 0,1 0-1,-1-1 1,1 1 0,-1-2 0,0 1-1,0-1 1,0-1 0,0 0-1,11-8 1,34-30 44,64-67 0,-11 9 39,-86 83-109,-3 1-275,24-16-1,-40 34 115,-4 5 65,-6 10-1,-32 46-89,-58 121 0,95-175 176,-14 33-64,17-38 78,-1-1 0,0 0 0,1 1 0,-1-1 0,1 0 0,0 1 0,0-1 0,0 0 0,0 1 0,0-1 0,1 0 0,-1 1 0,1-1 0,1 5 0,-2-6-1,1 0-1,-1 0 1,1 0 0,0 0 0,0-1-1,0 1 1,-1 0 0,1 0 0,0 0-1,0-1 1,0 1 0,0 0-1,0-1 1,0 1 0,1-1 0,-1 1-1,0-1 1,0 0 0,0 1-1,0-1 1,0 0 0,1 0 0,-1 0-1,0 0 1,0 0 0,0 0-1,2 0 1,3-2 72,0 1-1,0-1 1,0 1-1,7-5 1,-8 5-22,3-4-35,0 1 1,0-1-1,0 0 0,-1 0 1,1-1-1,-1 0 0,-1-1 1,1 1-1,-1-1 0,0 0 1,9-15-1,-3 1-57,0 0 0,-2-1 0,11-30 0,-11 19-75,9-47-1,-14 54-68,-4 24 138,-1 0 0,1-1 0,-1 1 0,0 0 0,0-1 0,0 1 0,0 0 0,0-1 0,0 1 0,-1-4 0,1 6 23,-1 0 1,1 0-1,0 0 1,0 0 0,0 0-1,0 0 1,0 0-1,0 1 1,0-1 0,0 0-1,0 0 1,0 0-1,0 0 1,0 0-1,0 0 1,-1 0 0,1 0-1,0 0 1,0 0-1,0 1 1,0-1 0,0 0-1,0 0 1,0 0-1,0 0 1,-1 0 0,1 0-1,0 0 1,0 0-1,0 0 1,0 0-1,0 0 1,0 0 0,-1 0-1,1 0 1,0 0-1,0 0 1,0 0 0,0 0-1,0 0 1,0-1-1,0 1 1,-1 0-1,1 0 1,0 0 0,0 0-1,0 0 1,0 0-1,0 0 1,0 0 0,0 0-1,0 0 1,0 0-1,-1-1 1,-3 18-162,3-15 168,-104 505-451,86-358 456,10-68 168,-36 152 1,42-225-117,0 1-1,0 0 0,-1-1 0,0 0 0,-10 15 0,12-21-20,0 1 0,0-1-1,0 1 1,0-1-1,-1 0 1,1 1 0,-1-1-1,1-1 1,-1 1 0,0 0-1,1-1 1,-1 1-1,0-1 1,0 0 0,0 0-1,0 0 1,0 0-1,-1 0 1,-4 0 0,5-2-20,0 1 1,1 0 0,-1-1-1,0 0 1,1 0 0,-1 0-1,1 0 1,-1 0 0,1 0-1,0 0 1,0-1 0,-1 1-1,1-1 1,0 0 0,0 1-1,-3-5 1,0 0 13,0 0 0,1 0 0,-1-1 0,-3-8 0,1 1-67,1 0 1,0 0-1,2 0 1,-1-1-1,2 1 1,0-1-1,1 0 1,0 0-1,1-23 0,1 25 11,1 1-1,1-1 0,0 1 0,1 0 1,0 0-1,1 0 0,0 0 0,1 0 1,0 1-1,1 0 0,10-16 0,-9 18 13,0 0 0,1 1 0,0 0 0,1 1 0,-1-1 0,1 1-1,1 1 1,19-11 0,5 2-37,50-17 0,-3 2 59,-56 19 49,0-1 1,-1-2-1,0 0 1,25-22-1,-34 24-41,-1-1 0,0-1 0,-1 0 0,0-1 0,-1 0 0,-1-1 0,10-19 0,52-137 107,-56 128-76,95-279 136,-41 90-640,-66 221-308,-9 31 382,3-12 391,-41 162 26,21-83 237,-18 154 0,28-155-183,8-63 38,-1 5 334,-1 38 0,5-64-441,0-1 0,0 1 1,0-1-1,0 1 0,0-1 1,0 1-1,0-1 0,0 1 1,0-1-1,0 1 0,0-1 0,0 1 1,0-1-1,0 1 0,0-1 1,0 0-1,1 1 0,-1-1 1,0 1-1,0-1 0,1 1 1,-1-1-1,0 0 0,0 1 1,1-1-1,-1 0 0,1 1 1,-1-1-1,0 0 0,1 1 0,-1-1 1,1 1-1,1-2 7,-1 1 0,0-1 0,0 1 0,0-1 0,0 0 0,0 1 0,0-1 0,0 0 0,0 0 0,0 1 0,0-1 0,-1 0-1,1 0 1,0 0 0,1-2 0,14-22 95,25-52 0,-32 56-138,2 0 0,1 0 0,0 1-1,2 1 1,16-20 0,13-2-178,-42 40 173,0 0 1,0 1 0,-1-1 0,1 1-1,0-1 1,0 1 0,0-1 0,-1 1 0,1 0-1,0-1 1,0 1 0,0 0 0,0 0-1,0-1 1,0 1 0,0 0 0,0 0-1,-1 0 1,1 0 0,0 0 0,0 0-1,0 1 1,0-1 0,1 0 0,0 1 3,-1 0 0,0 0 0,1 0 0,-1 0 0,0 0 0,0 1 0,0-1 0,0 0 0,0 0 0,0 1 0,0-1 0,0 1 0,0 1 0,3 6-37,0 1-1,-1 0 1,3 17-1,-5-20-3,6 27-25,14 54 98,-17-76 31,0-1 1,0 0-1,1 0 1,1-1-1,10 16 0,-15-24-10,0 0-1,1 0 1,-1-1-1,1 1 1,0-1-1,-1 1 1,1-1-1,0 1 1,0-1-1,0 0 0,0 0 1,0 0-1,0 0 1,0 0-1,1-1 1,-1 1-1,0-1 1,0 1-1,1-1 1,-1 0-1,0 1 1,5-2-1,-4 1-8,0-1-1,1 0 1,-1 0-1,0 0 1,0 0-1,0-1 1,0 1-1,0-1 1,0 0-1,-1 1 1,1-1-1,0-1 1,-1 1-1,0 0 1,1-1-1,1-2 1,16-24 114,32-63 0,-44 75-110,-7 17-27,27-54 47,24-64-1,-9-1-108,31-133-1,-65 213 69,-3 20-122,-2 0 0,0 0 0,1-29 0,-6 43-252,-2 13 197,-1 13 30,-7 36-30,2-5 233,-5 73 1,13-90 182,2 0 0,5 44 0,-3-62-200,0-1 0,2 1 0,-1-1 1,2 0-1,0 0 0,14 26 0,-8-23 48,0 0 0,1-1 0,20 22 0,-26-33-76,-1-1-1,1 0 1,1 0 0,-1 0 0,1-1-1,0 0 1,0-1 0,1 1 0,-1-2-1,16 6 1,-22-8-313,1-1-1,0 1 1,-1-1-1,1 0 1,0 0-1,0 0 1,-1 0-1,1 0 1,0 0-1,-1-1 1,1 1-1,0-1 1,-1 0 0,1 0-1,-1 0 1,1 0-1,-1 0 1,1-1-1,-1 1 1,0-1-1,0 1 1,0-1-1,1 0 1,-2 0 0,1 0-1,0 0 1,0 0-1,-1 0 1,1-1-1,-1 1 1,0 0-1,1-1 1,-1 1-1,0-4 1,0 2-638,0 0-1,-1-1 1,1 1 0,-2-9-1,-2-17-2180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33:08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97 8224,'-14'0'3712,"8"0"-3200,12 0 1376,4 0-1120,4-4 416,9 4-705,10-8-159,5-1-192,10-3-96,4 3 0,-1-7-128,1 8 64,-19-10-4703,-5 6 2591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33:09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25 7232,'-66'-24'3264,"57"24"-2848,4 0-416,10 0-96,14 0-5184,4 8 2912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33:10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69 5632,'-17'-12'6874,"17"12"-6804,0-1 1,1 1-1,-1-1 0,1 1 0,-1-1 0,0 1 0,1 0 0,-1-1 1,1 1-1,-1 0 0,1-1 0,-1 1 0,1 0 0,-1 0 0,1 0 1,-1-1-1,1 1 0,-1 0 0,1 0 0,0 0 0,-1 0 1,1 0-1,-1 0 0,1 0 0,-1 0 0,2 0 0,3-1 186,79-16 538,1 3 1,89-3-1,-129 15-763,1 2 0,-1 2-1,60 10 1,-103-11-163,1-1 0,-1 0 0,1 1 0,-1 0 0,1-1 0,-1 1 0,0 0 0,1 0 0,-1 1 0,3 1 0,-4-3 9,-1 1 0,0-1 0,1 1 0,-1-1 0,0 1 0,1-1 0,-1 1 0,0-1 0,0 0 0,0 1 0,0-1 0,0 1 0,1-1 0,-1 1 0,0-1 0,0 1 0,0 0 0,0-1 0,0 1 0,-1 0 0,1 1-245,-1-1 1,1 1-1,-1 0 0,0-1 1,0 1-1,0 0 1,0-1-1,-1 3 0,-14 13-3456,1 3 1286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33:10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12 123 5216,'-11'-3'1687,"16"8"-468,-3-4-992,0 0 0,0-1 0,1 1-1,-1-1 1,0 0 0,0 0-1,0 0 1,0 0 0,0 0 0,0 0-1,0 0 1,1-1 0,1 0-1,10-1 888,22 0 196,15 0 14,92-17 0,-75 5-1106,38-8 59,-75 10-1685,-27 10 684,-1 0-1,1 0 0,-1 0 0,0-1 1,0 0-1,1 1 0,-2-1 0,1 0 1,4-6-1,7-12-1883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33:11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5984,'0'0'1920,"2"3"-1174,6 11 600,-1 0 0,0 1-1,7 26 1,-7-15-828,-1 0 1,-2 0-1,2 32 0,13 513 2527,-19-569-3192,0 0-1,0-1 1,0 1-1,-1-1 1,1 1-1,-1-1 1,1 1-1,-2 2 0,2-4 109,0 0 0,0 0-1,0 1 1,0-1 0,0 0-1,0 0 1,0 0-1,0 0 1,0 0 0,0 0-1,0 0 1,0 0 0,-2-10-6559,3-5 2396,-1 2 1402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33:11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79 6240,'0'-17'2005,"0"16"-1982,0 1 0,0 0 0,0 0 0,0 0 0,0 0 0,0-1 0,0 1 1,0 0-1,0 0 0,0 0 0,0 0 0,0-1 0,0 1 0,0 0 0,0 0 0,0 0 0,0 0 0,0 0 0,0-1 0,0 1 0,0 0 0,0 0 0,1 0 0,-1 0 1,0 0-1,0-1 0,0 1 0,0 0 0,0 0 0,0 0 0,1 0 0,-1 0 0,0 0 0,14-8 774,0 1 1,1 0-1,0 2 1,0 0-1,0 0 0,21-3 1,-5 3-458,1 2 0,38-1 1,-52 6-191,0-1 1,0 2 0,0 0-1,25 9 1,-29-8-78,-10-3-26,1 0 0,0 1 0,-1-1 0,1 1 0,-1 1-1,0-1 1,1 0 0,-1 1 0,0 0 0,6 6 0,-8-6 5,0-1 1,0 1-1,0 0 1,0 0 0,-1 0-1,1 1 1,-1-1-1,0 0 1,0 1-1,0-1 1,0 0-1,-1 1 1,1-1-1,-1 1 1,0-1-1,0 1 1,0 4-1,-3 15 147,-1 1 0,-1-1-1,-1 0 1,-1-1 0,-10 24 0,-58 107 310,-13-17 237,87-135-745,1 0 1,-1 0-1,1 0 0,-1 0 0,1 0 0,0 0 0,-1 0 0,1 0 0,0 1 0,0-1 0,0 0 0,0 0 0,0 0 0,0 0 0,0 0 1,1 1-1,-1-1 0,0 0 0,0 0 0,1 0 0,-1 0 0,1 0 0,-1 0 0,1 0 0,-1 0 0,1 0 0,0 0 0,0 0 0,-1-1 1,1 1-1,0 0 0,0 0 0,0-1 0,0 1 0,0 0 0,0-1 0,0 1 0,1 0 0,6 3-20,1 0-1,-1-1 1,17 5-1,-18-6 40,65 16-20,13 5 1,-71-19-5,0 1 0,-1 1 0,24 13-1,-35-18 8,-1 0 0,1 0 0,-1 1 0,1-1 0,-1 0 0,0 0 0,1 1 0,-1-1 0,0 0 0,0 1-1,0 0 1,0-1 0,0 1 0,0-1 0,0 1 0,-1 0 0,2 2 0,-2-2 25,0-1-1,0 1 1,0-1 0,-1 1-1,1 0 1,0-1 0,0 1 0,-1-1-1,1 1 1,-1-1 0,0 1 0,1-1-1,-1 1 1,0-1 0,0 0-1,0 1 1,0-1 0,0 0 0,0 0-1,-2 2 1,-21 18 233,-2 0-1,-45 27 1,35-25-195,7-4-567,-59 28-1,44-29-3738,1-5 1105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33:20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22 2144,'-2'0'123,"2"0"-103,-1 0 0,1 0 0,0 0 0,0 0 0,0 0 0,0 0 0,-1 0-1,1 0 1,0 0 0,0 0 0,0 0 0,-1 0 0,1 0 0,0 0 0,0 0-1,0-1 1,0 1 0,-1 0 0,1 0 0,0 0 0,0 0 0,0 0 0,0 0 0,0 0-1,-1-1 1,1 1 0,0 0 0,0 0 0,0 0 0,0 0 0,0 0 0,0-1-1,0 1 1,3-10 8940,-10 2-5167,13 28-1972,3 23 0,0 16-1555,14 109 396,-14-29-103,8 78 397,-4-27-359,-10-155-269,-1-22-627,-2-28-5782,-5-25 2258,0-3-243,3 16 1042,4 4 1035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33:21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51 257 4480,'-15'-32'1445,"14"29"-1332,0 1 0,-1-1 0,1 1 0,-1-1 0,0 1 0,1 0 0,-1 0 0,0 0 0,-3-2 0,4 3 39,0 0 1,0 0-1,0 0 0,0 0 0,0 0 0,0 0 0,0-1 1,0 1-1,0 0 0,1 0 0,-1-1 0,0 1 0,1 0 1,-1-1-1,1 1 0,0-1 0,-1 1 0,1-2 0,-1-1 97,1 1 0,-1-1 0,1 0 0,0 1 0,0-1 0,0 0 0,0 1 0,1-1 0,-1 0 0,1 1 0,0-1 0,0 1 0,0-1 0,1 1 0,-1 0 0,1-1 0,0 1 0,0 0-1,0 0 1,0 0 0,1 0 0,-1 1 0,1-1 0,4-3 0,5-5 84,1 1 0,0 0-1,1 1 1,0 0 0,0 1 0,21-8 0,-28 13-264,1 0 1,-1 1 0,1 0 0,0 1-1,-1 0 1,1 0 0,0 0-1,0 1 1,0 0 0,0 1 0,0-1-1,0 2 1,-1-1 0,1 1 0,10 4-1,-15-5-52,-1 0 1,1 1-1,0-1 0,-1 1 0,1 0 0,-1 0 0,1 0 0,-1 0 0,0 0 0,0 0 0,0 1 0,0-1 0,0 1 0,0 0 1,-1-1-1,1 1 0,-1 0 0,0 0 0,0 0 0,0 0 0,0 0 0,0 0 0,-1 0 0,0 0 0,1 0 0,-1 0 0,-1 6 1,0 7 58,-1 0 0,-1-1 0,0 1 0,-7 18 0,5-20-55,-29 97 180,-32 126 153,65-232-347,0 1 1,0-1-1,0 1 0,1-1 0,0 1 1,0-1-1,1 1 0,1 6 1,-2-9-8,1-1 0,0 1 0,1-1 0,-1 1 1,0-1-1,1 1 0,-1-1 0,1 0 0,0 1 1,0-1-1,0 0 0,0 0 0,0-1 1,0 1-1,1 0 0,-1-1 0,5 3 0,30 12 51,0-1-1,1-2 1,47 9 0,-14-3-62,-44-12 133,-1 2-1,0 0 0,47 25 1,-70-32-78,0 0 0,0 0 0,0 0-1,-1 1 1,1-1 0,3 5 0,-5-6-28,0 1 0,0-1 1,0 0-1,-1 0 0,1 0 0,-1 1 0,1-1 0,-1 0 0,1 0 0,-1 1 0,0-1 0,1 0 0,-1 1 0,0-1 0,0 1 1,0-1-1,0 0 0,0 1 0,0-1 0,-1 1 0,1 1 0,-2 0 10,1 0 0,-1-1 0,0 1 0,0 0 0,0 0 1,0-1-1,0 0 0,-1 1 0,1-1 0,-1 0 0,1 0 0,-5 2 0,-38 20 183,35-19-144,-76 37 178,-138 62 32,154-79-247,62-23-643,0 0 0,-1 0 0,1-1 0,-1 0-1,1-1 1,-15 0 0,10-4-2739,10-1 1093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33:21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43 204 3328,'-12'-11'1061,"6"1"5,3 3 1180,-15-38 7455,15 28-6581,31 1-949,13-2-2079,0 2 1,1 1 0,1 2-1,0 2 1,1 2 0,0 2-1,49-1 1,-16 8 140,-36 0-407,-40 0 163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3:05:16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31 355 3488,'-5'-4'433,"-13"-11"191,18 14-469,-1 1 0,1-1 0,-1 1 0,0-1 0,1 1 0,-1-1 1,1 1-1,0-1 0,-1 0 0,1 1 0,-1-1 0,1 0 0,0 0 0,0 1 0,-1-1 0,1 0 1,0 0-1,0 1 0,0-1 0,0 0 0,0-1 0,2-3 295,1 0 1,0 1-1,0-1 1,1 1-1,-1-1 0,1 1 1,0 0-1,0 0 1,1 0-1,4-2 0,52-33 618,-60 39-1021,39-21 413,0 2-1,56-18 0,86-17-98,134-23 28,-289 72-286,-19 4-91,0-1-1,0 0 1,0 0-1,15-6 0,-22 8-57,4-3-130,-6 10-4748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33:22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64 3552,'-22'9'10490,"89"-39"-4253,3 7-3744,-45 17-2660,-1 1 0,1 2 1,0 0-1,0 1 0,0 1 0,47 6 1,-39-1-2608,-3 0 742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33:27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42 4064,'-1'-1'379,"-1"1"0,1-1 1,-1 1-1,1-1 0,-1 1 1,0 0-1,1 0 0,-1 0 0,1 0 1,-1 0-1,0 0 0,1 0 1,-1 0-1,1 1 0,-1-1 0,-2 1 1,-2 2 2284,-2 2-62,8-5-2578,0 0 1,0 0-1,0 0 0,0 0 1,0 0-1,0 0 0,0 0 1,1 0-1,-1 0 0,0 0 1,0 0-1,0 0 0,0 0 1,0 0-1,0 0 0,0 0 1,0 0-1,0 0 0,0 0 1,0 0-1,0 0 0,0 0 1,0 0-1,0 0 0,0 0 1,0 0-1,0 0 0,0 0 1,0 0-1,0 1 0,0-1 1,0 0-1,0 0 0,0 0 1,0 0-1,0 0 0,0 0 1,0 0-1,0 0 0,0 0 1,0 0-1,0 0 0,0 0 1,0 0-1,0 0 0,0 0 0,0 1 1,0-1-1,29 3 1752,145-35-501,-147 25-1249,0 2 1,0 1 0,35-1-1,-61 5-27,0 0-1,1 0 0,-1 0 0,0 0 0,0 0 0,0 1 0,0-1 0,1 0 1,-1 1-1,0-1 0,0 0 0,0 1 0,0-1 0,0 1 0,0 0 1,1 0-1,-1 0 2,-1 0 0,0-1 0,1 1 0,-1 0 0,0-1 0,1 1 0,-1-1 0,0 1 0,0 0 0,0 0 0,0-1 0,1 1 0,-1 0 0,0-1 0,0 1 0,0 0 0,0 0-1,-1-1 1,1 1 0,0 0 0,0-1 0,0 1 0,-1 0 0,1 0 0,-4 8-12,0-1 0,-1 0 0,0 0 0,0 0 0,-1 0 0,-12 12 1,-46 38 49,41-38-19,-33 28 69,-69 64 410,124-111-454,0 0-1,0 0 0,1 0 0,-1 0 0,0 0 0,0 0 1,0 0-1,1 0 0,-1 0 0,1 1 0,-1-1 1,1 0-1,-1 0 0,1 1 0,-1-1 0,1 0 1,0 2-1,0-3-14,0 1-1,0-1 1,0 0 0,0 1 0,1-1 0,-1 0 0,0 1 0,0-1 0,0 0-1,0 1 1,1-1 0,-1 0 0,0 0 0,0 1 0,1-1 0,-1 0-1,0 0 1,0 0 0,1 1 0,-1-1 0,0 0 0,1 0 0,-1 0 0,15 1 266,10-5 40,-7 2-168,0-1 1,29-9-1,123-32 602,-69 22-4493,-88 17 1925,1 0 0,-1 0 0,0-1-1,0-1 1,-1 0 0,0-1-1,20-16 1,7-6-1550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33:28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70 3808,'-11'0'540,"8"-1"32,0 1-1,-1 0 1,1 0-1,0 0 1,0 0-1,-1 1 1,1-1 0,0 1-1,0 0 1,-1 0-1,1 0 1,0 0-1,0 1 1,0-1-1,-3 3 1,0 3 1847,9-3-668,18-2 77,-7-2-1581,9 0 104,1-1-1,0 0 1,-1-2-1,47-12 1,-26 5-253,-5 2-89,229-42 307,-261 48-297,1 1 28,0-1 1,0 1-1,1 1 1,-1 0-1,9 0 1,-16 0-55,-1 0-1,1 0 1,-1 1 0,1-1 0,-1 0-1,1 0 1,-1 0 0,0 1-1,1-1 1,-1 0 0,1 0-1,-1 1 1,0-1 0,1 0 0,-1 1-1,0-1 1,1 0 0,-1 1-1,0-1 1,1 1 0,-1-1 0,0 0-1,0 1 1,0-1 0,1 1-1,-1-1 1,0 1 0,0-1-1,0 1 1,0-1 0,0 1 0,0-1-1,0 1 1,0-1 0,0 1-1,0-1 1,0 1 0,0-1 0,0 1-1,0-1 1,-1 1 0,1-1-1,0 0 1,0 1 0,0-1 0,-1 1-1,-1 3 21,0-1-1,0 0 0,0 0 1,0 0-1,0 0 1,-5 4-1,-40 35 106,-44 45-156,-73 118 235,93-98-49,-24 32 112,64-98-32,-44 47 0,65-79-155,-10 11 276,2 0 0,-29 40 0,47-60-333,0 0 1,0 1-1,0-1 0,-1 0 0,1 0 1,0 0-1,0 0 0,0 1 0,0-1 0,0 0 1,0 0-1,0 0 0,0 1 0,0-1 0,-1 0 1,1 0-1,0 1 0,0-1 0,0 0 0,0 0 1,0 0-1,1 1 0,-1-1 0,0 0 0,0 0 1,0 1-1,0-1 0,0 0 0,0 0 1,0 0-1,0 1 0,0-1 0,0 0 0,1 0 1,-1 0-1,0 1 0,10 1 275,17-6 21,-24 4-235,79-21 83,-13 2-96,2 3 94,111-11-1,-167 25-143,-6 2-87,0-1 0,1 1 0,10 1 1,2 0-764,-6-8-5480,-9 3 3781,1 1 1,0-1 0,0 2-1,9-3 1,5 0-783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33:28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0 6720,'0'33'6927,"-1"1"-3475,0-7-2353,-2-1-1,-7 31 0,5-26-1007,0 1-1,2 0 1,1 37 0,0-32-1121,-4-16-3684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33:29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63 3968,'-3'-18'1285,"3"18"-1266,0 0-1,0 0 1,0-1-1,0 1 1,0 0-1,0 0 1,0-1-1,0 1 0,0 0 1,0 0-1,0 0 1,0-1-1,0 1 1,0 0-1,0 0 1,0-1-1,0 1 1,0 0-1,0 0 1,0-1-1,0 1 1,1 0-1,-1 0 1,0 0-1,0 0 1,0-1-1,1 1 0,2-4 648,0-1-1,1 1 0,0 1 0,0-1 1,0 0-1,7-4 0,-9 7-429,0 1-1,-1-1 1,1 0-1,0 0 0,0 1 1,0-1-1,0 1 1,-1-1-1,1 1 1,0 0-1,0 0 1,0 0-1,0 0 1,0 0-1,0 0 1,0 1-1,0-1 1,-1 1-1,1-1 1,0 1-1,0 0 1,0-1-1,-1 1 1,3 2-1,4 2 230,0 2 0,0-1 1,-1 1-1,0 0 0,0 1 0,0 0 0,-1 0 0,-1 0 0,1 1 0,-1-1 1,-1 1-1,0 0 0,6 17 0,-9-19-296,1 0 0,-1 0 0,0 0 0,-1 0 1,0 0-1,0 0 0,0 0 0,-1 0 0,-2 9 0,0-3-75,0-1 0,-1 1-1,-1-1 1,-6 14 0,6-16-99,-1-1 1,0 0-1,0 0 0,-1 0 1,0-1-1,-1 0 0,-12 10 1,19-17-145,1 0 0,-1-1 0,0 1 0,0-1 0,1 1 0,-1-1 0,0 1 0,0-1 0,0 0 0,0 1 0,1-1 1,-1 0-1,0 0 0,0 1 0,0-1 0,0 0 0,0 0 0,0 0 0,0 0 0,0 0 0,0 0 0,0-1 0,0 1 1,1 0-1,-3-1 0,-8-2-2081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33:29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171 188 3904,'-3'-1'387,"-14"-5"1106,6 6 3853,19 3-5,1 5-3374,2 1-1035,-7-8-821,0 1 1,1-1-1,-1 0 0,0 0 0,0 0 0,0 0 1,1-1-1,-1 0 0,0 0 0,0 0 0,1 0 1,-1-1-1,0 1 0,7-3 0,-4 1-48,-1 0 0,1-1 0,0 0 0,-1 0-1,1-1 1,-1 0 0,10-7 0,-11 6-52,0 0 0,-1 0 0,0 0 0,0-1 0,0 0 0,0 1 0,-1-1-1,0 0 1,0-1 0,-1 1 0,3-8 0,-4 10-24,0 1 0,0-1 0,-1 1 0,1-1 0,-1 0 0,0 1-1,0-1 1,0 0 0,0 1 0,0-1 0,-1 0 0,0 1-1,0-1 1,0 1 0,0-1 0,0 1 0,-1-1 0,1 1 0,-1 0-1,0 0 1,0 0 0,-4-4 0,5 6-7,0-1-1,-1 1 1,1 0-1,-1 0 1,0 0-1,1 0 1,-1 1 0,0-1-1,1 0 1,-1 1-1,0-1 1,0 1-1,0-1 1,1 1 0,-1 0-1,0 0 1,0 0-1,0 0 1,0 0-1,0 0 1,1 0 0,-1 1-1,0-1 1,0 1-1,0-1 1,1 1-1,-4 1 1,-3 2 23,0 1 0,0 0 0,1 0 0,-9 9 0,16-14-1,-30 24 274,-77 70 972,95-82-1032,1 1 0,0 1-1,0-1 1,1 2 0,1 0 0,-9 18 0,16-28-144,0 0 0,0 0 0,1 0 0,-1 0 0,1 1 0,0-1 0,1 0 0,-1 0 0,1 1 0,0-1 0,1 7 0,0-8-30,0 0-1,0-1 1,0 1 0,0 0-1,1-1 1,0 1 0,-1-1-1,1 1 1,1-1 0,-1 0-1,0 0 1,1 0 0,0 0-1,-1 0 1,7 3 0,6 5 112,0-1 1,1-1 0,1-1-1,0 0 1,0-1 0,0-1-1,1-1 1,32 6 0,-40-10-341,-1 0 1,1-1 0,0 0 0,0 0 0,0-1 0,0-1-1,-1 0 1,1 0 0,-1-1 0,1 0 0,12-6 0,-5 0-2570,0 0 1,0-2-1,-1 0 1,25-22-1,-13 10-471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33:30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13 3072,'-22'-2'1759,"21"2"-1401,0 0 0,0 0 0,0 0 0,0 0 0,0 1 0,0-1 0,0 0 0,0 1 0,0-1 0,1 1 0,-1-1 0,0 1 0,0-1 1,0 1-1,-1 0 0,2 0-244,0-1 0,0 0 0,0 0 1,0 0-1,0 0 0,0 0 1,0 1-1,-1-1 0,1 0 0,0 0 1,0 0-1,0 0 0,0 0 1,-1 0-1,1 0 0,0 1 0,0-1 1,0 0-1,0 0 0,-1 0 0,1 0 1,0 0-1,0 0 0,0 0 1,-1 0-1,1 0 0,0 0 0,0 0 1,0 0-1,-1 0 0,1 0 0,0 0 1,0-1-1,0 1 0,-1 0 1,1 0-58,1 0 1,-1-1 0,0 1 0,0 0 0,0-1 0,1 1 0,-1 0 0,0-1 0,1 1 0,-1 0 0,0 0 0,0-1 0,1 1 0,-1 0 0,0 0 0,1 0 0,-1 0 0,0-1 0,1 1 0,-1 0 0,1 0 0,-1 0 0,0 0 0,1 0 0,0 0 0,20-4 1043,34-4 0,-46 8-946,0-1-4,0 1 0,0 0 0,18 2 0,-24-2-117,0 1 1,-1-1-1,1 1 0,0 0 0,0 0 0,0 0 0,-1 0 0,1 1 0,0-1 0,-1 1 0,1-1 1,-1 1-1,0 0 0,0 0 0,1 0 0,1 3 0,-4-4 0,1 0 0,-1 0-1,1 0 1,-1 0 0,0 0 0,1 0 0,-1 1-1,0-1 1,0 0 0,0 0 0,0 0 0,0 1-1,0-1 1,0 0 0,0 0 0,-1 0 0,1 1-1,0-1 1,-1 0 0,1 0 0,-1 0 0,1 0-1,-1 0 1,0 0 0,0 2 0,-3 1 60,1 1 0,-1-1 0,0 0 0,-6 5 0,-12 11 705,0 1-1,-21 27 0,43-47-770,-1-1 0,1 1 0,-1 0 0,1 0 0,-1-1 0,1 1 0,-1 0 0,1 0 0,0 0 0,0 0 0,-1 0 0,1 0 0,0 0 0,0-1 0,0 1 0,0 0 0,0 0 0,0 0 0,0 0 0,0 0 0,0 0 0,1 0 0,-1 0 0,0 0 0,1-1 0,-1 1 0,0 0 0,1 0 0,-1 0 0,1 0 0,-1-1 0,1 1 0,1 1 0,-1-1 31,1 1 1,0 0-1,1 0 1,-1-1-1,0 1 1,0-1-1,1 0 1,-1 0-1,6 2 1,5 0 104,0 0 1,1-1-1,-1 0 1,16-1-1,58-4 238,-45 0-373,-1 0-50,-22 1-1094,0 0 0,29 3 1,-41-1-626,5 0-872,-12 0 2387,0 0 0,0 0 0,1 0-1,-1 0 1,5 13-9358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33:31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22 333 2720,'-19'-16'7018,"19"16"-6900,0 0-1,-1 0 1,1 0-1,0-1 1,0 1-1,0 0 1,-1 0 234,1 0-234,0 0-1,0-1 1,0 1-1,0 0 1,0 0-1,0 0 1,0 0-1,0-1 1,-1 1-1,1 0 1,0 0-1,0 0 1,0 0-1,0-1 1,0 1-1,0 0 0,0 0 1,0 0-1,0-1 1,0 1-1,0 0 1,0 0-1,0 0 1,0 0-1,1-1 1,-1 1-1,0 0 1,1-4 2633,1 3-2600,0 0 0,-1 0 0,1 1 0,-1-1 0,1 1 0,0-1 0,0 1 0,-1 0 0,1-1 0,0 1 0,0 0 0,2 0 0,78-2 1422,92-16 0,210-30 267,94-14-1008,-318 41-717,142-18 106,-108 19-26,77-10 101,-34-7 168,-232 36-757,27-6 201,-17 1-2620,-5-4-4740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33:32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34 4992,'-23'-34'7482,"23"36"-6287,0 30 1070,-1 82 2212,-9 58-1961,-22 18-1204,5-40-880,24-105-419,3-35-521,0-1 0,-1 0 1,0 0-1,0 1 0,-4 10 0,16-35-11591,-1-2 8321,6-4 898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33:32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16 147 6240,'-12'-35'2005,"11"34"-1938,1 0 0,-1 0 0,1-1 0,-1 1 0,1 0 0,0 0 0,0 0 0,-1-1 1,1 1-1,0 0 0,0-1 0,0 1 0,0 0 0,0 0 0,1-1 0,-1 0 0,1-3 233,0 3-47,-1 0 0,1-1 0,0 1 0,0-1-1,0 1 1,0 0 0,0 0 0,0 0 0,1 0 0,-1-1 0,1 2 0,-1-1 0,4-3-1,-1 1 64,0 1 0,1 0-1,-1-1 1,1 1 0,6-2 0,3-1 155,0 1 1,0 0 0,1 1 0,-1 1-1,1 0 1,0 1 0,0 1 0,0 0-1,0 1 1,18 2 0,-16 0-199,-1 1 0,0 0 0,0 1 0,0 1 0,-1 0 0,1 2 0,-1-1 0,-1 2 0,18 11 0,-26-15-213,1 1-1,-2 0 1,1 0-1,0 1 0,-1 0 1,0 0-1,0 0 1,-1 1-1,0-1 0,0 1 1,-1 0-1,1 0 1,-1 1-1,3 13 0,-5-16-44,0 0-1,0 0 0,-1 0 0,1 1 0,-1-1 1,-1 0-1,1 0 0,-1 1 0,0-1 0,0 0 1,0 0-1,-1 0 0,1 0 0,-1 0 0,0 0 1,-1-1-1,1 1 0,-1-1 0,0 0 0,0 1 1,-1-1-1,1 0 0,-5 3 0,1-1-23,0-2 1,0 1-1,0-1 0,0 0 0,-12 4 1,-41 13 98,37-15-39,-38 4 0,12-2-36,-34 2-186,82-10 169,1 0 1,-1 0-1,0 0 0,1 0 0,-1 0 0,0 0 0,0 1 0,1-1 0,-1 0 1,1 0-1,-1 1 0,0-1 0,1 0 0,-1 1 0,1-1 0,-1 1 0,0-1 1,1 1-1,0-1 0,-1 1 0,1-1 0,-1 1 0,1-1 0,-1 1 1,1 1-1,-1-1 22,1 1 0,0-1 0,0 0 0,0 1 0,0-1 0,0 0 1,0 1-1,0-1 0,0 0 0,1 1 0,-1-1 0,1 2 0,1 2 86,1 0 0,-1-1 0,0 0 0,1 1 0,0-1 0,5 6 0,7 2 204,0 0 1,1-1-1,1 0 1,0-1 0,0-1-1,20 7 1,45 26 496,-55-25-686,0 2 0,-1 1 0,-1 1 0,-1 1 0,30 37-1,-38-39-1663,28 24-1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3:05:18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12 894 3552,'-1'-1'130,"0"1"0,0 0 0,1-1-1,-1 1 1,0-1 0,1 1 0,-1-1 0,1 1 0,-1-1 0,1 1-1,-1-1 1,1 0 0,-1 1 0,1-1 0,-1 0 0,1 1 0,0-1 0,0 0-1,-1 0 1,1 1 0,0-1 0,0 0 0,0 0 0,0 1 0,-1-1 0,1 0-1,0 0 1,1 0 0,-1 1 0,0-1 0,0 0 0,0 0 0,0 1-1,1-1 1,-1 0 0,1-1 0,110-138 4259,-34 39-3455,-68 90-893,2-1 1,0 2-1,0-1 1,17-11 0,-28 22-56,0 0 1,0-1-1,1 1 1,-1 0 0,0 0-1,0 0 1,1-1 0,-1 1-1,0 0 1,0 0-1,1 0 1,-1 0 0,0 0-1,1-1 1,-1 1 0,0 0-1,0 0 1,1 0-1,-1 0 1,0 0 0,1 0-1,-1 0 1,0 0 0,1 0-1,-1 0 1,0 0-1,1 0 1,-1 0 0,0 0-1,0 1 1,1-1 0,-1 0-1,0 0 1,1 0-1,-1 0 1,0 1 0,1 10-244,0 0 161,6 57 371,-5-41-42,1 0 1,1-1 0,16 52 0,-19-74-171,1-1 0,-1 1 0,1-1 0,0 0 0,0 0 0,0 0 0,0 0 0,0 0 0,1 0 0,-1-1 0,1 1 0,0-1 0,0 1 0,0-1 0,0 0 0,0 0 0,0 0 0,5 1 0,-4-2 6,1 0 0,0 0 0,-1 0 0,1 0-1,0-1 1,0 0 0,-1 0 0,1 0 0,0-1-1,0 0 1,-1 0 0,1 0 0,0 0 0,4-3-1,10-4 55,0-1-1,0 0 0,29-22 1,48-44 247,-77 60-270,13-12 36,-1-1-1,34-40 0,-61 64-154,0-1 0,0 0 0,0 0 0,-1-1 0,1 1 0,-1-1-1,0 0 1,-1 0 0,0 0 0,0 0 0,0 0 0,0 0 0,0-7 0,-2 12-7,0 1 0,0-1 0,0 1 0,-1-1-1,1 1 1,0-1 0,0 1 0,0-1 0,0 1 0,-1-1 0,1 1-1,0-1 1,-1 1 0,1-1 0,0 1 0,-1-1 0,1 1 0,0 0 0,-1-1-1,1 1 1,-1 0 0,1-1 0,-1 1 0,1 0 0,-1-1 0,1 1-1,-1 0 1,1 0 0,-1 0 0,1 0 0,-1-1 0,1 1 0,-1 0-1,1 0 1,-1 0 0,0 0 0,1 0 0,-1 0 0,-28 5-533,18-1 515,1 0 1,-1 0 0,1 1 0,0 1 0,0 0 0,0 0 0,1 1 0,0 0 0,0 0 0,1 1 0,0 0 0,0 1 0,1 0 0,-12 18 0,13-16 54,0 0 1,0 0-1,1 0 0,0 0 1,1 1-1,0 0 1,1 0-1,0 0 1,1 0-1,1 1 1,0-1-1,0 0 1,3 25-1,-1-30 31,0-1 0,1 1 0,0-1 0,0 0 0,1 0 0,0 0 0,5 10 0,-5-13 8,-1 1 0,0-1 1,1 0-1,0 0 0,-1 0 1,1-1-1,0 1 0,1-1 1,-1 1-1,0-1 0,1 0 1,-1 0-1,8 2 0,-6-2 25,0-1-1,0-1 1,0 1-1,-1-1 1,1 0-1,0 0 1,0 0-1,0-1 1,0 0-1,0 0 1,-1 0-1,1 0 1,8-4-1,0-1 39,0-1-1,0 0 1,17-14-1,0-4-44,-2-1-1,-1-1 1,29-36-1,21-23-116,-61 71-16,0 0 1,1 1 0,23-14-1,-39 27 36,0 0 0,1 0 0,-1 0 0,1 1 0,-1-1 0,1 0 0,-1 1 0,1-1 0,0 1 0,-1 0 0,1 0 0,1-1 0,-2 1 24,-1 1-1,1-1 0,0 0 1,-1 0-1,1 1 0,-1-1 1,1 0-1,-1 1 0,1-1 0,-1 0 1,1 1-1,-1-1 0,1 1 1,-1-1-1,0 1 0,1-1 1,-1 1-1,0-1 0,1 1 1,-1-1-1,0 1 0,0-1 1,1 1-1,-1 0 0,0-1 1,0 1-1,0-1 0,0 1 1,0 0-1,0-1 0,0 1 1,0-1-1,0 1 0,0 0 0,0 0 1,-2 30 35,-2 0-1,0 0 1,-11 35 0,7-36 154,2 0-1,1 0 1,-1 37-1,6-67-169,0 0 1,0 1-1,0-1 0,0 0 0,0 0 0,0 0 1,0 1-1,0-1 0,0 0 0,0 0 0,0 0 1,0 0-1,0 1 0,0-1 0,0 0 0,0 0 1,0 0-1,0 1 0,0-1 0,0 0 0,1 0 1,-1 0-1,0 0 0,0 1 0,0-1 0,0 0 1,0 0-1,1 0 0,-1 0 0,0 0 1,0 0-1,0 0 0,0 1 0,0-1 0,1 0 1,-1 0-1,0 0 0,7-4 209,3-9 5,0-1 0,10-18 0,0 0-160,2 1-116,1 1 0,1 1 0,2 2 0,0 0 0,52-39 0,-72 61-23,1 1 1,-1 0-1,1 0 1,0 0-1,0 1 1,0-1-1,0 2 1,9-3-1,-15 5 53,0-1 1,0 1-1,0 0 1,-1 0-1,1 0 0,0 0 1,0 0-1,0 0 1,0 0-1,-1 1 0,1-1 1,0 0-1,0 0 1,0 0-1,-1 1 0,1-1 1,0 1-1,-1-1 1,1 0-1,0 1 0,0-1 1,-1 1-1,1 0 1,0 0-1,0 1 5,0-1 1,0 1-1,0 0 0,0-1 1,-1 1-1,1 0 1,-1 0-1,1 0 0,-1 0 1,1 2-1,-1 5-21,0-1 0,0 1 0,-3 13 0,-3 8 2,-4 41 105,9-61-67,0 0 0,1 0-1,0 1 1,4 17 0,-4-25 26,1 0 0,0 0 1,0 0-1,0-1 1,0 1-1,0 0 0,1 0 1,-1-1-1,1 1 0,-1 0 1,1-1-1,4 4 0,-4-4 0,-1-1-1,1 0 0,0 0 0,0 0 0,0 0 1,0 0-1,0 0 0,0-1 0,0 1 0,0 0 1,1-1-1,-1 0 0,0 0 0,0 1 0,0-1 0,1-1 1,-1 1-1,4-1 0,3-1 41,0 0 1,0 0-1,0-1 0,-1-1 1,1 0-1,-1 0 0,0 0 1,0-1-1,9-7 0,8-8-49,30-33 0,-35 32-45,35-27 0,-10 17-74,0 3 0,2 2 0,51-21 0,-86 42-467,-19 11 342,-10 6 88,-7 10 99,1 1 1,1 1-1,1 1 0,1 1 0,1 1 0,1 1 1,2 0-1,-18 41 0,30-60 75,1 1 1,0 0-1,1 0 1,-3 15-1,5-21-15,-1-1-1,1 0 1,0 0-1,0 0 1,0 0 0,0 0-1,1 0 1,-1 0-1,1 0 1,-1 0 0,1 0-1,0 0 1,1 0-1,-1 0 1,0-1 0,1 1-1,0 0 1,2 3-1,-3-5-2,1 0-1,-1 0 0,0-1 1,0 1-1,1 0 0,-1-1 1,0 1-1,0-1 0,1 1 0,-1-1 1,1 0-1,-1 0 0,0 0 1,1 0-1,-1 1 0,1-2 1,-1 1-1,0 0 0,1 0 1,-1 0-1,0-1 0,3 0 0,2-1 31,0-1-1,0 1 1,8-6-1,-8 4 15,11-7-4,0 0 0,-1-1 0,0 0 0,20-22 0,-15 14-26,54-54 160,81-104 0,-142 158-170,0-1-1,-1 0 0,-1-1 1,-2 0-1,0-1 0,13-45 0,-7 2-86,10-77 0,-23 122-142,-1 0-1,-1-42 0,-2 58 120,1 1 0,-1-1-1,1 0 1,-1 0-1,0 1 1,-4-8 0,5 11 59,-1 0-1,1 0 1,-1 0 0,1 0 0,-1 0 0,0 0 0,0 0 0,0 0 0,1 1 0,-1-1 0,0 0 0,0 1 0,0-1-1,0 0 1,0 1 0,0-1 0,0 1 0,0 0 0,-1-1 0,1 1 0,0 0 0,0-1 0,0 1 0,0 0 0,0 0-1,-1 0 1,1 0 0,0 0 0,0 1 0,0-1 0,0 0 0,0 0 0,-3 2 0,-4 1-36,0 0-1,1 1 1,-1 0 0,1 1 0,-1-1 0,1 2-1,-10 8 1,-44 48 14,-52 77 87,99-119-13,1 1 0,1 0-1,1 1 1,1 0 0,-10 32 0,16-41 35,2 1 0,0 0 1,0 0-1,1-1 0,1 1 1,0 0-1,1 0 0,0 0 1,1 0-1,1 0 0,0-1 1,1 1-1,0-1 0,2 0 1,-1 0-1,1-1 0,1 0 1,0 0-1,1 0 0,0-1 1,1 0-1,0 0 0,17 14 1,-15-16-4,-1-1 1,2 0-1,16 9 1,-22-15-83,-1 1 1,1-1-1,0 0 1,-1-1-1,1 1 0,0-1 1,0 0-1,0-1 1,12 1-1,25-6-138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33:45.26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2707 8 1984,'3'-2'815,"-6"-1"-347,0 1-72,6 4 1935,-2-1-2179,1 0 1,-1 0-1,1 0 0,0 0 0,-1 0 0,1-1 0,0 1 0,2 0 0,-2 0 15,8 4 302,0 0 0,0 1-1,0 0 1,10 10-1,-14-12-304,12 10 46,-1 0 0,28 30 0,-36-33-38,-1 0 0,0 0 1,-1 0-1,0 1 1,10 25-1,-7-13 16,-2 2 0,-1-1 0,-1 1-1,-1 0 1,-1 0 0,-1 1 0,-1-1 0,-3 36 0,-1-35 20,2-16-139,0 0 1,-1 0-1,-1 0 0,-4 19 0,-6 1 209,-1-2-1,-25 40 0,22-40-127,0 1-1,-12 35 0,12-17 3,-44 115 416,47-133-391,-1-1 1,-1-1-1,-25 34 0,30-49-108,0-1-1,-1 0 0,0-1 0,-1 0 1,0-1-1,-1-1 0,0 0 0,-15 8 0,-15 4 55,-60 21 0,-33 17-56,121-51-57,1 1 0,-1 0 0,2 1 0,-1 0 0,1 2 1,-19 20-1,13-7 63,0 1 1,2 0 0,1 2-1,-16 35 1,2-3 43,-17 41-85,22-47-90,15-36 106,-10 32-1,7-16 24,10-27-56,0 0 0,0 0 0,1 0 0,0 1 0,0-1 0,1 0-1,0 1 1,0-1 0,1 1 0,1 14 0,1-10-21,1-1 1,0 0-1,1 0 0,6 11 0,7 22 179,-10-24-83,-2 1 0,-1 0-1,3 29 1,-7-40 17,0 0-1,0-1 1,0 1-1,-1-1 1,-1 1-1,0-1 1,0 1-1,-1-1 1,-7 18-1,7-21-53,-1-1-1,1 1 1,-1 0 0,0-1-1,-1 0 1,1 0 0,-1 0-1,-8 6 1,0-2 25,0 0 1,-26 11-1,6-6 12,-1-1 0,-52 11 1,-38 14-90,84-25 7,31-11-11,0 1 0,0 0 0,0 0 0,0 1 0,1 0 0,-1 0 0,-14 12 0,7-7-138,14-8 125,0 0 0,1-1-1,-1 1 1,1 0 0,-1 0 0,1 0-1,0 0 1,-1 0 0,-1 3-1,0 0-13,1-1 11,0 0 1,0 0-1,0 0 1,0 0-1,0 1 0,1-1 1,0 0-1,-1 1 1,1 0-1,1-1 0,-1 1 1,0-1-1,1 1 1,0 0-1,0-1 0,0 5 1,5 52 39,13 188-233,-13-132 195,-4-73 191,-2-1 1,-1 0 0,-14 67-1,14-101-120,-1-1 0,0 0 0,0 1 0,0-1 0,-1-1 0,0 1 0,-1 0 0,-6 7 0,7-9 58,-2 2-38,0 0 1,-1 0 0,1-1-1,-2 0 1,1 0 0,0-1 0,-1 0-1,0 0 1,-1-1 0,1 0-1,-18 6 1,-5-1 87,-65 9-1,83-16-116,-120 14 315,79-11-235,-17 2-20,-210 15-370,237-20 275,-109 6 17,47 7-2383,76-9 386,-1 2 0,1 1 0,0 1 0,1 1 1,-46 26-1,49-20-2158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33:47.07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 48 3808,'1'-3'430,"1"1"0,-1-1 1,0 0-1,0 0 0,0 1 0,1-5 1,-1-5 3335,1 0-559,-9 26-2424,3-7-759,1 0 1,0 1-1,1-1 0,0 1 1,0 0-1,0 0 1,0 10-1,-1 57 165,5-42-12,1 1 0,1-1 0,2 1 0,12 37 0,-16-64-48,0 0 1,1 0-1,-1-1 1,6 8-1,-8-13-87,1 0 0,0 0-1,-1 0 1,1 0 0,0 0 0,0 0-1,0 0 1,-1-1 0,1 1 0,0 0-1,0 0 1,0-1 0,0 1 0,0-1-1,2 1 1,-2-1-13,0 0 0,0 0 0,-1 0 0,1 0 0,0 0 0,0 0 0,0-1 0,-1 1 0,1 0 0,0-1 0,0 1 0,-1 0 0,1-1 0,0 1 0,-1-1 0,1 1 0,0-1 0,-1 1 0,1-1 0,-1 0 0,1 1 0,-1-1 0,1 0 0,-1 1 0,1-2 0,9-16 309,-1-1 0,11-35-1,-2 4-307,31-61-1,-48 108-41,38-67-171,-33 59 35,1 1 1,1 1-1,0-1 0,12-11 1,-19 21 122,-1-1 1,1 1 0,-1-1-1,1 1 1,0-1-1,-1 1 1,1-1 0,0 1-1,-1 0 1,1-1-1,0 1 1,0 0 0,-1 0-1,1 0 1,0 0 0,0-1-1,0 1 1,-1 0-1,1 0 1,0 0 0,0 1-1,0-1 1,-1 0-1,1 0 1,0 0 0,0 0-1,-1 1 1,1-1-1,0 0 1,-1 1 0,1-1-1,0 1 1,1 0 12,-1 0-1,0 0 1,0 1-1,0-1 1,0 0 0,0 0-1,0 1 1,-1-1 0,1 0-1,0 1 1,-1-1 0,1 1-1,-1-1 1,1 1 0,0 2-1,1 29 64,-1 1 0,-2-1 0,-1 1 0,-9 46 1,7-52-20,-7 40 66,-28 90-1,-33 61 266,21-68 327,46-133-562,2-6 137,-10 23 0,13-33-214,-1-1 1,0 1-1,1 0 1,-1-1-1,0 1 1,0-1-1,0 1 1,0-1-1,-1 1 0,1-1 1,0 0-1,-1 1 1,1-1-1,-1 0 1,1 0-1,-1 0 1,1 0-1,-1 0 1,0-1-1,-1 2 1,1-2-31,1 0 0,-1-1 0,1 1 0,-1 0 0,1 0 0,-1-1 0,1 1 0,0-1 0,-1 1-1,1-1 1,0 0 0,-1 1 0,1-1 0,0 0 0,0 0 0,0 0 0,0 0 0,-1 0 0,2 0 0,-1 0 0,0 0 0,0-1 0,-1-1 0,-1-2-43,0-1 1,0 1-1,1 0 0,-3-8 0,3 5-40,1 1 0,0-1 0,1 1-1,-1 0 1,1-1 0,1 1 0,0-1-1,0 1 1,0-1 0,5-12 0,-2 3-139,-3 13 176,1-1-1,0 1 1,1-1-1,-1 1 0,1 0 1,0 0-1,0 0 1,0 0-1,0 1 1,1-1-1,-1 1 1,1 0-1,0 0 1,0 0-1,7-3 1,0-1 40,1 1 1,0 0-1,0 1 1,23-6-1,-1 4 30,0 1 0,-1 2 0,2 1 0,56 2-1,-22 10-310,-40-4-1996,-19-3-777,1 2 911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33:47.57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68 4640,'9'-12'10776,"-4"12"-8785,12-3-417,100-11-678,91-6-462,-16 3-148,-181 15 51,-17 2-3469,-17 3-4841,9 4 5440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33:47.95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 70 4992,'-8'-4'6021,"19"2"977,-3 0-8178,85-5 3205,-10 1-1639,142-25 137,-135 17-2561,-71 10-2393,-13 8 2559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33:48.30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 0 6144,'-14'6'2784,"14"-3"-2432,4-3 1952,1 5-1344,9-5 1376,5 0-1344,20 0 447,3 4-831,16-4-32,3 0-384,0 0 32,-5 0-128,-9 0-192,-3 0 32,-11-4-2655,-5 4 1503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33:54.15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94 105 5632,'-1'-2'350,"1"1"-270,0 1 1,0-1 0,0 1 0,0 0 0,0-1 0,0 1 0,0-1-1,0 1 1,-1 0 0,1-1 0,0 1 0,0 0 0,0-1-1,-1 1 1,1 0 0,0-1 0,0 1 0,-1 0 0,1 0 0,0-1-1,0 1 1,-1 0 0,1 0 0,0-1 0,-1 1 0,1 0-1,0 0 1,-1 0 0,1 0 0,-1-1 0,1 1 0,0 0 0,-1 0-1,2 15 4438,4 31-3276,-3 33-77,-11 98 0,-22 77 148,28-229-1033,2-12 46,-1 0 1,0 0 0,-1 0 0,-6 17 0,9-30-310,0 0 0,0 1 0,0-1 0,0 0 0,0 1-1,0-1 1,0 0 0,-1 1 0,1-1 0,0 0 0,0 1 0,0-1-1,-1 0 1,1 0 0,0 1 0,0-1 0,-1 0 0,1 0-1,0 1 1,-1-1 0,1 0 0,0 0 0,-1 0 0,1 0 0,0 0-1,-1 1 1,1-1 0,0 0 0,-1 0 0,1 0 0,0 0 0,-1 0-1,0 0 3,0-1-1,1 1 0,-1-1 1,0 1-1,1-1 0,-1 1 1,0-1-1,1 1 0,-1-1 1,1 0-1,-1 1 0,1-1 1,0 0-1,-1 0 1,-2-4-23,1 1 1,0-1-1,1 0 1,-1 0-1,0-6 1,0-5-48,1 0 1,1 0-1,0 0 1,5-29-1,18-65-160,-14 72 94,4-21-247,40-106 0,-42 138 324,1 2 0,1-1 0,1 2 0,2 0 0,0 1 0,24-27 0,-35 44 24,1 1 0,0-1 0,0 1 0,1 0 0,-1 1 0,1 0 0,0 0 0,14-6 0,-18 9 24,0 0 0,-1 1-1,1-1 1,-1 0 0,1 1-1,0-1 1,0 1-1,-1 0 1,1 0 0,0 0-1,-1 1 1,1-1-1,0 1 1,-1-1 0,1 1-1,0 0 1,-1 0 0,1 0-1,-1 0 1,1 0-1,-1 1 1,0-1 0,0 1-1,0-1 1,1 1 0,-1 0-1,-1 0 1,1 0-1,2 3 1,-1 0 30,-1-1 1,1 0-1,-1 1 0,-1-1 0,1 1 1,-1 0-1,1 0 0,-1-1 0,-1 1 1,1 0-1,-1 0 0,0 0 0,0 0 1,-1 7-1,-1 5 123,-1-1-1,-10 32 1,5-25 25,-1-1 1,-14 27-1,17-37-43,-1 0-1,-1-1 0,0 0 1,-1 0-1,-14 14 0,21-23-155,0 0-1,0 0 0,-1-1 1,1 1-1,0 0 0,-1-1 0,1 0 1,-1 1-1,0-1 0,1 0 1,-1 0-1,0-1 0,0 1 0,1-1 1,-1 1-1,0-1 0,0 0 1,0 0-1,0 0 0,-3-1 0,0 0-60,1-1 0,0 0 0,0 0 0,0 0 0,0-1-1,0 0 1,1 0 0,-1 0 0,1 0 0,-5-5-1,9 8 42,0-1 0,-1 1-1,1-1 1,-1 1-1,1-1 1,0 1-1,-1-1 1,0 1 0,1-1-1,-1 1 1,1 0-1,-1-1 1,1 1-1,-1 0 1,0-1-1,1 1 1,-1 0 0,0 0-1,1 0 1,-1 0-1,0 0 1,1 0-1,-1-1 1,-1 2 0,2-1 0,0 1 0,0 0 0,0 0 0,0 0 1,0-1-1,0 1 0,0 0 0,0 0 0,0 0 1,0 0-1,0-1 0,0 1 0,0 0 0,1 0 0,-1-1 1,1 2-1,17 38 114,-3-9 352,-6-13-150,0 0-1,1 0 1,19 23-1,-12-20-271,1 0-1,0-1 1,2-1 0,1 0-1,36 24 1,-53-40-369,0-2 0,-1 1 1,1 0-1,0-1 0,6 2 0,11 2-3870,-14-4 2305,-7-1 1709,1 0-1,-1 0 1,0 0 0,1 0 0,-1 0 0,0 0 0,1 0 0,-1 0 0,0 1 0,1-1-1,-1 0 1,0 0 0,1 0 0,-1 0 0,0 1 0,1-1 0,-1 0 0,0 0-1,0 1 1,1-1 0,-1 0 0,0 0 0,0 1 0,0-1 0,1 0 0,-1 1 0,0-1-1,0 0 1,0 1 0,0-1 0,0 1 0,0-1 0,1 1 0,-1 3-2778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33:54.52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23 139 6656,'-19'-18'2144,"16"15"-1307,3 2-701,1 0-1,0 1 1,0-1-1,0 0 1,0 1-1,0 0 1,0-1-1,0 1 1,0-1 0,0 1-1,1 0 1,-1 0-1,0 0 1,0 0-1,0 0 1,2 0-1,3-1 388,125-19 4119,1 1-3061,322-36-446,-305 41-3427,-129 11-44,-5 7 742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33:55.11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61 1 7040,'0'0'2282,"0"0"-2155,0 0 0,-1 0 0,1 0 0,0 1 0,0-1 0,-1 0 0,1 0 0,0 1 0,0-1 0,0 0 0,-1 0 0,1 1 0,0-1 0,0 0 0,0 1 0,0-1 0,-1 0 0,1 1 0,0-1 0,0 0 0,0 1 0,0-1 0,0 0 0,0 1 0,0 0 0,2 5 367,-1 1 0,0 0 0,0 0 0,0 0 0,-1 0 0,0 0 0,-1 0 0,1 0 0,-3 10 0,-1 16 373,-23 273 1992,4-44-1782,22-251-1032,0 0 115,0 1 1,1-1 0,1 14 0,-1-25-154,0 0 0,0 1-1,0-1 1,0 0 0,0 0-1,0 0 1,0 1 0,0-1-1,0 0 1,0 0 0,0 0-1,0 1 1,0-1 0,1 0 0,-1 0-1,0 0 1,0 1 0,0-1-1,0 0 1,0 0 0,0 0-1,1 0 1,-1 1 0,0-1-1,0 0 1,0 0 0,0 0-1,1 0 1,-1 0 0,0 0-1,0 0 1,0 0 0,1 1-1,-1-1 1,0 0 0,7-6 19,3-10-138,40-104-217,-36 80 187,35-65 0,-44 97 120,-1 1 1,1 0-1,1 0 1,-1 1-1,1-1 1,0 1-1,0 0 1,1 1-1,0 0 1,0 0-1,11-6 1,-15 9 31,1 1 0,-1 0 0,0 0 0,1 0 1,-1 0-1,1 0 0,-1 1 0,1-1 0,0 1 1,-1 0-1,1 0 0,-1 1 0,1-1 0,-1 1 1,1-1-1,-1 1 0,1 0 0,-1 0 0,0 1 1,1-1-1,-1 1 0,0 0 0,0-1 0,0 2 1,0-1-1,0 0 0,-1 0 0,1 1 0,2 2 1,0 2 66,0-1 0,-1 0 0,0 1 0,0 0 0,0 0 0,-1 0 0,0 1 0,0-1 0,-1 1 0,0-1 0,1 15 0,-1-8 88,-1 0 0,-1 0 0,0 0 0,-1 0 0,-4 23 0,2-25-31,-1 0-1,0-1 1,-1 1 0,0-1-1,-1 0 1,0 0 0,-1-1-1,0 0 1,-1 0-1,0-1 1,0 0 0,-1 0-1,0-1 1,-1 0 0,1 0-1,-2-1 1,-11 6 0,15-9-205,0-2 1,0 1-1,0-1 1,0 0-1,-1 0 1,1-1-1,0 0 1,-1 0-1,1-1 1,-1 0 0,1 0-1,-13-2 1,11 0-610,0 1 0,0-1 1,0-1-1,0 1 1,0-2-1,1 1 1,-1-1-1,1 0 0,-12-9 1,8 2-1295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33:56.04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36 57 4736,'0'0'92,"-2"-1"305,1 0 0,-1 0 0,1 0-1,-1 0 1,0 0 0,1 1 0,-1-1 0,0 0 0,1 1 0,-5-1 0,-5-4 3780,8 3-2442,8 4 1217,0-5-2024,50-5 44,84-2 0,-17 3-372,61-8 285,-143 16-1482,-64 13-15957,14-7 14170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33:56.37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 18 5056,'-15'0'5599,"37"-2"1448,-8 1-7624,66-5 3409,-9 0-1411,88 5 0,-100 1-1296,-38-1-363,33 3-1,-51-2-104,-1 1 0,1-1-1,0 1 1,-1 0 0,1 0-1,-1 0 1,4 1 0,7 6-1151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3:05:20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21 432 2976,'-1'0'145,"0"0"0,0 1 0,0-1 0,0 1 0,0-1 0,0 1 0,0 0 0,0-1 0,0 1 0,0 0 0,0 0-1,0-1 1,0 1 0,1 0 0,-1 0 0,0 0 0,1 0 0,-1 0 0,0 0 0,1 0 0,-1 1 0,1-1 0,0 0 0,-1 0 0,1 0 0,0 0 0,0 0 0,0 1 0,0-1 0,0 0 0,0 0 0,1 4 1920,3-5-1735,0-1 0,1 1 0,-1-1 0,0 0 0,0 0 1,0 0-1,0-1 0,0 0 0,0 1 0,0-1 0,0 0 0,5-5 1,2-1-18,-1-2 1,14-14 0,-13 13-49,16-18 66,0-1 0,-2-1-1,-1-1 1,24-45-1,-41 64-279,-5 10-62,0 0 0,0 0 0,0 0 0,-1 0 0,1-1 1,-1 1-1,0 0 0,0-1 0,0 1 0,0-6 0,-9 43-922,3-8 1048,1 0-1,1 1 1,2-1 0,1 1-1,5 50 1,-3-67-5,0-1 0,0 0 1,5 13-1,-6-18-6,1 0 1,-1-1-1,1 1 0,1 0 1,-1 0-1,0-1 1,1 0-1,0 1 0,0-1 1,4 4-1,-7-7-79,1 1 0,0-1 1,0 1-1,0-1 0,0 0 0,-1 1 0,1-1 1,0 0-1,0 1 0,0-1 0,0 0 0,0 0 1,0 0-1,0 0 0,0 0 0,0 0 0,-1 0 0,1 0 1,0 0-1,0-1 0,0 1 0,0 0 0,0 0 1,0-1-1,0 1 0,-1-1 0,1 1 0,1-1 1,3-3 90,0 0 0,0-1 0,7-7 1,-11 12-113,67-73 477,-10 11-327,111-93 0,5 13-298,-166 134 105,3 0-463,-11 8 489,0 0 1,1 0-1,-1 0 0,0 0 0,0 0 0,1 0 0,-1 0 0,0 0 0,0 0 0,1 0 0,-1 0 1,0 0-1,0 0 0,1 0 0,-1 0 0,0 0 0,0 1 0,0-1 0,1 0 0,-1 0 1,0 0-1,0 0 0,0 1 0,0-1 0,1 0 0,-1 0 0,0 1 0,0-1 0,0 0 0,0 0 1,0 0-1,0 1 0,1-1 0,-1 0 0,0 0 0,0 1 0,0-1 0,0 0 0,0 0 1,0 1-1,0-1 0,1 6-14,-1-1-1,1 0 1,-1 1 0,0-1-1,0 0 1,-2 11 0,-9 33 36,-2 1 106,-23 76-141,29-106 80,-1-1 0,-1 0-1,0 0 1,-15 20 0,22-35 14,-1 0 0,-1 0 0,1 0 1,0-1-1,-1 1 0,0-1 0,-4 3 0,7-5-46,-1 0-1,1 0 0,-1 0 0,1-1 0,-1 1 0,1 0 0,-1-1 0,1 0 0,-1 1 0,0-1 0,1 0 0,-1 0 0,0 0 0,1 0 0,-1 0 0,0 0 1,1 0-1,-1 0 0,0-1 0,1 1 0,-1-1 0,1 1 0,-1-1 0,1 0 0,-3-1 0,-1-1 7,0-1-1,1 0 1,-1 0-1,1-1 1,0 0-1,0 1 1,1-1-1,-1 0 1,1-1-1,-3-5 1,2 1-35,-1 0 1,2 0 0,-1 0 0,-3-21 0,7 29-5,0 1 0,-1-1 0,1 0 1,0 1-1,0-1 0,0 0 0,0 1 0,1-1 0,-1 0 0,0 1 0,1-1 0,-1 0 1,1 1-1,-1-1 0,1 1 0,0-1 0,0 1 0,0-1 0,0 1 0,0 0 0,0-1 1,0 1-1,0 0 0,0 0 0,0 0 0,1 0 0,-1 0 0,1 0 0,-1 0 0,1 0 1,-1 1-1,3-2 0,4 0-23,-1 0-1,1 0 1,0 1 0,0 0-1,10 0 1,-16 1 39,21-1 10,0 1 0,31 4-1,-42-2-35,-1 0 1,1 1-1,0 1 0,-1-1 0,0 2 1,13 6-1,1 2 48,-1 2-1,22 17 1,-38-25-442,1 1 0,-1 0-1,7 9 1,-11-13-378,-1 1 0,1 0 1,-1 0-1,0 0 0,-1 1 0,4 9 0,-4 0-2364,-2-2 1088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34:09.48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646 67 1248,'0'0'389,"-10"-12"2251,7 8-2205,0 0-1,0 0 0,-1 0 1,1 1-1,-1-1 1,0 1-1,0 0 0,-1 0 1,1 1-1,0-1 1,-1 1-1,1 0 1,-1 0-1,0 0 0,0 1 1,0 0-1,-7-1 1,-6-1-62,0 1 0,-1 1 0,-29 3 0,26 1-180,1 1 0,-1 1 0,1 1 0,-31 12 0,20-6 58,11-4-131,1 0 0,0 1 0,1 1 0,0 0 1,0 2-1,-19 15 0,28-18-81,0 0 0,1 0-1,0 1 1,1 0 0,0 1 0,0-1 0,1 2-1,1-1 1,-1 1 0,2 0 0,-6 17 0,4-5 45,1 0 0,1 1 0,1-1 0,0 39 0,4-47-47,0 0-1,1-1 1,1 1 0,1-1 0,0 1 0,1-1 0,0 0 0,9 20-1,-8-27-8,0 0-1,0 0 0,1 0 0,0 0 1,0-1-1,1 0 0,0 0 0,0-1 0,0 0 1,1 0-1,0-1 0,0 0 0,1 0 0,-1-1 1,1 0-1,10 3 0,10 2 108,-1-2 0,1 0 0,56 4 0,-52-8 109,1-2 1,0-1-1,51-7 0,-62 3-159,-1 0-1,1-2 0,-1-1 0,0 0 1,41-22-1,-37 15-7,-1-2-1,-1-1 1,0-1 0,-1-1 0,35-38 0,-26 21 75,-2-2 0,44-72 0,-68 100-126,0-1 0,-1 1 0,0-1-1,-1 0 1,0 0 0,0 0 0,2-17 0,-6 24-9,1 0 1,-1-1 0,0 1 0,0 0 0,0 0 0,-1-1-1,0 1 1,0 0 0,0 0 0,0 0 0,0 0 0,-1 0-1,0 0 1,0 1 0,0-1 0,0 0 0,0 1 0,-1-1 0,0 1-1,1 0 1,-1 0 0,0 0 0,-7-4 0,-4-2-11,0 0 0,0 1 0,-1 1 0,0 1 0,-1 0 0,1 1 1,-28-5-1,15 5-52,0 1 0,0 2 0,-48 2 0,65 0-129,0 1 0,1 0 0,-1 1 1,1 0-1,0 0 0,0 1 0,0 1 0,0 0 0,-18 10 0,26-13-113,1 0 0,-1 0-1,1 1 1,0-1 0,-1 0-1,1 1 1,0-1 0,0 1-1,0-1 1,0 1 0,0 0 0,1 0-1,-1-1 1,0 1 0,1 0-1,-1 0 1,1 0 0,0-1-1,-1 1 1,1 0 0,0 0-1,0 0 1,1 2 0,0 3-980,0 0 0,1 1 1,0-1-1,4 10 0,-3-8 113,8 25-1299,2-1 954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34:09.8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40 22 4640,'-28'-17'1504,"18"13"-361,10 4-1105,0 0 0,0 0 1,-1 0-1,1 0 0,0 0 0,0 0 1,0 0-1,0 0 0,0 0 0,0 0 0,0 0 1,0 1-1,0-1 0,0 0 0,0 0 1,0 0-1,0 0 0,-1 0 0,1 0 0,0 0 1,0 0-1,0 0 0,0 0 0,0 1 0,0-1 1,0 0-1,0 0 0,0 0 0,0 0 1,0 0-1,0 0 0,0 0 0,0 0 0,0 1 1,0-1-1,0 0 0,0 0 0,1 0 0,-1 0 1,0 0-1,0 0 0,0 0 0,0 0 1,0 0-1,0 1 0,7 10 1562,13 11-214,2-1 1,25 21-1,15 13 18,-12-7-882,22 23-298,-61-59-57,0-1 0,18 15 1,-24-23-378,-1 0 0,1 0 1,0 0-1,6 2 0,-7-4-588,0 1-1,0-1 0,0 0 0,0-1 0,1 1 0,5 0 1,13-1-4962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34:10.56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307 76 3488,'0'-3'185,"0"0"0,0 0 0,1 1-1,-1-1 1,1 0 0,-1 0 0,1 0 0,0 0 0,0 1 0,0-1 0,0 0-1,0 1 1,1-1 0,-1 1 0,1 0 0,0-1 0,3-2 0,5-13 3190,-7 12-1052,-8 14-693,-56 94 155,20-31-651,-87 115 0,123-179-997,-2 0 0,1 0 0,-1-1 1,1 0-1,-2 0 0,1-1 0,-1 0 0,0 0 1,0-1-1,-16 7 0,24-11-124,-1 0-1,1 0 1,-1 0-1,1 0 1,0 0-1,-1 0 1,1 0-1,0 0 1,-1 0-1,1 0 1,-1 0-1,1 0 1,0 0-1,-1 0 1,1 0-1,0-1 1,-1 1-1,1 0 1,0 0-1,-1 0 1,1-1-1,0 1 1,0 0-1,-1 0 1,1-1-1,0 1 1,0 0-1,-1-1 1,1 1-1,0 0 1,0-1-1,0 1 1,0 0-1,-1-1 1,1 1-1,0 0 1,0-1-1,0 1 1,0-1-1,0 1 1,0 0-1,0-1 1,0 1-1,0-1 1,1-18 48,0 14-98,1 1 0,0-1 0,0 0 0,1 1 0,-1-1 0,1 1 0,0 0 0,0 0 0,1 0 0,3-3 0,6-5-109,21-17 0,-31 27 128,0 0-1,0 0 1,0 0-1,1 0 0,-1 0 1,0 1-1,1-1 1,-1 1-1,1 0 0,0 0 1,-1 0-1,1 1 1,6-1-1,-5 2 4,0-1 0,-1 1 0,1 0 0,0 1-1,-1-1 1,1 1 0,-1 0 0,1 0 0,-1 0 0,5 4 0,3 2 185,-2 0 1,1 1 0,11 14 0,-13-14 100,0 0-1,0-1 1,1 0 0,16 11 0,-13-12-501,-7-3 400,1-1 0,-1 1-1,11 3 1,3-4-2173,3-7-3888,-9 1 2430,3-2-2203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34:11.37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14 287 2720,'0'0'41,"0"-1"0,0 1 0,0 0 0,0-1 0,0 1 0,-1 0 0,1 0 0,0-1 0,0 1 0,0 0 0,0 0 0,0-1 0,-1 1 0,1 0 0,0 0 0,0-1 0,-1 1 0,1 0 0,0 0 0,0 0 0,-1 0 0,-9 0 8929,21 0-7280,262-23 2446,-223 17-3872,295-52 792,-134 20-757,345-50 650,-38 30-756,-492 56-173,0 0-271,42-3 437,-25 3-3577,-48 20-7040,-12-1 6255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34:12.13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161 25 5408,'-2'-8'815,"-1"0"32,3 0 5048,-5 13-4316,1 8-1206,0-1 1,-3 21 0,3-11-178,-30 174 817,2-7-320,-20 159 241,49-315-861,-8 135 600,11-167-513,5-2-4224,-4 0 3474,1 1 0,0-1 0,-1 0-1,0 0 1,1 1 0,-1-1 0,2-2-1,3-1-884,12-7-759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34:12.93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134 231 4224,'-10'-5'454,"2"1"191,0 0 0,-12-9 0,19 12-235,1-1 0,-1 1-1,0-1 1,1 0 0,-1 1 0,1-1-1,0 1 1,-1-1 0,1 0 0,0 1 0,0-4-1,0 4-200,0-1 1,1 0-1,-1 0 0,1 0 0,-1 0 0,1 0 0,0 0 0,0 1 1,0-1-1,0 0 0,0 1 0,0-1 0,0 0 0,3-2 0,23-19 673,-20 18-602,14-11-79,1 1 0,1 2-1,0 0 1,1 1 0,0 1 0,1 2 0,0 0 0,1 2 0,-1 0 0,1 2 0,49-3-1,-64 7-153,0 1-1,0 1 1,0 0-1,0 0 0,0 1 1,20 6-1,-25-6-26,-1 0 0,0 1 0,0-1 0,0 1 0,0 0 0,0 0 1,-1 1-1,0 0 0,1-1 0,-1 1 0,0 1 0,-1-1 0,1 0 0,-1 1 0,4 6 0,-4-5 22,0-1 0,-1 1 0,0 0 0,1 0 0,-2 0 1,3 11-1,-4-13-3,0 1 1,0-1 0,0 1-1,-1-1 1,1 0-1,-1 1 1,0-1 0,0 0-1,-1 0 1,-2 7-1,-2 2 33,-1-1-1,-1 0 1,1 0-1,-2-1 1,0 0-1,0-1 1,-16 14-1,-1-2 38,-55 35 0,47-36-269,34-21 163,0 1 1,-1-1-1,1 0 1,-1 0 0,1 0-1,0 1 1,0-1-1,-1 0 1,1 0 0,0 1-1,-1-1 1,1 0-1,0 1 1,0-1-1,-1 0 1,1 1 0,0-1-1,0 0 1,0 1-1,0-1 1,0 1 0,-1-1-1,1 0 1,0 1-1,0-1 1,0 1-1,0-1 1,0 0 0,0 1-1,0-1 1,0 1-1,1-1 1,-1 0 0,0 1-1,0-1 1,0 0-1,0 1 1,0-1-1,1 1 1,-1-1 0,0 0-1,0 1 1,0-1-1,1 0 1,-1 0-1,0 1 1,1-1 0,-1 0-1,0 0 1,1 1-1,0-1 1,19 13 23,21 6-130,58 30 73,-90-44 14,-1 1 1,1 0 0,-1 1 0,0 0 0,0 1-1,-1-1 1,12 17 0,-5-3-1,-1 1-1,11 24 1,-20-38 98,-1 0 1,0 0-1,0 0 1,-1 0-1,0 0 0,0 1 1,-1-1-1,0 1 0,0-1 1,-1 1-1,-1 13 1,-1-16 19,1 1 1,0-1 0,-1 0 0,0 0 0,-1 0-1,1-1 1,-1 1 0,0 0 0,-1-1-1,1 0 1,-1 0 0,0 0 0,0 0 0,-1 0-1,1-1 1,-7 4 0,2-1-7,-2 0 0,1-1 0,0-1 0,-1 0 0,0 0 0,-1-1 1,1 0-1,-15 2 0,-10 0 63,-50 2 1,-100-6-117,156-4-535,0-1 0,0-2 1,0-1-1,-35-12 0,60 16-98,-3-1-121,0 0-1,0 0 0,-15-9 1,21 10 373,0 1 0,0-1 0,0 1 0,1-1 0,-1 0 0,0 1 1,1-1-1,-2-3 0,2 4-128,0 0 0,1-1 1,-1 1-1,1-1 0,-1 1 1,1-1-1,0 0 0,-1 1 1,1-1-1,0 1 0,0-1 0,0 1 1,1-4-1,-1 2-96,1-1 0,0 1 0,0-1 0,1 1 0,-1-1 0,1 1 0,3-5 0,20-23-2323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34:37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36 1984,'0'0'28,"0"0"0,0-1 0,0 1 0,-1 0 0,1 0 0,0-1 0,0 1 0,0 0 0,0 0 0,0-1 0,0 1 0,0 0 0,0-1 0,-1 1 0,1 0 0,0 0 0,0-1 0,0 1 0,0 0 0,0-1-1,1 1 1,-1 0 0,0 0 0,0-1 0,0 1 0,0 0 0,0-1 0,0 1 0,0 0 0,0 0 0,1-1 0,-1 1 0,0 0 0,0 0 0,0 0 0,1-1 0,-1 1 0,0 0 0,0 0 0,1 0 0,-1 0 0,0-1 0,0 1 0,1 0 0,-1 0 0,0 0 0,0 0 0,1 0 0,-1 0 0,0 0 0,1 0 0,-1 0 0,1 0 0,8-6 1741,-4 4-1,-4 1-1594,0 1-1,-1 0 0,1-1 0,0 1 0,0 0 1,-1-1-1,1 1 0,0-1 0,-1 1 0,1-1 0,-1 1 1,1-1-1,0 1 0,-1-1 0,1 0 0,-1 1 1,0-1-1,1 0 0,-1 0 0,0 1 0,1-1 1,-1 0-1,1-1 0,-1 1 22,-1 0 461,-4 4 317,4-3-893,-8 44 459,-9 1-14,-17 65 0,13-21-146,-48 121 0,-40 13 474,106-216-943,4-6-92,0 0 0,-1 0 0,1 0 0,-1 0-1,1 0 1,-1 0 0,1 0 0,-1 0 0,0 0 0,1 0-1,-1 0 1,0 0 0,-2 1 0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34:37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50 157 5152,'-28'-11'1648,"20"9"-890,-4-3 1150,12 4-1856,0 1-1,0 0 1,-1 0-1,1-1 1,0 1-1,0 0 1,0 0 0,0-1-1,0 1 1,0 0-1,0 0 1,0-1-1,0 1 1,0 0-1,0 0 1,0-1 0,0 1-1,0 0 1,0 0-1,0-1 1,0 1-1,0 0 1,0 0 0,0-1-1,0 1 1,0 0-1,1 0 1,-1-1-1,0 1 1,0 0 0,0 0-1,0 0 1,1-1-1,-1 1 1,0 0-1,2-1 42,0-1-1,-1 1 0,1 0 0,0 0 0,0 0 1,-1 1-1,1-1 0,0 0 0,0 1 0,0-1 1,0 1-1,0 0 0,0-1 0,0 1 1,4 1-1,5-3 80,421-61 2612,-378 54-2541,95-11 42,-140 20-222,87-10 551,-88 7-751,-10-4-3421,1 2 1782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34:38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524 2 4576,'-1'0'43,"1"0"0,0 0 0,0 0 0,0 1-1,0-1 1,0 0 0,0 0 0,0 0 0,0 0 0,0 0 0,0 0 0,-1 0 0,1 0 0,0 0 0,0 0 0,0 0-1,0 0 1,0 0 0,0 0 0,0 0 0,-1 0 0,1 0 0,0 0 0,0 0 0,0 0 0,0 0 0,0 0 0,0 0 0,0 0-1,0 0 1,-1 0 0,1 0 0,0 0 0,0 0 0,0 0 0,0-1 0,0 1 0,0 0 0,0 0 0,0 0 0,0 0-1,0 0 1,0 0 0,-1 0 0,1 0 0,0 0 0,0-1 0,0 1 0,0 0 0,0 0 0,0 0 0,0 0 0,0 0-1,0 0 1,0 0 0,0 0 0,0-1 0,-4 11 726,1 27-47,-1-1-1,-1 0 0,-15 50 1,10-53-255,-1-1 0,-26 53 0,-40 60 463,55-105-664,-108 213 849,66-120-807,-57 127 552,117-252-468,-2 5 50,6-11-165,2-5 94,33-43-295,2 2 1,64-60-1,-43 46-289,-43 43 128,-1 1-1,2 1 1,19-13 0,-33 24 59,0 1 1,0 0 0,-1 0-1,1 0 1,0 0-1,0 0 1,0 0 0,0 1-1,0-1 1,0 1-1,0-1 1,0 1-1,1 0 1,-1 0 0,3 0-1,-3 1 16,-1-1 0,1 1 0,0-1 0,-1 1 0,1 0 0,-1 0 0,1 0 0,-1 0 0,0 0 0,1 0-1,-1 0 1,0 1 0,0-1 0,0 0 0,1 1 0,-1-1 0,-1 1 0,1-1 0,1 2 0,2 5 39,-1 0 0,0 1 0,0-1 0,0 0 0,-1 1 0,-1 0 0,2 16 0,-2 3 120,-4 32-1,2-35-58,1 42 0,1-56-94,-1-5 35,1 0 1,0 0 0,0 0 0,0 0 0,0 0 0,4 7 0,-4-11 1,-1-1 0,1 1 1,1-1-1,-1 1 1,0-1-1,0 0 1,0 1-1,1-1 1,-1 0-1,0 0 0,1 0 1,-1 0-1,1 0 1,0 0-1,-1 0 1,1-1-1,0 1 1,-1 0-1,1-1 0,0 1 1,0-1-1,0 0 1,-1 0-1,1 0 1,4 0-1,-2 0 18,1-1 0,-1 0-1,1 1 1,-1-2 0,1 1 0,-1 0-1,0-1 1,0 0 0,1 0 0,-1 0-1,0-1 1,-1 1 0,1-1 0,0 0 0,-1 0-1,0 0 1,6-8 0,4-5-19,-1-1 0,18-33 0,-13 20-135,-1-1 71,-12 22-61,0 1-1,1-1 1,0 1 0,0 0-1,10-10 1,-15 18 85,0 0 1,0 0 0,0 0-1,0 0 1,0 0-1,0 0 1,0-1 0,1 1-1,-1 0 1,0 0 0,0 0-1,0 0 1,0 0-1,0 0 1,0 0 0,0 0-1,1 0 1,-1 0-1,0 0 1,0 0 0,0 0-1,0 0 1,0 0 0,1 0-1,-1 0 1,0 0-1,0 0 1,0 0 0,0 0-1,0 0 1,0 0-1,1 0 1,-1 0 0,0 0-1,0 0 1,0 0-1,0 0 1,0 0 0,0 0-1,0 1 1,0-1 0,1 0-1,-1 0 1,0 0-1,0 0 1,0 0 0,0 0-1,0 0 1,0 1-1,0-1 1,0 0 0,0 0-1,0 0 1,0 0 0,0 1-1,3 13-206,-3 24 120,0-30 90,-2 35 114,1-29-60,0 0 0,1 0 0,3 19 0,-1-16 142,-1-10-118,0 1-1,1 0 1,-1 0-1,4 7 1,-4-14-86,-1 0 1,1-1-1,0 1 1,0 0-1,-1-1 1,1 1-1,0 0 1,0-1-1,0 1 1,0-1-1,0 1 1,0-1 0,0 1-1,0-1 1,1 0-1,-1 1-139,-1-1 0,1 0-1,-1 0 1,1 0 0,-1 0 0,1 0-1,-1 0 1,1 0 0,0 0 0,-1 0-1,1 0 1,-1 0 0,1 0 0,-1 0-1,1 0 1,0 0 0,-1-1 0,1 1-1,-1 0 1,1 0 0,-1-1 0,1 1 0,-1 0-1,1-1 1,-1 1 0,0-1 0,1 1-1,-1 0 1,1-1 0,-1 1 0,0-1-1,0 1 1,1-1 0,-1 0 0,4-17-3167,1 0 1100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34:39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58 5056,'-19'-30'2304,"14"14"-2016,0 8 1056,10 8-800,-5-4-224,0 8-192,5-4-992,4 8 832,10 1-2080,0 3 1152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3:05:20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18 6816,'-19'-18'3072,"19"22"-2080,5-4-1408,9 5 224,6-2 64,7 10 96,10-5-2304,7 5 1280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34:39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0 5056,'-2'1'355,"1"1"1,-1-1-1,1 0 0,-1 0 1,1 1-1,-1-1 0,1 1 1,-2 1-1,-9 10 1412,-5 5-998,1 0 0,1 1 0,-18 29-1,29-42-643,-3 5 77,0 0-1,1 0 1,0 1-1,-6 18 1,11-28-171,1 0 1,-1 0-1,1 0 0,0 1 1,-1-1-1,1 0 1,0 0-1,0 0 0,1 0 1,-1 1-1,0-1 1,1 0-1,-1 0 0,1 0 1,0 0-1,0 0 1,0 0-1,0 0 0,2 3 1,-1-2 33,1-1 1,-1 1 0,1-1 0,0 0-1,0 1 1,-1-1 0,2 0-1,-1-1 1,0 1 0,0-1-1,4 2 1,0-1-65,-1 0 1,1 0 0,0-1-1,0 1 1,-1-2-1,1 1 1,0-1-1,0 0 1,0-1-1,0 1 1,10-3 0,-11 0-471,1 1 1,-1-1 0,1-1 0,-1 1 0,0-1 0,0 0 0,-1 0 0,1-1 0,-1 1 0,7-9 0,-4 3-600,0-1-1,-1 0 1,0 0 0,8-19-1,3-4-456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34:39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60 3808,'4'-35'1227,"-4"34"-1191,0 0 1,0 0 0,0 1 0,0-1-1,0 0 1,1 0 0,-1 0 0,0 0 0,0 1-1,0-1 1,1 0 0,-1 0 0,0 0 0,1 1-1,-1-1 1,1 0 0,-1 1 0,1-1-1,0-1 1,2 0 214,0-3 1475,0 6-551,-4 11-1,-4 33 707,3-25-1256,-5 22-1,-20 91 950,-12 154-1,15-18-117,24-268-1383,-1-1 1,1 1-1,0 0 1,0 0-1,0 0 0,0 0 1,0 0-1,0 0 1,0 0-1,0 0 0,1 0 1,-1 0-1,1 1 1,-1-2-58,0 0 1,1 0-1,-1 1 1,0-1 0,0 0-1,0 0 1,1 0-1,-1 0 1,0 0-1,0 0 1,1 0 0,-1-1-1,0 1 1,0 0-1,1 0 1,-1 0-1,0 0 1,0 0 0,0 0-1,1 0 1,-1 0-1,0 0 1,0-1-1,0 1 1,1 0 0,-1 0-1,0 0 1,0 0-1,0-1 1,0 1-1,0 0 1,1-1 0,18-26 277,-15 20-259,51-83 40,20-29-196,-60 98-1,1 0 0,1 1 0,25-23 0,-15 21-116,-25 22 219,-1-1 1,0 0-1,0 0 0,1 0 0,-1 1 1,0-1-1,1 0 0,-1 1 0,1 0 1,-1-1-1,1 1 0,-1 0 0,1 0 0,-1-1 1,1 1-1,-1 0 0,4 1 0,-5-1 12,1 1 0,0-1 0,-1 0-1,1 1 1,-1-1 0,1 1-1,0-1 1,-1 1 0,1-1 0,-1 1-1,1-1 1,-1 1 0,0 0-1,1-1 1,-1 1 0,0-1 0,1 1-1,-1 0 1,0 0 0,0-1-1,1 1 1,-1 0 0,0-1 0,0 1-1,0 0 1,0 1 0,-3 20-107,2-19 88,-4 14 49,-1 1-1,-1-1 0,0-1 0,-2 1 0,-10 14 0,-4 10 165,10-17-63,7-16-55,1 1 0,1 0 0,0 0 0,-4 12-1,7-19-26,0 1 0,1 0-1,-1 0 1,1 1 0,0-1-1,0 0 1,0 0-1,0 0 1,1 0 0,-1 0-1,1 0 1,0 0-1,-1 0 1,2 0 0,-1-1-1,0 1 1,0 0-1,3 2 1,-1 0 16,0-1 1,0 0-1,1 0 1,0-1-1,0 1 0,0-1 1,0 0-1,1 0 0,-1 0 1,8 3-1,6 2 92,28 8 0,-33-12-132,6 1-1001,32 6 0,-4-7-6491,-28-4 3832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34:43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80 3552,'-3'-23'996,"0"8"1146,-6-26 0,7 53-415,-1 18-1600,3-28-61,-56 478 3326,49-443-3213,-85 382 1460,83-379-1430,7-29 16,-1-1-1,0 1 1,0 0 0,-1-1 0,-6 12-1,18-40 397,11-34-1,-2 2-687,3-2 83,44-102 64,-49 126-77,25-46-233,-34 65 159,1 0 1,0 0-1,0 0 0,1 1 1,11-10-1,-13 14 18,1-1 0,-1 1 0,1-1 0,0 2 0,0-1 0,0 1 0,0 0 0,10-2 0,-15 4 44,0 1 0,0-1 0,0 1 0,1 0-1,-1 0 1,0 0 0,0 0 0,0 0 0,0 0 0,0 0 0,0 1 0,0-1 0,0 1 0,0-1 0,0 1 0,0 0 0,0 0 0,0 0 0,0 0-1,0 0 1,0 1 0,-1-1 0,1 0 0,-1 1 0,1-1 0,-1 1 0,1 0 0,-1-1 0,0 1 0,0 0 0,0 0 0,0 0 0,0 0 0,1 2-1,0 6 44,0-1 0,0 1-1,-1 0 1,0 0 0,-1 0-1,0-1 1,-1 1 0,-2 15-1,1-3 32,-1 3 57,-1 0 0,-1 0 0,-1 0-1,-2 0 1,0-1 0,-1 0-1,-2-1 1,0 0 0,-2-1-1,-24 35 1,32-51-91,0 0 0,-1-1 0,1 1 1,-1-1-1,-1 0 0,1-1 0,-1 1 0,1-1 0,-1 0 0,0-1 0,-11 4 0,11-4-22,1 0 0,0 0 0,-10 8-1,3-3 48,6-5-129,8-7-19,0 2 95,0 1-1,0 0 1,0 0 0,0 0-1,0 0 1,0 0 0,0 0-1,0 0 1,1 0-1,-1 1 1,2-2 0,58-19-13,-28 10 7,45-20 0,128-76 175,-8-13-195,-191 115 28,25-17-5,-1 0 0,-1-2 0,27-29 0,-46 47-121,-10 6 118,-1 0 0,0-1 1,0 1-1,0 0 0,0 0 1,1 0-1,-1 0 0,0 0 0,0 0 1,0 0-1,1 0 0,-1 0 0,0 0 1,0 0-1,0 0 0,0 0 0,1 0 1,-1 0-1,0 0 0,0 1 1,0-1-1,1 0 0,-1 0 0,0 0 1,0 0-1,0 0 0,0 0 0,0 0 1,1 1-1,-1-1 0,0 0 0,0 0 1,0 0-1,0 0 0,0 0 1,0 1-1,0-1 0,0 0 0,1 0 1,-1 0-1,0 1 0,0-1 0,0 0 1,0 0-1,0 0 0,0 0 1,0 1-1,0-1 0,0 0 0,0 0 1,0 0-1,0 1 0,0-1 0,-1 0 1,1 0-1,0 0 0,0 0 0,0 1 1,-4 10 2,0 0 0,-1 0 0,-9 14 0,6-9 21,-12 19-83,-44 60-1,-33 24 36,72-89 110,19-24-44,-4 7-25,-15 21 0,24-32 18,-1 1 0,0 0 0,1 0 1,-1 0-1,1 1 0,0-1 0,0 0 0,0 0 0,1 1 0,-1-1 1,1 0-1,-1 1 0,2 5 0,-1-8-16,0 0-1,0 0 1,1 0-1,-1 0 1,0 0-1,1 0 1,-1 0-1,1 0 1,-1 0-1,1 0 1,-1 0-1,1 0 1,0 0-1,0 0 1,-1-1-1,1 1 1,0 0-1,0-1 1,0 1 0,0 0-1,0-1 1,0 1-1,0-1 1,0 1-1,0-1 1,0 0-1,0 1 1,0-1-1,0 0 1,0 0-1,2 0 1,3 0 37,0 0 0,0 0 1,0-1-1,10-2 0,-10 2-5,1-1-14,0 0 0,0 0 0,0-1-1,0 0 1,0 0 0,-1 0 0,1-1 0,-1 0 0,11-9 0,-5 2 27,-1 0-1,-1-1 1,15-20-1,-6 3-85,-1 0-1,26-58 1,15-67-238,-42 108 47,-12 32-49,-7 24-21,-2 12 203,-8 41 16,3-18 144,2-1 1,-2 63-1,9-98-42,1 0-1,0-1 1,1 1 0,0 0-1,1-1 1,-1 1 0,2-1-1,-1 0 1,7 10 0,-10-16-19,1-1 1,0 1 0,0 0 0,0-1-1,0 0 1,1 1 0,-1-1-1,0 0 1,0 1 0,1-1-1,-1 0 1,1 0 0,-1 0 0,1 0-1,0-1 1,-1 1 0,1 0-1,2 0 1,-1 0 8,0-1 0,0 0 0,0 0-1,-1 0 1,1 0 0,0 0 0,0-1 0,0 1 0,-1-1 0,6-1-1,2-3 11,1 0-1,-1-1 0,1 0 0,11-10 0,-21 16-38,20-17 43,0 0 1,-1 0-1,-1-2 0,-1-1 1,0 0-1,-2-1 0,20-33 1,-25 32-27,-1 1 0,-2-2 1,12-45-1,-16 52-27,0-1 0,-2 1 0,0-1 1,0-19-1,-2 34-1,0 0-1,0-1 1,0 1 0,1 0 0,-1 0 0,1 0 0,-1 0 0,1 0-1,0 0 1,0 0 0,0 0 0,0 0 0,0 1 0,0-1 0,1 0-1,-1 1 1,0-1 0,1 0 0,0 1 0,-1 0 0,1-1 0,0 1-1,-1 0 1,1 0 0,0 0 0,4-1 0,-4 1 2,1 0 1,0 0-1,0 0 1,0 1 0,0 0-1,0-1 1,0 1-1,0 0 1,0 1-1,0-1 1,0 0-1,0 1 1,0 0 0,0-1-1,0 1 1,0 0-1,0 1 1,4 2-1,-1 0-21,0 0 0,-1 1 1,0 0-1,0 0 0,0 0 0,0 0 0,-1 1 0,0 0 0,0 0 0,-1 0 0,1 0 0,-1 1 0,2 7 0,3 10 35,-2 1 1,5 34-1,-5-26-26,3 31-81,5 19 15,-10-63 214,-2-9-57,0 0 0,8 21 0,-9-30-48,1 1-1,-1-1 1,0 1 0,1-1 0,-1 0 0,1 0 0,0 1-1,0-1 1,0 0 0,0 0 0,0-1 0,0 1 0,0 0 0,0-1-1,1 1 1,4 1 0,-5-3-8,-1 1 0,1-1 0,0 0 0,0 0 1,0 0-1,0 0 0,0 0 0,0 0 0,0-1 0,0 1 0,0-1 0,0 1 0,0-1 0,-1 0 1,1 1-1,0-1 0,0 0 0,-1 0 0,1 0 0,-1-1 0,1 1 0,2-2 0,2-4 34,1 1-1,-1-1 0,9-13 0,-3 3-35,-1-1-1,0 0 0,-2 0 1,0-1-1,-1 0 0,-1-1 1,7-31-1,5-61-76,-13 31-91,-6 81 151,0-1 0,0 0 0,0 0 0,0 1 0,0-1 0,1 0 0,-1 1 0,0-1 0,0 0 0,1 1 0,-1-1 0,0 0 0,1 1 0,-1-1 0,1 0 0,-1 1 0,0-1 0,1 1 0,-1-1 0,1 1 0,0-1 0,-1 1 0,1 0 0,-1-1 0,2 0 0,0 1 4,0-1-1,0 0 1,0 1 0,0-1-1,0 1 1,1 0 0,-1-1 0,4 1-1,0 1-21,1 0-1,-1-1 0,1 2 0,-1-1 0,9 4 1,-8-2 17,-1 1 0,0-1 0,0 1 0,0 1 0,-1-1 0,1 1 0,-1 0 0,0 0 0,-1 0 0,1 1 1,-1 0-1,0 0 0,0 0 0,-1 0 0,0 0 0,4 13 0,1 4-30,-1 0-1,-2 1 1,5 38-1,-6-27-36,4 31 178,-7-58-66,1-1 0,0 1 0,0 0 0,1-1 1,6 13-1,-8-18-24,0 0 1,1 0-1,-1-1 1,1 1-1,-1 0 1,1-1-1,-1 1 1,1-1-1,0 1 1,0-1-1,0 0 1,0 1 0,0-1-1,0 0 1,0-1-1,0 1 1,3 1-1,-1-2 14,-1 1 1,1-1-1,0 0 0,0 0 0,0 0 0,0 0 1,0-1-1,0 1 0,5-2 0,2-2 24,1-1 0,-1 1-1,0-2 1,0 1 0,16-13 0,-8 2-40,0-1-1,-1 0 1,-1-1 0,-1-1 0,0-1 0,-2 0 0,0-1 0,13-27 0,-23 39-34,1 1 0,0-1 0,0 1 0,0 1 0,1-1 0,0 1 0,1 0 1,10-9-1,-17 16 15,0 0 0,0 0 1,1 0-1,-1 0 0,0 0 1,0 0-1,1 0 1,-1 0-1,0 0 0,0 0 1,0 0-1,1 0 0,-1 0 1,0 0-1,0 0 0,0 0 1,1 0-1,-1 0 0,0 1 1,0-1-1,0 0 1,1 0-1,-1 0 0,0 0 1,0 0-1,0 1 0,0-1 1,1 0-1,-1 0 0,0 0 1,0 0-1,0 1 0,0-1 1,0 0-1,0 0 1,0 0-1,0 1 0,0-1 1,0 0-1,1 0 0,-1 0 1,0 1-1,0-1 0,0 1 1,0-1-16,1 11-32,-1 0 0,0 1-1,0-1 1,-1 0 0,-5 22 0,5-27 43,-4 27 83,-1 36 1,5-57-39,2 0-1,-1 0 0,1 0 1,1 0-1,0 0 0,7 19 1,-9-29-14,1 0 0,0 0 0,0 0 0,0 0 1,0 0-1,0 0 0,0 0 0,0 0 0,1-1 0,-1 1 0,1 0 1,-1-1-1,1 1 0,0-1 0,0 0 0,-1 1 0,1-1 1,0 0-1,3 1 0,-2-1-2,-1-1 0,1 1 0,0-1 0,-1 0 0,1 0 0,0 0 0,0 0 0,-1 0 0,1-1 0,0 1 0,-1-1 0,1 0 0,3-1 0,7-4 39,-1-1 1,0 0 0,0 0 0,19-17-1,-31 24-54,34-27 24,-1-2-1,-1-2 1,-2 0-1,37-51 1,-48 56 75,18-35 1,-31 50-115,-1-1 1,0 1-1,-1-1 0,0 0 0,-1 0 0,2-16 1,-4 26-5,-1 0-1,1 0 1,-1 0 0,0 0 0,0 0 0,0 1 0,0-1 0,0 0-1,-1 0 1,1 0 0,-1 0 0,1 0 0,-1 0 0,1 1 0,-1-1-1,-2-3 1,2 4 6,1 0 0,-1 1-1,0-1 1,0 0 0,0 0-1,0 1 1,0-1 0,1 1-1,-1-1 1,0 1-1,-1-1 1,1 1 0,0 0-1,0-1 1,0 1 0,0 0-1,0 0 1,0 0 0,0 0-1,0 0 1,0 0 0,0 0-1,-1 0 1,1 0 0,0 1-1,0-1 1,0 0 0,0 1-1,0-1 1,0 1-1,0-1 1,-1 2 0,-4 1-25,0 0 0,0 1 0,-8 6 0,3 1 5,-1 0-1,1 0 0,1 1 0,0 0 1,1 1-1,-14 26 0,13-21 49,2 1 1,0 0-1,1 0 0,-7 35 0,12-44-12,1-1 0,0 1 0,0 0 0,1 0 0,0-1 0,0 1 0,2 0-1,-1 0 1,4 11 0,-4-17 13,1 0-1,-1 0 1,1 0-1,0-1 1,0 1-1,0-1 1,0 1-1,1-1 1,-1 0-1,1 0 1,0 0-1,0 0 1,0-1-1,0 1 0,1-1 1,-1 0-1,0 0 1,1 0-1,0 0 1,0 0-1,-1-1 1,1 0-1,0 0 1,7 1-1,0 0 32,0-1-1,0-1 0,0 0 1,0 0-1,0-1 0,0-1 1,0 0-1,0 0 0,19-8 1,-15 5-33,-2-2 1,1 1-1,-1-2 1,0 0 0,0-1-1,17-15 1,-9 4 2,-2 0 0,0-2 0,29-42 0,35-78 43,-72 121-109,-10 17 4,1-1 1,1 1-1,-1-1 0,1 1 0,-1 0 1,1-1-1,1 2 0,-1-1 0,6-5 1,-9 9 43,0 0-1,0 0 1,1 0 0,-1 0 0,0 0 0,0 0 0,0 0 0,0 0 0,1 0 0,-1 0 0,0 0 0,0 0-1,0 0 1,0 0 0,0 0 0,1 0 0,-1 0 0,0 0 0,0 0 0,0 0 0,0 0 0,0 0-1,1 1 1,-1-1 0,0 0 0,0 0 0,0 0 0,0 0 0,0 0 0,0 0 0,0 1 0,0-1-1,0 0 1,0 0 0,0 0 0,1 0 0,-1 0 0,0 1 0,0-1 0,0 0 0,0 0 0,0 0-1,0 0 1,0 1 0,0-1 0,0 0 0,-1 0 0,1 0 0,0 0 0,0 0 0,0 1 0,0 12 62,0-10-87,-2 59-154,0-34 177,2 36 0,2-35-27,-2-11 101,2 0-1,0 0 1,1 0 0,0-1 0,9 25-1,-11-41-51,-1 1 1,1-1-1,0 1 0,0-1 0,-1 1 0,1-1 0,0 1 0,0-1 0,0 0 0,1 0 0,-1 1 0,0-1 1,0 0-1,1 0 0,-1 0 0,1 0 0,-1-1 0,1 1 0,2 1 0,-3-2 15,1 0 0,0 0 0,0 1-1,0-2 1,0 1 0,0 0 0,0 0 0,0 0-1,0-1 1,-1 1 0,1-1 0,0 0 0,0 0-1,0 1 1,-1-1 0,1 0 0,0 0 0,2-3-1,5-4 7,0 0 0,0-1-1,0 0 1,12-18 0,26-47 5,-44 70-43,31-53 61,49-76-286,-74 120 155,15-20 96,-22 31-57,0 0-1,0 0 1,0 0 0,0 0 0,0 0 0,1 1 0,-1-1 0,1 1 0,-1-1 0,1 1-1,2-1 1,-4 2 15,-1 0 0,1 0 0,0 0 0,0 0 0,-1 0 0,1 0 0,0 0 0,-1 0 0,1 0 0,0 0 0,0 1-1,-1-1 1,1 0 0,0 0 0,-1 1 0,1-1 0,-1 1 0,1-1 0,0 0 0,-1 1 0,1-1 0,-1 1 0,1-1 0,-1 1 0,1 0 0,-1-1-1,1 2 1,9 20-88,-6-4 207,-1 0 0,0 0-1,-1 36 1,-8 57-134,3-92 54,0-1 1,0 1-1,-2-1 1,0-1-1,-16 35 1,17-44 18,0-1 1,-1 1 0,0-1 0,0 0-1,0-1 1,-10 9 0,11-11 5,0 0-1,-1-1 1,0 0 0,1 0-1,-1 0 1,0-1 0,0 0 0,-1 0-1,1 0 1,-10 2 0,9-3-18,0-1 0,0 1 0,0-1 0,0 0 0,0-1 0,0 0 1,0 0-1,-8-2 0,11 3-27,1-1 1,0 0-1,-1 0 1,1 0-1,0 0 1,0 0-1,-1 0 1,1 0-1,0-1 1,0 1 0,0-1-1,1 0 1,-1 1-1,0-1 1,0 0-1,1 0 1,0 0-1,-1 0 1,1 0-1,0-1 1,0 1-1,-1-4 1,2 5-10,0 0 0,0-1 0,0 1 0,0 0 1,0-1-1,0 1 0,1 0 0,-1-1 0,0 1 0,1 0 0,-1 0 0,1-1 1,0 1-1,-1 0 0,1 0 0,0 0 0,0 0 0,0 0 0,0 0 1,0 0-1,0 0 0,0 0 0,0 0 0,0 1 0,0-1 0,0 0 0,1 1 1,1-2-1,6-2 6,0 0 1,17-4-1,-25 8-4,26-6 8,1 1-1,52-2 0,-36 4 38,70 1-242,-67 3 94,-9-4-1504,-13-1-2456,-12 2 779,2 2 972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34:43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81 130 8384,'-57'-45'3808,"37"27"-3328,17 6-32,3 7-352,0-7-96,9 3-32,-1-7-2496,8 4 1344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34:48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87 121 2816,'2'-25'2723,"-1"-42"0,-1 38 1260,-9 51-1578,0 9-1233,1 0 0,-7 59 0,10-55-640,-35 417 1839,36-377-2187,5 7 717,0-77-584,2-13-263,2-4-52,23-61 14,-13 32 27,39-73 0,-48 102-87,2 1 0,-1 0 0,2 0-1,-1 1 1,1 0 0,1 0 0,0 1 0,0 0 0,1 1-1,17-11 1,-23 16 29,1 1-1,0-1 0,-1 1 1,1-1-1,0 2 1,0-1-1,0 1 0,0 0 1,0 0-1,1 0 0,-1 1 1,0 0-1,0 0 0,1 1 1,-1 0-1,11 3 0,-12-2 23,1 0-1,-1 0 1,0 1-1,-1 0 0,1 0 1,0 0-1,-1 0 0,0 1 1,0 0-1,0 0 0,0 0 1,-1 0-1,1 1 1,-1-1-1,0 1 0,0 0 1,-1 0-1,0 0 0,3 6 1,-1 2 43,0-1 1,-1 1-1,0 0 1,-1 0 0,-1 0-1,0 1 1,0-1-1,-2 0 1,1 0 0,-2 0-1,0 0 1,-5 20 0,5-25 6,-1 1 1,-1-1 0,1 0 0,-1 0-1,0 0 1,-1 0 0,0-1 0,0 1-1,-1-1 1,0-1 0,0 1 0,-1-1 0,0 0-1,0-1 1,0 1 0,0-1 0,-1-1-1,0 0 1,-10 5 0,-8 0-240,-1-1 0,-1-1 0,1-2 0,-1 0-1,0-2 1,-56-1 0,74 0-2977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34:49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40 2240,'-12'-24'3123,"14"24"-1337,-3-6 926,-8-4 4732,11 17-6702,0-3-653,0 0-1,1-1 0,-1 1 0,1-1 0,0 0 1,0 0-1,0 0 0,1 0 0,-1-1 0,1 1 1,-1-1-1,1 0 0,0 0 0,0 0 0,-1 0 1,2-1-1,6 2 0,9 3 37,1-2 0,27 2-1,-33-4-6,78 9 80,224 36 79,-311-46-308,31 9 3,-35-9 41,0 0 1,1 0-1,-1 0 0,1 0 1,-1 1-1,0-1 0,0 1 1,0-1-1,0 1 1,0 0-1,3 3 0,-5-4 10,0 0-1,1 0 1,-1 0-1,0 1 1,0-1-1,1 0 1,-1 0-1,0 0 1,0 1-1,0-1 1,0 0-1,-1 0 1,1 1-1,0-1 1,0 0-1,-1 0 1,1 0-1,-1 0 1,1 0-1,-1 1 1,1-1-1,-2 1 1,-1 3 102,0 0 0,0-1 1,-7 9-1,-183 162 1320,128-123-1278,-1-3 0,-3-3-1,-113 55 1,179-99-172,-1 0-355,-1 0 0,1 0 0,-1 0 0,1 0 0,-1-1 0,0 0 0,-8 1 0,29-11-7533,14-2 2549,6 3 1856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34:50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13 3392,'-1'-1'282,"0"0"1,0 0-1,-1 0 0,1 0 1,-1 0-1,1 0 0,0 0 1,-1 0-1,0 1 1,1-1-1,-1 0 0,1 1 1,-1-1-1,0 1 0,1 0 1,-1 0-1,-2-1 0,-16 6 10027,30 4-9301,16 8-672,-2-9-141,0 0 0,0-1-1,1-2 1,46 6 0,-22-5-177,-5 1-31,46 7 151,125 36-1,-214-49-137,23 7 4,-23-8 7,-1 1 1,1-1-1,0 0 1,0 1-1,0-1 1,0 1-1,0-1 1,0 1-1,-1-1 1,1 1 0,0 0-1,-1-1 1,1 1-1,0 0 1,-1 0-1,1 0 1,-1-1-1,1 1 1,0 1-1,-2 0 7,-1 1 0,1-1 0,-1 0 0,1 1 0,-1-1 0,0 0 0,0 0 0,0 0 0,0-1 0,-4 3 0,-45 36 461,-39 32-14,38-22-145,1 3 0,-73 102 0,116-145-438,0 2-1,1-1 1,1 1 0,-1 0 0,2 0 0,-7 22 0,11-33-202,1 1 1,0-1-1,0 1 1,0-1-1,0 1 1,0-1-1,0 1 1,0-1-1,0 0 1,1 4-1,8 8-2256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34:52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94 2720,'5'-18'10421,"-5"67"-6582,10 214-425,1-98-2657,1 12 102,-11-170-789,-1-1 0,1 0 0,-1 1 0,0-1 0,-1 0 0,0 1-1,0-1 1,-3 11 0,4-16-56,-1-1 1,1 0-1,0 0 0,-1 0 0,1 0 0,0 0 0,-1 0 0,1 0 1,0 0-1,-1 0 0,1 0 0,0 0 0,-1 0 0,1 0 0,0 0 1,-1 0-1,1 0 0,0 0 0,-1 0 0,1 0 0,0 0 0,-1-1 1,1 1-1,0 0 0,-1 0 0,1 0 0,0-1 0,0 1 0,-1 0 1,1 0-1,0-1 0,0 1 0,0 0 0,-1 0 0,1-1 0,-2-1-1,1 1-1,-1-1 0,1 1 0,0-1 0,-1 0 0,1 0 1,0 0-1,-1-2 0,-5-17-5,1-1 1,0 0-1,2 0 1,-3-44-1,5 23-7,6-80 0,-3 97 0,2-5-34,0 1 0,2-1 0,1 1 0,14-41 0,-14 55-24,1 0 0,0 0 0,1 1 0,1 0-1,0 1 1,1 0 0,0 0 0,1 1 0,21-19-1,-22 23 24,1 0 0,-1 1 0,2 1 0,-1 0 0,1 0 0,0 1 0,24-8 0,-31 12 30,1 1 1,-1 0-1,0 0 1,1 0 0,-1 1-1,1-1 1,-1 1-1,0 1 1,1-1-1,-1 1 1,1 0-1,-1 0 1,0 0-1,0 1 1,1 0-1,-1 0 1,0 0 0,-1 1-1,1-1 1,0 1-1,7 6 1,-10-7 23,0 0 1,0 0-1,0 0 1,-1 0-1,1 0 1,0 1-1,-1-1 1,0 1-1,1-1 1,-1 1 0,0-1-1,0 1 1,-1-1-1,1 1 1,0 0-1,-1-1 1,0 1-1,0 0 1,1 0-1,-2 0 1,1-1-1,0 1 1,0 0-1,-2 3 1,-1 5 91,-1-1-1,0 1 1,-1-1-1,-9 15 1,11-19-86,-14 21 14,-1 0 1,-40 44-1,30-43 72,-1-1 1,-1-1-1,-41 25 1,66-48-121,2-1-16,2-1 28,0-1 0,1 0-1,-1 1 1,0-1 0,1 1 0,-1-1 0,0 1 0,1-1 0,-1 1 0,0-1 0,1 1 0,-1 0-1,1-1 1,-1 1 0,1 0 0,-1-1 0,1 1 0,0 0 0,-1 0 0,1 0 0,0-1-1,0 1 1,-1 0 0,1 0 0,0 0 0,0-1 0,0 1 0,0 0 0,0 0 0,0 0 0,0 0-1,0 0 1,1-1 0,-1 1 0,0 0 0,0 0 0,1 0 0,-1-1 0,1 2 0,5 7 127,0 1 0,1-1 1,0 0-1,0-1 0,1 0 0,0 0 1,13 9-1,-1 1 118,26 18 181,1-1-1,65 35 0,-50-31-230,-41-26-710,-2-4 101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34:55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89 2656,'0'-6'635,"-1"-13"1536,1 19-2076,0-1-1,0 1 0,0-1 0,0 1 1,0-1-1,-1 1 0,1-1 1,0 1-1,0 0 0,-1-1 1,1 1-1,0-1 0,-1 1 0,1 0 1,-1-1-1,1 1 0,0 0 1,-1-1-1,1 1 0,-1 0 0,1 0 1,-1-1-1,1 1 0,-1 0 1,1 0-1,-1 0 0,1 0 1,-1-1-1,1 1 0,-1 0 0,0 0 1,-7 1 298,0 0 1,-1 1 0,1-1-1,0 2 1,1-1-1,-1 1 1,0 0 0,1 1-1,0 0 1,-1 0 0,-11 9-1,1 1 314,0 1 0,1 1 0,-15 18 1,24-25-380,0 1 0,0 0 0,-10 20 1,16-27-266,0 0 1,1 0 0,0-1 0,0 1 0,0 0 0,0 0 0,0 1 0,0-1 0,1 0 0,0 0 0,-1 0 0,1 0 0,0 1 0,1-1 0,-1 0 0,0 0 0,1 0 0,0 0 0,0 0-1,1 4 1,0-5-30,-1 0 0,1 0-1,0 0 1,-1-1 0,1 1-1,0-1 1,0 1 0,0-1-1,0 0 1,0 0 0,0 0-1,0 0 1,1 0 0,-1 0-1,0 0 1,0-1 0,1 1-1,-1-1 1,0 0 0,3 0-1,8 1 56,0-1 0,18-2 0,-24 1-44,11-1 123,1 0 0,-1-2 0,0 0 0,32-13-1,-40 13-124,0 0 0,-1-1 0,0 0 0,0-1 0,0 0 0,0 0 0,-1-1 0,0 0 0,-1 0 0,8-9 0,-14 14-40,0 0 0,0 0 0,1 1 0,-1-1-1,0 0 1,-1 0 0,1 0 0,0 0 0,-1 0 0,1 0 0,-1 0-1,1 0 1,-1 0 0,0 0 0,0 0 0,0 0 0,0-1 0,0 1 0,0 0-1,-1 0 1,1 0 0,-2-2 0,1 2-12,0-1 1,0 1-1,0 0 0,-1 0 1,1 0-1,-1 0 0,0 0 0,0 0 1,1 0-1,-1 1 0,0-1 1,0 0-1,-1 1 0,1 0 0,0 0 1,0-1-1,-4 0 0,-24-6-63,24 7 169,0-1-1,1 0 1,-1 1-1,1-2 1,-8-3-1,13 6-96,-1-1-1,1 1 1,0 0 0,0-1 0,0 1-1,0 0 1,0-1 0,0 1-1,0-1 1,0 1 0,0 0-1,0-1 1,0 1 0,0-1 0,0 1-1,0 0 1,0-1 0,0 1-1,1 0 1,-1-1 0,0 1-1,0-1 1,0 1 0,0 0 0,1-1-1,-1 1 1,0 0 0,1 0-1,-1-1 1,0 1 0,0 0 0,1 0-1,-1-1 1,12-10 15,3 1-40,0 1 0,1 0 0,30-13 0,54-12 51,-92 32 41,0 0 1,1 0 0,-1 1 0,1 0 0,0 1 0,13 0-1,-18 0-19,0 1-1,0-1 0,0 1 1,0 0-1,0 0 0,-1 1 1,1-1-1,0 1 0,0 0 1,-1-1-1,1 2 0,-1-1 1,0 0-1,0 1 0,5 4 1,-1 1 152,-1 1 1,0-1-1,-1 1 1,0 0-1,6 15 1,12 48 634,-13-35-623,-8-31-166,1 1 1,-1-1-1,1 1 0,0-1 0,1 0 0,-1 0 1,1 0-1,0-1 0,9 10 0,-10-13-484,0 1-1,1-1 0,-1 1 1,1-1-1,-1 0 1,6 2-1,10 5-1449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34:56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506 76 2976,'-1'-2'278,"0"-1"1,0 1-1,0-1 0,0 1 1,0 0-1,-1 0 1,1-1-1,-1 1 0,0 0 1,0 1-1,1-1 1,-1 0-1,0 0 0,0 1 1,-1-1-1,1 1 1,0 0-1,0-1 0,-1 1 1,1 0-1,-1 1 1,1-1-1,-1 0 0,1 1 1,-1-1-1,0 1 0,1 0 1,-1 0-1,-4 0 1,-1 0 48,-3 0 203,-1 0 0,0 1 0,-18 4 1,10 0-196,1 1 0,0 1 0,0 1 0,1 0 0,0 2 0,1 0 1,0 0-1,0 2 0,1 0 0,1 1 0,0 1 0,-13 15 0,13-12-213,1 0-1,1 1 0,1 0 0,1 1 1,0 0-1,1 1 0,1 0 0,1 0 1,1 1-1,-8 42 0,13-53-118,1 0-1,0 0 0,0 0 1,1 0-1,1 13 1,0-19 14,0 0 0,0-1 1,0 1-1,0-1 0,1 1 1,-1-1-1,1 0 0,0 1 1,0-1-1,0 0 0,0 0 1,1 0-1,-1-1 0,1 1 1,0 0-1,5 3 0,0-1 13,1 0 0,0-1 0,-1 0 0,1-1 0,1 1 0,-1-2 1,0 1-1,1-2 0,-1 1 0,15 0 0,-21-2-25,27 3 43,0-2 0,0-1 0,-1-1 0,1-2 0,0-1 0,31-8 0,-43 7-2,0 0-1,-1-2 1,0 0-1,0-1 1,-1-1-1,0 0 1,0-1-1,-1-1 1,0-1 0,-1 0-1,22-23 1,-22 18 8,-1 1 1,-1-2 0,0 1-1,-1-2 1,-1 0 0,-1 0 0,0 0-1,-2-1 1,10-40 0,-16 53-47,1 0 1,-2 0-1,1 0 1,-1 0 0,0 0-1,0-1 1,-1 1-1,0 0 1,0 0-1,-1 0 1,0 0 0,0 0-1,0 0 1,-1 1-1,0-1 1,-1 1-1,1 0 1,-1 0 0,-1 0-1,1 0 1,-1 1-1,0-1 1,0 1-1,0 0 1,-1 1 0,1-1-1,-10-4 1,1 1-81,-1 1 1,-1 0 0,1 1 0,-1 1-1,0 0 1,0 2 0,0-1 0,-1 2-1,1 0 1,-20 1 0,11 2-1849,9 7 506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3:05:23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1088 3328,'7'-4'6133,"16"-18"-4405,-11 12-885,5-7-522,0 0-1,-1-2 1,-1 1 0,-1-2 0,15-26 0,-24 37-340,0 0 0,1 1-1,0-1 1,9-8 0,-14 42-376,-37 172 1670,19-75-710,-22 120 113,9-116-342,28-109-66,2-15-165,0 0 0,0 0 0,0 1 0,0-1 0,-1 0 0,1 0 0,-1 0 0,-1 2 0,14-28 610,-1 0 0,14-48-1,-15 36-678,58-197 13,-54 195-98,2 0 0,1 1 0,42-66-1,-43 80-20,55-76-224,-61 88 107,-1-1-1,2 2 1,0-1 0,0 2 0,24-17-1,-32 24 152,-1 1 0,1 0 0,-1 0 0,1 0 0,0 0 0,0 0 0,-1 0 0,1 1 0,4-1 0,-7 1 29,1 0-1,0 0 0,0 0 1,0 0-1,0 0 0,0 0 1,-1 1-1,1-1 0,0 0 0,0 1 1,0-1-1,-1 0 0,1 1 1,0-1-1,0 1 0,-1-1 1,1 1-1,-1 0 0,1-1 1,0 1-1,-1 0 0,1-1 0,-1 1 1,1 0-1,-1-1 0,0 1 1,1 0-1,-1 0 0,0 0 1,1-1-1,-1 1 0,0 0 1,0 0-1,0 1 0,1 2 7,-1 0 1,0 0-1,0-1 0,0 1 0,-1 0 0,0 0 1,1 0-1,-1 0 0,0-1 0,-1 1 1,-2 5-1,-3 5 0,-14 20-1,10-16-109,7-12 113,-10 19 103,-2-1 0,0 0 1,-1-1-1,-34 34 0,48-55-43,0 0 0,1 0 0,-1-1-1,0 1 1,0 0 0,0-1-1,0 0 1,0 1 0,0-1-1,0 0 1,0-1 0,0 1-1,-6 0 1,7-1-51,0 0 0,0 0-1,1 0 1,-1-1 0,0 1-1,0 0 1,1-1 0,-1 0-1,0 1 1,1-1 0,-1 0-1,0 0 1,1 0 0,-1 0-1,1 0 1,-1 0 0,1 0-1,0 0 1,-1 0 0,1-1-1,0 1 1,0-1 0,0 1-1,0-1 1,0 1 0,-1-4-1,2 5-31,0-1 0,0 1 0,0-1 0,0 1-1,0-1 1,0 1 0,0-1 0,0 1-1,0-1 1,0 1 0,0 0 0,1-1 0,-1 1-1,0-1 1,0 1 0,0 0 0,1-1-1,-1 1 1,0-1 0,0 1 0,1 0 0,-1-1-1,0 1 1,1 0 0,-1-1 0,0 1-1,1 0 1,-1 0 0,1-1 0,-1 1-1,0 0 1,1 0 0,-1 0 0,1 0 0,-1 0-1,1-1 1,-1 1 0,0 0 0,2 0-1,27-6-326,-14 4 372,164-41 499,-143 36-441,-1-2 1,-1-1-1,0-2 0,0-1 1,-1-2-1,-1-1 0,0-2 1,42-31-1,-54 34-45,3-2-21,-1 0 0,0-2 0,24-27 0,-36 30-12,3-2-168,-12 29-108,-1 12 165,-1-16 115,1 0 1,0 0-1,0 0 1,0 0-1,1 0 0,0 0 1,1-1-1,3 13 0,0-9-17,-4-6 12,1-1 0,-1 0 0,1 0 0,-1 0-1,1 0 1,4 4 0,6 6-53,21 18 0,-28-27 89,1 0 0,0 0 0,0 0 1,0-1-1,0 0 0,1 0 0,6 2 0,6-1 60,0 0 0,0-1 0,0-1 0,1-1 0,-1-1-1,0 0 1,0-2 0,1 0 0,-1-1 0,-1-1 0,1-1 0,0 0-1,-1-1 1,24-13 0,-34 16-85,0-2-1,0 1 1,-1-1 0,0 0 0,0 0-1,0-1 1,-1 0 0,0-1-1,0 1 1,0-1 0,-1 0 0,0 0-1,5-10 1,-7 11-74,1 0 0,-2-1-1,3-7 1,-4 13 42,-1 0-1,0 0 1,0 0 0,1 0 0,-1 0-1,0 0 1,0 0 0,0 0 0,0 0-1,0-1 1,-1 1 0,1 0 0,0-1-1,-1 1 3,1 1 0,0 0 0,-1-1 0,1 1 0,-1 0-1,1-1 1,0 1 0,-1 0 0,1-1 0,-1 1 0,1 0-1,-1 0 1,1-1 0,-1 1 0,1 0 0,-1 0 0,1 0 0,-1 0-1,1 0 1,-1 0 0,1 0 0,-1 0 0,1 0 0,-1 0 0,1 0-1,-1 0 1,1 0 0,-1 0 0,0 0 0,-1 1-20,-1 1 1,1-1-1,0 0 1,0 0 0,0 1-1,0-1 1,0 1-1,0 0 1,1 0-1,-4 3 1,-4 5 41,-28 22-139,-30 29-1,65-59 141,0 0 1,0 1-1,0-1 0,0 1 1,1-1-1,-1 1 0,1 0 0,0 0 1,0 0-1,0 0 0,0 0 0,0 0 1,1 0-1,-1 0 0,1 4 1,0-5 11,0 0 1,0-1 0,1 1-1,-1-1 1,0 1-1,1 0 1,0-1 0,-1 1-1,1-1 1,0 1 0,0-1-1,-1 1 1,1-1 0,0 0-1,1 1 1,-1-1-1,0 0 1,0 0 0,0 0-1,1 0 1,-1 0 0,1 0-1,-1 0 1,1 0 0,-1-1-1,1 1 1,-1 0-1,1-1 1,-1 0 0,4 1-1,2 0 46,1 0-1,-1-1 0,1 1 1,0-2-1,-1 1 0,1-1 1,14-4-1,51-18 77,-71 23-146,187-60 71,42-15 28,-214 68-69,1 1 33,-1-1-1,29-16 0,-86 41-878,-73 37 661,82-38 117,8-5-72,-41 30 1,58-38 99,1 1 0,-1 0-1,1 0 1,0 0 0,1 1-1,-1-1 1,1 1 0,0 0 0,-3 9-1,6-13 24,0 0 0,0 1 0,0-1-1,0 1 1,1-1 0,0 1 0,-1-1-1,1 1 1,0-1 0,0 1 0,0-1-1,0 1 1,1-1 0,-1 0 0,1 1-1,0-1 1,-1 1 0,1-1 0,0 0-1,0 1 1,0-1 0,1 0 0,-1 0-1,1 0 1,-1 0 0,1 0 0,-1 0 0,1-1-1,4 4 1,-4-4 17,0 1 0,0-1 0,0 0 0,0 0 0,0 1 1,0-2-1,1 1 0,-1 0 0,0 0 0,1-1 0,-1 1 0,0-1 0,1 0 0,2 0 0,3 0 29,-1-1 0,1 0 0,8-2 0,-7 1 21,14-3-38,-1 0-1,0-2 1,0-1 0,-1 0 0,0-2 0,0 0-1,-1-2 1,-1 0 0,0-1 0,-1-1 0,0-1 0,-1 0-1,0-1 1,-2-1 0,0 0 0,0-2 0,-2 1 0,-1-2-1,0 0 1,9-22 0,67-209 54,-87 249-91,7-23 2,8-24-27,15-82 0,-25 101-177,6-48-216,-11 69 291,-1 0 0,0 1 0,0-1 0,-1 1 0,0-1-1,-4-14 1,5 22 97,0 0-1,0 0 1,0 0 0,0 1-1,-1-1 1,1 0-1,0 0 1,-1 1-1,1-1 1,0 0-1,-1 1 1,1-1-1,-1 0 1,1 1-1,-1-1 1,0 1-1,1-1 1,-1 1 0,1-1-1,-1 1 1,0-1-1,1 1 1,-1 0-1,0-1 1,0 1-1,1 0 1,-1 0-1,-1-1 1,1 1 2,-1 1 0,1-1 1,0 0-1,-1 1 0,1-1 1,0 1-1,-1 0 0,1-1 0,0 1 1,0 0-1,0 0 0,-1 0 1,1 0-1,-1 1 0,-5 6-27,0 0 0,0 1 0,-6 10 0,12-17 28,-11 18 49,1 0-1,1 0 1,1 1 0,1 1-1,1-1 1,-5 24 0,-15 135-68,13 54 302,15-215-243,0-1-1,6 34 0,-5-43 80,1 0 0,-1 0 0,2 0 0,-1 0 0,1-1 1,0 0-1,8 11 0,-12-18-55,1 1 1,0-1-1,0 0 1,1 0-1,-1 0 1,0 0-1,0 0 0,0 0 1,1 0-1,-1-1 1,0 1-1,1 0 1,-1-1-1,1 1 1,-1-1-1,1 1 1,-1-1-1,3 1 1,-1-1 0,-1 0 1,1-1 0,0 1 0,0 0 0,0-1 0,-1 0-1,1 1 1,0-1 0,3-2 0,5-3 38,-1 0 1,1 0 0,15-15-1,-18 15-21,72-66-67,-43 38-68,15-24-81,-52 58 151,0 0 1,0 0-1,0 0 1,0 0-1,0 0 1,0 0-1,0 0 1,0 1 0,0-1-1,0 0 1,0 0-1,1 0 1,-1 0-1,0 0 1,0 0-1,0 0 1,0 1-1,0-1 1,0 0 0,0 0-1,0 0 1,0 0-1,0 0 1,0 0-1,0 0 1,0 0-1,1 0 1,-1 0-1,0 0 1,0 0-1,0 1 1,0-1 0,0 0-1,0 0 1,0 0-1,1 0 1,-1 0-1,0 0 1,0 0-1,0 0 1,0 0-1,0 0 1,0 0-1,0 0 1,1 0 0,-1 0-1,0 0 1,0 0-1,0-1 1,0 1-1,0 0 1,0 0-1,0 0 1,0 0-1,1 0 1,-1 0-1,0 0 1,0 0 0,0 0-1,0 0 1,0 0-1,0 0 1,0-1-1,-4 19-180,-11 21 61,3-13 34,-17 38 101,26-55 3,1 0 0,-1-1 0,2 1 0,-1 0 0,0 17 0,2-25 14,0 1 0,0-1 0,0 1-1,0 0 1,0-1 0,0 1 0,1 0-1,-1-1 1,0 1 0,1 0-1,-1-1 1,1 1 0,0-1 0,-1 1-1,1-1 1,0 0 0,0 1 0,0-1-1,0 0 1,0 1 0,1-1 0,-1 0-1,0 0 1,0 0 0,1 0-1,-1 0 1,1 0 0,-1-1 0,0 1-1,1 0 1,0-1 0,-1 1 0,1-1-1,-1 1 1,1-1 0,0 0 0,-1 0-1,3 0 1,4 0 67,0-1 0,-1 0 0,1 0 0,0-1 0,-1 0 0,1 0 0,7-4 0,97-36-63,-42 17-72,97-49 1,-72 24-112,-72 35 86,-27 20-56,0 0 0,0 0 0,1 1 0,-5 9 0,-15 22-39,15-27 166,1 1-1,0 0 1,0 1 0,1 0 0,-7 20-1,12-29 2,0 0-1,1 0 0,-1 1 0,1-1 0,-1 0 1,1 1-1,0-1 0,0 0 0,1 1 0,-1-1 1,1 0-1,1 5 0,-2-6 16,1-1 0,0 0-1,0 1 1,-1-1 0,1 1 0,0-1 0,0 0 0,0 0-1,0 0 1,1 0 0,-1 0 0,0 0 0,0 0 0,1 0-1,-1 0 1,1 0 0,-1-1 0,0 1 0,1 0 0,-1-1 0,1 1-1,0-1 1,-1 0 0,1 0 0,-1 1 0,1-1 0,2-1-1,2 1 41,-1-1-1,0-1 0,1 1 0,-1-1 0,0 0 1,0 0-1,0 0 0,6-5 0,9-3 52,36-18 33,90-61-1,-119 69-137,-1-1-1,0-2 1,-2 0-1,0-2 1,35-48 0,82-152-22,-75 112-2,-46 78-8,-1 0 0,-3-2 0,18-52 0,-21 56-89,-10 25-24,1 0-1,-1 0 0,0 0 0,-1-1 0,0 1 1,1-13-1,-13 51-600,-37 76 678,31-72 36,1 0 0,1 0 0,-9 41 0,6 10 162,5 1-1,-3 166 0,15-244-108,0 16 108,4 34 0,-3-52-89,0 1 0,1-1 0,-1 1 0,1-1 0,1 0 0,-1 1 0,1-1 0,0-1 0,8 12 0,-9-14-3,0-1-39,-1 0 0,1 1 1,0-1-1,-1 0 0,1 0 0,0 0 0,1 0 1,-1 0-1,0 0 0,0-1 0,1 1 1,-1-1-1,1 1 0,-1-1 0,1 0 0,0 0 1,0 0-1,-1 0 0,4 0 0,6 1-1078,-10-2 418,-1 1 1,1-1-1,0 0 1,0 1-1,0-1 1,0 0-1,-1 0 0,1 0 1,0 0-1,0-1 1,0 1-1,0-1 1,2 0-1,4 0-1411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34:56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11 4736,'-21'-10'1530,"21"10"-1509,0 0-1,0 0 1,0 0-1,0-1 1,-1 1-1,1 0 1,0 0-1,0 0 1,0 0-1,0 0 0,0 0 1,0 0-1,0 0 1,-1 0-1,1 0 1,0 0-1,0 0 1,0 0-1,0 0 0,0 0 1,0 0-1,-1 0 1,1 0-1,0 1 1,0-1-1,0 0 1,0 0-1,0 0 0,0 0 1,0 0-1,0 0 1,-1 0-1,1 0 1,0 0-1,0 0 1,0 1-1,0-1 0,0 0 1,0 0-1,0 0 1,0 0-1,0 0 1,0 0-1,0 0 1,0 1-1,0-1 1,0 0-1,0 0 0,0 0 1,0 0-1,0 0 1,0 0-1,0 1 1,0-1-1,0 0 1,0 0-1,0 0 0,2 8 1722,1-4-1025,1 0 0,0 0 0,0 0 0,0 0 0,7 5 0,5 4 283,86 90 3699,-54-52-3916,-25-25-400,31 44-1,-20-23-27,-32-44-829,1 0 0,0-1 1,0 1-1,7 3 0,-1 1-2138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34:57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384 29 2720,'2'-2'254,"19"-17"1734,-20 18-1729,0 0 0,0 0 0,0 1 0,1-1 0,-1 0 0,0 1 0,0-1 0,0 1 0,1-1 0,-1 1 0,0 0 0,0-1 0,1 1 0,-1 0 0,0 0 0,3 0 0,-3 0-184,-1 1 0,1-1 0,-1 0 0,1 1 0,-1-1 0,1 1 0,-1-1 0,1 0 0,-1 1 0,1-1 0,-1 1 0,1-1-1,-1 1 1,0 0 0,1-1 0,-1 1 0,0-1 0,0 1 0,1 0 0,-1-1 0,0 1 0,0-1 0,0 1 0,0 0 0,0-1 0,0 1 0,0 0 0,0-1 0,0 2 0,-3 21 1257,3-20-993,-3 9 137,0 0 1,-1 0-1,0 0 0,-1 0 1,-7 12-1,-34 52 1270,44-73-1684,-25 35 709,-1 0 0,-50 51 0,54-66-580,0-1-1,-1-1 0,-1-1 0,-41 23 0,64-41-153,0-1-1,0 1 1,0-1-1,-1 0 1,1 0-1,-1 0 1,-4 0-1,7 0-31,0-1 0,0 0 1,0 0-1,0 0 0,0 0 0,0 0 1,0-1-1,0 1 0,0 0 0,0 0 0,0-1 1,0 1-1,1 0 0,-1-1 0,0 1 0,0-1 1,0 1-1,0-1 0,1 0 0,-1 1 0,0-1 1,0 0-1,1 1 0,-1-1 0,1 0 0,-1 0 1,1 0-1,-1 1 0,0-2 0,1 0-19,-1 0 0,1 1 0,0-1 0,0 1 0,0-1 0,0 0 0,0 1 0,0-1-1,0 0 1,0 1 0,0-1 0,1 0 0,-1 1 0,1-1 0,-1 1 0,1-1 0,0 1 0,1-3-1,18-23-334,-18 25 300,1-2 21,1 1 0,-1 0 0,1 0 0,0 0-1,0 0 1,0 0 0,1 1 0,-1 0 0,1 0 0,-1 0 0,1 1 0,-1-1 0,1 1 0,0 0 0,0 1 0,0-1 0,-1 1 0,1 0 0,0 0 0,9 1 0,0 2 210,-1-1 1,1 1-1,-1 1 0,1 1 1,-1 0-1,13 7 1,-2 2 246,38 27 1,-41-26-335,-14-9-137,-6-5-106,0 0 1,0 0-1,1 0 0,-1 0 0,0 0 0,1-1 0,-1 1 0,1 0 0,-1-1 0,1 1 0,-1-1 0,1 1 0,-1-1 0,3 1 0,0-1-1319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34:59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537 3 2496,'0'0'23,"0"0"0,0 0 1,1 0-1,-1 0 0,0-1 0,0 1 1,0 0-1,0 0 0,0 0 0,0 0 1,0 0-1,0 0 0,1 0 0,-1-1 1,0 1-1,0 0 0,0 0 0,0 0 1,0 0-1,1 0 0,-1 0 0,0 0 1,0 0-1,0 0 0,0 0 0,1 0 1,-1 0-1,0 0 0,0 0 0,0 0 1,0 0-1,1 0 0,-1 0 0,0 0 1,0 0-1,0 0 0,0 0 0,1 0 1,-1 0-1,0 0 0,0 0 0,0 0 1,0 1-1,0-1 0,1 0 0,-1 0 1,0 0-1,0 0 0,0 0 0,0 0 1,0 1-1,6 4 1704,-5 1 2425,-1-2-3756,-1-1 0,1 1 1,-1 0-1,0 0 0,0 0 1,0 0-1,-1-1 0,0 1 0,1-1 1,-1 1-1,0-1 0,-1 1 1,1-1-1,0 0 0,-1 0 1,0 0-1,-3 2 0,-9 7 361,0 0 0,-25 13 0,23-14-359,-125 69 1122,106-58-1335,-121 77 745,77-53-685,72-41-240,0 1 7,9 0 34,0-6-42,0 1-1,1-1 0,-1 1 0,0-1 0,0 1 0,0-1 0,1 1 0,-1-1 0,0 0 0,0 0 0,1 0 1,-1 0-1,1 0 0,26 1 34,0 1 1,0 2 0,41 10-1,78 33 309,-116-33-213,0 1 0,39 26 1,-64-37-24,-1 0-1,0 1 1,0-1 0,8 11 0,1 0-1093,1-3-3666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34:59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546 13 3552,'3'-11'2462,"-2"10"-1594,-1 4 1151,-2 5 1336,-7 0-2364,-1-1 0,0 0 0,0-1 0,0 0 1,-20 7-1,13-5-453,-53 25 446,-78 39 73,123-57-894,0 0 0,2 1 0,-38 33 0,-16 24 312,74-71-455,1 0 0,1 0 1,-1 0-1,0 0 0,0 0 1,1 0-1,-1 1 0,1-1 1,0 1-1,0-1 0,0 1 1,0-1-1,-1 6 0,2-7-16,0 1 0,0-1 0,1 1 0,-1-1 0,0 0 0,1 1 0,-1-1 0,1 0 0,0 1 0,-1-1 0,1 0 0,0 0 0,0 0 0,0 1 0,0-1 0,0 0 0,0 0 0,0 0 0,0-1 0,0 1 0,0 0 0,0 0 0,1-1 0,-1 1 0,0 0 0,0-1 0,1 1 0,1-1 0,18 8 82,1-2 1,44 6 0,-21-4-38,-6 0 28,82 19 264,-100-21-279,-1 0 0,0 2 0,32 16 1,-29-8 251,-7-3-2916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35:01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17 153 4480,'0'-1'146,"0"1"0,0 0 0,0 0 0,0 0 0,0-1 0,0 1 0,0 0 0,1-1 876,-1 1-876,1-1 0,-1 1 0,0 0 0,0 0 0,0 0 0,1 0 0,-1 0 0,0 0 0,0 0 0,0 0 0,1 0 0,-1 0 0,0 0 0,0 0 0,1 0 0,-1 0 0,0 0 0,0 0 0,0 0 0,1 0 0,-1 0 0,0 0 0,0 0 0,1 0 0,-1 0 0,0 0 0,0 0 0,6 12 3311,-2 17-478,8 133 931,-5-94-3303,21 218 913,-28-252-730,-9-92-401,-12-89-348,10 72 14,-2-11-62,-7-55-189,20 135 176,0-1 1,0 0-1,0 1 0,1-1 0,0 1 0,1-1 0,-1 1 1,1 0-1,0-1 0,1 1 0,0 0 0,0 0 0,0 1 1,0-1-1,1 1 0,8-10 0,-1 4-23,0 0 0,0 1-1,1 0 1,0 1 0,1 0 0,15-7-1,-15 9 33,0 1-1,0 0 1,0 1 0,1 1-1,0 0 1,0 1-1,0 0 1,0 1-1,1 0 1,-1 2 0,1-1-1,-1 2 1,22 3-1,-32-3 30,1 0-1,-1 1 0,0-1 1,0 1-1,0 0 0,0 0 1,0 1-1,-1-1 0,1 1 1,-1 0-1,6 5 0,-7-6-9,0 0 0,-1 0 0,1 1-1,-1-1 1,1 0 0,-1 0 0,0 1-1,0-1 1,0 1 0,0-1 0,0 1-1,-1-1 1,1 1 0,-1-1 0,0 1-1,1 0 1,-1-1 0,-1 1 0,1 0-1,0-1 1,-1 5 0,-2-1 52,1 0 1,-1 0-1,0 0 1,0-1-1,0 1 1,-1-1-1,0 1 1,0-1-1,0-1 1,-9 9-1,-7 4-46,-31 19 0,12-9 45,24-16-47,-28 21 55,2 2 0,-41 42 0,80-74-67,-1 1 11,1 0 1,-1 0-1,1 0 0,0 0 1,0 0-1,-3 6 1,5-9-9,-1 1 1,1 0 0,0 0 0,0 0 0,0 0 0,0 0 0,0-1-1,0 1 1,0 0 0,0 0 0,0 0 0,0 0 0,0 0 0,1-1 0,-1 1-1,0 0 1,1 0 0,-1 0 0,0-1 0,1 1 0,-1 0 0,1 0 0,-1-1-1,1 1 1,-1 0 0,1-1 0,0 1 0,-1-1 0,1 1 0,0-1 0,-1 1-1,1-1 1,0 1 0,0-1 0,1 1 0,4 1 20,0 0 0,1 0 0,10 3 1,3-1-10,-1 1-14,29 9-24,66 26 0,-98-33 18,-1 1 0,-1 0 0,1 1 0,-1 0-1,-1 1 1,0 1 0,0 0 0,12 15 0,-17-17 23,-1 0 0,0 1 0,9 16 0,-14-22-5,0 0 0,0 0-1,0 1 1,-1-1 0,0 1-1,1 0 1,-2-1 0,1 1-1,-1 0 1,1 0 0,-2 5-1,1-6 19,0 0 1,-1 0-1,0 0 0,0 0 0,0 0 0,0 0 1,-1 0-1,1 0 0,-1 0 0,0-1 1,0 1-1,0-1 0,-1 1 0,1-1 0,-1 0 1,0 0-1,0 0 0,0 0 0,0-1 0,-1 1 1,1-1-1,-1 0 0,1 0 0,-1 0 0,0 0 1,-6 2-1,-23 6 154,1-1 0,-54 7 0,-57-1-423,44-6-6580,72-5-126,6 1 2171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35:15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78 226 4576,'-10'-2'1760,"0"0"0,0 0 1,0 1-1,0 1 0,-12 0 0,18 0-903,3 0-77,6-1 275,6-2-26,-8 2-921,0 0 1,0 0-1,0 1 1,1-1-1,4 1 0,12-2 143,288-30 1213,-64 11-965,101-12-190,-105 12-223,-116 12-60,-51 13 172,-70-4 47,-3-1-214,0 0 1,-1 1-1,1-1 1,0 0-1,0 0 0,-1 1 1,1-1-1,0 0 1,-1 1-1,1-1 1,0 0-1,-1 1 0,1-1 1,-1 0-1,0 1 1,1-1-1,-1 1 1,1-1-1,-1 1 0,0 0 1,0-1-1,-20-9-5,6 4 84,-2-3-172,-1 0 1,-1 1 0,1 1-1,-1 1 1,-37-8 0,19 10-7,27 3 7,-1 0 0,-12-4 0,19 4 51,4 1 10,0 0-1,0 0 1,0-1 0,-1 1-1,1 0 1,0 0-1,0 0 1,0 0-1,0 0 1,0 0-1,0 0 1,0 0-1,0 0 1,0 0-1,-1 0 1,1 0 0,0 0-1,0-1 1,0 1-1,0 0 1,0 0-1,0 0 1,-1 0-1,1 0 1,0 0-1,0 0 1,0 0-1,0 0 1,0 0-1,0 1 1,-1-1 0,1 0-1,0 0 1,0 0-1,0 0 1,0 0-1,0 0 1,0 0-1,0 0 1,0 0-1,-1 0 1,1 0-1,0 0 1,0 0 0,0 1-1,0-1 1,0 0-1,0 0 1,0 0-1,0 0 1,0 0-1,0 0 1,0 0-1,0 1 1,0-1-1,0 0 1,0 0 0,0 0-1,0 0 1,23 1-32,153 3 666,-135-3-658,77 15 0,-118-16 31,0 0 0,1 0-1,-1 0 1,1 0 0,-1 0-1,0 0 1,1 0 0,-1 0-1,1 0 1,-1 0 0,0 1 0,1-1-1,-1 0 1,0 0 0,1 1-1,-1-1 1,0 0 0,1 0-1,-1 1 1,0-1 0,0 0-1,1 1 1,-1-1 0,0 0-1,0 1 1,0-1 0,1 0 0,-1 1-1,0-1 1,0 1 0,0 0-1,0 0 10,0 0 0,0 0 0,-1 0 0,1 0 0,0 0 0,-1 0 0,1 0 0,0 0 0,-1 0 0,0 0 0,0 2 0,-21 21 165,-10 6-146,-54 53 330,24-4-168,-11 12 11,66-82-176,6-8-8,1-1 1,0 1 0,-1 0-1,1 0 1,-1-1-1,1 1 1,-1 0-1,1-1 1,-1 1-1,0-1 1,1 1-1,-1 0 1,0-1 0,0 1-1,1-1 1,-1 0-1,0 1 1,0-1-1,0 0 1,1 1-1,-1-1 1,0 0-1,0 0 1,-1 0 0,2 0 7,0-1 0,-1 0 0,1 1 0,0-1 0,0 0 0,0 1 0,-1-1-1,1 0 1,0 1 0,0-1 0,0 0 0,0 0 0,0 1 0,0-1 0,1 0 0,-1 1 0,0-1 0,1-1 0,-1 2 11,46-225 581,-33 152-2490,-12 60-1840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35:18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1031 2720,'-46'19'1733,"44"-17"-1221,-1-1 1,1 1-1,0 0 0,0-1 0,1 1 0,-1 0 0,0 0 1,-2 4-1,4-6-372,-1 1 1,1 0-1,-1-1 1,1 1-1,0-1 0,-1 1 1,1 0-1,0-1 1,-1 1-1,1 0 1,0 0-1,0-1 1,0 1-1,-1 0 0,1-1 1,0 1-1,0 0 1,0 0-1,0-1 1,0 1-1,1 0 1,-1 0-1,0-1 0,0 1 1,0 0-1,1-1 1,-1 1-1,0 0 1,1-1-1,-1 1 0,1 0 1,0 0 18,0-1 0,0 1 0,0-1 0,0 0 0,0 1 0,0-1 0,0 0 0,0 0 0,0 0 0,1 0 0,-1 0 0,0 0 0,0 0-1,0 0 1,0-1 0,0 1 0,0 0 0,1-1 0,20-9 1194,-7-1-1006,-1-1-1,0 0 0,-1-2 1,-1 1-1,0-1 1,11-18-1,-22 31-334,124-182 1459,-43 59-766,-55 80-541,-21 33-78,1-1-1,0 1 1,0 1 0,11-12-1,-17 22-80,-1 0-1,0-1 1,1 1-1,-1 0 1,0 0-1,0 0 1,1 0-1,-1 0 0,0 0 1,1 0-1,-1 0 1,0 0-1,1 0 1,-1 0-1,0 0 1,1 0-1,-1 0 1,0 0-1,0 0 0,1 1 1,-1-1-1,0 0 1,1 0-1,-1 0 1,0 0-1,0 1 1,1-1-1,-1 0 1,0 0-1,0 0 1,1 1-1,-1-1 0,0 1 1,8 8 51,-5 0-21,1 0 0,-1 0 0,0 0 0,-1 0 0,0 1 0,-1-1-1,1 1 1,-2 14 0,-6 81 420,5-94-450,-4 18 57,-10 37 0,10-44 6,2-9-12,-9 22 1,10-31-83,0 0 0,0 1 0,0-1-1,-1 0 1,0-1 0,0 1-1,0 0 1,-5 4 0,6-7 7,1 0 1,-1 0-1,1 0 0,-1 0 1,1-1-1,-1 1 0,0 0 1,1-1-1,-1 0 0,0 1 1,1-1-1,-1 0 0,0 0 1,0 0-1,1 0 0,-1 0 1,0 0-1,1-1 1,-1 1-1,0 0 0,0-1 1,1 0-1,-1 1 0,1-1 1,-1 0-1,1 0 0,-1 0 1,-1-1-1,-1-1-16,0 0 0,-1 0 0,2 0 0,-1-1 0,0 0 0,1 0 0,-7-8 0,6 5-17,0 0 0,1-1 0,0 1 1,0-1-1,-4-15 0,6 18 27,0 0 1,1 0-1,-1 0 1,1 0-1,0 0 0,0 0 1,1 0-1,-1 0 1,1 0-1,2-6 0,-2 9 25,-1 1-1,1-1 0,0 1 1,0-1-1,0 1 0,0-1 1,0 1-1,0 0 0,0-1 1,0 1-1,1 0 0,-1 0 1,0 0-1,1 0 0,-1 0 1,1 0-1,-1 0 0,1 0 1,-1 1-1,1-1 0,0 1 1,-1-1-1,1 1 0,0-1 1,-1 1-1,1 0 0,0 0 1,-1 0-1,3 0 0,5 1 10,0 0 0,0 1 0,0 0 0,12 4 0,-4-1 52,-9-2 36,1-1 1,-1-1-1,1 0 1,-1 0-1,1 0 1,-1-1 0,1 0-1,0-1 1,-1 0-1,1 0 1,-1-1-1,0 0 1,1-1 0,-1 1-1,0-2 1,9-4-1,18-13 111,-1-2 0,46-40 1,-59 46-327,-5 5 105,1 1-1,29-14 1,-35 19-16,-9 5 29,1-1 0,0 1 0,0-1 1,0 1-1,0 0 0,0 1 0,0-1 1,0 0-1,1 1 0,-1 0 0,0 0 1,0 0-1,0 0 0,5 1 0,-5-1 4,-1 1 0,1 0 0,0 1 0,-1-1 0,1 0-1,-1 1 1,1-1 0,-1 1 0,0 0 0,0 0 0,0 0 0,0 0-1,0 0 1,0 0 0,0 1 0,1 2 0,-1-2 18,0 1-1,-1 0 1,1-1 0,-1 1 0,0 0-1,0 0 1,0 0 0,-1 0 0,1 0 0,-1 0-1,0 5 1,-2 9 99,-3 23 0,1-8 107,0-4-81,-1 29 148,7-47-180,-2-11-108,0 0 0,0 0 1,0 0-1,0 1 0,0-1 0,0 0 0,0 0 0,0 0 0,0 1 0,0-1 0,1 0 0,-1 0 0,0 0 0,0 1 0,0-1 0,0 0 0,0 0 0,0 0 0,0 0 0,1 1 0,-1-1 0,0 0 0,0 0 0,0 0 0,0 0 0,1 0 0,-1 1 1,0-1-1,0 0 0,0 0 0,1 0 0,-1 0 0,0 0 0,0 0 0,0 0 0,1 0 0,-1 0 0,0 0 0,0 0 0,0 0 0,1 0 0,-1 0 0,0 0 0,1 0 0,6-7 70,-1-1 0,1 0 0,5-9 0,3-4-49,7-8-52,1 2 0,1 0 0,44-35 0,-44 46-212,-22 15 218,0 0-1,-1 0 0,1 0 1,0 1-1,-1-1 1,1 0-1,0 1 1,0 0-1,0-1 0,0 1 1,0 0-1,-1 0 1,4 0-1,-5 0 29,1 1-1,0-1 0,-1 0 1,1 1-1,0-1 1,-1 1-1,1-1 0,-1 1 1,1-1-1,-1 1 0,1-1 1,-1 1-1,0-1 1,1 1-1,-1-1 0,0 1 1,1 0-1,-1-1 1,1 2-1,3 19 153,-3-12-111,-1 0-1,-1 15 1,-4 1 15,0 15 214,5-40-273,0 0 0,0 0-1,0 0 1,0 0 0,1 0-1,-1 0 1,0 0 0,0 0-1,0 0 1,0 0 0,0-1-1,0 1 1,1 0 0,-1 0-1,0 0 1,0 0 0,0 0-1,0 0 1,0 0 0,1 0 0,-1 0-1,0 0 1,0 0 0,0 0-1,0 0 1,0 0 0,1 1-1,-1-1 1,0 0 0,0 0-1,0 0 1,0 0 0,0 0-1,0 0 1,1 0 0,-1 0-1,0 0 1,0 0 0,0 1 0,0-1-1,0 0 1,0 0 0,0 0-1,0 0 1,0 0 0,0 0-1,0 1 1,1-1 0,-1 0-1,0 0 1,0 0 0,0 0-1,0 0 1,0 1 0,0-1-1,0 0 1,0 0 0,0 0-1,0 0 1,0 0 0,0 0 0,-1 1-1,1-1 1,11-14 202,-7 8-147,17-24 23,-14 18-85,0 2 0,17-20 0,-14 20-25,-7 7-15,-1 0 1,0 0-1,1 1 0,0-1 0,0 1 0,0-1 0,0 1 0,0 0 0,0 0 0,0 1 0,1-1 0,3-1 0,-6 3 32,-1 0 1,1 0-1,-1 0 0,1 0 0,-1 1 1,1-1-1,-1 0 0,1 0 0,-1 0 1,1 1-1,-1-1 0,0 0 0,1 0 1,-1 1-1,1-1 0,-1 0 0,0 1 1,1-1-1,-1 0 0,0 1 0,0-1 0,1 1 1,-1-1-1,0 1 0,0-1 0,1 0 1,-1 1-1,0-1 0,0 1 0,0-1 1,0 1-1,0-1 0,0 1 0,0-1 1,0 1-1,0-1 0,0 1 0,0 0 1,-1 24 73,1-22-86,-2 20-37,0-7 133,1 0 1,1 1-1,0-1 1,3 24-1,-2-38-62,-1 0 0,0-1 0,1 1-1,-1 0 1,1 0 0,-1-1-1,1 1 1,0-1 0,0 1-1,0-1 1,0 1 0,0-1-1,0 1 1,0-1 0,0 0 0,1 0-1,-1 0 1,0 1 0,1-1-1,-1-1 1,1 1 0,-1 0-1,1 0 1,-1 0 0,1-1-1,0 1 1,-1-1 0,1 1-1,3-1 1,2 0 26,0-2-1,0 1 1,0-1-1,-1 0 1,11-4 0,-9 3-38,66-29-211,100-58 0,-68 33 78,-28 11-274,-104 77 69,10-14 428,0 0 0,1 2 0,0-1 0,2 2 0,0 0 1,-13 31-1,25-49-76,-9 25 57,10-26-57,-1 0 1,1 0 0,0 0-1,0 1 1,0-1-1,0 0 1,0 0-1,0 0 1,0 0-1,0 1 1,1-1 0,-1 0-1,0 0 1,1 0-1,-1 0 1,0 0-1,1 0 1,0 0-1,-1 0 1,1 0 0,0 1-1,0-1-3,0-1 0,-1 0 0,1 0 0,0 1 0,-1-1 0,1 0-1,0 0 1,-1 0 0,1 0 0,0 0 0,-1 0 0,1 0 0,0 0 0,-1 0 0,1 0 0,0 0-1,-1 0 1,1-1 0,0 1 0,-1 0 0,1 0 0,0-1 0,-1 1 0,1 0 0,-1-1 0,1 1-1,-1-1 1,2 0 0,19-18 123,-19 18-139,26-30-243,-1-2 1,36-55 0,-61 85 210,5-7-247,-7 10 276,0 0 1,0 0 0,0 0 0,0 0 0,0 0-1,0 0 1,0 0 0,0 1 0,0-1 0,0 0-1,0 0 1,0 0 0,1 0 0,-1 0 0,0 0-1,0 0 1,0 0 0,0 1 0,0-1 0,0 0-1,0 0 1,0 0 0,0 0 0,0 0 0,0 0-1,0 0 1,1 0 0,-1 0 0,0 0 0,0 0-1,0 0 1,0 0 0,0 0 0,0 0 0,0 0-1,0 0 1,1 0 0,-1 0 0,0 0 0,0 0-1,0 0 1,0 0 0,0 0 0,0 0 0,0 0-1,1 0 1,-1 0 0,0 0 0,0 0 0,0 0-1,0 0 1,0 0 0,0 0 0,0 0 0,0 0-1,0 0 1,1 0 0,-1-1 0,-8 90 277,8-59-190,2 1-1,9 55 1,-11-84-72,0-1-1,0 1 1,1-1 0,-1 1-1,1-1 1,-1 0 0,1 0-1,0 1 1,-1-1-1,1 0 1,0 0 0,0 1-1,0-1 1,0 0 0,0 0-1,2 1 1,-2-1 0,-1-1 1,1 0-1,0 0 1,0 1-1,0-1 1,0 0-1,0 0 1,-1 0-1,1 0 0,0 0 1,0 0-1,0 0 1,0 0-1,0 0 1,-1-1-1,1 1 1,0 0-1,0 0 1,0-1-1,0 0 1,4-2 29,-1 0 0,0 0 0,0 0 0,0-1 0,0 1 0,-1-1 0,5-6 0,24-34-25,-17 22-153,24-26 0,69-55-236,0 3 92,-75 63 214,-2-1-1,-1-2 1,-2-1 0,32-61 0,-43 71-46,-7 13-11,-1 0 1,-1-1 0,0 1-1,6-23 1,-16 47-22,0-1 1,-1 0 0,1-1 0,-5 8 0,-3 5 76,-59 100-129,42-74 452,-41 86-1,65-120-216,0 0 0,0 0-1,1 0 1,0 1 0,0-1 0,1 0-1,1 1 1,0-1 0,0 11-1,1-17-13,-1 1 0,0-1 0,1 1 0,0-1 0,0 1 0,0-1 0,0 1 0,0-1 0,1 0 0,0 0 0,0 0 0,-1 0 0,2 0 0,-1 0 0,0 0-1,0-1 1,1 1 0,0-1 0,-1 0 0,1 1 0,0-1 0,0 0 0,0-1 0,0 1 0,1-1 0,4 2 0,-4-2-28,0 0 0,1-1 1,-1 0-1,0 0 0,0 0 1,1 0-1,-1-1 0,0 0 1,0 0-1,0 0 0,0 0 0,0-1 1,0 1-1,0-1 0,6-4 1,6-4-132,-1 0 1,16-14-1,-29 22 133,12-10-81,-1 0 1,0-2 0,-1 0 0,-1 0 0,0-1-1,-1 0 1,0-1 0,-2 0 0,12-27 0,12-45-59,23-100 0,-16 48 175,-37 135-30,0 0 1,-1 0-1,1 0 0,-1 0 1,-1 0-1,1 0 1,-1 0-1,0 0 0,0 0 1,-1-8-1,1 13-3,0 0 0,0 0-1,0 0 1,0 0 0,0 0-1,0 0 1,0 0-1,0 0 1,0 0 0,0 0-1,0-1 1,0 1 0,0 0-1,-1 0 1,1 0 0,0 0-1,0 0 1,0 0 0,0 0-1,0 0 1,0 0 0,0 0-1,0 0 1,0 0 0,0 0-1,0 0 1,0 0 0,-1 0-1,1 0 1,0 0 0,0 0-1,0 0 1,0 0 0,0 0-1,0 0 1,0 0 0,0 0-1,0 0 1,0 0-1,-1 0 1,1 0 0,0 0-1,0 0 1,0 0 0,0 0-1,0 0 1,0 0 0,0 0-1,0 0 1,0 0 0,0 0-1,0 0 1,0 0 0,0 0-1,-1 1 1,1-1 0,0 0-1,0 0 1,0 0 0,0 0-1,0 0 1,0 0 0,-6 10-44,-5 17 19,-17 100 413,16-62-30,-6 18 37,3 2 0,-6 155-1,23-214-580,5 33 0,-2-23-988,-5-36 996,0 1 0,0 0 1,0 0-1,0-1 0,0 1 1,0 0-1,0-1 1,0 1-1,0 0 0,1-1 1,-1 1-1,0 0 1,0-1-1,1 1 0,-1 0 1,0-1-1,1 1 1,-1-1-1,1 1 0,-1 0 1,2 0-1,-2-1-164,1-1 0,0 1 1,0 0-1,-1 0 0,1-1 0,0 1 0,0 0 0,-1-1 0,1 1 1,0-1-1,-1 1 0,1-1 0,-1 1 0,2-2 0,7-6-2030,14-7-3788,5-2 2027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35:19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18 5408,'0'0'70,"-1"0"0,1 0 0,0-1 1,-1 1-1,1 0 0,0 0 0,-1-1 0,1 1 0,0 0 1,0 0-1,-1-1 0,1 1 0,0 0 0,0-1 1,0 1-1,0 0 0,4-13 11067,-8 18-8545,-3 7-2039,1-1 0,1 1 0,-1 1 0,-6 24 0,3-8-102,5-15-256,0 1 1,2 0-1,0 0 0,0 0 1,1 0-1,1 0 0,2 16 1,-2-29-140,0-1 1,0 1-1,1-1 1,-1 0-1,0 1 1,0-1-1,1 0 1,-1 1-1,1-1 1,-1 0-1,1 1 1,0-1-1,-1 0 1,2 2-1,-1-3-35,-1 0-1,1 0 0,-1 1 0,0-1 1,1 0-1,-1 0 0,1 0 0,-1 0 1,0 1-1,1-1 0,-1 0 1,1 0-1,-1 0 0,1 0 0,-1 0 1,1 0-1,-1 0 0,0 0 0,1-1 1,-1 1-1,1 0 0,-1 0 0,1 0 1,-1 0-1,0 0 0,1-1 0,0 1 1,2-3 18,0 1 0,0-1 0,-1 1 0,1-1 0,-1 0 0,1 0 0,2-5 1,19-32-81,23-33-126,20-23 23,-66 94 138,1 0 0,0 0 0,-1 0 0,1 0 0,0 0 1,0 1-1,3-3 0,-5 4 11,1 0 1,-1 0-1,0 0 0,1 0 1,-1-1-1,0 1 1,1 0-1,-1 0 0,0 0 1,1 0-1,-1 0 1,0 0-1,1 0 0,-1 0 1,0 0-1,1 0 0,-1 0 1,0 0-1,1 0 1,-1 1-1,0-1 0,1 0 1,-1 0-1,1 1 3,0-1 0,-1 1 0,1 0 0,-1-1 0,0 1 0,1-1 0,-1 1 0,1 0 0,-1 0 0,0-1 0,0 1 0,1 0 0,-1-1 0,0 3 0,1 5-1,0 1-1,-1 0 1,0-1-1,-1 1 1,-1 12-1,-1-1 147,-68 452 1239,66-451-1339,0-1 1,-2 1-1,0-1 0,-1-1 1,-1 0-1,-14 22 0,22-39-66,0-1-1,0 0 0,0 1 0,0-1 1,0 0-1,0 0 0,0 0 0,0 1 1,-1-1-1,1-1 0,0 1 0,-1 0 1,1 0-1,-3 1 0,3-2 1,0 0 0,0 0-1,-1 0 1,1 0 0,0 0 0,0 0 0,0 0-1,0 0 1,0 0 0,0 0 0,0-1 0,0 1 0,0 0-1,0-1 1,0 1 0,0-1 0,-1 0 0,-1-1-6,1 0 0,-1-1 0,1 1 0,0-1 0,0 1 0,0-1 0,0 0 0,0 0 0,0 0 0,1 0 0,0 0 0,-1 0 0,0-5 0,1 3 84,0 1 0,0-1 0,0 1 0,1-1 0,-1 0 0,1 1 0,1-1-1,-1 0 1,0 1 0,1-1 0,0 1 0,0-1 0,1 1 0,-1-1 0,1 1 0,0 0 0,0-1 0,0 1-1,1 0 1,-1 0 0,1 1 0,0-1 0,0 1 0,0-1 0,1 1 0,-1 0 0,1 0 0,0 0 0,0 1 0,0 0-1,0-1 1,0 1 0,0 0 0,7-1 0,13-3 47,1 1 0,0 1 0,46 0 1,9-2-141,-42 1-843,51-15 1,-68 14-1918,38-17 0,-30 7-1043,-5-5-4119,-5 2 2564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35:28.74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438 20 2656,'-1'0'590,"0"1"1,1-1-1,-1 1 0,0-1 0,0 0 1,0 1-1,0-1 0,0 0 1,1 0-1,-1 0 0,0 0 1,0 0-1,-2 0 0,2 0-157,-1-1 0,0 1 0,1-1 0,-1 0 0,1 1 0,-1-1 0,1 0 0,-1 0-1,-1-2 1,1 2-304,0-1 1,0 1-1,0 0 0,0 0 0,-1-1 0,1 1 0,-4-1 0,2 1-17,-1 1-1,0-1 0,0 1 1,1 0-1,-1 0 1,0 0-1,0 1 1,1-1-1,-1 1 0,0 0 1,-5 3-1,0 0 38,1 0-1,-1 1 0,-16 11 1,-23 17 182,-44 32 11,76-52-201,1 0 0,1 1 0,-18 21 0,28-28-102,-1 0 1,2 0-1,-1 0 1,1 1-1,0 0 0,1 0 1,-1 0-1,2 0 0,-1 0 1,-1 14-1,3-15-8,0 0 0,1 0-1,0 0 1,1 0 0,-1 0 0,1 0 0,1 0-1,-1 0 1,1 0 0,1-1 0,-1 1-1,1-1 1,6 12 0,-3-11 23,0 1 0,0-1 1,0 0-1,1-1 0,0 1 0,0-2 0,1 1 0,0-1 0,-1 0 1,2 0-1,-1-1 0,15 5 0,-17-6-1,1 0 1,-1-1-1,1 0 0,0-1 1,0 1-1,0-1 0,0 0 1,0-1-1,0 0 0,0 0 1,0-1-1,1 1 0,-1-2 1,-1 1-1,1-1 0,0 0 1,8-3-1,3-3 10,0-1-1,0 0 1,17-13 0,51-40-47,-29 20-75,131-93 240,-176 126-287,-20 19-2,0 0 0,0 0 1,1 0-1,-11 23 1,15-27 112,0 1 1,0-1 0,1 1-1,0 0 1,0 0 0,0 0 0,1 0-1,0 0 1,1 0 0,-1 0-1,1 0 1,2 14 0,1-11 34,0 0 1,0-1-1,1 1 1,1-1-1,-1 0 0,2 0 1,-1-1-1,1 1 1,0-1-1,1-1 1,0 1-1,0-1 1,1 0-1,-1-1 1,2 1-1,9 4 1,-16-9-12,1-1-1,0 0 1,0 0 0,-1 0 0,1 0 0,0-1 0,0 1 0,0-1-1,0 0 1,0 0 0,0 0 0,0 0 0,0 0 0,0 0 0,0-1-1,0 0 1,0 1 0,0-1 0,0 0 0,-1-1 0,1 1 0,0 0-1,-1-1 1,1 0 0,-1 1 0,1-1 0,-1 0 0,0 0 0,3-4-1,-1 2-29,0-1-1,-1 1 0,1-1 0,-1 0 0,0 0 0,-1 0 0,1 0 0,-1-1 0,0 1 0,-1-1 1,1 1-1,-1-1 0,0 0 0,0-8 0,-1 9-8,-1 0-1,1 0 1,-1 0-1,0 0 1,-1 0-1,1 0 1,-1 0 0,0 0-1,0 0 1,-1 0-1,1 1 1,-1-1 0,0 1-1,-1 0 1,1 0-1,0 0 1,-1 1 0,0-1-1,0 1 1,0-1-1,0 1 1,-1 1-1,-7-5 1,3 3-52,0 0-1,0 0 1,-1 1 0,1 0 0,-1 1-1,0 0 1,0 0 0,0 1-1,0 0 1,0 1 0,-16 2 0,26-2 37,-1-1 1,0 1 0,1 0-1,-1 0 1,0 1 0,1-1-1,-1 0 1,0 0 0,1 0-1,-1 0 1,0 1 0,1-1-1,-1 0 1,0 0 0,1 1 0,-1-1-1,1 1 1,-1-1 0,0 0-1,1 1 1,-1-1 0,1 1-1,0-1 1,-1 1 0,1-1-1,-1 1 1,1 0 0,0 1 15,0-1 1,1 0 0,-1 0 0,0 0-1,1 1 1,0-1 0,-1 0 0,1 0-1,-1 0 1,1 0 0,0 0 0,0 0-1,0 0 1,0-1 0,0 1 0,1 1-1,4 3 56,0 0 0,1-1 0,0 0 0,-1 0 0,1 0 0,1-1-1,-1 0 1,14 3 0,-3-2 177,-1 0 0,33 1 0,-39-4-153,-1-1 0,1 0 0,0 0 1,0-1-1,-1 0 0,1-1 0,0 0 1,-1-1-1,0 0 0,0-1 0,0 0 0,0-1 1,15-9-1,-10 3 29,0 0 0,-1-2 0,0 1 0,-1-2 0,22-28 0,-15 14-62,-2-1 1,19-41-1,-19 39 68,-18 31-105,0 0-1,0 0 1,0 0-1,0 0 1,0-1 0,0 1-1,0 0 1,0 0-1,0 0 1,0 0-1,0 0 1,0-1-1,0 1 1,1 0 0,-1 0-1,0 0 1,0 0-1,0 0 1,0-1-1,0 1 1,0 0 0,0 0-1,0 0 1,1 0-1,-1 0 1,0 0-1,0 0 1,0 0-1,0 0 1,0-1 0,0 1-1,1 0 1,-1 0-1,0 0 1,0 0-1,0 0 1,0 0-1,1 0 1,-1 0 0,0 0-1,0 0 1,0 0-1,0 0 1,1 0-1,-1 0 1,0 0-1,0 0 1,0 0 0,0 1-1,0-1 1,1 0-1,-1 0 1,0 0-1,0 0 1,0 0-1,0 0 1,0 0 0,0 0-1,0 1 1,1-1-1,-1 0 1,0 0-1,1 5 8,4 27 145,-1 1 0,0 37-1,-5-54-94,0 0 0,-1-1 0,0 0 0,-1 1 0,-1-1 0,-10 26 0,11-33-14,2-4-2,-1 0 0,1 0-1,-1 0 1,0-1 0,-1 1 0,1-1 0,-3 4 0,4-6-23,0-1 0,0 1 0,0-1 0,1 1 0,-1-1 0,0 1 0,0-1 0,0 0 0,0 0 0,0 1 0,0-1 0,0 0 0,0 0 0,0 0 0,0 0 0,0 0 0,0 0 0,0 0 0,0-1 0,0 1 0,0 0 0,0-1 0,0 1 0,0 0 0,-1-1 0,0-1-12,-1 1-1,0 0 1,1-1 0,0 0-1,-1 0 1,1 1 0,0-1-1,-3-3 1,-9-9 66,10 11-146,0 0 0,1-1-1,0 1 1,-5-6 0,7 6-213,0 1 21,6 2 181,-2 1 42,16 4 373,0 0 0,0 2 1,18 9-1,-15-6-354,29 8 1,-45-16-956,0 0-3930,-2 9-3905,1 0 5395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35:29.66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45 20 2912,'-20'-15'5669,"19"14"-5248,-1 1 0,1-1-1,0 1 1,-1-1 0,1 1 0,0 0 0,-1-1-1,1 1 1,-1 0 0,1 0 0,0 0 0,-3 0-1,0 1 2364,15-1-617,-9 1-1999,1-1-1,0 1 1,0-1 0,0 1-1,0 0 1,4 3 0,8 1 237,18 4 290,1-1 0,41 3 0,23-6-2823,-96-5 1304,-1-1-1,1 1 1,-1 0-1,0-1 1,1 1-1,-1-1 1,1 0-1,-1 1 0,0-1 1,0 0-1,1 0 1,-1 1-1,2-3 1,0 0-235,10-5-1981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2:53:47.3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75 34 12960,'-61'-33'5887,"47"38"-5119,23-2-1664,5 1 608,5 5 160,6-4-1280,2-2 769,12 1-2369,3 1 1696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3:05:24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39 8640,'-20'-5'3904,"29"10"-3392,2-5 576,6 0-704,22 0 416,3 4-480,10-4 192,6 5-288,-2-10-224,5 5 0,-9-9 127,1 6-63,-6-10-1375,0 5 735,-8-1-4160,-3 9 2624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35:30.02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 2 7136,'1'-1'7381,"-1"13"-4229,0 19-768,-2-7-1681,1 0 1,2 33-1,0-6-595,-1-20-345,3 72-302,-2-88-1695,1 0 1,7 20-1,-9-34 1927,0 0 1,0-1-1,0 1 0,0-1 0,1 1 0,-1 0 1,0-1-1,1 1 0,-1-1 0,0 1 0,1-1 0,-1 1 1,1-1-1,-1 0 0,1 1 0,0 0 0,11 4-3255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35:32.33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1 563 5888,'-1'-4'3443,"7"5"223,8-5-2855,0-1 0,-1 0 0,0-1 0,16-9 0,48-35 347,-49 30-873,64-43 329,-92 63-601,1-1 0,0 1 0,-1 0 0,1-1 0,0 1 0,-1 0 0,1-1 0,0 1 0,0 0 0,0 0 0,-1-1 0,1 1 0,0 0 1,0 0-1,0 0 0,-1 0 0,1 0 0,0 0 0,0 0 0,0 1 0,-1-1 0,1 0 0,0 0 0,1 1 0,-1 0 15,0 0-1,0 0 1,0 0 0,0 0-1,0 0 1,0 0-1,0 1 1,0-1 0,-1 0-1,1 0 1,0 1-1,0 2 1,1 4 126,0 1 0,0-1 1,1 15-1,-3-21-123,1 79 661,-2-59-572,1-1 0,1 1-1,1-1 1,6 28 0,1-13 35,1 0 1,2-1 0,2-1 0,21 41-1,-33-72-107,-1-1 0,1 1 0,0 0 1,-1-1-1,1 1 0,0-1 0,1 0 0,-1 0 0,0 0 0,3 2 0,-4-4-26,0 1 1,0-1-1,-1 0 1,1 1-1,0-1 1,0 0-1,-1 0 1,1 0-1,0 0 1,0 0-1,0 0 1,-1 0-1,1 0 1,0 0-1,0 0 1,-1 0-1,3-1 1,-2 0 16,1 0 0,0 0 1,-1 0-1,1 0 0,-1 0 0,1 0 1,-1-1-1,0 1 0,1-1 0,0-1 1,11-17 51,-1-1 1,15-32-1,-22 42-136,10-25-201,-1-1 1,-2-1 0,11-58-1,11-123-256,-21 120 418,-9 65 82,-2 0 0,-1 1 0,-1-1-1,-5-35 1,4 52 20,1 13 25,-1 0 1,1 1 0,0-1-1,-1 0 1,0 0-1,0 1 1,0-1-1,0 0 1,-3-3 0,7 8 43,1 0 1,-1 0-1,0 0 1,0-1-1,0 0 1,1 1-1,4-1 1,41-1 321,347-7 1020,-329 9-986,80-7 0,-131 5-515,-13 2-38,0-1 1,0 0-1,-1 0 0,1 0 0,0 0 1,0-1-1,5-1 0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35:33.08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31 15 3072,'-16'-9'6129,"16"9"-6005,0 0 1,0 0-1,0 0 1,0 0-1,1 0 1,-1-1-1,0 1 1,0 0-1,0 0 0,0 0 1,1 0-1,-1-1 1,0 1-1,0 0 1,0 0-1,0 0 1,0-1-1,0 1 1,0 0-1,0 0 1,0 0-1,0-1 0,0 1 1,0 0-1,0 0 1,0 0-1,0-1 1,0 1-1,0 0 1,0 0-1,0-1 1,-3 31 6479,-8 25-4798,10-50-1699,1 1 0,-1 0 0,1-1 0,0 1 0,0 0 0,1 0 0,0-1 0,0 1 0,0 0 0,3 6 0,-3-9-34,0 0-1,1 0 1,-1 0-1,1-1 0,-1 1 1,1-1-1,0 1 1,0-1-1,4 4 1,-5-5-35,0 0 1,1 0 0,-1 0 0,1 0 0,-1 0 0,1-1 0,-1 1-1,1-1 1,0 1 0,-1-1 0,1 1 0,0-1 0,-1 0 0,1 0-1,0 0 1,0 0 0,-1 0 0,3 0 0,8-3 72,-1 0 0,1-1 1,-1 0-1,0-1 0,0 0 0,0 0 1,-1-2-1,13-8 0,3-5-44,43-42 1,-56 47-143,-10 12 43,0-1-1,0 1 0,0 0 0,0 0 1,0 0-1,0 0 0,1 0 0,0 1 0,-1 0 1,1 0-1,0 0 0,0 0 0,5-2 1,-8 4 21,0 0 1,0 0-1,0 1 1,0-1-1,0 0 1,0 0-1,0 0 1,-1 1-1,1-1 1,0 0-1,0 1 1,0-1-1,0 1 1,-1-1-1,1 1 1,0-1-1,0 1 1,-1 0-1,1-1 1,0 1-1,-1 0 1,1-1-1,-1 1 1,1 0-1,-1 0 1,1 0-1,-1-1 1,1 1-1,-1 0 1,0 0-1,1 2 1,0 1 19,0 1-1,0-1 1,0 1 0,-1-1 0,0 6 0,-1 31 105,-12 64 1,9-76-88,-8 38 157,-2-1 0,-3-1 0,-37 93 0,48-143-97,-1 0 0,0 0 0,-1-1 0,-1 0 0,0 0 1,0-1-1,-2 0 0,-13 13 0,21-23-42,-1 0 1,1 0 0,-1 0-1,0-1 1,-6 4-1,8-5-27,0-1 0,0 1 0,0 0 0,0-1 0,0 0 0,0 1 0,0-1 0,0 0 0,0 0-1,0 0 1,0 0 0,0-1 0,0 1 0,0 0 0,-3-2 0,1 1-26,0-1 1,0 0-1,0-1 1,1 1-1,-1-1 1,1 1-1,-1-1 0,1 0 1,0 0-1,0 0 1,1-1-1,-1 1 1,1-1-1,-1 0 0,1 1 1,0-1-1,0 0 1,1 0-1,-1 0 1,1 0-1,0-1 1,0 1-1,0-6 0,-1 1 23,2 1-1,-1 0 0,1-1 0,1 1 1,-1 0-1,1 0 0,1-1 0,-1 1 0,1 0 1,1 0-1,6-14 0,-6 17 14,1-1-1,0 1 1,0 0 0,0 0-1,1 1 1,-1-1 0,1 1-1,0 0 1,1 0-1,-1 1 1,0 0 0,1 0-1,0 0 1,11-4 0,9-1 1,0 1 0,33-5-1,-42 9-22,126-18-249,-82 18-4831,-46 4 508,-1 6 1431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35:36.08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147 21 2144,'-3'-20'12186,"-2"26"-11718,-1 1 1,1-1-1,1 1 0,0 1 0,0-1 1,0 1-1,-3 8 0,-18 64 335,-24 150 712,23-3-304,23-164-886,2 0 0,3 0 1,3 0-1,13 68 0,-14-114-339,0 0 0,1 0 0,0-1-1,2 0 1,0 0 0,1 0 0,0-1 0,1 0-1,1-1 1,0 0 0,1-1 0,0 0-1,1 0 1,1-1 0,0-1 0,0 0 0,30 17-1,-25-18-2580,22 10-1,-31-17 128,0 0-1,13 3 0,7 0-1957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35:36.95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25 15 5408,'-4'-12'2776,"3"9"-1469,1 6 407,1 2-199,87 146 3711,-77-131-4839,-1 1 0,-1 0-1,13 45 1,7 69 679,-29-134-1060,11 57 564,3 84 1,-13-108-352,-2 1-1,-1-1 1,-2 0 0,-8 34-1,-30 86 504,17-66-494,-72 210-809,89-274 319,-2-2-1134,-3 9-836,13-29 1661,-1 0 0,1 0 0,0 0 0,0 0-1,0 0 1,0 0 0,0 0 0,0 3 0,5 7-2431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35:37.52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30 10 2976,'-2'-1'212,"1"1"-160,1 0 0,0 0 0,0 0 0,-1 0 0,1 0 0,0-1 0,-1 1 0,1 0 0,0 0 0,-1 0 0,1 0 0,0-1 0,0 1 0,-1 0 0,1 0 0,0 0 0,0-1 0,0 1 0,-1 0 0,-3-5 4265,4 5-4253,-13 3 7945,13-3-7888,-1 0 1,1 0-1,0 0 0,0 0 1,0 0-1,0 0 1,-1 0-1,1 0 1,0 0-1,0 1 1,0-1-1,-1 0 1,1 0-1,0 0 244,0 0-244,0 1 1,0-1-1,-1 0 1,1 0-1,0 0 1,0 0-1,0 1 1,0-1-1,0 0 0,0 0 1,0 0-1,0 1 1,0-1-1,0 0 1,0 0-1,0 0 1,0 0-1,0 1 1,0-1-1,0 0 1,0 0-1,0 1 1,13 4 1455,-5-1-1122,11 2 216,30 4 0,4 2-536,-29-4-383,15 3-2325,-11-8-3550,-10-3 2689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35:40.20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1 495 7456,'0'-2'382,"0"0"0,0 0-1,0 0 1,1 0 0,-1 1 0,1-1 0,-1 0 0,1 0 0,0 1 0,1-4 0,1 1-19,0 0 1,0 0 0,1 1 0,-1-1-1,6-3 1,12-14 506,41-56 1194,-62 77-2051,1-1-1,-1 0 1,1 0 0,0 1-1,0-1 1,-1 1 0,1-1-1,0 0 1,0 1 0,0-1-1,-1 1 1,1 0 0,0-1-1,0 1 1,1-1 0,-1 1-3,-1 1 0,0-1 0,1 0 1,-1 0-1,1 0 0,-1 0 0,0 0 0,1 0 1,-1 1-1,0-1 0,1 0 0,-1 0 0,0 0 1,1 1-1,-1-1 0,0 0 0,0 0 1,1 1-1,-1-1 0,0 0 0,0 1 0,1-1 1,-1 0-1,0 1 0,0 0 0,2 3 63,-1 1 0,0-1 0,0 1 0,-1-1 0,1 8 0,-1 338 1341,11-82-6,-6-251-1012,-5-17-379,0 0-1,1 1 1,-1-1-1,0 0 1,0 1 0,0-1-1,0 0 1,1 1-1,-1-1 1,0 0 0,0 1-1,1-1 1,-1 0-1,0 1 1,1-1 0,-1 0-1,0 0 1,0 1-1,1-1 1,-1 0 0,1 0-1,-1 0 1,0 0-1,1 0 1,-1 1 0,0-1-1,1 0 1,-1 0-1,1 0 1,-1 0 0,0 0-1,1 0 1,-1 0-1,1 0 1,-1 0-1,0 0 1,1-1 0,-1 1-1,0 0 1,1 0-1,0 0 1,4-6 73,-1 1 0,1 0 0,-1-1 0,-1 0 0,1 0 0,-1 0 1,0 0-1,3-7 0,14-39-29,26-106 0,4-81-61,-49 233 0,9-45-21,-3 1 0,-2-2-1,-2-75 1,-4 104-6,0 7 22,0 1 0,-5-26-1,4 35-8,1 1 0,0-1 0,0 0-1,1-9 1,0 13 9,0 1 1,0-1-1,0 1 1,0-1-1,1 1 0,-1 0 1,1-1-1,-1 1 0,1 0 1,-1-1-1,1 1 0,0 0 1,0-1-1,-1 1 0,1 0 1,0 0-1,0 0 0,0 0 1,0 0-1,0 0 1,1 0-1,-1 0 0,0 1 1,0-1-1,2 0 0,6-2 26,0 0 0,0 1 0,0 1 0,18-2 0,-19 2-8,339-20 1069,-140 10-532,192-4 287,-361 16-842,-20 0-114,0-1 0,-1 0 1,19-4-1,-27 4-1810,-17 1-3657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35:40.95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30 34 5408,'3'-28'3050,"1"22"1854,-2 20-2592,-10 128 1512,8-134-3705,4 95 781,-3-92-752,1-1 0,0 1 0,1-1 0,-1 1 0,2-1 0,0 0 0,6 12 0,-10-21-118,1 0 0,-1 0 0,1 0 1,-1 0-1,1 0 0,-1 0 0,1 0 0,-1-1 1,1 1-1,0 0 0,0 0 0,-1-1 1,1 1-1,0-1 0,0 1 0,0-1 0,-1 1 1,1-1-1,0 1 0,0-1 0,0 1 1,0-1-1,0 0 0,0 0 0,0 0 0,0 1 1,0-1-1,0 0 0,0 0 0,0 0 1,0-1-1,0 1 0,0 0 0,0 0 0,0 0 1,0-1-1,0 1 0,0-1 0,0 1 1,-1 0-1,1-1 0,0 0 0,0 1 0,1-2 1,5-4 21,0 0 0,0 0 1,-1-1-1,0 0 1,0 0-1,-1 0 0,8-14 1,1-6-34,10-29 0,-7 15 9,18-49-167,-35 89 128,0 0-1,0 0 1,0 1-1,1-1 1,-1 0-1,0 0 1,1 1 0,-1-1-1,1 0 1,-1 1-1,1-1 1,-1 1-1,1-1 1,-1 0-1,2 0 1,-2 2-1,1-1 0,-1 0 1,0 0-1,1 1 0,-1-1 1,0 0-1,1 0 0,-1 1 1,0-1-1,0 0 0,1 1 1,-1-1-1,0 1 1,0-1-1,1 0 0,-1 1 1,0-1-1,0 1 0,0-1 1,0 0-1,0 1 0,0-1 1,0 1-1,0-1 0,0 1 1,0-1-1,0 1 0,0-1 1,0 1-1,1 16-27,0 0 1,-1 0-1,-5 30 1,-13 53 237,13-74-180,-85 391 760,64-325-463,21-77-194,-1 0 1,0 0-1,-17 25 0,21-37-100,0 0 0,-1 0 0,1 0 1,-1 0-1,-3 3 0,5-5-18,0-1-1,1 1 1,-1-1 0,0 1 0,0-1-1,1 1 1,-1-1 0,0 0 0,0 1-1,0-1 1,0 0 0,0 0 0,0 0-1,1 0 1,-1 1 0,0-1 0,0 0-1,0 0 1,0-1 0,0 1 0,0 0-1,0 0 1,0 0 0,1-1 0,-1 1-1,0 0 1,0-1 0,0 1 0,-1-1-1,0-2-15,-1 1 0,1 0 0,0 0 0,0-1 1,0 1-1,0-1 0,0 0 0,0 1 0,1-1 0,0 0 0,-1 0 0,1 0 0,-1-5 0,0 0 2,0 0-1,1-1 1,0 0 0,1-10 0,0 5 6,1 0 1,0 0-1,1 0 1,1 0-1,0 0 1,1 0-1,1 1 1,6-14 0,-8 19 42,2 0 1,-1 1 0,1-1 0,0 1-1,0 0 1,1 0 0,0 1 0,0-1-1,1 1 1,0 1 0,0-1 0,0 1-1,1 1 1,10-6 0,4 0-65,1 1 0,0 2 0,0 0 0,1 1 0,44-4 1,-6 5-3166,-34 4 1382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35:41.87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9 713 5984,'-9'-16'5296,"9"21"-2091,5 91 1078,13 47-2423,-14-119-1582,20 106 1130,-10-58-891,-11-56-355,12 56 471,-15-72-610,0 0 1,0 0-1,0 1 1,1-1-1,-1 0 1,0 0 0,0 0-1,0 1 1,0-1-1,0 0 1,0 0-1,0 0 1,0 1-1,0-1 1,1 0-1,-1 0 1,0 0-1,0 0 1,0 0-1,0 1 1,1-1-1,-1 0 1,0 0-1,0 0 1,0 0-1,1 0 1,-1 0-1,0 0 1,0 0-1,0 0 1,1 0-1,-1 0 1,0 0-1,0 0 1,0 0-1,1 0 1,-1 0-1,0 0 1,0 0-1,0 0 1,1 0-1,-1 0 1,0 0-1,0 0 1,12-10 150,8-20-499,15-41-603,23-89 209,-27 73 574,16-43-14,70-203 78,-107 296 110,7-58 0,-9 43-82,-3 23 53,-3 30 22,0 0 0,0 0-1,1 0 1,-1 0 0,0 0 0,1 0 0,-1-1-1,1 1 1,4-1 0,-2 1 21,17 2-28,0-1-1,0-1 1,1-1-1,22-4 1,87-16 160,-96 13-108,333-53 594,66 3 241,179-9 650,-457 52-1293,-48 6-1313,-98 6 736,0 1-3140,-19 19-8344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35:42.42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42 12 4992,'0'-12'6965,"0"41"-2752,-12 197 1627,-2-138-4837,0-4-731,14-82-301,-1 9 2,1 0-1,0 13 1,0-21-380,0 0 0,1 0 0,0 0 0,-1 0 0,1 0 0,0 0 0,0-1 0,0 1-1,1 0 1,-1-1 0,1 1 0,3 4 0,-3-5-282,-2-1 528,0-1 0,0 0-1,1 0 1,-1 1 0,0-1 0,0 0-1,0 0 1,1 1 0,-1-1-1,0 0 1,0 0 0,1 0-1,-1 0 1,0 1 0,0-1-1,1 0 1,-1 0 0,0 0 0,0 0-1,1 0 1,-1 0 0,0 0-1,1 0 1,-1 0 0,0 0-1,1 0 1,-1 0 0,0 0-1,0 0 1,1 0 0,-1 0 0,0 0-1,1 0 1,-1 0 0,0-1-1,9 1-2456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3:05:25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444 1096 4480,'-8'0'420,"-1"0"1,1 0-1,0 0 1,-1 1-1,-13 3 0,-11 4 1029,1 2 0,-45 19 0,65-24-1204,-97 43 2022,94-41-1905,0 2-1,0 0 1,1 1-1,-26 22 1,38-30-283,0 0 1,1-1-1,-1 1 1,0 0-1,0 0 1,1 1-1,0-1 1,-1 0-1,0 4 1,2-6-47,0 1 1,0-1-1,0 0 1,0 0 0,0 1-1,1-1 1,-1 0 0,0 1-1,0-1 1,0 0-1,1 0 1,-1 0 0,0 1-1,0-1 1,1 0 0,-1 0-1,0 0 1,0 1-1,1-1 1,-1 0 0,0 0-1,1 0 1,-1 0 0,0 0-1,1 0 1,-1 0-1,0 0 1,1 0 0,-1 0-1,0 0 1,1 0 0,-1 0-1,0 0 1,1 0-1,-1 0 1,13-3 167,-1 0-1,0 0 1,14-7-1,-4 2-239,65-29-814,-48 18 415,19-13-56,-41 22 240,21-11 0,-37 21 188,-1 0 0,1-1 0,0 1 0,0 0 1,0-1-1,-1 1 0,1 0 0,0 0 0,0 0 1,0-1-1,0 1 0,0 0 0,0 0 1,1 1-1,-2-1 45,0 0 1,1 0-1,-1 0 0,0 1 1,0-1-1,0 0 0,1 0 1,-1 0-1,0 1 1,0-1-1,0 0 0,0 0 1,0 1-1,0-1 0,0 0 1,0 0-1,1 1 1,-1-1-1,0 0 0,0 0 1,0 1-1,0-1 0,0 0 1,0 0-1,0 1 1,-1-1-1,1 0 0,0 0 1,0 1-1,0-1 0,-12 25-419,9-21 459,-2 4-22,2-3 43,0 0 1,1 0-1,-1 1 0,1-1 1,-3 8-1,5-11-6,0-1-1,-1 1 1,1-1-1,0 1 1,0-1 0,0 1-1,0-1 1,0 1-1,1-1 1,-1 1 0,0-1-1,1 1 1,-1-1-1,1 1 1,0-1 0,-1 0-1,1 1 1,0-1-1,0 0 1,0 0 0,0 1-1,0-1 1,0 0-1,0 0 1,0 0 0,2 1-1,1 1 74,1-1-1,0 1 1,0-1-1,-1 0 1,1-1-1,1 1 1,-1-1-1,0 0 1,0 0 0,0-1-1,1 1 1,-1-1-1,0 0 1,0-1-1,1 1 1,-1-1-1,5-2 1,0 1-33,0 0-1,-1-2 1,1 1 0,-1-1-1,0 0 1,0-1 0,0 0 0,12-10-1,-8 3-23,0 0-1,-1-1 0,0 0 1,17-26-1,34-68 106,-50 84-135,167-263 17,5 7-288,-144 204 49,59-153-1,-65 132-960,-34 89 725,-5 14 290,-10 19 153,-160 303 1291,150-287-1020,2 2-1,-19 51 1,13-6 79,4 1 1,-20 140-1,43-222-246,0-2 1,0 0 1,0 1-1,1 8 0,0-14-90,0 0-1,0 0 0,0-1 1,0 1-1,0 0 0,0 0 1,0 0-1,1 0 1,-1-1-1,0 1 0,0 0 1,1 0-1,-1-1 1,1 1-1,-1 0 0,1 0 1,-1-1-1,1 1 0,-1-1 1,1 1-1,-1 0 1,1-1-1,0 1 0,-1-1 1,1 1-1,0-1 0,0 0 1,-1 1-1,1-1 1,0 0-1,0 1 0,1-1 1,2 0 19,0 0 0,0 0 1,0-1-1,0 1 0,0-1 0,0 0 1,0 0-1,0 0 0,0-1 1,0 1-1,0-1 0,5-3 0,5-4-108,22-19-1,-26 21 29,79-65-631,-87 70 608,0 0-1,1 0 0,-1 1 1,0-1-1,0 1 0,1-1 0,-1 1 1,6-2-1,-7 3 49,0 0-1,-1 0 1,1 0 0,0 0 0,0 0-1,0 0 1,0 0 0,-1 0-1,1 1 1,0-1 0,0 0-1,0 1 1,-1-1 0,1 0 0,0 1-1,0-1 1,-1 1 0,1-1-1,0 1 1,-1 0 0,1-1 0,-1 1-1,1-1 1,-1 1 0,1 0-1,-1 0 1,1-1 0,-1 1 0,0 0-1,1 0 1,-1 0 0,1 1-1,26 76-95,-25-73 166,1 0 0,0-1-1,0 1 1,0 0 0,1-1-1,-1 0 1,6 5 0,-7-7-28,0 0 0,0-1 0,0 1 1,0-1-1,1 0 0,-1 1 0,0-1 0,1 0 1,-1 0-1,1-1 0,-1 1 0,1 0 1,-1-1-1,1 0 0,0 1 0,-1-1 1,4 0-1,-1-1 2,-1 0 1,0 0 0,1 0-1,-1-1 1,0 1-1,0-1 1,1 0 0,-1 0-1,-1 0 1,1-1 0,0 1-1,0-1 1,3-4-1,4-4 50,-1-1 0,13-19-1,-14 20-54,61-93 63,-39 55-249,64-74 0,-28 51-70,47-54-68,-78 79 229,-2-2 0,39-75 0,39-111-298,-93 189-516,-35 72-516,-38 91 1310,-6 12 333,38-86-94,-48 101 742,61-122-729,1 1 0,1 1-1,1-1 1,-4 41 0,7-39-55,2 0 1,1 0 0,0 0 0,2 0-1,1-1 1,1 1 0,1-1-1,2 1 1,0-1 0,21 45-1,-24-61-43,0-1-1,1 1 0,0-1 0,1 0 0,-1-1 0,1 1 0,11 9 0,-13-14-27,-1 1-1,0-1 1,1 0-1,0 0 1,-1 0-1,1 0 1,0-1-1,0 1 1,0-1-1,0 0 1,0 0-1,0-1 1,0 1-1,0-1 1,1 0-1,-1 0 1,0 0-1,5-2 1,-2 0 1,1-1 0,-1 0 0,0 0 0,0-1 0,0 0 0,0 0 0,-1-1 1,0 0-1,0 0 0,0 0 0,5-7 0,-3 2-15,0 0 1,-1-1-1,0 0 1,-1 0-1,8-20 1,17-62-39,-28 81 20,5-25-356,-8 35 308,1 0 0,-1 0-1,0 0 1,0 0 0,0-1-1,-1 1 1,1 0-1,0 0 1,-1 0 0,0 0-1,1 0 1,-1 0-1,-1-3 1,1 4 28,1 0 0,-1 1 0,1-1 0,-1 1 0,1-1-1,-1 1 1,0 0 0,1-1 0,-1 1 0,1-1 0,-1 1 0,0 0 0,1 0 0,-1-1 0,0 1-1,0 0 1,1 0 0,-1 0 0,0 0 0,1 0 0,-1 0 0,0 0 0,0 0 0,1 0 0,-1 0 0,0 0-1,0 0 1,-21 10-104,13-5 139,1 2 1,0-1 0,0 1-1,1 0 1,0 1 0,0 0-1,-8 11 1,1 1 141,1 1 0,-11 24 0,21-38-85,0 1 0,0 0 0,1-1 0,0 1 0,0 0 1,1 1-1,0-1 0,1 0 0,-1 0 0,1 0 0,1 0 0,0 0 0,0 1 0,1-1 0,-1 0 0,7 14 0,-5-14-13,1 1 0,1-1 0,-1 0 0,1-1 0,0 1 0,1-1 0,0 0 0,0 0 0,0-1 0,1 0 0,0 0 0,1 0 0,-1-1 0,1 0 0,8 4 0,-10-7-98,0 1 0,0-1-1,1 0 1,-1-1 0,0 0 0,1 0-1,-1 0 1,1 0 0,-1-1 0,1-1-1,-1 1 1,1-1 0,-1 0 0,1 0 0,10-4-1,-10 3-738,0-1-1,0-1 1,0 1-1,-1-1 1,1 0 0,-1 0-1,0-1 1,6-5-1,8-11-2129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35:42.76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 70 6464,'-18'-1'8298,"26"-1"-7332,-1 0 0,1 0-1,0 1 1,8 0-1,17-4 122,42-14 1199,-43 10-1636,0 1-1,54-6 0,-60 11-620,-20 2-159,0 0 0,-1 1 1,1 0-1,0 0 0,0 0 0,8 1 0,-7 0-1864,-2-1 564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35:43.45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28 3 7872,'-4'-3'3396,"6"8"-1113,3 10 283,-4 76 964,1-46-2781,7 64 134,-7-99-711,0 1 1,1-1 0,0 1 0,0-1-1,1 0 1,1 0 0,9 16 0,-13-24-146,0 0 0,0 0 0,1 0 0,-1 0-1,1-1 1,-1 1 0,1 0 0,0-1 0,-1 0 0,1 1 0,0-1 0,0 0 0,0 0 0,0 0 0,0 0 0,0 0 0,1 0 0,-1-1 0,0 1 0,0-1 0,1 1 0,-1-1 0,0 0 0,0 0 0,1 0 0,-1 0 0,0 0 0,1-1 0,-1 1 0,0-1 0,0 1 0,0-1 0,0 0 0,1 0 0,2-2 0,5-3 19,-1 0 0,-1-1 1,1 1-1,-1-2 1,0 1-1,9-12 1,-3-1 51,0 0 0,19-37 0,-1 1-3,-12 22 45,-14 23 5,0 0 1,0 1-1,1-1 1,1 1 0,11-11-1,-19 20-140,0 1-1,1-1 0,-1 1 1,1-1-1,-1 1 1,1 0-1,-1-1 1,1 1-1,-1 0 0,1 0 1,-1-1-1,1 1 1,-1 0-1,1 0 0,-1 0 1,1 0-1,-1 0 1,1-1-1,0 1 1,-1 0-1,1 0 0,-1 0 1,1 1-1,-1-1 1,1 0-1,0 0 1,-1 0-1,1 0 0,-1 0 1,1 1-1,-1-1 1,1 0-1,-1 0 0,1 1 1,-1-1-1,1 0 1,-1 1-1,0-1 1,1 1-1,-1-1 0,1 1 1,-1-1-1,0 1 1,1-1-1,-1 0 0,0 1 1,0 0-1,3 3 42,-1 1-1,-1-1 0,1 1 1,1 6-1,-2-9-14,2 18 98,-1-1 0,0 1 0,-2 0 1,0 0-1,-4 28 0,1 0 104,1-17-137,0 0 0,-2 0 0,-15 54 0,-18 26-29,16-51 84,14-39-67,-1 1-1,0-1 1,-2-1-1,0 0 1,-22 31-1,25-41-51,-1 0 0,0-1 0,-1 0 0,0 0 0,0-1 0,-16 11 0,20-16-29,-1-1-1,0 1 0,1-1 1,-1 0-1,0-1 0,0 1 1,0-1-1,-1 0 0,1-1 0,0 1 1,0-1-1,0-1 0,-1 1 1,1-1-1,0 0 0,0 0 1,-12-5-1,14 4-4,0 1 0,0-1 1,1 0-1,-1 0 0,0-1 0,1 1 1,-1-1-1,1 0 0,0 0 1,0 0-1,0 0 0,0-1 0,1 1 1,-1-1-1,1 1 0,0-1 0,0 0 1,0 0-1,0 0 0,1 0 1,0 0-1,0 0 0,0-1 0,0 1 1,1 0-1,-1-8 0,1 8 28,1 0 1,0-1-1,-1 1 0,1 0 1,1 0-1,-1 0 0,1 0 1,-1 0-1,1 0 0,0 1 1,1-1-1,-1 0 0,1 1 1,-1 0-1,1-1 0,0 1 1,0 0-1,6-3 0,-1 0 65,0 0 0,1 0 0,-1 1 0,1 1-1,0 0 1,17-6 0,12 0 113,1 1 1,0 2-1,55-2 0,-2 6-3858,-90 3 2820,0 0-1,1 0 1,-1 1-1,1-1 1,-1 0 0,0 1-1,0 0 1,4 1 0,3 2-2499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35:45.94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45 133 3072,'-16'-8'976,"16"8"-954,-1 0 0,1 0 1,0 0-1,0 0 0,-1 0 1,1 0-1,0 0 0,-1 0 0,1 0 1,0 0-1,0 0 0,-1 0 1,1 0-1,0 0 0,-1 0 0,1 0 1,0 0-1,0 0 0,-1 0 0,1 0 1,0 0-1,0 0 0,-1 1 1,1-1-1,0 0 0,0 0 0,0 0 1,-1 1-1,-4 1 2601,-8-3 2353,13 1-4926,0 0 0,-1 0 0,1 0 0,0 0 0,-1 0 1303,1 0-1303,0-1 0,0 1 0,0 0 1,0 0-1,0 0 0,0 0 0,0 0 0,0 0 0,0 0 0,0 0 0,0 0 0,0 0 1,0 0-1,0 0 0,0 0 0,0-1 0,0 1 0,0 0 0,0 0 0,0 0 0,0 0 1,0 0 249,0 0-250,18-9 2391,3 0-1501,36-27 607,-45 29-1239,19-14 1,-22 14-106,-1 1 0,2 0 0,-1 1 0,16-7 0,-21 10-134,0 1 1,0 0 0,1 0 0,-1 0 0,0 0-1,5 1 1,-9 0-37,1 0-1,0 0 1,0 0 0,0 0 0,0 0-1,0 0 1,0 0 0,0 1-1,0-1 1,0 0 0,0 1-1,0-1 1,-1 0 0,1 1-1,0-1 1,0 1 0,0-1-1,-1 1 1,1 0 0,0-1-1,-1 1 1,1 0 0,0 0-1,-1-1 1,1 1 0,-1 0-1,1 0 1,-1 0 0,0 0-1,1-1 1,-1 1 0,0 0-1,0 0 1,1 1 0,2 75 1447,-3-76-1472,0 0 27,0 0 0,0 0 0,0 0 0,0 1 0,0-1 1,0 0-1,0 0 0,1 0 0,-1 0 0,1 0 0,-1 0 1,1 0-1,-1 0 0,1 0 0,-1 0 0,1 0 0,0 0 1,-1 0-1,1-1 0,0 1 0,0 0 0,0 0 0,0-1 1,0 1-1,0-1 0,0 1 0,0 0 0,0-1 0,0 0 1,0 1-1,0-1 0,0 0 0,0 1 0,0-1 0,0 0 1,0 0-1,2 0 0,3 0 83,0-1-1,0 1 1,-1-1 0,1 0-1,10-3 1,191-77 144,-186 74-694,-18 6-47,1 0 0,0 0-1,-1 0 1,1-1 0,-1 0-1,6-3 1,1-2-2787,-8 6 1477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35:46.36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28 191 5056,'-3'2'351,"0"-1"-1,1 0 1,-1 0-1,0 0 1,0 0 0,0 0-1,-4-1 2750,21-7 642,118-137 2267,-124 136-5725,-5 4-87,1-1 0,1 1 0,-1 1 0,1-1 0,-1 0 0,1 1 0,10-5 0,-13 7-143,0 0 0,-1 1 1,1-1-1,0 1 0,0-1 1,-1 1-1,1 0 0,0 0 1,0 0-1,0 0 1,0 0-1,-1 0 0,1 0 1,0 0-1,0 1 0,0-1 1,-1 1-1,1 0 0,0-1 1,-1 1-1,1 0 0,0 0 1,-1 0-1,1 0 0,-1 0 1,0 0-1,1 0 0,1 3 1,1 2 102,1 0 0,-2 1 1,1-1-1,-1 1 0,0 0 1,3 9-1,2 7 118,3 3 26,-8-15-110,1-1 1,1 1 0,10 18 0,-13-27-136,0 1 1,0-1-1,0 1 0,0-1 1,1 0-1,-1 0 0,1 0 1,-1 0-1,1 0 0,-1-1 1,1 1-1,0-1 0,0 1 1,0-1-1,0 0 0,0 0 1,0-1-1,6 2 0,-4-2-11,1 0 0,0-1 0,0 1-1,0-1 1,-1 0 0,1-1 0,0 1 0,-1-1-1,1 0 1,8-5 0,1-1-167,0-1 1,19-16-1,-15 9-928,-2-1-1,0-1 0,-1 0 1,15-22-1,-3 3-912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35:47.09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83 16 5632,'-17'-15'5141,"15"32"-437,-6 50-843,-12 100-480,5-20-2413,3-16-1034,8-111-494,-1 3-3139,6-18-361,11-12-4906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35:47.43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51 6 6240,'0'0'81,"0"0"0,0 0 1,0 0-1,0-1 0,0 1 0,0 0 1,0 0-1,0 0 0,0 0 1,0-1-1,0 1 0,0 0 0,0 0 1,0 0-1,0-1 0,0 1 1,0 0-1,0 0 0,0 0 0,0 0 1,0-1-1,1 1 0,-1 0 1,0 0-1,0 0 0,0 0 0,0-1 1,0 1-1,0 0 0,1 0 0,-1 0 1,0 0-1,0 0 0,0 0 1,0 0-1,0-1 0,1 1 0,-1 0 1,6 6 3657,-4-3-3140,-1-1 1,0 1-1,1 0 0,-1 0 0,0-1 0,1 6 0,1 23 1222,-2 0 0,-5 59 0,-17 64-437,2-18-791,6-40-657,1-36-4197,8-47-1771,4-8 3510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35:47.77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29 258 5888,'-29'12'6096,"37"-18"-4382,3-1-932,0 0-1,0-1 0,-1-1 1,11-11-1,1-6-151,2 2-1,0 1 1,1 0 0,1 2 0,35-21 0,-49 35-363,0 0-1,1 0 1,0 2 0,0-1 0,1 2 0,-1 0-1,1 0 1,0 1 0,0 1 0,0 1 0,0-1-1,0 2 1,0 0 0,28 5 0,-13 2 274,-2 1 1,35 16-1,-1-1-32,-52-20-512,1 0-1,0 0 1,-1-1-1,1 0 1,0-1-1,0 0 1,1-1-1,-1 0 1,0 0-1,0-1 1,0-1 0,0 1-1,0-2 1,-1 1-1,1-1 1,-1-1-1,1 0 1,-1 0-1,13-9 1,-19 11-435,25-18-2487,-10 5-2192,-5 6 2403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35:48.23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33 158 6560,'-33'-3'3712,"50"2"-1243,-1 0 1,0-1 0,22-6 0,53-19 63,15-3-679,136-12 279,6 16-1653,-215 23-496,11-2-96,94-4-2010,-118 11-2492,-17-2 2630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35:48.78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9 155 7296,'-9'-5'3553,"18"3"1083,7 0-2975,8-5-225,0-2 0,0-1 0,42-24 0,-31 16-369,-17 8-661,65-29 1444,-73 35-1681,1 1-1,-1 0 0,0 0 0,1 1 1,0 1-1,15-1 0,-24 2-155,0 0-1,0 0 0,1 0 1,-1 0-1,0 0 1,0 1-1,0-1 0,1 1 1,-1 0-1,0 0 0,0 0 1,0 0-1,0 0 1,0 0-1,3 2 0,-4-1 0,0-1 0,0 0 0,0 1-1,0-1 1,0 1 0,0-1-1,-1 1 1,1-1 0,0 1 0,-1 0-1,1-1 1,-1 1 0,0 0-1,1-1 1,-1 5 0,0 0 12,-1 1 0,0-1 0,0 1 0,-1-1 0,0 1 0,0-1 1,0 0-1,-5 10 0,-39 66 18,-3 9 129,-42 135 400,89-222-506,0 1 0,1 0 0,0 1-1,0-1 1,0 0 0,1 9 0,0-12-39,0-1 1,0 0-1,1 0 0,-1 1 1,0-1-1,1 0 0,-1 0 1,1 0-1,-1 1 0,1-1 1,-1 0-1,1 0 0,0 0 0,0 0 1,-1 0-1,1 0 0,0 0 1,0-1-1,0 1 0,0 0 1,0 0-1,0-1 0,1 1 1,-1-1-1,0 1 0,0-1 1,0 1-1,0-1 0,1 0 0,-1 1 1,0-1-1,2 0 0,5 1 42,0-1 0,-1 0-1,1 0 1,0-1-1,-1 0 1,14-4-1,47-18-246,-29 9-381,-5 3-3723,64-10 1,-59 17 1444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35:51.05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62 129 4736,'0'-1'91,"0"0"0,-1 1 0,1-1 0,-1 1 0,1-1 0,0 1 0,-1-1 0,1 1 0,-1-1 0,0 1 0,1-1 0,-1 1 0,1-1 0,-1 1 0,0 0 0,1 0 0,-1-1 0,0 1 0,1 0 0,-1 0 0,0 0 0,0-1 0,1 1 0,-1 0 0,0 0 0,1 0 0,-1 0 0,0 1 0,-1-1 0,-20 5 11351,12-1-9743,9-3-1553,1-1-1,-1 0 1,0 0-1,1 1 0,-1-1 1,1 1-1,-1-1 0,0 1 1,1-1-1,-1 0 1,1 1-1,0 0 0,-1-1 1,1 1-1,-1-1 0,1 1 1,0 0-1,-1-1 1,1 1-1,0 0 0,0 0-47,0-1-1,1 1 1,-1-1-1,0 0 0,1 0 1,-1 1-1,0-1 1,1 0-1,-1 0 0,1 1 1,-1-1-1,1 0 1,-1 0-1,0 0 0,1 0 1,-1 0-1,1 1 1,-1-1-1,1 0 0,-1 0 1,1 0-1,0-1 1,9 1 363,-1 0 0,14-3 1,13-5-35,66-24 1,-20 5-350,100-19 0,-79 21-2049,-98 22-1500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3:05:26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67 9056,'-37'-42'4096,"27"30"-3552,10 7 608,5 5-736,4-4-448,5 4 0,15-3-256,5 3 160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35:51.71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115 256 9216,'-1'0'216,"0"-1"1,0 1 0,0-1 0,0 1-1,0-1 1,0 1 0,0-1-1,1 0 1,-1 0 0,0 1-1,0-1 1,1 0 0,-1 0-1,0 0 1,1 0 0,-1 0 0,1 0-1,-1 0 1,1 0 0,-1 0-1,1 0 1,0 0 0,0 0-1,-1 0 1,1 0 0,0 0-1,0 0 1,0 0 0,0 0 0,0 0-1,0 0 1,1 0 0,-1-1-1,0 1 1,1 0 0,-1 0-1,1-1 1,4-9 185,1 1-1,0-1 1,1 2 0,0-1-1,0 1 1,1 0 0,0 0-1,1 1 1,0 0-1,0 1 1,16-10 0,13-6 445,70-30 0,-105 52-780,7-4 23,0 1 0,0 1 1,0-1-1,1 1 0,-1 1 0,17-2 0,-23 4-80,-1 0 0,1 0-1,-1 0 1,1 1 0,-1-1 0,0 1 0,1 0-1,-1 0 1,0 0 0,0 0 0,0 0 0,0 1-1,0 0 1,0-1 0,0 1 0,0 0-1,0 1 1,-1-1 0,1 0 0,-1 1 0,0-1-1,0 1 1,0 0 0,0 0 0,2 3 0,1 6 14,-1 0 0,0 0 0,0 1 1,-1-1-1,-1 1 0,0 0 1,-1 0-1,0 23 0,-2-22 34,0-1-1,-1 1 1,0 0-1,-1-1 1,-1 0-1,0 0 1,-8 18-1,-2-1 111,-33 50-1,-104 126 296,134-184-425,-184 212 357,169-202-115,-22 25 384,54-57-649,0 0 1,0 0-1,0 0 1,0 0-1,0 0 1,0 1-1,0-1 1,-1 0-1,1 0 1,0 0-1,0 0 1,0 0-1,0 1 1,0-1-1,0 0 1,0 0-1,0 0 1,0 0-1,0 0 1,0 1-1,0-1 1,0 0-1,0 0 1,0 0-1,0 0 1,0 1-1,0-1 1,0 0-1,0 0 1,0 0-1,0 0 1,0 0-1,0 1 1,0-1 0,0 0-1,1 0 1,6 2 231,15-5-131,-19 3-72,229-28 349,-189 26-519,0 2 0,0 2-1,64 10 1,-74-5-2152,-13-1-2756,-15-5 592,-1-1 1445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35:52.69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0 821 6144,'0'-11'5216,"19"6"405,100-62-847,-49 25-3532,-68 41-1228,-1 0 0,1 0 0,0 0 1,0 1-1,-1-1 0,1 0 0,0 1 0,0-1 1,0 1-1,0-1 0,3 1 0,-4 0-9,-1 0 0,0 0-1,1 0 1,-1 1 0,0-1-1,1 0 1,-1 0 0,0 0-1,1 0 1,-1 1 0,0-1-1,0 0 1,1 0 0,-1 1-1,0-1 1,0 0 0,1 0-1,-1 1 1,0-1 0,0 0-1,0 1 1,1 0 0,0 13 175,-14 77 393,0 15-383,13-103-184,-9 166 258,9-131-137,2 1 0,8 51 0,-9-86-39,0 0 1,0 0-1,1 0 0,-1 0 1,1 0-1,3 5 1,-5-8-55,1 0 1,0 0-1,-1 0 0,1 0 1,0 0-1,0 0 1,0 0-1,0 0 0,0 0 1,0 0-1,0 0 1,1-1-1,-1 1 0,0-1 1,0 1-1,0 0 1,1-1-1,-1 0 0,0 1 1,1-1-1,1 0 1,0 0 3,0 0 1,-1 0-1,1-1 1,0 0-1,0 1 1,-1-1 0,1 0-1,-1 0 1,1 0-1,-1-1 1,1 1 0,-1-1-1,0 1 1,4-4-1,0-1-38,0-1-1,0 1 0,5-9 1,2-4-86,-1-1 0,15-33 1,-17 32 16,93-223-1104,-78 170 992,25-127-1,-31 71 286,2-260 0,-21 389-97,0 0 0,0 0 0,1 0 0,-1 0 0,0 0 0,1 0 0,-1 0 0,1 0 0,-1 0 0,1 0-1,0 1 1,-1-1 0,1 0 0,0 0 0,-1 1 0,1-1 0,0 0 0,0 1 0,0-1 0,0 1 0,0-1 0,0 1 0,0-1 0,-1 1 0,2-1-1,29-7 582,112-7 217,-89 12-634,114-9 346,175-18 587,-316 28-1091,34 2 0,-26 1-4529,-42 3-828,-12 14-1376,12-5 3958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35:53.44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 19 7040,'-2'-1'522,"1"0"-1,0-1 1,-1 1 0,1 0 0,0-1 0,0 1 0,0 0-1,-1-6 1988,7 15 706,-4-7-3041,-1 0-1,0 1 0,0-1 1,1 0-1,-1 0 1,0 0-1,0 0 1,0 0-1,0 0 1,-1 0-1,1 0 0,0 0 1,0 1-1,-1-1 1,0 2-1,-1 4 300,-3 30 890,0 41-1,9-34-671,-4-41-629,1-1-1,-1 1 1,1 0-1,0-1 1,0 1-1,0 0 1,0-1-1,0 1 1,1-1 0,-1 0-1,4 5 1,-3-6-26,-1-1 0,0 1 0,1-1 0,-1 1 0,0-1 0,1 0 0,-1 0 0,1 1 0,-1-1 0,1 0 0,-1 0 0,0 0 0,1-1 0,-1 1 0,1 0 0,-1 0 0,0-1 0,1 1 0,1-2 0,19-6 144,0-2 0,0-1 0,28-18 0,-30 17-100,114-73-59,-52 32 208,-82 53-228,6-4 27,0 1 0,0-1 0,0 1 0,0 1 1,9-4-1,-14 6-24,0 0 1,0-1-1,0 1 0,0 0 1,-1 0-1,1 0 1,0 0-1,0 0 1,0 0-1,0 1 1,0-1-1,0 0 1,0 0-1,0 1 1,-1-1-1,1 0 1,0 1-1,0-1 1,1 1-1,-1 0 1,-1 0 0,1 0 0,0 1 0,0-1 0,-1 0-1,1 0 1,-1 0 0,1 1 0,-1-1 0,1 0 0,-1 1 0,0-1-1,0 0 1,0 1 0,1-1 0,-1 0 0,-1 3 0,0 11 24,0 0 0,-2 1 1,-3 14-1,0-2 67,-5 27 143,-3-1 0,-1-1 0,-3 0 1,-3-1-1,-41 78 0,48-108-142,-1 0 0,-1-2 0,0 1 0,-2-2 0,0 0 0,-1-1 0,-1-1 0,-1-1 0,-30 18 0,45-31-65,0 0-1,0 1 0,0-2 0,-1 1 1,1-1-1,-8 2 0,13-4-17,-1 0 1,0 1-1,1-1 0,-1 0 1,0 0-1,1 0 0,-1 0 1,1 0-1,-1 0 0,0 0 1,1-1-1,-1 1 0,1-1 1,-1 1-1,1-1 0,-1 0 1,1 1-1,-1-1 0,1 0 1,-1 0-1,1 0 0,0 0 1,0 0-1,-1 0 0,1 0 0,0-1 1,0 1-1,0 0 0,0-1 1,1 1-1,-1 0 0,-1-3 1,2 2 13,-1 0 1,0-1-1,1 1 1,0 0-1,-1-1 1,1 1-1,0 0 1,0-1-1,1 1 1,-1 0 0,0-1-1,1 1 1,-1 0-1,1 0 1,0-1-1,0 1 1,0 0-1,0 0 1,0 0-1,0 0 1,0 0-1,1 0 1,1-1-1,3-3 38,0 0-1,0 1 0,1 0 0,0 1 1,0-1-1,0 1 0,11-4 1,60-20 163,184-26 455,-77 19-1965,-147 24-1642,-4 3 806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36:24.43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286 18 4160,'2'-12'8251,"-8"12"-3767,5 0-4468,-61-6 1579,56 6-1565,1 1 0,-1-1 0,0 1-1,1 0 1,-1 0 0,1 0 0,-1 1 0,1 0 0,-1 0 0,-5 4-1,8-5-37,0 1 0,0 1 0,0-1 0,1 0 0,-1 1-1,1-1 1,-1 1 0,1 0 0,0 0 0,0 0 0,0 0-1,1 0 1,-1 0 0,1 1 0,-1-1 0,1 1 0,-1 6-1,-8 58 197,-2 74 0,8-73-126,-26 447 459,13-193 296,8-65 111,7-226-669,-1 1 0,-2-1-1,-14 52 1,19-84-226,0 1 1,0 0-1,-1-1 1,1 1-1,0 0 1,0-1-1,0 1 1,0 0-1,0-1 1,0 1-1,0 0 1,0 0-1,0-1 0,0 1 1,0 0-1,0-1 1,1 1-1,-1-1 1,0 1-1,0 0 1,1-1-1,-1 1 1,0 0-1,1-1 1,-1 1-1,1-1 0,-1 1 1,1-1-1,-1 1 1,1-1-1,-1 0 1,1 1-1,-1-1 1,1 1-1,-1-1 1,1 0-1,1 1 1,1 0 125,1-1 1,-1 1 0,1-1 0,0 0 0,0 0 0,3 0 0,4-1-162,112-8 1294,2 1-1981,-116 7 504,-7 1-236,-1 0 1,1 0-1,0-1 0,-1 1 0,1 0 1,-1 0-1,1 0 0,-1 1 0,1-1 0,-1 0 1,1 0-1,-1 1 0,1-1 0,-1 1 1,1 0-1,-1-1 0,1 1 0,-1 0 0,0 0 1,1 0-1,-1 0 0,0 0 0,0 0 0,0 0 1,2 2-1,5 13-7216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36:25.72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181 13 3648,'-14'-13'5920,"20"14"-3003,39 8-1370,1-2 1,61 1-1,-58-6-849,94 18-1,-136-19-606,-1 1 0,0 0 0,0 1 0,0-1 0,9 6 0,-13-7-48,1 1-1,-1 0 1,0-1 0,0 1 0,0 0 0,0 0 0,0 0 0,0 0 0,0 1 0,-1-1 0,1 0-1,-1 1 1,0-1 0,0 1 0,2 4 0,-1 7 132,0 1 0,-1-1 0,-1 25 0,0-22-64,-15 260 545,1-58-32,22 377 261,5-476-464,0 5-15,-7 218 239,-6-261-549,-1-60-16,-4 21-1,2-21 71,0 21 0,-1 7 244,4-48-336,0 0 0,0 0 0,0-1 0,0 1 0,-1 0-1,1-1 1,0 1 0,-1 0 0,1-1 0,-1 1 0,0-1-1,0 1 1,1-1 0,-3 2 0,3-2-12,-1 0 0,0 0 0,0 0 0,0-1-1,-1 1 1,1 0 0,0-1 0,0 1 0,0-1 0,0 0 0,-1 1 0,1-1 0,0 0-1,0 1 1,0-1 0,-1 0 0,1 0 0,0 0 0,-1 0 0,1 0 0,-2-1 0,-52-5 625,-64-12-1037,50 6-478,0 2-137,-75-13-2912,53 4-2251,35 6 2576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36:18.56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101 63 3968,'0'-2'472,"0"0"0,0 0 0,0 0 0,0-1 0,1 1 0,-1 0 0,1 0 0,0 0 0,-1 0 0,1 0 0,0 1 0,0-1 0,0 0 1,1 0-1,-1 1 0,0-1 0,2-1 0,6-9 2087,-8 11-2344,0 0 1,1 0-1,-1-1 1,0 1-1,1 0 0,-1 0 1,1 0-1,0 0 1,-1 0-1,1 1 1,0-1-1,-1 0 1,1 1-1,0-1 1,0 1-1,0 0 1,-1 0-1,1 0 1,0 0-1,0 0 1,0 0-1,0 0 1,-1 0-1,1 1 1,0-1-1,3 2 1,-1-1-58,-1 0 1,1 0-1,0 1 0,-1 0 1,1 0-1,-1 0 0,0 0 1,1 1-1,-1-1 1,0 1-1,0 0 0,3 4 1,-1 0-91,0 1-1,-1 1 1,0-1 0,0 1 0,-1-1 0,3 14 0,9 57 203,-15-78-265,6 33 77,19 158 345,-23-161-337,-2-1 1,0 1 0,-3-1 0,-7 41 0,10-71-90,0 6 8,-1 0 0,0-1 0,-1 1 1,0 0-1,1-1 0,-2 1 0,1-1 0,-1 0 0,1 0 1,-2 0-1,1 0 0,0-1 0,-5 6 0,4-7 32,0 0-1,0 0 1,0 0 0,-1-1-1,1 1 1,0-1-1,-1 0 1,0 0 0,1-1-1,-1 1 1,0-1-1,0 0 1,0-1-1,0 1 1,0-1 0,0 0-1,0 0 1,0 0-1,0-1 1,0 0 0,-7-2-1,1 0-50,-1-1 0,1-1 0,0 0 0,0-1 0,0 0 0,1 0 0,-17-15 0,24 19 3,0 0 0,1 0 0,-1 0 1,1-1-1,-1 1 0,1-1 0,0 1 0,0-1 0,0 0 1,0 0-1,1 0 0,-1 0 0,1-1 0,0 1 0,0 0 1,0 0-1,0-1 0,1 1 0,-1-1 0,1 1 0,0 0 1,0-1-1,0 1 0,0-1 0,0 1 0,1-1 0,0 1 1,0 0-1,0 0 0,0-1 0,2-3 0,3-5 9,1 0-1,0 1 1,13-16-1,31-31 82,-47 52-76,37-35 197,64-53 0,-80 72-141,52-39 232,97-60 0,-118 91-213,-19 11-144,4 0-1524,-13 10-4878,-19 9 4282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36:19.75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17 236 4064,'-1'0'163,"0"0"-69,1 1 0,-1-1 0,1 0 0,-1 0 0,1 0 0,-1 0 0,1 1 1,-1-1-1,1 0 0,-10-9 8159,10-4-4669,0 5-2892,1 0-1,0 0 0,4-14 0,3 6-334,1 0 1,0 0-1,1 2 0,1-1 1,0 1-1,24-23 0,-29 32-264,-1 1 0,1-1 0,0 1 0,0 0-1,0 0 1,0 1 0,13-5 0,-17 7-49,0 0 0,0 1-1,0-1 1,0 1 0,0-1 0,0 1 0,0 0 0,0 0 0,0 0 0,0 0-1,0 0 1,0 1 0,-1-1 0,1 0 0,0 1 0,0-1 0,0 1 0,0 0 0,0 0-1,-1 0 1,1 0 0,0 0 0,-1 0 0,1 0 0,-1 0 0,1 1 0,-1-1 0,0 1-1,1-1 1,-1 1 0,0-1 0,0 1 0,1 2 0,7 13 146,-4-6 96,1-1-1,0 0 0,9 13 0,-12-19-196,0-1 0,0 0 0,0-1 0,0 1 0,1 0-1,-1-1 1,1 0 0,-1 0 0,1 0 0,0 0 0,0 0 0,0-1 0,6 2 0,0-2-25,-1 0-1,0 0 1,1-1 0,-1-1 0,0 1 0,1-1 0,-1-1-1,9-2 1,72-25-94,-90 29 30,19-7-405,-1 0 1,0-2 0,0 0-1,0-1 1,27-20-1,-40 25-758,9-5-925,-3 4-2527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36:20.29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12 223 2304,'-11'-9'10114,"12"4"-6426,0 2-3184,1 0 0,0 0 0,0 1 0,0-1 1,1 1-1,-1-1 0,1 1 0,-1 0 0,4-3 0,7-6 460,35-49 1118,-38 46-1852,0 0 0,0 1 0,2 1 0,-1 0 0,20-15 0,-27 24-145,-1 1 1,1 0 0,-1 0-1,1 1 1,0-1 0,0 1-1,0 0 1,0 0 0,5-1 0,-7 2-22,1 0 1,-1 0 0,1 0-1,-1 0 1,1 0 0,-1 1-1,0-1 1,1 1 0,-1 0-1,0-1 1,1 1 0,-1 0-1,0 0 1,0 1 0,0-1-1,0 0 1,2 3 0,20 18 426,-18-14-401,1-2 1,0 1 0,1-1-1,-1 0 1,16 8-1,-15-10-67,1 0-1,0-1 1,0 0-1,1 0 1,-1-1-1,16 1 0,-3-2-108,40-3-1,-4-5-854,-29 3-2252,31 0 0,-40 8 1139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36:28.31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87 14 5472,'-1'-2'373,"-10"-7"865,11 9-1140,0 0-1,-1 0 1,1-1 0,0 1-1,0 0 1,-1 0-1,1 0 1,0 0-1,0-1 1,-1 1-1,1 0 1,0 0-1,-1 0 1,1 0-1,0 0 1,-1 0 0,1 0-1,0 0 1,-1 0-1,1 0 1,0 0-1,0 0 1,-1 0-1,1 0 1,0 0-1,-1 0 1,1 0-1,0 0 1,-1 0 0,1 0-1,0 1 1,0-1-1,-1 0 1,-5 5 2639,5-5-2544,1 0 1,-1 1-1,0-1 1,1 0-1,-1 1 1,1-1 0,-1 1-1,1-1 1,-1 1-1,1-1 1,-1 1-1,1-1 1,0 1 0,-1-1-1,1 1 1,0-1-1,-1 1 1,1 0 0,0-1-1,0 1 1,0 0-1,-1 0 1,-6 22 1348,-3 9-450,-11 245 1079,19-188-1748,-1 31-206,2-65-180,2-39-281,-1 0 0,-1 1 0,-3 22 0,3-32-2806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36:28.86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276 6 4160,'-1'0'123,"1"-1"0,0 1 0,0-1 0,-1 1 0,1 0 0,-1-1 0,1 1 0,0 0-1,-1-1 1,1 1 0,-1 0 0,1-1 0,-1 1 0,1 0 0,-1 0 0,1 0 0,-1-1 0,1 1 0,-1 0 0,1 0 0,-1 0 0,1 0 0,-1 0 0,1 0 0,-1 0 0,1 0 0,-1 0 0,1 0 0,-1 0 0,1 1 0,-1-1-1,1 0 1,-1 0 0,1 0 0,-1 1 0,-1 1 641,0 0-1,1 0 0,-1 0 1,1 0-1,-1 0 0,-1 4 1,-6 10 356,-36 38 2224,17-6-2461,1 2 0,-33 88 0,45-102-695,-45 119 415,58-146-155,7-5 319,13-8 464,-10 1-1320,6-2 239,-1 0-1,0-1 0,-1 0 1,1-1-1,15-12 1,21-11 121,-5 8-407,52-17 0,-60 28-690,-15 7-4038,-16 6 3194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3:05:28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141 958 1984,'-16'3'2422,"27"-8"1140,-4 0-3128,-1 0-1,0 0 1,0-1 0,0 0 0,8-11-1,22-36 557,-26 39-758,48-79 479,78-112-84,-1 31-404,73-107-99,-163 199-423,-41 72-144,-17 21-138,-42 47 645,-135 184 230,-17 92 495,31 9 301,38-68-441,129-258-554,2-6 218,2 0 0,-6 14 0,11-25-284,-1 1-1,1-1 1,0 1-1,0 0 1,0-1-1,-1 1 0,1 0 1,0-1-1,0 1 1,0 0-1,0 0 1,0-1-1,0 1 1,1 0-1,-1-1 1,0 2-1,1-2-7,-1 1-1,0-1 1,0 0-1,0 0 1,1 0 0,-1 1-1,0-1 1,0 0-1,1 0 1,-1 0-1,0 0 1,1 1-1,-1-1 1,0 0 0,0 0-1,1 0 1,-1 0-1,0 0 1,1 0-1,-1 0 1,0 0-1,1 0 1,-1 0-1,0 0 1,1 0 0,-1 0-1,3-1 37,-1 0 0,0 0 0,0 0 0,0 0 0,0 0 0,0 0 0,0 0 0,0-1 0,0 1 0,0-1 0,1-1 0,88-106 571,-52 60-462,-3 9-172,1 1-1,48-38 0,88-59-152,-74 61 178,-66 48-24,0-2 0,51-60-1,22-54-324,-106 143 322,0-1 0,1 1 0,-1-1 0,0 1 0,0-1 0,1 0 0,-1 1 0,0 0 0,1-1 0,-1 1 0,1-1 0,-1 1 0,1-1 0,-1 1 0,1 0 0,-1-1 0,1 1 0,-1 0 0,1-1 0,-1 1 0,1 0 0,0 0 0,-1 0 1,1 1-1,-1-1 0,0 1 1,0 0-1,1-1 1,-1 1-1,0-1 0,0 1 1,0 0-1,0-1 1,0 1-1,0 0 0,0-1 1,0 1-1,0-1 1,-1 2-1,-7 34-170,-6 7 152,-27 52 1,-5 14 364,45-106-310,-1 0 0,1 0-1,1 1 1,-1-1 0,0 1-1,1-1 1,0 0 0,0 1 0,0-1-1,0 1 1,0-1 0,1 1-1,-1-1 1,2 4 0,-1-5 9,0 0-1,0-1 1,0 1-1,0-1 1,0 1-1,0-1 1,1 1 0,-1-1-1,0 0 1,1 0-1,-1 0 1,1 1-1,0-1 1,-1-1 0,1 1-1,0 0 1,-1 0-1,1-1 1,0 1-1,0-1 1,-1 1 0,1-1-1,0 0 1,0 0-1,0 1 1,3-2-1,2 1 12,0-1-1,-1 0 0,1 0 0,-1 0 0,0-1 1,10-4-1,36-19 84,-31 14-122,132-73-35,-56 29 237,-58 29-441,-35 23 149,6-2-195,-10 5 268,0 0 0,1 0 0,-1 0-1,0 0 1,0 0 0,0 0-1,0 0 1,0 0 0,0 0 0,1 0-1,-1 0 1,0-1 0,0 1-1,0 0 1,0 0 0,1 0 0,-1 0-1,0 0 1,0 0 0,0 0-1,0 0 1,0 0 0,1 0 0,-1 1-1,0-1 1,0 0 0,0 0-1,0 0 1,0 0 0,1 0-1,-1 0 1,0 0 0,0 0 0,0 0-1,0 0 1,0 0 0,0 1-1,1-1 1,-1 0 0,0 0 0,0 0-1,0 0 1,0 0 0,0 1-1,0-1 1,0 0 0,0 0 0,0 0-1,0 0 1,0 0 0,0 1-1,0-1 1,0 0 0,0 0 0,0 0-1,0 0 1,0 0 0,0 1-1,0-1 1,0 0 0,0 0 0,0 0-1,0 0 1,0 1 0,0-1-1,0 0 1,-4 7-39,-1 1 0,0-1 0,0-1 0,0 1 0,-1-1 0,-10 10 0,6-6-33,-16 19 0,26-29 79,-6 8-3,0 1 0,1-1 1,-7 15-1,11-21 12,0-1-1,1 1 1,-1 0 0,0-1 0,1 1 0,-1 0 0,1-1 0,0 1-1,0 0 1,0 0 0,-1-1 0,1 1 0,1 0 0,-1 0 0,0 0-1,0-1 1,1 1 0,-1 0 0,1-1 0,-1 1 0,1 0-1,0-1 1,0 1 0,0-1 0,0 1 0,0-1 0,0 1 0,2 1-1,2 0 61,0 0 0,0 0 0,0 0 0,0-1 0,1 0-1,-1 0 1,1 0 0,-1-1 0,1 0 0,0 0 0,0 0-1,-1-1 1,1 1 0,9-2 0,7-1 90,1-1 0,28-7 0,-35 6-79,0 0 0,0-1 0,-1-1 0,26-13 0,-36 16-79,-1 1-1,1-1 1,-1 0-1,0 0 1,0-1-1,0 1 1,0-1-1,0 0 1,-1 0 0,0 0-1,0 0 1,0-1-1,0 1 1,-1-1-1,0 0 1,0 1-1,0-1 1,2-9-1,-4 12-23,1 1 0,-1-1-1,0 0 1,0 0 0,0 1-1,0-1 1,0 0 0,0 1-1,-1-1 1,1 0 0,0 1-1,-1-1 1,1 0 0,-1 1-1,0-1 1,0 1 0,1-1-1,-1 1 1,0-1 0,0 1-1,-2-2 1,1 2-12,0-1 0,0 1 0,0-1 0,0 1 0,0 0 0,-1 0 0,1 0 1,-1 0-1,1 1 0,-1-1 0,1 0 0,-4 1 0,-6-1-62,1 1 1,0 0-1,0 1 0,-21 5 1,-57 16 59,-6 0 234,86-20-44,12-4 119,17-5-31,70-20-75,150-67-1,-227 88-181,1 0 1,-1 2-1,26-6 1,-36 9 10,1 0 1,-1 1 0,0-1 0,1 1-1,-1 0 1,0 0 0,1 0 0,-1 1-1,0-1 1,1 1 0,-1 0 0,0 0 0,0 0-1,1 0 1,-1 0 0,0 1 0,0-1-1,0 1 1,-1 0 0,1 0 0,0 0-1,2 3 1,-3-2 15,0 0-1,-1 0 1,1 0-1,-1 0 1,0 0 0,0 0-1,0 0 1,0 1 0,0-1-1,-1 0 1,0 1-1,1-1 1,-1 0 0,-1 1-1,1-1 1,0 0-1,-2 5 1,-1 5 64,0-1 0,-1 1 0,-6 13 0,1-5 179,0-1 0,-18 28 0,22-39 247,11-11-227,16-16-106,-17 14-145,37-31 11,80-49 1,-116 81-55,8-6-36,22-8 0,-32 15 7,1 0 1,-1 1 0,1 0 0,0 0 0,-1 0 0,1 0 0,0 1 0,0 0 0,6 0 0,-11 0 41,1 0 1,0 1 0,0-1 0,0 0 0,0 0 0,0 1-1,0-1 1,0 0 0,-1 1 0,1-1 0,0 1 0,0-1-1,0 1 1,-1-1 0,1 1 0,0 0 0,-1-1-1,1 1 1,0 0 0,-1-1 0,1 1 0,-1 0 0,1 0-1,-1 0 1,0-1 0,1 1 0,-1 0 0,0 0-1,1 0 1,-1 0 0,0 0 0,0 0 0,0 0 0,0 0-1,0 0 1,0 0 0,0-1 0,0 1 0,-1 2-1,0 2-19,0 1 0,-1-1-1,1 0 1,-1 0 0,-4 7-1,-5 7 11,0 0-1,-28 34 1,28-40 44,8-9 58,2-4-62,0 1 0,0 0 0,1 0 1,-1-1-1,0 1 0,1 0 0,-1 0 0,0 0 0,1 0 0,-1 0 0,1 0 0,-1 0 0,1 0 0,0 0 0,-1 0 0,1 0 1,0 0-1,0 0 0,0 0 0,0 0 0,0 0 0,0 2 0,0-3-12,1 0-1,-1 1 1,1-1 0,-1 0 0,1 0 0,-1 0-1,1 1 1,-1-1 0,0 0 0,1 0-1,-1 0 1,1 0 0,-1 0 0,1 0-1,-1 0 1,1 0 0,-1 0 0,1-1-1,-1 1 1,1 0 0,-1 0 0,1 0-1,-1 0 1,1-1 0,-1 1 0,1 0-1,-1-1 1,0 1 0,1 0 0,-1-1-1,5-1 57,202-95 119,-80 35-337,-126 61 152,4-2-31,1 1-1,-1 0 1,1 0 0,0 0 0,-1 0 0,12-1 0,-16 3 9,1 0 0,-1 0 1,0 0-1,1 1 0,-1-1 0,1 0 0,-1 1 0,0-1 0,0 1 0,1-1 1,-1 1-1,0-1 0,0 1 0,2 1 0,-1 0-12,-1-1 1,1 1-1,-1 0 0,0-1 1,0 1-1,0 0 0,0 0 1,0 0-1,0 0 0,0 0 1,-1 0-1,2 2 0,-1 8 68,0-1 0,0 1 0,-1-1-1,0 1 1,-1-1 0,-3 16 0,2-12 108,0 0 0,1 0 0,1 20 0,2-24-23,-2 1-11,2 0 1,0 0 0,6 21-1,-7-31-87,-1 1-1,1-1 0,1 1 0,-1-1 0,0 1 0,1-1 0,-1 0 0,1 0 0,-1 0 1,1 0-1,0 0 0,0 0 0,0 0 0,0 0 0,1-1 0,-1 1 0,0-1 0,1 0 1,-1 1-1,0-1 0,1 0 0,4 1 0,-5-2 5,1 0 1,-1 0 0,1 0-1,-1 0 1,1 0-1,-1 0 1,1-1-1,-1 0 1,0 1-1,1-1 1,3-1-1,26-16-187,-17 10-69,19-10-976,37-20-3541,-3-2-3660,-25 14 3900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36:29.77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150 110 4064,'-4'-12'1307,"4"12"-1299,0 0 1,0 0 0,0 0 0,0 0 0,0-1 0,0 1 0,0 0 0,0 0-1,0 0 1,0 0 0,0 0 0,0 0 0,0 0 0,0 0 0,0 0 0,0 0 0,0 0-1,0 0 1,0-1 0,0 1 0,0 0 0,-1 0 0,1 0 0,0 0 0,0 0 0,0 0-1,0 0 1,0 0 0,0 0 0,0 0 0,0 0 0,0 0 0,0 0 0,0 0 0,0 0-1,-1 0 1,1 0 0,0 0 0,0 0 0,0 0 0,0 0 0,0 0 0,0 0 0,0 0-1,0 0 1,0 0 0,0 0 0,0 0 0,-1 0 0,1 0 0,0 0 0,0 0 0,0 0-1,0 0 1,0 0 0,0 1 0,-18 2 1816,-17-2 8498,28-1-8722,14-1-1339,0 1-1,0-1 1,0-1 0,0 0-1,11-4 1,40-19 1895,-7 3-1191,72-17-822,-121 39-150,0-1-1,0 0 0,0 1 0,0 0 1,1-1-1,-1 1 0,0 0 0,0 0 1,0 0-1,0 0 0,0 1 1,3 0-1,-4-1-7,-1 0 0,0 0-1,0 0 1,1 1 0,-1-1 0,0 0 0,0 0 0,1 1-1,-1-1 1,0 0 0,0 0 0,1 1 0,-1-1 0,0 0-1,0 1 1,0-1 0,0 0 0,0 1 0,0-1 0,0 0-1,0 1 1,1-1 0,-1 0 0,0 1 0,0-1-1,-1 1 1,-5 15-225,-38 46 146,-59 64-1,81-103 200,0-1 0,-1-1 0,-1-1 0,-1-1 0,-1-1 0,-52 26 0,74-41-119,0-1-1,0 1 1,1-1 0,0 1 0,-6 5 0,8-6 86,28 2 434,-9-1-410,0-1-1,1-1 1,-1 0-1,1-1 1,-1-1-1,0-1 1,0-1 0,29-7-1,-3 2-153,-33 7-542,1-1-1,12-4 0,-11 1-1892,15-23-15255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36:30.88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68 75 5216,'-1'0'79,"-1"0"216,0 0-1,0 0 1,0 0-1,0 0 0,0 0 1,0-1-1,0 1 1,0-1-1,-2 0 1,2 0 301,1 0 0,-1 0 0,1 1 1,-1-1-1,1 0 0,-1 1 0,1 0 1,-1-1-1,1 1 0,-1 0 0,0 0 1,1 0-1,-1 0 0,-1 0 0,3 0-479,-1 0 0,1 0-1,0 1 1,0-1 0,0 0-1,-1 0 1,1 0 0,0 0-1,0 0 1,0 0-1,-1 0 1,1 0 0,0 0-1,0 0 1,-1 0 0,1 0-1,0 0 1,0 0-1,-1 0 1,1 0 0,0 0-1,0 0 1,0 0 0,-1 0-1,1 0 1,0 0 0,0 0-1,-1-1 1,9 2 1599,-2 0-1553,0 0-1,0-1 1,0 0-1,0 0 1,0-1 0,0 1-1,9-4 1,-5 3-61,173-37 554,-5 16-800,-166 21 145,26 0-14,-35 1 20,0 0-1,0 0 1,0 1-1,0-1 1,0 1-1,0 0 1,-1 0-1,1 0 0,4 2 1,-7-3-13,0 0 1,1 0-1,-1 0 0,0 1 1,0-1-1,1 0 0,-1 1 1,0-1-1,0 0 1,0 0-1,1 1 0,-1-1 1,0 0-1,0 1 0,0-1 1,0 0-1,0 1 0,0-1 1,0 1-1,0-1 0,1 0 1,-1 1-1,0-1 1,-1 0-1,1 1 0,0-1 1,0 0-1,0 1 0,0-1 1,0 0-1,0 1 0,-10 15-84,-20 13 30,11-14 4,-4 3 76,1 0 1,-35 41 0,26-16 125,1 2 0,-29 61 0,24-42-158,29-53 13,-61 102 97,52-92-84,0 0 0,-2-2 0,-19 20 0,-26 32 605,124-59-273,-20-10 89,-1-2 0,69-9-1,-96 7-442,29 3-498,-42-1-913,10-8-6494,-3 4 4717,7-5 247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36:32.24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199 212 3552,'-2'1'280,"-4"1"650,6-2-908,0 0-1,0 0 1,0 0 0,0 0-1,0 0 1,0 0-1,-1 0 1,1 0 0,0 0-1,0 0 1,-9-7 7647,9 7-7591,0 0 1,0 0 0,-1 0 0,1 0 0,0 0 0,0-1 0,0 1 0,-1 0-1,1 0 1,0 0 0,0 0 0,0-1 0,0 1 0,-1 0 0,1 0 0,0-1-1,0 1 1,0 0 0,0 0 0,0 0 0,0-1 0,0 1 0,0 0 0,0 0 0,0-1-1,0 1 1,0 0 0,0 0 0,0-1 0,0 1 0,0 0 0,0 0 0,0-1-1,0 1 1,0 0 0,0 0 0,0-1 0,0 1 0,0 0 0,1 0 0,-1 0 0,0-1-1,0 0 1332,-4 1-61,-2 1 322,7-1-1255,-1 2-355,0-1 0,1 0 0,-1 0-1,0 0 1,1 0 0,-1 1 0,1-1 0,-1 0-1,1 0 1,0 0 0,-1 0 0,1 0 0,0 0 0,0-1-1,0 1 1,0 0 0,0 0 0,0 0 0,0-1 0,0 1-1,0-1 1,1 2 0,31 11 130,-22-10 6,-5 0-161,0-1-1,0-1 1,0 1 0,0-1 0,0 0 0,1 0 0,-1-1 0,0 0 0,0 0-1,1 0 1,-1-1 0,0 0 0,0 0 0,0-1 0,0 0 0,0 0 0,0 0-1,0-1 1,-1 1 0,1-1 0,-1-1 0,0 1 0,1-1 0,-2 0 0,1 0-1,0 0 1,-1-1 0,0 0 0,0 1 0,0-1 0,-1-1 0,5-8 0,-5 7-26,0-2 1,0 1 0,0 0-1,-1-1 1,-1 1 0,0-1-1,0 1 1,0-1 0,-1 1-1,0-1 1,-1 0 0,-2-14-1,2 21-36,0-1 0,1 1 0,-1 0 0,0 0 0,-1 0 0,1 0 0,0-1 0,0 2 0,-1-1 0,1 0 0,-1 0 0,0 0 0,0 1-1,1-1 1,-1 1 0,0-1 0,0 1 0,-1 0 0,1 0 0,0 0 0,0 0 0,-4-1 0,2 1 44,0 0 1,1 1-1,-1-1 1,0 1-1,1 0 1,-1 0-1,0 0 0,1 1 1,-1-1-1,0 1 1,1 0-1,-1 0 1,-5 2-1,-24 14 205,0 1 0,1 2 0,0 1 0,2 1 0,-40 38 1,59-49-187,0 1 0,1 0 1,0 0-1,1 1 0,0 0 1,1 0-1,1 1 0,-10 25 1,15-34-10,1-1 0,-1 1 1,1 0-1,0 0 0,0-1 1,0 1-1,1 0 1,0 0-1,0 0 0,0 0 1,1 0-1,0 5 0,0-6 28,1 0 0,-1 0 0,1 0-1,0-1 1,0 1 0,0 0 0,1-1 0,-1 1-1,1-1 1,0 0 0,0 0 0,0 0-1,0 0 1,4 2 0,-1-1 32,0 0 0,1 0 0,-1-1 0,1 0 1,0 0-1,0-1 0,0 0 0,0 0 0,0 0 0,0-1 1,11 1-1,6-2 127,-1-1 0,28-4 1,-38 4-230,-4-1 3,1 1 0,-1-2 0,0 1 0,0-2 0,15-6-1,1-1-267,-13 7-183,-9 2-1478,0 1-1,0-1 0,0 0 0,0 0 0,0 0 0,4-4 1,3-6-765,1-7-1908,2-2 1568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36:32.82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 13 5408,'-20'-5'6402,"23"-3"193,45 10-3129,-4 0-2952,-24-2-420,0 1 0,0 1 0,0 1 0,0 1 0,27 8 0,-43-10-80,0-1 0,-1 1 0,1 0 0,-1 0 0,0 0 0,1 1 0,-1-1 0,0 1 0,-1 0 0,1 0 0,4 6 0,-6-8-1,0 1 1,0-1-1,-1 0 0,1 1 1,0-1-1,-1 1 0,1-1 1,-1 1-1,0-1 0,1 1 0,-1 0 1,0-1-1,0 1 0,0-1 1,0 1-1,-1-1 0,1 1 1,0-1-1,0 1 0,-1 0 1,1-1-1,-1 0 0,0 1 1,1-1-1,-1 1 0,0-1 1,0 0-1,0 1 0,0-1 1,-2 2-1,-6 6 149,0-1 1,-1 0-1,-13 7 0,-19 16 522,41-30-666,1-1 0,-1 0 0,1 1-1,0-1 1,-1 0 0,1 1 0,0-1-1,-1 1 1,1-1 0,0 1 0,-1-1 0,1 1-1,0-1 1,0 1 0,-1-1 0,1 1-1,0-1 1,0 1 0,0 0-3,0-1 0,0 0 0,0 1-1,1-1 1,-1 0 0,0 0 0,0 1 0,0-1 0,0 0-1,1 0 1,-1 0 0,0 1 0,0-1 0,1 0 0,-1 0-1,0 0 1,0 0 0,1 0 0,-1 1 0,0-1 0,0 0-1,1 0 1,-1 0 0,1 0 0,23 2 448,-19-3-472,132 1-216,-44 0-6654,-74 2 2901,-4 5 1322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36:33.51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57 3808,'0'-3'496,"0"0"1,0 0-1,1 0 0,-1 0 1,1 0-1,0 0 0,0 1 1,0-1-1,0 0 1,0 1-1,1-1 0,-1 1 1,3-4-1,0-2 1379,1 2 3368,-1 16-2441,1 20-1733,1 49 1,-3-29-1017,-2-10-354,3 12-76,-3-46-651,0 0 0,0 0 0,5 9 0,-5-10-2113,-1 0 1035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36:33.9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 67 6304,'-1'-1'249,"1"-1"-1,-1 0 1,1 1 0,0-1 0,0 0-1,0 1 1,0-1 0,0 0 0,0 0-1,0 1 1,0-1 0,1 0 0,-1 1-1,1-1 1,-1 0 0,1 1 0,0-1-1,-1 1 1,1-1 0,0 1 0,0-1-1,0 1 1,0 0 0,1-1 0,-1 1-1,2-2 1,2 0 126,0 1 0,0-1 0,0 1 0,0 0 1,1 0-1,-1 1 0,9-2 0,-7 1-45,0 1 1,0 1-1,0-1 0,0 1 1,0 0-1,0 0 1,0 1-1,0 0 0,13 4 1,-17-4-205,1 0 0,-1 1 0,0-1 0,1 1-1,-1 0 1,0 0 0,0 0 0,0 0 0,-1 1 0,1-1 0,0 1 0,-1-1 0,0 1 0,1 0 0,-1 0 0,0 0 0,-1 0 0,1 1 0,0-1-1,-1 0 1,1 5 0,1 3 82,-1 0 0,-1 0 0,0 0-1,0 0 1,-1 0 0,-1 0 0,0 0-1,0 0 1,-1 0 0,-1 0 0,0 0-1,-5 14 1,3-13-341,-1 0 1,0 0-1,0 0 1,-1-1-1,-1 0 1,0 0-1,0-1 1,-1 0-1,0 0 1,-11 7-1,-1-5-1872,6-3 607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36:38.41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50 226 5632,'-37'-8'3242,"37"7"-2809,-1 1-1,0 0 0,0 0 1,1 0-1,-1-1 0,0 1 1,0 0-1,0 0 0,-5 3 4793,12 0-4976,4-1 16,-1-1 0,1 0 0,-1 0 0,1-1 0,-1-1 0,1 1 1,12-3-1,-3 0-76,170-17 829,312-27-111,-295 30-742,89-8 113,1071-78 1647,-1314 99-2033,31 1-1827,-70 4 573,-21 2-2262,-10 3 1299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36:40.64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0 151 3136,'0'-9'893,"0"-1"1,1 1-1,0-1 0,0 1 0,5-14 1,2 2 2105,1 1 0,12-20 0,-21 41-2932,0-1 1,0 0 0,1 0-1,-1 0 1,0 0-1,1 0 1,-1 0 0,0 0-1,0 0 1,1 1 0,-1-1-1,0 0 1,0 0-1,0 0 1,1 1 0,-1-1-1,0 0 1,0 0-1,0 1 1,0-1 0,1 0-1,-1 0 1,0 1-1,0-1 1,0 0 0,0 0-1,0 1 1,0-1 0,0 0-1,0 1 1,6 22 556,-1 0 1,3 32 0,-4-23-382,54 511 1282,-57-525-1457,16 166 446,-17-181-466,1 0 0,-1 0-1,1 0 1,0 0 0,0 0 0,0 0 0,0 0 0,3 4 0,-4-7-36,0 1-1,0-1 0,1 0 0,-1 0 1,0 1-1,0-1 0,1 0 1,-1 0-1,0 0 0,0 0 1,1 1-1,-1-1 0,0 0 1,1 0-1,-1 0 0,0 0 1,1 0-1,-1 0 0,0 0 1,1 0-1,-1 0 0,0 0 1,1 0-1,-1 0 0,0 0 1,1 0-1,-1 0 0,0 0 0,0-1 1,1 1-1,-1 0 0,2-1 17,-1 0 0,1 0 0,-1-1 0,1 1 0,-1 0-1,0-1 1,0 1 0,0-1 0,2-1 0,11-22-87,-1-1 0,14-40 1,-16 37-26,2 0 1,22-37-1,15-7-60,-43 64 96,1 1 0,0-1 0,0 1 0,0 0 0,15-9 0,-22 16 68,0 0-1,1 1 1,-1-1 0,0 0-1,0 1 1,1-1-1,-1 1 1,0-1 0,1 1-1,-1 0 1,0-1 0,1 1-1,-1 0 1,1 0 0,-1 0-1,0 0 1,1 0-1,-1 0 1,1 1 0,-1-1-1,0 0 1,1 1 0,-1-1-1,0 1 1,1 0 0,-1-1-1,0 1 1,0 0 0,0-1-1,0 1 1,1 0-1,-1 0 1,0 0 0,-1 0-1,3 2 1,0 2 56,0-1 1,0 1-1,-1 0 0,0 0 0,1 0 1,-2 1-1,3 8 0,6 33 84,-3 0 0,2 71-1,-8-27-3032,-1-91 2764,2 18-2808,-2-17 2689,0-1 0,0 1 0,0-1 0,0 0 0,0 1 0,1-1 0,-1 1 0,0-1 0,0 0 0,0 1-1,1-1 1,-1 1 0,0-1 0,0 0 0,1 1 0,-1-1 0,0 0 0,1 1 0,-1-1 0,0 0 0,1 0 0,-1 1 0,1-1-1,-1 0 1,0 0 0,1 0 0,-1 0 0,1 1 0,-1-1 0,2 0 0,6 0-2961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36:49.98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53 1984,'0'4'784,"0"-8"-336,10 4 6888,36-4-6299,-34 2-874,0 0 1,0-1-1,15-6 1,-14 5-124,-1 0 1,1 1-1,14-2 1,-24 5-30,5-1 27,-1 0 0,0 1 0,0 0 1,0 0-1,11 2 0,9 5 127,-26-6 54,3 3 337,-3-3-544,-1-1 0,0 0 0,1 0 0,-1 1 0,1-1 1,-1 0-1,0 0 0,1 1 0,-1-1 0,0 0 0,1 1 0,-1-1 1,0 1-1,0-1 0,1 0 0,-1 1 0,0-1 0,0 1 0,0-1 0,1 1 1,-1 9 248,-1 1 0,1-1 1,-1 0-1,-4 12 0,3-5-23,-1 3-118,2-15-43,1 0 1,-1-1 0,1 1 0,0 0 0,1-1 0,0 6 0,0 12-95,-1-20 14,0 0 0,1 0 0,-1 0 1,0 0-1,1 0 0,0 0 0,-1 0 1,2 2-1,4 14 172,-4-10-109,0-1 0,0 1 0,4 7 0,5 23 291,-7-21-238,1 0-1,1-1 0,10 22 0,-5-14 95,4 1 116,-5-11-123,-10-13-177,1 0 0,0 0 0,0 0-1,0-1 1,0 1 0,0 0 0,1-1 0,-1 1-1,0 0 1,0-1 0,0 1 0,1-1 0,-1 0 0,0 1-1,0-1 1,1 0 0,-1 0 0,0 0 0,0 0-1,3 0 1,25-3 181,-24 1-185,0 0 0,-1 0 0,1 0 1,-1 0-1,1-1 0,-1 1 0,0-1 0,0-1 0,0 1 1,0 0-1,-1-1 0,1 0 0,3-5 0,3-2 1,-5 5 22,-1 0 1,1 0-1,-2 0 1,1 0 0,-1-1-1,1 1 1,-2-1-1,1 0 1,-1 0-1,2-12 1,0-2 160,-2 0 0,0-31 0,-3 46-210,1 0-1,-1 0 1,0 0 0,0 1-1,0-1 1,-1 0-1,0 1 1,0-1 0,-1 1-1,1 0 1,-1 0 0,-6-8-1,8 10-13,-4-3 11,1-1-1,1 0 1,-1 0 0,1 0 0,0 0 0,1-1 0,0 1 0,0-1 0,-1-9-1,3 15-4,0 1-1,0-1 0,1 1 1,-1-1-1,0 1 0,1-1 1,-1 0-1,1 1 0,0-1 1,-1 1-1,1 0 0,0-1 1,0 1-1,0 0 0,0-1 1,0 1-1,0 0 0,0 0 1,1 0-1,-1 0 0,0 0 1,1 0-1,-1 0 0,0 0 1,1 1-1,-1-1 0,3 0 1,4-2 58,0 1 1,1 0 0,16-2 0,-8 2 54,186-17 760,-147 16-324,37 2 414,-53 2-4792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36:55.79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556 0 2560,'0'3'6064,"0"-1"-5078,-1 8-440,0 0-1,-1 0 0,0 0 0,-1 0 1,0 0-1,-4 9 0,-7 22 396,-3 11-420,-1-1 1,-3-1 0,-2-1 0,-2 0-1,-36 51 1,22-40-43,3 1-1,2 2 1,-30 81 0,15-15 404,-40 171-1,73-229-492,4 1-1,2 0 0,4 0 0,3 87 1,5-129-177,1 1 1,1-1-1,12 43 1,-9-51-97,0 0 0,2 0 0,1-1 0,0-1 1,15 22-1,14 13-188,3-1 0,94 93 0,-133-144-130,3 3-395,-1-1 1,1 0 0,0-1-1,6 5 1,-11-9 363,0 1 0,1 0 0,-1-1-1,0 1 1,0-1 0,1 1 0,-1-1 0,0 1 0,1-1 0,-1 0 0,1 0-1,-1 0 1,0 0 0,1 0 0,-1 0 0,0 0 0,1 0 0,-1 0 0,0-1 0,1 1-1,-1 0 1,0-1 0,1 0 0,-1 1 0,0-1 0,0 1 0,0-1 0,2-1 0,11-14-4984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3:05:31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20 730 3552,'-16'6'1147,"16"-6"-1133,0 0 1,0 0-1,0 0 1,0 0 0,0 0-1,-1 0 1,1 0 0,0 0-1,0 0 1,0 0 0,0 0-1,0 0 1,0 0-1,0 0 1,-1 0 0,1 0-1,0 0 1,0 0 0,0 0-1,0 0 1,0 0 0,0 0-1,0 0 1,-1 0 0,1 1-1,0-1 1,0 0-1,0 0 1,0 0 0,0 0-1,0 0 1,0 0 0,0 0-1,0 0 1,0 0 0,0 1-1,0-1 1,0 0-1,0 0 1,0 0 0,0 0-1,-1 0 1,1 0 0,0 1-1,0-1 1,0 0 0,0 0-1,1 0 1,-1 0 0,0 0-1,0 0 1,0 0-1,0 1 1,0-1 0,0 0-1,0 0 1,0 0 0,0 0-1,0 0 1,0 0 0,0 0-1,0 0 1,0 1-1,1-1 1,4 2 1012,8 0-375,0 0 0,0-1 0,0-1 0,0 0 0,0-1 0,-1 0-1,1-1 1,17-5 0,1-2 15,-1-1-1,35-16 1,-48 18-443,-1-1 0,-1 0 0,0-1 0,0 0 1,-1-1-1,0-1 0,19-21 0,-14 10-2,-1-1 1,-1 0-1,26-51 0,77-169 1143,-94 198-1345,55-73-1,-80 117-26,2-2-36,1 0-1,-1 0 1,1 0-1,0 1 1,5-4-1,-9 6 29,1 1 0,-1-1 0,1 1-1,0-1 1,-1 1 0,1-1 0,0 1 0,-1-1-1,1 1 1,0 0 0,0-1 0,0 1 0,-1 0-1,1 0 1,0 0 0,0-1 0,0 1 0,-1 0-1,1 0 1,0 0 0,0 0 0,0 1 0,0-1-1,-1 0 1,1 0 0,0 0 0,0 1 0,0-1-1,-1 0 1,1 1 0,0-1 0,-1 0 0,1 1-1,0-1 1,-1 1 0,1 0 0,0-1 0,-1 1-1,2 1 1,-1 2 4,1 0 1,-1 0-1,0 0 0,0 1 0,0-1 0,0 0 1,-1 1-1,0-1 0,0 1 0,0-1 1,0 1-1,-2 4 0,1 4 50,-4 56 60,-3 0 0,-3-1 0,-4-1 1,-40 120-1,47-166 89,-1-1 0,-1 1 0,-24 35 0,32-52-136,0-1 0,0-1 0,0 1 0,-1 0 0,0-1 0,1 1 0,-6 2 1,7-4-36,-1 0 1,1-1-1,-1 1 1,1-1-1,-1 1 1,0-1-1,1 0 1,-1 1 0,0-1-1,1 0 1,-1 0-1,0 0 1,1-1-1,-1 1 1,0 0 0,1-1-1,-1 1 1,1-1-1,-3 0 1,0-1-18,0 0 1,0 0-1,0-1 1,0 1-1,1-1 1,-1 0-1,1 0 1,-4-4-1,5 5-4,0-1 0,0 1 0,0 0 0,1-1-1,-1 1 1,1-1 0,-1 0 0,1 0-1,0 1 1,0-1 0,0 0 0,0 0 0,1 0-1,-1-4 1,3-5-202,-2 12 196,0 0 0,0 0 1,0 0-1,0-1 0,1 1 0,-1 0 0,0 0 0,0 0 0,0 0 0,0-1 0,0 1 1,1 0-1,-1 0 0,0 0 0,0 0 0,0 0 0,0 0 0,1-1 0,-1 1 0,0 0 1,0 0-1,0 0 0,1 0 0,-1 0 0,0 0 0,0 0 0,0 0 0,1 0 0,-1 0 1,0 0-1,0 0 0,1 0 0,-1 0 0,0 0 0,0 0 0,0 0 0,1 0 1,-1 0-1,0 0 0,0 1 0,0-1 0,1 0 0,-1 0 0,0 0 0,0 0 0,0 0 1,0 0-1,1 1 0,-1-1 0,0 0 0,0 0 0,5 4 3,-1-1-1,1 0 1,0 0-1,0 0 1,0 0-1,0-1 1,1 0-1,-1 0 1,1-1-1,6 2 1,7-1 102,31 2 1,-41-4-45,27 0 27,-1-1 0,1-2 0,-1-2 0,1-1 0,-2-2 0,1-1 0,53-22 0,-71 24-56,0-2 0,-1 0 0,0-1 0,-1 0 0,0-1 0,0-1 0,-1 0-1,-1-2 1,0 1 0,0-1 0,-2-1 0,0 0 0,-1-1 0,0 0 0,-1 0 0,-1-1 0,7-19 0,-15 34-32,4-7-54,-1-1 1,4-15-1,-7 24 41,1-1-1,-1 1 0,0-1 0,0 1 1,1-1-1,-1 1 0,0-1 0,0 1 0,-1-1 1,1 0-1,0 1 0,0-1 0,-1 1 1,1-1-1,-1 1 0,1-1 0,-1 1 0,0 0 1,0-1-1,1 1 0,-1 0 0,0 0 1,0-1-1,-2-1 0,2 3 13,0 0 0,1-1 0,-1 1 0,0 0 0,1 0 0,-1-1 0,0 1 0,0 0 0,1 0 0,-1 0 0,0 0 0,0 0 0,1 0 0,-1 0 0,0 0 0,1 0 0,-1 1 0,0-1 0,0 0 0,1 0 0,-1 1-1,0-1 1,1 0 0,-1 1 0,0-1 0,1 1 0,-1-1 0,1 0 0,-1 2 0,-17 18-128,17-18 113,-39 61-336,21-31 345,4-6 25,-13 31 0,23-48 10,2 0 0,-1 1 0,2 0 0,-1 0 0,1 0 0,1 0 0,-1 10 0,2-16 15,0 0 0,0 0-1,1 1 1,0-1 0,0 0-1,0 0 1,0 0-1,0 0 1,1 0 0,0-1-1,0 1 1,0 0-1,0-1 1,1 1 0,-1-1-1,1 0 1,0 0 0,0 0-1,0 0 1,0-1-1,0 1 1,1-1 0,-1 1-1,1-1 1,0 0-1,-1-1 1,6 3 0,-4-2 0,1-1 1,0 1 0,0-1 0,0 0-1,0 0 1,1-1 0,-1 0-1,0 0 1,0 0 0,0-1-1,0 0 1,0 0 0,0 0 0,0-1-1,0 0 1,-1 0 0,11-6-1,10-9 21,-1-2-1,0-1 0,-2-1 1,-1-1-1,27-33 0,-25 29-33,0 0-1,36-26 1,-58 50-50,2-1-82,0-1 0,1 1 1,8-4-1,-13 7 100,1-1 1,-1 1 0,1 0-1,-1-1 1,1 1 0,0 0-1,-1 0 1,1-1 0,0 1-1,-1 0 1,1 0-1,-1 0 1,1 0 0,0 0-1,-1 0 1,1 0 0,0 0-1,-1 0 1,1 0-1,0 0 1,-1 0 0,1 1-1,0-1 1,-1 0 0,1 0-1,-1 1 1,1-1 0,0 0-1,-1 1 1,1-1-1,-1 1 1,1-1 0,-1 1-1,0-1 1,1 1 0,-1-1-1,1 1 1,-1-1 0,0 1-1,1-1 1,-1 2-1,1 2 7,0 0 0,0 0 0,-1 0 0,0 0 0,0 0 0,0 1 0,0-1 0,0 0-1,-2 4 1,-10 41 4,9-40-11,-7 23 19,-1 0 0,-2-1-1,-27 46 1,27-46 830,43-42-293,10-7-489,0-2-1,-2-1 1,0-3-1,48-38 0,-54 35-49,-19 14-73,2 1 1,-1 1-1,31-18 0,-43 28 33,0 0 0,0 0 0,0 0 0,0 0 1,1 1-1,-1-1 0,0 1 0,0-1 0,1 1 1,3 0-1,-5 0 24,0 0 0,0 1 0,0-1 0,-1 0-1,1 0 1,0 1 0,0-1 0,0 1 0,-1-1 0,1 1 0,0-1 0,-1 1 0,1-1 0,0 1 0,-1 0 0,1-1 0,-1 1 0,1 0 0,-1 0 0,1-1 0,-1 1 0,1 0 0,-1 0 0,0 0 0,1 0 0,-1-1 0,0 1 0,0 0-1,0 0 1,0 1 0,1 4-12,-1 1 0,0-1-1,0 0 1,-1 0-1,0 0 1,0 0 0,-3 11-1,-17 39-45,7-27 360,-26 44 0,40-72-280,-1-1 0,1 1 0,-1-1 1,1 1-1,0-1 0,-1 1 1,1-1-1,0 1 0,0-1 0,-1 1 1,1-1-1,0 1 0,0 0 0,0-1 1,0 1-1,0-1 0,0 1 0,0 0 1,0-1-1,0 1 0,0 0 0,0-1 9,1 0-1,-1 1 1,1-1-1,-1 0 1,0 0-1,1 0 1,-1 0-1,1 0 1,-1 0-1,1 0 1,-1 0-1,1-1 1,-1 1-1,0 0 1,1 0-1,-1 0 1,1 0-1,-1-1 1,0 1 0,2-1-1,24-17 534,-8-1-580,-2 0-1,-1-1 1,18-29-1,-21 29-17,1 0 0,2 1 0,-1 0 0,19-16-1,-32 34 21,0 0-1,0 0 0,0 0 0,0 1 1,0-1-1,0 0 0,0 1 0,0-1 1,0 0-1,0 1 0,0-1 0,0 1 1,0 0-1,1-1 0,-1 1 0,2 0 1,-2 0 11,-1 0 1,1 1-1,0-1 1,-1 1-1,1 0 1,-1-1-1,1 1 1,-1-1-1,1 1 1,-1 0-1,0-1 1,1 1-1,-1 0 0,0-1 1,0 1-1,1 0 1,-1 0-1,0-1 1,0 1-1,0 0 1,0 0-1,0-1 1,0 1-1,0 0 1,0 0-1,0 0 1,-1 0-1,0 22-55,-8 43 0,5-49 136,1 1 0,1 0 0,1 0 1,1 30-1,0-47-45,0 1 1,0-1 0,1 0 0,-1 0-1,0 0 1,0 0 0,1 0 0,-1 0-1,1 0 1,-1 1 0,1-1 0,-1 0-1,1-1 1,0 1 0,0 0 0,-1 0-1,1 0 1,0 0 0,0 0 0,0-1-1,0 1 1,0 0 0,0-1 0,0 1-1,0-1 1,0 1 0,0-1 0,0 0-1,0 1 1,0-1 0,0 0 0,1 0-1,-1 0 1,0 0 0,0 0 0,0 0-1,0 0 1,1 0 0,-1 0 0,2-1-1,5-1 64,-1 0-1,1 0 1,-1-1-1,12-6 1,26-13-70,-1-2 0,-1-1 0,-1-3 0,-2-1 0,0-2 0,46-50 0,-14 5-198,-72 75 173,0 1 0,1-1 0,-1 1 0,0 0 1,0-1-1,1 1 0,-1 0 0,1-1 0,-1 1 0,0 0 0,1 0 0,-1-1 0,1 1 0,-1 0 0,1 0 0,-1 0 0,0 0 0,1-1 0,0 1 0,2 6-303,-5 16 9,-14 36 214,-11 46 152,25-93-22,1 1 0,0-1 1,0 1-1,1 0 0,1-1 0,0 1 0,3 11 1,-2-16 20,0 1 1,0-1-1,1 0 0,0-1 1,0 1-1,1 0 1,6 8-1,-8-12-32,1 0-1,-1 0 1,1 0-1,0 0 0,0 0 1,0-1-1,0 1 1,1-1-1,-1 0 1,1 0-1,-1 0 1,1-1-1,0 1 0,0-1 1,4 1-1,3 1-779,5 0-2491,-15-3 2605,0 0-1,1 0 1,-1 0 0,0-1 0,0 1-1,0 0 1,1-1 0,-1 1 0,0 0-1,0-1 1,2-1 0,5-1-2217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36:56.62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84 23 4640,'-32'-21'2608,"32"21"-2463,0 0 1,-1 0-1,1 0 1,0-1-1,0 1 1,-1 0-1,1 0 1,0 0-1,0 0 1,-1 0-1,1-1 1,0 1-1,0 0 1,-1 0-1,1 0 0,0 0 1,-1 0-1,1 0 1,0 0-1,0 0 1,-1 0-1,1 0 1,0 0-1,-1 0 1,1 1-1,0-1 1,0 0-1,-1 0 1,1 0-1,0 0 1,0 0-1,-1 0 1,1 1-1,0-1 1,0 0-1,0 0 1,-1 0-1,1 1 1,0-1-1,0 0 1,0 0-1,0 1 1,-1-1-1,1 0 0,0 0 1,0 1-1,0-1 1,0 0-1,0 1 1,-3 17 1449,3-14-1030,-2 20 494,-2 22 357,1-27-644,-1 20 0,3-21-427,-5 28 0,3-33-214,2 1 1,-1 14-1,1-17-439,0 1 0,0-1 1,-4 17-1,3-22 1334,0 5-5524,9-28-8936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36:56.98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86 2 7136,'1'-1'3159,"0"13"-1189,0 22 213,-6 16-198,-3-1 0,-18 66 1,12-62-1130,-12 101 1,24-132-977,2 0 0,0 0 0,6 38 0,-7-43-3491,-11-34-9519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36:57.32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33 265 5472,'-10'-3'778,"7"3"-524,1-1 1,0 1-1,0-1 0,0 0 0,0 0 1,0 0-1,0 0 0,-4-2 2646,17-1 1004,4-3-2201,3 0-927,243-87 4964,-29 12-4301,-177 62-1463,61-14 0,-107 33-230,0-1-1,0 1 1,0 0 0,0 1 0,17 2 0,-25-2 67,0 0 0,-1 0-1,1 0 1,0 0 0,-1 1 0,1-1 0,0 0 0,-1 1 0,1-1 0,-1 0 0,1 1 0,0-1 0,-1 1 0,1-1 0,-1 1 0,1-1 0,-1 1 0,1-1 0,-1 1 0,0-1 0,1 1 0,-1 0-1,0-1 1,1 1 0,-1 0 0,0-1 0,0 1 0,1 1 0,-2 22-4883,1-20 4621,-3 16-4324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36:57.70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24 203 5216,'-13'-2'1911,"5"1"-952,8 1-857,0 0-1,0 0 0,0 0 1,-1 0-1,1 0 1,0 0-1,0 0 1,0-1-1,0 1 1,0 0-1,0 0 0,0 0 1,-1 0-1,1 0 1,0-1-1,0 1 1,0 0-1,0 0 0,0 0 1,0 0-1,0-1 1,0 1-1,0 0 1,0 0-1,0 0 1,0 0-1,0-1 0,0 1 1,0 0-1,0 0 1,0 0-1,0 0 1,0-1-1,0 1 1,0 0-1,1 0 0,-1 0 1,0-1-1,9-7 3120,0 0-1487,-6 6-1359,0-1 1,0 1-1,0-1 1,0 1-1,0 0 1,1 0-1,-1 0 1,7-2-1,8-4 390,17-9-114,0 2 0,43-13 0,80-15-491,-60 17-199,-94 25-71,54-13 430,-52 13-872,-1 0 0,0 0 0,1 1 0,-1 0 1,0 0-1,1 0 0,-1 1 0,9 2 0,-14-3 349,0 0 0,0 1 0,1-1 1,-1 0-1,0 1 0,0-1 0,0 0 0,1 0 0,-1 1 0,0-1 0,0 1 1,0-1-1,0 0 0,0 1 0,0-1 0,0 0 0,0 1 0,0-1 0,0 0 0,0 1 1,0-1-1,0 1 0,0-1 0,0 0 0,0 1 0,-1-1 0,1 0 0,0 1 0,0-1 1,-1 1-1,-4 10-2471,-4 6 347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36:58.07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50 6560,'1'0'2979,"6"-3"-2316,-4 3-279,-1-1 0,1 1 0,-1-1 0,1 1-1,-1-1 1,0 0 0,0 0 0,3-2 0,6-2 439,10-2-137,0 0 1,1 2-1,0 0 1,-1 1 0,2 1-1,-1 1 1,29 2 0,-19 5-556,-30-4-127,-1-1 1,0 0-1,0 1 0,0-1 1,0 1-1,0-1 0,0 1 1,0-1-1,0 1 0,0 0 1,0 0-1,0-1 1,0 1-1,0 0 0,0 0 1,-1 0-1,1 0 0,0 0 1,-1 0-1,1 0 0,0 0 1,-1 0-1,0 0 0,1 2 1,-1 2 16,-1-1 0,1 0 0,-1 0 0,0 0 0,-1 0 0,1 0 1,-1 0-1,1 0 0,-1-1 0,-4 7 0,4-8-8,-24 40 457,-63 74 1,10-13 631,62-81-772,10-14 34,1 0 0,0 1 0,-7 14 0,13-22-298,1-1 0,-1 0 0,1 0 0,-1 1 0,1-1-1,0 0 1,-1 0 0,1 0 0,-1 0 0,1 0 0,-1 0 0,1 0-1,0 0 1,-1 0 0,1 0 0,-1 0 0,1 0 0,0 0 0,-1 0-64,43-7 689,0-2 1,70-24-1,-11 2-2989,-73 24-2921,47-6 1,-48 12 2178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36:58.96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66 210 1248,'-2'-1'337,"0"0"0,0 0 0,-1 1 0,1-1 0,0 1 0,-1-1 0,1 1 0,0 0 0,-1 0 0,1 0 0,-1 0 0,1 1 0,0-1 0,-1 0 0,-1 2 0,-13 0 3929,17-2-4070,0 0 0,-1 0 0,1 0 0,0 0 0,-1 0 0,1 0-1,0 0 1,-1 0 0,1 0 0,0 0 0,-1 0 0,1 0 0,0 0 0,-1 0-1,1 0 1,0 0 0,-1-1 0,1 1 0,0 0 0,-1 0 0,1 0 0,0 0-1,0-1 1,-1 1 0,1 0 0,0 0 0,0-1 0,-1 1 0,1 0 0,0 0-1,0-1 1,0 1 0,6-10 2333,19-8-1553,-24 17-705,37-24 1385,1 2 0,53-21 0,-59 30-1333,0 2 0,2 2 1,46-9-1,146-10-339,-207 29-419,-20 0 393,1 0 0,-1 0 0,0 0 0,0 0 0,1 0 0,-1 0 0,0 0 0,0 0 0,1 0 0,-1 1 0,0-1 0,0 0 0,0 0 0,1 0 0,-1 0-1,0 0 1,0 1 0,0-1 0,1 0 0,-1 0 0,0 0 0,0 1 0,0-1 0,0 0 0,1 0 0,-1 1 0,0-1 0,0 0 0,0 0 0,0 1 0,0-1 0,0 0 0,0 0 0,0 1 0,0-1 0,0 0 0,0 0 0,0 1 0,0-1 0,0 0 0,0 0 0,0 1 0,0-1 0,0 0 0,0 0 0,-1 1 0,1-1 0,0 0 0,0 0 0,0 1 0,0-1 0,0 0 0,-1 0 0,1 0 0,0 1 0,0-1 0,0 0 0,-1 0 0,1 0 0,0 0 0,0 0 0,-1 1 0,-5 4-1092,0 1 0,0-1 1,-1-1-1,-8 6 0,-11 7-1437,-5 7-1808,2 2 1489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36:59.93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42 101 4480,'-14'-4'8314,"14"3"-7979,0 1 0,0-1 0,0 0 0,0 0 0,0 0 0,1 0 0,-1 0 0,0 1 0,1-1 0,-1 0-1,0 0 1,1 0 0,-1 1 0,1-2 0,11-7 653,0 1-1,25-13 1,5-4-31,-39 23-909,1-1 0,-1 1 0,1 0 0,-1 0 0,1 1 0,0-1 0,-1 1 0,1 0 0,0 0 0,0 0 0,0 0 0,0 1 0,0-1 0,6 1 0,-6 0-13,0 0 0,1 0 0,-1 0 0,0 1 0,0 0 0,0 0 0,-1 0 0,1 0 0,6 3 0,-7-3-33,-1 1 0,0 0 1,0 0-1,1 0 0,-1 0 0,0 0 1,-1 0-1,1 1 0,0-1 1,-1 1-1,1-1 0,-1 1 0,0-1 1,2 5-1,-2-2 17,1-1-1,-1 1 1,-1-1 0,1 1-1,-1-1 1,1 1 0,-1 0 0,-1-1-1,0 8 1,-2 5 73,-7 21 0,4-18-31,4-10-45,-45 151 193,35-126-152,-2 0-1,-26 49 1,-59 67 945,88-138-391,-19 19-1,28-30-487,16-2 741,14-5-405,-1 0 0,29-11 0,-27 7-395,42-7-1,-60 13-422,-1 0-697,17 15-22136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37:05.26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23 619 3904,'-23'-5'3605,"24"4"-3353,0 1 0,-1-1 0,1 1 1,-1-1-1,1 1 0,0-1 0,-1 1 0,1-1 0,0 1 0,-1 0 0,1-1 1,0 1-1,1 0 0,1-2 293,12-8 997,0-2 0,14-14 1,3-2-384,-10 10-675,-1-1 116,1 2 0,0 0 1,31-16-1,-53 33-587,1-1-1,-1 1 1,0 0-1,1 0 1,-1-1-1,1 1 1,-1 0-1,1 0 1,-1 0-1,1 0 1,-1 0-1,1 0 1,-1 0 0,1 0-1,0 0 1,-1 0-1,1 0 1,-1 0-1,1 0 1,-1 0-1,1 0 1,-1 0-1,1 0 1,-1 1-1,1-1 1,-1 0-1,0 0 1,1 1-1,-1-1 1,1 0-1,-1 1 1,1-1-1,-1 0 1,0 1-1,1-1 1,-1 1-1,0-1 1,0 0-1,1 1 1,-1-1-1,0 1 1,0-1-1,1 1 1,0 3 66,0 1 1,0-1 0,-1 0 0,1 7-1,0-5-30,1 138 890,-3-77-748,1 316 1121,8-207-826,-8 48-102,-1-216-332,-1 17 178,2-25-128,0 6-97,0-5-17,0 0 0,0-1 0,1 1 0,-1 0 1,0-1-1,0 1 0,0 0 0,0-1 0,0 1 0,0 0 0,-1-1 0,1 1 0,0 0 0,0-1 0,0 1 0,-1 0 0,-6 5 152,6-5-119,0 0 0,0 0 0,0 0 0,0-1 0,-1 1-1,1 0 1,0-1 0,0 1 0,-1 0 0,1-1 0,0 0 0,0 1 0,-1-1 0,-2 1 0,3-1 37,1 0-74,-3 0-37,3 0 26,-1 0-15,-3 0 31,4 0 102,0-4-62,0 2-27,0 0-1,0 0 1,0 0-1,0 1 1,-1-1-1,1 0 1,0 0 0,-1 0-1,1 0 1,-1 1-1,-1-4 1,2 3-57,-1 0 1,1 0 0,0-1 0,-1 1 0,1 0 0,0-1-1,1-2 1,-1-4-24,0 6 30,0 2 0,1-1-1033,0 2 1080,-1 0 0,1-1 0,-1 1 0,0 0 0,1 0 0,-1-1 0,0 1 0,1 0 0,-1 0 0,1 0 0,-1 0 1,1 0-1,-1-1 0,1 1 0,-1 0 0,0 0 0,1 0 0,-1 0 0,1 0 0,-1 0 0,1 1 0,-1-1 0,1 0 1,0 0-1,0 0-74,4 2-193,-5-2 288,0 0-1,0 0 0,1 0 0,-1 0 1,0 0-1,0 0 0,0 0 0,1 0 0,-1 0 1,0 0-1,0 0 0,0 0 0,1 0 1,-1 0-1,0 0 0,0 0 0,0 0 0,1 0 1,-1 0-1,0 0 0,0 1 0,0-1 1,0 0-1,1 0 0,-1 0 0,0 0 0,0 0 1,0 1-1,0-1 0,0 0 0,0 0 1,0 0-1,1 1 0,-1-1 0,0 1-17,0 0 1,0-1-1,-1 1 0,1 0 0,0 0 0,0-1 1,0 1-1,-1 0 0,1-1 0,0 1 0,-1 0 1,1-1-1,-1 1 0,1 0 0,-1-1 0,1 1 1,-1-1-1,1 1 0,-1-1 0,1 1 0,-1-1 1,0 1-1,0 0 0,-2 0-43,1 1 0,0 0-1,0-1 1,0 1 0,0 0-1,1 0 1,-3 3 0,4-4 686,-1-1-943,-27 0 586,27 0-347,12-1 198,-9-1-126,-1 0-1,1 1 1,-1-1 0,1 1 0,-1 0 0,1-1 0,3 0 0,6-6-26,-10 7-8,-1 1 13,0-1 1,0 1-1,1 0 1,-1-1-1,0 1 1,0 0-1,1 0 1,-1 0-1,0-1 1,1 1-1,-1 0 1,1 0-1,-1 0 1,0 0-1,1 0 1,-1-1-1,0 1 1,1 0-1,-1 0 1,1 0-1,0 0 1,-1 0 151,3-3-163,-2 3 25,0-1-1,-1 1 1,1-1 0,0 1 0,-1 0-1,1-1 1,-1 0 0,1 1-1,0-1 1,-1 1 0,1-1 0,-1 0-1,0 1 1,1-1 0,-1 0-1,0 1 1,1-1 0,-1 0-1,0 0 1,1-1 0,4-13-81,-5 14 107,1-20-90,0 18 54,0 0 0,0 0 0,0 0 0,0 0 0,-1 0 0,0 0 0,1-1 0,-1 1 0,-1-6 0,1-1 1,-6-11 46,6 18-71,0 1 1,0-1 0,1 0 0,-1 0-1,0 0 1,1 0 0,0 0 0,1-3-1,-1 4 38,0 0 0,0-1 0,-1 1-1,1 0 1,-1 0 0,1 0 0,-1 0-1,0-1 1,1-1 0,3-19 79,-2 15-53,1 0 0,-1 0 0,-1-1 0,2-12 0,-2 13-118,-1 1-1,2 0 1,-1-1-1,1 1 1,4-11-1,-2 9-26,-1-1 0,0 0 0,-1 1 0,3-21 0,3-14 78,2 13-47,3-14 44,19-178-198,-26 171 208,3-52-98,-4 51 119,-5 38-19,2-1 0,-1 1 0,5-16 0,2-9-14,-6 29 34,0-1 0,6-14-1,1-9 3,-8 27 0,1 0 0,0 0 0,1 0 0,0 0 0,5-9 0,-3 7-24,1 1-1,-2-1 1,1-1-1,-1 1 1,-1-1-1,0 0 1,0 1-1,-1-1 1,1-19-1,0-32-130,-3 62 70,0-21 101,0 15-47,0 4 21,0-1 0,0 1-1,0 0 1,0 0 0,1 0 0,-1-1-1,0 1 1,1 0 0,0 0-1,1-4 1,7-19 163,-4 8-29,-3 13-192,-2 4 64,0 0 1,0 0 0,0 0 0,0 0-1,0 0 1,0 0 0,0 0 0,0 0 0,0 0-1,0 0 1,0 0 0,0 0 0,0 0 0,0 0-1,0 0 1,0 0 0,0 0 0,0 0-1,0 0 1,0 0 0,0 0 0,0 1 0,0-1-1,0 0 1,1 0 0,-1 0 0,0 0-1,0 0 1,0 0 0,0-1 0,0 1 0,0 0-1,0 0 1,0 0 0,0 0 0,0 0 0,0 0-1,0 0 1,0 0 0,0 0 0,0 0-1,0 0 1,0 0 0,0 0 0,0 0 0,3 4 123,6 10 146,1 0 0,0-1 0,1 0 0,19 17 0,-24-25-176,0-1 1,0 1-1,1-1 1,0-1-1,-1 1 1,1-1 0,0 0-1,1-1 1,-1 1-1,0-1 1,1-1-1,11 2 1,10-2 79,1-1 0,-1-1-1,33-6 1,87-23 302,-89 17-316,-35 10-66,0 0 0,0 1 1,41 3-1,-13 1-51,-27 3-210,-24-5 59,-21 19-14026,5-2 10996,10-11 2348,-12 15-3798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37:06.03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33 161 4480,'-4'-7'365,"3"4"-268,-1 1-1,1 0 1,0 0-1,0 0 1,0 0-1,0-1 1,1 1-1,-1-1 1,0 1-1,1 0 0,0-1 1,-1 1-1,1-1 1,0 1-1,1-1 1,-1-4-1,6-33 1794,-6 30-403,1 0-1,1 0 1,0 0-1,6-18 1,-11 42 3089,-2 26-2930,-1 12-919,-1-12-211,-9 78 904,15-112-1329,1-1 1,0 1-1,0-1 1,1 1-1,0-1 0,0 1 1,0-1-1,2 6 1,-2-9-52,0 0 1,0 0-1,0 0 0,0 0 1,0-1-1,0 1 0,0 0 1,0-1-1,1 1 0,-1-1 1,1 1-1,-1-1 0,1 0 1,-1 0-1,1 1 0,0-1 1,0 0-1,0-1 0,-1 1 1,1 0-1,0 0 0,0-1 1,0 1-1,0-1 0,3 1 1,3-1-8,-1-1-1,1 1 1,0-1 0,-1-1 0,1 1 0,-1-1 0,0-1 0,0 1 0,0-1 0,0-1 0,0 1 0,0-1 0,-1 0 0,0 0 0,0-1 0,0 0 0,7-7 0,3-5-21,-1-1-1,0 0 0,-1-1 1,16-28-1,-27 41-36,6-10-146,21-28-1,-30 44 171,0 0-1,1-1 1,-1 1 0,0 0-1,0 0 1,1-1 0,-1 1-1,0 0 1,1-1 0,-1 1-1,0 0 1,1 0 0,-1 0-1,0-1 1,1 1-1,-1 0 1,0 0 0,1 0-1,-1 0 1,1 0 0,-1 0-1,0 0 1,1 0 0,-1 0-1,1 0 1,-1 0 0,0 0-1,1 0 1,-1 0 0,1 0-1,-1 0 1,0 0-1,1 0 1,-1 1 0,0-1-1,1 0 1,-1 0 0,1 0-1,-1 1 1,0-1 0,0 0-1,1 0 1,-1 1 0,0-1-1,1 0 1,-1 1-1,0-1 1,0 0 0,0 1-1,1-1 1,-1 1 0,0-1-1,0 0 1,0 1 0,0-1-1,0 0 1,0 2 0,7 22-118,-6 20 139,-2 0-1,-2 0 1,-9 46 0,11-82 56,-9 45 351,-27 84 1,23-92-281,5-14-30,-14 33 1,19-56-73,0 1 1,-1-1 0,0 1-1,0-1 1,-1-1 0,0 1-1,0-1 1,-11 9-1,15-14-28,0 0 0,0-1-1,0 1 1,0-1-1,0 0 1,-1 1-1,1-1 1,0 0-1,-1 0 1,1-1 0,-1 1-1,1-1 1,-1 1-1,0-1 1,1 0-1,-1 0 1,1 0-1,-1 0 1,0 0 0,-2-1-1,2 0 3,0 0-1,-1-1 0,1 1 1,0-1-1,0 1 1,0-1-1,0 0 0,1 0 1,-1-1-1,1 1 1,-1 0-1,1-1 1,0 0-1,-4-5 0,1 1-1,1 0 1,0-1-1,1 1 0,0-1 0,0 0 0,1 1 0,-1-1 0,2 0 0,-1-1 0,1 1 0,1 0 0,-1-11 0,2 13 3,-1 0 0,1 0-1,0 0 1,0 0 0,1 0-1,0 0 1,0 1 0,0-1-1,1 1 1,0-1 0,0 1-1,0 0 1,0 0 0,1 0-1,0 1 1,0-1 0,8-6-1,-3 5 20,-1 1-1,0 1 1,1-1-1,0 1 0,0 1 1,0 0-1,1 0 1,14-2-1,-2-1 16,-3 3-44,0 0-1,34-1 0,-15 2-159,48 0-4099,-49 3-3459,-25 1 3923,-11-1 3214,1-1-1,-1 0 1,1 1-1,-1-1 1,1 0-1,-1 0 0,1 0 1,-1 0-1,1 0 1,-1 0-1,1 0 1,-1 0-1,3-1 0,16-9-2291,0 1 756</inkml:trace>
</inkml:ink>
</file>

<file path=ppt/ink/ink1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37:06.41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30 47 7040,'-3'-33'2282,"3"33"-2259,0 0-1,0-1 1,0 1-1,0 0 0,0-1 1,0 1-1,0 0 1,0-1-1,0 1 0,0 0 1,0 0-1,0-1 1,0 1-1,0 0 0,0-1 1,0 1-1,1 0 1,-1-1-1,0 1 0,0 0 1,0 0-1,0-1 1,1 1-1,-1 0 0,0 0 1,0 0-1,1-1 1,-1 1-1,0 0 0,0 0 1,1 0-1,-1 0 1,0-1-1,0 1 0,1 0 1,-1 0-1,0 0 1,1 0-1,-1 0 0,7-1 351,-1 0 0,1 0-1,-1 0 1,1 1 0,-1 0-1,0 0 1,1 1 0,-1 0-1,1 0 1,-1 0 0,0 1 0,1 0-1,-1 0 1,0 1 0,-1 0-1,1 0 1,0 0 0,-1 1-1,1-1 1,-1 1 0,0 1-1,-1-1 1,1 1 0,5 7-1,7 12 468,0 2 0,-2 0-1,16 39 1,4 8 148,22 23 494,-29-50-517,39 87 1,-49-83-618,-2 0-1,-3 1 1,-2 1-1,-2 0 1,4 78-1,-13-88-244,-1 0 0,-3 0-1,-1-1 1,-17 70 0,-66 152 50,69-214-704,-2-2-1,-41 66 1,42-83-1235,0-1 1,-2-1 0,-1-1-1,-42 38 1,-47 24-10817,64-55 8298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3:05:31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30 6400,'-8'-14'2880,"-6"7"-2496,8 2 1024,3 1-1376,6 8-64</inkml:trace>
</inkml:ink>
</file>

<file path=ppt/ink/ink1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37:18.41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12 108 2240,'-11'-13'14836,"13"9"-12549,0 0 280,27-2-1363,-10 3-947,96-17 578,-58 11-640,76-7 418,-83 7-360,-6 0-71,0 3 1,53-2-1,-81 9 2,-10 0-1295,-17 0-6293,1 7 5229</inkml:trace>
</inkml:ink>
</file>

<file path=ppt/ink/ink1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37:18.75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28 165 9312,'-13'-2'549,"-2"-2"6682,26 0-5545,95-32 4023,-4 1-3189,-3-1-1302,27-7-2079,-96 38-1600,-11 5-2685,-12 0 1175</inkml:trace>
</inkml:ink>
</file>

<file path=ppt/ink/ink1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37:19.64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25 162 4320,'-24'-2'7896,"24"1"-7721,0-8 2965,7-14-1812,-5 14 4,0 4-1063,-1-1 0,1 1 0,1 0 0,-1 0 0,1 0 0,-1 0 1,1 0-1,1 0 0,-1 1 0,1 0 0,0-1 0,-1 1 0,2 1 0,-1-1 0,0 0 0,10-4 0,-5 3-222,0 0 1,1 0 0,-1 1-1,1 0 1,0 1 0,0 0 0,1 1-1,10-1 1,-16 2-15,0 1-1,-1 0 1,1 0-1,0 0 1,0 1 0,0 0-1,0-1 1,0 2-1,-1-1 1,1 1 0,0-1-1,-1 1 1,6 4-1,-7-4-1,0 0-1,0 0 0,-1 0 0,1 1 0,0-1 0,-1 1 0,0 0 1,0 0-1,0 0 0,0 0 0,0 0 0,0 0 0,-1 0 0,1 1 1,-1-1-1,0 0 0,0 1 0,0 6 0,0 2 9,-1 0 0,0 0 1,-1 0-1,0-1 0,-1 1 0,0 0 0,-7 21 0,-36 77 197,42-103-219,-6 12 43,-1 0 0,0-1 1,-2 0-1,0-1 1,0 0-1,-2-1 1,0 0-1,-27 22 1,-16 15-83,57-53 39,0 0 0,0 0-1,0 0 1,0 0 0,0 0-1,-1 0 1,1 0-1,0 0 1,0 0 0,0 0-1,0 0 1,0 0 0,0 1-1,0-1 1,0 0 0,0 0-1,0 0 1,0 0 0,0 0-1,0 0 1,0 0 0,0 0-1,0 0 1,0 1 0,0-1-1,0 0 1,0 0 0,0 0-1,0 0 1,0 0 0,0 0-1,0 0 1,0 0 0,0 0-1,0 1 1,0-1 0,0 0-1,0 0 1,0 0 0,0 0-1,1 0 1,-1 0 0,0 0-1,0 0 1,0 0-1,0 0 1,0 0 0,0 0-1,0 0 1,0 0 0,0 0-1,0 1 1,1-1 0,8 3 522,10 0 91,2-3 293,2 0-518,0 0 1,0-2-1,29-5 0,-41 5-701,1 0-1,21-1 0,-27 2 1272,26-16-26824</inkml:trace>
</inkml:ink>
</file>

<file path=ppt/ink/ink1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37:20.09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29 4736,'0'0'75,"0"-1"0,0 1 1,0-1-1,0 1 0,0-1 0,0 1 1,0 0-1,0-1 0,1 1 0,-1-1 1,0 1-1,0 0 0,0-1 0,0 1 1,1 0-1,-1-1 0,0 1 0,0 0 1,1-1-1,-1 1 0,0 0 1,1 0-1,-1-1 0,0 1 0,1 0 1,5-8 735,-6 8-493,0-1 1,1 1 0,-1-1-1,0 0 1,0 1-1,0-1 1,1 1 0,-1-1-1,0 1 1,1-1-1,-1 1 1,0-1 0,1 1-1,-1 0 1,1-1 0,-1 1-1,0 0 1,1-1-1,-1 1 1,1 0 0,-1-1-1,1 1 1,-1 0-1,1 0 1,0-1 0,-1 1-1,1 0 1,-1 0-1,1 0 1,-1 0 0,1 0-1,0 0 1,-1 0-1,1 0 1,-1 0 0,1 0-1,0 0 1,-1 0-1,1 1 1,-1-1 0,1 0-1,-1 0 1,1 1 0,0-1-273,-1 1 1,1-1 0,-1 1 0,1-1 0,-1 1 0,1-1 0,-1 1-1,1-1 1,-1 1 0,0-1 0,0 1 0,1 0 0,-1-1 0,0 1 0,0 0-1,1 0 1,0 12 852,0 0 0,-1 0 0,-1 0 0,-3 19 0,1-2-162,-18 191 831,20-209-1578,0-9-61,1-1 1,-1 1-1,1 0 1,0 0-1,0-1 1,0 1-1,1 0 0,0 3 1,-11-29-17524</inkml:trace>
</inkml:ink>
</file>

<file path=ppt/ink/ink1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37:20.44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 11 8640,'1'-11'11487,"2"19"-10452,-1 0-1,1 1 1,-1-1-1,-1 0 0,2 15 1,-3 46 1046,-1-31-1313,2 40-160,-5 121-400,4-194-282,-2 11-1121,-3-8-2378,-7-33-13984,11 12 14629</inkml:trace>
</inkml:ink>
</file>

<file path=ppt/ink/ink1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37:20.86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27 254 3904,'-23'-15'1253,"23"15"-1171,-1-1 0,1 1-1,0 0 1,0 0 0,-1-1-1,1 1 1,0-1 0,0 1 0,0 0-1,0-1 1,-1 1 0,1 0-1,0-1 1,0 1 0,0-1-1,0 1 1,0 0 0,0-1 0,0 1-1,0-1 1,0 1 0,0-1-1,0 1 1,0 0 0,0-1-1,0 1 1,0-1 0,1 1 0,-1 0-1,0-1 1,0 1 0,0 0-1,1-1 1,-1 1 0,0 0 0,0-1-1,1 1 1,-1 0 0,0-1-1,1 1 1,-1 0 0,0 0-1,1 0 1,-1-1 0,1 1 0,-1 0-1,1-1 495,82-60 10586,-59 46-8494,46-21-1,-55 30-2125,1 0 1,-1 1-1,1 0 1,1 1-1,-1 1 0,0 0 1,1 2-1,-1 0 1,1 0-1,28 4 0,-34-1-408,-1 1 0,0 0-1,16 8 1,-15-7-113,0 1 0,14 2 1,-21-6-22,-1 0 0,1-1 1,0 0-1,-1 1 1,1-1-1,0-1 0,-1 1 1,1 0-1,0-1 0,-1 0 1,5-1-1,23-11-1021,-1-1 0,30-20 0,-1 2-7830,-36 21 974,1 4 2517</inkml:trace>
</inkml:ink>
</file>

<file path=ppt/ink/ink1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37:23.48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64 2 2720,'-15'-1'3643,"11"1"-2624,-1-1 1,0 1-1,1 1 0,-1-1 0,0 0 0,1 1 1,-6 2-1,3-1 4006,11-2-3826,-1 1-1770,25 2 1446,34 0-1,-29-3-599,113-5 106,-107 5-317,-32 0-34,0 0 0,0 0 0,1 0 0,11-3 0,-19 3-10,0 0 1,0-1 0,1 1-1,-1 0 1,0 0-1,1 0 1,-1 0 0,0 0-1,1 0 1,-1 0-1,0 0 1,0 0 0,1 0-1,-1 0 1,0 1 0,1-1-1,-1 0 1,0 0-1,0 0 1,1 0 0,-1 0-1,0 1 1,0-1-1,1 0 1,-1 0 0,0 0-1,0 1 1,0-1 0,1 0-1,-1 0 1,0 0-1,0 1 1,0-1 0,2 13 100,-3-8-121,1-1 0,-1 1-1,0-1 1,-3 7 0,-6 10-7,-1 0 1,0-1-1,-2 0 1,-1-1-1,0 0 1,-1-1-1,-1-1 0,0 0 1,-2-2-1,0 1 1,0-2-1,-39 22 1,1 0 123,79-35 934,15-3-260,65-11 0,-38 3-725,-46 8-428,34-10 1,-24 2-4836,-26 8 3868,-1 1 0,1-1 0,0 0 0,-1 0 0,5-4 1,6-5-5328</inkml:trace>
</inkml:ink>
</file>

<file path=ppt/ink/ink1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37:24.69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228 1 1728,'-22'2'823,"7"0"5324,11 1-4243,4-3-1671,-1 1-1,1-1 1,-1 1-1,1-1 1,-1 0 0,0 1-1,1-1 1,-1 0-1,1 1 1,-1-1 0,0 0-1,0 0 1,1 1-1,-1-1 1,0 0 0,1 0-1,-2 0 1,9 4 5016,3 0-4690,2-1-331,1-1 1,-1 0 0,0 0-1,1-2 1,-1 1 0,16-3-1,3 2-36,331 0 272,-328 5-64,-35 11-198,-2-7-227,-1 0-1,0 0 0,-1-1 1,0 0-1,0 0 0,-9 10 0,-42 40 25,25-30 97,-2-2 0,-48 29 0,-18 14-176,47-28 28,1 3 1,-86 97-1,107-100 214,0 1 0,-25 52 0,54-93-163,0 1 13,1-1 1,-1 1-1,1-1 1,-1 1-1,0-1 0,0 0 1,0 1-1,0-1 0,0 0 1,0 0-1,0 0 1,0 0-1,-1 0 0,1 0 1,0 0-1,-1 0 1,1 0-1,-4 0 774,7 0-765,-1 0 1,1-1 0,0 1 0,0-1 0,-1 1 0,1-1-1,0 0 1,0 0 0,0 0 0,0 0 0,2 0-1,-3 0 6,136-6 712,0 0-422,11 6-58,-85 0-4156</inkml:trace>
</inkml:ink>
</file>

<file path=ppt/ink/ink1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37:25.03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7392,'1'0'255,"0"0"1,0 1 0,0-1 0,0 0-1,-1 1 1,1-1 0,0 0-1,0 1 1,-1-1 0,1 1 0,0-1-1,-1 1 1,1 0 0,0-1-1,-1 1 1,1 0 0,-1-1 0,1 1-1,-1 0 1,1 0 0,-1-1-1,0 1 1,1 2 0,7 22 1928,-7-21-1785,2 13 553,-1 0 0,0 1 0,-2 19 0,1 7-158,0 53-132,-1-76-4656,0 0-4407,11-25 2314,-7 3 5358,14-8-764</inkml:trace>
</inkml:ink>
</file>

<file path=ppt/ink/ink1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37:25.40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39 101 6048,'-2'-1'183,"1"0"0,0 0 1,0 0-1,0 0 0,0 0 1,0 0-1,0-1 0,0 1 1,0 0-1,0-1 0,0 1 1,1-1-1,-2-2 0,2 2 7,0 0 0,1 0 0,-1 1 0,0-1-1,1 0 1,-1 0 0,1 0 0,0 1-1,-1-1 1,1 0 0,0 1 0,0-1-1,0 1 1,2-2 0,0-3 440,1 1-1,-1 1 1,2-1 0,-1 0-1,0 1 1,1 0 0,6-4-1,-9 6-500,1 0 0,0 1 0,-1 0-1,1-1 1,0 1 0,0 0 0,0 1-1,0-1 1,0 0 0,0 1 0,0 0 0,0-1-1,0 1 1,0 1 0,0-1 0,5 1-1,-1 1 42,-1 0-1,0 0 0,1 1 0,-1-1 0,0 2 0,-1-1 0,1 0 0,0 1 0,-1 0 1,0 1-1,0-1 0,6 7 0,-5-4 34,-1 1 0,1-1 0,-1 1 0,-1 0 0,1 0 1,-1 0-1,0 0 0,3 14 0,-6-18-101,0 0 1,0 0-1,-1 1 0,1-1 1,-1 0-1,0 0 0,-1 1 1,1-1-1,-1 0 0,1 0 0,-1 1 1,-3 6-1,2-5 13,-1 0 0,-1 0 0,1 0-1,-1-1 1,1 1 0,-2-1 0,-6 7 0,-5 2 10,0-1 0,-1-1 0,0 0 0,-24 12 1,38-22-253,-1-1 0,1 1 0,-1-1 0,0 0 1,0 0-1,1 0 0,-1 0 0,0 0 1,0-1-1,0 0 0,-6 0 0,7 0-233,0-1 0,0 1 1,0-1-1,0 0 0,0 0 0,0 0 0,0 0 0,1-1 0,-1 1 0,0-1 0,1 1 0,-1-1 0,1 0 1,-1 0-1,-3-4 0,5 4-3,0 1 1,0 0 0,0-1-1,0 1 1,0-1-1,1 1 1,-1-1 0,0 1-1,1-1 1,-1 1-1,1-1 1,-1 0 0,1 1-1,0-1 1,0 0 0,-1 1-1,1-1 1,1 0-1,-1-2 1,4-20-5355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3:05:32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70 3808,'5'-16'5072,"-5"16"-5029,0 0 0,0 0 0,0 1 0,0-1 0,0 0 0,0 0 0,0 0 0,0 0 0,0 0 0,0 0 0,0 0 0,0 0 0,0 0 0,0 1 0,0-1 0,0 0 1,0 0-1,0 0 0,0 0 0,0 0 0,0 0 0,0 0 0,0 0 0,1 0 0,-1 0 0,0 1 0,0-1 0,0 0 0,0 0 0,0 0 0,0 0 0,0 0 0,0 0 0,0 0 0,0 0 0,0 0 0,1 0 0,-1 0 1,0 0-1,0 0 0,0 0 0,0 0 0,0 0 0,0 0 0,0 0 0,0 0 0,0 0 0,1 0 0,8 0 1602,13-3 369,-18 2-1724,60-5 1659,-40 5-1355,30-6-1,92-12 207,-85 14-843,-40 3 2,-17 3-206,0-1-1,0-1 1,0 1-1,0-1 1,0 1 0,-1-1-1,1 0 1,0 0 0,0-1-1,4-2 1,-3 2-995</inkml:trace>
</inkml:ink>
</file>

<file path=ppt/ink/ink1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37:26.00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169 96 5312,'-17'-12'1701,"16"12"-1570,1 0 0,-1-1 0,1 1 0,-1 0 1,1 0-1,-1 0 0,0 0 0,1 0 0,-1 0 0,1 0 0,-1 0 0,0 0 0,1 0 0,-1 0 0,1 0 1,-1 0-1,1 0 0,-1 1 0,0-1 0,1 0 0,-1 0 0,1 1 0,-1-1 0,1 0 0,-1 1 0,1-1 1,-1 0-1,1 1 0,0-1 0,-1 1 0,1-1 0,-1 1 0,1-1 0,0 1 0,0-1 0,-1 1 0,1-1 1,0 1-1,0-1 0,0 1 0,-1 0 0,1-1 0,0 1 0,0-1 0,0 1 0,0 0 0,0-1 0,0 1 1,0 0-1,2 5 792,-1 0 0,1-1 0,0 1 1,5 10-1,-4-12-689,-1 1 0,2-1 1,-1 0-1,0 0 1,1 0-1,-1 0 0,1-1 1,0 1-1,9 5 0,-11-8-176,2 2 52,0-1-1,0 0 1,0 0 0,6 2-1,-9-3-89,1-1-1,0 1 0,-1-1 0,1 0 0,0 0 0,-1 0 0,1 0 0,0 0 1,-1 0-1,1-1 0,0 1 0,-1 0 0,1-1 0,-1 0 0,3 0 0,0-1-50,0-1 0,-1 1 0,0 0 0,1-1 0,-1 0 0,0 0 0,0 0 0,0 0-1,-1 0 1,1-1 0,-1 1 0,0-1 0,0 0 0,0 1 0,0-1 0,-1 0 0,0 0 0,1 0-1,-1 0 1,-1-1 0,2-6 0,-2 5-45,0 1 0,1 0 0,-2-1 0,1 1-1,-1 0 1,0-1 0,0 1 0,0 0 0,-1 0 0,1 0 0,-1 0-1,-1 0 1,1 0 0,-1 1 0,1-1 0,-8-7 0,8 10 83,-1 0 1,1 0 0,-1 0 0,1 0-1,-1 1 1,0 0 0,0-1 0,0 1-1,0 0 1,0 0 0,0 1-1,0-1 1,0 0 0,0 1 0,0 0-1,0 0 1,-1 0 0,1 0 0,-4 1-1,-4 1 267,-1 0-1,0 1 0,-18 7 1,21-6-58,1-1 0,1 2 0,-1-1 0,0 1 1,1 0-1,0 0 0,0 1 0,1 0 0,0 0 1,0 1-1,-9 11 0,9-8 5,0-1 1,1 1-1,0 0 0,0 0 0,1 1 1,0 0-1,1-1 0,-3 22 0,4-22-62,2 0-1,-1 0 0,1 0 0,1 0 1,-1 0-1,2 0 0,0 0 0,0 0 1,7 18-1,-6-21-61,0 0 1,1 0 0,0 0 0,0-1-1,0 0 1,1 1 0,0-1-1,0-1 1,1 1 0,0-1-1,0 0 1,0 0 0,11 6-1,-6-5 21,1 0 0,0-1 0,0 0 0,22 6 0,-27-10-296,0 1-1,0-2 0,0 1 1,0-1-1,1 0 0,-1 0 0,0-1 1,0 0-1,0 0 0,11-4 1,-17 5 148,6-2-812,0-1 0,0 1-1,0-1 1,0 0 0,-1-1-1,1 0 1,9-8 0,-6 4-1576,-1-1 0,11-14 1,-1-5-3167</inkml:trace>
</inkml:ink>
</file>

<file path=ppt/ink/ink1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37:26.47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 47 6048,'-1'-1'169,"0"1"0,0-1 0,0 0-1,1 1 1,-1-1 0,0 0 0,1 0 0,-1 1 0,1-1 0,-1 0 0,1 0 0,-1 0-1,1 0 1,0 0 0,-1 0 0,1 0 0,0-1 0,0 1-46,0 1 0,0-1 0,0 1 0,1-1 0,-1 1 0,0-1 0,0 1 0,1-1 0,-1 1 0,0-1 0,1 1 0,-1-1 0,0 1 0,1 0 0,-1-1 0,1 1 0,-1-1 0,1 1 0,-1 0 0,1 0 0,-1-1 0,1 1 0,-1 0 0,1 0 0,-1 0 0,1-1 0,-1 1 0,1 0 0,-1 0 0,1 0 0,0 0 0,52-15 5135,-43 13-4776,-1 1 1,1 0-1,0 0 0,-1 1 0,1 0 1,16 4-1,-22-4-392,0 2 1,1-1-1,-1 0 0,0 1 1,0 0-1,0 0 0,0 0 1,-1 1-1,1-1 1,0 1-1,-1 0 0,0 0 1,1 0-1,-1 0 0,-1 0 1,1 1-1,3 4 1,-4-4-51,0-1 0,-1 1 0,1 0 0,0 0 0,-1 0 0,0 0 1,0 0-1,0 0 0,-1 0 0,1 0 0,-1 0 0,0 0 0,0 0 1,-1 0-1,1 0 0,-1 1 0,0-1 0,0 0 0,0 0 0,0 0 0,-1-1 1,0 1-1,1 0 0,-4 3 0,-5 8 259,-1 0 1,0-1-1,-1 0 1,-17 15-1,5-4 241,11-7 35,12-18-563,1 1 1,0-1-1,0 1 1,0-1-1,0 0 1,0 1-1,0-1 1,0 1-1,0-1 1,0 1-1,0-1 1,0 1-1,0-1 1,0 1-1,0-1 1,0 1-1,0-1 1,0 0-1,0 1 1,1-1-1,-1 1 1,0-1-1,0 1 1,1-1-1,-1 0 1,0 1-1,0-1 1,1 0-1,-1 1 1,0-1-1,1 0 1,-1 0-1,1 1 1,-1-1-1,0 0 1,1 0-1,-1 1 1,1-1-1,-1 0 1,1 0-1,-1 0 1,0 0-1,1 0 1,8 2 34,0 0 1,-1-1-1,1 0 1,0-1-1,16-1 1,0 0-120,14 0-1920,53-9 0,-72 7-1614,31 0 0,-45 2 2740,0 2-1,-1-1 0,1 1 0,-1-1 1,1 1-1,-1 1 0,0-1 0,1 1 1,-1 0-1,6 3 0,9 12-3218</inkml:trace>
</inkml:ink>
</file>

<file path=ppt/ink/ink1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37:27.12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54 414 4064,'-29'-7'1307,"28"7"-1252,1 0 1,-1 0 0,0 0-1,0 0 1,1 0 0,-1 0-1,0 0 1,1 1 0,-1-1-1,0 0 1,0 0 0,1 1-1,-1-1 1,1 0 0,-1 1-1,0-1 1,1 1 0,-1-1-1,1 0 1,-2 2 0,2-2 61,0 0 0,-1 1-1,1-1 1,-1 1 0,1-1 0,-1 0 0,1 0 0,-6 4 4991,6-4-5049,6 6 1644,13 5 549,-9-9-1748,-1 1 0,0-1 0,1 0 0,-1-1 0,1 0 0,11 0 0,63-8 929,-45 3-1061,252-38 955,6-21-777,-132 24-391,362-75 354,221 9 21,118 33 900,-594 71-1486,-155 10-2440,-112-9 1827,-1 0 191,-1 1 0,1-1 0,-1 1 0,1 0 0,6 2 0,-10-3 294,1 0 0,-1 1 0,1-1 1,-1 0-1,1 1 0,-1-1 0,1 1 0,-1-1 1,1 0-1,-1 1 0,0-1 0,1 1 0,-1-1 1,0 1-1,1 0 0,-1-1 0,0 1 0,0-1 1,1 1-1,-1-1 0,0 1 0,0 0 0,0-1 1,0 1-1,0-1 0,0 1 0,0 0 0,0-1 1,0 1-1,0 0 0,0-1 0,0 1 0,-1-1 1,1 1-1,0-1 0,0 1 0,-1 0 0,1-1 1,0 1-1,-1-1 0,0 1 0,-15 25-3318</inkml:trace>
</inkml:ink>
</file>

<file path=ppt/ink/ink1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37:29.32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40 3808,'0'-1'103,"0"-1"1,0 1 0,0 0-1,0 0 1,0 0-1,0 0 1,1 0 0,-1 0-1,0-1 1,1 1-1,-1 0 1,1 0 0,-1 0-1,1 0 1,-1 0-1,1 0 1,1-1 0,4-7 2457,1-1 4629,-5 21-5457,3 22-483,-2-9-430,0 29 0,1 424 1772,-4-472-2555,1 1 0,-1 0 0,1-1 0,1 1 0,2 7 0,-2-7-19,0-1 20,2-9-64,-1-1-18,1-3-15,0 0-1,0 0 1,-1 0-1,0-1 0,-1 1 1,3-16-1,4-14-67,-1 12 86,1 1 0,1 0-1,2 1 1,26-43 0,-31 56 121,1 1-1,0-1 1,1 2 0,0-1 0,0 1 0,1 0 0,0 1 0,1 1 0,-1-1 0,2 2 0,-1-1-1,16-5 1,-25 11-16,1 0 0,0 0 0,0 1-1,0-1 1,0 1 0,0 0 0,0 0 0,0 0-1,0 0 1,0 0 0,0 0 0,0 1 0,0 0-1,0 0 1,0 0 0,0 0 0,0 0 0,-1 0-1,1 0 1,0 1 0,-1 0 0,1-1 0,-1 1-1,0 0 1,1 0 0,-1 1 0,0-1 0,2 4-1,2 2 96,0 0 0,-1 0 0,-1 1-1,1-1 1,-1 1 0,-1 0-1,4 15 1,3 21-68,-2 0 0,-2 1-1,-1 90 1,-4-126-402,0-9 16,-1 0 0,0-1 0,0 1 0,0-1-1,1 1 1,-1-1 0,0 1 0,0-1 0,1 1 0,-1-1 0,1 1 0,-1-1 0,0 1-1,1-1 1,-1 0 0,1 1 0,0 0-64,0-1 0,0 0 0,0 0 0,0 0 0,0 1 0,0-1-1,0 0 1,0 0 0,0 0 0,0-1 0,0 1 0,0 0 0,0 0 0,0 0 0,0-1-1,0 1 1,0-1 0,0 1 0,-1 0 0,2-2 0,16-11-4812,1-12 1665,-3-7 418</inkml:trace>
</inkml:ink>
</file>

<file path=ppt/ink/ink1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37:30.18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 41 4320,'-2'-6'1106,"5"6"-583,-3 0-506,0 0 0,0 0 0,0 0 0,0 0 1,0 0-1,0 0 0,0 1 0,1-1 0,-1 0 0,0 0 1,0 0-1,0 0 0,0 0 0,0 0 0,0 0 0,1 0 1,-1 0-1,0 0 0,0 0 0,0 0 0,0 0 0,0 0 1,0 0-1,1 0 0,-1 0 0,0 0 0,0 0 0,0 0 1,0 0-1,0-1 0,0 1 0,0 0 0,1 0 0,-1 0 1,0 0-1,0 0 0,0 0 0,0 0 0,0 0 0,0 0 1,0-1-1,0 1 0,0 0 0,0 0 0,1 0 0,-1 0 0,0 0 1,0 0-1,0 0 0,0-1 0,0 1 0,0 0 0,14-9 4703,-6 7-3913,0-1 0,0 1 0,1 1-1,-1-1 1,15 1 0,-12 1-516,0 1 0,0 0-1,0 0 1,14 4 0,-17-2-233,1-1 1,-1 1 0,0 0-1,0 1 1,0 0-1,0 0 1,-1 1-1,1 0 1,-1 0-1,0 1 1,-1 0 0,1 0-1,6 9 1,-8-7-21,-1-1 0,0 1 0,0 0-1,-1 0 1,0 0 0,-1 0 0,0 1 0,0-1 0,0 1 0,0 15 0,-2 9 28,-4 47 1,3-76-73,-3 31-28,1-15 32,1 23 0,2-40-1,-1 8 131,2-1-1,-1 1 1,4 18 0,-3-26-86,0 1 0,1-1 0,-1 0 0,0 0 0,1 1 0,0-1 0,0 0 0,0 0 0,0-1 0,0 1-1,1 0 1,-1-1 0,1 1 0,-1-1 0,4 2 0,-3-3-14,-1 1 0,1-1 0,0-1-1,-1 1 1,1 0 0,0-1 0,-1 1 0,1-1 0,0 0 0,0 0 0,4 0-1,32-7 290,-19 2-305,0-2 0,-1 0 1,0-1-1,24-15 1,-34 17 0,0 0 1,0-1-1,0 0 1,-1 0-1,0-1 1,0 0-1,-1-1 1,0 1-1,10-18 1,-8 8 78,-1 0 1,-1-1-1,0 0 1,-1 0-1,5-35 1,-7 35 164,-1-1 1,0-29 0,-3 43-156,1 1 1,-1 0-1,1-1 0,0 1 1,0 0-1,0-1 0,1 1 1,0 0-1,0 0 0,0 1 0,1-1 1,0 0-1,-1 1 0,2-1 1,-1 1-1,0 0 0,1 0 1,0 0-1,0 0 0,0 1 1,0 0-1,1 0 0,-1 0 1,1 0-1,0 1 0,9-4 1,13-2-212,37-7 1,-16 11-2844,-37 3 401,0 2 0,13 1 1,-8 3-917,5 2-2506</inkml:trace>
</inkml:ink>
</file>

<file path=ppt/ink/ink1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37:32.80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39 3232,'2'-4'13734,"10"3"-8582,21 0-4685,-25 1 1070,301-20 2745,-87 7-3631,-128 18-5365</inkml:trace>
</inkml:ink>
</file>

<file path=ppt/ink/ink1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41:53.42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0 161 2400,'6'1'1934,"28"0"10807,-16-3-12051,85-37 2730,-74 26-3022,1 1 0,0 1 1,35-6-1,113-5 8,-32 5-657,-91 11-756,-32 4-1879,36-8 0,-25-2-52</inkml:trace>
</inkml:ink>
</file>

<file path=ppt/ink/ink1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44:04.50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 24 4064,'-6'-2'2150,"7"2"-1543,1 0 0,-1 0 0,0 0 0,0-1 0,1 1 0,-1 0 0,0-1 0,0 1 0,1-1 0,-1 1 0,2-2 0,2-1-400,1 0-1,0 1 0,-1 0 1,1 0-1,0 1 0,0 0 1,0 0-1,0 0 0,0 0 0,0 1 1,0 0-1,7 1 0,6 1-3,0 1 0,29 9 0,-31-8-48,0 2 1,-1 0-1,0 1 0,0 1 1,17 12-1,-26-16-23,0 1 0,-1 0 0,0 0 0,0 1-1,0 0 1,-1 0 0,1 0 0,-1 1 0,-1-1 0,1 1 0,-1 0 0,-1 1 0,5 9-1,-7-13-41,0 0 0,0 0-1,0 0 1,-1 0-1,0 0 1,1 1 0,-1-1-1,-1 0 1,1 0 0,0 0-1,-1 0 1,0 0-1,-2 6 1,1-4-11,-1-1 0,0 1 0,0-1 0,0 0 0,-1 0 0,1 0 0,-1-1-1,-7 7 1,1-2-12,-1 0 0,0-2 0,-1 1 1,1-1-1,-1-1 0,-1 0 0,-20 6 0,18-6-71,-12 2-393,-35 8-1,52-14-669,0-1 0,0 0 0,-21-1 0,30 0 790,-1 0 0,1-1 0,-1 1 0,1 0 0,-1 0 0,1-1 0,0 1 1,-1-1-1,1 1 0,0-1 0,-1 1 0,1-1 0,0 0 0,0 0 0,0 0 0,-1 0 0,1 0 0,0 0 0,0 0 0,0 0 0,-1-2 0,1 1-45,0 0 0,1 0 0,-1 0 0,1-1 0,-1 1 0,1 0 0,0 0-1,0-1 1,0 1 0,0 0 0,0 0 0,1 0 0,0-4 0,10-31-3422</inkml:trace>
</inkml:ink>
</file>

<file path=ppt/ink/ink1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37:39.00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70 47 1984,'14'-8'1876,"-11"7"-1213,0 0 1,-1-1 0,1 1 0,-1-1 0,1 1 0,-1-1 0,0 0 0,1 0 0,-1 0-1,2-3 1,-4 4-437,1 0 0,-1 1 0,0-1 0,0 0 0,1 1 0,-1-1 0,0 0 0,0 0 0,0 1 0,0-1 0,0 0 0,0 1 0,0-1 0,0 0 0,0 0 0,0 1 1,-1-1-1,1 0 0,0 0 0,-5-2 2005,-1 9-1250,-5 24 618,4-10-896,-2 4-114,2 1 1,1-1-1,1 1 0,-3 34 1,5-38-391,-18 236 1838,4-29-1543,9-93-517,7-77-7151,2-60 6446,-1 0-1,0 1 1,1-1-1,-1 1 0,1-1 1,-1 1-1,1-1 1,0 1-1,0-1 0,1-1 1,4-7-1099,3-15-3352</inkml:trace>
</inkml:ink>
</file>

<file path=ppt/ink/ink1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37:39.62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314 54 2144,'-1'0'34,"1"-1"-1,0 1 1,-1 0 0,1-1 0,0 1 0,0-1-1,0 1 1,0-1 0,-1 1 0,1 0-1,0-1 1,0 1 0,0-1 0,0 1-1,0-1 1,0 1 0,0-1 0,0 1 0,0-1-1,0 1 1,0-1 0,1 1 0,-1-1-1,0 1 1,0-1 0,0 1 0,1 0-1,-1-1 1,3-5 432,8 3 2366,5-8-838,-14 9-1754,0 1 0,0-1 0,0 1 0,0 0 1,0-1-1,1 1 0,3-1 0,0 0 162,-2 0 131,0 1 0,1 0 0,-1 0 0,0 0 0,6 0 0,-14 15 1845,1-7-2040,-1-1 0,0 1 0,0-1 0,-1 1 0,0-1 0,0-1 0,0 1 0,-8 6 0,-55 38 1156,6-4-494,36-21-656,1 1 1,1 2-1,2 0 0,1 1 1,1 1-1,-18 35 1,29-46-132,0 1 0,1-1 1,-8 28-1,16-46-195,0 0 0,0 0 0,0-1 0,-1 1 0,1 0-1,0 0 1,0 0 0,0-1 0,0 1 0,0 0 0,1 0 0,-1 0 0,0-1 0,0 1 0,0 0 0,1 0 0,-1-1 0,0 1-1,1 0 1,-1 0 0,1-1 0,-1 1 0,1 0 0,-1-1 0,1 1 0,-1-1 0,1 1 0,-1-1 0,1 1 0,0-1 0,-1 1-1,1-1 1,0 1 0,0-1 0,-1 0 0,1 0 0,0 1 0,0-1 0,0 0 0,-1 0 0,2 0 0,5 1 184,-1 0 0,1-1 0,0 0 0,8-2 0,-7 2-18,181-29 980,-143 21-1086,203-48-403,-145 28-3440,-84 22 1909,-15 4 399,0 0 0,0 1 0,0-1 0,0 1 0,9-1 1,1 5-5792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3:05:36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3 737 3072,'0'0'40,"0"0"0,-1 0 0,1 0 0,0 0 0,0 0 0,0 0 0,0 0 0,0 0 0,0 0 0,0 1 0,0-1 0,0 0 0,0 0 0,-1 0 0,1 0 0,0 0 0,0 0 0,0 0 0,0 0 0,0 0 0,0 0 0,0 0 0,0 1 0,0-1 0,0 0 0,0 0 0,0 0 0,0 0 0,0 0 0,0 0 0,0 0 0,0 0 0,0 0 0,0 1 0,0-1 0,0 0 0,0 0 0,0 0 0,0 0 0,0 0 0,0 0 0,0 0 0,0 1 0,0-1 7,1 0 0,-1 0 0,0 0 0,0 0 0,0 1-1,0-1 1,1 0 0,-1 0 0,0 0 0,0 0 0,0 0 0,1 0-1,-1 0 1,0 0 0,0 0 0,1 1 0,-1-1 0,0 0 0,0 0-1,1 0 1,-1 0 0,0 0 0,0 0 0,1-1 0,-1 1 0,0 0-1,0 0 1,0 0 0,1 0 0,-1 0 0,0 0 0,1 0-1,42-10 3314,-20 1-2964,-1-1 0,0-1-1,0-1 1,-1 0 0,31-26 0,-39 28-338,0-2 0,-1 1 0,0-2 0,-1 0 0,-1 0 0,0-1 0,0 0 0,-1 0 0,7-18 0,-13 24-85,0 1 1,-1-1-1,0 0 0,0 0 1,1-10-1,-3 16 7,0 1-1,0-1 1,0 1-1,0-1 1,0 1 0,0-1-1,0 1 1,0-1 0,0 1-1,-1-1 1,1 1-1,-1-1 1,1 1 0,-1-1-1,1 1 1,-1 0-1,0-1 1,0 1 0,0 0-1,0 0 1,-1-2 0,1 2 6,0 1 1,-1-1 0,1 0-1,0 1 1,-1-1 0,1 1-1,-1 0 1,1-1 0,-1 1-1,1 0 1,-1 0 0,1 0-1,-1 0 1,1 0 0,-1 0 0,1 0-1,0 1 1,-1-1 0,1 0-1,-1 1 1,-2 1 0,-7 3 104,0 0 1,-1 1 0,2 1-1,-1 0 1,1 0 0,0 1-1,0 1 1,1-1 0,-10 14-1,1 0 200,1 0 0,2 2 0,-15 27 0,25-42-164,1 0 1,0 0-1,0 1 1,1-1 0,1 1-1,-4 17 1,6-24-71,0 1 1,-1-1-1,1 0 1,0 1-1,1-1 1,-1 0-1,0 1 1,1-1-1,0 0 1,0 0-1,0 0 1,0 0-1,0 1 1,1-1-1,-1-1 1,1 1-1,0 0 1,0 0-1,0-1 1,0 1-1,0-1 1,1 1-1,-1-1 1,5 3-1,1-1 68,0 0 0,0-1-1,0 0 1,1 0 0,-1-1-1,1 0 1,-1 0 0,1-1-1,0 0 1,-1-1 0,17-1-1,3-1 76,-1-2 0,41-11 0,-50 11-158,0-2 0,0 0-1,0-1 1,0 0 0,29-19 0,9-15 30,53-49 0,-101 82-67,18-14-51,-24 20 30,0 1 0,0 0-1,-1 0 1,1 0 0,0 0 0,0 0 0,0 0 0,0 1 0,1-1-1,-1 1 1,3-1 0,-4 1 12,-1 0 0,1 0 0,-1 0-1,0 0 1,1 0 0,-1 1 0,1-1 0,-1 0 0,0 0-1,1 0 1,-1 1 0,0-1 0,1 0 0,-1 0 0,0 1-1,1-1 1,-1 0 0,0 1 0,0-1 0,1 0 0,-1 1-1,0-1 1,0 1 0,0-1 0,1 0 0,-1 1 0,0-1-1,0 1 1,0 0 0,2 16 10,-2-10 17,1 6 18,0 1 1,-1-1-1,-3 19 0,1-8-35,0-13 45,1 1 0,-5 13 1,-1 3 242,7-27-262,0 0-1,-1 0 1,1 0 0,0 0 0,0-1-1,0 1 1,0 0 0,-1 0 0,1 0 0,0 0-1,1 0 1,-1 0 0,0-1 0,0 1 0,0 0-1,0 0 1,1 0 0,0 1 0,0-2-1,0 0 0,0 0 0,0-1 0,0 1 0,0 0 0,0-1 0,0 1 0,0 0 1,0-1-1,0 1 0,-1-1 0,1 1 0,0-1 0,0 0 0,0 1 0,-1-1 0,1 0 0,1-1 0,50-43 215,-28 22-334,46-32 0,-45 39 131,-14 7-94,1 1-1,0 1 0,1 0 0,-1 0 1,25-8-1,-36 15 41,0-1 0,0 1 0,0 0-1,0-1 1,-1 1 0,1 0 0,0 0 0,0 0 0,0 0 0,0 0-1,0 0 1,0 0 0,-1 0 0,1 0 0,0 0 0,0 0 0,0 1-1,0-1 1,-1 0 0,1 1 0,0-1 0,0 0 0,0 1 0,-1-1 0,1 1-1,0-1 1,-1 1 0,1 0 0,0-1 0,-1 1 0,1 0 0,-1-1-1,1 1 1,-1 0 0,1 0 0,-1-1 0,0 1 0,1 0 0,-1 0-1,0 0 1,0-1 0,1 1 0,-1 0 0,0 0 0,0 0 0,0 0-1,0 0 1,0 0 0,0 0 0,-1 6 2,1-1-1,-1 0 1,0 0-1,-1 0 1,-2 7 0,-21 55 78,18-49-1,5-16-33,0 1 0,0 0 0,1 0 1,0 0-1,0 0 0,-1 7 1,2-10-21,0-1 1,0 0 0,0 1 0,0-1-1,0 1 1,0-1 0,0 0-1,1 1 1,-1-1 0,0 0-1,0 1 1,0-1 0,0 0 0,1 1-1,-1-1 1,0 0 0,0 1-1,1-1 1,-1 0 0,0 0 0,0 1-1,1-1 1,-1 0 0,0 0-1,1 1 1,-1-1 0,0 0-1,1 0 1,-1 0 0,0 0 0,1 0-1,-1 0 1,1 0 0,-1 1-1,0-1 1,1 0 0,-1 0 0,1 0-1,-1-1 1,0 1 0,1 0-1,-1 0 1,0 0 0,1 0-1,-1 0 1,1 0 0,20-8 255,-20 7-262,19-8 46,0-1 0,-1-1-1,33-25 1,86-92-119,-135 124 21,1 1 1,0-1-1,0 1 0,0 0 1,0 0-1,1 0 0,-1 1 1,9-4-1,-13 6 31,1 0 1,-1 0-1,0 0 1,1 0-1,-1 0 0,1 0 1,-1 0-1,0 0 1,1 0-1,-1 0 0,1 0 1,-1 0-1,0 0 1,1 0-1,-1 0 0,0 1 1,1-1-1,-1 0 1,0 0-1,1 0 0,-1 1 1,0-1-1,0 0 1,1 0-1,-1 1 0,0-1 1,0 0-1,1 1 1,-1-1-1,0 0 0,0 1 1,0-1-1,0 0 1,1 1-1,-1-1 0,0 0 1,0 1-1,0-1 1,0 1-1,0-1 0,1 19-41,-1-16 27,-7 91-242,4-70 336,0 1 1,2 0-1,4 44 1,-3-68-49,0 0 1,0-1-1,0 1 1,0 0-1,0 0 0,1-1 1,-1 1-1,0 0 1,0 0-1,1-1 1,-1 1-1,1 0 1,-1-1-1,0 1 1,1-1-1,-1 1 0,1-1 1,-1 1-1,1 0 1,0-1-1,-1 0 1,1 1-1,0-1 1,0 1-1,1-1 3,-1 1-1,0-1 1,0 0 0,0 0-1,1 0 1,-1 0 0,0 0-1,0-1 1,0 1-1,1 0 1,-1 0 0,0-1-1,0 1 1,1-1 0,3-1 10,-1-1 1,0 1 0,0-1 0,0 0 0,0 0 0,5-6 0,67-81 119,25-28 97,-70 85-388,48-40 1,-75 70 36,17-13-256,-20 16 344,-1 0 0,1-1 1,-1 1-1,1 0 0,-1 0 0,1 0 0,-1-1 1,1 1-1,-1 0 0,1 0 0,-1 0 0,1 0 1,-1 0-1,1 0 0,-1 0 0,1 0 0,-1 0 1,1 0-1,-1 0 0,1 1 0,-1-1 0,1 0 1,-1 0-1,1 0 0,-1 1 0,1-1 0,-1 0 1,0 0-1,1 1 0,-1-1 0,1 0 0,-1 1 1,0-1-1,1 1 0,-1-1 0,0 0 1,1 1-1,-1-1 0,0 1 0,0-1 0,0 1 1,1 0-1,0 2-8,-1 0 0,0 0 0,1 0 0,-1 0 0,0 0 0,0 0 0,0 0 1,-1 0-1,1 0 0,-1 0 0,0 0 0,0 0 0,-2 4 0,0 5-28,-16 43-24,-52 104 0,15-38 75,24-39 105,-29 118 0,12-40 426,48-155-493,1-4-11,0 0 0,-1 0-1,1 0 1,0 0-1,0 0 1,-1 0-1,1-1 1,-1 1 0,1 0-1,-1 0 1,1 0-1,-1 0 1,1 0-1,-1-1 1,0 1 0,1 0-1,-2 0 1,2-1-23,0 0-1,0 0 1,0 0 0,0 0 0,0 0 0,0 0 0,0 0-1,0 0 1,0 0 0,0-1 0,0 1 0,0 0 0,0 0-1,0 0 1,0 0 0,0 0 0,0 0 0,0 0 0,0 0 0,0 0-1,0 0 1,0 0 0,0 0 0,0 0 0,0 0 0,0-1-1,0 1 1,0 0 0,0 0 0,0 0 0,0 0 0,0 0-1,0 0 1,0 0 0,0 0 0,0 0 0,-1 0 0,1 0 0,0 0-1,0 0 1,0 0 0,0 0 0,0 0 0,0 0 0,0 0-1,0 0 1,0 0 0,0 0 0,0 0 0,0 0 0,0 0-1,0 0 1,0 0 0,-1 0 0,1 0 0,0 0 0,0 0 0,0 0-1,0 0 1,0 0 0,3-12 120,-1 1-54,7-38 73,-6 29-70,1 0-1,11-36 0,-2 23-95,2 2-1,1-1 1,37-52-1,75-73-68,12-9 235,-17 19-274,-118 141 105,30-30-187,-33 34 176,0 0 0,1 0 0,-1 0 0,0 1 0,1-1 0,0 1 0,-1-1 0,1 1 0,0 0 0,0 0 0,0 0 0,-1 0 0,6 0 0,-7 1 14,1 1 0,0-1 0,0 0 0,-1 1 0,1 0-1,0-1 1,-1 1 0,1 0 0,-1 0 0,1 0 0,-1 0 0,1 0 0,-1 0 0,0 0 0,0 0-1,1 0 1,-1 1 0,0-1 0,0 1 0,0-1 0,0 1 0,0-1 0,-1 1 0,1-1 0,0 1 0,-1 0-1,1-1 1,-1 3 0,3 7 11,-1 0 1,0 0-1,0 13 0,-1-20 21,-1 21-23,0-1 0,-2 1-1,-1-1 1,-1 0 0,0 0 0,-16 44 0,17-62 43,0 1 0,0 0 1,0-1-1,-1 0 0,0 0 1,0 0-1,-1 0 1,1-1-1,-1 0 0,-1 0 1,-8 7-1,13-11-22,-1 1 0,0-1 0,0 0 0,-1 1 0,1-1 0,0 0 0,0 0 0,0-1-1,-1 1 1,1 0 0,0-1 0,-1 0 0,1 1 0,-1-1 0,1 0 0,0 0 0,-1 0 0,1 0 0,0-1 0,-1 1 0,1-1 0,0 1 0,-1-1 0,1 0 0,0 0 0,0 0 0,-1 0 0,1 0-1,0-1 1,0 1 0,1-1 0,-1 1 0,0-1 0,0 1 0,1-1 0,-1 0 0,1 0 0,-2-2 0,-6-10-121,0 0 0,-9-21 0,12 27 205,5 5-133,3 7-66,0 9-76,1-8 186,0-1 0,0 0 1,0 0-1,1 0 0,-1-1 0,1 1 0,0-1 0,0 0 0,0 0 0,0 0 0,1-1 0,-1 0 0,8 3 0,-3-1 40,0-1 0,0 0-1,0-1 1,0 0 0,0 0-1,17 0 1,-19-3 0,1 0 0,-1 0-1,0 0 1,-1-1 0,1 0-1,0-1 1,0 1 0,-1-1 0,0-1-1,12-7 1,0-2 6,0 0-1,17-18 0,14-21 14,-2-1-1,45-69 0,38-62-878,-156 220 139,12-13 689,1 1 0,1-1 0,1 2 0,1 0 1,1 0-1,-5 27 0,11-39-10,0 5-14,-4 33-1,7-47 47,-1 0 0,1-1-1,1 1 1,-1 0 0,0-1 0,1 1-1,0 0 1,0-1 0,0 1 0,0-1-1,0 1 1,1-1 0,0 0 0,-1 0 0,5 5-1,-4-6-6,1 0 1,-1 0-1,1-1 0,-1 1 0,1-1 0,0 1 0,-1-1 0,1 0 0,0 0 0,0-1 0,0 1 0,0-1 0,0 1 0,0-1 0,0 0 0,0 0 1,0 0-1,0 0 0,3-1 0,6-1 15,0-1 0,0 0 0,16-6 0,-11 3-19,0 0-1,0-1 1,-1-1 0,0-1 0,0-1 0,27-21 0,-16 3 22,0-1 0,-2-2 1,37-58-1,4-21-141,-60 95 113,-5 13-62,-1 1 1,0 0-1,1-1 1,-1 1-1,1 0 1,0-1-1,-1 1 1,1 0-1,0 0 1,0-1-1,2-1 1,-3 3 38,0 0 1,0 0-1,0 0 1,0 0-1,0 0 1,0 0 0,0 0-1,0-1 1,0 1-1,0 0 1,1 0-1,-1 0 1,0 0-1,0 0 1,0 0 0,0 0-1,0 0 1,0 0-1,1 0 1,-1 0-1,0 0 1,0 0-1,0 0 1,0 0 0,0 0-1,1 0 1,-1 0-1,0 0 1,0 0-1,0 0 1,0 0-1,0 0 1,0 0-1,1 0 1,-1 0 0,0 0-1,0 0 1,0 0-1,0 0 1,0 0-1,0 0 1,0 0-1,1 1 1,-1-1 0,0 0-1,0 9-179,-1 4 151,3 36-28,-1 27-20,-4-38 58,1-11 37,1 26 0,1-43 56,1-1-1,0 1 0,1-1 1,0 1-1,1-1 0,5 13 0,-8-21-49,1 0-1,-1 0 0,1 0 1,-1 0-1,1 0 0,0-1 1,-1 1-1,1 0 0,0 0 0,0-1 1,0 1-1,-1 0 0,1-1 1,0 1-1,0-1 0,0 1 1,0-1-1,0 0 0,1 1 1,0 0-8,1-1 1,0 0 0,-1 1 0,1-1-1,-1 0 1,1 0 0,4-1 0,2-1-5,1 0 1,-1-1-1,12-5 1,0-1 28,-1-1 1,0-1-1,0-1 1,23-19-1,66-63 59,-88 74 39,10-10 20,18-17-303,31-21 0,-69 60 51,-6 7-434,-14 21 189,3-5 233,-6 16 128,2 1 0,1-1-1,1 2 1,1-1 0,-2 40 0,8-66 26,1 0 1,0 1-1,0-1 0,0 0 1,3 10-1,-3-14-21,0-1-1,1 0 0,-1 1 1,0-1-1,1 0 0,-1 1 1,1-1-1,0 0 0,-1 0 1,1 0-1,0 1 0,0-1 1,0 0-1,0 0 0,0 0 1,0 0-1,0-1 0,0 1 1,0 0-1,0 0 0,0 0 1,1-1-1,-1 1 0,0-1 1,1 1-1,-1-1 0,0 0 1,1 1-1,-1-1 0,0 0 1,2 0-1,5 0 2,0-1-1,0 0 1,-1-1-1,1 0 1,0 0 0,-1-1-1,0 0 1,0 0-1,0 0 1,0-1-1,0 0 1,0-1 0,-1 1-1,7-8 1,10-9-8,-1-2 0,23-30 0,-29 33-93,-15 19 84,50-57 28,-43 51-45,0-1 0,0 2 1,1-1-1,-1 1 1,13-6-1,4-1-91,0 2 0,45-14-1,-70 25 96,0 0 0,0 0-1,0 0 1,0 0 0,0 0-1,0 0 1,-1 0 0,1 0-1,0 0 1,0 0 0,0 0-1,0 0 1,0 0-1,0 0 1,0 0 0,0 0-1,0 1 1,0-1 0,0 0-1,0 0 1,0 0 0,0 0-1,0 0 1,0 0 0,-1 0-1,1 0 1,0 0 0,0 0-1,0 0 1,0 1 0,0-1-1,0 0 1,0 0 0,0 0-1,0 0 1,0 0-1,0 0 1,0 0 0,0 0-1,1 0 1,-1 1 0,0-1-1,0 0 1,0 0 0,0 0-1,0 0 1,0 0 0,0 0-1,0 0 1,0 0 0,0 0-1,0 0 1,0 0 0,0 0-1,0 0 1,0 0 0,0 1-1,1-1 1,-1 0-1,0 0 1,0 0 0,0 0-1,0 0 1,0 0 0,0 0-1,0 0 1,-9 9-118,-11 9 64,1 1-1,1 0 1,1 1-1,-16 25 1,21-28 86,2 0 0,0 1 1,1 1-1,1 0 1,-12 39-1,20-56-4,-1 1 0,1 0 0,-1 0 0,1-1 0,0 1 0,0 0 0,0 0 0,0-1 0,1 1 0,-1 0-1,1-1 1,1 4 0,-2-5-1,1 1 0,-1-1 0,1 0 1,0 0-1,0 0 0,0 0 0,0 0 0,-1 0 0,1 0 0,1 0 0,-1 0 0,0 0 0,0 0 0,0-1 0,0 1 0,0 0 0,1-1 0,-1 1 0,0-1 0,1 1 0,-1-1 0,0 0 0,1 0 0,-1 0 1,0 1-1,1-1 0,1-1 0,15 0 24,0-2 1,1 0-1,-1-1 1,19-8-1,-16 6-27,23-7-1,-1-1-1,-1-3 1,-1-1 0,0-2-1,-2-2 1,0-2 0,50-40-1,-63 44-16,-12 10 0,-1-1 0,14-14 0,-17 9-91,-8 10-98,-10 10-133,-13 18 158,0 1 1,1 1 0,-25 39-1,11-14 215,32-47-47,-11 15 72,1 1 1,0 1-1,-9 20 0,20-38-62,1 0-1,-1-1 1,1 1-1,0 0 1,-1 0-1,1-1 1,0 1-1,0 0 1,0 0-1,-1 0 1,1 0-1,0 0 1,0-1-1,0 1 1,0 0-1,0 0 1,1 0-1,-1 0 1,0 0-1,0-1 1,0 1-1,1 1 1,0-1 3,0-1 1,-1 1-1,1-1 0,0 0 1,-1 1-1,1-1 0,0 0 1,-1 0-1,1 0 1,0 0-1,-1 1 0,1-1 1,0 0-1,0 0 0,-1 0 1,1 0-1,0-1 1,-1 1-1,1 0 0,1 0 1,3-2 28,0 0 0,0 1 0,0-2 0,0 1 0,0 0 0,6-6 0,0-2-38,0 0 0,-1-1 1,-1 0-1,0 0 1,0-1-1,-1-1 1,6-13-1,25-34-11,-37 57-3,0 1-23,-1 0 0,1-1-1,-1 1 1,0 0 0,1-1-1,-1 1 1,1-4 0,0 1-132,-2 9-31,-3 13-10,-2-3 194,1 0 0,1 0-1,0 0 1,1 1 0,1-1 0,0 1-1,1 0 1,0-1 0,1 1 0,5 21-1,-6-35 27,0 1 0,1-1-1,-1 1 1,1-1 0,-1 1-1,1-1 1,0 0 0,-1 1-1,1-1 1,0 0 0,0 0-1,0 0 1,0 1 0,0-1-1,0 0 1,3 1 0,-3-1-7,0-1 1,0 1 0,0-1 0,0 0-1,0 0 1,1 1 0,-1-1 0,0 0 0,0 0-1,0 0 1,1 0 0,-1 0 0,0 0 0,0-1-1,0 1 1,2-1 0,2-1 7,0 0-1,-1-1 1,1 1 0,-1-1 0,1 0-1,-1 0 1,7-8 0,93-101 282,32-30-95,-18 33-158,-80 76-45,-1-1 1,38-45-1,-72 76-11,38-50-98,-37 47 24,0 0 0,0 0 0,-1-1 0,0 1 0,0-1 0,3-11 0,-6 18 71,0 0 0,0 0-1,0 0 1,0 0 0,0 0-1,1-1 1,-1 1-1,0 0 1,0 0 0,0 0-1,0 0 1,0 0 0,0-1-1,0 1 1,0 0 0,0 0-1,0 0 1,0 0-1,0-1 1,0 1 0,0 0-1,-1 0 1,1 0 0,0 0-1,0 0 1,0-1 0,0 1-1,0 0 1,0 0-1,0 0 1,0 0 0,0 0-1,0 0 1,-1-1 0,1 1-1,0 0 1,0 0 0,0 0-1,0 0 1,0 0-1,-1 0 1,1 0 0,0 0-1,0 0 1,-9 3-229,-10 11 91,18-13 116,-60 45-182,-15 14 253,64-50-2,0 1-1,1 1 0,1-1 1,-9 15-1,8-10-43,2 0 0,0 1 0,1-1 0,1 2 0,1-1 0,0 1 0,1 0 0,1 1 0,1-1 0,1 1 0,-1 22 0,3-39-215,0-1 0,0 1 0,0-1 0,0 1 0,0-1 0,0 1 0,1-1 0,-1 1 0,1-1 0,-1 0 0,1 1 0,-1-1 0,1 0 0,1 2 0,6 5-4757,-3-3 2111</inkml:trace>
</inkml:ink>
</file>

<file path=ppt/ink/ink1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43:45.84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10 180 2144,'-10'-9'15957,"15"5"-15718,0 1 0,1-1 0,-1 2-1,1-1 1,0 1 0,-1-1 0,11-1 0,10-5 122,55-22 149,1 3 0,90-17 0,-109 34-432,-32 6-8,32-9 1,-52 11-495,-19 6-4816,0-2 2606,-2-1-2614</inkml:trace>
</inkml:ink>
</file>

<file path=ppt/ink/ink1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43:46.94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 4 1728,'0'1'46,"0"-1"0,0 0 0,0 0 1,0 0-1,0 0 0,0 0 0,0 0 0,0 0 0,0 0 1,0 0-1,0 1 0,0-1 0,0 0 0,0 0 0,0 0 1,0 0-1,0 0 0,0 0 0,0 0 0,0 0 0,0 0 1,0 1-1,0-1 0,0 0 0,0 0 0,0 0 0,1 0 1,-1 0-1,0 0 0,0 0 0,0 0 0,0 0 0,0 0 1,0 0-1,0 0 0,0 0 0,0 0 0,0 0 0,1 0 1,11-6 10890,-22 150-6826,10-56-3746,-3 167 92,2-218-307,1-20 18,-4 30-1,3-23-71,1-22-59,1-3-35,0 0 0,0 1-1,0-1 1,0 0 0,-1 0-1,1 1 1,0-1-1,0 0 1,-1 0 0,1 0-1,0 0 1,-1 0 0,1 0-1,-1 0 1,1 0-1,-1 0 1,1-3 0,0 1 0,7-17-139,10-35 0,-6 13 38,-5 21 105,-4 9-23,0 1 1,1-1-1,1 1 0,0 0 0,0 0 1,1 1-1,12-17 0,-17 26 23,-1 1-1,1-1 0,0 1 1,-1-1-1,1 1 1,-1-1-1,1 1 1,0-1-1,-1 1 0,1-1 1,0 1-1,-1 0 1,1-1-1,0 1 1,0 0-1,-1 0 0,1-1 1,1 1-1,-2 0 15,1 0 0,-1 1 0,1-1 0,-1 0 0,1 0 0,-1 0 0,1 1-1,-1-1 1,1 0 0,-1 1 0,1-1 0,-1 0 0,0 1 0,1-1 0,-1 0 0,0 1 0,1-1-1,-1 1 1,0-1 0,1 1 0,1 4 135,0-1 0,-1 1 0,0 0 0,2 8 0,-2-6-166,6 32 285,-3 0-1,-1-1 1,-2 48-1,-2-53-593,-2-24-80,12-35-17461</inkml:trace>
</inkml:ink>
</file>

<file path=ppt/ink/ink1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43:47.30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331 1 4736,'-4'0'750,"0"0"0,0 0 0,0 0 1,0 1-1,0-1 0,0 1 0,0 0 0,0 1 1,0-1-1,0 0 0,-4 4 0,-10 6 1029,-2 0-485,1 2 0,0 1 0,-19 18 0,-26 34-423,5-3-1734,18-26-3231</inkml:trace>
</inkml:ink>
</file>

<file path=ppt/ink/ink1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43:53.86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1164 2560,'5'-3'10101,"-3"3"-9938,1 0 1,-1 0-1,0-1 1,1 1-1,-1-1 1,0 1-1,0-1 1,0 0-1,1 0 1,-1 0-1,0 0 1,0 0-1,0 0 0,1-2 1,2-1 116,0-1 0,-1 1 0,7-10 0,9-10 457,-18 21-566,0 2-13,-1 0-1,0 0 1,1 0-1,-1 0 1,0 0-1,0-1 1,0 1-1,0-1 1,0 1 0,1-4-1,0 14-6,1 0 0,-2 0 0,0 0 0,0 0 0,0 0 0,-2 14 0,2 17-24,26 332 284,-19-310-136,2-1 1,24 83-1,-26-111-137,-4-16-98,12 33 1,-12-38 26,0 1 1,0 0-1,1 14 1,2 8 83,-7-6-96,0-22-1,2-17 168,6-48-51,11-53-283,23-102-73,-4 15 249,-26 150-105,1 1-1,24-51 0,-17 52-11,65-166-192,-34 16 262,-14 46-173,-27 104 143,8-81-1,-17 109-109,-1-22-1,0 14-327,0 25 339,-1 2-507,1-1 632,0 1 1,0-1-1,0 0 0,0 1 1,0-1-1,0 1 0,0-1 1,0 1-1,0-1 0,0 0 1,1 1-1,-1-1 0,0 1 1,0-1-1,0 0 0,0 1 1,1-1-1,-1 1 0,0-1 1,27 11 290,-26-10-208,0-1-83,-1 1-1,0-1 1,1 0 0,-1 0 0,1 1 0,-1-1 0,0 0-1,1 0 1,-1 0 0,1 1 0,-1-1 0,1 0-1,-1 0 1,0 0 0,1 0 0,-1 0 0,1 0 0,-1 0-1,1 0 1,0 0 0,9 1-42,-5 1 18,0-1 0,0 1 1,0-1-1,0 0 0,0-1 1,0 0-1,0 1 0,7-2 1,2 0 49,-1 0 0,16-4 0,-17 3-27,0 0 0,0 1-1,13 0 1,18-1 37,67-5-128,-12 1 62,17 0-95,-68 5 181,60-9 1,48-4-9,-58 7 80,119-8-37,-197 14-85,42 0 4,-34 2 24,36-6 0,8 1-127,-49 4 109,28-4 1,65-8 249,-16 2-174,75-8-250,105-17 221,-51 3 232,-133 21-350,58-10 229,-74 8-88,114-33-1,-125 27-98,124-20 0,214 4 315,-305 23-443,21-5 306,53-3 497,-99 17-463,55-3 350,-87 5-259,81 7 1,-119-6-298,82 11 87,-48-5-81,55 1 0,-72-6-126,-16 0 41,-1 0 0,1-1-1,0 0 1,-1 0 0,1-1 0,0 0-1,-1 0 1,8-3 0,-13 4-30,-1 0 1,1 0-1,-1 0 0,1-1 0,-1 1 1,1 0-1,-1-1 0,1 1 1,-1 0-1,0-1 0,1 1 0,-1 0 1,0-1-1,1 1 0,-1-1 1,0 1-1,0-1 0,1 1 1,-1-1-1,0 1 0,0-1 0,0 1 1,1-1-1,-1 1 0,0-1 1,0 0-1,-5-14-4425,-4 3-3285</inkml:trace>
</inkml:ink>
</file>

<file path=ppt/ink/ink1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43:55.36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86 111 2656,'1'-3'8992,"11"-7"-2311,-5 3-6179,-4 5-1931,16-16 1858,-10 9-272,1 1 0,0-1 0,0 2 0,1-1 0,16-7 0,-23 12-122,0 1 1,0 1-1,1-1 1,-1 1-1,0-1 1,1 1-1,-1 0 0,1 1 1,0-1-1,-1 1 1,1 0-1,-1 0 1,1 0-1,-1 1 1,1 0-1,-1 0 1,1 0-1,-1 0 1,6 3-1,-8-4-15,0 1 1,-1 0-1,1-1 0,-1 1 1,1 0-1,-1 0 0,1 0 0,-1 0 1,0 0-1,1 0 0,-1 1 1,0-1-1,0 0 0,0 1 0,0-1 1,0 1-1,0-1 0,0 1 1,0-1-1,-1 1 0,1-1 1,-1 1-1,1 0 0,-1 0 0,1-1 1,-1 1-1,0 0 0,0-1 1,0 1-1,0 0 0,0 0 0,0-1 1,-1 1-1,1 0 0,-1-1 1,1 1-1,-1 0 0,1-1 0,-1 1 1,-1 2-1,-7 10 128,0 0-1,-1 0 1,0 0-1,-14 12 1,11-12-122,1 0 0,0 1 0,-11 20 1,-34 67 357,38-57-84,4-9-312,6-14 95,-11 35-1,15-40-18,-1 0 0,0 0 0,-17 29 0,10-16 21,12-27-72,0 1 1,0-1-1,-1 0 0,1 1 1,-1-1-1,0 0 0,0 0 1,0 0-1,0 0 1,0 0-1,-5 4 0,6-6 35,7-14 486,3 2-436,0 0 0,1 1 0,0 0 1,0 1-1,1 0 0,23-14 1,-27 20-83,0 0 1,1 0-1,-1 1 0,0 0 1,1 0-1,-1 0 1,1 1-1,0 1 1,-1-1-1,1 1 1,0 0-1,0 1 0,13 3 1,6 2 219,-1 2 0,39 15 0,-42-14-198,-20-7 332,11 3-2033,-21-20-9855,3-9 8324</inkml:trace>
</inkml:ink>
</file>

<file path=ppt/ink/ink1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43:58.14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 47 1824,'-17'3'14725,"39"-9"-14334,-1 1 0,43-5 0,-59 10-405,0-1 0,0-1 0,0 1-1,7-3 1,-9 2 25,1 1 0,0-1 0,-1 1 0,1 0 0,0 1-1,0-1 1,4 0 0,53-6 266,-59 7-79,-1 0 21,0 0-208,-1 0-1,1 0 1,-1 1 0,1-1-1,-1 0 1,1 0 0,-1-1-1,1 1 1,-1 0-1,1 0 1,-1 0 0,0 0-1,1 0 1,-1 0 0,1-1-1,-1 1 1,1 0 0,-1 0-1,1-1 1,-1 1 0,0 0-1,1-1 1,-1 1-1,1-1 1,0 0 16,-2 1-9,1 1 0,-1-1 0,1 0 0,-1 0 0,1 1 0,-1-1 0,1 0 0,-1 1-1,1-1 1,0 0 0,-1 1 0,1-1 0,0 1 0,-1-1 0,1 1 0,0-1 0,-1 1 0,1-1 0,0 1 0,-1 0 0,-4 13 118,5-12-84,-14 20 269,3-6-258,-30 52 182,-3 7 102,33-56-304,-25 34 0,25-39-107,1 1 0,0 1 0,-11 22-1,4-16-25,27-23 222,0 0-1,0-1 1,-1 0 0,1-1 0,0 0 0,16-7-1,-17 5-85,1 1 0,0 1 0,-1 0-1,1 0 1,1 1 0,18-1-1,-20 3-132,12 0 148,-21 0-218,1 0 0,0 0 0,0 0 1,-1 0-1,1 0 0,0-1 1,0 1-1,-1 0 0,1 0 0,0-1 1,-1 1-1,1 0 0,0-1 0,-1 1 1,1-1-1,0 1 0,0-1 0,18-26-8221,-5 8 2965</inkml:trace>
</inkml:ink>
</file>

<file path=ppt/ink/ink1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44:00.10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 3 5408,'-1'0'239,"1"-1"-1,-1 1 1,1 0 0,0 0 0,-1-1-1,1 1 1,-1 0 0,1 0 0,0 0-1,-1 0 1,1 0 0,-1 0 0,1 0-1,0 0 1,-1-1 0,1 2 0,-1-1-1,1 0 1,-1 0 0,1 0 0,-1 0 0,1 0-1,0 0 1,-1 0 0,1 0 0,-1 1-1,1-1 1,-1 1 0,-1 12 5700,3-8-6968,0 16 2543,7 41-1,1 1-684,10 98 43,-15-134-1024,-4-26-494,2 11 514,0-8-2384</inkml:trace>
</inkml:ink>
</file>

<file path=ppt/ink/ink1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44:08.29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91 7 1664,'-2'1'549,"0"-1"0,1 0 0,-1 1 1,0 0-1,1-1 0,-1 1 0,0 0 0,1 0 0,-1 0 1,-2 2-1,2-2-325,1 0 0,-1 1 0,0-1 0,0 0 0,0 0 1,0 0-1,0-1 0,0 1 0,0 0 0,0-1 0,-3 1 0,-18 5 5909,28-4-6092,-1-1-1,1 0 0,-1 1 1,1-2-1,0 1 0,0 0 1,-1-1-1,11-1 0,86-13 176,-27 4-76,99-3 0,-146 9 244,-26 4-533,1 0 47,5 0 92,-5 0 15,1 1-113,-3-1 108,1 0 0,-1 0 0,0 0 0,0 0 0,0 0 0,0 0 0,0 0 0,0 0 0,0 0 0,0 0 0,0 0 0,0 0 0,0 0 0,0 0 0,0 0 0,0 0 0,0 0 0,0 0 0,0 0 0,0 0 0,1 0 0,-1 0 0,0 0 0,0 0 0,0 0 0,0 0 0,0 0 0,0 0 0,0 0 0,0 0 0,0 0 0,0 1 0,0-1 0,0 0 0,0 0 0,0 0 0,0 0 0,0 0 0,0 0 0,0 0 0,0 0 0,0 0 0,0 0 0,0 0 0,0 0 0,0 0 0,0 0 0,0 0 0,0 0 0,0 0 0,0 0 0,0 0 0,0 1 0,0-1 0,0 0 0,0 0 0,0 0 0,0 0 0,25 1 60,-25-1-62,1 0-1,0 0 0,0 0 1,0 0-1,0 0 1,-1 0-1,1 0 1,0 1-1,0-1 1,0 0-1,-1 0 0,1 1 1,0-1-1,-1 1 1,1-1-1,0 1 1,-1-1-1,1 1 0,0-1 1,-1 1-1,1 0 1,-1-1-1,1 1 1,0 1-1,0-1 21,0 0-1,-1 0 1,1 0-1,0 0 1,-1 1-1,1-1 1,-1 0-1,1 0 1,-1 0-1,0 1 1,1-1-1,-1 0 1,0 3-1,0 0 15,0 0-49,0-1 0,-1 1 0,1-1 0,-1 1 0,0-1 0,0 1 0,0-1 0,-3 6 0,0 1-38,0 0 40,-1 1-1,0-1 0,-9 12 1,-1 4-3,-4 5 43,-2-1 0,-1 0 0,-34 34 0,24-29-61,-29 44-1,-14 43 135,-20 30 23,47-94-105,44-51 111,3-6-106,1 0 1,-1 0-1,1 0 1,-1-1 0,0 1-1,0 0 1,1 0-1,-1 0 1,0-1 0,0 1-1,0 0 1,0-1-1,0 1 1,0-1 0,0 1-1,0-1 1,0 1-1,0-1 1,0 0-1,0 1 1,0-1 0,-1 0-1,1 0 1,-2 0-1,2 0 70,3 0-203,12-1 280,0 0 0,20-5-1,8-2 226,68-11-6,24-3-278,-126 21-78,-1 1 1,0-1-1,1 1 0,-1 1 0,0 0 0,10 1 1,-15-1-123,-13 11-3471,10-11 3141,-1 0 1,1 0 0,0-1 0,0 1 0,0 0 0,-1 0 0,1-1 0,0 1 0,-1-1 0,1 1 0,-1-1 0,1 0 0,0 0 0,-1 1 0,1-1 0,-1 0 0,1 0 0,-3-1 0,1 1-211,0-1 1,0 0 0,0 0 0,0 0-1,0-1 1,1 1 0,-1 0 0,-3-4 0,-21-14-1205</inkml:trace>
</inkml:ink>
</file>

<file path=ppt/ink/ink1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44:08.69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 21 8320,'-19'0'3072,"24"5"-2400,9-5-160,-5 0 1184,5 0-1024,11-5-192,3-4-320,0 6-1120,5-1 512,-5-1-3968</inkml:trace>
</inkml:ink>
</file>

<file path=ppt/ink/ink1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44:12.98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32 24 2720,'0'0'18,"0"0"-1,0 0 1,0 0 0,0 0 0,0 0-1,0 0 1,0 0 0,0 0 0,0 1 0,0-1-1,0 0 1,0 0 0,0 0 0,0 0-1,0 0 1,-1 0 0,1 0 0,0 0-1,0 0 1,0 0 0,0 0 0,0 0-1,0 0 1,0 0 0,0 0 0,0 0-1,0 0 1,0 0 0,0 0 0,0 0 0,0 0-1,0 0 1,-1 0 0,1 0 0,0 0-1,0 0 1,0 0 0,0 0 0,0 0-1,0 0 1,0 0 0,0 0 0,0 0-1,0 0 1,0 0 0,0 0 0,0 0-1,0 0 1,0 0 0,0 0 0,-1 9 3833,23 39 2405,-22-47-6194,1-1 0,0 1 0,-1-1-1,1 1 1,0-1 0,0 1 0,-1-1 0,1 1 0,0-1 0,0 0 0,0 1-1,0-1 1,-1 0 0,2 1 0,6 1 183,-5 0-161,1-1 0,-1 1 0,1-1 0,-1 0 0,1 0-1,0-1 1,-1 1 0,1-1 0,0 1 0,-1-1 0,1-1 0,0 1 0,0 0-1,-1-1 1,1 0 0,0 0 0,-1 0 0,1 0 0,-1 0 0,1-1 0,5-3-1,-8 4-82,-1 0-1,1 0 1,-1 0-1,0 0 1,1 0-1,-1 1 1,0-1-1,1 0 1,-1 0-1,0 0 1,0 0-1,0 0 1,0 0-1,0 0 1,0 0-1,0 0 1,0 0-1,-1 0 1,1 0-1,0 0 1,-1 0-1,1 0 1,0 0-1,-1 0 1,1 0-1,-2-1 0,0-2 41,0 0 0,0 1 0,0-1 0,0 1 0,-1 0-1,-3-4 1,2 3 68,0 0-1,-1 0 1,0 1 0,0 0-1,0 0 1,0 0 0,-6-2-1,9 4-68,0 1 0,-1-1 0,1 1 0,0 0 0,0 0 0,0-1 0,0 1 0,0 1 0,0-1 0,0 0 0,0 0 0,0 1 0,0 0 0,0-1 0,0 1 0,0 0 0,0 0 0,0 0 0,1 0 0,-1 0 0,0 0 0,0 0 0,-2 3 0,-7 6 208,8-9-207,1 1-1,0 0 1,0-1 0,0 1-1,0 0 1,0 0 0,0 0-1,1 0 1,-1 0-1,1 1 1,-1-1 0,1 1-1,0-1 1,0 0-1,0 1 1,0 0 0,0-1-1,1 1 1,-1 0-1,1-1 1,0 6 0,0 8 74,1 0 1,1-1-1,1 1 1,0-1-1,1 1 1,1-1 0,0 0-1,1-1 1,1 1-1,0-1 1,10 15-1,-15-27-64,-1 0-1,0 0 1,1 0-1,-1 0 1,1 0-1,0-1 1,0 1-1,-1 0 1,1-1-1,0 0 1,0 1-1,0-1 1,1 0-1,-1 0 1,0 0-1,0 0 1,1-1-1,-1 1 1,0-1-1,1 1 0,2-1 1,1 0 7,1-1 0,-1 0-1,1 0 1,-1-1 0,0 0 0,8-3 0,-7 2-64,10-3 63,0-1-706,0 1 0,1 1 0,30-5 0,-38 9-403,-7 0 138,0 1 1,0-1-1,0 1 1,1 0-1,4 1 1,1 2-1284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3:05:36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30 7712,'-56'-30'3520,"42"36"-2432,22-3-896,1-3 64,7 0-160,1 0-128,8 0 0</inkml:trace>
</inkml:ink>
</file>

<file path=ppt/ink/ink1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44:13.8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 1 4160,'-11'13'13453,"40"4"-12313,-9-6-864,18 10-207,-27-15 138,0-1 0,23 7 0,-30-10-257,-3-2 65,0 1 1,0-1-1,-1 1 0,1-1 1,0 1-1,-1-1 1,1 1-1,-1 0 0,1-1 1,-1 1-1,1 0 1,-1 0-1,1-1 0,-1 1 1,1 1-1,0 1-21,0-1 9,1 0 0,-1 1-1,0-1 1,0 0 0,0 1 0,-1-1 0,1 0 0,-1 1 0,1-1 0,-1 1 0,0-1 0,0 1 0,0-1 0,0 4-1,-1-1 14,0 0-1,0 0 1,0-1-1,-1 1 1,0-1-1,0 1 1,-3 4-1,-1 1 29,0-1 0,-1 0 0,-1 0 0,0 0 1,-12 11-1,7-9 51,-40 32 23,44-33 188,8-8-268,1-1 0,-1 0-1,0 0 1,0 0 0,0 0 0,0 0 0,1 0 0,-2 0 0,1 0 0,0-1 0,0 1 0,0 0 0,0-1 0,-2 2 0,33 3 84,73-10-3274,-32 5-2959,-34 0-161</inkml:trace>
</inkml:ink>
</file>

<file path=ppt/ink/ink1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44:17.31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4 482 2912,'0'0'923,"-3"5"666,3-1-1213,1-1 0,-1 0 1,1 0-1,-1 0 0,1 0 0,0 1 0,1-1 1,-1 0-1,0-1 0,4 6 0,-4-6 488,-1-2-784,0 1 0,1-1 0,-1 0 0,0 1-1,1-1 1,-1 0 0,0 1 0,1-1 0,-1 0-1,1 0 1,-1 1 0,0-1 0,1 0 0,-1 0-1,1 0 1,-1 1 0,1-1 0,-1 0 0,0 0-1,1 0 1,-1 0 0,1 0 0,0 0 0,14 0 689,-11 0-387,-1 0-297,0-1-1,1 1 1,-1-1 0,0 0-1,0 0 1,0 0 0,0 0-1,0-1 1,0 1 0,0-1-1,0 0 1,-1 0-1,4-2 1,6-7 49,15-17-1,-17 17 4,82-101 235,-29 31-242,8-14 67,-17 19 609,-42 58-663,-7 12-55,-1 1-13,-1-1 0,1 1 0,-1-1 0,0 1 0,0-1 0,2-8 0,-1 4 24,0-1-32,-3 4-77,1 9 242,-1 15 191,-13 105 222,10 1-428,3-71-18,-1-47-187,0 1-1,0-1 0,1 0 0,-1 1 0,1-1 0,1 0 0,-1 0 1,1 1-1,0-1 0,2 5 0,-3-11 13,0 1 0,0 0 0,-1-1-1,1 1 1,0-1 0,0 1 0,-1-1 0,1 1-1,0-1 1,-1 1 0,1-1 0,0 0 0,-1 1 0,1-2-1,8-11-18,0-1-1,-2 0 1,0-1 0,8-21-1,3-8 107,45-90-218,-61 128 89,1 0 0,0 1 0,0-1 0,0 1 0,0-1 0,1 1 0,7-7 0,-10 11 141,-1 22 661,-1 5-302,0-18-418,1 0 0,0 0-1,0 0 1,0-1 0,1 1-1,0 0 1,4 12 0,2-1-42,-5-12-43,1 0 1,0 0 0,6 10 0,-8-15-137,0-1 0,0 0 1,0 0-1,0 0 0,1 0 0,-1 0 1,0 0-1,1 0 0,-1 0 0,1 0 1,-1-1-1,1 1 0,-1 0 0,1-1 1,-1 0-1,1 1 0,-1-1 0,1 0 1,2 0-1,4 0-1175,-1 0 0,0 0 0,8-3 0,-3 2-263,40-3-6901,-28 7 6496</inkml:trace>
</inkml:ink>
</file>

<file path=ppt/ink/ink1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44:18.62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74 79 3328,'-1'-2'177,"0"1"-85,0 1 1,1 0 0,-1-1-1,1 0 1,-1 1-1,1-1 1,-1 1-1,1-1 1,-1 0 0,1 1-1,0-1 1,-1 0-1,1 1 1,0-1-1,0 0 1,-1 0 0,4-9 9152,-5 24-7680,0 0-1007,-7 148 2749,1-45-2091,-4 23 48,7-75-1018,3-39-158,-5 29-1,4-33-19,0 0-1,1 26 1,2-46-335,0-8-634,0-24 4,1 14 855,-1 1 1,0 0 0,-2-1-1,-3-17 1,2 14 134,1 0 0,1-1 0,1-37-1,1 20 1,1 0-107,1 0 0,2 0 0,2 0 1,15-50-1,-16 69 67,1-1-1,0 1 1,2 0 0,0 0 0,1 1 0,1 0 0,0 1-1,1 0 1,1 1 0,18-18 0,-29 31-25,0 0-1,0 0 1,1 1-1,-1-1 1,0 1 0,1-1-1,-1 1 1,0 0 0,1 0-1,0 0 1,-1 0-1,1 0 1,0 1 0,-1-1-1,1 1 1,5-1 0,-5 2-12,0 0 1,0-1 0,0 1 0,0 0-1,0 0 1,0 1 0,0-1 0,-1 1-1,1-1 1,0 1 0,-1 0 0,1 0-1,3 5 1,0-1 6,0 1 0,-1 0 0,0 0 0,-1 1 0,1-1 0,-1 1 0,-1 0 1,0 0-1,0 0 0,0 1 0,2 16 0,-2-5 92,-1 0 0,0 1 1,-2-1-1,-2 21 0,1-32-59,0-1 1,-1 1-1,0-1 0,-1 0 0,0 1 0,0-1 1,0 0-1,-7 9 0,7-12-32,0 0 0,-1 0 0,0 0 0,0 0 0,0 0 0,0-1 1,-1 0-1,0 0 0,0 0 0,0-1 0,-11 7 0,10-9-51,-1 1-1,0-1 1,0 1 0,0-2-1,0 1 1,0-1 0,-13-1-1,0 0-366,20 10 111,3 0 431,1 0 0,0 0 0,1 0-1,0-1 1,0 0 0,1 0 0,0 0 0,8 8 0,-2-3 157,12 19 0,0 12-471,-1 1-1,-2 0 0,16 52 1,-33-86 497,-4-10-973,0 0 0,0 0 0,0 0 0,1 0 0,-1 0 0,0-1 0,1 1 0,-1 0 0,0 0 0,1-1 0,1 3-1284,-1-3 1624,-1 0 0,1 0 0,-1 0 1,1-1-1,0 1 0,-1 0 0,1-1 0,-1 1 0,1 0 0,-1-1 1,1 1-1,-1-1 0,1 1 0,-1-1 0,1 1 0,-1-1 0,0 1 0,1-1 1,-1 0-1,0 1 0,0-1 0,1 0 0,12-19-4615</inkml:trace>
</inkml:ink>
</file>

<file path=ppt/ink/ink1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44:19.17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113 13 3968,'-1'-1'130,"1"0"1,-1 0-1,0 0 0,1 1 1,-1-1-1,0 0 0,0 0 1,0 1-1,0-1 1,0 0-1,0 1 0,0-1 1,0 1-1,0-1 0,0 1 1,0-1-1,-3 1 2902,3 19 1223,-4 28 1,-15 50-1407,18-88-2455,-32 95 481,22-68-986,-3 9-1440,11-16-4152,4-27 5389,0-1 1,0 0 0,0 1-1,0-1 1,0 0 0,1 0-1,-1 1 1,1-1 0,-1 0-1,1 0 1,0 2 0,13 10-5607</inkml:trace>
</inkml:ink>
</file>

<file path=ppt/ink/ink1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51:20.267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52 1824,'0'-2'121,"0"0"-1,0 1 1,1-1-1,-1 1 1,1-1-1,0 1 1,-1-1 0,1 1-1,0 0 1,0-1-1,0 1 1,0 0-1,0-1 1,0 1 0,0 0-1,0 0 1,3-2-1,26-16 2861,-20 13-1428,-5 55 1700,-15 165-2396,7-169-711,-2 6-95,2-33-79,1 0 0,1 0 0,1 0 0,1 0-1,3 25 1,-3-40 0,-1-1 22,1 0-1,-1 0 1,1-1 0,-1 1 0,1 0-1,-1 0 1,1-1 0,1 3 0,-1-4 7,-1 1 0,1-1 1,-1 1-1,1-1 0,-1 0 0,1 1 1,0-1-1,-1 0 0,1 0 1,0 1-1,-1-1 0,1 0 1,0 0-1,-1 0 0,1 0 1,0 0-1,0 0 0,-1 0 0,1 0 1,0 0-1,-1 0 0,1 0 1,1-1-1,1 0-12,0 0 0,-1 0 0,1-1 1,0 1-1,-1-1 0,1 0 0,-1 1 0,1-1 0,-1 0 0,0-1 1,0 1-1,0 0 0,2-4 0,3-1 30,1-3-9,-1 1-1,0-1 1,-1-1 0,0 1 0,6-15 0,20-61 111,-7 16 88,0 16 591,-24 55-694,-1-1 0,1 1 0,0 0 0,-1 0 0,1 0 0,-1 0 1,1-1-1,-1 1 0,1 0 0,-1 0 0,0 0 0,0 0 0,1 0 0,-1 0 0,0 0 0,0 2 0,8 29 388,-8-31-428,6 37 196,3 58 1,-3-19-250,-6-76-85,0 0 0,1 1 1,-1-1-1,0 0 0,0 1 0,0-1 0,1 0 0,-1 0 1,1 1-1,-1-1 0,1 0 0,-1 0 0,2 1 0,-2-2-4,1 0 0,0 0 0,-1 0 0,1 0 0,0 0 0,-1 0 0,1 0-1,-1 0 1,1 0 0,0-1 0,-1 1 0,1 0 0,-1 0 0,1-1-1,-1 1 1,1 0 0,-1-1 0,1 1 0,-1 0 0,1-1 0,-1 1 0,1-1-1,-1 1 1,0-1 0,1 1 0,-1-1 0,2-1-92,-1 1 1,0-1 0,0 0-1,0 1 1,0-1-1,0 0 1,0 1-1,0-1 1,0 0-1,-1 0 1,1 0-1,-1 0 1,1 0 0,-1 0-1,0-3 1,1-5-498,5-20-764</inkml:trace>
</inkml:ink>
</file>

<file path=ppt/ink/ink1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51:22.065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148 5 2816,'-15'-4'7859,"13"5"-7729,0 0 0,0 0 1,0 0-1,0 1 0,0-1 0,0 1 1,-3 2-1,-6 12 374,0 1 1,1 0 0,1 0-1,-11 30 1,12-22-160,-5 30-1,5-19-159,0 3 115,1 0 0,3 1 0,0 63 0,14-115-374,-4-3-20,-1 0 1,0 0 0,6-29 0,3-12 236,48-120 460,-53 148-331,-6 19 51,0-1-1,1 1 1,8-14 782,-12 22-1057,0 1 1,1 0 0,-1 0 0,0 0 0,0 0 0,1 0 0,-1 0 0,0 0 0,0-1-1,1 1 1,-1 0 0,0 0 0,0 0 0,1 0 0,-1 0 0,0 0 0,1 1-1,5 7 577,2 18-502,-7-22 11,14 74 193,3 13-824,-18-89 262,2-3 199,-1 1 1,0-1-1,0 0 0,0 1 1,0-1-1,0 0 0,0 0 1,0 0-1,-1 1 1,1-1-1,0 0 0,0 0 1,0-2-1,0 2-20,3-5-26,-1-1 0,0 1 0,0-1-1,0 0 1,-1 0 0,2-9 0,3-7 12,16-31-69,-11 25 225,-9 18 100,-3 10-173,0 0 1,0 1 0,0-1-1,0 1 1,0-1 0,0 1-1,0-1 1,0 1 0,1-1-1,-1 1 1,0-1 0,0 1-1,0-1 1,1 1 0,-1-1-1,0 1 1,1-1 0,0 0 98,4 19-1494,-4-10 139,-1-1 0,1 0 0,0 1-1,1-1 1,-1 0 0,2 0-1,5 14 1,9 3-3290</inkml:trace>
</inkml:ink>
</file>

<file path=ppt/ink/ink1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51:29.80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109 11 2720,'-12'-2'6588,"-3"1"2999,68 2-9519,-25 0-39,-1-1 0,53-6 0,-66 4-50,1 1-1,-1 1 1,0 0 0,24 4-1,-26-3 43,0 1 454,-12-1-469,0-1 0,0 0 0,0 1 0,0-1 0,1 1 0,-1-1 0,0 1 0,0-1 0,0 0 0,0 1 0,0-1 0,0 1 0,0-1 0,0 1 0,0-1 0,0 1 0,-1-1 0,1 1 0,0-1 0,0 0 0,0 1 0,0-1 0,-1 1 0,-3 5 62,0 1 0,0-1 0,0-1 0,-1 1-1,0-1 1,0 0 0,0 0 0,-11 8 0,-1 2-1,-243 207 125,247-209-191,9-9 9,-1 1 1,1-1-1,-1 0 1,0 0-1,-1-1 1,-9 6-1,14-8-26,1 2 22,1-3 19,0 1 0,0-1 0,0 1 0,0-1 0,0 1 0,0-1 0,0 1 0,0-1 0,1 0 0,1 1 0,-3-1-7,8 0 102,0 1 1,0-1-1,0-1 1,0 1-1,16-4 1,3 0 36,62-10 300,-54 8-364,0 1 0,35 0 0,-69 5-205,0 1-169,-1-1-1,0 1 1,1-1-1,-1 1 1,1 0 0,-1-1-1,1 1 1,-1-1-1,1 1 1,-1-1 0,1 0-1,-1 1 1,1-1 0,0 0-1,-1 1 1,1-1-1,0 0 1,-1 1 0,1-1-1,0 0 1,-1 0-1,1 0 1,0 0 0,-1 0-1,1 0 1,0 0-1,-1 0 1,1 0 0,0 0-1,0 0 1,23-9-8202,-18 5 6959,17-4-876</inkml:trace>
</inkml:ink>
</file>

<file path=ppt/ink/ink1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51:30.32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55 8 6048,'-28'-7'1952,"27"7"-1834,0 0 0,0 0 0,0 0 0,1 0 0,-1 0 1,0 0-1,0 0 0,0 0 0,0 0 0,1 0 0,-1 1 0,0-1 1,0 0-1,1 1 0,-1-1 0,0 0 0,0 1 0,1-1 0,-1 1 1,0-1-1,1 1 0,-1-1 0,-6 7 5367,7-7-5256,0 0-1,0 0 0,-1 0 0,1 0 0,4 2 76,0 0 0,0-1-1,1 1 1,-1-1 0,1 0 0,-1 0-1,1 0 1,6 0 0,43-1 821,-24-1-525,153-3-973,-175 0-2597</inkml:trace>
</inkml:ink>
</file>

<file path=ppt/ink/ink1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51:30.70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45 87 3968,'-6'0'305,"2"1"-99,1-1 1,-1 0-1,1 1 0,-1-1 0,1 1 1,-1 0-1,1 1 0,0-1 1,-5 4 5241,30-6-3350,1-1 0,36-7 0,46-18-371,-80 20-1503,63-22-160,-56 18-1862,0 1-3305,-16 7-457,6 9 1845,-22-6 3695,23 9-2455</inkml:trace>
</inkml:ink>
</file>

<file path=ppt/ink/ink1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51:31.93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183 183 1984,'-7'3'-160,"4"-1"1762,-1-1 0,0 1 0,1-1 0,-1 0 0,0 0 0,0 0 0,-5 0 0,9-1-1545,-1 0 0,1 0 0,0 0 0,0 0 0,0 0 0,-1 0 0,1 0 0,0 0 1,0 0-1,0 0 0,-1 0 0,1 0 0,0-1 0,0 1 0,0 0 0,0 0 0,-1 0 1,1 0-1,0 0 0,0 0 0,0 0 0,0 0 0,0-1 0,-1 1 0,1 0 1,0 0-1,0 0 0,0 0 0,0-1 0,0 1 0,0 0 0,0 0 0,0 0 0,-1 0 1,1-1-1,3-7 1409,8-9-359,-10 16-1134,10-12 164,1 1 1,0 0-1,0 1 0,1 0 0,22-13 1,-4 5 93,51-22-1,-72 37-253,0 0-1,0 0 1,0 1-1,17-3 1,-25 5 21,0 1 1,0 0 0,0-1 0,0 1-1,0 0 1,1 0 0,-1 1 0,0-1-1,0 0 1,0 1 0,0-1 0,0 1 0,0 0-1,0-1 1,0 1 0,0 0 0,0 0-1,0 1 1,0-1 0,-1 0 0,1 1 0,0-1-1,-1 1 1,1-1 0,-1 1 0,0 0-1,0-1 1,1 1 0,0 2 0,2 6 76,0 1 1,0-1 0,-1 1-1,-1 0 1,0 0-1,0 0 1,-1 0 0,0 0-1,-1 14 1,-2-9 12,0 0 0,0 0 1,-2-1-1,0 1 0,-10 25 0,9-31-16,0-1 0,0 0 0,-1-1-1,0 1 1,-12 12 0,1-1 4,-164 182 383,151-169-129,-48 48 36,-29 32-28,93-93-279,13-19 357,-1 2 106,48-19-453,1 3-1,51-8 0,-22 5-1,-40 7-58,0 2-1,0 1 1,1 2-1,44 1 1,-74 3-19,-1 0-1,0 1 1,1 0 0,-1 1-1,0-1 1,0 1 0,0 0-1,0 1 1,0-1 0,0 1-1,-1 0 1,1 1 0,-1-1 0,7 7-1,-11-9-90,0 1 0,0-1 0,0 1 0,0 0 0,-1-1-1,1 1 1,-1-1 0,1 1 0,-1 0 0,1 0 0,-1-1 0,0 1 0,0 0-1,0 0 1,0-1 0,0 1 0,0 0 0,-1-1 0,1 1 0,0 0-1,-1 0 1,-1 2 0,2-2-508,-1 0 0,0 0 0,0 0 0,0 0 0,-1 0 0,1 0 0,0 0 0,-1 0 0,1-1 0,-1 1-1,0 0 1,1-1 0,-1 0 0,0 1 0,0-1 0,0 0 0,0 0 0,-3 1 0,1-1-32,0 0 1,0-1-1,0 0 0,1 0 0,-1 0 1,-6-1-1,-35-6-3327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3:05:36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9 7712,'-67'-9'3520,"62"13"-3072,10-4 128,4 5-416,16-2 128,8 6-160,14-5-3872,0 4 2048</inkml:trace>
</inkml:ink>
</file>

<file path=ppt/ink/ink1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46:05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18 913 2144,'-2'4'172,"-1"1"433,-1-9-86,1 0 357,5 6-184,-1-1-20,-10-1 1306,22-6 550,-7 2-2373,-1 0-1,0-1 1,1 0-1,-2 0 1,1 0-1,0 0 0,6-13 1,25-49 248,-7 10-143,-11 25-212,-11 19-62,0 0-1,1 1 0,15-18 0,-16 19-44,-1 2-89,-4 10 149,-2 6 109,-15 286 1237,15-289-1328,-7 62 136,-1 33 58,3 30 409,-3 147 226,9-193-559,17 109 0,-13-156-165,2-1 0,18 58 1,-20-76-43,-1 0 0,0 0 1,-1 1-1,-1-1 0,-1 1 1,-1 24-1,0-40 894,-1-24-678,1 0 0,1 0-1,0 1 1,8-30 0,-3 9-155,54-260 59,21 10-304,-39 148 55,38-154-214,-78 290 258,90-291-181,-67 237 51,8-24 234,-3 10-246,-22 60 65,-1-2 1,0 1-1,-2-1 0,0 0 0,3-19 0,-6 20-98,2-20-481,-5 24 824,3-4-1493,6 17 1358,-1 0-1,1-1 0,-1 0 1,1-1-1,13-3 0,-19 4-57,0 1 0,1-1 0,-1 1 0,0 0 0,0 0 0,0 0-1,0 0 1,0 0 0,1 0 0,-1 1 0,0-1 0,0 1 0,2 1 0,32 14-34,-9-4-96,-3-5 153,1-1 0,1-1 0,44 2 0,-24-2 84,15-1 6,69-4 1,-57-1-44,-30 2 25,-1 0-54,0-2-1,1-2 1,42-8-1,-28 2-15,1 2-1,107 1 1,53-5 103,-110 4-51,99-17 1,-137 13 15,0 3 0,94 2 0,-17 11-28,-35-3-37,-63-3 0,197-15 134,-116 4-284,-82 9 136,11 0 113,0-3 0,77-18 0,-73 7-1453</inkml:trace>
</inkml:ink>
</file>

<file path=ppt/ink/ink1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46:07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16 2720,'0'0'109,"0"0"0,1 0 0,-1-1-1,0 1 1,0 0 0,0 0 0,1 0 0,-1 0 0,0 0 0,0-1 0,1 1 0,-1 0 0,0 0-1,0 0 1,1 0 0,-1 0 0,0 0 0,1 0 0,-1 0 0,0 0 0,0 0 0,1 0 0,-1 0-1,0 0 1,0 1 0,1-1 0,-1 0 0,0 0 0,0 0 0,1 0 0,-1 0 0,0 0-1,0 1 1,1-1 0,3 12 1714,-3 21-909,-1-26-598,0 407 3374,-6-330-3163,0-4 168,9-51 35,-3-27-68,-1-3-601,1 1 1,-1 0 0,0-1 0,1 1 0,-1-1 0,1 1 0,-1-1 0,0 0 0,1 1 0,-1-1 0,1 0 0,0 1 0,-1-1-1,1 0 1,-1 1 0,1-1 0,0-1 0,-4-18 64,1 0 0,0 0 0,2 0 0,3-39-1,0 19-88,2 1 0,16-66 0,-14 82-81,1 0 1,1 1 0,1 1 0,1-1-1,24-37 1,-22 44-34,0 1 0,0 0 0,2 1 0,0 0 0,0 2 0,1-1 0,0 2 0,1 0 0,0 1 0,1 0 0,0 1 0,0 1 0,1 1 0,0 1 0,0 0 0,0 1 0,28-2 0,-38 5 40,1 1 0,-1 0 0,1 1 0,-1 0 0,16 3 0,-21-3 34,-1-1-1,0 1 1,0 0 0,0 0 0,0 0 0,0 0 0,0 0-1,0 1 1,0-1 0,0 1 0,0-1 0,-1 1 0,1 0-1,-1-1 1,1 1 0,-1 0 0,1 0 0,-1 0 0,0 0-1,0 0 1,0 0 0,0 0 0,-1 1 0,1-1 0,0 5 0,-1-2 21,0 1 1,0 0 0,0-1 0,-1 1 0,0 0 0,0-1 0,0 1 0,-1-1 0,0 0 0,0 1 0,-5 8 0,-1 1 86,-1-2 1,-19 24 0,16-24-23,0-1 1,-1 0 0,0-1 0,-27 18-1,-66 31 55,38-23-279,65-36 142,1 0-1,-1 1 0,1 0 0,0-1 0,-1 1 1,1 0-1,0 0 0,0 0 0,0 0 1,0 1-1,1-1 0,-1 0 0,0 1 0,1 0 1,0-1-1,0 1 0,-1 0 0,2-1 0,-1 1 1,0 0-1,0 0 0,1 4 0,0-3 33,0-1 1,1 1-1,0-1 0,0 1 0,0-1 0,0 0 1,0 1-1,1-1 0,-1 0 0,1 0 1,0 0-1,0 0 0,0 0 0,0 0 0,1-1 1,-1 1-1,6 4 0,171 129 1488,-112-87-1170,-28-24-223,-37-24-1211</inkml:trace>
</inkml:ink>
</file>

<file path=ppt/ink/ink1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46:08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15 163 2656,'-14'-18'12325,"18"19"-11856,4 1-353,0-1 1,0 0-1,0-1 0,0 0 0,15-1 0,42-10 225,-17 2-184,381-49 925,19 14-570,-389 40-479,358-19 356,413 42 619,-699-9-941,75 2 660,-206-12-725,1 0-78,0 0 0,0 0 0,1 0 0,-1 0 0,0 0 0,0 0 0,0-1 0,0 1 0,0 0 0,0 0 0,0-1 0,0 1 0,0-1 0,0 1 0,0-1 0,1 0 0</inkml:trace>
</inkml:ink>
</file>

<file path=ppt/ink/ink1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46:12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58 2720,'-4'-9'4064,"-16"9"1557,45-2-4435,48-11 1,0 0-1021,79-4 26,-148 16-185,8-1-134,-12 2 128,0 0 0,1 0 0,-1 0 0,0 0 0,0 0 0,0 0 0,1 0 0,-1 0 0,0 0 0,0 0 0,0 0 0,1 0 0,-1 0 0,0 0 0,0 0 0,0 0 0,1 0 0,-1 0 0,0 0 0,0 0 0,0 1 0,1-1 0,-1 0 0,0 0 0,0 0 0,0 0-1,0 0 1,1 0 0,-1 1 0,0-1 0,0 0 0,0 0 0,0 0 0,0 1 0,0 0 11,0 0-1,-1 0 1,1 0-1,-1 0 1,1 0-1,-1 0 1,1 0-1,-1 0 1,0-1-1,1 1 1,-1 0-1,0 0 1,0 0-1,0-1 1,1 1-1,-3 0 1,-19 13-112,15-10 180,-22 14-18,7-4 15,0 0 0,-38 33 1,42-29-20,1 1 1,0 1 0,2 1-1,-23 37 1,31-47 19,6-10-60,-1 1 0,1-1 0,0 1 0,0 0 0,0-1 0,0 1 0,0 0 0,0 2 0,0-2-30,1-2 20,1 0 1,-1 0-1,0 0 1,0 0-1,0 0 0,0-1 1,0 1-1,1 0 1,-1 0-1,0 0 1,0 0-1,0 0 1,0 0-1,0 0 0,1 0 1,-1 1-1,0-1 1,0 0-1,0 0 1,0 0-1,0 0 1,1 0-1,-1 0 1,0 0-1,0 0 0,0 0 1,0 0-1,0 0 1,0 0-1,0 1 1,1-1-1,-1 0 1,0 0-1,0 0 0,0 0 1,0 0-1,0 0 1,0 1-1,0-1 1,0 0-1,0 0 1,0 0-1,0 0 0,0 0 1,0 1-1,0-1 1,0 0-1,0 0 1,0 0-1,0 0 1,0 0-1,0 1 1,0-1-1,0 0 0,0 0 1,0 0-1,0 0 1,0 0-1,0 1 1,0-1-1,0 0 1,0 0-1,-1 0 0,1 0 1,0 0-1,11 0 188,73-5 471,-55 2-555,-1 2 0,37 2 0,16 3 37,-80-4-168,1 0-1,-1 0 1,0 0-1,1 0 1,-1 0 0,1 0-1,-1 0 1,1 0-1,-1-1 1,0 1-1,1 0 1,-1-1 0,1 1-1,-1-1 1,0 0-1,0 1 1,2-2-1,0-1-931,0 1-1,-1-1 0,1 0 1,4-6-1,7-10-3236,9 1 1298</inkml:trace>
</inkml:ink>
</file>

<file path=ppt/ink/ink1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46:13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81 3648,'-24'-20'5978,"20"14"-3703,3 10-1510,1-4-745,0 0 60,0 0 0,0 1 0,-1-1 0,1 0 0,0 1 0,0-1 0,0 0 0,0 1 0,0-1 0,0 0 0,0 1 0,0-1 0,0 0 0,0 0 0,1 1 1,-1-1-1,0 0 0,0 1 0,0-1 0,0 0 0,0 1 0,1-1 0,-1 0 0,0 0 0,0 1 0,0-1 0,1 0 0,-1 0 0,0 0 0,0 1 0,1-1 0,-1 0 0,1 0 1,2 2 27,0-1 1,1 0 0,-1 0 0,1 0 0,-1 0-1,1-1 1,-1 1 0,1-1 0,4 0-1,21-2 113,1-1 0,-2-1 0,38-11 0,36-6-134,138-8-23,-235 28-70,-1 1 1,1 0-1,0 0 0,0 0 0,7 2 0,15 1-39,-27-3 38,0 0-1,1 0 1,-1 0 0,0 1-1,1-1 1,-1 0 0,0 0-1,0 0 1,1 1 0,-1-1-1,0 0 1,0 0 0,1 0-1,-1 1 1,0-1 0,0 0-1,0 1 1,1-1 0,-1 0-1,0 0 1,0 1 0,0-1-1,0 0 1,0 1 0,0-1-1,0 0 1,1 1 0,-1-1-1,0 0 1,0 1 0,0-1-1,0 0 1,-1 1 0,1-1-1,0 0 1,0 1-1,0-1 1,0 1 0,-4 18-34,3-15 5,-3 6 71,1 0-1,-1 0 0,-1 0 0,0 0 0,0-1 1,-1 0-1,0 0 0,-11 12 0,-3 0-68,-41 35 0,-71 41 46,91-70 151,2 2 0,-55 51 1,57-39-45,3 1 1,2 2-1,1 1 1,-32 63-1,15-33 329,48-75-442,0 0-1,0 1 1,0-1 0,0 0-1,1 0 1,-1 0 0,0 0-1,0 0 1,0 0 0,0 0-1,0 0 1,0 0 0,0 0-1,0 0 1,0 0 0,0 0-1,0 0 1,0 0-1,0 0 1,0 0 0,0 0-1,0 0 1,0 0 0,0 0-1,0 0 1,0 0 0,0 0-1,0 1 1,0-1 0,0 0-1,0 0 1,0 0 0,0 0-1,0 0 1,0 0 0,0 0-1,9-3 319,24-8 82,-5 1-353,26-5-15,-8 2-41,63-9 0,-85 20 124,41 2-1,-26 1-105,-38-1-7,-1 0 0,0 0 0,1 0 0,-1 0 0,1 0 0,-1 0 1,0 0-1,1 0 0,-1 0 0,1 0 0,-1 0 0,0-1 0,1 1 0,-1 0 0,1 0 0,-1 0 0,0 0 0,1-1 0,-1 1 1,0 0-1,1 0 0,-1-1 0,0 1 0,0 0 0,1-1 0,-1 1 0,0 0 0,0-1 0,1 1 0,-1 0 0,0-1 0,12-11-8036</inkml:trace>
</inkml:ink>
</file>

<file path=ppt/ink/ink1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46:14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4480,'2'-2'2179,"0"5"-943,2 5-326,1 18 327,-2 0 1,-1 0-1,-2 49 1,0-35-876,1 1-83,1 0 0,10 48 0,-11-69-1879,7-36-7274,-8 12 8844,0 0-1,0 0 1,0 0 0,0 0-1,0 0 1,-1 0 0,0 0-1,-2-7 1,-1-5 340,2 0 345,1 0 0,0 0 0,0 0 0,2 0 0,0 0 0,1 0 0,1 0 0,0 0-1,11-30 1,-11 39-454,1 0 0,-1 0 1,1 0-1,0 1 0,1 0 0,0 0 0,0 0 0,8-7 0,-11 11-136,0 0-1,0 0 1,0 1-1,0-1 0,0 1 1,0 0-1,0 0 1,1 0-1,-1 0 1,0 0-1,1 0 1,-1 0-1,0 1 1,1-1-1,-1 1 1,1 0-1,-1 0 1,1 0-1,-1 0 1,1 0-1,-1 0 1,1 1-1,-1-1 1,1 1-1,-1 0 1,0-1-1,1 1 1,3 3-1,-2-2 27,-1 1-1,0 0 1,0 0-1,0 0 1,0 1 0,-1-1-1,1 1 1,-1-1-1,0 1 1,0 0-1,0 0 1,0 0 0,-1 0-1,2 6 1,1 5 309,-2 0 1,3 26-1,-4-25-144,-1 0-1,-1-1 1,0 1-1,-1 0 1,-1 0 0,0-1-1,-7 17 1,6-19-149,-1-1 1,0 0 0,-1 0-1,-1-1 1,0 0-1,0 0 1,-1 0 0,-18 17-1,23-25-117,0 0 0,0 0 0,0-1 0,-1 0 0,1 0 0,-1 0 0,1 0 0,-1 0-1,0-1 1,0 1 0,0-1 0,0 0 0,0-1 0,0 1 0,0-1 0,0 1 0,0-1-1,-6-1 1,9 1-131,0 0 1,0 0-1,0 0 0,0 0 0,0 0 0,0 0 0,0-1 0,0 1 0,1 0 0,-1-1 1,0 1-1,0-1 0,0 1 0,0-1 0,0 1 0,1-1 0,-1 0 0,0 1 0,0-1 0,1 0 1,-1 0-1,1 1 0,-1-1 0,1 0 0,-1 0 0,1 0 0,-1 0 0,1 0 0,0 0 0,-1-1 1,-1-15-2212</inkml:trace>
</inkml:ink>
</file>

<file path=ppt/ink/ink1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46:15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122 118 4064,'-2'0'336,"0"0"1,0 0-1,0 0 0,0 0 0,1 1 1,-1-1-1,0 0 0,0 1 1,0 0-1,0-1 0,1 1 1,-1 0-1,0 0 0,1 0 1,-3 2-1,-4 0 1372,3-1-628,8-1 804,-1-1-1753,1 1 0,-1-1 0,1 1 1,-1 0-1,1 0 0,-1 0 0,3 2 0,11 3 292,-3-3-228,1 0 0,0-1 0,-1 0 0,1-1 0,14-1 0,2-2 12,37-7 0,-54 7-100,0-1 0,0-1 1,0 0-1,0 0 0,0-1 0,-1-1 1,0 0-1,17-13 0,-26 17-71,-1 0 0,0 0 0,1 0 0,-1-1 0,0 1 0,0-1 0,-1 1 0,1-1 0,0 0 0,-1 0 0,2-4 0,-2 5-43,-1 1-1,1-1 1,-1 1 0,0-1-1,0 1 1,0-1 0,1 1-1,-2-1 1,1 1 0,0-1-1,0 1 1,0-1-1,-1 1 1,1-1 0,0 1-1,-1-1 1,0 1 0,1 0-1,-1-1 1,0 1 0,1 0-1,-1-1 1,0 1 0,0 0-1,0 0 1,0 0-1,0 0 1,-2-1 0,-4-2-92,0 1 0,0 1 1,0-1-1,0 1 0,-1 0 1,1 1-1,-15-2 0,5 3 11,0 1 0,1 0 0,-1 1 0,0 1 0,1 0 0,0 2 0,-19 6 0,18-5 123,-1 1-1,1 1 0,0 0 0,1 1 0,-24 17 0,31-19 24,1 0 1,0 0-1,0 1 1,0 0-1,1 0 1,0 1-1,1 0 1,0 0-1,0 1 1,-6 15-1,9-18-20,0 1 13,0-1 1,0 1-1,0 1 1,1-1 0,0 0-1,1 1 1,-1-1-1,1 17 1,2-15 38,0 0 1,1-1 0,0 1-1,0-1 1,8 19 0,-8-23-17,1 1 1,0-1 0,1 0-1,-1 0 1,1 0 0,0 0-1,0-1 1,1 1 0,-1-1-1,8 5 1,-1-2 26,0 0 0,1-2 1,-1 1-1,1-1 0,0-1 0,1 0 0,-1-1 1,0 0-1,19 1 0,-8-2 15,1-2-1,-1 0 0,1-1 1,28-6-1,-47 7-370,-1-2-1,1 1 0,0-1 0,8-3 0,-7 2-1136,-1 0-1,0 0 0,0-1 0,0 0 0,-1 0 0,6-5 0,4-6-1577</inkml:trace>
</inkml:ink>
</file>

<file path=ppt/ink/ink1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46:16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38 4224,'-1'-1'152,"1"0"-16,-1 1 0,0-1-1,1 1 1,-1-1 0,1 0-1,-1 1 1,1-1 0,-1 0-1,1 1 1,-1-1 0,1 0-1,0 0 1,-1 1 0,1-1-1,0 0 1,0-1-1,0 2 212,0-1 0,0 1 0,1-1 0,-1 1-1,0-1 1,1 0 0,-1 1 0,0 0-1,1-1 1,-1 1 0,1-1 0,-1 1-1,1-1 1,-1 1 0,1 0 0,-1-1 0,1 1-1,0 0 1,19-9 1932,-16 7-2196,1 1-1,-1 0 1,0 0 0,1 0 0,0 1 0,-1-1 0,8 1 0,-11 1-78,0-1-1,0 0 1,0 1 0,-1-1 0,1 1 0,0 0 0,0-1-1,-1 1 1,1 0 0,0-1 0,-1 1 0,1 0 0,0 0-1,-1 0 1,1-1 0,-1 1 0,1 0 0,-1 0-1,0 0 1,1 0 0,-1 0 0,0 0 0,0 0 0,0 0-1,0 0 1,0 0 0,0 1 0,1 2 23,-1 0 0,0 0 0,0 0 1,-1 1-1,0 5 0,-4 1 2,1 1-1,-2-1 1,1 0 0,-1-1 0,-15 20-1,12-18 203,-3 3 89,10-14-242,0 1 1,1-1-1,-1 1 0,0 0 0,1 0 1,0 0-1,-1-1 0,1 1 0,0 1 1,0-1-1,0 0 0,0 0 0,0 0 1,0 3-1,1-4-44,0-1 1,0 1 0,1-1-1,-1 0 1,0 1 0,0-1 0,1 1-1,-1-1 1,0 1 0,0-1-1,1 0 1,-1 1 0,0-1-1,1 0 1,-1 1 0,0-1-1,1 0 1,-1 1 0,1-1-1,-1 0 1,1 0 0,-1 1-1,1-1 1,-1 0 0,0 0-1,1 0 1,-1 0 0,1 0 0,-1 0-1,1 0 1,-1 0 0,1 0-1,-1 0 1,1 0 0,-1 0-1,2 0 1,23-3 610,-19 1-639,60-13 313,-42 9-2051,33-6 1,-33 11-115</inkml:trace>
</inkml:ink>
</file>

<file path=ppt/ink/ink1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46:31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458 6 2240,'-5'-5'1982,"5"5"-1919,0 0-1,0 1 0,0-1 1,0 1-1,0-1 1,0 0-1,0 1 1,-1-1-1,1 0 0,0 1 1,0-1-1,0 0 1,-1 1-1,1-1 0,0 0 1,-1 0-1,1 1 1,0-1-1,0 0 0,-1 0 1,1 0-1,0 1 1,-1-1-1,1 0 1,0 0-1,-1 0 0,1 0 1,-1 0-1,1 0 1,0 1-1,-1-1 0,1 0 1,0 0-1,-1 0 1,0-1-1,-7 3 639,-1-1 0,0-1 0,1 1 0,-16-3 0,-4 1 295,-3 1-513,1 2-1,-47 9 1,62-8-462,0 0 1,0 2 0,0 0 0,1 0-1,0 2 1,1 0 0,-14 8 0,19-9 36,1 0 0,0 0 0,1 0 0,-1 1 0,1 0 0,1 0 0,-1 1 0,1-1 0,1 1 0,-1 0 0,1 1 0,1-1 0,-1 1 0,2 0 0,-1-1 0,-2 17 0,3-12-2,1-1 0,1 1 0,0-1 0,0 1 0,1-1 0,1 0 0,0 1 0,0-1 0,1 0 0,1 0 0,9 19 0,-8-20 21,1-1 0,0 0 0,1-1 0,0 1 0,0-2 0,1 1 0,0-1 0,16 13 0,-8-10 1,0-1 0,0 0 0,1-1 0,29 10 0,-22-9 45,2-1 1,-1-2-1,1-1 1,41 5-1,-55-10-70,0-1 0,0 0-1,0 0 1,0-1-1,0-1 1,0 0 0,0-1-1,0 0 1,-1 0-1,1-2 1,-1 1 0,14-9-1,8-5-62,-21 12 100,0-1 0,0 0-1,0-1 1,-1 0-1,20-20 1,-21 17-44,0-1-1,-1 0 1,0-1 0,-1 0-1,-1-1 1,0 0 0,0 0-1,6-23 1,-9 22 13,-1 1-1,-1-1 1,0 0 0,0-25 0,-2 34-84,-1 0 0,1 0 0,-1 0 0,0 1-1,-1-1 1,1 0 0,-1 1 0,0-1 0,-1 1 0,1 0 0,-1 0 0,0 0 0,-1 0 0,1 0 0,-8-7 0,4 6-12,-1 0 1,0 0-1,0 1 0,0 0 0,-1 0 1,1 1-1,-1 0 0,-15-4 0,4 4 47,0 1 0,0 1-1,0 1 1,-36 1-1,19 4 39,-61 13 0,95-16-45,1-1-1,-1 1 0,1 0 0,-1 0 0,1 0 0,0 0 0,-1 0 0,1 0 0,0 0 0,0 1 0,-4 2 0,6-3-44,-1 0 0,0 0 0,1 0-1,-1 0 1,1 0 0,-1 1 0,1-1 0,-1 0-1,1 0 1,0 0 0,0 0 0,0 1 0,-1-1 0,1 0-1,0 0 1,0 1 0,1-1 0,-1 0 0,0 0 0,0 0-1,1 0 1,-1 1 0,0-1 0,1 0 0,0 2 0,0-1-346,1 0 0,-1 0 0,0 0 1,1 1-1,-1-1 0,1-1 0,0 1 1,0 0-1,0 0 0,0-1 0,3 3 1,7 5-1952,6 8 355</inkml:trace>
</inkml:ink>
</file>

<file path=ppt/ink/ink1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46:32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12 3072,'0'0'32,"-1"0"17,1-1 0,-1 1 0,1 0 0,-1 0 0,1 0 0,0 0 0,-1 0 0,1 0 0,-1-1 0,1 1 0,0 0 0,-1 0 0,1 0 0,-1-1 0,1 1 0,0 0 0,-1-1 0,1 1 0,0 0 0,0-1 0,-1 1 0,1 0 0,0-1 0,0 1 0,-1-1 0,1 1 0,0 0 0,0-1 0,0 1 0,0-1 0,0 1 0,0-1 0,0 1 0,0 0 0,0-1 0,0 0 0,6 9 5730,26 38-4107,-1 4-271,9 14-197,-34-56-1105,0 0 1,1 0-1,0 0 0,0-1 0,11 7 0,-8-5-221,-2-3 410,0 0-1,12 6 1,-17-11-406,-1 0-1,1 0 1,-1 0-1,1 0 1,-1-1-1,1 1 1,0 0-1,-1-1 1,1 0-1,0 0 1,0 0-1,-1 0 1,4-1-1,3 1-1219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2:52:14.4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34 919 3552,'-1'0'136,"0"0"0,0-1 0,1 1 0,-1 0 0,0 0 0,0-1 0,0 1 0,0 0 0,-5 2 2618,7-2-2641,0 1-1,1-1 0,-1 0 0,0 1 0,0-1 0,1 1 0,-1-1 0,0 1 0,0 0 0,2 1 0,7 3 309,7 1 135,-6-1-71,0-1 0,14 2-1,4 1 171,-17-4-333,0-1 0,21 3 1,-28-5-206,-1 0 1,0-1 0,0 1-1,1-1 1,-1 0 0,0 0 0,0 0-1,0 0 1,0-1 0,0 1 0,0-1-1,3-3 1,-5 4-69,0 0 0,0-1 0,-1 1 0,1-1 0,0 0 0,-1 0 0,1 1 0,-1-1 0,0 0 0,1 0 0,-1 0 0,0-1 0,0 1 0,-1 0 0,1 0 0,0 0-1,-1-1 1,1 1 0,-1-3 0,1 1-10,-1-1 0,0 1-1,-1-1 1,1 1-1,-1-1 1,0 1 0,0 0-1,0-1 1,-3-4 0,3 7-63,-1-1 1,1 1 0,-1 0-1,0 0 1,1 1 0,-1-1 0,0 0-1,0 0 1,-1 1 0,1 0 0,-3-2-1,1 0-63,-1 1-1,0 0 0,0 0 1,0 0-1,-7-1 0,5 2 38,1 0-1,-1 0 1,0 1-1,0 0 0,0 0 1,0 1-1,0 0 1,0 0-1,1 1 1,-1-1-1,0 1 1,1 1-1,0 0 1,-1-1-1,1 2 0,0-1 1,1 1-1,-1 0 1,0 0-1,1 1 1,0-1-1,-5 7 1,4-2 83,-1 0 1,1 1 0,0 0-1,1 0 1,0 1-1,1-1 1,0 1 0,1 0-1,0 0 1,1 1 0,0-1-1,-1 15 1,3-14 22,-1 1 0,2-1 1,0 1-1,0-1 0,1 0 0,1 1 0,0-1 1,0 0-1,1 0 0,1 0 0,0-1 0,11 19 1,-11-21 12,1 0 0,0 0 1,1 0-1,0 0 0,0-1 1,1 0-1,0-1 0,1 0 1,8 6-1,-12-9-2,1 0 1,-1-1 0,0 0-1,1 0 1,0 0-1,0-1 1,0 0-1,0 0 1,0 0-1,0-1 1,0 0 0,0 0-1,1-1 1,-1 1-1,0-1 1,0-1-1,11-1 1,-12 1-7,1 0 0,-1-1 0,0 0-1,0 0 1,0 0 0,0 0 0,0-1 0,0 0 0,-1 0 0,1 0 0,-1-1 0,0 1 0,0-1 0,0 0 0,-1 0 0,5-7-1,4-7 59,-1 0-1,16-39 0,-6 12-52,-7 18-67,1 1 0,1 0 1,28-34-1,-36 50-49,2 0 1,-1 1-1,1 1 0,0 0 1,1 0-1,-1 1 0,2 0 1,-1 0-1,1 2 0,19-8 0,-3 6-58,1 1-1,0 1 0,32-1 0,-30 2 96,-26 4 6,0 0 0,0 0 0,0 1-1,-1-1 1,7 2 0,11 1 525,-32-9-246,4 6-321,0-1 0,-1 1 0,-10 1-1,-10 0-78,2 0 68,-1 2 1,0 0-1,1 2 1,0 0-1,-29 12 0,47-15-15,-1 1 0,1 0 0,0 1 0,0 0-1,0 0 1,0 1 0,1-1 0,-7 7 0,10-8 47,0 1 1,-1 0-1,1-1 1,1 1 0,-1 0-1,0 0 1,1 1-1,0-1 1,0 0 0,0 1-1,1 0 1,-1-1-1,1 1 1,-1 7 0,1 0 56,0 1 0,0 0 0,2-1 0,-1 1 0,2-1 0,-1 1 1,2-1-1,0 0 0,0 0 0,1 0 0,0 0 0,1-1 1,1 1-1,7 12 0,-4-11 9,0 0 0,1 0 0,1-1 1,0-1-1,18 16 0,-26-25 2,0 0-1,0-1 0,0 0 1,0 0-1,0 1 1,0-2-1,1 1 1,-1 0-1,0-1 1,6 1-1,4 0 92,4 2-117,0-2 0,22 0-1,-32-1 5,-5 0-11,-1 0 0,1 0 1,0 0-1,0 1 0,-1-1 0,1 0 0,0 1 0,-1 0 0,3 0 0,12 4-51,-12-4 69,0 0 0,0-1-1,0 0 1,0 0 0,0 0 0,0 0 0,0 0 0,0-1 0,0 0 0,0 0 0,0 0-1,0 0 1,0-1 0,6-3 0,-5 3 23,0 0 1,0 0-1,0 0 0,9-1 1,-10 2-27,0 0 1,1 0 0,-1 0-1,0-1 1,0 0 0,0 1-1,0-2 1,0 1 0,-1 0-1,6-5 1,80-90 126,-54 56-160,-29 34 35,69-71-37,-15 28 256,115-71-1,-144 98-189,-19 9-75,-12 14 12,0 0 0,0-1 0,0 1 0,0 0 0,1-1 0,-1 1-1,0 0 1,0-1 0,0 1 0,0 0 0,0-1 0,0 1 0,0 0 0,0-1 0,0 1 0,0 0 0,0-1 0,0 1-1,0-1 1,0 1 0,0 0 0,0-1 0,0 1 0,0 0 0,-1-1 0,1 1 0,0 0 0,0-1 0,-1 1-1,-1-1-40,1 1-1,-1 0 1,0 0 0,0-1-1,0 1 1,0 0-1,0 1 1,-3-1-1,-8 1-167,4 1 151,1-1 1,-1 1-1,1 0 1,0 1-1,0 0 0,0 0 1,0 1-1,-12 8 1,9-6 21,-1 2 0,2 0 1,-1 0-1,1 1 0,0 0 1,1 1-1,-16 21 0,6-3 12,1 0-1,-15 36 0,20-34 31,2 0 0,1 1 0,1 1-1,-8 58 1,16-76 69,0 0 1,1 0-1,4 24 0,-2-16 106,-2-21-151,1 1 0,-1-1 0,0 1 0,1 0 1,-1-1-1,1 1 0,-1-1 0,1 1 0,0-1 0,0 0 0,0 1 0,0-1 0,0 0 0,0 0 0,0 1 0,0-1 0,0 0 1,1 0-1,-1 0 0,0 0 0,1 0 0,-1-1 0,1 1 0,-1 0 0,1-1 0,-1 1 0,1-1 0,-1 1 0,1-1 1,-1 0-1,4 0 0,0 1 49,0-1 1,-1 0-1,1 0 1,0-1 0,-1 0-1,1 0 1,0 0-1,-1 0 1,1 0 0,6-4-1,9-7 124,1-2 0,26-22 0,-34 26-169,-1 0-19,-1-1 0,0 0 1,-1 0-1,0-2 0,0 1 0,8-17 1,41-85 34,-23 39 224,12-30-493,-48 104 213,1-1 0,-1 1 0,1 0 0,-1-1 0,1 1 0,-1 0 0,1-1 0,-1 1 0,0 0 0,0-1 0,0 1 0,0 0 0,0-1 0,0-1 0,-1-13-134,1 16 136,0-1 0,0 0 0,0 0 0,-1 0 0,1 1 0,0-1 0,-1 0 0,1 0 0,0 1-1,-1-1 1,1 0 0,-1 1 0,0-2 0,-1 0 30,4 4 14,-6-6 4,3-2 112,0 3-104,0 0 1,0 1-1,0-1 1,1 0-1,0 0 1,-1 0-1,1-5 0,1 6-57,-1-1 0,0 1 0,0 0-1,0 0 1,-1-1 0,1 1-1,-1 0 1,0-4 0,-5-4-220,6 9 209,0 1 0,0 0 0,0 0 0,0 0 0,0 0 1,0-1-1,-1 1 0,1 0 0,0 0 0,0 0 0,0 0 0,0 0 0,-1-1 0,1 1 0,0 0 0,0 0 1,0 0-1,-1 0 0,1 0 0,0 0 0,0 0 0,0 0 0,-1 0 0,1 0 0,0 0 0,0 0 0,0 0 1,-1 0-1,1 0 0,0 0 0,0 0 0,-1 0 0,1 0 0,-6 4-77,1 0 0,0 1 0,0-1-1,0 1 1,0 0 0,1 0 0,0 0 0,0 1-1,0-1 1,1 1 0,-6 11 0,0 8 62,-13 45 0,12-35 49,-21 75 16,-50 146-11,-6-1-32,68-185 239,-16 123 1,30-165-71,3-23-140,1 0 0,0-1 0,0 1 0,0 0 0,1 0 0,0 0 0,0-1 0,1 10 0,0 7 123,-1-12-64,-6 0-26,3 7 16,2-14-43,1 0 0,0-1 0,0 1 0,-1 0 0,1 0 0,-1 0 0,0 0 0,-1 3 0,4-4 22,-3 6-34,-4 14-71,1-7-52,7-10 145,-3-4-24,0 1-1,0-1 1,1 0-1,-1 1 0,0-1 1,0 0-1,0 1 0,0-1 1,0 0-1,1 1 0,-1-1 1,0 0-1,0 1 1,0-1-1,0 1 0,0-1 1,0 0-1,0 1 0,0-1 1,0 0-1,0 1 0,0-1 1,-1 1-1,1 8 116,0-8-104,1-1 1,-1 1 0,0-1-1,0 1 1,0-1-1,0 1 1,1-1 0,-1 1-1,0-1 1,1 1-1,-1-1 1,0 1-1,1-1 1,-1 0 0,0 1-1,1-1 1,-1 0-1,1 1 1,-1-1 0,1 0-1,-1 1 1,1-1-1,-1 0 1,1 0 0,-1 0-1,1 1 1,-1-1-1,1 0 1,-1 0 0,2 0-1,-2 0 51,2 0-12,0 1-1,0-1 1,-1 0-1,1 0 1,0 0-1,-1 0 1,1 0-1,2-1 1,2 1 49,-4-1-78,1 1-1,0-1 0,0 0 1,-1 0-1,1 0 1,0 0-1,-1-1 0,1 1 1,-1-1-1,0 0 0,1 1 1,-1-1-1,2-3 0,11-6 124,-12 8-133,1 0 0,-1 0 0,0 0 0,0 0 0,0 0 0,-1 0 0,5-8 0,3-3-101,-5 7 86,0-1 0,-1 0 1,0-1-1,4-9 0,-1 1 6,1-1-105,-1-1 0,-1 0 1,5-30-1,4-57-177,-5 27 137,-4 37-111,-2-1 0,-1-46-1,-3 80-872,9 12 1151,-1 0-1,1-1 1,-1 0 0,1-1 0,16 1-1,2-3 189,1 0-1,40-9 0,-55 7-183,0-1-1,-1 0 0,0 0 1,0-1-1,0-1 0,-1 0 1,20-14-1,-13 9 8,-2-1 1,1-1-1,-2-1 0,0 0 1,23-28-1,-17 9 1,-2 0 0,15-38 0,-21 44 35,6-15-135,2 2-1,37-54 1,26-35 585,-75 115-733,-8 13 130,1-1 0,-1 1 0,0-1 1,0 0-1,0 0 0,0 0 0,-1 1 0,1-1 0,0 0 1,-1 0-1,1-3 0,-2 5 52,-1 0-1,1 0 1,-1 0 0,1 0-1,0 1 1,-1-1 0,1 1 0,-1-1-1,1 1 1,0-1 0,-1 1 0,1 0-1,0 0 1,0-1 0,-1 1 0,1 0-1,0 0 1,0 0 0,-1 2-1,-1 2-2,-1 1-1,1 0 1,0-1 0,0 1-1,1 0 1,0 1-1,0-1 1,-1 8-1,-1 8-21,0 24 0,2-23 80,1 8 128,6 56 0,-2-47 9,-2-31-127,0-1 0,0 1 0,1-1 0,0 0 0,0 1-1,1-1 1,8 15 0,-10-20 10,0-1 0,1 1 0,-1-1 1,1 1-1,0-1 0,0 0 0,0 0 0,0 0 0,0 0 0,1 0 0,-1 0 1,0 0-1,1-1 0,-1 1 0,1-1 0,0 0 0,0 0 0,-1 0 1,1 0-1,0 0 0,0-1 0,0 1 0,0-1 0,0 0 0,5 0 0,-2-1 25,0 0-1,1-1 0,-1 1 0,0-2 0,0 1 0,0 0 0,0-1 0,0 0 0,0-1 0,-1 1 0,8-7 1,4-6 23,30-32 0,-31 29-56,3-2 31,-2 0 1,-1-2-1,0 0 1,17-36-1,-5 9-62,13-29 80,-26 50-79,-9 17-36,0 0 1,0-1 0,-2 0 0,7-21-1,-6 8-1178,-6 33 1064,0-1-1,-1 1 1,0-1-1,0 1 1,-1-1-1,-6 12 1,4-7 158,-1 0 0,-3 16 0,4-11-1,1 1-1,1 0 0,1 0 0,0 0 1,1 0-1,2 24 0,2 6 56,-3-34 94,1 0-1,5 25 1,-6-37-143,0 0 0,1 0 0,-1-1 0,0 1 0,1 0 0,-1 0 0,1-1 0,-1 1 0,0 0 0,1-1 0,-1 1 0,1 0 0,0-1 0,-1 1 0,1-1 0,0 1 0,-1-1 0,1 1 0,0-1 0,-1 0 0,1 1 0,0-1 0,0 0 0,-1 0 0,1 1 0,0-1 0,0 0 0,0 0 0,-1 0 0,1 0 0,0 0 0,0 0 0,0 0 0,-1 0 0,1 0 0,0-1 0,0 1 0,1-1 0,0 1-4,0-1 0,0 1 0,0-1 0,0 0 0,0 0 0,-1 0 0,1 0 0,0-1 0,0 1 0,-1 0 0,1-1 0,-1 1 0,3-3 0,-1-3 20,-2 5-18,1-1 0,-1 1 0,0 0-1,1 0 1,-1 0 0,1 0 0,2-3 0,-3 5-57,-1 0 108,0 1-580,3-1 526,0-1-1,-1 1 1,1-1-1,-1 0 1,1 0-1,-1 0 1,1 0-1,-1 0 1,1-1 0,-1 1-1,0-1 1,0 0-1,3-3 1,9-5 93,109-77 238,5-2-136,-111 78-153,-1 1 1,0-2-1,-1 0 1,0-1-1,23-27 1,-38 39-69,1 0 0,0 0 0,0 0 0,-1 0 0,1 0 0,-1 0 0,1-1-1,-1 1 1,1 0 0,-1 0 0,0-1 0,0 1 0,1 0 0,-1 0 0,0-1 0,0 1 0,0 0 0,0 0 0,0-1 0,-1 1 0,1 0-1,0 0 1,-1-1 0,1 1 0,-1 0 0,1 0 0,-1 0 0,1 0 0,-2-2 0,0 1-31,1 1-1,-1-1 1,1 1 0,-1-1-1,0 1 1,1-1 0,-1 1-1,0 0 1,0 0 0,0 0-1,0 0 1,0 1 0,0-1-1,-1 0 1,-3 0 0,-2 0-32,0-1 1,0 2 0,-1-1 0,1 1 0,0 1-1,0-1 1,0 1 0,-1 1 0,1-1-1,0 1 1,1 1 0,-1 0 0,-7 3-1,-2 3-104,6-3 128,0 0 1,0 0-1,1 1 1,-15 12-1,23-16 53,-1-1 1,1 1-1,0-1 0,0 1 0,0 0 1,0 0-1,0 0 0,1 0 0,-1 0 1,1 0-1,0 0 0,0 0 0,0 1 1,0-1-1,1 0 0,-1 1 0,1-1 1,0 1-1,0-1 0,0 0 1,1 5-1,0-2 34,0 0 0,1 0 1,-1-1-1,1 1 0,0 0 1,1-1-1,-1 0 0,1 1 0,0-1 1,1 0-1,7 8 0,-6-8 7,0 0 0,1 0-1,0-1 1,0 0 0,0 0-1,0-1 1,1 1-1,-1-1 1,11 3 0,-4-3 40,0-1-1,0 0 1,0-1 0,0 0 0,0-1 0,0 0-1,0-1 1,0-1 0,0 0 0,17-5 0,-8 0-19,-1 0 0,0-2 0,0-1 0,-1 0 0,0-2-1,-1 0 1,0-1 0,26-24 0,-40 32-64,1 0 0,-1 0-1,0 0 1,-1-1 0,1 0-1,-1 0 1,0 0 0,-1 0-1,1-1 1,-1 1 0,-1-1-1,1 0 1,-1 0 0,0 0-1,-1 0 1,1 0 0,-1-14-1,-1 17-58,1 0 0,-1 0-1,1 0 1,1-8 0,-1 11 42,-1 0 1,0 0-1,1 0 1,-1 0 0,1 0-1,-1 0 1,1 0 0,-1 0-1,1 0 1,-1 0-1,1 0 1,0 1 0,0-1-1,0 0 1,-1 0 0,1 1-1,0-1 1,0 1-1,0-1 1,0 0 0,1 1-1,9-5-107,-10 4 99,0 1 0,0-1 0,0 1 0,0-1 0,0 1 0,0 0-1,0-1 1,0 1 0,0 0 0,1 0 0,-1 0 0,0 0-1,0 0 1,2 0 0,-1 1 6,0 0 0,-1 0 1,1 0-1,0 0 0,-1 0 0,1 1 0,-1-1 0,0 1 1,1-1-1,-1 1 0,0-1 0,0 1 0,0 0 0,0 0 1,0-1-1,0 1 0,0 0 0,-1 0 0,1 0 0,-1 0 1,1 0-1,-1 2 0,1 8-55,0-1 0,-2 23 0,1-12 189,-1-7-180,1-8 75,-1 0 0,2 0 1,0 10-1,-1-15 2,1 0 1,-1 0-1,1-1 0,-1 1 1,1 0-1,0 0 0,0-1 1,0 1-1,0 0 0,0-1 1,0 1-1,0-1 0,0 1 1,1-1-1,-1 0 0,0 1 1,3 1-1,1-1 22,0 1 0,0 0 0,0-1 0,0 0 0,0 0 0,0 0 0,0-1 0,0 0 0,1 0 0,-1 0 0,1-1 0,-1 1 0,1-1 0,7-1 0,60-9 315,117-30 0,-171 35-333,1-1 1,-1 0-1,-1-2 1,1 0-1,33-20 1,-42 19 14,0 0 0,0 0-1,0-1 1,-2 0 0,11-15 0,-14 19-2,-1-1 0,0-1 0,6-12 0,-9 19-70,0-1-1,-1 0 0,1 0 0,0 0 0,-1 0 0,0 0 0,1 0 0,-1 0 0,0 0 0,0 0 1,0 0-1,0 0 0,0 0 0,0 0 0,-1 0 0,1 0 0,-1 0 0,1 0 0,-1 0 1,-1-2-1,1 3 10,1 1 1,-1-1-1,0 0 1,1 1-1,-1-1 1,0 1-1,1-1 1,-1 0-1,0 1 1,0 0-1,1-1 1,-1 1-1,0-1 1,0 1 0,0 0-1,0 0 1,1 0-1,-1-1 1,0 1-1,0 0 1,0 0-1,0 0 1,0 0-1,0 0 1,0 0-1,1 1 1,-1-1-1,0 0 1,0 0-1,0 1 1,0-1-1,0 0 1,0 2-1,-4 0-46,0 1 0,0 0 0,1 1-1,-6 4 1,3-2 38,-15 11 24,0 2 0,-20 22 0,36-35 3,0 0 1,1 0 0,0 1 0,1 0 0,0 0 0,0 0 0,0 1 0,1-1-1,0 1 1,0 0 0,-2 14 0,4-16 48,1 0 0,1-1-1,-1 1 1,1-1 0,0 1 0,0-1-1,0 1 1,1-1 0,0 0 0,0 0-1,0 1 1,1-1 0,0-1 0,0 1-1,0 0 1,0-1 0,1 0 0,0 1-1,0-1 1,0-1 0,0 1 0,6 3-1,-3-2 14,0 0 0,0 0 0,0-1 0,1-1 0,-1 1 0,1-1-1,0 0 1,0-1 0,0 0 0,1 0 0,-1 0 0,0-1 0,1-1 0,8 0-1,-6-1 20,-1-1 0,1 0 0,-1-1 0,1 0 0,12-6-1,48-28 94,-42 22-65,165-89 328,-179 95-408,1 0 0,-1 0 0,-1-1 0,0-1 0,-1-1 0,0 0 0,0 0 0,15-21 0,-15 12 21,0 0 1,18-43-1,12-50-1,-32 84-14,47-164-861,-43 134 576,-2 11-34,8-68 0,-21 117 294,1-2-83,-1-1 0,0 1 0,1-1 0,-1 0 0,0 1 0,0-1 0,-1 1 0,1-1 0,0 1 0,-1-1 0,0 1-1,1-1 1,-3-2 0,3 4 52,-1 0-1,1 0 0,-1 1 1,1-1-1,-1 0 0,1 1 1,-1-1-1,0 0 0,0 1 1,1-1-1,-1 1 1,0-1-1,0 1 0,1 0 1,-1-1-1,0 1 0,0 0 1,0 0-1,0-1 0,0 1 1,1 0-1,-1 0 0,0 0 1,0 0-1,0 0 0,0 0 1,0 0-1,0 0 0,0 1 1,0-1-1,1 0 0,-1 0 1,0 1-1,0-1 0,0 1 1,1-1-1,-1 0 0,-1 2 1,-3 1-11,-1 0 0,1 1 0,-9 8 0,1 2 85,1 0 0,0 0 1,1 1-1,1 0 0,1 1 1,0 1-1,-10 25 0,2 0 176,2 2 0,2 0-1,2 0 1,-8 74 0,16-95-138,1-1 1,0 1 0,2 0-1,1 0 1,1 0 0,1-1-1,7 29 1,-7-40-94,1 0 0,0-1 0,0 1 0,1-1 0,0 0 0,1 0 0,1 0-1,-1-1 1,1 0 0,1 0 0,0-1 0,0 0 0,0 0 0,1-1 0,0 0 0,12 6 0,13 5-1988,2-2 538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2:53:09.7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672 87 2656,'5'-7'10602,"0"-6"-9247,-5 11-1278,0 1 0,-1-1 0,1 0 0,-1 1 0,1-1-1,-1 0 1,0 1 0,0-1 0,1 1 0,-1-1 0,0 1 0,0-1 0,-1 1 0,1-1 0,0 1 0,-3-2 0,-22-16 1090,21 17-986,1-1-72,-1 2 0,1-1 0,-1 0 0,1 1 0,-1 0 0,0 0 0,0 0 0,-5 0 0,1 0 30,-11-1 101,-1 1 0,1 0-1,-1 1 1,1 2 0,-34 6 0,15 1-141,-69 26 0,95-30-103,-1 1 0,1 1 0,0 0 0,0 1-1,1 0 1,0 1 0,-12 11 0,16-12 12,0 1-1,0 0 1,1 0-1,1 0 1,-1 1-1,1 0 1,1 0 0,0 1-1,-6 16 1,-16 72 17,10-35-2,4-19 45,2 1 0,3 0 1,1 0-1,-1 61 0,9-94-15,1 0 1,0-1-1,0 1 0,1 0 1,1-1-1,0 0 0,1 0 1,0 0-1,1 0 0,0-1 1,1 0-1,0 0 0,15 16 1,-18-22-21,1-1 0,-1 0 0,1 0 0,-1 0 0,1-1 0,0 1 0,0-1 0,1 0 0,-1-1 0,10 4 0,-6-4 29,0 0 1,0 0-1,0 0 1,0-2-1,0 1 1,11-1-1,9-3 52,-1-1-1,0-2 0,38-11 0,-32 7-129,-1-1 1,0-1-1,38-22 0,-59 28-5,0-1-1,0-1 1,-1 0 0,0-1-1,-1 0 1,0-1-1,0 0 1,-1 0-1,0-1 1,-1 0-1,9-17 1,-7 6 5,-1-1 0,-1 0 0,-1 0 0,-1-1 0,-1 0 0,2-28 0,-6 27-159,-1 21 162,0 0-1,0 0 1,0 0 0,0 1 0,1-1 0,0 0 0,0 0-1,0 0 1,0 0 0,3-4 0,-1 1-247,-5 20 141,-4 97 307,0 7-95,7-99-46,0 1 1,1-1-1,1 0 0,6 25 1,-8-40 3,0 0 1,0 1-1,0-1 1,1 0-1,-1 0 1,1 0-1,0 0 1,0 0-1,4 5 1,-5-8-29,0 1 0,-1-1 1,1 1-1,0 0 0,0-1 1,0 1-1,0-1 0,0 0 1,0 1-1,0-1 0,0 0 1,0 0-1,0 0 0,0 1 1,1-1-1,-1 0 0,0 0 1,0 0-1,0-1 0,0 1 1,0 0-1,0 0 1,0-1-1,0 1 0,0 0 1,0-1-1,0 1 0,0-1 1,0 1-1,0-1 0,-1 0 1,2 0-1,5-4-46,0-1-1,-1 0 1,0 0-1,0 0 1,0 0-1,-1-1 1,5-8 0,3-7-99,9-25 1,-9 21 82,-7 10 36,0 0 0,0-1 0,4-30 0,-7 33-7,-2-7-148,-2 15-43,-2 13-64,0 5 245,1-1 0,0 1 0,1 0 0,0 0 0,1 0 0,0 0 0,2 12-1,-1-17 14,0-1 0,1 1-1,0-1 1,0 1-1,0-1 1,1 0 0,0 0-1,0 0 1,1 0-1,0 0 1,0-1 0,0 1-1,0-1 1,6 4-1,-5-4 42,0-1-1,1 0 0,0 0 0,0 0 1,0-1-1,0 0 0,0 0 1,1 0-1,-1-1 0,1 0 0,-1 0 1,1-1-1,0 0 0,0 0 1,0-1-1,0 1 0,0-2 0,0 1 1,0-1-1,-1 0 0,1 0 0,0-1 1,0 0-1,8-3 0,0-1-167,0-1-1,-1 0 0,1-1 0,-2-1 1,17-12-1,-22 15 78,-1-1-1,1 0 1,-1 0 0,0-1-1,-1 0 1,0-1 0,0 1 0,-1-1-1,6-13 1,0-3 0,-2 0 1,-1 0-1,0-1 0,-2 0 1,-1 0-1,-2-1 0,1-27 1,-4 47 15,1 0 0,-1 0 0,3-10 1,-2 15-8,-1 0 0,1 0 0,-1 0 0,1 0 0,0 0 1,0 1-1,0-1 0,0 0 0,0 0 0,0 1 1,0-1-1,1 1 0,-1-1 0,1 1 0,-1 0 1,2-2-1,-1 3 26,0 0 0,0-1 0,-1 1 0,1 0 0,0 1 0,-1-1 0,1 0 0,0 0 0,0 1 0,-1-1 0,1 1 0,-1 0 0,4 1 0,-2-1 6,0 0 1,0 1-1,0 0 1,-1-1-1,1 1 1,0 0-1,3 4 1,-1-1 62,-1 0 1,0 1-1,0 0 1,-1-1-1,0 2 1,0-1-1,0 0 1,0 0-1,-1 1 1,2 10-1,2 19 245,-2 1-1,0 45 1,-3-64-288,0 1 0,2 0 0,0 0 0,1-1 0,1 1 0,1-1 0,8 19 0,2-11 252,-15-25-243,1 0 1,-1 0-1,0 0 0,1 0 1,-1 0-1,0-1 0,1 1 1,-1-1-1,1 1 0,-1-1 1,1 1-1,0-1 0,-1 0 1,3 0-1,-1 1 64,2-1-29,0 1 0,-1-1-1,1-1 1,0 1-1,-1 0 1,1-1-1,0 0 1,-1 0 0,9-4-1,-5 2-29,0 0 0,-1-1 0,0 0 0,13-9 0,-3 0-58,-1-1 0,0-1 0,-1 0 0,0-1 0,-2 0 0,0-1 0,13-21 0,-13 11 49,10-31-1,-1 4-25,-11 20 8,-9 24-121,-2 10 123,0 0-1,0 0 0,0 0 0,0 0 0,0 0 0,0 0 0,0 0 0,1 0 0,-1 0 1,0 0-1,0 0 0,0 0 0,0 0 0,0 0 0,0 0 0,0 0 0,0 0 1,0 0-1,0 0 0,0 0 0,0 0 0,0 0 0,0 0 0,0 0 0,0 0 0,0 0 1,0 0-1,0 0 0,0 0 0,0 0 0,0 0 0,0 0 0,1 0 0,-1 0 1,0 0-1,0 0 0,0 0 0,0 0 0,0 0 0,0 0 0,0 0 0,8 79 188,-6-52-204,1 0-1,12 45 1,-12-62 21,1-1 0,0 1 0,1-1 0,0 0-1,0-1 1,1 1 0,0-1 0,1 0 0,0 0 0,0-1 0,14 11 0,5-3 156,-5-4-45,-15-8-69,1 0 0,0 0 0,0 0 0,0-1 0,1 0 0,-1 0 0,0-1-1,1 0 1,-1-1 0,1 1 0,-1-1 0,0-1 0,1 1 0,-1-1 0,1-1 0,-1 1 0,0-1 0,0-1 0,12-4 0,-10 2-43,0 0 0,0 0 0,-1 0 1,1-1-1,-2-1 0,1 1 1,8-10-1,-12 12-41,0-1 1,0 0-1,-1-1 1,0 1-1,0-1 1,0 1 0,0-1-1,-1 0 1,0 0-1,0 0 1,0-1-1,0-11 1,1-9 97,-4-47 1,1 65-59,-1 1 0,-1-1 1,1 0-1,-1 1 0,-1 0 0,0-1 0,0 1 0,0 0 0,-7-11 0,9 18 4,1 0 1,-1 0-1,1 0 0,-1 0 0,0 0 0,1 0 0,-1 0 0,0 1 0,0-1 0,0 0 0,0 0 1,1 1-1,-1-1 0,0 0 0,0 1 0,0-1 0,0 1 0,0-1 0,-1 1 0,1-1 0,0 1 1,0 0-1,0 0 0,-2 0 0,2 0 22,0 1 1,-1-1-1,1 1 1,0 0-1,0-1 0,0 1 1,-1 0-1,1 0 1,0 0-1,0 0 0,0 0 1,0 0-1,0 1 1,1-1-1,-2 2 0,-1 2 18,1-1 0,-1 1 0,1 0 0,0 0-1,1 0 1,0 0 0,-1 0 0,1 6 0,-2 44 129,3-30 32,9 50 0,-8-69-152,1 0 0,0-1 0,0 1 0,0-1 1,1 1-1,0-1 0,0 0 0,0 0 0,1 0 1,0-1-1,0 1 0,0-1 0,0 0 0,0 0 1,6 4-1,-2-3 64,0 1 0,1-1 1,-1-1-1,1 0 0,0 0 0,0 0 0,0-1 1,14 2-1,-8-3-46,1 0 1,0-1-1,0-1 0,28-3 0,63-16-1254,-71 11 232,-26 6 340,0 0 1,0-1 0,0-1 0,-1 1 0,0-2 0,1 1 0,14-11-1,-17 10-591,0-1 0,-1 0 0,1 0-1,-1-1 1,7-9 0,6-6-1177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3:05:37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0 751 2912,'5'-6'427,"1"0"0,0 0 1,0 0-1,1 1 0,-1 0 0,1 1 1,0-1-1,15-6 0,12-8 816,14-11-119,-16 11-592,0-1 0,-2-1 1,30-28-1,-48 36-388,-1 1 0,0-2 0,-1 0 0,0 0 0,13-28 0,-6 6 168,16-51 0,5-55 130,-23 79-153,-10 41-218,-2 16-81,-1-1-1,0 1 0,-1-1 0,0 0 0,0 1 0,0-1 0,-1 0 0,0 0 0,-1-8 0,1 14 5,0 1 1,0 0-1,0 0 0,0 0 0,0 0 1,0 0-1,0-1 0,0 1 0,0 0 1,0 0-1,0 0 0,-1 0 0,1 0 1,0-1-1,0 1 0,0 0 0,0 0 1,0 0-1,0 0 0,0 0 0,0 0 0,0-1 1,0 1-1,-1 0 0,1 0 0,0 0 1,0 0-1,0 0 0,0 0 0,0 0 1,-1 0-1,1 0 0,0 0 0,0 0 1,0 0-1,0 0 0,-1 0 0,-3 5-125,-6 18 54,9-22 78,-111 258 886,15-39 156,16 14 12,69-187-859,2 1 0,2 0 1,-2 54-1,10-88-150,0 0 0,1 1-1,0-1 1,1 0 0,6 20 0,-7-28-8,1 0-1,0-1 1,1 1 0,-1-1 0,1 1 0,0-1 0,0 0 0,1 0 0,0 0-1,0 0 1,0-1 0,0 0 0,1 0 0,9 7 0,28 11 132</inkml:trace>
</inkml:ink>
</file>

<file path=ppt/ink/ink2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46:33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18 3488,'1'-1'119,"-1"0"1,1-1-1,-1 1 0,1 0 1,0 0-1,-1 0 0,1 0 1,0 0-1,0 0 0,0 0 1,0 0-1,0 0 0,0 0 1,0 0-1,1 0 0,-2 11 5471,-4 21-5285,4-27 125,-2 9-216,0-1-1,-1 1 0,-1-1 1,0 0-1,0 0 0,-1-1 1,-1 1-1,0-1 0,0 0 1,-11 13-1,8-13-112,1-1 1,-2 0-1,0-1 0,0 0 1,0 0-1,-1-1 0,-1-1 1,-20 12-1,28-18 60,-1 1 0,1-1-1,0 0 1,-1 0 0,1 0 0,-1-1 0,-8 0 0,11 0-117,0 0-1,0 0 1,1-1 0,-1 1 0,0 0-1,0-1 1,0 0 0,1 1 0,-1-1 0,-2-1-1,4 1-38,-1 1-1,0-1 0,1 1 0,-1-1 0,0 0 1,1 1-1,-1-1 0,1 0 0,-1 0 1,1 1-1,-1-1 0,1 0 0,-1 0 0,1 0 1,0 0-1,0 0 0,-1 1 0,1-1 1,0 0-1,0 0 0,0-1 0,0 1-21,0 0 0,0 0 0,0 0 0,1 1 1,-1-1-1,0 0 0,0 0 0,1 0 0,-1 1 0,0-1 0,1 0 0,-1 1 0,1-1 0,-1 0 0,1 1 0,-1-1 1,1 1-1,-1-1 0,1 0 0,0 0 0,2 0-26,-1 0 1,0 0-1,0 0 0,0 0 1,1 0-1,-1 0 1,3 0-1,1 0-12,1 0-1,0 0 0,0 1 1,-1 0-1,8 0 1,-9 1 114,0 0 1,-1 0-1,1 1 1,-1 0-1,1-1 1,-1 1-1,1 1 1,-1-1-1,5 4 1,36 32 615,-28-23-409,21 23 603,-37-37-704,5-1 86</inkml:trace>
</inkml:ink>
</file>

<file path=ppt/ink/ink2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46:34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41 3392,'0'-1'50,"0"1"0,0 0 0,0-1 0,0 1 0,0 0 0,0-1 1,0 1-1,-1 0 0,1-1 0,0 1 0,0 0 0,0-1 0,-1 1 0,1 0 0,0-1 0,0 1 1,-1 0-1,1 0 0,0-1 0,-1 1 0,1 0 0,0 0 0,-1 0 0,1 0 0,0-1 0,-1 1 0,1 0 1,0 0-1,-1 0 0,1 0 0,0 0 0,-1 0 0,1 0 0,-1 0 0,1 0 0,-1 0-18,1 0 0,0 0 0,-1 0 0,1 0 0,0 0 0,0 0 0,-1 0 0,1 0 0,0 0 0,-1 0 0,1 0 0,0-1 0,0 1 0,-1 0 0,1 0 0,0 0 0,0 0 0,-1 0 0,1-1 0,0 1 0,0 0 0,0 0 0,-1 0 0,1-1 0,0 1 0,0 0 0,0 0 0,0-1 0,-1 1 0,1 0 0,0 0 0,0-1-1,0-1 390,-1 1-1,1 0 0,-1-1 0,0 1 0,1 0 0,-1-1 0,0 1 0,0 0 0,0 0 0,0 0 0,0 0 1,-1-2-1,1 3-394,1 0 1,0 0-1,0 0 1,0 0-1,0-1 1,0 1-1,0 0 0,-1 0 1,1 0-1,0 0 1,0 0-1,0-1 1,0 1-1,0 0 1,0 0-1,0 0 1,0-1-1,0 1 1,0 0-1,0 0 1,0 0-1,0 0 1,0-1-1,0 1 1,0 0-1,0 0 1,0 0-1,0-1 0,0 1 1,0 0-1,0 0 1,0 0-1,0 0 1,0-1-1,1 1 1,-1 0-1,0 0 1,0 0-1,0 0 1,0 0-1,0-1 1,0 1-1,1 0 1,-1 0-1,0 0 1,0 0-1,0 0 1,0 0-1,1 0 1,-1 0-1,0 0 0,1-1 2,0 1-1,0 0 1,0-1-1,0 1 1,-1 0-1,1 0 0,0 0 1,0 0-1,0 0 1,0 0-1,0 0 1,1 1-1,6 0 90,-1 0 0,1 0 0,0-1 0,-1 0 0,10-1 0,18 0 93,57 11 281,14 1-182,86-8 265,-157-3-577,-34 0 1,1 0 0,-1 0 0,0-1 0,0 2 0,0-1 1,1 0-1,-1 0 0,0 0 0,0 0 0,0 1 1,0-1-1,0 1 0,0-1 0,0 1 0,1-1 1,-1 1-1,0 0 0,-1-1 0,1 1 0,0 0 1,0 0-1,0-1 0,0 1 0,-1 0 0,1 0 0,0 0 1,-1 0-1,1 0 0,-1 0 0,1 0 0,-1 1 1,1-1-1,-1 0 0,0 0 0,1 1 0,-1 4 48,0 0 0,0 0-1,-1 0 1,0 0-1,-2 10 1,-1 3 76,4-14-101,-1 0 0,-1-1 0,1 1 0,-1-1 1,-3 8-1,3-8-162,1 0 1,-1 1 0,0-1 0,1 1 0,-1 6 0,1 6-324</inkml:trace>
</inkml:ink>
</file>

<file path=ppt/ink/ink2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46:48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1245 2560,'-9'11'7158,"22"-14"-5632,17-5-1176,21-20 239,-34 18-438,28-12 0,-15 8-44,-24 10-91,0 1-1,1 0 0,-1 0 1,1 0-1,0 1 0,0 0 1,0 0-1,8 0 0,-15 2-8,1 0 0,-1 0 0,0 1 0,1-1 0,-1 0 0,1 0 0,-1 1 0,0-1 0,1 0 0,-1 0 0,0 1 0,1-1-1,-1 0 1,0 1 0,0-1 0,1 0 0,-1 1 0,0-1 0,0 1 0,1-1 0,-1 0 0,0 1 0,0-1 0,0 1 0,0-1 0,0 0 0,0 1 0,0-1 0,0 1-1,0-1 1,0 1 0,0 0 0,-1 14 260,-2 6 65,-16 72 435,6-40-570,2 0-1,3 1 1,2 0 0,3 1-1,2-1 1,2 1 0,10 61-1,-1-24 49,13 74 278,-9-79-395,-5-23-37,9 59 125,3 22-118,-18-124 142,-1-1 0,-1 38 0,-2-30-368,-7-7 352,5-13-400,3-7 177,0-1 1,-1 0-1,1 0 0,0 0 0,0 0 0,0 1 1,0-1-1,0 0 0,0 0 0,-1 0 0,1 1 1,0-1-1,0 0 0,0 0 0,0 0 1,0 1-1,0-1 0,0 0 0,0 0 0,0 1 1,0-1-1,0 0 0,0 0 0,0 0 0,0 1 1,0-1-1,1 0 0,-1 0 0,0 1 0,0-1 1,0 0-1,0 0 0,0 0 0,0 0 0,0 1 1,1-1-1,-1 0 0,0 0 0,0 0 0,-5 4 178,4-3-54,4-1 515,-3-12 171,2-12-675,1 0-1,2 0 1,0 1-1,10-31 1,-7 27-83,8-21 32,2 0 1,29-54-1,5-9-197,47-151-11,42-167-138,-90 234 126,-41 151 30,17-70-47,41-154-22,-62 249 165,12-21-1,1-6 72,-8 15-203,-2 10 121,-2-1 1,0 0-1,-2 0 0,4-30 0,-5 16 24,1-24-211,-2 13 175,2 0 0,19-76 0,-14 79 16,-7 26-28,2 0 0,0 0 0,11-26 0,-15 42 19,0 0-1,-1 0 0,1 0 0,-1 0 1,1 0-1,-1 0 0,0 0 0,1-1 1,-1 1-1,0 0 0,-1-3 0,1-6-486,63 37-453,21-5 1066,34 17-256,-106-35 184,2-1-1,-1 0 0,0 0 1,0-1-1,0-1 0,1 0 0,-1-1 1,0 0-1,21-6 0,-18 4-18,23-1-1,-23 3-42,23-5-1,3-2 75,0 3 0,62-1 0,-52 4-52,147 0-30,9 0 162,-123-3-64,169-5 3,-179 10 24,126-2-184,-147-1 261,112-8-167,193 1-57,-144 9 110,276 3 310,-468-1-318,147 0 8,203-6 287,-281 5-151,291-9 549,-9 0-136,-92-3-191,-52-2-222,-193 12-211,53 2 216,-38 1-168,-40-1-833,24-4-1,-33 3 660,4 0-1581,-13-1-2183,-8 1 1054</inkml:trace>
</inkml:ink>
</file>

<file path=ppt/ink/ink2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46:51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68 3712,'-1'-16'4131,"2"13"-2131,-1 13-1497,-5 61 579,2-48-811,2 0-1,1 26 1,2 168 917,-3-117-456,6 19 873,-7-114-1164,-1-9 141,-3-18 96,-14-95 159,9-23-717,11 114-139,1-1 0,1 1-1,8-37 1,-7 53-44,1-1 0,0 1 0,0 0-1,1 0 1,0 0 0,1 1 0,0-1 0,0 1-1,1 1 1,11-12 0,-4 6 59,1 1 0,0 0 0,1 1 0,32-18 0,-36 24-33,0-1-1,1 2 0,0 0 0,0 0 1,0 1-1,27-4 0,-36 7 20,1 1-1,0-1 1,-1 1-1,1 0 1,0 1-1,-1-1 1,1 1 0,-1 0-1,1 0 1,-1 0-1,1 1 1,-1 0-1,0 0 1,0 0 0,0 0-1,0 0 1,0 1-1,0 0 1,-1 0-1,1 0 1,-1 0-1,0 0 1,0 1 0,3 3-1,-2-1 21,0 0-1,0 0 0,-1 1 1,1-1-1,-1 1 1,-1 0-1,3 8 1,-5-12 9,1-1 1,-1 1 0,0 0 0,0 0 0,0 0 0,0-1 0,-1 1-1,1 0 1,-1 0 0,0-1 0,0 1 0,0 0 0,0-1-1,0 1 1,0-1 0,-1 1 0,1-1 0,-1 0 0,0 0-1,0 1 1,-2 1 0,-2 2 28,0-1 0,-1 0 0,0 0 0,0 0 0,0-1 0,0 1 0,-1-2 0,0 1 0,0-1 0,0-1 0,-10 3 0,-11 1 107,-55 4 0,45-7-244,36-3 87,0 1-1,-1-1 1,1 1-1,0 0 1,-1 0-1,1 0 1,0 1-1,-4 1 1,6-2 5,0-1 0,0 1 0,1-1 0,-1 1 0,0 0 0,1-1 0,-1 1 0,0 0 0,1 0-1,-1-1 1,1 1 0,-1 0 0,1 0 0,-1 0 0,1 0 0,0 0 0,-1 0 0,1-1 0,0 1 0,0 0 0,0 0 0,0 0 0,0 0 0,0 0 0,0 0 0,0 0 0,0 0 0,0 0 0,0 0 0,1 0-1,-1 1 1,29 63 421,-15-34 26,1 0-1,36 56 0,53 52 417,-100-134-739,0 0 0,0 0 0,1 0 0,0 0 0,0-1 0,0 0 0,0 0 1,9 5-1,-13-9-89,-1 0-74,1 1 1,-1-1-1,1 0 0,-1 0 1,0 1-1,1-1 1,-1 0-1,1 0 0,-1 0 1,1 0-1,-1 0 1,0 1-1,1-1 0,-1 0 1,1 0-1,-1 0 1,1 0-1,-1 0 0,1-1 1,-1 1-1,1 0 0,-1 0 1,0 0-1,1 0 1,-1 0-1,1-1 0,-1 1 1,1 0-1,-1 0 1,0-1-1,1 1 0,7-4-916</inkml:trace>
</inkml:ink>
</file>

<file path=ppt/ink/ink2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46:53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68 896,'0'-1'88,"-1"0"0,1 1 1,-1-1-1,1 0 0,0 1 0,-1-1 0,1 0 0,0 1 1,0-1-1,-1 0 0,1 0 0,0 1 0,0-1 0,0 0 1,0 0-1,0 0 0,0 1 0,0-1 0,0 0 1,0 0-1,1 1 0,-1-1 0,0 0 0,0 0 0,1 1 1,-1-1-1,0 0 0,1 1 0,0-2 0,2-9 718,2-3 484,-4 12-828,0 0 1,0 0-1,0-1 1,0 1-1,-1 0 1,1-5-1,-1 162 4774,0-46-3949,6-70-786,-6-38 139</inkml:trace>
</inkml:ink>
</file>

<file path=ppt/ink/ink2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46:54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48 2720,'-2'0'235,"-19"4"383,21-4-533,-1 0-1,0 0 1,1 0 0,-1 0-1,0 0 1,1 1 0,-1-1-1,0 0 1,1 0 0,-1 1-1,1-1 1,-1 0 0,0 1-1,1-1 1,-1 0 0,1 1-1,-1-1 1,1 1 0,0-1-1,-1 1 1,1 0 0,-1-1-1,1 1 1,0 0 398,1 0 0,0-1 0,0 1 0,-1 0 0,1-1 0,0 0 0,0 1 0,0-1 0,0 1 0,0-1 0,0 0 0,1 1 0,4 0-373,4 1 434,0-1-1,0 0 0,0-1 1,0 0-1,0-1 0,10-1 1,62-16 508,-37 8-447,34-7-93,91-7 0,-98 25-965,-69-1-170</inkml:trace>
</inkml:ink>
</file>

<file path=ppt/ink/ink2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46:54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54 4224,'-7'3'1365,"5"-2"-826,7-1 535,-1-1 0,1 1 1,-1-1-1,1 0 0,5-2 0,3-2 371,21-12 0,-23 11-1086,0 1-1,15-6 0,-20 9-302,0 1 0,0-1 0,0 1-1,10 0 1,-15 0-54,1 1 0,-1 0 0,1 0-1,-1 0 1,1 1 0,-1-1 0,0 0-1,1 0 1,-1 1 0,1-1 0,-1 1 0,0-1-1,0 1 1,1 0 0,-1-1 0,0 1-1,0 0 1,0 0 0,0 0 0,0 0 0,0 0-1,0 0 1,0 0 0,0 0 0,1 2-1,-1 1-1,1 0 0,-1 1-1,0-1 1,0 1-1,0-1 1,-1 1 0,0 0-1,0-1 1,0 1-1,0-1 1,-1 1-1,1 0 1,-1-1 0,-1 1-1,-2 7 1,-3 4 87,0 0 1,-17 26-1,15-28 153,0 0 0,-1-1 0,-1 0 0,-23 21 0,93-38 2048,33-8-1866,-38 5-129,-12 2-4208,-33 5 1836</inkml:trace>
</inkml:ink>
</file>

<file path=ppt/ink/ink2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46:55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6 571 3328,'-1'0'70,"1"0"1,0 0-1,0 0 0,-1 1 0,1-1 1,0 0-1,0 0 0,-1 0 1,1 0-1,0 0 0,0 0 1,-1 1-1,1-1 0,0 0 1,0 0-1,0 0 0,-1 1 1,1-1-1,0 0 0,0 0 1,0 1-1,0-1 0,0 0 1,-1 0-1,1 1 0,0-1 1,0 0-1,0 0 0,0 1 0,0-1 1,0 0-1,0 1 0,0-1 1,0 0-1,0 0 0,0 1 1,0-1-1,0 0 0,0 1 1,0-1-1,1 0 0,-1 0 1,0 1-1,0-1 0,0 0 1,1 1 154,-1-1 1,1 0 0,-1 0 0,1 0 0,0 0 0,-1 0 0,1 1 0,-1-1-1,1 0 1,0 0 0,-1 0 0,1-1 0,-1 1 0,1 0 0,-1 0 0,1 0-1,0 0 1,-1-1 0,1 1 0,-1 0 0,1 0 0,-1-1 0,1 1 0,28-21 460,-1-1 1,-1-2 0,35-39-1,-12 5-494,67-99 0,-104 139-176,62-97 304,-26 38-180,-35 53-818,-35 70-314,3 2 1402,-23 100 1,36-123-8,1 1 1,-1 50 0,9-56 70,-4-19-440,0 0-1,1-1 0,-1 1 0,0 0 1,0 0-1,1-1 0,-1 1 0,0-1 0,1 1 1,-1 0-1,1-1 0,-1 1 0,1-1 1,-1 1-1,1-1 0,-1 1 0,1-1 0,0 1 1,-1-1-1,1 0 0,0 1 0,-1-1 1,1 0-1,0 1 0,0-1 0,1 0 3,-1 0 0,0-1-1,1 1 1,-1 0 0,0-1-1,1 1 1,-1-1 0,0 0-1,0 1 1,1-1 0,-1 0-1,0 0 1,0 0 0,1-1-1,15-16 239,-16 16-235,15-21 163,-1 1 0,13-29 0,17-27 40,-18 40-525,1 1 1,34-34-1,-58 67 119,6-4-189,-10 8 348,1 0 0,-1 0 1,0 0-1,0 0 0,0 0 1,0 0-1,0 0 0,0 0 0,0 0 1,0 0-1,0 0 0,1 0 1,-1 1-1,0-1 0,0 0 1,0 0-1,0 0 0,0 0 0,0 0 1,0 0-1,0 0 0,0 0 1,0 0-1,0 0 0,0 0 1,0 0-1,0 1 0,0-1 0,0 0 1,0 0-1,0 0 0,0 0 1,0 0-1,0 0 0,0 0 1,0 0-1,0 1 0,0-1 0,0 0 1,0 0-1,0 0 0,0 0 1,0 0-1,0 0 0,0 0 1,0 0-1,0 0 0,0 0 0,0 1 1,0-1-1,0 0 0,0 0 1,0 0-1,0 0 0,0 0 1,-1 0-1,1 1-15,-5 19 126,1 1 1,0 0 0,2 0-1,0 0 1,2 25 0,1-16 55,2 0 1,1 0 0,9 31-1,-9-46-41,0-1 0,9 20 0,-4-21-4</inkml:trace>
</inkml:ink>
</file>

<file path=ppt/ink/ink2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46:57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17 119 3072,'0'0'976,"-9"-6"1482,2 9 1278,9-5-2256,11-6 634,-11 6-2043,0 1 0,1-1 0,-1 1 0,0 0 0,0-1 1,1 1-1,-1 0 0,1 1 0,-1-1 0,5-1 0,14 0 187,0 1 0,32 2 0,-41 0-272,27 4 49,-37-5-45,1 1 0,-1-1-1,0 1 1,0 0 0,0 0-1,0 0 1,1 0 0,-1 0-1,-1 1 1,1-1 0,0 0-1,0 1 1,0 0 0,1 1-1,-1 0 15,-1-1 1,1 1-1,-1 0 0,0-1 0,0 1 0,0 0 1,0 0-1,0 0 0,-1 0 0,1 0 0,-1 0 1,0 0-1,0 0 0,0 0 0,-1 5 0,-1 3 210,0 0 0,-8 21 0,1-3-96,-4 16-28,8-31-36,1 0-1,0 0 0,1 0 1,-2 28-1,5-39-28,0-1 0,0 0 0,0 1 0,0-1 0,0 1 0,1-1 0,-1 0 0,1 1 0,-1-1 0,1 0 0,0 0 0,0 1 0,0-1 0,0 0 0,1 0 0,-1 0-1,0 0 1,1 0 0,-1 0 0,1-1 0,0 1 0,0 0 0,0-1 0,0 0 0,0 1 0,0-1 0,0 0 0,0 0 0,0 0 0,0 0 0,1 0 0,-1-1 0,0 1 0,1 0 0,2-1 0,4 1 111,0-1 1,-1-1 0,1 1-1,-1-2 1,1 1-1,-1-1 1,0 0 0,16-7-1,13-8-19,0-1-1,-1-3 0,-1 0 1,-1-3-1,32-28 1,-44 33-46,-1-1 1,-1-1-1,-2-1 1,25-35-1,-41 53-82,0 0 0,1 0 0,-1 0 0,-1 0 1,1 0-1,-1-1 0,1 1 0,-1-1 0,-1 1 0,1-1 0,-1 1 0,1-1 0,-1 1 0,0-1 0,-1 0 1,1 1-1,-1-1 0,0 1 0,0-1 0,-1 1 0,-1-5 0,2 7-16,-1 0 1,1 0-1,-1 1 1,1-1-1,-1 0 0,0 1 1,0-1-1,1 1 0,-1 0 1,0-1-1,0 1 1,-1 0-1,1 0 0,-3 0 1,-8-6-210,13 7 183,0 0-1,0 0 1,0-1-1,0 1 1,-1 0-1,1 0 1,0 0-1,0 0 1,0-1-1,0 1 0,0 0 1,0 0-1,0 0 1,0-1-1,0 1 1,-1 0-1,1 0 1,0 0-1,0-1 1,0 1-1,0 0 1,0 0-1,0 0 0,0-1 1,0 1-1,0 0 1,1 0-1,-1 0 1,0-1-1,0 1 1,0 0-1,0 0 1,0 0-1,0-1 0,0 1 1,0 0-1,0 0 1,1 0-1,-1 0 1,0 0-1,0-1 1,0 1-1,0 0 1,1 0-1,-1 0 1,0 0-1,0 0 0,1 0 1,8-6-4113,-1 5 2028</inkml:trace>
</inkml:ink>
</file>

<file path=ppt/ink/ink2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46:57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15 5216,'-2'-2'369,"-3"0"1044,3 6 1663,14-6 710,8-3-2237,4-1-1150,-20 5-373,0 1 1,0 0-1,0 0 1,-1 0 0,1 1-1,0-1 1,0 1 0,0 0-1,-1 0 1,1 0 0,0 1-1,-1-1 1,1 1 0,5 4-1,-7-5-32,0 0 0,0 1 0,-1-1 0,1 1 0,0 0 0,-1 0 0,1-1 0,-1 1 0,1 0 0,-1 0 0,0 1 0,0-1 0,0 0 0,0 0 0,0 0 0,-1 1 0,1-1 0,-1 0 0,1 1 0,-1-1 0,0 0 0,0 1 1,0 4-1,-1-3 33,0 0 1,0 0 0,0 0 0,-1 0-1,1 0 1,-1 0 0,0 0 0,0-1-1,0 1 1,0-1 0,-5 5 0,-1 1 179,-1 0 1,-15 11 0,17-15 3,0 1-1,0 0 1,1 0 0,-1 0 0,2 1 0,-11 13-1,16-19-167,0-1-1,0 0 0,0 0 0,-1 1 1,1-1-1,0 0 0,0 0 1,0 1-1,0-1 0,0 0 0,0 0 1,0 1-1,0-1 0,0 0 0,0 0 1,0 1-1,0-1 0,0 0 0,0 1 1,0-1-1,0 0 0,0 0 1,0 1-1,0-1 0,0 0 0,0 0 1,1 1-1,-1-1 0,0 0 0,0 0 1,0 1-1,1-1 0,10 4 656,19-5-266,-24 0-290,220-5-1657,-192 6 299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3:05:40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48 622 2976,'-1'0'184,"-1"1"0,1-1 1,0 0-1,-1 1 0,1-1 1,0 1-1,0-1 0,-1 1 0,1 0 1,0-1-1,0 1 0,0 0 1,0 0-1,0 0 0,0 0 0,0 0 1,-1 1-1,2-1-22,0 0 0,-1-1 0,1 1 0,-1-1 0,1 1-1,0 0 1,-1-1 0,0 1 0,1-1 0,-1 1 0,1-1 0,-1 0 0,1 1 0,-1-1 0,0 1 0,1-1 0,-1 0 0,0 0 0,0 1-1,1-1 1,-1 0 0,0 0 0,1 0 0,-1 0 0,0 0 0,0 0 0,1 0 0,-1 0 0,0 0 0,0 0 0,1 0 0,-1 0 0,0-1-1,1 1 1,-2-1 0,1 0-101,1 1-1,0-1 1,-1 0-1,1 1 1,0-1-1,0 0 1,0 1-1,0-1 1,-1 0-1,1 1 1,0-1-1,0 0 1,0 0-1,1 1 1,-1-1-1,0 0 1,0 1-1,0-1 1,0 0-1,1 1 1,-1-1-1,0 0 1,1 1-1,-1-1 1,0 0-1,1 0 0,1-2 126,17-40 521,2 2 1,30-43-1,-32 53-477,15-22 183,2 1 0,3 2 1,83-83-1,-103 115-257,76-76 584,-93 92-774,0 0 0,1-1 0,-1 1 0,1 0 0,-1 1 0,1-1 1,-1 0-1,1 1 0,0-1 0,3 0 0,-6 2 23,0 0 0,1 0 0,-1 1 1,0-1-1,0 0 0,0 0 0,0 1 1,1-1-1,-1 0 0,0 0 0,0 0 1,0 1-1,0-1 0,0 0 0,0 0 0,0 1 1,0-1-1,0 0 0,0 1 0,0-1 1,0 0-1,0 0 0,0 1 0,0-1 1,0 0-1,0 0 0,0 1 0,0-1 0,0 0 1,-1 1-1,-2 12-40,2-10 25,-2 13-96,-2-1 1,-10 26-1,1-4 236,-76 231 644,89-264-690,0 0 1,0 1 0,0-1-1,0 0 1,0 7-1,1-10-54,0-1 0,0 1 0,0 0 0,0-1 0,0 1-1,0-1 1,0 1 0,1-1 0,-1 1 0,0-1 0,0 1 0,0-1 0,1 0-1,-1 1 1,0-1 0,0 1 0,1-1 0,-1 1 0,0-1 0,1 0 0,-1 1-1,1-1 1,-1 0 0,1 1 0,-1-1 0,0 0 0,1 0 0,-1 1-1,1-1 1,-1 0 0,1 0 0,-1 0 0,1 0 0,-1 0 0,1 0 0,-1 1-1,1-1 1,-1 0 0,1 0 0,0-1 0,-1 1 0,1 0 0,-1 0 0,1 0-1,-1 0 1,1 0 0,-1-1 0,1 1 0,-1 0 0,0 0 0,1-1 0,0 1-1,4-3 18,0 0-1,-1 1 0,1-2 0,-1 1 1,0 0-1,0-1 0,0 0 0,0 0 1,0 0-1,-1 0 0,0-1 0,4-5 1,4-6 13,16-19-43,2 2 0,1 0 1,2 3-1,1 0 0,1 2 1,1 1-1,41-22 0,-62 40-17,-9 6-47,0-1 0,-1 1 1,1 0-1,0 1 0,1 0 0,-1-1 1,0 1-1,9-1 0,-14 3 58,0 0 0,1 0 0,-1 0 0,0 0 0,0 0 0,0 0 0,1 0 0,-1 0 0,0 1 0,0-1 0,0 0 0,0 0 0,1 0 0,-1 0 0,0 0 0,0 1 0,0-1 0,0 0 0,0 0-1,0 0 1,1 1 0,-1-1 0,0 0 0,0 0 0,0 0 0,0 1 0,0-1 0,0 0 0,0 0 0,0 0 0,0 1 0,0-1 0,0 0 0,0 0 0,0 0 0,0 1 0,0-1 0,0 0 0,-1 1 0,-2 9-61,-75 127-270,51-86 442,-24 53 615,49-95-509,5-10 33,12-13 94,-12 11-330,31-30-25,1 3 0,1 0 0,1 2 0,69-37 0,-102 62-34,0 1 0,0 0-1,1 1 1,5-3 0,-9 4 35,0 0 1,0-1 0,0 1 0,-1 0 0,1 0-1,0 0 1,0 0 0,0 0 0,0 0 0,0 0 0,-1 0-1,1 0 1,0 0 0,0 1 0,0-1 0,-1 0-1,1 0 1,0 1 0,0-1 0,-1 1 0,1-1 0,0 0-1,0 1 1,-1-1 0,1 1 0,-1 0 0,1-1-1,0 1 1,0 1 0,0 0-2,0 1-1,0 0 1,0 0 0,-1 0-1,1 0 1,-1 0 0,1 0-1,-1 0 1,0 0 0,0 0-1,-1 3 1,-8 37-182,5-25 149,4-15 45,-4 13 31,2-1 1,0 1-1,0 20 0,2-31-1,0-1 0,1 1 0,-1-1 1,1 1-1,0-1 0,1 0 0,1 6 0,-2-8-5,0 0 1,1 0-1,-1 0 1,0 0-1,1 0 0,-1-1 1,1 1-1,-1 0 1,1-1-1,0 1 0,0-1 1,0 1-1,0-1 1,4 2-1,-1-2 16,0 1 0,0-1 0,0 0 0,0 0 0,1 0-1,-1-1 1,0 1 0,1-1 0,-1-1 0,0 1 0,6-2 0,4-1-30,-1-1 0,25-9 0,-12 0 37,0-1-1,0-2 1,-2 0 0,29-25-1,2 0-32,108-75 69,-148 101-130,-16 15 38,0-1 0,1 1 1,-1 0-1,0-1 0,1 1 0,-1 0 0,0-1 1,0 1-1,0 0 0,1-1 0,-1 1 0,0 0 0,0-1 1,0 1-1,0-1 0,0 1 0,0 0 0,0-1 1,0 1-1,0-1 0,0 1 0,0-1 0,0 1 0,0 0 1,0-1-1,0 1 0,0-1 0,0 1 0,0 0 0,-1-1 1,1 1-1,0 0 0,0-1 0,-1 0 0,1 1 2,-1 0 0,1 0 0,0 0-1,0 0 1,-1-1 0,1 1 0,0 0 0,-1 0-1,1 0 1,0 0 0,-1 0 0,1 0-1,0 0 1,-1 0 0,1 0 0,0 0 0,-1 0-1,1 0 1,0 1 0,-1-1 0,1 0-1,0 0 1,-1 0 0,-10 4-24,1 1 0,-1 0-1,1 0 1,0 1 0,1 1-1,0-1 1,0 1 0,-16 17 0,0 3-1,-33 46-1,33-38 110,2 0-1,1 2 0,-33 77 1,52-105-52,0 0 0,1 0 0,0 0 0,-1 11 0,2-16 18,1-1 1,0 1-1,0-1 1,1 1-1,-1 0 1,1-1-1,-1 1 1,1-1-1,0 1 1,1-1-1,-1 0 1,0 1 0,4 4-1,-4-6-16,1-1 0,-1 1 0,0-1 1,1 0-1,-1 0 0,1 1 0,-1-1 0,1 0 0,0 0 0,-1-1 1,1 1-1,0 0 0,0 0 0,-1-1 0,1 1 0,0-1 0,0 0 1,0 0-1,0 1 0,0-1 0,0 0 0,0 0 0,-1-1 0,4 1 1,1-2 35,1 1 0,0-1 0,-1 0 1,1 0-1,9-6 0,-3 1-38,1-1-1,-1-1 0,-1-1 0,1 1 1,11-14-1,48-57 65,23-49 26,-46 60-363,-43 60 13,-7 10-65,-10 13-52,-40 94-111,43-89 505,1 1 0,1-1 1,-6 40-1,11-55-18,1-1 1,-1 1-1,1 0 0,0 0 1,1 0-1,-1 0 1,1 0-1,0 0 1,0 0-1,0-1 1,0 1-1,1 0 0,-1-1 1,4 6-1,-3-7 4,-1 1 0,1-1 0,0 0 0,1 0 0,-1 0 0,0 0 0,0-1 0,1 1-1,-1-1 1,1 1 0,-1-1 0,1 0 0,0 0 0,-1 0 0,1 0 0,0-1 0,0 1-1,0-1 1,0 1 0,0-1 0,3 0 0,6-1 25,0 0 0,1-1 0,-1-1-1,0 0 1,0 0 0,-1-1 0,1 0 0,-1-1 0,0-1 0,0 0-1,0 0 1,-1-1 0,0 0 0,12-12 0,3-4-51,-2-1-1,-1-1 1,0-1 0,20-34-1,16-31 8,29-43-172,-84 130 135,-2 3 12,-1 0 0,1-1-1,0 1 1,0 0-1,0 0 1,0 0 0,0 0-1,0-1 1,0 2-1,1-1 1,-1 0 0,0 0-1,1 0 1,-1 0-1,2 0 1,-2 1 4,-1 0 0,0 1 0,0-1 0,1 0 1,-1 0-1,0 1 0,0-1 0,0 0 0,0 0 0,1 1 0,-1-1 0,0 0 1,0 1-1,0-1 0,0 0 0,0 1 0,0-1 0,0 0 0,0 1 0,0-1 0,0 0 1,0 1-1,0-1 0,0 0 0,0 1 0,0-1 0,0 0 0,0 0 0,0 1 1,-1-1-1,1 2-25,-7 51-66,-22 78 0,-25 51 173,54-181-66,-8 22 157,-1-1-1,-1 0 1,-1-1 0,-15 24 0,26-45-147,-1 1 0,1-1 1,0 1-1,0-1 0,-1 1 0,1-1 0,0 1 1,-1-1-1,1 0 0,0 1 0,-1-1 0,1 0 1,0 1-1,-1-1 0,1 0 0,-1 1 0,1-1 1,-1 0-1,1 0 0,-1 0 0,1 1 0,-1-1 1,1 0-1,-1 0 0,1 0 0,-1 0 0,1 0 1,-1 0-1,1 0 0,-1 0 0,1 0 0,-1 0 1,1 0-1,-1 0 0,1-1 0,-1 1 1,1 0-1,-1 0 0,1 0 0,-1-1 0,1 1 1,0 0-1,-1-1 0,1 1 0,-1 0 0,1-1 1,0 1-1,-1 0 0,1-1 0,0 1 0,-1-1 1,0-1 18,-1 0 0,1-1 0,0 1 0,-1 0 0,1-1 0,0 1 0,1-1 0,-2-4 0,1 4-4,0-2-54,1-1 0,-1 1 0,1 0 0,0 0 0,0 0 0,1-7 0,0-7-38,-1 16 35,0 1 1,0 0 0,0-1-1,0 1 1,0-1 0,1 1-1,-1 0 1,1-1 0,-1 1-1,1 0 1,0-1 0,0 1-1,2-4 1,-2 10-37,1-1 1,-1 0-1,1 0 1,0 0-1,3 5 1,2 3 113,-4-6-10,1 3-5,0-1 0,1 0 0,0 1 0,1-1 0,6 6 0,-10-11-14,0-1 1,0 1-1,0-1 0,0 1 1,0-1-1,0 0 0,1 0 1,-1 0-1,0 0 0,1 0 1,-1-1-1,1 1 0,-1-1 1,1 1-1,-1-1 0,1 0 1,0 0-1,-1 0 0,1 0 1,-1-1-1,1 1 0,2-1 1,9-4 10,-1 0 1,0 0-1,0-1 1,0 0 0,22-17-1,52-46-37,-83 65 20,148-133 63,-72 60-7,-50 46-149,1 2 0,1 1 0,36-24 0,-66 51 41,0-1 1,0 1 0,0 0 0,0 0 0,0 0 0,1 0-1,-1 0 1,0 1 0,5-2 0,-6 2 29,-1 1 0,1-1 0,0 0 0,0 0 0,0 0 0,0 1 0,0-1 0,-1 1 0,1-1 0,0 1 0,0-1 0,-1 1 0,1-1 0,0 1 0,-1-1 0,1 1 0,0 0 0,-1-1 0,1 1 0,-1 0 0,1 0 0,-1-1 0,0 1 0,1 0 0,-1 0 0,0 0 0,1 1 0,2 8-12,-1-1 1,0 1-1,-1 0 1,0 0-1,-1 0 1,0 0-1,0 0 1,-3 14-1,2-2 50,-2 2 5,0 1 0,-2-1 1,0 0-1,-2 0 0,-1-1 0,0 0 0,-2 0 0,-1-1 0,-26 41 0,34-59-8,1 0 0,-1-1 1,0 0-1,0 0 0,0 0 0,0 0 0,0 0 0,-1 0 1,0-1-1,1 1 0,-1-1 0,0 0 0,0-1 1,0 1-1,0-1 0,0 1 0,0-1 0,-1 0 1,1-1-1,0 1 0,-1-1 0,1 0 0,0 0 0,-1 0 1,1 0-1,0-1 0,-1 0 0,1 0 0,0 0 1,0 0-1,0-1 0,0 0 0,0 1 0,0-2 0,-6-3 1,4 3-33,1-1 1,1 1-1,-1-1 1,1 0-1,-1 0 1,1-1-1,0 1 1,1-1-1,-1 0 1,1 0-1,0 0 1,0 0-1,-3-7 1,6 11 7,0 1 0,-1-1 0,1 0 1,0 1-1,0-1 0,0 1 0,-1-1 0,1 1 0,0-1 1,0 0-1,0 1 0,0-1 0,0 1 0,0-1 0,0 0 1,0 1-1,0-1 0,1 1 0,-1-1 0,0 0 0,0 1 0,0-1 1,1 1-1,-1-1 0,0 1 0,0-1 0,1 0 0,0 1-4,0-1-1,0 0 1,0 1 0,0-1-1,0 1 1,0 0-1,0-1 1,0 1-1,0 0 1,0-1-1,1 1 1,-1 0-1,2 0 1,3 0-6,1 1 1,-1 0-1,1 0 1,8 2-1,128 48 302,-46-15 33,-81-31-391,0-1 0,0-1 0,1 0 0,30 0 0,-8-4-2734,-1-3-3463,-10-1 2358</inkml:trace>
</inkml:ink>
</file>

<file path=ppt/ink/ink2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46:59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1 243 3552,'2'1'1007,"0"1"0,1 0 0,-1-1 0,1 1 0,-1-1 0,1 0 0,-1 0 0,6 2 0,33 5 1216,44-4-1675,-27-5 53,0-3 0,114-22 0,25-8 1,-152 30-413,1 2-1,62 5 1,-104-3-184,200 26 363,-160-19-199,-1-3-1,1-1 1,51-4-1,-31 0-143,409 1 316,-389-3-218,41 2-54,-2 2-44,-77-1 14,214-7 302,-20-14 63,-109 6-210,463-52 78,-139 17 888,-151 18-512,102 6-139,-219 17-474,-122 2-3353,-59 5-1007</inkml:trace>
</inkml:ink>
</file>

<file path=ppt/ink/ink2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47:00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40 3392,'-10'-7'4257,"1"1"-219,9 6-3999,0 0 0,0 0 0,0 0 0,0 0 0,0 0 0,0 0 0,0 0 0,0 0 0,0-1 0,-1 1-1,1 0 1,0 0 0,0 0 0,0 0 0,0 0 0,0 0 0,0 0 0,0-1 0,0 1 0,0 0 0,0 0 0,0 0-1,0 0 1,0 0 0,0 0 0,0-1 0,0 1 0,0 0 0,0 0 0,0 0 0,0 0 0,0 0 0,0 0 0,0 0-1,0-1 1,0 1 0,0 0 0,0 0 0,0 0 0,1 0 0,-1 0 0,0 0 0,0 0 0,0 0 0,0-1-1,0 1 1,0 0 0,0 0 0,52-4 1476,81-11-918,-96 12-515,66 3-1,-39 2-73,-64-2-5,1-1 0,0 1 0,0 0 1,0 0-1,0 0 0,0 0 0,0 0 0,0 1 0,0-1 1,0 0-1,0 0 0,0 1 0,0-1 0,0 0 1,-1 1-1,1-1 0,0 1 0,0-1 0,0 1 0,-1-1 1,1 1-1,0 0 0,0 0 0,-1 1 11,1-1 0,-1 0 0,0 0 0,0 0 0,0 0 0,-1 0 0,1 1 1,0-1-1,0 0 0,-1 0 0,1 0 0,0 0 0,-1 0 0,1 0 0,-1 0 0,0 0 0,1 0 0,-1 0 0,-1 1 0,-5 7-2,-1 0 1,0-1-1,-1 0 0,-18 13 0,-12 12 124,-94 122 18,13-13 215,116-137-354,-2 1 27,0 0 0,1 0 0,-1 0 0,2 1 0,-1 0 0,-5 11 0,10-18-27,-1 0-1,1 1 0,0-1 1,0 0-1,0 0 0,0 0 0,0 1 1,0-1-1,0 0 0,0 0 0,0 1 1,0-1-1,0 0 0,0 0 1,0 1-1,0-1 0,0 0 0,0 0 1,0 1-1,1-1 0,-1 0 0,0 0 1,0 0-1,0 1 0,0-1 1,0 0-1,0 0 0,1 0 0,-1 1 1,0-1-1,0 0 0,0 0 0,1 0 1,-1 0-1,11 3 457,18-6 284,-27 3-699,76-15 878,-54 9-908,0 1-1,0 1 0,0 2 1,36-1-1,-41 5-182,38-4 0,-48 1-1567,-1 0 0,1-1 0,13-4 0,-4 1-900</inkml:trace>
</inkml:ink>
</file>

<file path=ppt/ink/ink2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47:02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30 4896,'-12'-1'3850,"3"0"1789,16 4-4755,18 2-494,0-1-1,1-1 1,-1-1-1,30-2 1,104-13 82,-60 4-82,114-13-299,-212 22-76,23 0-131,-23 0 119,0 0-1,0 0 1,0 0-1,0 0 1,0 1-1,0-1 1,0 0-1,0 1 1,0-1-1,0 1 1,0-1 0,0 1-1,-1-1 1,1 1-1,0 0 1,0-1-1,-1 1 1,1 0-1,0 0 1,-1 0-1,1-1 1,0 2-1,-1 0 14,0-1-1,0 0 0,0 0 1,0 1-1,0-1 0,0 0 0,0 0 1,0 0-1,-1 1 0,1-1 0,0 0 1,-1 0-1,1 0 0,-1 1 1,1-1-1,-1 0 0,-1 2 0,-16 21-58,16-22 30,-8 9 26,-2 0 0,0-1 0,0 0 0,0-1 0,-20 11 0,-8 6 48,-37 34 65,2 2-1,4 4 1,2 3 0,-78 102 0,11-12 498,131-153-554,4-5-29,0 0-1,0-1 1,1 1 0,-1 0 0,0 0 0,1 0 0,-1 0 0,1-1-1,-1 1 1,1 0 0,-1 2 0,10-2 423,13-2-257,0-2 0,0 0 0,22-6 0,32-6-54,-25 9-28,0-1-40,-1 2-1,84 2 1,-97 4 2,-29-2-63,1 1 0,0 1 1,-1-1-1,17 5 0,-13-5-447,8-7-6578,-3-6-661,-8 3 6066,4-3-596</inkml:trace>
</inkml:ink>
</file>

<file path=ppt/ink/ink2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47:02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4640,'0'0'57,"0"-1"1,0 1 0,0 0-1,0 0 1,0 0 0,1 0-1,-1 0 1,0 0-1,0-1 1,0 1 0,0 0-1,0 0 1,0 0 0,1 0-1,-1 0 1,0 0-1,0 0 1,0 0 0,0 0-1,1 0 1,-1 0-1,0 0 1,0 0 0,0 0-1,0 0 1,1 0 0,-1 0-1,0 0 1,0 0-1,0 0 1,0 0 0,0 0-1,1 0 1,-1 0-1,0 0 1,0 1 0,4 6 1693,-1 17 448,-2-16-1855,4 89 2739,4 36-1696,-9-131-1391,1 1 0,-1-1 0,0 0 0,1 0 0,-1 0 0,1 1 0,1 1 0,-1-2-1260</inkml:trace>
</inkml:ink>
</file>

<file path=ppt/ink/ink2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47:02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3 100 3808,'-1'-3'239,"1"-1"1,-1 1-1,1-1 0,0 0 1,0 1-1,0-1 1,0 1-1,1-6 0,-1 7 6,1-1 0,-1 0-1,1 1 1,-1-1 0,1 0-1,0 1 1,0-1 0,0 1-1,0-1 1,1 1-1,-1 0 1,1 0 0,-1-1-1,1 1 1,0 0 0,0 0-1,0 0 1,0 1-1,0-1 1,0 0 0,0 1-1,4-2 1,-3 1-95,0 1 1,1-1-1,-1 1 1,1 0-1,-1 0 1,1 0-1,-1 0 1,1 1-1,0-1 1,-1 1-1,1 0 1,0 0-1,-1 1 1,1-1-1,0 1 1,-1-1-1,1 1 1,-1 0-1,1 1 1,-1-1-1,1 1 1,2 1-1,3 1 46,8 4 173,-1 1 1,0 1-1,21 15 1,-34-23-264,0 1 0,0-1-1,0 1 1,-1 0 0,1 0 0,-1 0-1,1 0 1,-1 0 0,0 0 0,0 1-1,0-1 1,-1 1 0,1-1 0,-1 1 0,0 0-1,0 0 1,0-1 0,0 1 0,-1 0-1,0 0 1,0 0 0,0 6 0,-1-7-41,0 0 1,0 0-1,0 0 1,0 0-1,-1 1 1,1-2-1,-1 1 1,0 0-1,0 0 1,0-1-1,0 1 1,0-1-1,-1 1 1,1-1-1,-1 0 1,0 0-1,1 0 1,-1 0-1,0-1 1,0 1-1,0-1 1,0 0-1,0 0 1,-1 0-1,-2 1 1,-1 0-151,1-1 0,0 0 0,0 0 0,0-1 0,0 0-1,-1 0 1,1 0 0,0-1 0,0 0 0,0 0 0,0 0 0,-9-4 0,13 4-197,0 0-1,0 1 1,1-1 0,-1-1 0,0 1-1,1 0 1,-1 0 0,1-1-1,-1 1 1,1-1 0,-1 1-1,1-1 1,0 1 0,-1-3 0,-5-9-1734</inkml:trace>
</inkml:ink>
</file>

<file path=ppt/ink/ink2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47:03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84 4320,'0'0'61,"0"0"0,-1 0 0,1 0 0,0 0 0,0 0 0,0 0 0,0 0 0,0 0 0,0-1 0,-1 1 0,1 0 0,0 0 0,0 0 0,0 1 0,0-1 0,0 0 0,0 0 0,-1 0 0,1 0 0,0 0 0,0 0 0,0 0 0,0 0 0,0 0 0,0 0 0,-1 0 0,1 0 0,0 0 0,0 0 0,0 0 0,0 1-1,0-1 1,0 0 0,0 0 0,0 0 0,0 0 0,0 0 0,-1 0 0,1 0 0,0 1 0,0-1 0,0 0 0,0 0 0,0 0 0,0 0 0,0 0 0,0 1 0,0-1 0,0 0 0,0 0 0,0 0 0,0 0 0,0 0 0,0 0 0,0 1 0,0-1 0,1 0 0,-1 0 0,0 0 0,0 0 0,0 0 0,8 10 3056,-1-2-2255,-4-3-539,0-1-1,1 0 1,0 0 0,0 0 0,0 0 0,0 0 0,1-1 0,-1 0 0,1 0 0,0 0-1,0 0 1,7 2 0,-10-4-250,1 0 0,-1-1 0,1 1 0,0-1-1,-1 1 1,1-1 0,0 0 0,-1 0 0,1 0-1,0 0 1,-1-1 0,1 1 0,0-1 0,-1 1-1,1-1 1,-1 0 0,1 0 0,-1 0 0,1 0-1,-1-1 1,0 1 0,0-1 0,1 1 0,-1-1 0,0 0-1,0 0 1,-1 0 0,3-3 0,-2 3-96,0-1 0,0 0 0,0 0 0,0 0 0,-1 0 0,1 0 0,-1-1 0,0 1 0,0 0 0,0-1 0,-1 1 0,1-1 0,-1 1 0,0-1 0,1 1 0,-2-1 0,1 1 0,0-1 0,-1 1 0,0 0 0,1-1 0,-1 1 0,-1 0 0,1-1 0,0 1 0,-1 0 0,0 0 0,1 0 0,-1 0 0,0 0 0,-1 1 0,1-1 0,0 1 0,-1-1 0,0 1 0,1 0 0,-1 0 0,0 0 0,0 0 0,0 0 0,0 1 0,0-1 0,-1 1 0,-3-1 0,4 1 8,0 0 0,1 0 0,-1 1 0,0-1-1,0 1 1,0-1 0,0 1 0,0 0 0,0 0 0,0 1-1,0-1 1,1 0 0,-1 1 0,0 0 0,0 0 0,0 0-1,1 0 1,-4 2 0,1-1 83,1 1-1,0 0 1,0 0-1,0 0 1,0 0-1,1 1 1,-1 0 0,1-1-1,0 1 1,0 0-1,0 1 1,1-1-1,-1 0 1,-2 10-1,-4 11 194,4-13-122,1 0 0,0 0 0,1 1-1,-2 18 1,4-10 96,1 0 1,0-1-1,2 1 0,0-1 0,2 1 1,0-1-1,1 0 0,12 30 0,-14-44-131,0 1-1,0-1 0,1-1 1,0 1-1,0 0 0,1-1 1,0 0-1,0 0 1,0 0-1,0-1 0,11 7 1,-12-8-60,0-1 1,0 1-1,0-1 1,1-1-1,-1 1 1,1 0 0,-1-1-1,1 0 1,0 0-1,-1-1 1,1 1 0,0-1-1,-1 0 1,1 0-1,0-1 1,-1 1-1,10-3 1,13-8-957,50-26 0,-53 25-1232,14-5 101</inkml:trace>
</inkml:ink>
</file>

<file path=ppt/ink/ink2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47:04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20 5216,'0'0'125,"-1"0"1,1 0-1,-1 0 0,1-1 1,-1 1-1,1 0 1,0 0-1,-1 0 1,1-1-1,-1 1 0,1 0 1,0-1-1,-1 1 1,1 0-1,0-1 0,-1 1 1,1 0-1,0-1 1,0 1-1,-1-1 1,1 0-1,0 1-14,0 0-1,0-1 1,0 1 0,0 0 0,0-1 0,0 1-1,1 0 1,-1-1 0,0 1 0,0 0-1,0 0 1,0-1 0,1 1 0,-1 0-1,0 0 1,0-1 0,1 1 0,-1 0-1,0 0 1,0 0 0,1-1 0,0 1-1,1-1 200,0 0 0,0 0 0,0 0 0,0 1 0,0-1 0,0 0 0,0 1 0,5-1 0,83 9 2762,-86-7-3030,-3-1-29,1 0 0,-1 0 1,1 0-1,-1 0 0,1 1 0,-1-1 0,0 0 0,1 1 0,-1 0 0,1-1 0,-1 1 1,0 0-1,0-1 0,1 1 0,-1 0 0,0 0 0,0 0 0,0 0 0,0 0 0,0 1 1,0-1-1,0 0 0,0 0 0,-1 1 0,1-1 0,0 0 0,-1 1 0,1-1 0,-1 1 1,1 1-1,-1 3 91,0-1-1,0 1 1,0-1 0,-1 1 0,1-1 0,-2 0 0,0 6-1,-5 1 289,6-12-347,1 1 0,-1-1 0,0 1-1,1 0 1,-1 0 0,1-1 0,-1 1 0,1 0 0,-1 0 0,1 0 0,-1 0 0,1 0 0,0-1 0,0 1 0,-1 0 0,1 0 0,0 0 0,0 0 0,0 0 0,0 0 0,0 0 0,0 0 0,0 0 0,0 0 0,1 0 0,-1 1 0,2 0 40,0-1 1,0 1-1,0-1 1,0 0-1,0 0 1,0 0-1,0 0 1,0 0-1,0 0 1,0-1-1,0 1 1,1-1-1,-1 1 1,0-1-1,3 0 1,41 1-40,-34-1 12,4 0 54,-11 0-791,1-1-1,0 2 1,0-1-1,7 2 0,6 5-1351</inkml:trace>
</inkml:ink>
</file>

<file path=ppt/ink/ink2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45:30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0 503 3648,'0'0'1173,"1"5"1280,4-6-2159,1 1-1,-1-1 1,0 0-1,1 0 0,-1-1 1,0 0-1,0 1 0,0-2 1,0 1-1,0-1 0,-1 1 1,8-7-1,4-4 103,28-30 0,-17 15-47,7-1-207,-19 17-77,16-18 0,56-56 154,-86 85-216,1 0-1,0 0 1,-1-1 0,1 1 0,-1 0 0,1 1 0,0-1 0,0 0 0,0 1 0,-1-1 0,1 1 0,0-1 0,0 1 0,0 0-1,0-1 1,2 1 0,-3 1 16,0-1 0,0 0-1,0 0 1,0 0-1,0 1 1,-1-1 0,1 0-1,0 1 1,0-1 0,0 1-1,0-1 1,-1 1-1,1-1 1,0 1 0,-1 0-1,1-1 1,0 1-1,-1 0 1,1-1 0,-1 1-1,1 0 1,-1 0 0,1 0-1,-1 0 1,0-1-1,1 1 1,-1 0 0,0 0-1,0 0 1,1 0 0,-1 0-1,0 0 1,0 0-1,0 0 1,0 1 0,8 161 1484,-2-55-788,-4-60-559,3 0-1,1-1 0,2 0 1,2 0-1,3-1 1,18 47-1,-19-70-9,-11-22-107,0 0-1,-1 0 0,1 0 1,0 0-1,0 0 0,0 0 1,0-1-1,0 1 0,0 0 1,0 0-1,0-1 0,0 1 1,0 0-1,0-1 0,0 1 1,1-1-1,-1 0 0,2 1 1,-1-2 3,0 0 0,-1 0 0,1 0 0,0 0 0,-1-1 0,1 1 0,-1 0 0,1-1 0,-1 1 0,0-1 0,0 0 0,0 1 0,0-1 0,0 0 0,0 0 0,1-2 0,9-24 68,-1 1 1,11-49-1,5-64 69,-13 63-177,-3 29-15,1-9-55,-2 1-1,3-89 1,-12 81-226,0 63 258,0-1-1,0 1 0,0 0 1,1 0-1,-1 0 0,0 0 1,1 0-1,-1 0 0,1-1 1,-1 1-1,1 0 0,-1 0 0,1 0 1,0 1-1,-1-1 0,1 0 1,0 0-1,0 0 0,0 0 1,0 1-1,0-1 0,0 0 0,0 1 1,0-1-1,0 1 0,0-1 1,0 1-1,2-1 0,4-1 76,0 0-1,0 1 1,13-1-1,-8 1-34,103-12 157,163-26 579,-227 28-756,413-75 683,-444 83-537,23-2 289,-43 5-460,0 0 0,0 0 0,0 0 0,1 0 0,-1 0 0,0 1 0,0-1 0,0 0-1,0 0 1,0 0 0,1 0 0,-1 0 0,0 0 0,0 0 0,0 0 0,0 1 0,0-1 0,0 0 0,1 0 0,-1 0 0,0 0 0,0 0-1,0 1 1,0-1 0,0 0 0,0 0 0,0 0 0,0 0 0,0 1 0,0-1 0,0 0 0,0 0 0,0 0 0,0 0 0,0 1 0,0-1-1,0 0 1,0 0 0,0 0 0,0 0 0,0 1 0,0-1 0,0 0 0,0 0 0,0 0 0,-1 0 0,1 1 0,0-1 0,0 0 0,0 0-1,0 0 1,0 0 0,0 0 0,-1 0 0,1 0 0,0 1 0,-10 12-4455,0-2 2203</inkml:trace>
</inkml:ink>
</file>

<file path=ppt/ink/ink2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45:31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83 2976,'0'-1'40,"-1"-7"391,0 0 1,0 0-1,-5-11 0,6 17-177,-1 0 0,1 1 0,0-1 0,-1 1 0,1-1 0,0 0 0,0 1 0,0-1-1,1-2 1,-1 2-27,0 1 0,0 0 0,0-1 0,0 1-1,0 0 1,0-1 0,0 1 0,-1 0 0,1 0 0,0-1-1,-1 1 1,0-3 0,1 5-204,0-1 1,0 0-1,0 0 0,0 0 0,0 0 1,0 0-1,0 0 0,0 0 0,0 1 1,0-1-1,0 0 0,0 0 0,0 0 1,0 0-1,0 0 0,-1 0 0,1 0 1,0 0-1,0 0 0,0 1 1,0-1-1,0 0 0,0 0 0,0 0 1,0 0-1,0 0 0,0 0 0,0 0 1,-1 0-1,1 0 0,0 0 0,0 0 1,0 0-1,0 0 0,0 0 0,0 0 1,0 0-1,-1 0 0,1 0 1,0 0-1,0 0 0,0 0 0,0 0 1,0 0-1,0 0 0,0 0 0,0 0 1,-1 0-1,1 0 0,0 0 0,0 0 1,0 0-1,0 0 0,0 0 0,0 0 1,0-1-1,0 1 0,0 0 1,0 0-1,0 0 0,-1 0 0,1 0 1,0 0-1,0 0 0,0 0 0,0 0 1,0-1-1,0 1 0,0 0 0,-2 9 290,-17 118 1735,12-88-1626,5-23-283,0 0 1,1 0 0,1 0 0,2 21 0,-2-31-60,1 1 0,0 0 0,1 0 0,0 0 0,0 0 0,0-1 0,1 1-1,0-1 1,0 0 0,1 0 0,-1 0 0,7 7 0,-9-12-62,0 0 1,1 0-1,-1 1 0,1-1 0,-1 0 1,1-1-1,-1 1 0,1 0 0,-1 0 1,1-1-1,0 1 0,-1-1 0,1 1 1,0-1-1,-1 0 0,1 0 0,0 1 1,0-1-1,-1-1 0,1 1 0,0 0 1,0 0-1,-1-1 0,1 1 1,0 0-1,-1-1 0,1 0 0,-1 1 1,1-1-1,2-1 0,0-1 61,0 0 1,0 1-1,0-1 1,0-1-1,-1 1 1,1-1-1,-1 1 0,0-1 1,5-7-1,-1-2-16,0 0 0,0 0 0,-1 0 1,-1 0-1,6-23 0,-4 3 23,-3 9-102,13-39-1,-14 49-19,-2 12 19,-1-1 0,0 1 1,1-1-1,0 1 0,-1 0 1,1-1-1,0 1 0,2-3 0,-1 7 60,0 7 66,-2 12 91,0-16-173,-15 336 2064,-5-108-2007,6-65 152,12-143 158,-2 0 1,-9 31 0,13-55-383,0 0 0,0 0 0,0-1 0,-1 1 0,1 0 0,0 0 0,-1-1 0,1 1 0,0 0 0,-1 0 0,1-1 1,-1 1-1,1 0 0,-1-1 0,1 1 0,-1-1 0,0 1 0,1-1 0,-1 1 0,0-1 0,1 1 0,-1-1 0,0 0 0,0 1 0,1-1 1,-1 0-1,0 0 0,0 0 0,0 1 0,1-1 0,-1 0 0,0 0 0,0 0 0,0 0 0,0 0 0,1 0 0,-1-1 0,0 1 0,0 0 1,1 0-1,-1-1 0,-1 1 0,0-1-5,-1-1 1,1 1 0,0 0-1,0-1 1,-1 1-1,1-1 1,0 0 0,0 1-1,1-1 1,-4-4-1,3 2-32,-1-1-1,1 0 1,0 1-1,0-1 1,1 0-1,0 0 1,-2-10-1,0-34-255,4 33 296,1-1 0,1 1 0,0 0 0,1 0 0,0 1 0,2-1 0,-1 1-1,2 0 1,9-16 0,-9 19 165,0 1 0,0 0-1,1 1 1,1-1-1,13-12 1,-15 16-110,1 1 0,-1 0 0,1 1 0,0-1-1,1 1 1,-1 1 0,1 0 0,12-4 0,-16 6-297,4-1 403,1 0 1,0 1 0,17-2 0,-24 4-415,0 0 1,0 0-1,0 1 1,0-1-1,0 1 1,0-1-1,4 2 0,-5-1-294,0 0 0,-1 0-1,1 0 1,0 0 0,0 0-1,-1 0 1,1 1 0,-1-1-1,1 0 1,-1 1 0,0 0-1,2 1 1,5 10-2417</inkml:trace>
</inkml:ink>
</file>

<file path=ppt/ink/ink2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45:32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5 3072,'3'-5'4696,"-2"20"-2555,0-11-1778,-1 0-1,1 0 1,-1 0-1,0 0 1,-1 0-1,1 0 1,0 0-1,-3 7 1,-12 35 1281,5-18-727,-7 38-573,-14 130 0,30-175-893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3:05:46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 1120 2912,'4'1'818,"-6"0"-286,-3 1 1534,5-1-1345,-3-3 832,3 0-1276,0 0 0,0 0 0,0 0 0,0 0 0,0 0 0,0 1 0,0-1 0,0 0 0,1-2 0,0 2-81,9-57 250,4 1 0,1 1 0,3 0 0,3 2 0,2 0 0,2 1 0,39-60 0,37-58-113,-71 119-293,107-199 845,-119 219-594,-7 13 323,13-33 1,-23 45-514,-3 9-175,-10 15-118,-122 195 12,65-104 237,-88 186-105,43-54 358,-15-8 276,79-154-390,10-18 101,-44 91-1,82-148-257,1 1 0,0-1 0,0 1-1,0-1 1,1 1 0,-1-1 0,1 1 0,-1-1-1,1 4 1,0-6-32,0 0 0,0 1 1,0-1-1,0 0 0,0 0 0,0 0 0,0 1 1,0-1-1,0 0 0,1 0 0,-1 0 0,0 0 0,0 1 1,0-1-1,0 0 0,1 0 0,-1 0 0,0 0 1,0 0-1,0 1 0,0-1 0,1 0 0,-1 0 0,0 0 1,0 0-1,0 0 0,1 0 0,-1 0 0,0 0 0,0 0 1,0 0-1,1 0 0,-1 0 0,0 0 0,0 0 1,1 0-1,-1 0 0,0 0 0,18-9 301,178-143 200,-67 49-520,327-252-196,-365 272 160,-102 109-586,-96 164 331,74-135 232,25-41 100,1 0 0,0 1 0,-6 19 0,11-30 4,1 1 0,0-1-1,0 1 1,0-1 0,0 0 0,1 1-1,0 0 1,-1-1 0,2 1-1,-1-1 1,1 1 0,-1-1 0,1 0-1,0 1 1,1-1 0,2 6-1,-3-8-6,0 0-1,0 0 1,1 0-1,-1-1 1,1 1-1,-1-1 0,1 1 1,0-1-1,-1 0 1,1 0-1,0 1 1,0-1-1,0 0 0,0-1 1,0 1-1,0 0 1,0 0-1,0-1 1,0 0-1,0 1 0,1-1 1,-1 0-1,0 0 1,0 0-1,0 0 1,0 0-1,0-1 0,1 1 1,-1 0-1,2-2 1,4 0 66,0-1 0,-1 0 1,1-1-1,-1 1 0,0-1 1,12-9-1,-11 6-84,-1-1-1,1 1 1,-1-1-1,0-1 1,-1 1 0,0-1-1,-1 0 1,0-1-1,0 1 1,-1-1-1,0 0 1,0 0 0,3-17-1,-4 11-7,0 0-1,-1 0 1,-1 0-1,0 0 1,-1-1-1,-1 1 0,-1 0 1,-4-19-1,4 27-93,0 0-1,-1 0 0,-5-10 1,-5-13-232,9 21 168,3 2 36,8 0 19,1 3 17,2-4 100,1 0 1,0 1-1,1 0 1,-1 1-1,2 1 0,-1 0 1,1 0-1,-1 1 1,20-4-1,-16 6 77,-7 1-92,0 0 0,0 1 0,0 0 0,-1 0 0,13 2 0,-9 0 0,-4-1 8,0 1 0,0 0 0,0 0 0,15 5 0,-21-5 10,0 0 0,0 0 0,0 0 0,0 0 1,0 0-1,0 1 0,0-1 0,0 1 0,0-1 0,-1 1 0,1 0 1,-1 0-1,1-1 0,-1 1 0,0 0 0,0 0 0,0 1 0,0-1 1,0 0-1,0 0 0,0 4 0,0 2 17,0 0 1,-1 0-1,0 0 1,-1 0-1,0 0 0,0 0 1,0 0-1,-4 9 1,-1 7 50,-2 18 40,0-8-46,1 1 0,-2 63 0,9-92-52,0 1 0,1-1-1,-1 1 1,2-1 0,-1 1-1,1-1 1,0 0-1,3 7 1,-4-10-9,0 0-1,1-1 1,0 1 0,-1-1-1,1 1 1,0-1-1,0 0 1,0 1 0,1-1-1,-1 0 1,0-1-1,1 1 1,0 0 0,-1-1-1,1 1 1,0-1-1,-1 0 1,1 0 0,4 1-1,2 0 46,1-1-1,-1 0 0,1-1 0,-1 0 1,1 0-1,-1-1 0,1 0 0,-1-1 1,1 0-1,-1 0 0,0-1 0,12-5 1,-8 2-22,-1 0 0,0-1 0,-1 0 0,1-1 0,-2 0 0,1-1 0,-1 0 0,11-14 0,8-12 11,43-71 0,13-47-668,-77 142 426,-8 11 184,0 0 0,1 0 0,-1 0 0,0 0 0,0 0-1,0 0 1,0 0 0,0 0 0,0 0 0,1 0 0,-1 0 0,0 0-1,0 0 1,0 0 0,0 0 0,0 0 0,0 0 0,1 0 0,-1 0 0,0 0-1,0 0 1,0 0 0,0 0 0,0 0 0,0 1 0,0-1 0,0 0-1,1 0 1,-1 0 0,0 0 0,0 0 0,0 0 0,0 0 0,0 0-1,0 0 1,0 1 0,0-1 0,0 0 0,0 0 0,0 0 0,0 0-1,0 0 1,0 0 0,0 1 0,1 2-40,-1 0 0,1 0-1,-1 1 1,0-1 0,0 0 0,-1 4 0,-3 33-13,-2 12 131,-21 97 0,25-139-19,0-1-1,1 1 1,0-1 0,1 15-1,0-19 74,0-5-116,0 0 0,0 0-1,0 1 1,0-1-1,0 0 1,0 0 0,0 0-1,0 0 1,0 0-1,0 0 1,0 0 0,1 1-1,-1-1 1,0 0 0,0 0-1,0 0 1,0 0-1,0 0 1,0 0 0,0 0-1,0 0 1,0 0-1,1 0 1,-1 0 0,0 0-1,0 0 1,0 1-1,0-1 1,0 0 0,0 0-1,0 0 1,1 0 0,-1 0-1,0 0 1,0 0-1,0 0 1,0 0 0,0 0-1,0 0 1,0 0-1,1-1 1,-1 1 0,0 0-1,0 0 1,0 0 0,9-3 167,7-8-71,-5 0-65,-1 0 1,-1-1 0,0 0-1,13-26 1,-17 31-42,79-121-374,-84 127 362,1 0-1,-1 0 1,1 0-1,0 0 1,-1 1-1,1-1 0,0 0 1,0 1-1,-1-1 1,1 0-1,0 1 1,2-1-1,-3 1 9,0 0 0,0 0 0,0 0 0,1 0-1,-1 0 1,0 0 0,0 0 0,0 0 0,0 0 0,1 0 0,-1 0-1,0 0 1,0 1 0,0-1 0,0 0 0,1 0 0,-1 0 0,0 0 0,0 1-1,0-1 1,0 0 0,0 0 0,0 0 0,1 0 0,-1 1 0,0-1 0,0 0-1,0 0 1,0 0 0,0 1 0,0-1 0,0 0 0,0 0 0,0 0-1,0 1 1,0-1 0,-2 32-178,1-20 190,0 15-35,0-7 45,0-1 0,-1 0 0,-1 1 1,-6 20-1,7-34 23,-6 21 23,8-26-70,-1 0 0,1 1-1,0-1 1,0 1-1,0-1 1,0 1 0,0-1-1,0 1 1,0-1-1,0 0 1,1 1-1,-1-1 1,1 3 0,0-3 24,0-1 0,-1 0 1,1 0-1,0 0 0,0 1 1,-1-1-1,1 0 0,0 0 1,0 0-1,-1 0 0,1 0 1,0 0-1,0 0 0,0-1 1,-1 1-1,1 0 0,0 0 1,-1-1-1,1 1 0,0 0 1,-1-1-1,2 0 0,2 0 62,3-2-35,0-1 1,0 0-1,-1 0 1,1 0-1,-1 0 1,0-1-1,0 0 0,0-1 1,6-8-1,6-4-94,80-71-175,-95 87 217,40-38-87,-38 36 67,1 0-1,-1 0 1,0 1-1,1 0 1,0 0-1,9-4 1,-14 7 13,-1 0-1,1-1 1,0 1 0,-1 0-1,1 0 1,-1 0 0,1 0-1,0 0 1,-1 0 0,1 0-1,0 0 1,-1 0 0,1 0-1,0 0 1,-1 0 0,1 0-1,-1 1 1,1-1 0,0 0-1,-1 0 1,1 1 0,-1-1-1,1 0 1,-1 1 0,1-1-1,-1 1 1,1 0 0,0 0-2,0 0 0,-1 0 0,1 0 0,-1 1 0,1-1 1,-1 0-1,0 0 0,1 1 0,-1-1 0,0 0 0,0 1 1,0 1-1,-1 6-1,0 0 0,0 0 0,-4 10 0,4-13 25,-5 16-5,-7 37-31,12-51 38,0-1 1,1 0-1,-1 1 1,2-1-1,1 14 1,-2-19 4,0-1 1,0 0-1,0 0 0,1 0 1,-1 0-1,1 0 1,-1 0-1,0 0 1,1 0-1,0 0 1,-1 0-1,1-1 1,-1 1-1,1 0 1,0 0-1,0 0 0,0-1 1,-1 1-1,1 0 1,0-1-1,0 1 1,0-1-1,0 1 1,0-1-1,0 1 1,0-1-1,0 0 1,0 0-1,0 1 0,0-1 1,0 0-1,1 0 1,-1 0-1,0 0 1,0 0-1,0 0 1,1-1-1,5 0 42,-1-1 0,0 1 0,0-1 0,0-1 0,6-2 0,-6 2-42,6-3 4,0-1 1,0 0 0,-1-1 0,0 0-1,0 0 1,13-15 0,50-63-180,-60 67-26,-14 19 179,0 0 1,0 0-1,1 0 1,-1 0 0,0-1-1,0 1 1,0 0 0,0 0-1,0 0 1,0 0 0,0 0-1,0 0 1,0 0-1,0 0 1,0 0 0,0 0-1,0 0 1,0 0 0,0 0-1,0 0 1,0 0-1,0 0 1,0 0 0,1-1-1,-1 1 1,0 0 0,0 0-1,0 0 1,0 0 0,0 0-1,0 0 1,0 0-1,0 0 1,0 0 0,0 0-1,0 0 1,0 0 0,1 0-1,-1 0 1,0 0-1,0 0 1,0 0 0,0 1-1,0-1 1,0 0 0,0 0-1,0 0 1,0 0 0,0 0-1,0 0 1,0 0-1,0 0 1,0 0 0,1 0-1,-1 0 1,0 7-168,-1 14 88,0-14 47,-12 96-191,12-96 248,0 0-1,1 0 0,0 0 1,0 0-1,0 0 0,1 1 1,0-1-1,3 9 0,-3-15 2,-1 1 0,0 0-1,1-1 1,0 1 0,-1-1 0,1 1-1,0-1 1,0 1 0,-1-1-1,1 0 1,0 1 0,1-1-1,-1 0 1,0 0 0,0 0 0,0 1-1,1-1 1,-1-1 0,1 1-1,-1 0 1,1 0 0,-1 0-1,1-1 1,-1 1 0,1-1-1,-1 1 1,1-1 0,0 0 0,-1 0-1,1 1 1,0-1 0,-1 0-1,1-1 1,0 1 0,-1 0-1,1 0 1,0-1 0,-1 1 0,1-1-1,1 0 1,2-1 2,-1 0 0,1-1 0,-1 1 0,1-1-1,-1 0 1,0 0 0,0 0 0,-1-1 0,1 1 0,-1-1 0,6-7 0,1-4 20,-1-1 1,8-16-1,1-3-213,19-41-4,-33 84-368,-5 2 475,-1-1 0,1 0 1,-2 0-1,-5 16 1,0 1 128,4-12-30,0 1 0,2-1 0,0 1 0,0 0 0,1 0 0,1 0 0,3 25 0,-3-39-10,0 0 0,0 0 0,0 0-1,0 0 1,1-1 0,-1 1 0,0 0 0,1 0 0,-1 0 0,0 0 0,1 0-1,-1 0 1,1-1 0,0 1 0,-1 0 0,1 0 0,0-1 0,-1 1-1,1-1 1,0 1 0,0 0 0,-1-1 0,1 1 0,0-1 0,0 0 0,0 1-1,0-1 1,0 0 0,0 1 0,0-1 0,0 0 0,-1 0 0,1 0-1,0 0 1,0 0 0,0 0 0,0 0 0,0 0 0,2-1 0,12-1 160,-11 2-160,0-1 1,0 1 0,0-1 0,0 0-1,0-1 1,4-1 0,6-5 33,1 0-1,-2-1 1,1-1-1,21-20 1,40-53 25,-30 27-114,50-81 0,28-76 25,-102 171-170,-2-1 0,26-83 1,-18 31-306,19-135-1,-45 225 109,-3 11 190,-4 22 26,-74 296 268,68-265-38,3 0 0,2 1 1,2 105-1,5-132-47,0-19 76,0 0 1,3 19-1,-3-30-68,1 1 1,0-1-1,-1 0 1,1 0 0,0 0-1,1 0 1,-1 0-1,0 0 1,1-1-1,0 1 1,0 0-1,0-1 1,0 1-1,0-1 1,4 4-1,-5-6-13,0 1-1,1 0 0,-1 0 0,0 0 0,1-1 1,-1 1-1,1-1 0,-1 1 0,1-1 1,-1 0-1,1 1 0,-1-1 0,1 0 1,-1 0-1,1 0 0,-1 0 0,1 0 0,2-1 1,-1 0-13,0 0 1,0 0 0,0 0-1,0-1 1,0 1 0,0-1-1,-1 0 1,5-3 0,2-3-18,-1-1 0,0 0 0,11-15 0,-19 23 18,23-28 127,-16 20-79,0 0 0,0 0 0,0 0 0,-1-1 0,-1 0-1,0 0 1,5-13 0,-10 14-224,-4 12-81,-7 16 72,-41 110 346,15-16 255,36-112-401,1 1-1,-1-1 1,1 0 0,0 0-1,0 0 1,-1 1 0,1-1-1,0 0 1,0 0 0,0 1-1,0-1 1,1 0 0,-1 0-1,0 1 1,0-1 0,1 0-1,-1 0 1,1 1 0,0 0-1,-1-1-4,1-1 0,-1 0 0,0 0 0,0 0 0,1 1 0,-1-1 0,0 0 0,1 0 0,-1 0 0,0 0 0,1 0 0,-1 1 0,1-1 0,-1 0 0,0 0 0,1 0 0,-1 0 0,0 0 0,1 0 0,-1 0 0,0 0 1,1 0-1,0-1 0,12-7 292,18-24-65,-21 21-232,0 0 0,1 1 1,21-15-1,-31 23-3,1 1 0,0 0 1,-1 0-1,1 0 0,0 1 0,0-1 1,0 0-1,0 1 0,0-1 0,-1 1 1,1 0-1,0-1 0,0 1 0,0 0 0,0 0 1,0 0-1,0 1 0,0-1 0,0 0 1,0 1-1,0-1 0,0 1 0,-1 0 1,1-1-1,0 1 0,0 0 0,-1 0 1,1 0-1,0 1 0,-1-1 0,1 0 1,1 3-1,4 4 116,0 0 1,-1 1-1,-1 0 1,1 0-1,3 11 1,3 2-155,-5-9 68,2 1-1,0-1 1,0-1-1,1 0 0,12 11 1,-16-17-166,0-1 0,1 0 0,-1 0 0,1-1 0,1 0 1,-1 0-1,0-1 0,1 0 0,0 0 0,0-1 0,9 2 0,-8-2-496,1-1-1,-1 0 0,0-1 1,0 0-1,14-2 0,-16 1-278,0 0 0,0-1 0,0 0 0,-1 0 0,1-1 0,-1 0 0,11-6 0,16-12-2349</inkml:trace>
</inkml:ink>
</file>

<file path=ppt/ink/ink2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47:19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25 269 3648,'-17'6'1945,"9"-3"2760,9-24-2422,2 14-2094,0-1 1,0 1-1,1-1 0,-1 1 0,2 0 1,-1 0-1,7-6 0,6-12 110,-6 9-92,0 1 1,1 0-1,1 1 0,0 0 0,29-21 0,-32 27-125,0 1-1,0 1 0,1 0 1,0 0-1,0 1 1,1 0-1,-1 1 1,1 1-1,0 0 0,15-2 1,-23 5-64,1-1 1,-1 1-1,0 1 1,0-1-1,0 1 1,0 0-1,0 0 1,0 0-1,0 0 1,0 1-1,0-1 1,0 1-1,-1 0 1,1 0-1,-1 0 1,1 1 0,-1-1-1,0 1 1,0 0-1,0 0 1,0 0-1,-1 0 1,1 1-1,-1-1 1,3 7-1,2 3 116,0 1 0,-1 0 0,-1 1 0,0-1 0,4 27 0,-4-16 52,-1 1-1,-1 0 1,-2-1-1,0 1 1,-2 0-1,-1 0 0,0-1 1,-13 48-1,15-73-184,-7 24 90,-1 0-1,-1-1 1,-19 37-1,-54 61 625,19-31-491,63-89-209,0-1 1,-1 0-1,1 1 1,0-1-1,-1 0 1,1 1-1,0-1 1,-1 1-1,1-1 0,0 0 1,0 1-1,0-1 1,-1 1-1,1-1 1,0 1-1,0-1 1,0 1-1,0-1 1,0 1-1,0-1 1,0 1-1,0-1 1,0 1-1,0-1 1,0 1-1,0-1 1,0 1-1,0-1 1,1 0-1,-1 1 1,0-1-1,0 1 1,0-1-1,1 1 0,-1-1 1,0 0-1,1 1 1,-1-1-1,0 0 1,1 1-1,-1-1 1,0 0-1,1 1 1,-1-1-1,1 0 1,-1 0-1,0 1 1,1-1-1,-1 0 1,1 0-1,-1 0 1,1 0-1,-1 0 1,1 0-1,-1 0 1,1 0-1,-1 0 1,1 0-1,-1 0 0,1 0 1,0 0-1,7 0 178,0 0 1,0-1-1,9-2 0,-6 1-80,36-4 279,65-6 225,-91 11-790,0 1 1,0 1 0,30 5 0,2 6-5663,-25-3 2668</inkml:trace>
</inkml:ink>
</file>

<file path=ppt/ink/ink2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45:33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12 1984,'-1'0'46,"0"0"0,0 0 0,1 0 0,-1 0 0,0 1 0,0-1-1,1 0 1,-1 1 0,0-1 0,1 0 0,-1 1 0,0-1 0,1 1 0,-1-1 0,1 1 0,-1-1 0,1 1 0,-1 0 0,1-1 0,-1 1 0,0 1 0,-5 3 2244,-5-9 860,5 2-1151,10 4-1073,-2-2-725,0 1 0,-1-1 1,1 0-1,0-1 1,0 1-1,-1 0 0,1 0 1,0-1-1,-1 1 0,1-1 1,0 1-1,-1-1 1,1 0-1,2-1 0,5-2 283,1 2-98,-1 0 0,1 0 1,16 1-1,0-1 20,-5 0-238,0 1-1,0 1 0,0 1 1,1 1-1,-1 0 0,-1 2 1,22 6-1,-22-4-380,1-1-1,-1-1 1,40 2 0,-72-1-8224,2-1 5973</inkml:trace>
</inkml:ink>
</file>

<file path=ppt/ink/ink2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45:34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79 4576,'5'0'2048,"9"6"-1760,-5-12 1856,2 6-1216,8-7 1408,3-1-1344,12-5 320,4 8-768,4-7-320,5 3-128,6-3-32,-6 8-32,0-4-2272,0 8 1216,-8 0-4384,-6 3 3040</inkml:trace>
</inkml:ink>
</file>

<file path=ppt/ink/ink2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45:35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18 631 2912,'-13'1'1434,"9"1"-753,7-2-39,8 1 582,-9-1-1013,0 0 0,0 0-1,1 0 1,-1 0 0,0 0-1,0 0 1,0-1-1,0 1 1,0-1 0,4-1-1,2-3 25,0 1 0,0-2 0,-1 1 0,0-1 0,0 0 0,0 0 0,-1-1-1,7-9 1,12-11 243,-15 16-259,1 0 0,14-22-1,-24 32-216,-1 0-1,1 1 0,-1-1 1,0 0-1,1 1 1,-1-1-1,1 1 0,-1-1 1,1 0-1,0 1 0,-1-1 1,1 1-1,0 0 0,-1-1 1,1 1-1,0-1 1,-1 1-1,1 0 0,0 0 1,1-1-1,-1 1 12,-1 0 1,1 1-1,-1-1 1,1 0-1,-1 0 0,1 1 1,-1-1-1,1 0 1,-1 1-1,1-1 1,-1 0-1,1 1 0,-1-1 1,0 0-1,1 1 1,-1-1-1,0 1 0,1-1 1,-1 1-1,0-1 1,1 2-1,0 1 72,1 1 0,-1 0 0,0 0-1,0 0 1,-1 0 0,1 0 0,-1 5 0,-2 60 740,0 25-205,3 39 277,4 74-146,8 3 406,6 52-325,-11-182-684,7 53-232,-6-81 161,8 40 657,-12-72 61,-2-44-43,-2 18-732,-1 0 1,1 1 0,0-1-1,4-10 1,-3 8-28,64-239-302,-63 237 303,89-281-149,15-28-170,33-195 213,-134 482 34,-2-1 0,-1 1 1,-2-55-1,-1 57-182,0 30 241,0-1-1,1 0 0,-1 1 1,0-1-1,1 0 0,-1 1 1,1-1-1,-1 0 0,0 1 1,1-1-1,-1 1 0,1-1 1,0 0-1,-1 1 0,1 0 1,-1-1-1,1 1 0,0-1 1,-1 1-1,1 0 0,0-1 1,0 1-1,-1 0 0,2-1 1,27-6-268,-15 4 127,75-29 7,10-2 519,54-4 517,181-23-1,-257 51-494,1 3-1,103 4 1,-172 4-356,-1 0 0,1 0 0,-1 1 0,14 5 0,-21-7-120,-1 0 0,1 0-1,-1 1 1,1-1 0,-1 0 0,1 1-1,-1-1 1,1 0 0,-1 1 0,0-1-1,1 0 1,-1 1 0,0-1 0,1 1 0,-1-1-1,0 1 1,1-1 0,-1 1 0,0-1-1,0 1 1,0-1 0,1 1 0,-1-1 0,0 1-1,0-1 1,0 1 0,0 0 0,0-1-1,0 2 1,-5 15-2734,3-14 1785,-4 11-2795,-12 22 0,3-7 792</inkml:trace>
</inkml:ink>
</file>

<file path=ppt/ink/ink2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45:36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60 4224,'-11'-4'2621,"12"4"-2591,-1 0 0,0 0-1,0 0 1,0 0 0,0 0 0,0 0-1,0 0 1,0 0 0,0 0 0,0 0-1,0-1 1,1 1 0,-1 0-1,0 0 1,0 0 0,0 0 0,0 0-1,0 0 1,0 0 0,0 0 0,0 0-1,0 0 1,0 0 0,0-1-1,0 1 1,0 0 0,0 0 0,0 0-1,0 0 1,0 0 0,0 0 0,0 0-1,0 0 1,0-1 0,0 1-1,0 0 1,0 0 0,0 0 0,0 0-1,0 0 1,0 0 0,0 0 0,0 0-1,0 0 1,0-1 0,0 1-1,0 0 1,0 0 0,0 0 0,0 0-1,-1 0 1,1 0 0,0 0 0,0 0-1,0 0 1,0 0 0,0 0-1,0 0 1,0 0 0,0 0 0,0 0-1,0 0 1,-1 0 0,1 0 0,0 0-1,0 0 1,0 0 52,0 0-1,0 1 1,1-1-1,-1 1 1,0-1 0,0 1-1,0-1 1,0 1-1,0-1 1,0 1-1,0-1 1,0 1 0,-1-1-1,1 1 1,0-1-1,0 1 1,0-1-1,0 0 1,-1 1 0,1-1-1,0 1 1,0-1-1,-1 0 1,0 1-1,0 1 456,-4 31 1134,0-6-942,-1 15 56,1 0 0,1 51 0,2-33-324,-1-10-197,-1-5 81,5 70 0,0-107-197,-1 0-1,1 0 0,-2 0 0,1 0 0,-1 0 0,-4 15 0,4-15 724,3-17-329,5-131-430,-4 116-181,1 0-1,1 1 1,1-1 0,17-40-1,-13 37 41,2 1-1,1 0 0,26-39 0,-27 49-23,0-1 0,1 2 0,1-1 0,1 2 0,0 0 0,17-12 0,41-21-403,-63 41 402,1 1 1,0 0-1,0 0 0,0 1 0,15-3 0,-21 6 61,0 1-1,0-1 1,0 1 0,0 0-1,0 1 1,0-1 0,0 1-1,9 2 1,-13-3 2,0 1 0,0-1 0,1 1 0,-1-1 0,0 1 0,0-1 0,0 1 0,0 0 0,0-1 0,0 1 0,0 0 0,0 0 0,0 0 0,0 0 0,0 0 0,-1 0 0,1 0 1,0 0-1,-1 0 0,1 0 0,0 1 0,-1-1 0,0 0 0,1 0 0,-1 1 0,0-1 0,0 0 0,1 0 0,-1 1 0,0-1 0,0 0 0,0 1 0,-1-1 0,1 0 0,0 0 0,0 1 0,-1-1 0,1 0 0,-1 2 0,-1 2 75,-1 0 0,1-1 0,-1 1 0,0 0 0,0-1 0,-1 0 0,1 1-1,-1-1 1,-4 3 0,-41 31 114,46-35-184,-176 110 199,175-111-268,0 1 1,1 0-1,-1-1 0,0 1 0,1 1 0,0-1 0,-1 0 0,1 1 0,1-1 0,-5 8 0,5-8 29,1-1 0,0 1-1,0 0 1,0-1 0,1 1-1,-1 0 1,1 0 0,-1-1-1,1 1 1,0 0 0,0 0 0,0 0-1,1-1 1,-1 1 0,0 0-1,1 0 1,0-1 0,1 5-1,4 6 312,1 0-1,0 0 1,1-1-1,0 0 0,15 17 1,56 50 932,-34-37-909,1-4-238,-44-36-588,0-8-4046</inkml:trace>
</inkml:ink>
</file>

<file path=ppt/ink/ink2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45:37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1 272 4992,'0'-1'166,"0"0"0,0 1 0,0-1 0,0 0 0,0 1 0,0-1 0,0 0 0,0 0 0,0 1 0,1-1 0,-1 0 0,0 1 0,0-1 0,1 0 0,-1 1 0,1-1 0,-1 1 0,0-1 0,1 1 0,-1-1 0,1 1 0,-1-1 0,1 1 0,-1-1 0,1 1 0,1-1 0,19-15 3135,-20 15-3164,40-25 1228,2 2 0,0 1 0,2 3 0,54-18 0,-16 12-999,128-22 0,-130 31-45,-12 3-3890,-67 13 3203,12 0-3948,-14 2 4110,0-1-1,1 1 1,-1-1-1,0 0 1,0 1-1,1-1 0,-1 1 1,0-1-1,0 0 1,0 1-1,0-1 1,0 1-1,0-1 1,0 1-1,0-1 1,0 1-1,0-1 0,0 0 1,0 1-1,0-1 1,0 1-1,0-1 1,0 1-1,0-1 1,0 1-1,-1-1 0,0 15-2589</inkml:trace>
</inkml:ink>
</file>

<file path=ppt/ink/ink2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45:37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6 5632,'-6'-5'5072,"8"8"-2800,2 4-1816,-1 0 0,0 0 0,0 1 1,-1-1-1,0 1 0,0-1 1,0 15-1,1 56 1113,-3-58-1109,4 97 911,-4-89-1125,0-24-187,-1 1-1,1-1 1,0 0 0,0 1-1,1-1 1,-1 1-1,1-1 1,3 8-1,-4-12-47,0 1 0,0-1 0,1 1-1,-1-1 1,0 1 0,1-1-1,-1 1 1,0-1 0,1 1 0,-1-1-1,0 0 1,1 1 0,-1-1-1,1 0 1,-1 1 0,1-1 0,-1 0-1,1 0 1,-1 1 0,1-1-1,-1 0 1,1 0 0,-1 0 0,1 0-1,0 0 1,-1 0 0,1 0-1,-1 0 1,1 0 0,-1 0 0,1 0-1,-1 0 1,1 0 0,0 0 0,-1 0-1,1-1 1,19-12 37,-12 8-45,8-6-108,1 2 0,0 0-1,1 1 1,0 0 0,0 2-1,1 0 1,30-5 0,-43 10 102,-1 1 1,1 0-1,0 0 1,0 0-1,-1 1 1,1-1-1,0 2 1,-1-1 0,1 0-1,-1 1 1,10 4-1,-13-5 71,0 0 0,-1 0 0,1 0-1,0 0 1,-1 0 0,1 0 0,0 1 0,-1-1 0,1 1-1,-1-1 1,0 1 0,0-1 0,1 1 0,-1 0-1,0-1 1,0 1 0,0 0 0,-1 0 0,1 0 0,0 0-1,-1 0 1,1 0 0,-1 0 0,0 0 0,0 0 0,1 0-1,-1 0 1,-1 0 0,1 0 0,0 0 0,0 0-1,-1 0 1,1 0 0,-1 0 0,0 0 0,0 1 0,-1 2 63,-1 0-1,0 0 1,1 0 0,-1 0 0,-1-1 0,1 1 0,-1-1 0,0 0 0,0 0 0,0-1 0,0 1 0,-7 3 0,4-3-4,1 0 0,-1-1 0,0 0 0,0-1 0,-1 0 0,1 0 0,-1 0 0,-9 0 0,5-1-328,-1 0 0,0-2 0,0 1 0,-17-4-1,16 1-984,-1 0-1,1-1 1,-16-7-1,14 5-2046,9 4-2088</inkml:trace>
</inkml:ink>
</file>

<file path=ppt/ink/ink2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47:20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9 173 5056,'0'0'52,"-1"0"1,1 0-1,0 0 1,-1-1-1,1 1 1,0 0-1,-1 0 1,1 0-1,0 0 1,-1 0-1,1 0 1,0-1-1,-1 1 1,1 0-1,0 0 1,0 0-1,-1-1 1,1 1-1,0 0 1,0 0-1,-1-1 1,1 1-1,0 0 1,0 0-1,0-1 1,-1 1-1,1 0 1,0-1-1,0 1 0,0 0 1,0-1-1,0 1 1,0 0-1,0-1 1,0 1-1,0-1 1,0 1-1,0 0 1,0-1-1,0 1 1,0 0-1,0-1 1,0 1-1,0 0 1,0-1-1,0 1 1,1-1-1,1-13 2666,-2 11-2434,1 1 0,-1 0 0,1 0 0,0-1-1,0 1 1,0 0 0,2-3 0,3-9 698,-2 3-412,-3 5-341,1-1-1,1 1 0,-1 0 1,1 0-1,0 0 0,0 0 1,1 0-1,0 1 0,5-7 0,-5 8-133,-1 0-1,1 1 1,0-1-1,0 1 1,0 0-1,9-4 1,-11 6-41,0 0 1,1 0 0,-1 0-1,1 1 1,-1-1-1,0 1 1,1 0 0,0 0-1,-1 0 1,1 0-1,-1 0 1,1 1-1,-1-1 1,0 1 0,1-1-1,3 2 1,1 2 39,1-1 1,-1 1 0,0 0 0,0 1-1,0 0 1,-1 0 0,1 0-1,-1 1 1,0 0 0,-1 0 0,0 0-1,0 1 1,0 0 0,-1 0-1,1 0 1,5 15 0,-7-12-18,1-1 0,-1 1 0,-1 0 0,0 0 0,0 0 0,-1 0 0,0 1 0,-1-1 0,0 0 0,0 0 0,-1 1 0,-1-1 0,-3 15 0,-69 185 856,8-22-240,60-174-579,1 0-1,0 1 0,-3 17 1,8-31-93,0 0-1,0 0 1,0 0 0,0 0 0,0 0 0,0 1 0,0-1 0,0 0 0,0 0 0,0 0-1,1 1 1,-1-1-5,1-1 0,-1 0 0,0 1 0,0-1 0,0 0-1,1 1 1,-1-1 0,0 0 0,1 1 0,-1-1 0,0 0-1,1 0 1,-1 0 0,0 1 0,1-1 0,-1 0 0,0 0-1,1 0 1,-1 0 0,0 0 0,2 1 0,1-1 57,-1-1 1,1 1-1,0 0 1,0-1-1,0 0 0,0 0 1,3-1-1,0 0-27,5-1-88,170-51 731,-124 40-2410,72-9 0,-80 19-114</inkml:trace>
</inkml:ink>
</file>

<file path=ppt/ink/ink2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45:56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33 2656,'-13'-11'837,"10"8"507,2 3-1091,0 0 0,0 1 0,0-1 0,-1 0 0,1 0-1,0 1 1,0-1 0,0 0 0,0 1 0,0-1 0,0 1 0,-2 0-1,-7 3 658,9-3-813,0-1-1,0 1 0,0 0 0,0-1 1,0 1-1,0 0 0,0 0 1,0 0-1,0-1 0,1 1 0,-1 0 1,0 0-1,0 0 0,0 2 0,-3 2 311,4-5-395,0 0-1,0 0 1,0 0 0,0 0-1,0 0 1,0 0-1,0 0 1,0 0-1,0 0 1,0 0-1,0 0 1,0 0-1,0 0 1,0 0-1,0 0 1,0-1-1,0 1 1,0 0 0,0 0-1,0 0 1,0 0-1,0 0 1,0 0-1,0 0 1,0 0-1,0 0 1,0 0-1,0 0 1,0 0-1,0 0 1,0 0 0,0 0-1,0 0 1,0 0-1,0 0 1,0 0-1,0 0 1,0 0-1,0 0 1,0 0-1,0 0 1,0 0-1,-1 0 1,1 0-1,0 0 1,0 0 0,0 0-1,0 0 1,0 0-1,0 0 1,0 0-1,0 0 1,0 0-1,0 0 1,0 0-1,0 0 1,0 0-1,0 0 1,0 0-1,0 0 1,1-3 566,1-1 31,-2 5-324,0-1-61,6 0 192,21-1 230,45-8-1,-2-1-421,-55 9-177,60-5 159,109 5-1,-12 5 1560,-172-5-1990,0 1-1,0-1 0,-1 1 0,1-1 1,0 1-1,0-1 0,0 1 0,-1-1 1,1 1-1,0-1 0,-1 1 0,1 0 0,0-1 1,-1 1-1,1-1 0,-1 1 0,1 0 1,0-1-1,-1 1 0,0 0 0,-21-7-7928,18 11 5978</inkml:trace>
</inkml:ink>
</file>

<file path=ppt/ink/ink2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45:56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96 2656,'0'-1'203,"-1"0"0,-1-1 0,1 1 0,0 0 0,0 0 0,0 0 1,-1 0-1,1 0 0,-3-1 0,-2-2 2550,-7 3-141,-3 3 296,12-4-1088,8-1-686,19-9-303,31-9-521,-25 11-190,0 2-1,0 1 0,57-6 0,-31 9 5,66 4 1,-59 4 80,70 15 0,-122-18-1522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3:06:37.15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 1251 2656,'-3'2'232,"-2"1"440,5-3-663,0 0 0,0 0 0,0 0 0,0 0-1,0 0 1,0 0 0,0 0 0,0 0 0,0 0 0,0 0 0,0 0 0,1 0 0,-1 0 0,0 0 0,0 0 0,0 0 0,0 0 0,0 0-1,0 0 1,0 0 0,0 0 0,0 0 0,0 0 0,0 0 0,0 0 0,0 0 0,0 0 0,0 0 0,1 0 0,-1 0 0,0 0 0,0 0 0,0 0-1,0 0 1,0 0 0,0 0 0,0 0 0,0 0 0,0 0 0,0 0 0,0 0 0,0 0 0,0 0 0,0 1 0,0-1 0,0 0 0,0 0-1,1 1 959,2-8 3094,-1 1-3339,32-42 1610,41-46 0,-14 19-1534,72-94 188,-75 99-448,30-38 225,-85 104-728,-1 1-1,1 0 1,-1 0-1,1 0 1,0 0-1,4-2 0,-7 4-24,1 1 0,-1 0 0,0 0 0,0 0 0,1 0 0,-1-1 0,0 1 0,0 0 0,1 0 0,-1 0 0,0 0 0,0 0 0,1 0 0,-1 0 0,0 0 0,1 0 0,-1 0 0,0 0 0,0 0 0,1 0 0,-1 0 0,0 0 0,1 0 0,-1 1 0,0-1 0,0 0 0,1 0 0,-1 0 0,0 0 0,0 0 0,0 1 0,1-1 0,-1 0 0,0 0 0,1 2 40,0-1-1,-1 0 1,1 1-1,-1-1 0,0 1 1,1-1-1,-1 1 1,0-1-1,0 1 1,0-1-1,0 3 0,-3 36 85,-1 0-1,-2 0 0,-16 54 0,7-27-36,-10 21 90,-1 6 63,26-91-213,-1 1 0,1-1 0,0 1 0,0-1 0,0 1 0,0-1 0,1 1 0,1 4 0,-2-8-3,0 1 1,0 0-1,1 0 0,-1 0 0,0 0 1,1 0-1,-1 0 0,1 0 0,-1-1 0,1 1 1,-1 0-1,1 0 0,0-1 0,-1 1 0,1 0 1,0-1-1,0 1 0,0-1 0,-1 1 1,1-1-1,0 1 0,0-1 0,0 0 0,0 1 1,0-1-1,0 0 0,0 0 0,0 0 0,0 1 1,-1-1-1,1 0 0,0 0 0,0-1 0,2 1 1,2-1 10,0 0 0,0-1 1,-1 1-1,1-1 1,0 0-1,-1 0 0,1-1 1,-1 0-1,5-3 1,4-4 28,16-18-1,-18 17-29,8-6-5,-1-2 0,23-32 0,35-56 41,-74 104-115,0 0 0,0 1 0,0 0 0,1-1 0,-1 1 0,4-2-1,-5 3 34,-1 1 0,0 0 0,1-1-1,-1 1 1,1 0 0,-1 0-1,1 0 1,-1 0 0,1-1-1,-1 1 1,1 0 0,-1 0 0,1 0-1,-1 0 1,1 0 0,-1 0-1,1 0 1,-1 0 0,1 0-1,-1 0 1,1 1 0,-1-1-1,1 0 1,-1 0 0,1 0 0,-1 1-1,1-1 1,-1 0 0,1 0-1,-1 1 1,0-1 0,1 0-1,-1 1 1,0-1 0,1 1-1,-1-1 1,0 0 0,1 1 0,-1-1-1,0 1 1,0-1 0,1 1-1,-1-1 1,0 1 0,0 0-1,1 3 5,0 0 0,-1 0 0,1 1 1,-1-1-1,0 0 0,0 0 0,-1 7 0,0-5 13,-15 91 329,11-68-318,0-1 0,-1 43 0,6-69-10,0-1 0,0 0 1,0 1-1,0-1 1,0 0-1,0 1 0,0-1 1,1 0-1,-1 0 0,1 1 1,-1-1-1,1 0 1,-1 0-1,1 0 0,0 1 1,-1-1-1,1 0 0,0 0 1,0 0-1,0 0 0,1 0 1,-1 0 15,0-1 1,0 1-1,0-1 0,0 1 1,0-1-1,0 0 0,0 0 1,1 0-1,-1 0 0,0 1 1,0-1-1,0-1 0,0 1 1,0 0-1,0 0 0,0 0 1,1-1-1,-1 1 0,0 0 1,0-1-1,0 1 0,1-2 1,33-17 130,-1-2 0,-2-2 0,46-39 1,-27 14-227,50-60 1,-100 107 59,8-11-37,1 1 0,17-14 0,-27 25 39,0 0 0,0 0 1,0 0-1,0 0 0,0 0 0,1 0 0,-1 0 0,0 0 1,0 0-1,0-1 0,0 1 0,0 0 0,0 0 1,0 0-1,0 0 0,1 0 0,-1 0 0,0 0 1,0 0-1,0 0 0,0 0 0,0 0 0,0 0 1,0 0-1,1 0 0,-1 0 0,0 0 0,0 0 1,0 0-1,0 0 0,0 1 0,0-1 0,0 0 1,0 0-1,1 0 0,-1 0 0,0 0 0,0 0 0,0 0 1,0 0-1,0 0 0,0 0 0,0 0 0,0 1 1,0-1-1,0 0 0,0 0 0,0 0 0,2 9-5,-3 11-7,-23 111 11,11-67 111,12-60-92,0 1-1,0-1 1,1 1 0,0 0 0,0 0-1,0-1 1,0 1 0,1 0-1,1 6 1,-1-10 5,0 1 0,-1 0 0,1 0 0,0-1 1,0 1-1,0-1 0,0 1 0,0-1 0,1 1 0,-1-1 0,0 0 0,1 0 0,-1 1 0,1-1 0,-1 0 0,1 0 1,-1 0-1,1-1 0,0 1 0,-1 0 0,1-1 0,0 1 0,0-1 0,0 1 0,2-1 0,1 1 16,0-1 1,0 0-1,0-1 0,1 1 0,-1-1 1,0 0-1,0-1 0,0 1 0,0-1 1,-1 0-1,1 0 0,0 0 0,-1-1 1,1 1-1,3-5 0,3-1-37,-1 0 1,0-1-1,-1 0 1,14-18-1,7-14-43,12-14-23,-42 55 63,0 0-1,0 0 1,0-1-1,0 1 0,0 0 1,0 0-1,0 0 1,0 0-1,0 0 0,1 0 1,-1 0-1,0 0 1,0-1-1,0 1 1,0 0-1,0 0 0,0 0 1,0 0-1,1 0 1,-1 0-1,0 0 1,0 0-1,0 0 0,0 0 1,0 0-1,0 0 1,1 0-1,-1 0 1,0 0-1,0 0 0,0 0 1,0 0-1,0 0 1,0 0-1,1 0 1,-1 0-1,0 0 0,0 0 1,0 0-1,0 0 1,0 0-1,0 0 1,0 1-1,1-1 0,-1 0 1,2 8-55,0 11 40,-7 79-159,4-94 192,1 0-1,-1 0 1,1 0-1,0 0 1,0 0-1,0 0 1,1 0-1,-1 0 0,1 0 1,0 0-1,0 0 1,0-1-1,1 1 1,-1 0-1,1-1 1,0 1-1,0-1 1,0 1-1,4 3 1,-5-7 15,1 1 0,-1-1 1,1 0-1,-1 1 0,1-1 1,-1 0-1,0 0 0,1 0 1,-1 0-1,1 0 0,-1-1 1,1 1-1,-1 0 1,0-1-1,1 1 0,1-2 1,-1 2 16,143-56 105,-46 15-151,-62 28-24,101-39-39,-102 36 169,56-33 0,-71 38-209,-17 9 79,-1 0 0,1 1-1,-1-1 1,0-1 0,4-2-1,-33 47-78,-61 51 101,82-88-10,0 0 0,0 1-1,1 0 1,0 0 0,0 0 0,0 1 0,-3 8 0,6-13 7,0 0 0,0 0 1,0 0-1,1 0 0,-1 0 1,1 0-1,-1 1 1,1-1-1,0 0 0,0 0 1,0 0-1,0 1 1,0-1-1,0 0 0,1 0 1,-1 0-1,1 1 0,-1-1 1,1 0-1,0 0 1,0 0-1,0 0 0,0 0 1,0-1-1,1 1 0,-1 0 1,3 3-1,0-2 20,0 0 0,0-1-1,0 1 1,1-1 0,-1 0 0,1 0-1,-1 0 1,1 0 0,0-1-1,0 0 1,-1 0 0,1 0 0,0-1-1,0 0 1,0 0 0,0 0 0,0 0-1,0-1 1,0 1 0,0-1 0,5-3-1,6-1 36,-1-1 0,0-1-1,0-1 1,-1 0 0,0-1 0,0 0 0,13-13-1,6-7-39,40-46 0,39-67-208,-66 80 157,-9 13 78,29-37-2,65-112-1,-119 175-21,-1 1 0,-1-2 0,10-39 0,8-73 52,-26 127-77,2-18-101,0 0 0,-2 0 0,0 0 0,-2-1 0,-4-30 0,3 55 79,1 0 1,-1 0 0,1 0-1,-1 0 1,0 0 0,0 0-1,-1 0 1,1 0 0,-3-5 0,3 8 21,1-1 0,-1 1 1,1-1-1,-1 1 0,1-1 1,-1 1-1,1 0 0,-1-1 1,1 1-1,-1 0 0,0-1 1,1 1-1,-1 0 0,1 0 1,-1-1-1,0 1 0,1 0 1,-1 0-1,-1 0 1,1 0-1,0 0 1,0 1 0,-1-1 0,1 0 0,0 1-1,0-1 1,0 1 0,-1 0 0,1-1 0,0 1-1,0 0 1,0-1 0,-1 3 0,-14 13-11,2 1 1,0 0-1,0 1 1,-19 37-1,21-34-42,-72 109-46,-21 39 109,95-150-22,1 0 0,1 1 0,-8 27 1,-9 61 34,18-73-18,1 0 0,1 0 0,1 66 0,5-75-9,9 79 78,-8-92-61,1 0 1,0-1 0,1 1 0,1-1 0,0 0-1,8 13 1,-6-10 9,-5-11 14,0 0 0,0 0 1,1 0-1,-1 0 0,1-1 1,0 1-1,6 5 0,-4-4-16,1 0 0,-1-1 1,1 0-1,0 0 0,1 0 0,-1-1 0,1 0 0,-1 0 0,1-1 0,13 4 1,0-1 113,-12-3-142,0 0 0,0-1 1,0 0-1,10 1 1,-17-2 11,27 0 93,29-4-1,-49 3-81,1-1-1,-1 1 0,0-2 0,0 1 1,0-1-1,0 0 0,14-8 1,-6 1-12,-10 6 5,1 0 0,0 0 0,-1 0-1,0-1 1,0 0 0,0 0 0,4-7 0,-4 3 2,0-1 0,-1 0 0,0 0 0,5-18 0,11-47-17,-19 64-8,-1 0 0,0 0 0,-1 0-1,0-1 1,-3-19 0,2 28 6,0 0 1,1 0-1,-1 0 0,-1 0 0,1 0 0,0 0 0,-1 0 1,0 0-1,-3-4 0,5 6 10,-1 0 1,1 1-1,-1-1 1,0 0-1,1 1 0,-1-1 1,0 1-1,1-1 1,-1 1-1,0-1 0,0 1 1,1 0-1,-1-1 1,0 1-1,0 0 0,0-1 1,0 1-1,1 0 1,-1 0-1,0 0 0,0 0 1,0 0-1,0 0 1,0 0-1,1 0 1,-1 0-1,0 0 0,0 1 1,0-1-1,0 0 1,0 0-1,1 1 0,-1-1 1,0 1-1,0-1 1,1 1-1,-1-1 0,0 1 1,0 0-1,-4 3-12,1 1 0,0 0 0,0 0 0,1 0 0,-1 0-1,1 1 1,0-1 0,1 1 0,-3 5 0,1 1 9,1 0 1,0 0-1,-3 21 1,5-25-45,-1 10 10,0-1 0,2 0 1,2 33-1,0-22 155,-1-18-160,0-1-1,3 17 0,-3-23 49,0 1-1,0-1 0,1 0 0,-1 0 1,1 0-1,0 0 0,0 0 0,0 0 0,0 0 1,0 0-1,4 3 0,6 5 131,-10-8-82,1-1 0,-1 1 0,1-1-1,0 1 1,0-1 0,0 0 0,0 0 0,1 0-1,5 2 1,-3-2-18,-1 0 0,0-1-1,1 1 1,0-1 0,-1 0-1,1-1 1,0 1 0,-1-1-1,1 0 1,0-1 0,0 1-1,-1-1 1,1 0 0,-1-1-1,11-3 1,-5-1-17,4-1 6,26-17 0,41-24 162,0 0-115,-75 43-75,80-60-57,-78 57 78,0 0 0,-1-1 0,0 0 0,0 0 0,-1 0 0,11-19 0,-17 26-11,-1 1 0,1-1 0,0 1 0,-1-1 0,1 0 0,-1 1 0,0-1 0,1 0 0,-1 0 0,0 1 0,0-4 0,0 0 0,-2-6-78,-3 8-72,-2 7 57,7-4 94,-4 4-8,0 0 1,1 1-1,0-1 0,0 1 0,0 0 1,-1 6-1,-4 4-10,1-1-30,-10 27 0,6-12 13,-6 17 34,12-22 0,4-10 0,0-13 3,1 1 0,-1-1 0,1 1 0,0-1 0,0 1-1,0-1 1,0 1 0,0-1 0,0 1 0,0-1 0,0 1-1,0-1 1,1 1 0,-1-1 0,1 1 0,-1-1 0,1 0 0,0 1-1,-1-1 1,1 0 0,0 1 0,0-1 0,0 0 0,0 0 0,0 0-1,0 0 1,0 0 0,0 0 0,1 0 0,-1 0 0,0 0 0,1 0-1,-1-1 1,0 1 0,1-1 0,-1 1 0,1-1 0,-1 1 0,1-1-1,-1 0 1,1 0 0,1 0 0,23 1 10,-11-1 4,0 1 1,0-2-1,0 0 0,-1-1 0,1 0 0,20-7 0,65-29 213,-82 31-270,-1-1 0,0-1 0,-1-1 0,1 0 0,21-19 0,-15 12 71,-19 15-35,0-1 1,0 0-1,0 0 1,0 0 0,6-7-1,-5 5 6,0 0 0,0 1 0,10-7 0,6-6-4,-7 9-4,-12 5 13,-4 2-40,-5 5-187,6-4 219,0 1-1,0-1 0,0 0 1,1 1-1,-1-1 1,0 1-1,1-1 0,-1 1 1,0-1-1,1 1 0,-1 0 1,0-1-1,1 1 0,-1 0 1,0 1-1,-67 81-110,33-25-71,32-52 164,0 0 0,0 0-1,1 0 1,0 0-1,1 0 1,-1 1 0,1-1-1,-1 9 1,2-14 24,0 0 1,0 0-1,0 0 0,0 0 1,1 0-1,-1 0 1,0 0-1,0 0 0,1 0 1,-1 0-1,0 0 1,1 0-1,-1 0 0,1 0 1,0 0-1,-1 0 1,1 0-1,0 0 0,-1 0 1,1-1-1,0 1 0,0 0 1,0-1-1,-1 1 1,1 0-1,0-1 0,0 1 1,0-1-1,0 1 1,0-1-1,0 0 0,0 0 1,0 1-1,0-1 1,1 0-1,-1 0 0,0 0 1,0 0-1,0 0 0,0 0 1,0 0-1,0 0 1,1-1-1,3 0 4,0 0 0,0 0 1,0-1-1,0 1 0,0-1 0,0 0 0,-1-1 1,6-2-1,16-14-28,39-33 1,-53 40 42,0 0 0,-1-1 0,-1 0 0,0-1 0,8-15 0,4-12-25,-2-1 0,18-58 1,20-96-46,-53 181 46,-2 4-3,21-87-166,-21 82 114,-1-1 1,0 0 0,-2-33-1,0 46 2,0 0 0,-1 0 1,0 0-1,1 0 0,-1 0 0,-1 0 0,-1-5 0,2 8 36,1 0 1,-1 0-1,0 0 0,1 0 1,-1 1-1,0-1 0,1 0 0,-1 0 1,0 1-1,0-1 0,0 1 1,0-1-1,1 1 0,-1-1 0,0 1 1,0-1-1,0 1 0,0 0 1,0-1-1,0 1 0,0 0 0,0 0 1,0 0-1,0 0 0,-1 0 1,1 0-1,0 0 0,0 0 1,0 0-1,0 0 0,0 1 0,0-1 1,0 0-1,-1 2 0,-7 2-4,0 0 0,0 1 0,0 0 0,1 1 0,0 0 0,0 0-1,1 0 1,0 1 0,0 1 0,0-1 0,-8 13 0,4-3-12,1 0 1,0 0 0,2 1-1,0 0 1,-7 22-1,2 5 72,1 0 0,3 1 0,2 0 0,1 1 0,3-1-1,3 58 1,0-94-7,1 1-1,1-1 1,0 0 0,0 1-1,1-1 1,1 0-1,7 16 1,-8-20 33,1-1 0,-1 0 0,1 0 0,0 0 0,0 0 0,0-1-1,1 1 1,-1-1 0,1 0 0,0-1 0,0 1 0,1-1 0,-1 0 0,9 3 0,-5-3-13,1 0 0,0 0-1,-1-1 1,1 0 0,1-1 0,15 0-1,-6-2-50,0 0-1,28-6 0,-34 3 8,1 0 0,-1 0 1,0-2-1,0 0 1,0 0-1,-1-1 0,0-1 1,0 0-1,-1-1 1,15-13-1,-13 9 9,-1-1-1,0 0 0,-1-1 1,0 0-1,-2-1 1,0 0-1,13-29 1,-7 7-20,16-61 0,-31 95-1,0 3-5,-1-1-1,1 0 1,-1 1 0,1-1 0,-1 0 0,0 1-1,1-1 1,-1 0 0,0 0 0,0 1 0,0-1-1,-1 0 1,0-3 0,-7 27-114,-2 16 99,-9 77-1,16-90-11,3-21 35,-1-1-1,1 1 1,1-1 0,-1 1 0,2 6-1,0 10 277,-1-20-257,0 0 0,0 0 0,0 0 0,0 0 0,0-1 0,0 1 0,0 0 0,0 0 0,0-1 0,0 1 0,0-1 0,1 0 0,3-3 46,-1-1 0,0 1 0,0-1 0,-1 0 0,0 0 0,1 0 0,2-8 0,-4 9-73,0 0 1,-1 0-1,0 0 0,0 0 0,0 1 1,-1-2-1,1 1 0,-1 0 1,0 0-1,0 0 0,0 0 0,0 0 1,-1 0-1,0 0 0,0 0 0,0 0 1,0 0-1,-1 1 0,1-1 0,-1 0 1,0 1-1,0-1 0,0 1 0,-4-5 1,5 8 3,0-1 1,0 0 0,0 0 0,0 0 0,0 0 0,0 1-1,0-1 1,0 0 0,0 1 0,0-1 0,-1 1 0,1 0-1,0-1 1,0 1 0,-1 0 0,1 0 0,0 0 0,-1-1-1,1 1 1,0 1 0,0-1 0,-1 0 0,1 0 0,0 0-1,-2 1 1,0 0-16,0 0-1,1 0 0,-1 0 1,1 0-1,-1 1 0,1-1 1,-1 1-1,1-1 1,-4 5-1,-6 8-10,1 1 1,0 1-1,2 0 1,0 0-1,0 1 1,2 0-1,0 0 1,1 1-1,0 0 0,-2 19 1,7-31 47,0-1 1,1 1-1,0-1 1,0 1 0,0 0-1,1-1 1,-1 1-1,2 0 1,-1-1-1,0 1 1,1-1-1,0 0 1,5 10-1,-6-13 8,0 0 1,0 0-1,1 0 0,-1-1 0,0 1 1,1 0-1,-1-1 0,1 1 0,-1-1 0,1 0 1,0 1-1,0-1 0,-1 0 0,1 0 1,0 0-1,0 0 0,0 0 0,0-1 0,0 1 1,0-1-1,1 1 0,-1-1 0,0 0 1,0 1-1,0-1 0,0 0 0,0-1 0,1 1 1,-1 0-1,0-1 0,0 1 0,3-2 1,3 0 42,1-2 1,-1 1-1,0-1 1,0 0-1,-1-1 1,14-9-1,91-78 82,-85 66-236,29-37 1,13-12 26,6 3 118,-74 71-71,0 0 1,0 0-1,0 0 0,0 0 1,0 1-1,0-1 0,0 0 1,0 1-1,0-1 1,0 1-1,0-1 0,1 1 1,-1 0-1,0-1 0,0 1 1,1 0-1,-1 0 0,0 0 1,0 0-1,1 0 1,1 0-1,-2 1 6,0 0 1,0-1-1,-1 1 0,1 0 1,0-1-1,0 1 0,-1 0 0,1 0 1,-1-1-1,1 1 0,-1 0 1,1 0-1,-1 0 0,1 0 1,-1 0-1,0 0 0,0 0 1,1 0-1,-1 0 0,0 0 1,0 0-1,0 0 0,0 0 1,0 0-1,0 0 0,0 0 1,-1 0-1,1 0 0,0 0 1,-1 1-1,-4 16 4,-1 1 0,-1-1 1,0-1-1,-2 1 0,-11 17 0,-3 2 80,-2-2 1,-1-1-1,-54 53 0,42-47-1,19-16 43,16-19-110,-1-1 0,1 1 0,-1-1 1,0 0-1,-7 5 0,54-12 219,244-39-1221,-172 26-4144,-21 3-8581,-80 12 10587</inkml:trace>
</inkml:ink>
</file>

<file path=ppt/ink/ink2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47:21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23 182 4480,'-2'0'463,"0"0"1,1 0 0,-1 0-1,1 0 1,-1-1-1,1 1 1,-1 0-1,1-1 1,-4-1 1550,5 2-1982,0 0 0,0 0 0,0 0-1,0 0 1,0 0 0,0 0-1,0 0 1,0 1 0,0-1 0,0 0-1,0 0 1,0 0 0,0 0-1,-1 0 1,1 0 0,0 0 0,0 0-1,0 0 1,0 0 0,0 0 0,0 0-1,0 0 1,0 0 0,0 0-1,0 0 1,0 0 0,-1 0 0,1 0-1,0 0 1,0 0 0,0 0-1,0 0 1,0 0 0,0 0 0,0 0-1,0 0 1,0 0 0,0 0 0,0 0-1,0 0 1,-1 0 0,1 0-1,0 0 1,0 0 0,0 0 0,0 0-1,0 0 1,0 0 0,0-1-1,0 1 1,0 0 0,0 0 0,0 0-1,0 0 1,0 0 0,0 0 0,0 0-1,-1-8 1226,5-14-119,-1 13-844,0 0 1,1 0-1,0 1 1,1-1-1,8-11 0,0 2 287,21-21 0,-31 35-483,0 1 1,1 0-1,-1 0 1,1 0-1,7-4 1,-10 6-72,0 1 0,0-1 0,0 1 1,0-1-1,1 1 0,-1 0 1,0 0-1,0-1 0,1 1 0,-1 0 1,0 0-1,0 0 0,1 0 0,-1 0 1,0 0-1,0 1 0,0-1 1,1 0-1,-1 1 0,0-1 0,0 1 1,0-1-1,0 1 0,0-1 1,0 1-1,0 0 0,1 0 0,2 3 30,-1 0 0,0 0 0,0 0 0,0 0-1,-1 0 1,1 0 0,-1 1 0,0-1-1,2 7 1,11 46 330,-12-39-262,0 0 0,-1 1 1,-1 0-1,-1-1 0,-1 1 0,-3 20 0,-2-5 44,-1 0-1,-17 48 0,-20 78 444,14-45-242,0 11 499,30-125-852,0 0 0,0 0 0,0 0 0,-1 1-1,1-1 1,0 0 0,1 0 0,-1 0 0,0 0 0,0 0 0,0 0 0,1 0 0,-1 0 0,0 0-1,1 0 1,-1 0 0,1 0 0,-1 0 0,1 0 0,0 0 0,-1 0 0,1 0 0,0 0 0,-1-1-1,1 1 1,0 0 0,0-1 0,0 1 0,0 0 0,0-1 0,0 1 0,0-1 0,0 1 0,0-1-1,0 0 1,0 1 0,0-1 0,0 0 0,0 0 0,0 0 0,2 0 0,5 0 43,-1 0 0,1 0 1,0-1-1,-1 0 1,8-2-1,175-51-110,-58 14-3324,-5 11-5351,-73 24 4720</inkml:trace>
</inkml:ink>
</file>

<file path=ppt/ink/ink2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46:38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19 1472,'-2'0'213,"1"-1"1,-1 1 0,1 0-1,-1 1 1,1-1-1,-1 0 1,1 0-1,-1 1 1,1-1-1,-1 1 1,1-1-1,0 1 1,-1 0 0,1-1-1,-2 2 1,0 0 113,-15 6 2035,16-7-2026,-1 0-1,0 1 0,1-1 1,-1 0-1,1 1 0,-1-1 1,-2 3-1,4-3-19,0 0 1,-1 0-1,1 0 1,-1-1-1,1 1 1,-1 0-1,1-1 1,-1 1-1,0-1 1,1 0-1,-1 1 1,1-1-1,-1 0 1,0 0-1,1 0 1,-4-1-1,3 1 304,18-1 596,31-7-1,-7 0-1108,64-8 203,115-4-1,7 19-240,-126 1 33,-97 0-82,0 0-4,-1 0-1,0 0 1,0 0-1,1 0 1,-1 1-1,0-1 1,0 1 0,0-1-1,5 3 1,-3 0 26,-3-2 214</inkml:trace>
</inkml:ink>
</file>

<file path=ppt/ink/ink2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46:39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48 102 4640,'-13'3'738,"-11"5"4936,14-5 442,12-4-4581,64-32-212,-18 18-807,70-13 0,-83 21-444,18-4 46,1 2 0,-1 3 1,1 2-1,0 2 0,68 7 0,-53-1 42,-63-7-3452,12 3-8791</inkml:trace>
</inkml:ink>
</file>

<file path=ppt/ink/ink2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47:26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40 184 2400,'-2'0'150,"0"1"-1,0 0 1,1-1-1,-1 1 1,0 0 0,1 0-1,-1 0 1,1 0 0,-1 0-1,1 0 1,-1 0-1,1 1 1,0-1 0,0 0-1,0 1 1,0-1 0,-2 3-1,2-2 486,1-1-1,-1 1 0,0-1 1,0 0-1,0 1 1,0-1-1,0 0 1,0 0-1,-3 2 1605,4-3-2220,3-11 2418,16-14-1211,-13 17-1059,-1 0-1,1 1 0,1-1 1,0 1-1,9-8 0,5 2 61,-1 0 0,2 0 0,29-11 0,74-21-164,-102 38-60,37-5 0,-52 10 54,0 1 0,1 1 1,-1 0-1,1 0 0,-1 0 0,0 1 1,16 4-1,-22-5-32,-1 1 0,0-1-1,1 1 1,-1 0 0,0-1 0,1 1 0,-1 0 0,0 0 0,0 0 0,0 0-1,1 0 1,-1 0 0,0 0 0,0 0 0,-1 0 0,1 1 0,0-1 0,0 0 0,-1 1-1,1-1 1,0 0 0,-1 1 0,0-1 0,1 1 0,-1-1 0,0 1 0,1-1 0,-1 0-1,0 1 1,0 1 0,-1 4 18,0 1-1,0-1 0,-1 0 1,-4 13-1,3-8 20,-22 65 17,-2-1 0,-4-1 0,-3-1 0,-71 111 0,65-121 385,2 2 0,-46 111 0,84-176-437,0 0 0,-1 0 1,1 0-1,0 0 1,-1 0-1,1 0 0,0 0 1,0 0-1,0 0 0,0 0 1,0 0-1,0 0 1,0 0-1,0 0 0,1 0 1,-1 0-1,0 0 1,1 1-1,0-1 5,-1 0 1,1-1-1,0 1 1,-1-1-1,1 1 1,0 0-1,-1-1 1,1 0-1,0 1 1,0-1-1,0 0 1,0 1-1,-1-1 1,1 0-1,0 0 1,0 0-1,0 1 1,0-1-1,0 0 1,0 0-1,-1 0 1,1-1-1,0 1 0,0 0 1,0 0-1,1-1 1,160-40 1512,-55 11-1485,-77 22-305,69-14 197,-33 13-3707,-29 8 1531</inkml:trace>
</inkml:ink>
</file>

<file path=ppt/ink/ink2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47:28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55 4480,'-5'-2'598,"-1"0"0,1 1 0,-1-1 0,0 1 0,1 1 0,-12-1 0,12 0 884,1-1 0,-1 1 0,1-1-1,-1 0 1,-3-3 0,7 5-1450,1 0-1,0-1 1,0 1 0,0 0 0,0 0-1,0 0 1,-1 0 0,1 0 0,0 0-1,0-1 1,0 1 0,0 0 0,-1 0 0,1 0-1,0 0 1,0 0 0,0 0 0,0 0-1,-1 0 1,1 0 0,0 0 0,0 0-1,0 0 1,-1 0 0,1 0 0,0 0-1,0 0 1,0 0 0,-1 0 0,1 0 0,0 0-1,0 1 1,0-1 0,-8 2 1533,201-13 1365,-63 1-2345,-58 4-548,35-1-112,-51 11-394,-64-4-5558</inkml:trace>
</inkml:ink>
</file>

<file path=ppt/ink/ink2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47:29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68 8224,'-5'1'3525,"12"1"-1536,18-1 838,20-9-20,60-18 0,-60 13-2817,65-10 0,-69 21-1752,-38 2 966,1 0 1,0 1-1,-1-1 1,1 1-1,-1 0 1,1 0 0,-1 0-1,1 0 1,4 3-1,6 8-2206</inkml:trace>
</inkml:ink>
</file>

<file path=ppt/ink/ink2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47:50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1981 2560,'0'0'9333,"6"-3"-7290,4-3-1351,1 1 0,18-7 0,-23 10-576,-5 1-105,0 1 1,1 0-1,-1 0 1,0 0 0,0 0-1,0 0 1,0 0 0,0 1-1,0-1 1,0 0 0,0 0-1,0 1 1,0-1 0,0 1-1,0-1 1,-1 1 0,1-1-1,0 1 1,0-1-1,0 1 1,0 0 0,-1-1-1,1 1 1,0 0 0,-1 0-1,1 0 1,-1 0 0,1-1-1,0 3 1,2 2 71,0 0-1,-1-1 1,0 1 0,3 10-1,2 18 297,-1 0 0,2 43 0,-4 70 57,4 46 103,2-71-144,4 36 26,-8-116 184,2 62 1,6-142 546,15-156-1817,-24 156 567,51-316-542,40-84 80,-3 151 277,-55 178 171,32-134-274,-45 148 218,-15 59 65,55-189-283,16 8 21,-69 192 272,10-20 2,-2-1-1,26-90 0,-43 117 141,3-28 0,-5 30 17,7-33 0,-7 45-145,0 0 1,-1 0-1,1 0 1,-2-7-1,1 7 84,0 1-1,0 0 0,1 0 0,-1-1 0,2-5 0,-1 8 52,0-1 0,0 1 0,0-1 0,-1 1 0,1-1 0,-1 0 0,0-6 0,0-6-88,1 15-451,3 3 339,6 4 275,2 0 0,1 0 0,1-1 0,21 5 0,45 6 258,-55-11-358,194 29 360,-155-27-40,95-3 0,164-19-244,-114 5-29,-52 1 180,-23-5 70,-33 1-59,-16 6-66,257-18 581,-152 24-765,-91 3 79,95 2 121,76-2 220,-142-3-324,-77-4-125,-18 2 68,77-10 209,50 0-411,-58 8 363,-39 5-119,-29 0-40,-16-3-199,-17 3 150,0 0 1,0 0-1,0 0 0,0-1 0,0 1 1,0 0-1,0-1 0,0 1 1,0 0-1,0-1 0,0 1 0,0-1 1,1 0-1,-2 0-7,1 1-1,0-1 1,0 1-1,0-1 1,0 1-1,0-1 1,0 1 0,-1 0-1,1 0 1,0-1-1,0 1 1,0 0-1,1 0 1,8-6-111,-6 6 121,0-1 0,0 0 0,0 0 0,-1 0 1,1 0-1,5-3 0,-4 2-2,-1 0 1,0 0-1,0 1 1,1 0 0,-1 0-1,9-1 1,-11 2-12,1-1 0,-1 1-1,0-1 1,0 1 0,0-1 0,0 0 0,0 1 0,3-3 0,11-4-132,-8 5 101,-6 2 51,1-1 0,-1 1 0,1-1 0,-1 1 1,0-1-1,0 0 0,1 0 0,2-2 0,-1-1 48,-4 4-108,0 0-1,0 0 0,0 0 1,1 0-1,-1 0 0,0 0 1,0 0-1,0 0 0,0 0 1,0 0-1,0 0 0,0 0 1,0 0-1,1 0 0,-1 0 1,0 0-1,0 0 0,0 0 1,0 0-1,0-1 0,0 1 1,0 0-1,0 0 0,0 0 1,0 0-1,0 0 0,0 0 1,0 0-1,0 0 0,0 0 1,0-1-1,0 1 1,0 0-1,0 0 0,0 0 1,0 0-1,0 0 0,0 0 1,0 0-1,0 0 0,0-1 1,0 1-1,0 0 0,0 0 1,0 0-1,0 0 0,0 0 1,0 0-1,0 0 0,0 0 1,0-1-1,0 1 0,0 0 1,0 0-1,0 0 0,0 0 1,0 0-1,-1 0 0,1 0 1,0 0-1,0 0 0,0 0 1,0 0-1,-1 0-953,-1 1 0,1 0 0,0 0 0,0-1 0,-6 7-3972,2 4 1813</inkml:trace>
</inkml:ink>
</file>

<file path=ppt/ink/ink2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47:32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9 141 3328,'-1'-1'291,"0"0"0,1 0 0,-1-1 0,1 1 0,-1 0 1,1 0-1,0 0 0,-1-1 0,1 1 0,0 0 0,0-3 0,-2-4 3450,1-1-2079,4 1 532,-3 6-1961,1 0 1,0 0 0,0-1-1,0 1 1,1 0 0,-1 0-1,0 0 1,1 0 0,-1 0-1,1 1 1,0-1 0,2-2-1,4-2-58,0-1 0,1 1 0,0 1 0,0-1 0,0 2 0,18-7 0,-7 4-57,2 1 0,28-4 0,-40 8-58,1 2-1,0-1 1,19 3 0,-24-2-17,1 1-1,-1 0 1,0 1 0,1 0 0,-1 0 0,0 0 0,9 5-1,-14-6-6,1 0-1,-1 0 1,1 1-1,-1-1 1,0 0-1,1 1 1,-1-1-1,0 1 1,0 0-1,0-1 1,0 1-1,0 0 1,-1 0-1,1-1 1,0 1-1,-1 0 1,0 0-1,1 0 1,-1 0-1,0 0 1,0 0-1,0 0 1,0 0-1,0 0 1,0 0-1,-1-1 1,1 1-1,-1 0 1,1 0-1,-2 2 1,-1 6 39,-1-1 1,-1 0-1,1 1 0,-10 11 1,-73 130 628,-2 3-150,-2-22-378,90-131-169,0 0 1,0 0-1,1 0 0,-1 0 0,1 0 0,-1 1 0,1-1 0,-1 0 0,1 0 0,0 0 1,-1 1-1,1-1 0,0 0 0,0 0 0,0 1 0,0-1 0,0 0 0,0 1 0,0-1 1,1 3-1,0-4 33,0 0 0,0 1 0,0-1 0,0 0 0,0 1 0,0-1 0,1 0-1,-1 0 1,0 0 0,0 0 0,0 0 0,0 0 0,0 0 0,2-1 0,0 1 54,77-5 803,-24 1-653,-18 0-146,42-8 0,-4-1-123,-68 12-91,9-1-5181,-14 1 3627</inkml:trace>
</inkml:ink>
</file>

<file path=ppt/ink/ink2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47:33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 6048,'0'0'4981,"0"5"-2298,-5 97 2188,-1-18-3876,-7 155 61,12-229-1001,-2 23 268,1 0 0,3 43 0,0-73-235,-1 1 0,1-1-1,-1 1 1,0 0 0,0-1 0,-1 1-1,1 0 1,-1-1 0,0 1 0,-1 3-1,2-7-77,0 0 0,0 0 0,0 0 0,0 0 0,0 0 0,0 0 1,0 1-1,0-1 0,0 0 0,0 0 0,0 0 0,0 0 0,0 0 0,0 0 0,0 0 0,0 0 0,0 0 0,0 0 0,0 0 0,0 0 0,-1 0 0,1 1 0,0-1 0,0 0 0,0 0 0,0 0 0,0 0 0,0 0 0,0 0 0,0 0 0,0 0 0,0 0 0,0 0 0,0 0 0,0 0 0,-1 0 0,1 0 0,0 0 0,0 0 0,0 0 0,0 0 0,0 0 0,0 0 1,0 0-1,0 0 0,0 0 0,0 0 0,0 0 0,0 0 0,-1 0 0,1 0 0,0 0 0,0 0 0,0 0 0,0 0 0,0 0 0,0-1 0,0 1 0,0 0 0,-4-7 148,-3-18-391,5 15 218,-3-11-26,1 0 1,1 0-1,1-1 0,1 0 0,2-29 0,0-11-96,4-39-35,-4 86 110,2 0 0,0 0 0,0 1 0,11-26 0,-12 33 46,1 0-1,0 0 0,0 1 0,1 0 1,0-1-1,0 1 0,0 1 1,1-1-1,0 1 0,0-1 1,0 2-1,1-1 0,-1 0 0,8-3 1,-1 2-32,0 1-1,0 0 1,0 1 0,1 1 0,0 0 0,0 0 0,-1 2 0,21-2 0,-12 3 116,0 1 1,1 1-1,-1 1 1,30 8-1,-44-10-16,-1 1 0,1 1-1,-1-1 1,1 1 0,-1 0 0,6 4 0,-11-6-44,1 0 1,-1 0 0,1 0 0,-1 0-1,0 0 1,0 1 0,0-1 0,0 0 0,0 0-1,0 1 1,0-1 0,0 1 0,0-1-1,0 1 1,-1-1 0,1 1 0,-1-1 0,1 1-1,-1 0 1,0-1 0,1 1 0,-1 0-1,0-1 1,0 1 0,0 0 0,0-1 0,-1 1-1,1 0 1,0-1 0,-1 3 0,-2 2 27,0 0 0,0 0-1,0-1 1,-1 1 0,0-1 0,0 0 0,0 0 0,-1 0 0,1-1 0,-1 1 0,0-1 0,-1-1 0,1 1 0,-11 5 0,0-1-78,0-1 0,0-1 1,-1-1-1,-20 5 0,29-9 25,0 0 0,-1 0-1,1 0 1,-1-1 0,-11-2 0,10 1-6,0 1 1,-19 1 0,28-1 15,-1 0-68,0 1 0,0-1 1,0 0-1,-1 1 0,1-1 1,0 1-1,0 0 0,-3 1 0,5-1 69,-1-1 0,0 1-1,0 0 1,1 0-1,-1 0 1,0 0-1,1-1 1,-1 1-1,1 0 1,0 0-1,-1 0 1,1 0-1,0 0 1,-1 0 0,1 0-1,0 0 1,0 0-1,0 0 1,0 1-1,0-1 1,0 1-1,1 9 145,0 0-1,0 0 1,1-1 0,1 1-1,0 0 1,0-1-1,1 0 1,1 0-1,-1 0 1,2 0-1,6 9 1,9 10 225,1 0 1,26 25 0,-18-25-219,0-2 0,2 0 1,69 42-1,-90-61-218,-1 0-1769</inkml:trace>
</inkml:ink>
</file>

<file path=ppt/ink/ink2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47:35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8 471 2496,'-7'1'1187,"12"0"2813,16-3 850,-11-2-4311,0-1-1,0 0 1,-1 0-1,1-1 1,-1 0 0,15-14-1,-7 3 44,30-36-1,-16 10 63,40-74-1,-8 10-95,-17 24 438,-55 98-855,1 0 0,0 0-1,-10 28 1,-16 59-179,27-78 139,0-1 5,-7 39 1,13-53-50,0 0 0,0 0 0,1 0 1,0 0-1,1-1 0,0 1 0,3 15 0,-3-22-28,-1-1 0,1 0 0,-1 1 0,1-1 0,0 0 0,0 0 0,-1 0 0,1 0 0,0 0 0,0 0 0,0 0 0,0 0-1,0 0 1,0 0 0,0 0 0,1 0 0,-1-1 0,0 1 0,0-1 0,1 1 0,-1-1 0,0 1 0,1-1 0,-1 0 0,0 1 0,1-1-1,-1 0 1,0 0 0,1 0 0,-1 0 0,3-1 0,4 0 58,-1 0 1,1-1-1,-1 0 0,11-4 0,7-4-67,-1-1 0,0-2 0,0 0-1,-1-2 1,-1 0 0,0-1 0,23-24-1,-2-3-96,73-99 0,-113 138 75,22-26-137,-24 29 157,0 0 1,0-1-1,1 1 1,-1 0-1,0 0 1,0 0-1,1 1 1,-1-1-1,1 0 1,-1 0-1,1 1 1,-1-1-1,1 1 1,-1 0-1,1-1 1,-1 1-1,1 0 1,3 0-1,-4 0 10,0 0 0,0 1 0,-1-1 0,1 1 0,0 0 0,0-1 0,-1 1 0,1-1 0,0 1 0,0 0 0,-1 0-1,1-1 1,-1 1 0,1 0 0,-1 0 0,1 0 0,-1 0 0,0 0 0,1-1 0,-1 1 0,0 0 0,1 2 0,3 26 257,-3-21-216,-1-7-52,22 140 860,-16-111-817,1-1 0,19 49 0,-23-70-76,13 24-630,-15-30 122,0 1-1,1-1 0,-1 0 0,1 0 1,0-1-1,-1 1 0,1 0 0,0 0 1,0-1-1,0 1 0,4 1 0,4 2-1864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3:06:37.54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52 143 8640,'-51'-50'3904,"51"29"-3392,3 8 448,11 5-640,11-10-288,8 6-32,14 0-448,0 3 224</inkml:trace>
</inkml:ink>
</file>

<file path=ppt/ink/ink2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47:54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14 3072,'-4'-2'279,"1"0"1,-1 1-1,1-1 1,-1 1-1,0 0 0,0 0 1,0 0-1,0 0 1,1 0-1,-1 1 1,0 0-1,0 0 0,0 0 1,0 0-1,0 1 1,-5 1-1,-7 1 721,2 2-1,-28 12 1,24-10-632,-25 10 1323,34-14-1242,17-1 291,4 4-479,0 0 0,0 0 0,0-1 0,16 4 0,56 11 405,-31-8-237,5-1-248,1-1 0,74 1 1,224 1 420,89-12-29,-324-3-436,286-21 309,-4-21 68,-286 30-311,394-33 207,-163 48-287,-163 1 165,180 26 236,-75-1 685,-223-21-2006,108 21-1,-176-26 798,21 6-1781,-20-6 1627,-1 0 0,1 1-1,-1-1 1,0 0 0,1 0 0,-1 0-1,1 0 1,-1 1 0,1-1 0,-1 0-1,1 1 1,-1-1 0,0 0 0,1 1-1,-1-1 1,1 0 0,-1 1 0,0-1 0,0 1-1,1-1 1,-1 0 0,0 1 0,0-1-1,1 1 1,-1-1 0,0 1 0,0-1-1,0 1 1,0-1 0,0 1 0,0-1-1,0 1 1,0-1 0,0 1 0,0-1-1,0 1 1,0 0 0,-10 11-5739,0 2 1861</inkml:trace>
</inkml:ink>
</file>

<file path=ppt/ink/ink2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47:56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6 2080,'-1'0'63,"0"-1"0,0 1 0,1 0 0,-1-1 0,0 1 0,0 0 0,0 0 0,0 0 0,1 0 0,-1-1 0,0 1 0,0 0 0,0 0 0,0 1 0,0-1 0,0 0 0,1 0 0,-1 0 0,0 0 0,-1 1 0,1 0 158,1-1 0,-1 0 1,1 0-1,0 1 0,-1-1 1,1 0-1,-1 0 0,1 0 1,-1 0-1,1 0 0,-1 1 1,1-1-1,-1 0 1,1 0-1,0 0 0,-1 0 1,1-1-1,-1 1 0,1 0 1,-1 0-1,1 0 0,-1 0 1,1 0-1,0 0 0,-1-1 1,1 1-1,-1 0 0,1 0 1,0-1-1,-1 1 0,1 0 1,-1-1-1,0-3 1997,3 4-1687,0 1-354,0-1-1,0 1 1,1-1 0,-1 0 0,0 0 0,0 0 0,0 0 0,4-1 0,-1 1-31,461 0 1790,-464 0-1861,-6 6 53,1 1-44,-1 0 0,1 0 0,-1-1 0,0 1 0,0-1 0,-9 9 0,1 0 48,-18 27-13,13-18-179,-36 39 1,6-17 121,-3-2 0,-81 55 0,123-94 68,4-3-64,1 0 1,0 0 0,0 0-1,0 0 1,0 1-1,0-1 1,1 1-1,-1 0 1,-3 5-1,6-8-59,-1 1 1,1-1-1,0 0 0,0 0 0,0 1 1,0-1-1,0 0 0,0 0 1,0 1-1,0-1 0,0 0 0,0 0 1,0 1-1,0-1 0,1 0 1,-1 0-1,0 1 0,0-1 0,0 0 1,0 0-1,0 0 0,0 1 0,1-1 1,-1 0-1,0 0 0,0 0 1,0 1-1,0-1 0,1 0 0,-1 0 1,0 0-1,0 0 0,1 0 1,-1 0-1,0 1 0,0-1 0,0 0 1,1 0-1,-1 0 0,0 0 0,0 0 1,1 0-1,-1 0 0,0 0 1,0 0-1,1 0 0,-1 0 0,0 0 1,0 0-1,1 0 0,16-1 191,-13 0-127,287-33 1705,-260 27-1834,-21 5 42,-1 0 0,1 1 0,-1-1 0,1 2 0,16 0-1,-2 1-430,-13-2-3052</inkml:trace>
</inkml:ink>
</file>

<file path=ppt/ink/ink2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47:57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8 2976,'-3'-1'765,"0"0"0,-1 0 0,1 0 1,0 0-1,0 1 0,-1-1 0,1 1 0,0 0 1,-1 0-1,-5 0 0,-8 1 3564,193 8-361,-16-18-3808,-150 8-101,-5 1-12,31-1-23,-33 1-50,0 0 0,-1 0 0,1 0 1,0 1-1,0-1 0,0 1 0,-1 0 1,1 0-1,3 2 0,-5-3 29,-1 0 0,0 0 0,1 0 0,-1 0 0,1 0 0,-1 1 0,0-1 0,1 0 0,-1 0 0,0 0 0,1 1 0,-1-1 0,0 0 0,0 0 0,1 1 0,-1-1 0,0 0 0,0 0 0,1 1 0,-1-1 1,0 0-1,0 1 0,0-1 0,1 0 0,-1 1 0,0-1 0,0 0 0,0 1 0,0-1 0,0 1 0,0-1 0,0 0 0,0 1 0,0-1 0,0 0 0,0 1 0,0-1 0,0 0 0,0 1 0,0-1 0,0 1 0,-1-1 0,1 0 0,0 1 0,0-1 0,0 0 0,0 1 0,-1-1 0,1 0 0,0 0 0,0 1 0,-1-1 0,-4 8 66,-6 9 7,-1 0 0,-1-1 0,0-1 0,-22 20-1,2-1 0,-156 162 223,154-159-275,-169 161 312,181-178-274,5-5 75,1 1 0,-18 22 0,28-28-25,9-4 169,-1-6-234,1 0 0,-1 1-1,1-1 1,0 0 0,-1 1 0,1-1 0,-1 0 0,1 0 0,2-1 0,3 1-69,168-12 807,-107 5-608,121-8 37,-178 14-233,0 0-1,0 1 1,0 1-1,0-1 1,19 5-1,-26-4-323,0 0 571,4 6-7070</inkml:trace>
</inkml:ink>
</file>

<file path=ppt/ink/ink2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47:58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4480,'0'0'1445,"0"0"-1322,0 0 0,0 0 0,0-1 1,0 1-1,1 0 0,-1-1 0,0 1 0,0 0 0,0 0 0,1 0 0,-1-1 0,0 1 0,0 0 0,1 0 0,-1 0 1,0-1-1,0 1 0,1 0 0,-1 0 0,0 0 0,0 0 0,1 0 0,-1 0 0,1-1 0,0 4 367,1-1 0,-1 0 0,1 0 1,0 1-1,0-1 0,3 2 0,3 4 597,-3-2-803,-1 0 0,1 0 0,-1 1 0,0-1 0,-1 1 0,0 0 0,0 0 0,0 0 0,-1 0 0,0 1 0,0-1 1,-1 1-1,0-1 0,0 12 0,2 56 227,-3-42-4169,0-28 2336</inkml:trace>
</inkml:ink>
</file>

<file path=ppt/ink/ink2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47:58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62 4384,'-4'-14'1424,"5"8"-854,0 3-299,2 0 0,-1 1 0,0-1 0,0 1 0,1-1 0,0 1 0,-1 0 0,1 0 0,0 0 0,0 0-1,0 1 1,0-1 0,0 1 0,0 0 0,6-2 0,0 1 180,0 0 0,-1 0 0,1 1 0,0 0-1,15 1 1,-12 1-111,1 1-1,-1 0 0,0 1 0,0 0 0,0 1 1,-1 1-1,0-1 0,1 2 0,-1 0 1,-1 0-1,1 1 0,-1 0 0,-1 1 1,1 0-1,-1 0 0,-1 1 0,15 19 1,-20-25-252,-1 1 1,0-1-1,0 1 1,0 0-1,-1 0 1,1 0 0,-1 0-1,0 0 1,0 0-1,0 1 1,-1-1-1,1 0 1,-1 0-1,0 1 1,0-1-1,-1 0 1,1 0 0,-1 1-1,0-1 1,0 0-1,0 0 1,-1 0-1,1 0 1,-5 6-1,3-4-36,-2 0 0,1 0 0,-1 0 0,0-1-1,0 0 1,0 0 0,-1 0 0,1-1-1,-1 1 1,0-1 0,-1-1 0,1 1 0,-12 3-1,11-4-202,0-2-1,1 1 0,-1-1 0,0 0 0,1-1 1,-1 1-1,0-1 0,0-1 0,-6 0 1,9 1-296,1-1 1,-1 0-1,1 1 1,-1-1-1,1 0 1,0-1-1,0 1 1,-1-1-1,1 1 1,0-1-1,0 0 1,0 0-1,1 0 1,-1-1-1,1 1 1,-1-1-1,1 1 1,-1-1-1,-1-3 1,3 5 156,1 0 0,-1 0 1,1 0-1,-1-1 0,1 1 0,0 0 1,0 0-1,-1 0 0,1 0 1,0-1-1,0 1 0,0 0 1,0 0-1,0 0 0,0-1 0,0 1 1,1 0-1,-1 0 0,0 0 1,1 0-1,-1 0 0,1-1 1,-1 1-1,2-1 0,10-15-2595</inkml:trace>
</inkml:ink>
</file>

<file path=ppt/ink/ink2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47:58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86 134 4320,'-9'-9'8192,"17"17"-7461,0-2 1,0 1-1,1-1 1,-1-1 0,17 9-1,-13-9-498,-1 0-1,1-1 1,0-1 0,0 1-1,0-2 1,0 0-1,22 1 1,-31-3-189,1 0 0,-1 0 0,0 0-1,1-1 1,-1 0 0,0 1 0,0-1 0,0 0 0,0-1-1,0 1 1,0-1 0,0 1 0,0-1 0,0 0 0,-1 0-1,1 0 1,0 0 0,-1-1 0,0 1 0,0-1 0,0 1 0,0-1-1,0 0 1,0 1 0,-1-1 0,1 0 0,-1 0 0,2-6-1,-2 5-45,0 1 0,0-1-1,-1 0 1,1 0-1,-1 0 1,0 0 0,0 0-1,-1 0 1,1 0-1,-1 0 1,1 0-1,-1 0 1,0 0 0,-1 0-1,1 1 1,-1-1-1,0 1 1,0-1 0,0 1-1,0-1 1,0 1-1,-6-6 1,1 4-49,1 0-1,-2 0 1,1 0 0,-1 1-1,1 0 1,-1 0 0,0 1-1,0 0 1,-1 0 0,-15-2 0,14 3 96,0 1 1,0 0 0,0 0 0,0 1-1,0 1 1,0 0 0,1 0 0,-1 1 0,-10 2-1,15-2-10,0 0-1,1 1 0,0-1 0,-1 1 0,1-1 0,0 1 1,0 1-1,1-1 0,-1 0 0,1 1 0,-1 0 0,1 0 1,0 0-1,1 0 0,-1 0 0,1 1 0,-4 7 0,0 5 111,1 0 0,0 1 0,-4 25 0,5-17 29,0 0 0,2 1 0,2 40-1,0-57-73,1 0 0,1 0 0,-1-1 0,1 1 0,1 0 0,0-1 0,1 0 0,-1 0 0,2 0 0,-1 0 0,1 0 0,11 13 0,-12-18-15,1 1 0,0-1 0,0 0 0,0 0 0,0-1 0,1 0 0,-1 0 0,1 0 0,0-1 0,0 1 0,0-1 0,11 2 0,-2-2-16,0 0 0,0 0 0,0-2 0,17-1 0,-19 1-402,0-2-1,-1 0 0,1 0 0,19-8 1,-21 6-816,-1 0 1,0-1 0,9-6 0,4-2-910</inkml:trace>
</inkml:ink>
</file>

<file path=ppt/ink/ink2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47:59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40 5056,'-16'-3'1642,"24"-10"897,19 5 3008,-15 3-4513,24-4 1,-31 8-905,1 1 1,-1 0-1,1 0 1,-1 0-1,1 1 0,-1 0 1,1 0-1,-1 0 1,0 1-1,0-1 1,0 1-1,7 4 1,-11-6-97,1 1 0,-1 0 1,1 0-1,-1 0 1,1 0-1,-1 1 1,0-1-1,0 0 1,1 1-1,-1-1 1,0 0-1,0 1 1,0-1-1,-1 1 1,1 0-1,0-1 0,0 1 1,-1 0-1,1-1 1,-1 1-1,0 0 1,1 0-1,-1-1 1,0 1-1,0 0 1,0 0-1,0 0 1,0-1-1,-1 1 1,1 0-1,-1 0 0,1-1 1,-1 1-1,1 0 1,-1-1-1,0 1 1,0-1-1,-2 4 1,-4 7 367,-16 17 0,17-22-222,1-1 1,-1 1 0,2 1 0,-1-1-1,1 0 1,-6 15 0,10-22-165,0 1 1,0-1-1,-1 0 1,1 1-1,0-1 0,0 1 1,0-1-1,0 0 0,0 1 1,0-1-1,1 1 1,-1-1-1,0 0 0,0 1 1,0-1-1,0 1 1,0-1-1,1 0 0,-1 1 1,0-1-1,0 0 1,0 1-1,1-1 0,-1 0 1,0 0-1,1 1 0,-1-1 1,14 6 228,16-3-122,96-14-2514,-106 8 760,13 1-145</inkml:trace>
</inkml:ink>
</file>

<file path=ppt/ink/ink2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48:00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15 212 3136,'-1'-1'139,"1"0"-39,-1 0 1,1 1 0,-1-1 0,0 1-1,1-1 1,-1 1 0,0-1-1,1 1 1,-1-1 0,0 1-1,1 0 1,-1-1 0,0 1-1,0 0 1,-2-2 2969,8-1 856,6-1-960,-3 3-3831,9 1 1182,0 0 0,-1 1 1,1 1-1,0 1 0,31 8 0,-10-2 31,-20-4-128,-1-1 0,1 2 0,-1 0 0,0 2 0,0-1 0,-1 2 0,24 16 0,-39-24-169,1 1 1,0-1 0,-1 0-1,1 1 1,-1-1 0,1 1-1,-1 0 1,0-1-1,1 1 1,-1 0 0,0 0-1,0 0 1,0 0 0,-1 0-1,1 0 1,0 0-1,-1 0 1,1 0 0,-1 0-1,0 0 1,0 0 0,0 0-1,0 0 1,0 1 0,0-1-1,0 0 1,-1 0-1,1 0 1,-1 0 0,1 0-1,-1 0 1,0 0 0,0 0-1,0 0 1,0 0-1,0 0 1,0-1 0,-1 1-1,1 0 1,-1-1 0,1 1-1,-1-1 1,1 0-1,-1 1 1,0-1 0,-3 1-1,-46 19 72,103-5 32,-30-13 111,1-1 1,-1-1 0,0-1-1,1-1 1,40-7 0,-39 2 36,122-29 775,-123 28-854,0-1 0,22-11 0,-36 15-156,0-1-1,-1 0 0,1-1 0,-1 0 1,0 0-1,-1-1 0,9-9 1,-14 13-64,0 0 1,0 0 0,0 0 0,0 0 0,-1 0 0,1-1 0,-1 1-1,0-1 1,0 1 0,0-1 0,-1 0 0,1 1 0,-1-1-1,0 1 1,0-1 0,0 0 0,0 1 0,-1-1 0,0 0 0,1 1-1,-3-6 1,0 2 3,1 0-1,-2-1 1,1 1-1,-1 0 1,0 1-1,0-1 1,-1 1-1,0-1 0,-8-7 1,-18-14-264,-38-26 0,52 37-437,14 13 351,2 4 265,1 0 1,0 0-1,-1 0 0,1 0 0,0-1 0,0 1 1,0 0-1,-1 0 0,1-1 0,0 1 0,0 0 0,0 0 1,-1-1-1,1 1 0,0 0 0,0 0 0,0-1 1,0 1-1,0 0 0,0-1 0,0 1 0,0 0 0,0-1 1,0 1-1,0 0 0,0 0 0,0-1 0,0 1 1,0 0-1,0-1 0,0 1 0,0 0 0,0-1 0,0 1 1,0 0-1,0 0 0,1-1 0,-1 1 0,0 0 1,0 0-1,0-1 0,1 1 0,-1 0 0,0 0 0,0-1 1,0 1-1,1 0 0,-1 0 0,0 0 0,1 0 1,-1-1-1,13-5-1945</inkml:trace>
</inkml:ink>
</file>

<file path=ppt/ink/ink2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48:15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59 2400,'0'0'30,"0"0"0,-1 0-1,1 0 1,0 0 0,0 0 0,-1 0-1,1 0 1,0 0 0,0 0 0,-1-1 0,1 1-1,0 0 1,0 0 0,0 0 0,-1 0 0,1 0-1,0-1 1,0 1 0,0 0 0,-1 0 0,1-1-1,0 1 1,0 0 0,0 0 0,0 0 0,0-1-1,0 1 1,0 0 0,0 0 0,-1-1-1,1 1 1,0 0 0,0-1 0,0 1 0,0 0-1,0 0 1,0-1 0,0 1 0,1 0 0,-1 0-1,0-1 1,0 1 0,0-2 49,1-14 4752,0 13-4394,-1 0 1,1-1-1,0 1 1,0 0-1,0 0 1,3-6-1,-2 4 2426,-3 16-1865,1 35-164,-7 414 1825,7-255-2098,1-94-2514,-4-98-2337,-2-25-5611</inkml:trace>
</inkml:ink>
</file>

<file path=ppt/ink/ink2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48:15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420 21 3136,'-11'-21'6602,"-4"42"-2628,-54 40-1409,26-25-1957,-39 43 0,52-42-392,2 0 0,2 2 0,1 1 0,2 1 0,-21 53 0,40-85-178,1-2 5,0 0-1,0 0 1,0 0-1,1 0 1,0 1-1,-1 9 1,3-17-33,0 1 1,0-1-1,0 0 1,1 1-1,-1-1 0,0 0 1,0 1-1,0-1 1,1 0-1,-1 0 1,0 0-1,0 1 1,1-1-1,-1 0 1,0 0-1,1 0 0,-1 1 1,0-1-1,1 0 1,-1 0-1,0 0 1,1 0-1,-1 0 1,0 0-1,1 0 0,-1 0 1,0 0-1,1 0 1,-1 0-1,0 0 1,1 0-1,-1 0 1,15-1 257,109-30 692,69-14-570,-148 37-380,0 2 1,61-1-1,-97 7-50,0 0 0,0 1-1,0 0 1,-1 0-1,1 1 1,0 0 0,-1 0-1,1 1 1,-1 0 0,0 1-1,0-1 1,0 2-1,8 5 1,-14-8-1336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3:06:43.74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119 844 2720,'0'-2'182,"0"1"-1,0 0 1,0 0 0,0 0 0,0-1 0,0 1-1,0 0 1,0 0 0,0 0 0,1 0-1,-1-1 1,0 1 0,1 0 0,-1 0 0,1 0-1,0 0 1,-1 0 0,2-2 0,2-2 721,-3 4-723,-1 0-1,1 0 1,-1 1 0,1-1-1,-1 0 1,0 0 0,1 0-1,-1 0 1,0 0 0,0 0-1,0 0 1,1 0 0,-1-1-1,0 2-95,0-1-1,0 1 1,0 0 0,0-1-1,0 1 1,0-1 0,0 1-1,0 0 1,0-1 0,0 1-1,0-1 1,0 1 0,0 0-1,1-1 1,-1 1-1,0 0 1,0-1 0,1 1-1,-1 0 1,0 0 0,0-1-1,1 1 1,-1-1 0,-4 5 657,-1 0 0,0 0 1,1 0-1,0 0 1,0 1-1,0 0 0,-4 6 1,1 0-94,1 0 0,-9 24 0,2 6-699,-10 47-1,17-61 530,5-21-425,-22 105 409,21-96-393,1-1 1,0 1 0,1 0 0,0-1 0,5 25-1,-5-37-44,0 0 0,0-1 0,1 1 0,-1 0 0,1-1 0,-1 1 0,1-1 0,-1 1 0,1-1 0,0 1 0,0-1 0,0 1 0,0-1 0,0 0 0,0 0 0,0 1 0,0-1 0,1 0 0,-1 0-1,0 0 1,1 0 0,-1 0 0,1-1 0,-1 1 0,1 0 0,1 0 0,0-1 7,0 0 0,-1 0 0,1 0 0,0 0 0,-1-1-1,1 1 1,-1-1 0,1 0 0,0 1 0,-1-1 0,0 0 0,1-1 0,-1 1 0,0 0-1,4-3 1,7-6 79,0-1 0,17-19 0,-16 15-33,3-2-36,-2 0-1,0-2 1,-1 0-1,20-38 1,-27 44-15,-1-1-1,0 0 1,5-22 0,-10 26-263,-6 15-52,-7 21-68,9-18 302,0 2 1,1-1 0,0 0 0,0 0 0,1 1-1,0-1 1,1 0 0,1 16 0,0-20 48,-1 0 0,1 0-1,0-1 1,1 1 0,-1 0 0,1 0 0,0-1 0,0 1 0,0-1 0,0 0 0,1 1-1,0-1 1,0 0 0,0-1 0,0 1 0,1 0 0,0-1 0,4 4 0,-3-4 49,0 0 0,1 0 0,-1-1 0,1 1 0,-1-1 1,1-1-1,0 1 0,0-1 0,0 0 0,0 0 0,0 0 1,0-1-1,0 0 0,0 0 0,0-1 0,0 0 0,0 0 0,-1 0 1,1-1-1,0 0 0,0 0 0,-1 0 0,1-1 0,-1 1 1,7-6-1,-3 2-3,0-1 0,0 1-1,-1-2 1,0 0 0,0 0 0,-1 0 0,0-1 0,0 0 0,-1 0 0,0 0 0,-1-1 0,9-20 0,-9 15-6,-1 0 0,0 0 0,-1-1 0,1-20 0,-3 27-58,-1 0 0,0-1 0,-1 1 0,0 0 0,0 0 0,-1 0 0,0 0 0,-6-15 0,7 23 8,1 1 0,0-1 0,0 1 0,0-1 0,0 1 1,0-1-1,0 1 0,0-1 0,0 0 0,0 1 0,0-1 0,0 1 1,0-1-1,0 1 0,0-1 0,0 1 0,0-1 0,1 1 0,-1-1 1,0 1-1,0-1 0,1 1 0,-1-1 0,0 1 0,1 0 1,-1-1-1,1 0 0,1-1-35,1 1 0,-1-1 0,0 1 0,0 0 0,1-1 1,3 0-1,9-3-140,24-5 0,-30 8 183,29-9 92,-1-1 0,47-23 1,-65 26-28,15-3 81,-35 13-134,0 1 0,0 0 1,0-1-1,1 1 0,-1 0 0,0 0 0,1 0 1,-1 0-1,0 2 0,-5 16-78,-1-1 62,0 0 0,2 1 0,-5 27 1,-2 63-201,10-91 129,0-6 83,2-1 1,-1 1-1,2-1 1,-1 0-1,2 1 1,4 20-1,-6-32 9,1 1 0,0 0-1,-1 0 1,1-1 0,0 1 0,0 0-1,0-1 1,0 1 0,0-1-1,0 1 1,0-1 0,1 1 0,-1-1-1,1 0 1,-1 0 0,1 0-1,-1 0 1,1 0 0,-1 0 0,1 0-1,0 0 1,0-1 0,3 2-1,-1-2 23,-1 1 0,1-1-1,0 0 1,0-1 0,-1 1 0,1 0-1,0-1 1,-1 0 0,1 0-1,0 0 1,3-2 0,5-2-18,0-1 1,-1-1-1,0 0 1,16-12-1,40-41-13,-55 49 0,106-110 42,-82 83 32,-2 3-4,-2-2 0,40-58 0,-32 28-108,46-102-1,-19 15-12,46-99-54,-107 242 65,-2-1-1,6-17 1,-9 12-155,-5 13-53,-4 9-138,8-5 382,-7 8-35,0 0 0,0 0 0,-9 17 0,1 7 71,2 0 1,-18 64-1,17-48-117,-2 2-25,-80 279 97,78-253 101,3 1-1,-6 106 0,19-153 4,2 0 0,0 0 0,7 33 0,-7-62-83,0-1 0,0 1 0,0 0 0,0-1 0,0 1 0,0-1 0,0 1 0,1-1 1,-1 1-1,0 0 0,0-1 0,1 1 0,-1-1 0,0 1 0,1-1 0,-1 1 0,1-1 0,-1 0 0,0 1 0,1-1 0,-1 1 0,1-1 0,-1 0 0,1 1 0,-1-1 1,1 0-1,0 1 0,0-1 1,0 0 0,0 0 0,0-1 0,0 1 0,0 0 0,0 0 0,0 0 0,0-1 0,0 1 0,0 0 0,0-1 0,0 1 0,0-1 0,2 0 0,0-2 9,1 0 0,-1 0 0,0 0 0,0 0 0,0 0 0,0-1 1,0 0-1,2-3 0,41-88 44,-26 53-34,1 1-1,29-43 1,79-70 124,-17 23 4,-87 95-138,-1-2 0,20-41 0,30-83 6,-16 31 37,4 12-201,-53 97-131,-9 16 59,-7 14 185,1 1 8,0 0 0,1 1 0,0-1 1,1 1-1,-5 17 0,-7 17-40,8-23 33,-93 211-46,-26 7 28,78-149 281,-62 161-1,108-242-220,-11 32 116,13-37-104,0-1 0,0 1 1,0 0-1,1-1 0,0 1 0,-1 0 1,2 7-1,1-12 3,-1 1-1,1-1 1,-1 0-1,1 1 1,-1-1-1,0 0 1,1 0 0,-1 0-1,0 0 1,1 0-1,-1 0 1,2-3 0,48-63 213,19-25-74,0 21-291,-57 60 21,-1 1 0,1 0 1,1 1-1,15-8 0,-27 16 88,-1 0 0,1 0 0,0 0 0,-1 1 0,1-1 0,0 1 0,0 0 0,0-1 0,0 1 0,-1 0 0,1 0 0,0 0 0,0 0 0,0 0 0,0 1 0,0-1 0,-1 0 0,1 1 0,0 0 0,0-1 0,-1 1 0,1 0 0,0 0 0,-1 0 0,1 0 0,-1 0 0,1 0 0,-1 0 0,1 1 0,-1-1 0,0 0 0,0 1 0,0-1 0,1 3 0,4 5 57,0 1-1,-1 0 1,0 0-1,4 18 1,-3-11 47,12 31-23,24 56 150,-36-93-191,0 1-1,0-1 1,1-1 0,1 1 0,0-1-1,13 13 1,-20-22-189,0 0 1,0 0-1,0-1 0,0 1 1,0 0-1,0 0 1,1-1-1,-1 1 0,0-1 1,0 1-1,1-1 0,-1 0 1,0 1-1,0-1 1,1 0-1,-1 0 0,0 0 1,1 0-1,-1 0 0,0 0 1,1 0-1,-1 0 1,2-1-1,0 0-606,-1 0 0,1-1-1,-1 1 1,1 0 0,-1-1 0,0 1 0,0-1-1,0 0 1,3-3 0,5-4-1927</inkml:trace>
</inkml:ink>
</file>

<file path=ppt/ink/ink2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48:18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7 2656,'1'-4'10023,"-5"9"-9115,13-5 2320,15 2-2828,1-1 0,-1-1 0,44-5 0,-22 2-240,-4 1-142,1 1-1,-1 3 0,1 2 0,47 9 0,-87-12 15,-1-1 1,1 1 0,-1 0 0,0 0-1,1 0 1,-1 0 0,3 1 0,-5-1-16,1-1 0,-1 1 0,1-1 0,-1 1 0,1-1 0,-1 1 0,1-1 0,-1 1 0,1-1 0,-1 1 1,0 0-1,1-1 0,-1 1 0,0 0 0,0-1 0,1 1 0,-1 0 0,0-1 0,0 1 0,0 0 0,0-1 0,0 1 1,0 0-1,0 0 0,0-1 0,0 1 0,0 0 0,-1 0 0,-3 13 95,-1-1 0,0 0 0,-1 0 0,0 0 0,-1-1 0,-10 15 0,6-12-25,-1 0 0,0-1 0,-1 0 0,-22 17-1,25-21-40,-19 13 67,-2-1 0,-42 25 0,-21 13 76,65-27 510,33-33-577,0 1 0,-1-1 1,1 0-1,0 0 0,0 0 1,0 0-1,5-2 0,6 0 78,212-10 750,-185 6-923,-33 4-66,-1 1-1,1 0 0,0 0 0,0 1 0,0 0 1,12 1-1,-20-1-45,1 1 0,-1-1 0,0 0-1,0 0 1,0 1 0,0-1 0,1 0 0,-1 0 0,0 0 0,0-1 0,2 1-1,0-4-2661,-2-5-4769,-1-4 4327</inkml:trace>
</inkml:ink>
</file>

<file path=ppt/ink/ink2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48:19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13 4992,'-19'-4'5546,"4"5"-212,91 1 22,52-1-5363,-45-8 149,-47 4-75,62 1 1,0 2-159,-95 0 150,-3 5 96,-1 0-133,-1 0 1,0 0 0,1 0 0,-1 0-1,-1 0 1,1 0 0,-1 0 0,-3 4-1,0 0-50,-9 17 134,-1-1 1,-36 43 0,-36 38 34,-28 31-21,-69 64 19,93-95 453,83-93-537,8-12-50,1 0-1,-1 0 1,1 0 0,-1 0-1,1 0 1,-1 0 0,0-1-1,1 1 1,-1 0 0,0 0-1,0-1 1,0 1 0,1 0-1,-1-1 1,0 1 0,0-1-1,0 1 1,0-1 0,0 0-1,0 1 1,0-1 0,0 0-1,0 0 1,0 1 0,0-1-1,-2 0 1,23 0 454,19 0-267,1-1 0,42-7 0,58-10 42,-90 12-125,-30 3-67,1 1 0,0 1 0,28 2 1,-29-1 11,-17 0-50,-1 0 0,1-1 0,0 1-1,-1 1 1,1-1 0,0 0 0,-1 1-1,1-1 1,0 1 0,3 1 0,-5-2-122</inkml:trace>
</inkml:ink>
</file>

<file path=ppt/ink/ink2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48:19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4576,'4'4'1380,"-1"0"0,1 0 0,-1 0 1,-1 0-1,1 1 0,3 7 0,-2-3-16,-2-1 0,1 0 0,1 14 0,0 7 168,-1 48 0,-3-51-1310,1 0 0,5 29 0,-5-26-1403,-1-19-128,19-5-11795,-10-5 10843</inkml:trace>
</inkml:ink>
</file>

<file path=ppt/ink/ink2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48:19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50 5152,'-14'-11'1648,"10"9"-918,2-1 1827,5-2-570,-2 3-1795,0 1 0,0-1 0,0 1 0,0 0 0,0-1 0,0 1 0,0 0 0,0 0-1,1-1 1,-1 1 0,0 0 0,1 0 0,-1 1 0,1-1 0,-1 0 0,1 0 0,-1 1 0,4-2-1,2 0 385,1 1 0,14-2 0,-20 3-489,12-1 299,0 1 0,0 1 0,0 0 0,1 1 0,-1 0 0,-1 1 0,1 0 0,0 1 0,-1 1-1,0 0 1,0 1 0,0 1 0,21 13 0,-32-19-301,0 1 0,-1-1-1,1 1 1,0-1 0,-1 1 0,1 0-1,-1-1 1,1 1 0,-1 0 0,0 0 0,0 0-1,0 0 1,0 0 0,0 0 0,0 0 0,0 1-1,-1-1 1,1 0 0,-1 0 0,0 1-1,0-1 1,0 0 0,0 0 0,0 1 0,0-1-1,0 0 1,-1 0 0,1 1 0,-1-1 0,0 0-1,1 0 1,-1 0 0,0 0 0,0 0-1,0 0 1,-1 0 0,1 0 0,-2 2 0,-3 2 13,0 0 0,0-1 1,0 1-1,-1-1 0,0-1 1,0 1-1,-11 5 1,0-2-367,-1 0 0,-19 5 1,19-8-1087,-35 6 0,44-10-300,1 0 1,-1-1-1,-10-1 0,5 0-1396</inkml:trace>
</inkml:ink>
</file>

<file path=ppt/ink/ink2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48:22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4 138 4224,'-3'-3'11893,"17"6"-9712,-6 0-1980,0-1-1,0-1 1,0 0 0,0 0-1,0 0 1,0-1 0,0 0-1,10-2 1,68-15 43,-46 8-65,-17 4 10,0-1 0,-1-1 0,1 0 0,-2-2 0,1-1 0,23-14 0,-44 23-170,1 0 1,-1 0-1,0 0 0,0 0 1,1 0-1,-1 0 0,0 0 0,0-1 1,0 1-1,0 0 0,-1-1 1,1 1-1,0-1 0,-1 1 1,1-1-1,0-2 0,-1 3-18,0 0 0,0 0 0,0 0 0,0 0-1,0 0 1,0 0 0,0 0 0,-1 1 0,1-1-1,0 0 1,-1 0 0,1 0 0,0 0 0,-1 1 0,1-1-1,-1 0 1,1 0 0,-1 1 0,0-1 0,1 0 0,-1 1-1,0-1 1,1 1 0,-1-1 0,0 1 0,0-1 0,1 1-1,-1 0 1,0-1 0,0 1 0,0 0 0,0-1 0,1 1-1,-3 0 1,-4-1-34,-1 0 0,0 0-1,0 1 1,1 0-1,-1 0 1,0 1 0,1 0-1,-1 0 1,1 1-1,-1 0 1,1 1 0,-11 4-1,-7 4 211,0 2 0,-26 17-1,31-17-59,1 1-1,0 0 1,-18 18-1,31-26-76,0 0-1,1 0 1,0 0 0,0 1-1,1-1 1,0 1 0,0 0-1,1 0 1,-1 1 0,1-1-1,1 1 1,-4 15 0,6-19 13,0 1 0,0 0-1,1-1 1,-1 1 0,1-1 0,0 1 0,0-1 0,1 0 0,-1 1 0,1-1 0,0 0 0,0 0 0,0 0 0,1 0 0,-1 0 0,1-1 0,0 1-1,4 3 1,1 0 48,-1 0-1,1 0 0,0-1 0,1 0 1,-1 0-1,1-1 0,12 5 1,-7-4 39,0-1 0,0-1 1,0-1-1,1 0 1,0 0-1,-1-2 1,1 0-1,24-1 1,-17-2-77,-6 2-138,-1-2 1,0 0 0,24-6-1,-20 3-1019,-15 4 509,0 0 1,-1 0-1,1 0 1,0 0 0,-1-1-1,1 0 1,-1 1-1,1-1 1,2-3-1,5-8-3191,2 3 1215</inkml:trace>
</inkml:ink>
</file>

<file path=ppt/ink/ink2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48:22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5632,'3'-18'9875,"-1"18"-9522,-2 0-288,3-1 181,0 0 0,-1 0 1,1 1-1,0-1 0,0 1 1,0 0-1,1 0 0,-1 0 0,0 0 1,0 0-1,0 1 0,0-1 1,-1 1-1,1 0 0,5 2 0,-6-3-176,0 1 0,0 0-1,0-1 1,0 1-1,0 0 1,0 0-1,0 0 1,-1 1 0,1-1-1,0 0 1,-1 1-1,1-1 1,-1 1-1,1-1 1,-1 1-1,0 0 1,1 0 0,-1-1-1,0 1 1,0 0-1,0 0 1,-1 0-1,1 0 1,0 0-1,0 4 1,-2 3 146,0-1 0,0 1 0,-1-1-1,0 0 1,0 1 0,-1-1 0,0 0 0,-4 7-1,3-5-29,3-8-136,0 0 0,0 0 0,1 0 0,-1 0 1,1 0-1,-1 0 0,1 1 0,0-1 0,0 0 0,0 0 0,0 0 0,1 1 0,0 2 1,-1-4-32,0-1 0,1 1 1,-1 0-1,0 0 0,1 0 1,-1-1-1,1 1 0,-1 0 0,1-1 1,-1 1-1,1 0 0,0-1 1,-1 1-1,1-1 0,0 1 1,-1-1-1,1 1 0,0-1 1,0 0-1,0 1 0,-1-1 1,1 0-1,0 1 0,0-1 1,0 0-1,0 0 0,0 0 1,-1 0-1,1 0 0,0 0 1,0 0-1,0 0 0,0 0 1,0 0-1,0-1 0,57-6-2570,-13 1-2754,-38 5 3950,0 0 0,0 1-1,0 0 1,-1 0 0,1 0-1,10 3 1,11 5-2725</inkml:trace>
</inkml:ink>
</file>

<file path=ppt/ink/ink2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48:23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24 261 2656,'0'-1'199,"-1"1"0,1 0 0,0 0 1,0 0-1,-1 0 0,1-1 0,0 1 0,-1 0 0,1 0 1,0 0-1,-1 0 0,1 0 0,0 0 0,-1 0 0,1 0 1,0 0-1,-1 0 0,1 0 0,0 0 0,-1 0 0,1 0 1,0 0-1,-1 0 0,1 0 0,0 1 0,0-1 0,-1 0 1,1 0-1,0 0 0,-1 0 0,1 1 0,0-1 0,0 0 1,-1 0-1,1 1 0,0-1 0,0 1 0,-7 11 923,5-6 358,-2-4-917,4-2-550,0 0 0,1 0 0,-1 0 0,0 0 0,0 0 0,0 2 1821,9 6-448,1-4-1125,0-1 0,1 0 0,0 0-1,-1-1 1,1-1 0,0 0 0,0 0-1,13-2 1,15-2 242,-24 3-401,0-2-1,0 1 1,-1-2 0,1 0 0,-1 0 0,19-8 0,-24 6-46,0 2-2,-1-1 1,0 0-1,0 0 0,0-1 0,-1 0 0,0 0 0,0-1 0,0 0 0,9-10 0,-9 7 52,0-1 0,-1 0 0,0 0-1,-1 0 1,0 0 0,4-17-1,-7 20-93,0 0 0,0 0-1,-1 0 1,0 0 0,-1 0-1,1 0 1,-1-1 0,-1 1-1,1 0 1,-1 0 0,-3-12-1,3 17-79,0 0 0,0-1 0,0 1 1,-1 0-1,1 0 0,-1 0 0,1 0 0,-1 0 0,1 0 0,-1 1 0,0-1 0,0 0 0,0 1 0,0-1 0,0 1 0,0 0 0,-1 0 0,1 0 0,0 0 0,-1 0 0,1 0 0,0 1 1,-1-1-1,1 1 0,-1-1 0,1 1 0,-1 0 0,-3 1 0,-3-1-541,1 1 1,0 0 0,0 0 0,-1 1-1,1 0 1,0 0 0,-9 5-1,-4 6-969</inkml:trace>
</inkml:ink>
</file>

<file path=ppt/ink/ink2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48:25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9 238 4064,'-8'-4'8352,"16"11"-7056,2 6-603,-7-9-517,0 0-1,0 0 1,1-1-1,-1 1 1,1-1-1,0 0 1,0 0-1,0 0 1,0 0-1,0-1 1,9 4-1,12 1 198,0-2-1,37 3 1,-20-3-248,69 7 506,173-3 0,121-35 715,70-51-562,85-30-187,19 16 134,-50 52-11,-315 38-173,222 27-1,-160 11-3010,-220-29-3215,-50-10 153</inkml:trace>
</inkml:ink>
</file>

<file path=ppt/ink/ink2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48:27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31 3808,'0'-1'219,"0"0"0,-1 0 1,1 1-1,0-1 0,0 0 0,0 0 1,0 0-1,0 0 0,0 0 0,0 0 1,0 0-1,0 0 0,0 0 0,0 0 1,1 0-1,-1 0 0,0 0 0,1 0 1,-1 0-1,1 0 0,-1 0 0,1 1 1,-1-1-1,1 0 0,-1 0 0,1 0 1,0 1-1,0-1 0,-1 0 0,1 1 1,0-1-1,0 1 0,0-1 0,-1 1 1,3-1-1,-3 1-67,0 0-1,1 0 1,-1-1 0,0 1-1,1 0 1,-1 0 0,1 0-1,-1 0 1,0 0 0,1 0-1,-1 0 1,1 0 0,-1 0-1,0 0 1,1 0 0,-1 0-1,1 1 1,-1-1 0,0 0-1,1 0 1,-1 0 0,0 0-1,1 1 1,-1-1 0,0 0-1,1 0 1,-1 1 0,0-1-1,1 0 1,-1 1 0,13 17 1584,5 24-948,-9-4-312,-1 0-1,4 74 0,-8-67-279,5 68 187,16 118 412,-23-205-768,-2-20-7,1-1 0,-1 1 1,1-1-1,0 0 0,0 1 0,1-1 0,-1 0 0,4 7 0,-5-12-1,1 1 0,0-1 0,-1 0 0,1 1 0,0-1-1,-1 0 1,1 0 0,0 1 0,0-1 0,-1 0 0,1 0-1,0 0 1,0 0 0,-1 0 0,1 0 0,0 0 0,-1 0 0,1 0-1,0-1 1,0 1 0,-1 0 0,1 0 0,0 0 0,-1-1-1,1 1 1,0-1 0,-1 1 0,1 0 0,1-2 0,25-15 17,-24 15-94,41-31-152,-25 17 17,31-18-1,50-30-265,-98 62 476,-1 1 0,1 0 0,0-1 0,0 1 0,1 0 0,-1 0 0,4-1 0,-5 2 5,-1 0-1,1 0 1,0 0 0,-1 0 0,1 0 0,0 1-1,-1-1 1,1 0 0,-1 0 0,1 0 0,0 1-1,-1-1 1,1 0 0,-1 1 0,1-1 0,0 0 0,-1 1-1,1-1 1,-1 1 0,1-1 0,-1 1 0,0-1-1,1 1 1,-1-1 0,1 1 0,-1 0 0,0-1 0,1 2-1,-1-1 42,1 1 0,-1 0 0,1-1 0,-1 1 0,0 0 0,0 0 0,0-1 0,0 1 0,0 0 0,0 0 0,0-1 0,0 1 0,-1 0 0,0 1 0,-1 8 75,0 21-88,-3 25-63,3-49-1032,0-1 0,-5 15-1,6-9-570</inkml:trace>
</inkml:ink>
</file>

<file path=ppt/ink/ink2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48:28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492 1 7808,'-9'0'3520,"-24"30"-3040,9-9 2048,6 3-1472,-34 20 991,4 1-1183,-18 6 0,14 0-512,-4-9-160,12-6-96,2-9-288,18-3 96,6-3-2560,13-3 1441,19-18-4289,9 0 3104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3:06:44.09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52 7808,'0'-4'3520,"39"4"-3040,-11 0 1408,5 0-1120,23-5 0,10 5-512,25-4 32,-2 1-160,0-6 160,-12 4-192,-15-2-512,-15 7 192,-9-9-2720,-10 9 1632,-9-5-2720,-1 5 2304</inkml:trace>
</inkml:ink>
</file>

<file path=ppt/ink/ink2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48:29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15 326 2816,'-14'-6'4339,"14"5"-3993,0 0-1,0-1 0,-1 1 1,1 0-1,0 0 0,0 0 1,0 0-1,1 0 0,-1 0 1,0-1-1,0 1 1,0 0-1,1 0 0,0-1 1,14-15 360,1 0 0,1 1 0,0 1 1,1 1-1,0 1 0,26-15 0,-40 26-670,1 0 0,-1 0 0,0 1 0,1-1 0,-1 1 0,0 0 0,1 0 0,0 0 0,-1 1-1,1 0 1,-1 0 0,1 0 0,5 1 0,-6-1-4,-1 1 0,0 0 0,1 1 0,-1-1 0,0 1 0,0-1 0,0 1 0,0 0-1,0 0 1,0 0 0,0 0 0,-1 1 0,1-1 0,-1 1 0,0 0 0,0-1 0,3 6 0,0 1 85,0 0 1,-1-1 0,0 2-1,-1-1 1,0 0-1,0 1 1,-1-1 0,0 1-1,-1 0 1,0 0-1,-1-1 1,0 1 0,0 0-1,-1 0 1,0 0 0,-1-1-1,0 1 1,-6 15-1,-3 10-161,10-33 42,0 1-1,0 0 0,1-1 0,-1 1 0,1 0 1,0-1-1,0 1 0,0 0 0,0-1 0,1 5 1,0-6-7,0 0 0,0 0 0,0 0 0,0 0 1,0 0-1,0 0 0,0 0 0,0 0 0,0-1 1,1 1-1,-1 0 0,0-1 0,0 1 0,1-1 1,-1 1-1,0-1 0,3 1 0,26 2 178,-9-4 148,33-6 0,-24 3-156,-19 2-111,-1-1 1,1 1-1,-1-2 0,0 1 1,12-7-1,45-28 309,-55 29-253,0 0-1,0-1 1,-1-1-1,0 1 1,-1-2-1,-1 1 1,1-1-1,-2-1 1,0 0-1,0 0 1,-1 0-1,-1-1 1,0 0-1,-1 0 1,0-1-1,-1 1 1,-1-1-1,-1 0 1,0 0-1,0 0 1,-2-1-1,-1-20 1,0 19-170,1 13-124,0 0 0,-1-1 0,1 1 0,-1 0 0,1 0 0,-1-1 0,-1 1 0,1 0 0,0 0 0,-1 0 0,0 0 0,0 0 0,0 0 0,-1 1 0,-3-5 0,4 5-1040,-5-5-1183</inkml:trace>
</inkml:ink>
</file>

<file path=ppt/ink/ink2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48:30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89 4064,'-9'0'1934,"1"0"1,-1-1 0,-13-3-1,12 2-253,-2 0 1172,12 2-2805,0-1 0,-1 1 1,1 0-1,0-1 0,0 1 0,0-1 1,0 1-1,0 0 0,0-1 1,0 1-1,0 0 0,0-1 1,1 1-1,-1 0 0,0-1 1,0 1-1,0-1 0,0 1 0,0 0 1,1 0-1,-1-1 0,0 1 1,0 0-1,0-1 0,1 1 1,-1 0-1,0 0 0,1-1 1,-1 1-1,0 0 0,1 0 1,-1 0-1,1-1 0,3-2 127,1 0 0,0 0 0,0 0 0,0 1 0,0 0 0,0 0 0,10-3 0,7-2 206,-3 0-294,0 0-1,1 0 0,0 2 0,0 1 0,0 0 0,35-1 0,-52 5-76,0 1 0,-1-1 0,1 0 0,0 1 0,-1 0 0,1 0 0,0 0 0,-1 0 0,0 0 0,1 0 0,-1 0 1,1 1-1,-1-1 0,0 1 0,0 0 0,0 0 0,0 0 0,0 0 0,0 0 0,-1 0 0,1 0 0,-1 0 0,1 1 0,-1-1 0,0 1 0,0-1 0,0 1 0,0-1 0,-1 1 0,1-1 0,-1 1 0,1 0 0,-1 3 0,-2 26 241,-2 1 0,-1-1-1,-18 58 1,16-62-168,-2-1 0,-1 0 0,-1-1 0,-1 0 0,-1-1 0,-32 47 0,14-35 179,-1-1-1,-63 55 0,95-91-258,0 0 0,0 0 0,-1 0 0,1 0 0,0 0 0,0 0 0,0 0 0,0 0 0,0 0 0,0 1 0,0-1 0,0 0 0,0 0 0,0 0 0,0 0 0,0 0-1,0 0 1,0 0 0,0 0 0,0 0 0,0 0 0,0 0 0,0 1 0,0-1 0,0 0 0,0 0 0,0 0 0,0 0 0,0 0 0,0 0 0,0 0 0,0 0 0,0 0 0,0 0 0,0 0 0,0 0 0,1 0 0,-1 0-1,0 1 1,0-1 0,0 0 0,0 0 0,0 0 0,0 0 0,0 0 0,0 0 0,0 0 0,0 0 0,0 0 0,0 0 0,0 0 0,1 0 0,-1 0 0,0 0 0,0 0 0,8 2 219,11 1 94,172-1 757,-99-4-962,-78 3-329,19-2-636,-13-3-6783,-11 1 3291,4 7 1402</inkml:trace>
</inkml:ink>
</file>

<file path=ppt/ink/ink2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48:31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23 809 7712,'-7'-4'983,"-1"-1"182,1 2 2761,7 2-3756,1 0 0,-1 0 1,1 0-1,0 1 0,-1-1 0,1 0 0,0 1 0,0-1 0,0 0 0,-1 1 0,1-1 0,0 1 1,0-1-1,0 1 0,0 0 0,0-1 0,1 1 0,6-4 315,19-16 303,-1 0 1,-1-2-1,40-46 1,-14 16-141,-42 40-592,-8 10-60,0 1 0,0-1-1,0 1 1,0-1 0,0 1-1,0 0 1,1-1 0,-1 1 0,1 0-1,-1 0 1,1 0 0,1-1-1,-3 2 8,1 0 0,-1 0-1,1 0 1,-1 0 0,1 0-1,-1 0 1,0 0 0,1 0-1,-1 0 1,1 0 0,-1 0-1,1 0 1,-1 0 0,0 0-1,1 1 1,-1-1 0,1 0-1,-1 0 1,0 1 0,1-1-1,-1 0 1,0 0 0,1 1-1,-1-1 1,0 0 0,1 1-1,-1-1 1,0 0 0,0 1-1,0-1 1,1 1 0,-1-1-1,0 0 1,0 1 0,0-1-1,0 1 1,1 0 0,1 19 87,-2-16-58,5 107 430,3 21-166,1-53-163,7 49 171,-12-90-246,2 7 460,-6-44-504,0-1 0,0 0 0,0 1 0,0-1 0,0 0 0,0 1 0,0-1 0,0 0 0,0 1 0,0-1 0,0 0 0,1 0 0,-1 1 0,0-1-1,0 0 1,0 1 0,1-1 0,-1 0 0,0 0 0,0 0 0,1 1 0,-1-1 0,0 0 0,0 0 0,1 1 0,5-6 497,3-13 174,-9 17-687,5-12-67,-2 1 1,1-1-1,-2 0 0,3-26 0,-1 4-173,20-238-1911,-24 261 2076,10-113-390,9-252 577,-19 364-55,-1-2 110,1 1 0,1 0 0,1 0 0,5-25 0,-7 37-156,1 1 0,-1 0 0,1-1 0,0 1 0,-1 0 0,1 0 0,0-1 1,0 1-1,0 0 0,0 0 0,0 0 0,0 0 0,0 0 0,1 0 0,-1 0 0,0 1 0,1-1 0,-1 0 0,0 1 0,1-1 0,-1 1 1,3-1-1,4-1 45,-1 2 1,1-1 0,12 1-1,-11 0-17,99 2 475,51 0 187,-141-2-606,92-4 636,144-22 1,-168 4-677,-24 5-453,-48 10-1250,-45 30-13212,19-4 11348</inkml:trace>
</inkml:ink>
</file>

<file path=ppt/ink/ink2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48:32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16 5632,'-16'-4'1834,"15"4"-1735,1 0-1,0 1 0,0-1 0,-1 0 1,1 0-1,0 1 0,0-1 0,-1 0 1,1 1-1,0-1 0,0 0 0,0 1 1,0-1-1,-1 1 0,1-1 0,0 0 1,0 1-1,0-1 0,0 0 0,0 1 1,0-1-1,0 1 0,0-1 0,0 0 1,0 1-1,0 14 2982,0-13-2528,0 134 4989,1-127-5254,-1-1 0,1 1 0,4 16-1,-4-22-166,-1 0 0,1 0 0,1 0 0,-1 0 0,0 0 0,1-1 0,-1 1 0,1 0 0,0-1 0,0 1 0,0-1 0,0 1 0,3 1 0,-4-3-70,-1-1 1,1 1-1,0-1 1,0 0 0,0 1-1,-1-1 1,1 0-1,0 1 1,0-1 0,0 0-1,0 0 1,0 0-1,0 0 1,0 0-1,0 0 1,0 0 0,-1 0-1,1 0 1,0 0-1,0 0 1,0-1 0,0 1-1,0 0 1,0-1-1,-1 1 1,1-1 0,1 0-1,1-1 59,0 0 0,0-1-1,0 0 1,4-5 0,-4 5-21,13-17 96,-2-1 0,0 0 0,14-30 0,-13 24-166,28-41 1,-9 32-398,-31 37 278,0 6-13,0 12 57,-1 38 389,-2 1 0,-11 79 0,8-108-213,0 3-73,-1-1 0,-1 0-1,-1 0 1,-12 31 0,-23 38 342,35-87-336,0-1 1,-1-1 0,-1 1 0,0-1-1,-18 19 1,22-26-26,1-1 0,-1 0 0,0 0 0,0 0 0,-1 0-1,1-1 1,-1 0 0,1 0 0,-1 0 0,0 0 0,1-1 0,-1 1 0,-7 0-1,9-2-58,0 0-1,0 0 0,0 0 0,0-1 1,0 1-1,0-1 0,0 0 0,0 1 0,0-1 1,0-1-1,1 1 0,-1 0 0,0-1 0,1 1 1,-1-1-1,1 0 0,0 0 0,-1 0 0,1 0 1,0 0-1,0 0 0,0 0 0,-2-6 1,3 7 10,0-1 1,0 1 0,0 0-1,0-1 1,1 1 0,-1-1-1,0 0 1,1 1 0,-1-1 0,1 1-1,0-1 1,0 0 0,0 1-1,0-1 1,0 0 0,0 1-1,0-1 1,0 0 0,0 1 0,1-1-1,-1 0 1,2-1 0,-1 1 13,1-1 0,-1 1 0,1-1 1,0 1-1,0 0 0,0-1 0,0 1 0,1 0 1,-1 0-1,0 1 0,5-3 0,4-2 3,0 1 0,1 0 0,-1 1 1,25-6-1,-21 7-46,10-3 66,0 1 0,51-3 0,-73 8-277,0-1-1,0 1 1,0-1-1,0 1 1,0-1-1,-1 0 1,7-3-1,5-2-3039,25-8-6730,-12 2 5563</inkml:trace>
</inkml:ink>
</file>

<file path=ppt/ink/ink2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48:33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73 3904,'-3'0'408,"0"-1"0,0 1 1,0-1-1,1 1 0,-1-1 1,-4-1-1,6 1 92,-1 0 1,0 0 0,1 1-1,-1-1 1,0 1-1,0 0 1,0-1-1,1 1 1,-1 0-1,0 0 1,0 0-1,-2 1 1,-9-3 3072,13 1-3340,-1 1 1,0 0-1,1-1 1,-1 1 0,1 0-1,-1 0 1,0 0 0,1 0-1,-1 0 1,0 0-1,1-1 1,-1 1 0,0 1-1,1-1 1,-1 0 0,0 0-1,1 0 1,-1 0-1,0 1 1,15-2 1377,231-24 1893,13-1-2187,-240 26-1214,-1-2 0,20-4 0,-29 5-1614,-28 17-12023,9-10 10820</inkml:trace>
</inkml:ink>
</file>

<file path=ppt/ink/ink2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48:33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14 7552,'-20'3'2448,"16"-2"-1499,14-1 3488,63-3 2013,2-3-3397,-24 0-2135,98 4 0,-103 2-1036,-10-1-1223,-13 4-2342,-13 0 1523</inkml:trace>
</inkml:ink>
</file>

<file path=ppt/ink/ink2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49:02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4384,'5'0'7680,"-5"18"-5638,-7 128 657,1-57-1782,3-31-589,-1 180 357,6-117-174,-3-66-2232,1-44 643</inkml:trace>
</inkml:ink>
</file>

<file path=ppt/ink/ink2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49:03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353 30 4480,'-9'-15'1445,"9"15"-1395,0 0 0,-1-1 0,1 1 0,0 0 0,0-1 0,0 1 0,-1 0 0,1-1 0,0 1 0,0 0 0,0-1 0,0 1 0,0-1 0,0 1 0,0 0 0,0-1 0,0 1 0,0-1 0,0 1 0,0 0 0,0-1 0,0 1 0,1 0 0,-1-1 0,0 1 0,0 0 0,0-1 0,0 1 0,1 0 0,-1-1-1,0 1 1,0 0 0,1-1 0,-1 1 0,0 0 0,1 0 0,-1-1 0,0 1 0,2-2 1569,-7 2 290,4 0-1747,1 1 0,-1-1 1,1 0-1,-1 1 0,1-1 0,-1 1 0,1-1 0,-1 1 0,1-1 0,-1 1 0,1-1 0,-1 1 0,1-1 0,0 1 0,-1-1 0,1 2 1,-3 2 207,-20 21 892,-3 5-235,-49 41 1,33-37-566,1 3 0,-66 77 0,105-112-459,-1 1-1,1 0 0,1 0 0,-1 0 0,0 0 1,1 0-1,-1 0 0,0 4 0,2-6 16,-1 0-1,1 0 1,0 0-1,0 0 1,0 0-1,1 0 1,-1 0-1,0-1 1,0 1 0,0 0-1,1 0 1,-1 0-1,0 0 1,1-1-1,-1 1 1,0 0-1,1 0 1,-1 0-1,1-1 1,0 1-1,-1 0 1,1-1-1,-1 1 1,1-1-1,0 1 1,0-1-1,-1 1 1,1-1-1,0 1 1,0-1-1,0 0 1,-1 1-1,1-1 1,0 0 0,2 1-1,4 1 81,0-1 1,0 1-1,0-1 0,1-1 1,-1 1-1,1-1 0,-1-1 1,0 1-1,12-3 0,9-4 135,32-11 0,13-4-274,-21 12-90,93-8 1,-102 15-750,56-1-3322,-78 4 522,23 4-1,-15 3 503</inkml:trace>
</inkml:ink>
</file>

<file path=ppt/ink/ink2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49:03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92 7392,'84'-3'9220,"136"-25"-7043,-160 17-2349,141-23 586,-135 26-3647,73 1 0,-105 9 1132</inkml:trace>
</inkml:ink>
</file>

<file path=ppt/ink/ink2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49:04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5472,'8'-9'4427,"-5"17"-403,0 2-3457,-1 4-42,0-1 0,0 0 0,-1 0 0,-1 1 0,0-1-1,-3 16 1,0 20 217,-1 135 420,1 80-431,3-112-363,5-162-880,1 2 326,6-16-199,14-38 1,-16 38 153,0 0 0,15-24 0,-12 25 231,-7 11 59,1 1 0,14-19-1,-20 30-25,-1-1 0,0 1 0,1-1 0,-1 1 0,0 0 0,1-1 0,-1 1-1,1 0 1,-1-1 0,0 1 0,1 0 0,-1-1 0,1 1 0,-1 0-1,1 0 1,-1 0 0,1 0 0,-1-1 0,1 1 0,-1 0 0,1 0 0,0 0-1,-1 0-1,1 1-1,-1-1 0,1 0 1,-1 0-1,0 1 0,1-1 0,-1 0 1,0 1-1,1-1 0,-1 0 0,0 1 1,0-1-1,1 0 0,-1 1 0,0-1 1,0 1-1,0-1 0,1 1 0,-1-1 1,0 1-1,4 31 833,-4-23-696,5 184 722,-6-135-1117,-2-33-1329,-3-15-3862,5-7 3281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3:06:44.43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62 39 7552,'-42'-30'3424,"28"30"-2976,9 0 192,10 0-448,-2-3-288,8-3 32</inkml:trace>
</inkml:ink>
</file>

<file path=ppt/ink/ink2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49:04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427 0 7296,'-3'0'551,"0"1"-1,0-1 1,0 0 0,0 1 0,0 0 0,0 0-1,0 0 1,1 0 0,-1 0 0,-3 3 0,-26 19 3335,24-16-3396,-1-1-1,-15 10 0,-5-1 81,-61 21 1,40-19-534,-35 9-1065,28-14-6157,49-9 4279</inkml:trace>
</inkml:ink>
</file>

<file path=ppt/ink/ink2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49:15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11 121 3488,'-11'-9'6549,"18"9"-5040,19 4-685,0-3-1,49-2 0,18 1-215,-85 1-551,16 1 280,25 5 0,-42-6-209,-1 0-1,0 1 0,0 0 1,0 0-1,0 1 0,0 0 1,-1 0-1,1 0 0,6 5 1,-11-6-71,1-1 1,-1 1-1,1 0 0,-1 0 1,0-1-1,0 1 0,0 0 1,0 0-1,0 0 1,0 0-1,-1 0 0,1 0 1,-1 0-1,1 0 0,-1 0 1,0 0-1,0 3 1,0 5 186,0 0 1,-4 15 0,1 6 20,3-14-217,1-1 1,1 0 0,0 0-1,1 0 1,1 0 0,1 0-1,9 21 1,-12-31 1,2-1 0,-1 0-1,0 0 1,1-1 0,0 1 0,0-1 0,7 6-1,-10-8-17,1-1-1,-1 0 1,1 1-1,0-1 0,0 0 1,0 0-1,-1 0 1,1-1-1,0 1 1,0 0-1,0-1 0,0 1 1,0-1-1,0 0 1,0 1-1,0-1 1,0 0-1,1 0 0,-1 0 1,0-1-1,0 1 1,0 0-1,0-1 1,2-1-1,4-2 30,0 0-1,0-1 1,-1-1 0,1 1-1,8-10 1,32-38 12,-13 14 162,-10 15-81,-15 16-30,-1-1 1,0 0 0,14-19 0,-21 26-96,-1-1-1,1 0 1,0 0-1,-1 0 0,0 0 1,0 0-1,0 0 1,0 0-1,0-1 0,0 1 1,-1 0-1,0 0 1,0-1-1,0 1 0,0 0 1,0 0-1,0-1 1,-1 1-1,-1-6 0,-1 3 14,0 0 0,-1-1 0,1 1 0,-1 1 0,-5-7 0,2 3-41,1 0 1,-6-10-1,12 18-8,-2-3-1,0 0-1,0-1 0,0 1 0,-1-9 1,2 12 23,1-1 0,0 1 0,0-1 0,0 1 0,0-1 0,0 1 0,0-1 0,1 1 0,-1-1 0,0 1 0,1-1 0,-1 1 1,1-1-1,0 1 0,-1 0 0,1-1 0,0 1 0,0 0 0,2-3 0,1 0 38,1 0 1,-1 0-1,1 1 1,0 0-1,0 0 0,1 0 1,-1 0-1,1 1 0,-1 0 1,12-3-1,6 0 162,32-3-1,-46 7-153,30-1 95,50 2 1,-32 1-4603,-55-1 3757,3-1-1319</inkml:trace>
</inkml:ink>
</file>

<file path=ppt/ink/ink2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49:08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61 5312,'0'0'96,"0"0"0,0-1 0,0 1 0,0 0 0,0 0 0,0-1 0,0 1 0,0 0 0,0 0 0,0 0 0,0-1 0,0 1 0,0 0 0,0 0 0,-1 0-1,1-1 1,0 1 0,0 0 0,0 0 0,0 0 0,0-1 0,-1 1 0,1 0 0,0 0 0,0 0 0,0 0 0,-1 0 0,1 0 0,0-1 0,0 1 0,0 0 0,-1 0 0,1 0 0,0 0 0,0 0 0,0 0 0,-1 0 0,1 0 0,0 0 0,0 0 0,-1 0 0,-2 2 3078,-7 16 1176,9-17-4203,1 1 1,-1 0-1,0 0 0,0-1 0,0 1 1,0-1-1,0 1 0,0-1 0,0 1 1,0-1-1,-2 2 0,3-3-135,-1 0 0,1 0 0,0 0 0,0 0 0,-1 0 1,1 1-1,0-1 0,0 0 0,-1 0 0,1 0 0,0 0 0,0 1 0,0-1 0,-1 0 0,1 0 0,0 1 0,0-1 0,0 0 0,0 0 0,0 0 1,-1 1-1,1-1 0,0 0 0,0 1 0,0-1 0,0 0 0,0 0 0,0 1 0,0-1 0,0 0 0,0 0 0,0 1 0,0 0 0,9 2 595,14-2 51,86-22-13,258-55-570,-358 74-82,5-1-24,1 1 1,-1 1-1,1 0 0,17 1 1,-22 0 33,7 2-22,-16-2 23,-1 0 0,1 1 1,-1-1-1,0 0 0,1 0 0,-1 1 1,1-1-1,-1 0 0,1 1 1,-1-1-1,0 0 0,1 1 0,-1-1 1,0 1-1,0-1 0,1 1 0,-1-1 1,0 1-1,0-1 0,1 1 0,-1-1 1,0 1-1,0-1 0,0 1 0,0-1 1,0 1-1,0-1 0,0 1 0,0 0 1,0 7 42,-1 0 1,-1 0-1,1 0 1,-1 0-1,0 0 1,-1 0-1,0-1 1,-5 9-1,-2 3 76,-23 33-1,17-32-80,0-1 1,-1-1-1,-27 23 1,-60 38 123,100-76-156,-244 167 481,207-142-427,8-4-93,22-16 120,0 0 1,-17 10-1,22-14 6,15-3 98,25-5 163,-26 3-336,72-14 253,31-3-112,176-8-547,-284 26-80,0-1 0,-1 1 0,1-1 0,0 0 0,-1 0 0,1 0 0,-1 0 0,1 0 0,-1-1 0,1 1 0,3-4 0,4 0-1557</inkml:trace>
</inkml:ink>
</file>

<file path=ppt/ink/ink2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49:09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5 5632,'-22'-4'2403,"20"3"-1755,0 1 0,0 0 0,0 0 0,-1 0 0,1 0 0,0 1 0,0-1-1,0 0 1,1 1 0,-1 0 0,0-1 0,-4 3 0,6-3-512,0 1-1,0-1 1,0 1 0,0-1-1,0 1 1,0-1 0,0 1-1,1-1 1,-1 1 0,0 0-1,0-1 1,0 1-1,1-1 1,-1 1 0,0-1-1,0 0 1,1 1 0,-1-1-1,0 1 1,1-1 0,-1 1-1,0-1 1,1 0 0,-1 1-1,1-1 1,-1 0-1,1 1 1,-1-1 0,1 0-1,22 15 121,-5-8-84,0-1-1,0-1 1,0-1-1,1-1 0,21 2 1,98-1 245,-117-4-321,122-8 16,-108 11-54,-35-3-63,0 0 0,1 0 0,-1 0 0,0 0-1,0 0 1,0 0 0,0 0 0,0 0 0,1 0-1,-1 0 1,0 1 0,0-1 0,0 0 0,0 0-1,0 0 1,0 0 0,0 0 0,1 1 0,-1-1-1,0 0 1,0 0 0,0 0 0,0 0 0,0 0-1,0 1 1,0-1 0,0 0 0,0 0 0,0 0-1,0 1 1,0-1 0,0 0 0,0 0 0,0 0-1,0 0 1,0 1 0,0-1 0,0 0 0,0 0-1,0 0 1,0 0 0,0 0 0,0 1 0,-1-1-1,-2 9-102,3-9 109,-7 14-9,1-1 7,-1 0 1,0-1-1,-15 19 0,-146 165 364,-98 102 240,222-252-503,31-34-71,0 1-1,1 1 0,-16 22 0,23-29-20,3-4 45,1-1 0,-1 1 0,1 0 0,-1 0 1,1-1-1,-2 7 0,3-9-42,0 0-1,0 1 0,0-1 1,0 1-1,0-1 1,0 0-1,0 1 0,0-1 1,0 0-1,0 1 1,0-1-1,0 0 0,0 1 1,1-1-1,-1 1 1,0-1-1,0 0 0,0 0 1,1 1-1,-1-1 1,0 0-1,0 1 0,1-1 1,0 1 3,0-1 1,0 1 0,0-1 0,0 1-1,0-1 1,0 0 0,0 0 0,0 1-1,0-1 1,1 0 0,-1 0 0,1 0-1,174-12 626,-42 2-416,-35 1-327,-55 4-114,-29-1-174,-14 6 126,-1-1 1,1 1-1,0-1 0,0 1 0,0-1 1,0 1-1,0 0 0,0 0 0,0-1 0,0 1 1,0 0-1,0 0 0,0 0 0,0 0 0,0 0 1,0 0-1,2 1 0,-2-1-23,1 1-1745,-1-1 1743,-1 0-1,0 0 1,1 0 0,-1 0-1,0 0 1,1 0-1,-1 0 1,1 0-1,-1 0 1,0 0 0,2-1-872,3 0-1643</inkml:trace>
</inkml:ink>
</file>

<file path=ppt/ink/ink2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49:09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7968,'0'0'2565,"0"3"-1546,4 18 2025,0 26 0,-3 62-726,-1-58-2138,0-46-342,0 0 1,1 0-1,0 0 0,2 6 1,2 17-7751</inkml:trace>
</inkml:ink>
</file>

<file path=ppt/ink/ink2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49:10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65 6048,'1'-3'468,"-1"0"-1,1-1 1,0 1 0,0 0 0,0 0 0,3-5-1,-3 6-245,0 0 1,0 0-1,0 0 0,1 1 0,-1-1 0,1 0 0,-1 1 0,1-1 0,3-1 0,3-4 752,-6 6-778,-1 0-1,2-1 1,-1 1-1,0 0 1,0 0-1,0 0 1,0 0-1,1 1 1,-1-1 0,0 1-1,1-1 1,-1 1-1,1 0 1,-1 0-1,0 0 1,1 0-1,-1 0 1,5 1 0,2 1 462,1 0 0,18 7 0,-19-5-356,0 1-1,0-1 0,0 1 0,-1 1 0,0 0 0,0 0 0,0 0 1,-1 1-1,0 0 0,0 1 0,0-1 0,-1 1 0,-1 1 1,6 9-1,-10-15-231,0 0 0,0 1 0,0-1 1,0 1-1,0 0 0,-1-1 0,0 1 1,0 0-1,0-1 0,0 1 0,0-1 1,-1 1-1,0 0 0,0-1 0,0 1 1,0-1-1,0 1 0,-1-1 0,1 0 1,-1 0-1,0 0 0,0 1 0,0-2 1,0 1-1,-1 0 0,1 0 0,-1-1 1,-5 4-1,-2 2-220,-1-1 1,-16 7-1,22-11-255,0-1-1,-1 0 1,1 0 0,0-1 0,-1 0 0,0 0 0,-9 1-1,-1-2-986</inkml:trace>
</inkml:ink>
</file>

<file path=ppt/ink/ink2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49:10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93 4736,'-1'-1'204,"0"1"0,0 0 0,0 0 0,-1-1 1,1 1-1,0 0 0,0 0 0,0 0 0,-8 3 7015,9 2-6717,1 0 1,0 0 0,0 0 0,0-1 0,1 1 0,0 0 0,0-1 0,0 1 0,0-1-1,1 1 1,3 4 0,-2-3-296,0-1 0,1 0 0,-1 0 0,1 0 0,0 0 0,1-1 0,10 8 0,-13-11-144,1 1 1,-1-1-1,1 0 1,0 0-1,0 0 1,0-1-1,0 1 1,-1-1-1,1 0 1,0 0-1,0 0 1,0 0-1,0-1 1,0 0-1,0 0 1,-1 0-1,1 0 1,0 0-1,-1-1 1,6-2-1,-3 1-73,0-1 0,-1 1 0,1-1-1,-1 0 1,0-1 0,0 1 0,0-1 0,-1 0-1,1 0 1,-1 0 0,4-8 0,-6 9-50,0 0 0,0 0 0,0 0 0,-1-1 0,0 1 0,0-1 0,0 1 1,0-1-1,-1 1 0,1-1 0,-1 1 0,-1-1 0,1 0 0,0 1 0,-3-10 1,2 11 48,-1 0 1,1 0 0,0 0 0,-1 0 0,0 0 0,0 0 0,0 0 0,0 1 0,0-1 0,0 1 0,-1-1 0,1 1 0,-1 0 0,0 0 0,1 0 0,-1 0 0,0 1 0,0-1 0,0 1-1,0 0 1,-1 0 0,-6-2 0,4 2 76,0-1 0,-1 1-1,1 1 1,-1-1 0,1 1-1,-1 0 1,1 1 0,0-1-1,-1 1 1,1 1 0,-1-1-1,1 1 1,0 0 0,0 0-1,-10 6 1,7-2 45,-1 0-1,1 1 1,1 0 0,-1 0-1,1 1 1,1 0 0,-1 0-1,1 1 1,1 0 0,0 0-1,0 1 1,1 0 0,0 0-1,0 0 1,-5 21 0,6-15-29,0 0-1,2 0 1,0 1 0,0-1 0,2 1 0,0-1 0,1 1 0,1-1 0,0 1 0,5 16 0,-4-23 17,1 0 0,0 0 0,0 0 1,1 0-1,0-1 0,0 0 1,9 11-1,-9-14-29,0 0 0,1 0-1,0-1 1,0 0 0,0 0 0,0-1 0,1 1 0,0-1 0,0-1 0,11 6 0,-10-7-133,-1 0 0,1 0 0,-1 0 0,1-1 0,0 0 0,-1-1 0,1 0 0,0 0 0,-1-1 0,14-2 1,-4-1-1127,0-1 1,-1 0 0,28-14-1,-31 12-288,-1 0-1,1-1 0,-2-1 0,1 0 0,-1 0 0,-1-1 1,0 0-1,0-1 0,10-15 0,8-12-2367</inkml:trace>
</inkml:ink>
</file>

<file path=ppt/ink/ink2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49:11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59 6304,'-12'-10'2032,"11"9"-1905,1 1 0,-1-1 0,0 1 0,0-1 0,0 1 0,0 0 0,1-1 0,-1 1 0,0 0 0,0 0 0,0-1 0,0 1 0,0 0 0,-1 0 0,1 0-19,1 1-1,0-1 0,0 0 0,-1 0 1,1 0-1,0 0 0,-1 0 0,1 0 1,0 0-1,-1 0 0,1 0 0,0 0 1,0 0-1,-1 0 0,1-1 0,0 1 1,-1 0-1,1 0 0,0 0 1,0 0-1,-1 0 0,1 0 0,0-1 1,0 1-1,-1 0 0,1 0 0,0 0 1,0-1-1,0 1 0,-1 0 0,1 0 1,0-1-1,0 1 0,0 0 0,0-1 1,0 1-1,0 0 0,0 0 0,-1-1 1,1 1-1,0 0 0,0-1 0,0 1 1,0 0-1,0 0 0,0-1 0,0 1 1,0 0-1,1-1 0,-1 1 0,0 0 1,0 0-1,0-1 0,0 1 1,0 0-1,0-1 0,0 1 0,1 0 1,-1-1-1,1 0 52,-1-1 0,1 1 0,0-1-1,0 0 1,-1 1 0,1 0 0,1-1 0,-1 1 0,0-1 0,0 1 0,0 0 0,1 0 0,-1 0-1,0 0 1,1 0 0,2-2 0,-1 2-45,1-1-1,-1 1 1,1 0 0,-1 0-1,1 0 1,-1 1 0,1-1-1,4 1 1,-4-1-52,-1 1 1,1 0-1,0 1 0,-1-1 0,1 1 0,-1-1 1,1 1-1,-1 0 0,1 0 0,-1 1 1,0-1-1,1 1 0,-1-1 0,0 1 0,0 0 1,0 0-1,0 1 0,4 4 0,-4-2 36,0-1 0,0 1-1,-1 0 1,0 0 0,0 1-1,0-1 1,0 0 0,-1 1-1,0-1 1,0 1 0,-1-1-1,1 1 1,-1-1 0,0 1-1,-1-1 1,1 1 0,-3 8-1,0-2 98,-1 1-1,0-1 1,-1 1 0,-1-1-1,0-1 1,-9 16-1,14-26-174,-2 4 32,0-1 1,0 1-1,1 0 0,-4 9 1,6-13-39,-1-1 1,1 1-1,0 0 1,0 0-1,0 0 1,0-1-1,0 1 1,0 0-1,0 0 1,0 0-1,0 0 1,0 0-1,0-1 1,0 1-1,0 0 0,1 0 1,-1 0-1,0-1 1,1 1-1,-1 0 1,1 0-1,-1-1 1,1 1-1,-1 0 1,1-1-1,-1 1 1,1-1-1,-1 1 1,1 0-1,0-1 1,0 1-1,-1-1 1,1 0-1,0 1 1,0-1-1,-1 0 1,2 1-1,5 1-55,-1-1 0,0 0 0,1 0 0,0-1 0,-1 1 1,1-1-1,10-2 0,24 1-2864,-18 1-956,-17 0 1878,0 0 1,0 0-1,10 2 1,7 6-1522</inkml:trace>
</inkml:ink>
</file>

<file path=ppt/ink/ink2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49:12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20 483 4896,'-19'-4'8789,"19"4"-8681,1 1 0,-1-1 0,1 0 0,-1 1 0,1-1 0,0 0 0,-1 0 1,1 0-1,-1 0 0,1 0 0,0 1 0,-1-1 0,1 0 0,-1 0 0,1 0 0,0-1 0,-1 1 0,1 0 0,-1 0 1,1 0-1,0 0 0,-1 0 0,1-1 0,2 1 242,47-5 1119,21-2-426,168-46 722,-6-20-836,17-6-279,323-60 48,-75 56-196,30 46-396,-492 35-194,-18 1-247,0 1 0,27 2 0,-32-2-1364,-8 1-254,-10 3-1157,-6 4 870</inkml:trace>
</inkml:ink>
</file>

<file path=ppt/ink/ink2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49:20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1247 4576,'-4'-4'4257,"4"4"-4194,1 0 73,0 0 1,0 1-1,0-1 1,1 0-1,-1 0 1,0 0-1,0 0 1,0 0-1,1 0 1,-1 0-1,0 0 1,0-1-1,0 1 1,1 0-1,-1-1 1,2 0-1,4-1 344,11-2 409,-1-1 1,24-10 0,-34 12-701,-1 0 0,0 0 0,1-1 0,-2 0 0,1 0 0,0 0 0,-1-1 0,0 0 0,6-7 1,4-3 471,-9 12-322,-3 4 212,2 37 105,-11 168 361,1 71-359,5-265-599,6 233 506,3 24-54,-8-249-430,10 122 93,-5-73-108,0 103 851,-5-174-841,0 1 0,0-1 0,0 1-1,0-1 1,0 1 0,0-1-1,-1 0 1,1 1 0,0-3 0,13-64 41,-2-7-103,15-72-76,48-119-18,18-73-256,-77 285 331,44-181-326,-22 28 126,-26 135 159,-7 45 17,35-185-217,17 8-252,-45 171 426,66-193-523,-54 117 217,-19 93 366,-2 7 39,0-1 0,0 0-1,-1 0 1,-1 0 0,1-17 0,-2 14-347,0 14 256,2-4 106,0-1 10,-2 4-51,0 0 0,0 0 0,0 0 0,0 0 0,0 0 0,0 0 0,0 0 0,0 0 0,0 0 0,0 0 0,0 0 0,0 0 0,0 0 0,0 0 0,0 1 0,0-1 0,0 0 0,0 0 0,0 0 0,0 0 0,0 0 0,0 0 0,0 0 0,0 0 0,0 0 0,0 0 0,0 0 0,0 0 0,0 0 0,0 0 0,0 0 0,0 0 0,0 0 0,0 0 0,0 0 0,0 0 0,0 0 0,1 0 0,-1 0 0,0 0 0,0 0 0,0 0 0,0 0 0,0 0 0,0 0 0,0 0 0,0 0 0,0 0 0,0 0 0,0 0 0,0 0 0,0 0 0,0 0 0,0 0 0,23 2-102,-12 5 112,1 0-1,-1-1 1,1 0 0,0-1-1,0-1 1,1 1 0,0-2-1,16 3 1,-2-2 165,-17-2-184,-1-1 0,0 0 0,0 0 0,1-1 0,12-1 0,69-10 221,81-10-7,-115 11-229,55-17 0,-30 6 151,90-13 0,85 3 8,-2-1 22,-149 18-94,114-2 0,97 16-166,-251 2 127,330 4 816,-1-31-149,-330 16-747,-24 2-147,61-1 0,-92 10-645,-10-1 757,0-1 0,0 0 0,0 0 0,1 0 0,-1 0 0,0 1 0,0-1 0,0 0 0,0 0 0,0 0 1,0 1-1,0-1 0,0 0 0,0 0 0,0 0 0,0 1 0,0-1 0,0 0 0,0 0 0,0 0 0,0 1 0,-1-1 0,1 0 0,0 0 0,0 0 0,0 0 0,0 1 0,0-1 0,0 0 0,-1 0 0,-15 15-6063,10-10 5356,-14 17-2355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3:06:45.16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388 37 2976,'4'-18'1604,"-4"18"-1431,0-1-1,0 1 1,1 0 0,-1-1-1,0 1 1,0-1 0,0 1 0,0-1-1,0 1 1,1-1 0,-1 1-1,0-1 1,0 1 0,0-1 0,0 1-1,0-1 1,-1 1 0,1-1-1,0 1 1,0-1 0,0 1 0,0 0-1,0-1 1,-1 1 0,1-1-1,0 1 1,0-1 0,-1 1 0,1 0-1,0-1 1,-1 1 0,1 0-1,0-1 1,-1 1 0,1 0 0,-1-1-1,0 1-102,0-1 0,0 1 0,0-1 0,-1 1 0,1 0 0,0 0 0,0 0 0,0-1 0,0 1 0,0 0 0,-1 0 0,1 1 0,0-1 0,0 0 0,0 0 0,0 1 0,-2 0 0,1-1 46,-17 5 208,1 2-1,-1 0 1,1 0-1,0 2 1,1 0 0,0 1-1,0 1 1,1 1-1,1 0 1,0 1-1,0 0 1,2 2-1,-1-1 1,2 2-1,0 0 1,1 0 0,-13 27-1,-20 48 572,37-73-746,1 0-1,0 1 0,-3 24 0,8-37-99,0 1 0,1-1 0,1 9 0,-1-13-31,0-1-1,0 0 0,0 1 1,0-1-1,0 0 0,1 1 1,-1-1-1,0 0 0,1 0 1,-1 1-1,1-1 0,-1 0 1,1 0-1,0 0 0,0 0 1,-1 0-1,1 0 0,0 0 0,0 0 1,0 0-1,0 0 0,0 0 1,0 0-1,1 0 0,2-1 33,0-1-1,0 1 0,-1-1 0,1 0 0,0 0 0,-1 0 0,1 0 1,-1-1-1,0 0 0,1 0 0,-1 0 0,0 0 0,4-3 0,16-13 86,-1-2-1,-1 0 0,0-2 1,21-29-1,68-104 0,-107 150-140,7-10 11,0 0-1,-1 0 0,-1-1 0,7-18 1,-12 19-27,-3 15 23,0 0 0,1-1 1,-1 1-1,0 0 0,0-1 0,-1 1 1,1 0-1,0-1 0,0 1 1,0 0-1,0-1 0,0 1 1,0 0-1,0-1 0,0 1 1,-1 0-1,1 0 0,0-1 1,0 1-1,0 0 0,-1-1 1,1 1-1,0 0 0,0 0 0,-1 0 1,1-1-1,0 1 0,-1 0 1,1 0-1,0 0 0,0 0 1,-1-1-1,0 1 1,1 0 1,0 0-1,-1 0 0,1 0 1,0 0-1,-1 0 0,1 1 1,0-1-1,-1 0 0,1 0 1,0 0-1,-1 0 1,1 0-1,0 1 0,0-1 1,-1 0-1,1 0 0,0 0 1,0 1-1,-1-1 0,1 0 1,0 0-1,0 1 0,-1-1 1,-3 5 41,1 0 0,-1 0 0,1 0 0,0 0 0,0 1 0,1-1 0,0 1 0,-3 9 0,1 1 101,1 0 1,-2 21-1,4-17-22,0 1 0,1-1 0,2 0 0,0 1 0,1-1 0,0 0 0,2-1 0,7 21 0,-9-30-105,1-1-1,1 0 1,-1 0-1,1 0 1,1 0-1,0-1 1,0 0-1,1 0 1,-1-1-1,2 1 1,-1-2-1,1 1 1,0-1-1,0 0 1,1-1-1,0 1 1,0-2-1,10 5 1,-11-7-373,0 0 0,0 0 0,0-1 0,0 0 0,1 0 0,-1-1 1,0 0-1,0 0 0,1-1 0,-1 0 0,0-1 0,15-4 0,16-7-1805</inkml:trace>
</inkml:ink>
</file>

<file path=ppt/ink/ink2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49:21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109 114 1888,'-3'0'550,"-1"-1"-1,1 1 1,0 0 0,0-1 0,0 1 0,0 1-1,0-1 1,-1 0 0,1 1 0,-5 1-1,4-1 305,-29 4 3674,31-4-4238,0-1 0,1 0 0,-1 1-1,0-1 1,1 0 0,-1 0 0,0 0 0,1 0 0,-1 0 0,0-1 0,1 1-1,-1 0 1,1-1 0,-1 0 0,0 1 0,-2-2 0,4 1-254,0 1 1,0 0 0,0-1-1,-1 1 1,1-1 0,0 1-1,0-1 1,0 1 0,0 0-1,0-1 1,0 1-1,0-1 1,1 1 0,-1 0-1,0-1 1,0 1 0,0-1-1,0 1 1,0 0 0,1-1-1,-1 1 1,0 0 0,0-1-1,1 1 1,-1 0-1,0-1 1,0 1 0,1 0-1,-1 0 1,0-1 0,1 1-1,-1 0 1,0 0 0,1 0-1,-1-1 1,1 1 0,1-2 100,8-5-47,0 1 0,0 0-1,0 0 1,1 1 0,0 0 0,0 1 0,0 0-1,14-2 1,-5 0-61,26-8-4,1 1 0,66-7 0,-110 19-22,0 1 0,1 0 1,-1 0-1,0 0 0,0 0 0,1 0 0,-1 1 0,0 0 1,0-1-1,0 1 0,0 0 0,0 1 0,0-1 1,0 0-1,0 1 0,0 0 0,-1 0 0,1 0 0,0 0 1,-1 0-1,3 2 0,-3 0 20,1 0-1,-1 0 1,1 0 0,-1 1 0,0-1-1,-1 0 1,1 1 0,-1-1-1,0 1 1,0-1 0,0 1 0,-1 0-1,1 0 1,-1 4 0,-1 10 26,-1 1 1,0-1-1,-2 0 1,0-1-1,-11 30 1,4-17 0,-2-1 0,-27 44 1,30-58-22,-2 0 1,0-1 0,0 0 0,-1-1 0,-18 15 0,9-11 150,-1-1 0,-46 26 1,65-41-132,0 1 1,0 0-1,0-1 1,0 1-1,0 1 1,-6 5-1,11-8-29,-1-1-1,1 1 0,-1-1 1,1 1-1,0-1 0,-1 1 1,1-1-1,-1 0 0,1 1 1,0-1-1,-1 0 0,1 0 1,0 1-1,0-1 0,0 0 1,19 2 193,-1-1 0,35-2 0,-12 0 108,-4 1-144,0 2 1,37 7 0,-55-3-834</inkml:trace>
</inkml:ink>
</file>

<file path=ppt/ink/ink2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49:24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40 155 2560,'-1'-8'413,"0"7"32,1-1 0,0 1-1,0 0 1,0 0 0,-1 0-1,1-1 1,-1 1 0,1 0-1,-1 0 1,1 0-1,-1 0 1,0 0 0,0 0-1,1 0 1,-1 0 0,0 0-1,0 0 1,0 1 0,-1-2-1,3 12 4118,-1 25-3799,-1-11-205,1 13-120,-5 404 1710,5-297 359,0-152-2237,-1 1-1,0 0 1,-3-13 0,-4-18-261,1-116-89,7 100 40,12-88 0,-5 100-157,21-74 1,-20 91 128,2 1 1,0 0-1,1 1 1,21-31-1,-28 48 53,1-1 0,0 1 0,1 0 0,-1 1 0,1-1 0,0 1 0,0 1 0,1-1 1,-1 1-1,1 0 0,0 0 0,10-3 0,-13 5 6,1 1 0,0-1 0,0 1 0,0 0 0,0 0 0,0 1 0,1 0 0,-1 0 0,0 0 0,0 0 0,0 1 0,0 0 1,0 0-1,0 0 0,0 0 0,0 1 0,-1 0 0,1 0 0,5 4 0,-7-4 18,0-1-1,0 1 1,-1 1-1,1-1 1,-1 0 0,1 1-1,-1-1 1,0 1-1,0 0 1,0 0-1,-1-1 1,1 1 0,-1 0-1,3 6 1,-3-4 9,0 0 0,0 0 0,-1 0 0,1 0 0,-1-1 0,0 1 0,-1 0 1,1 0-1,-2 6 0,-2 3 9,-1 1 1,0 0-1,-1-1 1,0 0-1,-11 16 1,3-6-3,6-8 33,-1-1 0,0 0 0,-2 0 0,1-1 0,-15 13 0,23-24-59,0-1 0,-1 0 0,1-1 1,-1 1-1,0 0 0,0-1 0,1 1 0,-1-1 1,0 0-1,0 0 0,0 0 0,0 0 0,0-1 0,-4 1 1,0-1-50,0 0 1,0-1-1,0 0 1,1 0-1,-9-3 1,15 4 43,-1 0-1,1 0 1,0 0 0,-1 0 0,1 0 0,0 0 0,-1 0 0,1 0 0,0 0 0,-1 0 0,1 0-1,-1 0 1,1 0 0,0 1 0,0-1 0,-1 0 0,1 0 0,0 0 0,-1 0 0,1 1 0,0-1-1,-1 0 1,1 0 0,0 0 0,0 1 0,0-1 0,-1 0 0,1 1 0,0-1 0,0 0 0,0 0-1,-1 1 1,1-1 0,0 0 0,0 1 0,0-1 0,0 0 0,0 1 0,0-1 0,0 0 0,0 1-1,0-1 1,0 1 0,0-1 0,0 0 0,0 1 0,0-1 0,0 0 0,0 1 0,0-1 0,1 1-1,3 19-32,-3-18 17,12 40 419,1-1 0,2 0-1,3-1 1,35 60 0,-34-68-352,-16-24-60,0 0 0,1 0 0,0-1 0,0 0 0,1 0 0,0 0 0,10 8 0,-5-6 162,-7-6-499,-1 0 1,1-1-1,0 1 0,7 3 0,-9-5-201,-1-1 0,1 1 0,-1-1 0,1 0 0,0 1 0,-1-1 0,1 0 0,-1 0 0,1 0 0,2-1-1,7 1-2021</inkml:trace>
</inkml:ink>
</file>

<file path=ppt/ink/ink2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49:25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17 719 5632,'-16'3'1834,"38"-11"5744,0-7-5375,-14 8-2030,0 0 0,-1-1 0,0 0 0,6-9-1,-5 6 46,1-1 48,0-1-1,11-24 0,61-154 524,-57 131-509,4 2 0,1 0 0,55-77 0,-69 111-133,-12 19-26,1-1 0,-1 1-1,1-1 1,0 1 0,0 1-1,9-10 1,-15 16-112,0 1 0,0-1 0,0 0 0,0 1 0,0-1 0,1 1 0,-1-1 0,1 1 0,-1 0 0,0 3 0,-13 37 178,14-40-180,-14 48 305,-7 53-1,17-75-225,2 0-1,1 0 1,3 46 0,0-68-16,0-1 0,0 1 0,0-1 0,1 0 0,-1 0 0,5 9 0,-5-14-54,-1 1 0,1-1 0,-1 0 0,1 0 0,0 0 0,0 0 0,0 0 0,0 0 0,-1 0 0,1 0 0,1 0 0,-1 0 0,0 0 0,0 0 0,0-1 0,0 1 0,1 0 0,-1-1 0,0 1 0,0-1 0,1 0 0,-1 1 0,0-1 0,1 0 0,-1 0 0,1 0 0,-1 0 0,0 0 0,1 0 0,-1 0 0,0 0 0,1 0 0,-1-1 0,0 1 0,1-1 0,-1 1 0,3-2 0,4-2 10,-1 0 0,1-1-1,-1 0 1,0 0 0,0-1-1,8-7 1,36-45 122,-20 21-97,141-167 2,-128 150-144,20-22 81,-63 76 13,-1 0 1,0 0-1,0 0 1,0 0-1,1 0 1,-1 0-1,0 0 0,0 1 1,0-1-1,1 0 1,-1 0-1,0 0 1,0 0-1,0 0 0,0 0 1,1 0-1,-1 0 1,0 0-1,0 0 1,0 1-1,0-1 1,0 0-1,1 0 0,-1 0 1,0 0-1,0 0 1,0 1-1,0-1 1,0 0-1,0 0 0,0 0 1,0 1-1,0-1 1,1 0-1,-1 0 1,0 0-1,0 0 1,0 1-1,0-1 0,0 0 1,0 0-1,0 0 1,0 1-1,-1-1 1,1 7 141,-1 0 1,0 0-1,-1 0 0,-2 8 1,-3 12 247,3 3-327,1 0 0,2 0 0,1 1 0,1-1 0,2 1 0,1-1 0,13 49 0,-15-73-324,-1 0 1,1-1 0,0 1 0,0-1 0,1 0-1,0 0 1,4 7 0,9 3-3595,-1-6 1260</inkml:trace>
</inkml:ink>
</file>

<file path=ppt/ink/ink2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49:26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16 322 2720,'-16'6'13034,"16"-6"-12827,0 3-222,1-2 58,-1-1-1,0 1 0,0-1 1,0 1-1,1 0 1,-1-1-1,0 1 1,1-1-1,-1 1 0,1-1 1,-1 1-1,0-1 1,1 1-1,-1-1 1,1 1-1,-1-1 0,1 0 1,0 1-1,-1-1 1,1 0-1,-1 1 0,1-1 1,0 0-1,0 1 1,19 4 299,-20-5-342,34 5 319,0-2 0,0-1 0,0-2 0,39-5-1,241-38 786,21-23-488,-219 42-485,455-81 802,15 30-74,-109 37-283,3 36-443,-431 5-220,0 2 0,78 19 0,-127-24 88,8 2-317,-1 0 0,0 0 0,0 1 1,13 7-1,-19-10 146,0 0 0,-1 1-1,1 0 1,0-1 0,0 1 0,0 0 0,0-1-1,-1 1 1,1 0 0,0 0 0,-1-1-1,1 1 1,0 0 0,-1 0 0,1 0 0,-1 0-1,0 0 1,1 0 0,-1 0 0,0 0 0,1 0-1,-1 0 1,0 0 0,0 0 0,0 0-1,0 0 1,0 1 0,0-1 0,0 0 0,0 0-1,-1 0 1,1 0 0,0 0 0,-1 0 0,1 0-1,0 0 1,-1 0 0,0 0 0,1-1 0,-1 1-1,1 0 1,-1 0 0,0 0 0,0-1-1,0 2 1,-23 19-5654,-1 3 1862</inkml:trace>
</inkml:ink>
</file>

<file path=ppt/ink/ink2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49:27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53 3136,'-25'0'7408,"5"0"769,12 0-6698,6 0-1054,4 0-80,-2 0 119,10 0 272,7-1-534,23-5 0,-26 4-131,43-8 32,25-4 50,-31 7-48,46-3-93,-77 9-60,-11 0 78,0 0-1,1 1 0,14 2 0,-8-2-8,0 1-326,-15 3 172,-7 3 102,-85 63-198,-27 37 277,-35 77-84,62-70 120,72-94-167,14-15 137,0 1 0,0-1 0,-7 11 0,12-16-41,0 0-1,-1 0 0,1 0 1,0 1-1,0-1 0,0 0 0,-1 0 1,1 0-1,0 1 0,0-1 1,0 0-1,0 0 0,0 1 1,-1-1-1,1 0 0,0 0 1,0 1-1,0-1 0,0 0 1,0 1-1,0-1 0,0 0 0,0 0 1,0 1-1,0-1 0,0 0 1,0 1-1,0-1 0,0 0 1,0 0-1,0 1 0,1-1 1,-1 0-1,0 0 0,0 1 0,0-1 1,0 0-1,0 0 0,1 1 1,-1-1-1,0 0 0,0 0 1,0 0-1,1 1 0,-1-1 1,0 0-1,0 0 0,1 0 1,-1 0-1,0 0 0,0 0 0,1 1 1,-1-1-1,0 0 0,1 0 1,-1 0-1,0 0 0,0 0 1,1 0-1,24-3 685,-11 0-554,114-13 444,172-13-806,-279 27-979,-12 2-635,-1 0-1,1-1 0,-1 0 1,1-1-1,-1 0 0,1-1 1,-1 1-1,8-5 0,3-2-1627</inkml:trace>
</inkml:ink>
</file>

<file path=ppt/ink/ink2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49:28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27 2304,'-1'0'92,"0"1"74,0-1-1,0 0 1,0 0-1,-1-1 1,1 1-1,0 0 1,0 0-1,0 0 1,0-1-1,-1 1 1,1-1-1,0 1 1,0-1-1,0 1 1,0-1-1,0 0 1,0 1-1,0-1 1,0 0-1,-1-1 1,1 1 261,-1 0 0,0-1-1,0 1 1,0 0 0,0 0 0,0 0 0,0 1 0,0-1 0,0 0 0,0 1 0,0 0-1,-4-1 1,-28 0 4675,24 1-3412,10 1-1621,0-1 0,-1 0 0,1 0 1,0 0-1,0 0 0,-1 0 0,1 0 0,0 0 1,-1 0-1,1-1 0,0 1 0,0 0 0,-1 0 1,1 0-1,0 0 0,0 0 0,-1 0 0,1 0 1,0-1-1,0 1 0,0 0 0,-1 0 0,1 0 1,0 0-1,0-1 0,0 1 0,-1 0 0,1 0 1,0-1-1,0 1 0,0 0 0,0 0 0,0-1 0,0 1 1,0 0-1,-1-1 0,1 0 335,-3 3-190,2-1 485,8-1-96,109-1 137,201 5-931,-283-3 339,-18-1-133,0 1 1,0 0-1,0 1 0,-1 0 1,25 9-1,-27-9 23,3 2-31,-16-4-13,1 0 0,-1 1 0,0-1 0,1 0 0,-1 1 0,0-1 0,1 1 0,-1-1-1,0 1 1,0-1 0,1 0 0,-1 1 0,0-1 0,0 1 0,0-1 0,0 1 0,0-1 0,1 1 0,-1-1 0,0 1 0,0-1-1,0 1 1,0 0 0,0-1 0,-1 1 0,1-1 0,0 1 0,0-1 0,0 1 0,0-1 0,-1 1 0,0 3-6,-1 0 1,1 0 0,-1 0 0,0-1-1,-1 1 1,1 0 0,-1-1-1,1 0 1,-1 1 0,-5 3 0,-4 3 20,-22 13 1,16-11 9,-46 36 136,2 3 0,-98 104-1,5 30 235,83-97-420,33-35 37,-16 16 254,45-57-236,1 0-1,-13 24 0,15-24 25,1-8 198,14-3 126,-1 0-326,-1 0-1,0-1 1,0 0 0,1 0-1,-1-1 1,7-1-1,10 0 202,97-7-45,67-3 150,21 11-11,-117 1-2415</inkml:trace>
</inkml:ink>
</file>

<file path=ppt/ink/ink2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49:29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5728,'-3'1'5592,"10"14"-623,-1-5-4181,-4-5-341,0 1 1,0 0-1,-1 0 1,0 0-1,0 0 1,1 9-1,-3 43 1053,0-23-1103,0 16-265,5 97-2632,-4-145 2003,0-1 68,0-1-1,0 1 1,1-1-1,-1 0 1,0 1-1,0-1 1,1 1-1,-1-1 1,1 0-1,1 3 1</inkml:trace>
</inkml:ink>
</file>

<file path=ppt/ink/ink2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49:29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36 6880,'-11'-10'2229,"10"10"-2179,1 0 1,0 0-1,-1-1 1,1 1-1,0 0 1,0 0-1,-1 0 0,1-1 1,0 1-1,0 0 1,0 0-1,-1-1 1,1 1-1,0 0 0,0 0 1,0-1-1,0 1 1,-1 0-1,1-1 1,0 1-1,0 0 0,0-1 1,0 1-1,0 0 1,0-1-1,0 1 1,0 0-1,0 0 0,0-1 1,0 1-1,0 0 1,0-1-1,0 1 1,0 0-1,1-1 0,-1 1 1,0 0-1,0-1 1,0 1-1,0 0 0,1 0 1,-1-1-1,10-4 1189,-10 5-1158,7-2 310,-1 0 0,1 1 1,0-1-1,-1 2 0,1-1 0,0 1 0,-1 0 0,1 0 1,0 1-1,0 0 0,11 3 0,5 3 479,-1 1-1,23 11 1,-28-12-413,-2 0-18,-1-1 0,0 2 0,-1 0 0,0 0 0,23 20 1,-31-23-298,0 0 1,0 0 0,-1 1-1,0-1 1,0 1-1,0 0 1,-1 0 0,1 0-1,-1 1 1,-1-1 0,0 1-1,1 0 1,-2-1 0,1 1-1,0 12 1,-2-10-26,0 0-1,0 0 1,-1 0 0,-1 0 0,0 0 0,0 0-1,0-1 1,-1 1 0,0-1 0,-1 0-1,0 1 1,0-2 0,-1 1 0,-9 11-1,8-11-328,-1 0-1,0-1 0,0 0 1,-1 0-1,0-1 0,0 1 1,0-2-1,-1 0 0,0 0 1,0 0-1,0-1 0,-16 4 1,21-6-165,-1-1 0,1 0 0,-1 0 0,1-1 0,-1 0 0,1 1-1,-1-2 1,1 1 0,-1 0 0,1-1 0,-1 0 0,-7-2 0,-14-9-1831</inkml:trace>
</inkml:ink>
</file>

<file path=ppt/ink/ink2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49:30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25 231 2720,'-10'-3'13573,"12"3"-12315,8 3-680,0-1-1,0 0 1,0 0-1,1-1 1,12-1-1,54-4 140,-65 2-643,0 0 1,0-1 0,0 0-1,0 0 1,-1-2 0,0 1-1,1-1 1,-1-1 0,-1 0-1,1-1 1,-1 0 0,9-8-1,-16 13-44,-1 0-1,1 0 0,-1-1 0,0 1 0,0-1 1,0 1-1,0-1 0,0 0 0,0 0 0,-1 0 1,1 0-1,-1 0 0,0 0 0,0 0 1,0 0-1,0-1 0,-1 1 0,1 0 0,-1-1 1,0 1-1,0 0 0,0-4 0,-1 4-16,0-1 0,0 1-1,0-1 1,0 1-1,-1 0 1,1 0 0,-1-1-1,0 1 1,0 0-1,0 1 1,0-1 0,0 0-1,-1 0 1,1 1 0,-1 0-1,0-1 1,-3-1-1,-2-2-99,0 1 0,-1 0 0,0 1 0,-17-7 0,19 8 118,-1 1 0,1 1 0,-1-1 0,0 1 0,0 1 0,0-1 0,1 1 0,-1 1 0,0-1 0,0 1 0,1 1 0,-1-1 0,0 1 0,1 1 0,0-1 0,-1 1 0,1 1 0,0-1 0,1 1 0,-1 0 0,1 1 0,-1 0 0,1 0 0,1 0-1,-1 0 1,1 1 0,0 0 0,0 0 0,1 1 0,-7 10 0,4-2 46,1-1-1,0 1 0,1 0 1,1 1-1,0-1 1,1 1-1,1 0 0,0 19 1,1-25-9,1 0 0,1 1 0,0-1 1,0 0-1,1 0 0,0 0 0,1 0 1,0 0-1,0 0 0,1-1 0,1 1 0,-1-1 1,12 16-1,-9-18 11,0 0 1,0 0-1,0-1 0,1 0 1,0 0-1,0-1 1,1 0-1,-1 0 0,1-1 1,0 0-1,0-1 0,15 4 1,-5-3 0,0 0 1,-1-2-1,1 0 1,0-1-1,31-2 0,-25-1-323,-1-2 0,45-12 0,-51 10-868,0-1-1,20-10 1,-17 3-1737,-2-1 906</inkml:trace>
</inkml:ink>
</file>

<file path=ppt/ink/ink2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49:31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49 5312,'-1'0'126,"1"-1"-1,-1 1 1,1 0 0,-1 0-1,1-1 1,-1 1 0,1-1 0,-1 1-1,1 0 1,-1-1 0,1 1-1,-1-1 1,1 1 0,0-1 0,-1 1-1,1-1 1,0 0 0,0 1-1,-1-1 1,1 1 0,0-1 0,0 1-1,0-1 1,0 0 0,0 1-1,0-1 1,0-1 0,0 2 106,1-1 0,0 0 0,0 0 0,0 1 0,0-1 0,0 1 1,-1-1-1,1 1 0,0-1 0,0 1 0,1 0 0,0-1 0,14-7 1497,-12 6-1444,0-1 0,0 1-1,0 0 1,0 0 0,0 1-1,1-1 1,-1 1 0,0 0-1,1 0 1,-1 0 0,1 0-1,-1 1 1,1 0 0,0 0 0,-1 0-1,1 1 1,6 1 0,-9-2-194,1 1 1,-1 0 0,0 0 0,1 0-1,-1 0 1,0 0 0,0 0 0,0 0-1,0 1 1,0-1 0,0 1 0,0-1-1,0 1 1,-1 0 0,1 0 0,0 0-1,-1 0 1,0 0 0,1 0 0,-1 0-1,0 0 1,0 1 0,0-1 0,-1 0-1,1 1 1,-1-1 0,1 0 0,-1 1-1,0-1 1,1 1 0,-1-1 0,0 1-1,-1-1 1,0 4 0,-1 6 133,-2 1 1,0-1-1,0 0 0,-1 0 0,-1 0 1,-7 11-1,-4 11 369,16-32-531,0 0 0,0 0 0,-1 0 0,1 0 0,0 0 0,-1 0 0,1 0 0,-1 0 0,0-1 0,-2 3 0,4-4-54,0 0 0,0 0-1,0 0 1,0 0 0,0 0 0,0 1 0,0-1-1,0 0 1,0 0 0,0 0 0,0 0 0,0 0-1,0 0 1,0 1 0,0-1 0,0 0 0,0 0 0,0 0-1,0 0 1,0 0 0,0 0 0,0 1 0,0-1-1,0 0 1,0 0 0,0 0 0,0 0 0,1 0 0,-1 0-1,0 0 1,0 1 0,0-1 0,0 0 0,0 0-1,0 0 1,0 0 0,0 0 0,1 0 0,-1 0-1,0 0 1,0 0 0,0 0 0,0 0 0,0 0 0,1 0-1,-1 0 1,0 0 0,6 3-5,2-2-166,-1 0 0,1-1 0,0 1 0,-1-2 0,1 1 0,0-1 0,7-2 0,-3 1-1161,7 2 48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3:06:48.16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339 185 3072,'2'-9'2267,"-2"8"-2151,1 1 0,-1-1 0,0 1 0,1-1 0,-1 1 0,0-1 0,0 1 0,0-1 0,0 0 0,0 1 0,0-1 0,0 1 0,0-1 0,0 1 0,0-1 0,0 1 0,0-1 0,0 0 0,0 1 0,0-1 0,0 1 0,-1-1 0,1 1 0,0-1 0,0 1 0,-1-1 0,1 1 0,0-1 0,-1 1 0,1 0 0,0-1 0,-1 1 0,1-1 0,-1 1 0,1 0 0,-1-1 1,1 1-1,0 0 0,-1 0 0,1-1 0,-1 1 0,0 0 0,1 0 0,-1 0 0,-3-1 21,0 1-1,0-1 1,0 1 0,0 1 0,0-1 0,0 0 0,1 1 0,-1 0 0,0 0-1,0 0 1,1 0 0,-1 0 0,0 1 0,1 0 0,-1 0 0,1 0 0,0 0-1,0 0 1,0 1 0,-5 4 0,-2 3 201,-1 1 0,1 0 1,1 0-1,-10 16 0,1 4 176,1 1-1,-18 47 1,30-66-493,0 1 0,1-1 1,1 1-1,-2 18 0,4-26 27,1 0 1,0 0-1,0-1 1,0 1-1,0 0 1,1 0-1,0-1 0,1 1 1,-1 0-1,1-1 1,0 1-1,0-1 1,4 7-1,-4-10-15,-1 0 1,0 0-1,1-1 0,-1 1 1,1-1-1,0 1 0,-1-1 0,1 0 1,0 0-1,0 0 0,0 0 1,0 0-1,0 0 0,0 0 1,0 0-1,0-1 0,0 1 0,0-1 1,0 0-1,1 1 0,-1-1 1,0 0-1,0 0 0,0-1 0,0 1 1,1 0-1,-1-1 0,0 1 1,0-1-1,0 0 0,0 1 0,2-3 1,3-1 45,0-1 0,0-1 0,-1 0 0,0 1 0,9-12 0,26-36 165,-40 51-237,31-47 316,49-99-1,-73 130-240,0 0-1,9-28 0,-16 41-82,0 0-1,0 0 1,0 0 0,0 0-1,-1 0 1,1 0 0,-1 0 0,-1 0-1,1 0 1,-1 0 0,0 0-1,0 0 1,0 0 0,-4-8-1,5 12-26,-1 0 0,0-1 0,1 1 0,-1 0 0,0 0 0,0 0 0,0 0 0,0 0 0,0 0 0,0 0 0,0 1 0,0-1 0,0 0 0,0 0 0,0 1 0,-1-1-1,1 1 1,0-1 0,0 1 0,-2-1 0,1 1 19,0 0-1,0 0 0,-1 0 0,1 0 1,0 1-1,0-1 0,0 0 1,0 1-1,1 0 0,-1-1 0,0 1 1,-2 1-1,-1 1 35,0 0 0,1 0 0,-1 1 0,1-1 1,0 1-1,0 0 0,0 0 0,1 0 0,-5 6 0,0 6 59,0-1 0,1 1 0,0 1 1,-4 20-1,-14 73 103,13-51-155,-66 276 91,48-242-93,6-20 36,22-66-51,-5 21 134,-2 0 1,-1 0 0,-16 32-1,26-58-112,-1-1 0,0 1 0,0-1 0,0 1 0,0-1 0,0 1 0,0-1 0,0 0 1,-1 0-1,1 1 0,0-1 0,-1 0 0,1 0 0,-1 0 0,1 0 0,-3 0 0,4 0-49,-1-1 0,0 0-1,1 0 1,-1 0 0,0 0 0,0 0 0,1 0 0,-1-1 0,0 1 0,1 0 0,-1 0 0,0 0 0,1-1 0,-1 1 0,1 0-1,-1-1 1,0 1 0,1 0 0,-1-1 0,1 1 0,-1-1 0,1 1 0,-1-1 0,1 1 0,-1-1 0,1 1 0,0-1 0,-1 1 0,1-1-1,0 0 1,-1 1 0,1-2 0,-10-23-640,9 18 600,0 0 1,0 0-1,0-1 1,1 1-1,0 0 1,0 0-1,1 0 0,0 0 1,0-1-1,4-8 1,-2 7 2,1-1 1,0 1 0,1 0 0,0 0-1,0 1 1,11-13 0,6-3 35,1 1 1,1 1-1,42-29 0,-58 45 36,85-61 198,35-26-106,-104 73-47,173-148 626,-134 107-536,50-52 148,-78 75-114,-26 31-138,-1-1 0,0-1 0,-1 0 0,0 0 0,0 0 0,-1-1 0,7-14 0,-10 18-105,-6 16 183,-7 16-26,4-12-80,0 0-1,1 0 1,1 1-1,-5 28 1,5-15 83,0 48 1,4-68-55,1 1 0,0 0 0,2 8 0,-3-14-17,1-1 1,-1 0-1,1 1 0,0-1 1,0 0-1,0 1 0,0-1 0,0 0 1,0 0-1,1 0 0,-1 0 0,1 0 1,-1 0-1,4 2 0,-4-3-24,-1-1-1,1 1 1,0-1-1,-1 0 0,1 0 1,0 0-1,-1 1 1,1-1-1,0 0 1,0 0-1,-1 0 1,1 0-1,0 0 0,-1 0 1,1 0-1,0 0 1,0 0-1,-1-1 1,1 1-1,0 0 0,-1 0 1,1-1-1,0 1 1,-1 0-1,1-1 1,-1 1-1,1 0 1,0-1-1,14-16 80,-12 13-58,35-48 117,14-16-160,-32 44 48,1 2 1,1 1-1,2 0 1,34-23-1,-33 23-333,-31 27 282,1 1 1,0 0-1,0 0 0,1 0 1,0 1-1,-5 12 0,2-2 45,1-1 0,0 1-1,2 0 1,0 0-1,1 0 1,1 0 0,0 1-1,1-1 1,2 1 0,0-1-1,0 1 1,7 28 0,-7-46-18,-1 1 0,1 0 1,0 0-1,-1-1 1,1 1-1,0 0 1,0-1-1,0 1 0,1 1 1,-1-3-6,0 1 0,-1-1 0,1 1 0,-1-1 0,1 1 0,0-1 1,-1 0-1,1 1 0,0-1 0,-1 0 0,1 0 0,0 1 0,-1-1 0,1 0 0,0 0 0,0 0 1,-1 0-1,1 0 0,0 0 0,0 0 0,-1 0 0,1 0 0,0 0 0,0 0 0,-1-1 0,2 0 1,5-2 15,0-2 1,0 1-1,-1-1 0,1 0 1,-1-1-1,-1 1 1,10-12-1,-3 4-22,181-195 21,-165 178-26,-14 13-13,27-22 0,-33 29-183,-5 7 0,-2 11 102,-1-5 94,1 0 1,0-1-1,-1 1 0,1 0 0,1-1 0,-1 1 0,0-1 0,1 0 0,-1 1 0,1-1 1,-1 0-1,4 3 0,5 7-28,-8-8 20,1 0 0,0 0 0,0-1 0,0 0 0,1 1 0,-1-1 0,1 0 0,0-1 0,0 1 0,0-1 0,0 1 0,0-1 0,0 0 0,1-1 0,4 2 0,-3-2 45,-1 0-1,1 0 1,0-1-1,0 1 1,-1-1-1,1-1 1,0 1-1,0-1 0,0 0 1,-1 0-1,1-1 1,5-2-1,17-7 72,0-1 0,-1-2-1,-1 0 1,28-21 0,-43 27-118,-1 0 0,0-1 0,10-13-1,-17 19 18,-1 0 0,0 0 0,1 0-1,-2 0 1,1-1 0,0 1 0,0 0 0,-1-1-1,0 1 1,0-1 0,0 0 0,0 1-1,-1-1 1,1 0 0,-1 0 0,0-3 0,0 6-13,0 0 0,0 0 1,0 0-1,0 0 1,-1 0-1,1 0 1,0 0-1,-1 0 1,1 0-1,0 1 0,-1-1 1,1 0-1,-1 0 1,1 0-1,-1 1 1,0-1-1,1 0 1,-1 1-1,0-1 0,1 0 1,-1 1-1,-1-1 1,0 0-3,1 1 0,-1-1 0,1 1 0,-1 0 1,1-1-1,-1 1 0,1 0 0,-1 0 0,0 0 0,1 0 0,-1 1 1,-1-1-1,-6 3-37,1-1 1,0 1-1,-15 8 1,18-9 14,-10 6-1,0 0 1,0 1-1,1 1 0,0 0 0,1 0 0,0 2 1,-17 18-1,25-24 31,0 1-1,0-1 1,1 1 0,0 0 0,0-1-1,1 2 1,-1-1 0,2 0 0,-1 1 0,1-1-1,0 1 1,1 0 0,-1 0 0,2 0-1,-1 0 1,1 0 0,0 0 0,2 10 0,-2-15 12,1-1 0,-1 1 0,1 0 0,0-1 0,0 1 1,0 0-1,0-1 0,1 1 0,-1-1 0,1 0 0,-1 1 0,4 2 1,-3-3-2,-1-1 0,1 0 0,-1 0 0,1 0 0,-1 0 0,1 0 0,0-1 0,0 1 0,-1 0 0,1-1 0,0 1 0,0-1 0,0 0 0,-1 0 0,1 0 0,0 1 0,0-2 0,0 1 0,3 0 0,10-4 33,1-1 0,-1 0 1,0-1-1,0 0 0,21-13 0,-2 1 17,111-46 93,-85 39-241,-24 10-38,53-16 1,-73 30 150,-16 1-24,0 0 0,0 0 1,1 0-1,-1 0 0,0 0 0,0 0 1,1 1-1,-1-1 0,0 0 0,0 0 1,1 0-1,-1 1 0,0-1 0,0 0 1,0 0-1,1 0 0,-1 1 0,0-1 0,0 0 1,0 0-1,0 1 0,0-1 0,0 0 1,0 1-1,0-1 0,0 0 0,1 1 1,-2 2 17,1 0 1,-1 0 0,0 1 0,0-1 0,0 0 0,-3 5 0,4-6-16,-40 97-26,37-92-39,-4 14 447,7-20-382,0-1 0,0 0 0,0 0 0,0 0 0,0 0 0,0 0 0,0 0 0,0 0 0,0 0 0,0 0 0,0 1 1,0-1-1,0 0 0,0 0 0,0 0 0,0 0 0,1 0 0,-1 0 0,0 0 0,0 0 0,0 0 0,0 0 0,0 0 0,0 0 0,0 0 0,0 0 0,0 0 0,1 0 1,-1 0-1,0 0 0,0 0 0,0 0 0,0 0 0,0 0 0,0 0 0,0 0 0,0 0 0,1 0 0,-1 0 0,0 0 0,0 0 0,0 0 0,0 0 0,0 0 1,0 0-1,0 0 0,0 0 0,0 0 0,0 0 0,1 0 0,-1 0 0,0 0 0,12-10 83,55-52-78,16-4-420,-80 64 392,-1 0 1,1 0 0,0 0 0,0 0 0,0 1 0,0-1-1,0 1 1,0 0 0,1 0 0,-1 0 0,4 0 0,-5 1 14,-1 0 0,1 0 1,0 0-1,0 0 0,-1 0 1,1 1-1,0-1 1,-1 0-1,1 1 0,0 0 1,-1-1-1,1 1 0,-1 0 1,1 0-1,-1 0 0,1 0 1,-1 0-1,0 0 0,1 0 1,-1 1-1,0-1 1,2 3-1,32 50 338,-21-31-148,27 34 0,-36-51-141,0-1 0,0 1-1,0-1 1,1-1-1,0 1 1,0-1-1,0 0 1,0 0-1,1-1 1,10 5 0,-13-7-175,0 0 0,0 0 0,0-1 0,0 1 0,0-1 0,0 0 0,0 0 0,0-1 1,0 1-1,0-1 0,-1 0 0,1 0 0,0 0 0,0 0 0,0-1 0,-1 1 0,1-1 1,-1 0-1,5-3 0,0 0-1439,-1-1 0,0 0 1,0 0-1,-1-1 0,0 0 1,11-15-1,-3 4-1429</inkml:trace>
</inkml:ink>
</file>

<file path=ppt/ink/ink2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49:32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30 320 4576,'-25'-18'7674,"25"18"-7510,-1-1-1,1 1 0,0 0 1,-1-1-1,1 1 0,0-1 1,-1 1-1,1-1 0,0 1 1,-1-1-1,1 1 0,0-1 1,0 1-1,0-1 0,0 1 1,0-1-1,-1 0 0,1 1 1,0-1-1,0 1 0,0-1 1,0 1-1,1-1 0,-1 0 1,0 1-1,0-1 0,0 1 1,1-2-1,0 1 10,0-1 0,0 1-1,0 0 1,0-1 0,0 1 0,0 0 0,1 0-1,-1 0 1,3-2 0,3-1 11,1 0 0,-1 1-1,13-5 1,-13 6-99,-1 1-1,1-1 0,-1 1 1,1 1-1,-1-1 1,1 1-1,-1 0 1,1 1-1,0-1 1,-1 1-1,1 1 1,-1-1-1,0 1 1,1 0-1,-1 0 0,0 1 1,10 6-1,-4-1-12,0 1 0,0 0-1,-1 0 1,0 1-1,-1 1 1,16 21-1,-22-26-18,0-1 0,-1 0-1,0 1 1,0 0-1,0 0 1,-1 0 0,0 0-1,0 0 1,1 10-1,-1-4 69,-2 0-1,1 0 1,-3 23-1,1-14-28,1 25 0,1-12-217,-1-32 137,0 0 0,0 0 0,0 1 0,0-1 0,1 0 0,-1 0 0,0 0 0,1 0 0,-1-1-1,1 1 1,0 0 0,0 0 0,0 0 0,0 0 0,0-1 0,0 1 0,0 0 0,1-1 0,-1 1 0,0-1 0,1 1 0,-1-1 0,1 0 0,0 0 0,-1 0 0,1 0 0,0 0 0,0 0-1,0 0 1,0 0 0,0-1 0,0 1 0,0-1 0,0 1 0,2-1 0,7 1 53,0-1 0,0 0 0,-1-1-1,1-1 1,14-2 0,-15 2-73,303-57 584,-304 57-534,1 0 0,-1 0 1,0-1-1,0 0 1,0-1-1,-1 0 0,13-7 1,-18 9-15,0 0 0,0-1 0,-1 1 1,1-1-1,0 1 0,-1-1 0,0 0 0,0 0 1,0 0-1,0 0 0,0-1 0,0 1 1,-1-1-1,1 1 0,-1-1 0,0 1 0,0-1 1,-1 1-1,1-1 0,-1 0 0,0-5 1,0-22 32,-3 0 0,-8-44 0,-20-56-61,12 59-66,8 19 110,11 47-24,-1 1-1,1-1 1,0 0-1,0 0 1,1 0 0,1-8-1,-2 12-3,1 0-1,-1 1 1,1-1-1,-1 0 1,1 0-1,0 1 1,0-1-1,0 0 1,0 1-1,0-1 1,0 1-1,1 0 0,-1-1 1,0 1-1,1 0 1,-1 0-1,1-1 1,-1 1-1,3-1 1,-2 1 21,1 1 0,-1-1-1,1 0 1,0 1 0,-1 0 0,1 0 0,-1-1 0,1 1 0,0 1 0,-1-1-1,1 0 1,2 1 0,6 2 68,0 1 0,-1 0 0,1 0 0,-1 1 0,10 7 0,68 47-2265,-87-58 1810,0-1 0,-1 1 0,1 0 0,-1-1 0,1 1-1,0 0 1,-1 0 0,0 0 0,1-1 0,-1 1 0,1 0 0,-1 0 0,0 0 0,0 0 0,0 0 0,1 0 0,-1 0 0,0 1-1,-1 19-5759,0-17 4499,1 13-2186</inkml:trace>
</inkml:ink>
</file>

<file path=ppt/ink/ink2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49:35.16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9 4160,'51'-8'1856,"77"37"-1600,-65-8 704,-2 4-576,25 8 256,-2 5-352,34 13-96,-9 0-128,15 20-64,-16-4 32,-5 5-3840,-12-9 2080</inkml:trace>
</inkml:ink>
</file>

<file path=ppt/ink/ink2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49:36.05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44 4 4800,'-44'-4'2176,"44"13"-1888,11 3 928,6 6-736,41 27 1408,3 6-1056,28 21 672,7 3-864,41 5 64,1-8-416,7 12-32,-12-12-160,-6 11 96,-16-2-128,0 3-2208,-11-9 1152</inkml:trace>
</inkml:ink>
</file>

<file path=ppt/ink/ink2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49:47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38 114 4384,'-22'3'2554,"6"11"6614,20-16-8396,1 1 0,-1-1 0,0 1 0,1 0 0,5 0 1,30-8-275,125-40 675,175-10-944,-192 54-752,-135 5 305,-12 0-502,-6 8-6608,5-4 5574</inkml:trace>
</inkml:ink>
</file>

<file path=ppt/ink/ink2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49:48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75 6400,'-3'1'447,"3"-1"-369,-1 0 0,1 0 0,0 0 0,-1 0 0,1 0 0,0 0 0,-1 0 0,1 0 0,0 0 0,-1 0-1,1 0 1,0 0 0,-1 0 0,1 0 0,0 0 0,-1 0 0,1 0 0,0 0 0,0 0 0,-1 0 0,1 0 0,0-1 0,-1 1 0,1 0-1,0 0 1,0 0 0,-1-1 0,1 1 0,0 0 0,0 0 0,0-1 0,-1 1 0,1 0 0,0 0 0,0-1 0,0 1 0,0 0 0,0-1-1,-1 1 1,1-1 0,16 0 6482,8-2-4267,75-13 897,-30 7-2610,102-10-56,-107 15-483,75-3-1101,-102 4-3191,-11-1-1348,-3 0 2559</inkml:trace>
</inkml:ink>
</file>

<file path=ppt/ink/ink2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49:49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43 3328,'-1'-1'229,"0"0"1,0 0-1,1 0 0,-1 0 1,0 0-1,0 0 0,1 0 1,-1 0-1,1-1 0,-1 1 0,1 0 1,-1 0-1,1 0 0,0-1 1,0 1-1,0 0 0,-1-1 1,1 1-1,0 0 0,1 0 1,-1-1-1,0 1 0,0 0 1,0 0-1,1-1 0,-1 1 1,1 0-1,-1 0 0,1 0 1,-1 0-1,1-1 0,0 1 1,0 0-1,-1 0 0,2-1 1,-1 54 4271,-4 34-2223,0 30-92,5 66-578,1 31-987,-2-94-502,-1-70-73,-3-9-615,-2-25-2286,0-39-9427,9 6 9397</inkml:trace>
</inkml:ink>
</file>

<file path=ppt/ink/ink2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49:49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452 72 3488,'-8'-33'2048,"8"32"-1781,0 0 0,0 0 0,0-1 1,1 1-1,-1 0 0,0 0 0,1 0 0,-1-1 1,0 1-1,1 0 0,-1 0 0,1 0 0,1-1 0,-1 0 98,0 0 0,0 0-1,0 0 1,-1 1-1,1-1 1,0 0 0,-1 0-1,1 0 1,-3-3 2824,2 5-3117,-4 10 583,-3 9-75,-1-1-1,0 0 1,-1-1-1,-1 0 1,-20 26-1,11-19-284,-1-2 0,-1 0-1,-28 22 1,-6-1 12,14-10 21,0 1 0,-42 48 0,76-74-292,1 1 1,-1 1-1,2-1 1,-1 1-1,1 0 1,-6 19 0,10-28-20,1-1 0,0 1 0,-1 0 1,1 0-1,0 0 0,-1 0 0,1 0 0,0 0 1,0 0-1,0 0 0,0 0 0,0 0 1,0 0-1,0 0 0,0-1 0,1 1 0,-1 0 1,0 0-1,1 0 0,-1 0 0,0 0 1,1 0-1,-1 0 0,1-1 0,-1 1 1,1 0-1,-1 0 0,1-1 0,0 1 0,-1 0 1,1-1-1,0 1 0,0-1 0,0 1 1,-1-1-1,1 1 0,0-1 0,0 1 0,0-1 1,0 0-1,0 0 0,1 1 0,5 0 79,-1 0 0,1 0-1,0-1 1,12-1 0,-19 1-94,61-5 398,115-25 0,-123 20-441,0 2 0,58-2 0,-90 9 29,1 0-150,33 2 0,18 0-4664,-41-1-742,-14 0 3115</inkml:trace>
</inkml:ink>
</file>

<file path=ppt/ink/ink2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49:50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67 6144,'-3'0'444,"3"0"-377,0 0 0,0 0 0,0 0 0,0 0 0,-1 0 0,1 1 0,0-1 0,0 0 0,0 0 0,-1 0 0,1 0 0,0 0 0,0 0 1,0 0-1,-1-1 0,1 1 0,0 0 0,0 0 0,0 0 0,0 0 0,-1 0 0,1 0 0,0 0 0,0 0 0,0 0 0,0 0 0,-1-1 0,1 1 0,0 0 0,0 0 0,0 0 0,0 0 0,0 0 0,0-1 1,-1 1-1,1 0 0,0 0 0,0 0 0,0-1 0,0 1 0,0 0 0,0 0 0,0 0 0,0-1 0,11-1 1780,0 1 0,16-1 0,78-2 1486,49-3-895,-3-9-1559,158-10-297,-185 22-1022,-73 4-3872,-43 1 1198,-4 6 1018</inkml:trace>
</inkml:ink>
</file>

<file path=ppt/ink/ink2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49:50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38 2976,'0'-1'150,"-1"0"0,1 0 0,0 0 0,0 0 0,0 0 0,-1 0 0,1 0 0,0 0 0,1 0 0,-1 0 0,0 0 0,0 0 0,0 0 0,1 0 1,-1 0-1,0 0 0,1 0 0,-1 0 0,1 0 0,-1 0 0,1 0 0,-1 0 0,1 0 0,0 0 0,0 1 0,-1-1 0,1 0 0,0 0 0,1 0 0,-1 0 47,-1 1-1,0-1 1,1 1-1,-1-1 0,1 0 1,-1 1-1,1 0 1,0-1-1,-1 1 1,1-1-1,-1 1 1,1 0-1,0-1 1,-1 1-1,1 0 1,0-1-1,-1 1 1,1 0-1,0 0 1,0 0-1,-1 0 1,1 0-1,0 0 0,0 0 1,-1 0-1,1 0 1,0 0-1,-1 0 1,1 0-1,1 1 1,-1 0-10,0 0 1,0 1-1,1-1 0,-1 1 1,0-1-1,-1 1 0,1-1 1,0 1-1,0-1 0,-1 1 1,1 0-1,-1-1 0,1 1 1,-1 2-1,2 8 166,-1 1 0,-1-1-1,0 1 1,-1-1 0,0 1-1,-1-1 1,-4 14 0,4-14-146,-23 100 790,-2 4-532,-29 291 580,54-391-996,1-8 31,0 0 0,0 0 0,1 0 0,0 0 0,0 0-1,1 0 1,0 0 0,2 9 0,-3-16-67,1 0 1,-1-1 0,0 1-1,0-1 1,0 1-1,1-1 1,-1 1-1,0-1 1,1 1-1,-1-1 1,0 1-1,1-1 1,-1 1-1,1-1 1,-1 0-1,1 1 1,-1-1-1,1 0 1,-1 1-1,1-1 1,-1 0-1,1 0 1,-1 1-1,1-1 1,-1 0-1,1 0 1,0 0-1,0 0 1,0 0-1,1 0 0,-1 0 1,0-1-1,1 1 0,-1 0 1,0-1-1,1 0 0,-1 1 1,0-1-1,1 0 0,0-1 1,4-2-56,-1-1 0,1 1 0,7-11 0,1-4-183,0 0 0,-2 0-1,16-35 1,-16 31 118,30-66-115,-27 51 191,3 1 0,34-53 0,-46 80 38,-4 5-1,1 1-1,0 0 1,0 0 0,5-5-1,-8 9 4,0-1 0,0 1-1,0 0 1,1 0 0,-1 0 0,0-1-1,0 1 1,0 0 0,1 0 0,-1 0-1,0 0 1,0 0 0,1 0 0,-1 0-1,0-1 1,1 1 0,-1 0 0,0 0-1,0 0 1,1 0 0,-1 0 0,0 0-1,1 0 1,-1 0 0,0 1 0,0-1-1,1 0 1,-1 0 0,0 0 0,0 0-1,1 0 1,0 1 36,-1 0 1,1 0-1,-1 0 0,1 0 1,-1 0-1,1 0 0,-1 0 1,0 0-1,1 0 0,-1 0 1,0 0-1,0 0 0,1 1 1,0 17 145,-1 0 0,0-1-1,-3 23 1,-1 0 59,-13 105 115,9-83-431,2-28-186,3-21-1219,0 1-1,0 17 0,6-19-299</inkml:trace>
</inkml:ink>
</file>

<file path=ppt/ink/ink2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49:51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585 6 6464,'-3'-4'618,"3"4"-551,0 0-1,0 0 0,0 0 1,0 0-1,0 0 1,0 0-1,0 0 0,-1-1 930,1 0-930,0 1 1,0 0-1,0 0 0,0 0 1,0 0-1,0 0 1,-1 0-1,1 0 0,0 0 1,0 0-1,0 0 1,0 0-1,0 0 0,0 0 1,0 0-1,0 0 0,0 0 1,-1 0-1,1 0 1,0 0-1,0 0 0,0 0 1,0 0-1,0 0 0,0 0 1,-1 1 331,1-1-332,-11 6 3913,1-3-3018,0 1 1,1 1-1,-14 7 0,-10 5 149,-10-1-165,-74 18 0,46-16-702,-130 37-1016,163-42-1508,27-9-6745,24-4 5832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2:53:10.1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72 7296,'-6'-12'3328,"22"-6"-2912,-7 6-768,5 8 96,10-13-2848,4 8 1696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3:06:48.48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109 89 8384,'-80'-50'3808,"57"46"-3328,18-1 64,15-4-832,8 6 160,20-10-3296,4 8 1888</inkml:trace>
</inkml:ink>
</file>

<file path=ppt/ink/ink2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49:55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406 1 2912,'-2'0'11235,"-1"5"-12166,-32 33 3733,-61 54 0,63-62-2151,18-15-406,1 1-1,1 0 0,0 1 0,-16 29 1,5-7 46,2 1 0,2 1 1,2 1-1,2 1 0,1 0 1,3 1-1,-8 49 0,17-65-117,1-1-1,1 1 1,2 0-1,1 0 1,1-1 0,1 1-1,2-1 1,15 48-1,3-11 82,3-2-1,49 83 1,-58-112-329,-6-9-381,2-1-1,24 32 1,-37-53 74,1 0 1,-1-1 0,0 1-1,1-1 1,-1 0 0,1 0 0,0 1-1,-1-1 1,1 0 0,0 0-1,0 0 1,2 0 0,11 4-1946</inkml:trace>
</inkml:ink>
</file>

<file path=ppt/ink/ink2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49:56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32 290 4064,'-13'-12'6666,"11"9"-6086,0 1 1,0-1-1,1 0 0,-1 0 0,1 0 0,0 0 0,0 0 0,-1-4 1,0 2-357,1 0 1,0 0 0,1 0 0,-1 0 0,1-1 0,0 1 0,1 0 0,-1 0 0,1 0 0,0-1 0,0 1 0,0 0 0,1 0 0,0 1 0,3-7 0,-1 4-174,1 0 0,0 0-1,0 0 1,1 1 0,-1 0-1,1 0 1,1 1 0,-1-1-1,8-4 1,5-1 52,0 0 0,0 1 0,1 1 0,26-8-1,-11 6 79,65-10-1,-91 19-168,0 1 1,1 1 0,-1 0 0,1 0-1,-1 1 1,0 0 0,1 0-1,12 5 1,-19-5 3,1 0 0,0 0 1,-1 1-1,0 0 0,1-1 0,-1 1 0,0 0 0,0 1 0,0-1 0,0 0 0,0 1 1,-1 0-1,1 0 0,-1 0 0,0 0 0,0 0 0,0 0 0,0 0 0,0 1 1,-1-1-1,1 1 0,-1-1 0,1 7 0,0 4 45,-1-1 0,-1 1 0,0 0 1,-1-1-1,-1 1 0,0-1 0,-1 0 0,0 0 0,-1 0 1,0 0-1,-1 0 0,-1-1 0,0 0 0,-10 17 0,-11 7 57,-1-2-1,-1 0 0,-38 32 1,-9 5 144,-88 86 905,159-153-1121,1 0-1,0 1 1,0 0-1,0 0 1,1 0 0,0 0-1,0 0 1,-2 7 0,5-12-34,-1 0 0,1 0 1,0 1-1,0-1 1,0 0-1,0 0 1,0 0-1,0 1 1,0-1-1,0 0 1,0 0-1,0 1 1,0-1-1,0 0 0,0 0 1,0 1-1,0-1 1,0 0-1,0 0 1,0 1-1,0-1 1,0 0-1,0 0 1,0 0-1,0 1 0,1-1 1,-1 0-1,0 0 1,0 0-1,0 1 1,0-1-1,1 0 1,-1 0-1,0 0 1,0 0-1,0 0 0,0 1 1,1-1-1,-1 0 1,0 0-1,0 0 1,1 0-1,-1 0 1,0 0-1,0 0 1,1 0-1,-1 0 1,13-2 332,-10 2-270,52-13 464,101-20-160,-63 24-247,-52 8-5464,-33 1-1217</inkml:trace>
</inkml:ink>
</file>

<file path=ppt/ink/ink2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49:57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60 7232,'-34'-18'7013,"25"17"-4510,4 1-383,9-3-813,-2 2-1175,1 0 0,-1 1 0,0-1 0,1 1 0,-1 0 0,1 0 0,4 0 0,9-1 268,71-9 121,155-13-119,-134 22-429,-83 2-58,-25-1 83,1 0 1,-1 0-1,0 0 1,1 0-1,-1 0 1,1 0-1,-1 0 1,0 0-1,1 1 1,-1-1-1,0 0 1,1 0-1,-1 0 1,0 0-1,1 1 1,-1-1-1,0 0 1,1 1-1,-1-1 1,0 0-1,1 0 1,-1 1-1,0-1 1,0 0-1,0 1 1,1-1-1,-1 1 1,0-1-1,0 1 1,-1 3 3,0 0 3,0 0-1,0 0 0,-1-1 0,1 1 1,-1-1-1,0 1 0,0-1 0,0 0 1,0 0-1,-1 0 0,1 0 1,-1 0-1,-4 3 0,-4 2 11,1 0-1,-20 9 0,28-16-15,-123 61 340,-5 2 109,107-51-304,2 1 1,-1 1-1,-29 27 1,40-32-33,1 0 0,0 1 0,0 0 0,1 1 0,-8 15 0,16-26-80,0-1 0,1 1 0,-1 0 0,1 0 0,-1 0 0,1 0 0,0 1 0,-1-1 0,1 0 0,0 0 0,0 0 0,-1 0 0,1 0 0,0 0 0,1 2 0,-1-2-7,0-1 0,0 1 0,1-1 0,-1 1 0,0-1 0,0 1 0,1-1 0,-1 0 0,1 1 0,-1-1 0,0 0 0,1 1 0,-1-1-1,1 0 1,-1 0 0,1 1 0,-1-1 0,1 0 0,-1 0 0,0 0 0,1 1 0,0-1 0,0 0 0,4 0 131,1 0 0,-1 0 0,1-1 1,-1 1-1,7-2 0,-3 0-65,177-33 555,-63 8-3207,-101 21 643,8-2-3163,-9 6-3157,-8 4 4153</inkml:trace>
</inkml:ink>
</file>

<file path=ppt/ink/ink2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49:58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20 6560,'-16'-7'2117,"16"7"-2054,-1 0 0,1 0-1,-1 0 1,1 0 0,-1 0 0,1 0-1,-1 0 1,1 0 0,-1 0 0,1 0 0,-1 0-1,1 1 1,-1-1 0,1 0 0,-1 0-1,1 1 1,-1-1 0,1 0 0,0 0-1,-1 1 1,1-1 0,-1 1 0,1-1-1,0 0 1,-1 2 0,-12 7 6106,-2 5-2376,15-14-3703,0 1-1,1-1 1,-1 1-1,0-1 1,1 1-1,-1-1 1,1 1-1,-1-1 1,1 0-1,-1 1 1,1-1-1,-1 0 1,1 0-1,-1 1 1,1-1-1,-1 0 1,1 0-1,0 0 1,-1 1-1,1-1 1,-1 0-1,1 0 1,1 0-1,18 5 553,8-2-346,0-1 1,1-2 0,37-3 0,-24 1-18,151-11 169,-73 3-298,-21-3-253,-6 0 142,-81 11-36,7-1-144,-19 3 128,1 0-1,0 0 0,0 0 1,-1 0-1,1 0 0,0 1 1,-1-1-1,1 0 0,0 0 1,0 0-1,-1 1 0,1-1 1,-1 0-1,1 1 0,0-1 1,-1 0-1,1 1 0,-1-1 1,2 1-1,-2 0 8,0-1 0,0 1 1,1-1-1,-1 1 0,0-1 0,0 0 0,0 1 1,0-1-1,0 1 0,0-1 0,0 1 1,0-1-1,0 1 0,0-1 0,0 1 0,0-1 1,-1 0-1,1 1 0,0-1 0,0 1 0,0-1 1,-1 0-1,1 1 0,0-1 0,-1 1 1,-10 14-95,2-4 57,-13 18 12,-34 51-61,28-32 75,4-4 111,-43 56 0,35-62-13,-2-1 0,-2-2 1,-63 48-1,-11-2 70,-23 18 66,100-72-145,-54 59 0,54-45 177,-13 13 921,53-54-593,10-2-176,-14 2-377,342-28 701,-301 26-643,68-1-97,-94 4 28,0 1-1,1 0 0,-1 1 0,20 7 0,-7 2-390,-29-12-491</inkml:trace>
</inkml:ink>
</file>

<file path=ppt/ink/ink2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49:59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0 7872,'-3'2'5693,"3"-2"-5601,-2 12 3156,-1 23-1105,2-20-1538,-3 27 143,-8 64-387,3-6 45,0-4-5660,7-83 1446,5-4 1238</inkml:trace>
</inkml:ink>
</file>

<file path=ppt/ink/ink2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49:59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 6560,'0'-14'2117,"2"9"-1285,0 3-919,-1 1 311,1-1 0,-1 1-1,1 0 1,0 0 0,0-1 0,0 1-1,-1 0 1,1 1 0,0-1 0,0 0-1,1 0 1,-1 1 0,0-1 0,2 1-1,27-3 1042,-7-1-302,-1 2 1,0 1-1,1 1 1,-1 1-1,31 5 0,-51-6-875,16 4 552,-1 0 0,1 1 1,-1 1-1,25 11 1,-39-15-508,1 1 1,-1-1 0,0 1 0,0 0 0,0 0 0,-1 0 0,1 1-1,-1-1 1,0 1 0,0 0 0,0 0 0,0 0 0,0 0 0,-1 0-1,0 1 1,0-1 0,0 1 0,-1-1 0,1 1 0,-1 0-1,0 0 1,0 7 0,-1-4-9,0 1 0,-1-1 0,0 0-1,-1 1 1,1-1 0,-2 0 0,1 0 0,-1 0 0,-1 0-1,1 0 1,-1-1 0,0 1 0,-1-1 0,-6 7 0,0 1-200,-1-2 0,-1 1 0,0-1 1,0-1-1,-24 16 0,29-23-676,-1 1-1,0-2 0,-11 5 1,-12 1-4120,31-9 4571,1-1-1,-1 0 1,0 1 0,1-1-1,-1 0 1,0 0 0,1 0-1,-1 1 1,0-1 0,1 0-1,-1 0 1,0 0 0,0 0-1,1 0 1,-1 0 0,0-1-1,0 1 1,1 0 0,-1 0-1,0 0 1,1-1 0,-1 1-1,0 0 1,1-1 0,-1 1-1,1-1 1,-1 1-1,0 0 1,1-1 0,-1 1-1,1-1 1,-1 0 0,1 1-1,0-1 1,-1 1 0,1-1-1,-1 0 1,-5-8-4825</inkml:trace>
</inkml:ink>
</file>

<file path=ppt/ink/ink2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50:01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124 137 4576,'-14'-4'6634,"16"9"-4420,1 0-1860,1 0 0,0 0 0,1 0 0,-1 0 1,1-1-1,0 1 0,0-1 0,0-1 0,0 1 0,1-1 1,0 0-1,-1 0 0,1 0 0,0-1 0,0 0 1,12 3-1,-1-3-115,0-1 0,-1 0 0,1-1 1,34-4-1,-42 3-177,0-1 0,0 0 0,0-1-1,0 0 1,-1 0 0,1-1 0,-1 0 0,0 0 0,0-1 0,13-9 0,-17 10-59,0 0-1,0-1 1,0 1 0,-1-1-1,1 0 1,-1 0 0,0 0-1,-1 0 1,1 0 0,-1-1-1,0 1 1,0-1 0,-1 0-1,0 1 1,2-12 0,-3 14-28,0 1 0,0 0 0,0-1 1,0 1-1,0-1 0,-1 1 0,1 0 0,-1-1 1,1 1-1,-1 0 0,0 0 0,0 0 1,0-1-1,0 1 0,0 0 0,-1 0 0,1 0 1,-3-3-1,1 3 5,0 0 0,0 0 0,0 0 0,0 0 1,0 1-1,0-1 0,0 1 0,0 0 0,-1 0 0,1 0 0,-6-1 1,-3 1 66,1 0 0,-1 1 0,1 1 0,-1-1 1,1 2-1,-19 4 0,8 0 93,1 2 1,1 0-1,0 1 1,0 2-1,-20 13 1,22-13 59,1 1 0,1 1 1,0 0-1,1 1 0,0 1 0,2 1 1,-1 0-1,-20 33 0,31-43-127,0 0-1,0 0 0,1 0 0,-1 0 1,2 0-1,-1 0 0,1 0 0,-1 1 1,2-1-1,-1 11 0,1-14-10,0 0 0,1 0-1,-1 1 1,1-1 0,-1 0 0,1 0 0,0 0-1,1 0 1,-1 0 0,0-1 0,1 1-1,-1 0 1,1-1 0,0 1 0,0-1-1,0 1 1,0-1 0,1 0 0,-1 0-1,1 0 1,-1 0 0,1 0 0,2 1 0,4 1 38,0 0 0,1-1 1,-1 0-1,1 0 1,-1-1-1,12 1 1,61 2 162,-68-5-237,138-4-1039,-53-8-5606,-75 10 4373</inkml:trace>
</inkml:ink>
</file>

<file path=ppt/ink/ink2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50:02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20 4064,'-8'-6'1076,"9"-6"7869,5 11-7981,-5 1-867,11 0 576,0 0-76,0 0 0,0 1 0,12 2 0,-21-3-522,1 1 0,-1 0 0,0 0 0,0 0 0,1 1 0,-1-1 0,0 1 0,0 0 0,0 0 0,-1 0 0,1 0 0,0 0 0,-1 0 0,1 1 0,2 3 0,-4-4-24,1 0-1,-1-1 1,0 1-1,0 0 1,-1 0 0,1 0-1,0 0 1,-1 0-1,1 0 1,-1 0-1,1 0 1,-1 0-1,0 0 1,0 0-1,0 0 1,0 0-1,0 0 1,-1 0-1,1 0 1,-1 0-1,1 0 1,-1 0-1,1 0 1,-1 0-1,-1 2 1,-3 3 231,0 0 1,0 0-1,0-1 1,-12 11-1,-5 8 448,21-25-712,1 1 1,0-1-1,-1 0 0,1 1 0,0-1 0,0 0 1,0 1-1,-1-1 0,1 1 0,0-1 0,0 1 0,0-1 1,0 0-1,0 1 0,0-1 0,0 1 0,0-1 1,0 1-1,0-1 0,0 0 0,0 1 0,0-1 0,0 1 1,0-1-1,1 1 0,-1-1 0,0 0 0,0 1 0,0-1 1,1 1-1,-1-1 0,0 0 0,1 1 0,-1-1 1,0 0-1,0 0 0,1 1 0,-1-1 0,1 0 0,-1 1 1,1-1-1,19 8 274,-14-6-254,7 3-223,0-1 1,1 0-1,-1-1 0,15 2 1,-1-1-355</inkml:trace>
</inkml:ink>
</file>

<file path=ppt/ink/ink2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50:04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14 663 4224,'-13'10'11729,"16"-13"-12424,15-21 2245,-7 10-1136,12-18 1,39-77 282,16-24-180,-57 101-481,1 1 0,27-30 0,30-21 213,56-65 916,-130 142-961,-4 6 54,-8 10 5,-15 14-45,0 2 0,2 0-1,0 1 1,3 1 0,-29 60 0,45-84-171,-1-1 0,1 0 0,-1 1 0,1-1 0,1 1 1,-1-1-1,0 1 0,1 5 0,0-9-29,0 1 1,0-1-1,1 0 1,-1 0-1,0 1 1,0-1-1,1 0 0,-1 0 1,1 0-1,-1 1 1,1-1-1,0 0 0,-1 0 1,1 0-1,0 0 1,0 0-1,0 0 1,0 0-1,0 0 0,0-1 1,0 1-1,0 0 1,0 0-1,0-1 1,0 1-1,0-1 0,1 1 1,-1-1-1,0 1 1,0-1-1,0 0 0,1 0 1,1 1-1,3-2 52,0 1 0,0-1 0,0 0 0,0 0 0,0 0 0,0-1 0,-1 0 0,10-4 0,-1 0 42,34-11-82,-1-2 0,65-37 0,-22-3-229,-74 47 103,-1-1 1,0 0-1,18-23 1,-32 35 110,18-20-143,-12 17-88,-7 4 211,0 1 1,0-1-1,1 0 0,-1 1 0,0-1 1,0 1-1,0-1 0,0 0 0,0 1 0,0-1 1,0 0-1,0 1 0,0-1 0,0 1 1,0-1-1,0 0 0,0 1 0,-1-1 1,1 1-1,0-1 0,0 0 0,0 1 0,0-1 1,-1 1-1,-11 44 608,9-37-492,1 1 1,-1 0-1,2 0 0,-1 0 1,1 1-1,1-1 1,0 11-1,1-3-30,1-1 0,0 1 1,6 17-1,-7-32-84,-1 1 0,1-1 0,0 1 0,0-1 0,0 0 1,0 1-1,1-1 0,-1 0 0,0 0 0,1 0 1,0 0-1,-1 0 0,1 0 0,0 0 0,3 2 0,-3-4-308,-1 1-1,1 0 0,-1-1 0,1 1 0,-1-1 0,1 1 0,-1-1 0,1 0 0,0 0 1,-1 0-1,1 0 0,-1 0 0,1 0 0,0 0 0,-1 0 0,1-1 0,-1 1 0,1 0 1,-1-1-1,1 0 0,-1 1 0,1-1 0,1-1 0,26-11-9885,-11 8 5728</inkml:trace>
</inkml:ink>
</file>

<file path=ppt/ink/ink2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50:05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13 3488,'0'-3'-675,"2"-7"7357,1 15-5009,-3-2-1345,1 1 0,-1-1 0,1 1 0,-1-1 0,0 1 0,-1-1 0,1 1 0,0-1 0,-2 6 0,-1 6 402,-18 191 3250,15-165-3578,-3 0 1,-1-1-1,-16 39 0,-70 184 1508,96-262-1873,0-1 0,-1 1 0,1 0 1,0 0-1,0-1 0,-1 1 1,1 0-1,0-1 0,-1 1 0,1-1 1,-1 1-1,1-1 0,0 1 1,-1 0-1,1-1 0,-1 1 0,0-1 1,1 0-1,-1 1 0,0-1-13,1 0 1,-1 0-1,1 0 0,0 0 0,-1 0 0,1-1 0,0 1 1,-1 0-1,1 0 0,0 0 0,0-1 0,-1 1 1,1 0-1,0 0 0,0-1 0,-1 1 0,1 0 0,0-1 1,0 1-1,0 0 0,-1-1 0,1 1 0,0 0 0,0-1 1,0 1-1,0-1 0,-2-3 58,1 0 1,0 0-1,0-1 1,0 1-1,1-9 1,0 2-170,1 1-1,1-1 1,0 1-1,0 0 1,5-10 0,20-51-26,-26 69 115,38-95-130,-15 32 76,35-64 1,-49 111-14,1 0-1,0 1 1,1 0 0,1 1 0,1 0 0,0 1 0,31-26 0,-38 36 68,1 0-1,0 0 1,0 1-1,0 0 1,1 0-1,-1 1 1,1 0-1,0 0 1,13-1-1,-17 3 4,0 0-1,0 1 1,0 0 0,0 0 0,0 0-1,0 1 1,0 0 0,0 0-1,0 0 1,0 0 0,0 1 0,-1 0-1,1 0 1,0 0 0,-1 1-1,0-1 1,0 1 0,6 5 0,-4-2 30,0 0 1,0 0 0,-1 1 0,0-1-1,-1 1 1,1 1 0,-1-1 0,-1 1 0,1-1-1,-1 1 1,-1 0 0,1 0 0,-1 1-1,-1-1 1,1 0 0,-2 1 0,1 10-1,-1-10-11,-1 1-1,0-1 1,0 1-1,-1-1 1,-1 0-1,1 1 1,-2-1-1,1 0 1,-1-1-1,0 1 1,-1-1-1,0 1 1,0-1-1,-13 13 1,9-12-43,0-1 1,0-1 0,-1 1-1,-15 7 1,-20 15 200,43-28-161,0 0 0,0 0 0,1 1 0,-1-1 0,1 0 0,-1 0 0,1 1 0,0-1 0,0 1 0,0-1 0,0 1 0,1-1 0,-1 1 0,1 0 0,-1-1 0,1 1 0,0 0 0,0-1 0,0 1 0,0 0 0,1-1 0,-1 1 0,1 0 0,1 3 0,1 6 331,1 0 0,1-1 0,11 22 1,9 9-124,-6-9-108,15 35 0,-11-21-7076,-20-44 4725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3:06:50.19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292 203 2720,'-2'-1'160,"1"0"0,0 0 1,0 0-1,0 0 0,0-1 0,0 1 1,0 0-1,0 0 0,0-1 0,1 1 1,-1-1-1,0 1 0,1 0 0,-1-1 0,1 1 1,-1-1-1,1 0 0,0 1 0,0-1 1,0 1-1,0-2 0,0 2 34,0 0-1,0 0 1,1-1-1,-1 1 1,0 0-1,0 0 1,0 0-1,0 0 1,0 0-1,-1 0 1,1 0-1,0 0 1,0 0-1,-1 0 1,1 0-1,-1 0 1,1 0-1,-1 0 1,1 0 0,-1 1-1,-1-3 1,2 3 35,-1-1 0,1 0 0,-1 1 0,1-1 0,-1 0 0,1 1 0,0-1 0,-1 0 0,1 0 0,0 0 0,0 1 0,-1-1 0,1 0 0,0 0 0,0 0 0,0 0 0,0 1 0,0-1 0,0 0 0,0 0 0,1-1 0,-1-3 2325,7 6-842,9-2-1179,1-2-1,-1 1 1,0-2-1,27-9 1,1 0-310,66-15 107,2 5 1,168-13 0,-273 36-339,2-1 32,-1 0 0,0 1-1,1 0 1,-1 0 0,0 1-1,0 0 1,1 1 0,-1-1-1,11 6 1,-18-7-14,-1 0 1,0 0-1,1 0 1,-1 1-1,0-1 1,1 0-1,-1 1 1,0-1-1,1 0 1,-1 1-1,0-1 1,0 0-1,0 1 1,1-1-1,-1 0 1,0 1-1,0-1 1,0 1-1,0-1 1,0 0-1,0 1 1,1-1-1,-1 1 1,0-1-1,-1 1 1,-2 14 110,-16 19 2,-8 6 108,-3 0 1,-43 44-1,-78 65 281,121-121-496,-292 270 661,42-33 48,204-196-112,57-57-230,16-10 59,12-8-104,40-21-303,2 2 1,55-19-1,-84 35 14,36-12-66,1 3 0,78-14 0,119-5 164,-216 32-125,0 2 1,1 1 0,56 7-1,-90-5 27,-1 1-1,0 1 0,0-1 1,0 1-1,0 0 0,0 1 0,6 3 1,-10-5-261,0 0 0,0 0 0,0 0 0,-1 1 1,1-1-1,0 1 0,-1 0 0,1-1 0,-1 1 1,0 0-1,1 0 0,-1 0 0,0-1 0,0 1 1,0 1-1,0-1 0,-1 0 0,1 0 0,-1 0 1,1 0-1,-1 0 0,1 5 0,-1 13-2108</inkml:trace>
</inkml:ink>
</file>

<file path=ppt/ink/ink2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50:06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4 5472,'-2'-1'594,"2"1"-536,0-1 0,0 1 0,-1 0 0,1 0-1,0 0 1,0 0 0,0 0 0,0 0 0,-1-1 0,1 1 0,0 0 0,0 0-1,0 0 1,-1 0 0,1 0 0,0 0 0,0 0 0,-1 0 0,1 0-1,0 0 1,0 0 0,0 0 0,-1 0 0,1 0 0,0 0 0,0 0 0,0 0-1,-1 0 1,1 0 0,-2 3 2161,7 11 640,4 10-542,-7-18-1849,1 0-1,-1 0 0,7 10 0,10 10 545,1-1 1,23 22-1,27 32-412,-26-19-160,-3 2 0,-3 2 0,54 121 0,-80-156-186,-1 1 0,-2 0-1,9 48 1,-16-57-103,0-1-1,-1 1 1,0 0 0,-2 0-1,-1-1 1,-6 31 0,-3-5 10,-2-1 0,-2 0 1,-36 76-1,34-89-716,-1-1-1,-1-1 0,-2 0 1,0-2-1,-43 43 1,58-65-542,0 0 0,0-1 0,0 0 0,-1-1 0,-6 5 1,-6-1-1752</inkml:trace>
</inkml:ink>
</file>

<file path=ppt/ink/ink2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50:07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36 2912,'0'-19'923,"0"18"-837,0 1 1,0-1-1,0 1 1,0 0 0,0-1-1,0 1 1,0-1-1,0 1 1,0 0 0,1-1-1,-1 1 1,0-1 0,0 1-1,0 0 1,0-1-1,1 1 1,-1 0 0,0-1-1,0 1 1,1 0-1,-1-1 1,0 1 0,1 0-1,-1 0 1,0-1 0,1 1-1,-1 0 1,0 0-1,1-1 1,-1 1 60,1 0-1,-1 0 1,0 0-1,0 0 1,1 0-1,-1 0 1,0-1-1,0 1 1,1 0-1,-1 0 1,0 0-1,0 0 1,0-1-1,0 1 1,1 0-1,-1 0 1,0-1 0,0 1-1,0 0 1,0 0-1,0-1 1,0 1-1,0 0 1,1 0-1,-1-1 1,0 1-1,0 0 1,0-1-1,5 44 6455,3 10-5133,-13 259 2623,1-282-3877,-10 41 0,7-37-391,7-31 646</inkml:trace>
</inkml:ink>
</file>

<file path=ppt/ink/ink2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50:07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388 1 5312,'0'0'1701,"0"3"-1024,0 7 362,-1-1-1,-1 1 1,1-1-1,-1 0 1,-7 18 0,-24 45 1794,26-56-2245,-8 16 250,-40 73 1722,45-89-2263,-206 358 2339,204-351-2640,6-12-400,1 0 0,-7 20 0,10-23-59,2-7 393,0-1 1,0 0-1,0 0 1,0 0-1,0 0 1,0 1-1,0-1 1,0 0 0,0 0-1,0 0 1,0 0-1,0 0 1,0 1-1,0-1 1,0 0-1,0 0 1,1 0-1,-1 0 1,0 0 0,0 0-1,0 1 1,0-1-1,0 0 1,0 0-1,0 0 1,0 0-1,1 0 1,-1 0-1,0 0 1,0 0 0,0 1-1,0-1 1,0 0-1,1 0 1,-1 0-1,0 0 1,0 0-1,0 0 1,0 0-1,0 0 1,1 0 0,-1 0-1,0 0 1,0 0-1,0 0 1,0 0-1,1 0 1,-1 0-1,9-3-1786</inkml:trace>
</inkml:ink>
</file>

<file path=ppt/ink/ink2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50:08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6144,'0'0'1978,"0"0"-1821,0-1 0,0 1 0,0 0 0,0-1 0,0 1 0,0-1 0,0 1 0,0 0 0,0-1 0,0 1 0,0 0 0,0-1 0,0 1 0,0-1 0,0 1 0,1 0 0,-1-1-1,0 1 1,0 0 0,1-1 0,11-3 1158,0 1 0,1 1 1,19-2-1,-27 3-1077,8 0 516,1 0-1,23 2 1,-31 0-553,1 0 1,-1 0-1,0 0 1,0 1-1,0 0 1,0 0-1,-1 0 1,10 6-1,-13-7-164,-1 0 0,1 1 0,0-1 0,-1 1 0,0-1 0,1 1 0,-1 0 0,0 0 0,0-1 0,0 1 0,0 0 0,0 0 0,0 0 0,0 0 0,-1 0 0,1 0 0,-1 1 0,0-1 0,1 0 0,-1 0 0,0 0 0,0 0 0,0 0 0,-1 1 0,0 2 0,-1 5 104,0 1 1,-1-1-1,-1 0 1,-4 9 0,-8 15 614,-33 48 1,34-60-331,1 1 0,1 0-1,1 1 1,-15 44 0,27-66-364,-1 0-1,1 0 1,-1 0-1,1 0 1,0 0-1,-1 0 0,1 0 1,0 1-1,1-1 1,-1 0-1,0 0 1,0 0-1,1 0 1,0 0-1,-1 0 1,1 0-1,0 0 1,1 2-1,0-2-25,-1 0 1,1 0-1,0 0 0,0-1 0,0 1 1,0-1-1,1 1 0,-1-1 1,0 1-1,1-1 0,-1 0 0,1 0 1,-1-1-1,6 2 0,7 1-105,1 0 0,-1-1 0,1-1 0,19-1 0,67-9-3102,-40 3-1830,-6 5 1567</inkml:trace>
</inkml:ink>
</file>

<file path=ppt/ink/ink2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50:20.10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444 47 1248,'0'0'36,"0"1"0,1-1 1,-1 0-1,0 0 0,0 0 0,1 0 0,-1 0 1,0 0-1,1 0 0,-1 0 0,0 0 0,1 0 1,-1-1-1,0 1 0,1 0 0,-1 0 0,0 0 1,0 0-1,1 0 0,-1 0 0,0-1 0,0 1 1,1 0-1,-1 0 0,0 0 0,0-1 0,1 1 1,-1 0-1,0 0 0,0-1 0,0 1 0,0 0 1,1 0-1,-1-1 0,0 1 0,0 0 0,0-1 1,0 1-1,0 0 0,0-1 0,0 1 0,0 0 1,0 0-1,0-1 0,0 1 0,3-7 1782,1 5-1133,-3 2-585,-1 0 1,1 0 0,0-1-1,-1 1 1,1 0-1,-1 0 1,1 0-1,-1-1 1,1 1 0,-1 0-1,1-1 1,-1 1-1,0 0 1,1-1 0,-1 1-1,1-1 1,-1 1-1,0 0 1,1-1-1,-1 1 1,0-1 0,0 1-1,1-1 1,-1 0-1,7-15 3606,-5 11-237,-12 15-1444,-21 28-9,17-20-1285,-17 18-1,16-21-368,-24 23 435,2 2 0,-45 62-1,-51 136 528,115-202-1229,0-2 36,3 1 1,-18 55 0,32-86-279,0 0 0,0 0 0,1 0 0,-1 0 0,1 1 0,0-1 0,0 0 0,1 7 1,-1-11-8,1 1 0,-1 0 1,0-1-1,0 1 1,0 0-1,1-1 1,-1 1-1,0-1 0,1 1 1,-1-1-1,0 1 1,1-1-1,-1 1 1,1-1-1,-1 1 0,1-1 1,-1 0-1,1 1 1,-1-1-1,1 1 1,-1-1-1,1 0 0,0 1 1,1-1-213,-1 0 0,0 0-1,1 0 1,-1 0 0,0-1 0,1 1 0,-1 0 0,0-1 0,0 1 0,1 0 0,-1-1-1,0 0 1,0 1 0,0-1 0,1 0 0,0 0 0,16-16-4573,0-1 1697</inkml:trace>
</inkml:ink>
</file>

<file path=ppt/ink/ink2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50:20.56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 39 4576,'0'-2'327,"-4"-15"708,3 17-914,1-1 1,0 0 0,0 1-1,0-1 1,0 1 0,-1-1-1,1 0 1,0 1 0,0-1-1,0 1 1,0-1-1,0 0 1,1 1 0,-1-1-1,0 1 1,0-1 0,0 1-1,0-1 1,1 0 0,-1 1-1,0-1 1,1 0 0,6 0 482,1-1 0,0 1 0,0 0 1,-1 0-1,1 1 0,0 0 0,0 1 1,0 0-1,-1 0 0,1 1 0,0-1 1,13 7-1,-4-2-47,-1 1 0,0 1 0,0 1-1,22 16 1,-12-4-165,0 0 0,-2 2 0,-1 1 0,-1 1 0,21 29 0,80 146 1454,-102-161-1509,-1 1 1,-3 0 0,-1 1 0,-2 1-1,16 83 1,-17-53-294,0-3-132,-3 0 1,1 79 0,-11-126-559</inkml:trace>
</inkml:ink>
</file>

<file path=ppt/ink/ink2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50:23.30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464 12 2976,'0'0'107,"0"-1"0,1 0 0,-1 1 0,0-1 0,0 1 0,1-1 0,-1 1 0,0-1-1,1 0 1,-1 1 0,13-5 10855,-15 19-10384,0 0 0,0 0 0,-1 0-1,-1 0 1,-1 0 0,-10 22 0,6-13-207,-25 55 401,29-68-658,-1 1 0,-1-1 0,0 0 0,0-1 0,-9 9 0,-11 9 149,-1-1 0,-1-2 0,-1-1-1,-1-2 1,-1 0 0,-47 21 0,73-39-198,0-1 0,0 0 0,0-1 0,-1 1 0,-6 0 0,10-2-52,0 0 0,1 0 0,-1 0 1,0 0-1,1 0 0,-1-1 1,0 1-1,1-1 0,-1 1 1,1-1-1,-1 0 0,1 0 1,-1 0-1,1-1 0,-4-2 1,5 3-16,0 0 0,0 0 0,0 0 0,1 0 0,-1 0 1,0 0-1,0 0 0,1 0 0,-1 0 0,1 0 0,-1-1 1,1 1-1,-1 0 0,1 0 0,0-1 0,0 1 0,0 0 0,0 0 1,0-1-1,0 1 0,0 0 0,0-1 0,0 1 0,0 0 1,1 0-1,-1-1 0,0 1 0,1 0 0,-1 0 0,1 0 1,0-1-1,-1 1 0,2-1 0,2-4-40,0 0 0,0 1 0,1 0 0,0 0 0,5-4 0,-2 3 33,-1 0 1,1 0-1,0 1 1,1 1-1,-1-1 1,1 1-1,0 1 1,0 0-1,0 0 1,0 0-1,1 1 1,-1 1-1,14-1 1,-14 1 127,-1 2 0,0-1-1,0 1 1,0 0 0,0 1 0,0 0-1,0 0 1,-1 0 0,1 1 0,-1 1-1,1-1 1,-1 1 0,0 0 0,0 1-1,11 9 1,-4-1 188,-6-7-175,-1 1 0,0 0-1,0 1 1,8 11 0,-10-11-33,0 0 1,1-1 0,0 1 0,0-1 0,0-1 0,1 1 0,0-1 0,1 0-1,-1-1 1,10 6 0,-16-10-309,0-1-1,1 0 0,-1 1 1,0-1-1,0 0 1,0 0-1,0 0 1,0 0-1,0 0 1,1 0-1,-1 0 0,0 0 1,0 0-1,0 0 1,0-1-1,0 1 1,1 0-1,0-2 0,18-12-8015,-7 4 4385</inkml:trace>
</inkml:ink>
</file>

<file path=ppt/ink/ink2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50:25.6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10 240 2080,'-9'4'10031,"13"-7"-8622,18-18-247,-1-1 1,-1-1-1,25-39 1,-40 56-1046,38-51 879,-38 51-845,1 0 0,0 0 0,0 0 0,1 1 0,0 0 1,9-5-1,-15 9-140,0 0 0,1 1 0,-1-1 1,0 0-1,1 1 0,-1 0 0,1-1 1,-1 1-1,1 0 0,-1-1 0,1 1 1,-1 0-1,1 0 0,-1 0 1,1 1-1,-1-1 0,1 0 0,-1 0 1,0 1-1,1-1 0,-1 1 0,1 0 1,-1-1-1,0 1 0,1 0 0,-1-1 1,0 1-1,0 0 0,0 0 0,0 0 1,0 0-1,0 1 0,0-1 0,0 0 1,0 0-1,0 0 0,0 3 0,4 4 94,-2 0-1,1 1 0,-1-1 1,4 17-1,-7-23-56,3 12 278,1 0 0,1-1 1,0 0-1,11 20 0,-14-28-214,1-1 1,0 1-1,1-1 1,-1 0-1,1 0 0,0 0 1,0 0-1,0-1 0,0 1 1,1-1-1,-1-1 1,1 1-1,0 0 0,0-1 1,7 2-1,-3-1-33,0-1-1,0-1 1,0 0 0,0 0-1,0-1 1,1 0-1,12-1 1,5-4 89,34-8 1,-56 11-303,1 0 0,-1 0 1,1 0-1,-1-1 1,0 0-1,0 0 1,6-5-1,17-16-7373,-19 18 4398</inkml:trace>
</inkml:ink>
</file>

<file path=ppt/ink/ink2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50:26.16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7 173 3808,'0'0'179,"-1"-1"-1,0 1 1,1-1 0,-1 1-1,1-1 1,-1 1 0,1-1-1,0 1 1,-1-1 0,1 0-1,-1 1 1,1-1 0,0 0-1,0 0 1,-1 1 0,1-2-1,6-6 3886,4-2-1779,15-22 495,23-28 956,-41 53-3290,0 0-1,0 1 1,1-1-1,0 2 1,14-10-1,-21 15-409,0-1 0,1 1-1,-1-1 1,0 1-1,0 0 1,1-1 0,-1 1-1,0 0 1,1 0-1,-1 0 1,1 0 0,-1 0-1,0 0 1,1 0 0,-1 1-1,0-1 1,1 0-1,-1 1 1,0-1 0,0 1-1,1-1 1,-1 1-1,0 0 1,0 0 0,0-1-1,0 1 1,0 0 0,0 0-1,0 0 1,1 1-1,3 5 223,0-1 0,0 1 0,-1 0 0,4 7 0,2 3 47,-5-9-106,1 1 0,0-1-1,0-1 1,1 1 0,9 7 0,-11-12-127,-1 0 0,0 0 0,1-1 0,0 1 0,-1-1-1,1-1 1,0 1 0,0 0 0,0-1 0,0 0 0,0 0 0,6-1 0,-2 1-2,0-2 1,0 1-1,0-1 0,-1 0 1,1-1-1,13-5 0,51-21 97,-61 22-165,14-7-775,-1 0 0,23-19-1,8-4-8649,-36 26 1935,-1 8 2464</inkml:trace>
</inkml:ink>
</file>

<file path=ppt/ink/ink2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50:28.06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14 456 2144,'-1'0'324,"1"0"1,-1 0-1,0 0 1,1 0-1,-1 0 0,1-1 1,-1 1-1,1 0 1,-1 0-1,1-1 0,-1 1 1,1 0-1,0-1 0,-1 1 1,1 0-1,-1-1 1,1 1-1,0 0 0,-1-1 1,1 0-1,-1 0-243,1 1 0,0 0-1,-1-1 1,1 1 0,0-1 0,0 1-1,-1-1 1,1 1 0,0-1 0,0 1-1,0-1 1,0 1 0,0-1-1,0 1 1,0-1 0,0 1 0,0-1-1,0 1 1,0-1 0,0 0 0,0 1-1,0-1 1,0 1 0,1-1-1,-1 1 1,0 0 0,0-1 0,1 1-1,-1-1 1,0 1 0,1-1 0,-1 1-1,1-1 1,21-15 1695,-7 5-1277,0 1 1,0 0-1,1 1 1,25-10-1,-19 8-329,-15 8-127,0 1 1,0 0 0,0 0 0,0 0 0,1 0-1,7 1 1,-10 0 20,-1 1 1,1 0-1,-1 0 0,0 0 0,1 1 0,-1 0 1,0 0-1,0 0 0,1 0 0,-1 0 0,0 1 1,5 2-1,-8-3-26,0 1 0,1-1 0,-1 0 0,0 1 0,1-1 0,-1 1 0,0-1 0,0 1 0,0-1 0,0 1 0,-1 0 0,1 0 0,0-1 0,-1 1 0,1 0 0,-1 0 0,0 0 0,1 0 0,-1-1 0,0 1 0,-1 4 0,1 4 161,-2 1 0,-3 18-1,3-22-185,-8 41 377,-6 58 1,15-88-319,0 1 0,2-1 0,0 0 0,0 1 0,2-1 0,7 26 0,-8-38-21,0 1-1,0-1 0,1 0 1,0 0-1,1 0 0,-1 0 0,1-1 1,0 1-1,0-1 0,1 0 1,0 0-1,7 5 0,-5-5-1,0 0 0,1 0 0,0-1 0,0 0 0,0-1 0,0 1 0,1-2 0,13 4 0,-7-3 23,1-2 1,-1 1-1,1-2 0,-1 0 0,1-1 0,-1-1 0,0 0 0,0-1 0,0 0 0,23-9 0,-25 6-12,-2 0-1,1-1 0,-1-1 0,0 0 1,0 0-1,-1-1 0,0 0 0,15-19 1,-12 12 16,0-1 0,-1-1 0,0 0 0,-2-1 0,0 0 0,-1-1 0,7-20 0,-7 8 52,0 1 0,-3-2 0,7-63 0,-7-57-224,-6 141 79,1 0 1,0 0-1,1 0 1,0 0 0,1 1-1,1-1 1,-1 1 0,2 0-1,6-13 1,-7 16 55,1 1-1,0-1 1,0 1 0,0 0 0,1 1-1,0-1 1,0 1 0,1 1 0,0-1-1,0 1 1,0 0 0,0 0 0,12-4-1,-3 3 28,0 1-1,0 0 1,1 2-1,-1-1 0,1 2 1,-1 1-1,1 0 1,0 1-1,0 0 0,0 2 1,-1 0-1,1 1 1,-1 0-1,26 10 1,-39-12-409,-1 0 1,1 0 0,0 1 0,-1-1 0,0 1 0,1 0-1,2 3 1,-2-3-1046,-1 1 0,1 0 0,-1 0 0,0 0 0,0 0 1,1 3-1,5 11-2692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3:07:24.31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368 27 736,'0'-1'12,"0"1"-1,0 0 1,-1 0 0,1 0 0,0 0-1,0-1 1,0 1 0,0 0 0,-1 0 0,1 0-1,0-1 1,0 1 0,0 0 0,0 0-1,0-1 1,0 1 0,0 0 0,0 0-1,0-1 1,0 1 0,0 0 0,0 0-1,0-1 1,0 1 0,0 0 0,0 0-1,0-1 1,0 1 0,0 0 0,0 0-1,0-1 1,0 1 0,0 0 0,0 0-1,1-1 1,-1 1 0,0 0 0,0 0-1,0 0 1,0-1 0,1 1 0,-1 0-1,0 0 1,0 0 0,0 0 0,1 0-1,-1-1 1,0 1 0,0 0 0,1 0-1,-1 0 1,0 0 0,0 0 0,1 0-1,-1 0 1,0 0 0,0 0 0,1 0-1,-1 0 1,9-4 483,5-8 9862,-15 13-10179,-1-1 0,0 0 0,0 1 0,1-1 0,-1 1 0,0-1 0,1 1 0,-1 0 0,1 0 0,-1 0 0,1 0 0,-1 0 0,1 0 0,-1 0 0,1 0 0,-2 3 0,-21 28 647,9-10-84,-3 0-21,2 0 0,0 1 0,-19 41 0,-46 126 213,56-135-638,-89 231 1245,108-265-1383,1 1 0,0 0 0,2 0 0,1 0 0,1 0 0,0 1 1,4 31-1,1-26-15,1 0 1,2 0-1,0-1 1,2 0-1,16 34 1,32 53 406,-48-99-466,1-1-1,1 0 1,0 0 0,0-1-1,17 14 1,0 1-803</inkml:trace>
</inkml:ink>
</file>

<file path=ppt/ink/ink2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50:29.09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137 17 3808,'6'-16'10695,"-6"16"-10553,-17 19 1924,0 1 1,-23 37-1,26-36-1604,2-4-44,3-5-117,1-1 0,-7 16 1,13-24-241,1 0 0,-1 0 0,1 1 1,0-1-1,0 0 0,0 1 0,1-1 0,-1 0 1,1 1-1,0-1 0,0 1 0,0-1 0,0 1 1,1 4-1,1-5-32,-1 0 0,0 0 0,1-1 0,0 1 0,0 0 0,0 0 0,0-1-1,0 1 1,0-1 0,1 0 0,-1 0 0,1 0 0,-1 0 0,1 0 0,0 0 0,0-1 0,0 1 0,0-1 0,0 0 0,0 0 0,4 1 0,3 1-365,1-1 1,0 0 0,1 0-1,19 0 1,-12-5-2897,5-2 917</inkml:trace>
</inkml:ink>
</file>

<file path=ppt/ink/ink2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50:29.45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29 25 5056,'-9'-12'2304,"-5"3"-2016,9 5 352,10 8-416,-5 1-384,0-1 96,0 1-96,5 2 96,4 2-1696,5 3 960</inkml:trace>
</inkml:ink>
</file>

<file path=ppt/ink/ink2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50:29.81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5152,'0'4'468,"1"-1"1,-1 0-1,1 0 0,0-1 1,0 1-1,0 0 0,3 5 1,-2-4 24,-1 0 0,1-1 0,-1 1 1,2 8-1,1 25 3899,-3 57 0,-1-52-2531,0-42-1846,0 0 0,0 0 0,0 0 0,0 0 1,0 0-1,0 0 0,0 1 0,0-1 0,0 0 0,0 0 0,0 0 0,0 0 1,0 0-1,0 0 0,0 0 0,0 1 0,0-1 0,0 0 0,0 0 0,0 0 1,1 0-1,-1 0 0,0 0 0,0 0 0,0 0 0,0 0 0,0 0 0,0 0 0,0 0 1,1 0-1,-1 0 0,0 0 0,0 1 0,0-1 0,0 0 0,0 0 0,0 0 1,0 0-1,1 0 0,-1 0 0,0-1 0,0 1 0,0 0 0,0 0 0,0 0 1,0 0-1,1 0 0,-1 0 0,0 0 0,0 0 0,0 0 0,0 0 0,0 0 1,0 0-1,0 0 0,12-8 431,10-13-134,31-46-296,-33 41-61,46-47 0,-63 70 89,1 0 1,-1 0-1,1 1 1,0-1-1,0 1 1,0 0-1,0 0 1,0 0-1,6-1 1,-9 3-22,1-1 1,0 1-1,-1 0 0,1 0 1,0 0-1,0 0 1,-1 0-1,1 0 0,0 0 1,0 0-1,-1 1 1,1-1-1,0 1 1,-1-1-1,1 1 0,0 0 1,-1-1-1,1 1 1,-1 0-1,1 0 0,-1 0 1,0 0-1,1 0 1,-1 1-1,0-1 0,1 2 1,3 4 60,-1 0 1,1 0-1,-2 0 1,1 0-1,-1 1 1,4 15-1,7 49 105,-11-52-254,-3-5-1178,0 1 320</inkml:trace>
</inkml:ink>
</file>

<file path=ppt/ink/ink2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50:30.26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57 312 3136,'-19'-5'1029,"18"5"-999,1 0 0,-1 0 0,1-1 0,-1 1 0,0 0 0,1 0 0,-1 0 0,0 0 0,1 0 0,-1 0 0,1 0 0,-1 1 0,0-1 0,1 0 0,-1 0 0,0 0 0,1 1 0,-1-1 0,1 0 0,-1 1 0,0-1 0,-1 2 222,-7 2 3153,8-3-2966,0 0 1,1-1-1,-1 0 1,0 1-1,0-1 1,1 1-1,-1-1 0,0 0 1,0 1-1,0-1 1,0 0-1,1 0 1,-3 0-1,24-3 4540,20-13-3306,9-2-992,47-15 103,225-67 166,129 6-561,-87 52-499,-4 29 247,-152 31-1046,-193-16 351,24 7-5186,-23-5 2886</inkml:trace>
</inkml:ink>
</file>

<file path=ppt/ink/ink2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50:30.80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 38 4896,'-11'-10'1584,"10"9"-1541,1 1-1,0-1 1,-1 1 0,1-1 0,0 1-1,-1-1 1,1 1 0,0-1 0,0 1 0,0-1-1,0 0 1,-1 1 0,1-1 0,0 1-1,0-1 1,0 1 0,0-1 0,0 0 0,0 1-1,0-1 1,1 1 0,-1-1 0,0 0-1,0 0 196,4-11 8166,-4 12-8347,6 21 3012,20 245 1408,-15-128-3877,24 209 376,-31-311-4005,-9-53-8696,3 9 9004,-1-11 0,3-7 214</inkml:trace>
</inkml:ink>
</file>

<file path=ppt/ink/ink2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50:31.21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15 263 5408,'-13'-38'1728,"13"38"-1697,0-1 0,0 1 0,-1-1 0,1 1 0,0-1 0,0 1 0,0-1 0,-1 0 0,1 1 0,0-1 0,0 1 0,0-1 0,0 1 0,0-1 0,0 0 0,0 1 0,1-1 0,-1 1 0,0-1 0,0 1 0,0-1 0,3-9 781,1 1-1,0 0 0,0 0 0,1 1 1,-1-1-1,2 1 0,-1 0 0,9-8 1,1 3-209,0 0 0,0 1 0,2 1 0,-1 1 0,1 0 0,1 1 0,-1 1 1,38-11-1,-32 13-434,1 1 1,-1 0-1,1 2 0,0 1 1,-1 1-1,1 1 1,26 3-1,-35-1-106,1 1 0,0 1 0,18 6-1,-27-8-30,-1 0-1,0 1 1,0 0-1,0 0 1,-1 0-1,1 1 1,-1 0-1,0 0 1,0 0-1,6 8 1,-10-11-11,1 1 0,-1-1 0,0 1 1,0 0-1,0 0 0,0 0 1,0 0-1,0 0 0,0 0 0,-1 0 1,1 0-1,-1 0 0,1 0 0,-1 0 1,0 0-1,0 0 0,0 0 1,0 0-1,0 0 0,-1 0 0,1 1 1,-1-1-1,1 0 0,-1 0 1,0 0-1,1 0 0,-1-1 0,0 1 1,0 0-1,-3 3 0,-1 1 20,-1 0-1,1 0 1,-1-1 0,-1 0-1,1 0 1,-10 6 0,-9 2 12,0 0 1,-1-1 0,-33 9-1,-32 15-177,89-35 124,0 0 0,0 0 0,0 0 1,0 0-1,0 0 0,0 1 0,0-1 0,0 0 0,0 1 0,1 0 0,-1-1 0,1 1 0,-1 0 0,1 0 0,0 0 0,0 0 0,0 0 0,0 0 0,0 0 0,0 0 1,0 0-1,1 0 0,-2 4 0,3-1 53,-1 0 0,1-1 0,0 1 1,0-1-1,0 1 0,0-1 0,1 1 0,0-1 1,0 0-1,3 6 0,17 24 521,0-1 0,41 45 0,-39-49-301,17 17 276,52 44 1,-19-20-492,-46-46 34,-7-8-3853,-8-4 1499</inkml:trace>
</inkml:ink>
</file>

<file path=ppt/ink/ink2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50:33.10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40 168 2560,'-20'-5'7557,"39"18"-3573,-12-9-3203,0 1 1,0-2-1,14 7 0,-17-9-633,0 0-1,1 0 0,-1-1 0,0 1 0,0-1 0,1 0 1,-1 0-1,0-1 0,7 0 0,12-5 213,0-1-1,0 0 0,-1-2 1,41-22-1,-55 27-312,-1 0 0,0-1 0,1 0 0,-2 0 0,1-1 0,8-8 0,-13 12-50,-1 1-1,0-1 1,0 1 0,0-1 0,0 0 0,0 0 0,0 1-1,0-1 1,-1 0 0,1 0 0,-1 0 0,1 0 0,-1 0-1,0 0 1,1 1 0,-1-1 0,0 0 0,0 0 0,-1 0-1,1 0 1,0 0 0,-1 0 0,1 0 0,-1 0 0,0 0 0,1 1-1,-1-1 1,0 0 0,0 0 0,0 1 0,0-1 0,-3-2-1,1 1-27,1 0 0,-1 0 0,0 0-1,0 1 1,-1-1 0,1 1-1,0 0 1,-1 0 0,1 0 0,-1 0-1,0 1 1,0-1 0,1 1-1,-1 0 1,0 0 0,0 1 0,0-1-1,0 1 1,-8 0 0,4 1-11,1-1 1,-1 2 0,0-1 0,1 1-1,-1 0 1,1 1 0,0 0-1,-14 7 1,-3 5 225,0 0-1,-25 23 0,39-30 89,1 1 0,0 0 0,0 0 0,1 1 0,1 1-1,-13 20 1,17-25-172,1 0 0,0 0-1,0 0 1,1 0 0,-1 0-1,1 0 1,1 0 0,-1 1 0,1-1-1,0 0 1,1 0 0,-1 1-1,1-1 1,1 0 0,-1 0-1,1 0 1,0 0 0,0 0-1,1 0 1,6 10 0,-5-8-10,1-1 0,0 0 0,1 0 0,0 0 0,0 0 0,1-1 1,-1 0-1,1-1 0,0 1 0,1-1 0,0-1 0,-1 1 0,1-1 0,10 3 1,3-1 25,-1-1 1,1-1 0,0-1 0,40 0 0,-21-3 20,67-10 0,-70 4-172,50-14 1,-36 1-3913,-18 4 1451</inkml:trace>
</inkml:ink>
</file>

<file path=ppt/ink/ink2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50:33.47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8640,'3'8'3625,"6"-1"-2368,3 3 730,1 7 379,28 28 1,53 35 117,-67-58-2224,-1 1-179,-14-11 137,19 13 1,-27-22-628,0-1 0,-1 0 0,1 0 0,0 0 0,8 2 0,-8-3-684,0-1-1,0 0 1,0 0 0,0-1-1,0 1 1,1-1 0,-1 0-1,0 0 1,0 0-1,-1-1 1,6-2 0,-1 1-619,15-5-1690</inkml:trace>
</inkml:ink>
</file>

<file path=ppt/ink/ink2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50:33.95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708 1 6816,'-9'3'755,"-1"0"0,0 1 0,1 0 1,-17 10-1,-126 73 5767,105-58-5500,1 2 0,2 2 0,1 2-1,-60 63 1,-92 122-600,182-203-1308,12-13-742,10-7-2114,38-25-6034,-10 12 5723</inkml:trace>
  <inkml:trace contextRef="#ctx0" brushRef="#br0" timeOffset="1">684 275 8544,'-7'18'2757,"5"-3"-1674,10 126 3087,45 230-213,-50-345-3899,-3-20-259,0 0 0,1 1-1,0-1 1,0 1 0,0-1 0,1 0 0,4 10-1,-6-16 136,0 0-1,0 0 0,0 1 1,0-1-1,0 0 0,0 0 1,0 0-1,0 0 0,0 0 1,0 1-1,0-1 0,0 0 1,0 0-1,0 0 0,0 0 1,1 0-1,-1 0 0,0 1 1,0-1-1,0 0 0,0 0 1,0 0-1,0 0 0,1 0 1,-1 0-1,0 0 0,0 0 1,0 0-1,0 0 0,0 0 1,1 0-1,-1 1 1,0-1-1,0 0 0,0 0 1,0 0-1,0 0 0,1 0 1,-1 0-1,0-1 0,0 1 1,0 0-1,0 0 0,0 0 1,1 0-1,-1 0 0,0 0 1,0 0-1,0 0 0,0 0 1,0 0-1,1 0 0,-1 0 1,0-1-1,0 1 0,0 0 1,0 0-1,0 0 0,0 0 1,0 0-1,0 0 0,0-1 1,1 1-1,4-14-4958,-2 5 3042,6-7-486</inkml:trace>
</inkml:ink>
</file>

<file path=ppt/ink/ink2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50:34.33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27 212 5632,'-18'-38'1834,"13"24"-1124,4 10-757,0 0 289,1 1 1,-1-1-1,1 0 1,0 1 0,0-1-1,0 1 1,0-1-1,1 0 1,-1 1 0,1-1-1,0 1 1,0-1-1,3-4 1,1-2 394,0 1 1,1 0-1,0 0 1,1 0-1,0 1 0,10-11 1,-14 17-433,0-1-1,0 0 1,0 1 0,1 0-1,-1-1 1,0 2 0,1-1-1,0 0 1,-1 0 0,1 1-1,0 0 1,0 0 0,0 0 0,-1 0-1,1 1 1,0 0 0,0-1-1,0 1 1,0 1 0,0-1-1,5 1 1,-3 1-39,0 0-1,-1 0 1,1 0-1,0 1 1,-1 0-1,1 0 1,-1 0-1,0 1 1,0 0-1,-1 0 1,1 0-1,-1 0 1,0 1-1,0-1 1,0 1-1,4 8 1,-5-7-24,0 0 1,0 1 0,0 0-1,-1 0 1,0 0-1,-1-1 1,0 2 0,0-1-1,0 0 1,-1 0 0,0 0-1,0 0 1,-3 14 0,-3 4 129,-2-1 0,0 0 0,-2-1 0,-23 42 0,30-58-142,-1 0 0,-10 13 0,13-19-299,-1 1 0,1 0 0,-1-1 0,1 1 0,-1-1 0,0 0 0,0 0 0,1 1 0,-1-1 1,0 0-1,0 0 0,0-1 0,0 1 0,-3 1 0,-10-2-1405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3:07:26.54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4 503 2240,'-3'4'3509,"7"-4"-1832,9-5 721,68-51 3255,-26 9-4341,32-24 48,67-53 5,-147 117-1270,0 1 1,-1-2-1,1 1 1,-1 0-1,-1-1 1,0 0-1,0-1 0,6-14 1,-10 7 241,-2 16-330,1 0 0,0-1 0,0 1 0,0 0 0,0-1 0,0 1 0,0 0 0,0 0-1,0 0 1,0-1 0,0 1 0,0 0 0,-1 0 0,1-1 0,0 1 0,0 0 0,0 0 0,-1 0 0,1-1 0,0 1-1,0 0 1,0 0 0,-1 0 0,1 0 0,0 0 0,0-1 0,-1 1 0,1 0 0,0 0 0,0 0 0,-1 0 0,1 0-1,0 0 1,0 0 0,-1 0 0,1 0 0,0 0 0,0 0 0,-1 0 0,1 0 0,0 0 0,0 0 0,-1 0-1,1 1 1,0-1 0,0 0 0,-1 0 0,1 0 0,0 0 0,0 0 0,-1 0 0,1 1 0,-16 8 134,1 2 0,1-1 0,0 2 0,0 0 0,1 1 0,-15 18 0,23-24-118,0-1 0,1 1 1,0 0-1,0 0 0,1 0 1,0 1-1,0-1 1,1 1-1,0-1 0,0 1 1,1 0-1,0 0 1,0 0-1,1 0 0,0 0 1,0 0-1,2 10 1,0-11-18,-1 0 0,1 0 0,0 0 0,0 0 0,1 0 0,0-1 0,0 1 0,8 11 0,-8-14 19,1 0 0,0 0-1,-1 0 1,1-1 0,0 0-1,1 1 1,-1-1 0,1-1-1,-1 1 1,1-1 0,0 1-1,0-1 1,7 1 0,-7-1 17,1-1 0,0 0 0,0 0 0,-1-1 0,1 0 0,0 0 0,0 0 0,0-1 0,11-2 0,-8 0 14,1 0 0,-1-1 0,0 0 0,0 0 0,11-8 0,-1-1 6,-1-1 0,-1 0 0,0-2 0,22-25 0,-12 11 19,-2-2 0,-2 0 0,-1-1 1,27-54-1,-35 57-239,28-44 1,-40 70 67,8-7-330,-6 12 252,0 9 110,-1 8 21,-1 0-1,-1-1 1,0 1 0,-3 31-1,-16 74 153,8-64-144,4-13 11,3-20 128,-11 48 0,1-40 322,13-34-425,0 1 0,0-1-1,-1 0 1,1 1 0,0-1-1,0 0 1,0 0 0,0 1-1,0-1 1,0 0 0,-1 1-1,1-1 1,0 0 0,0 0-1,-1 0 1,1 1 0,0-1 0,0 0-1,-1 0 1,1 0 0,0 1-1,0-1 1,-1 0 0,1 0-1,0 0 1,-1 0 0,1 0-1,0 0 1,0 0 0,-1 0-1,1 1 1,0-1 0,-1 0-1,1 0 1,0-1 0,-1 1-1,1 0 1,0 0 0,-1 0-1,1 0 1,-2-1-37,1 0 1,0 0-1,0 0 0,0 0 0,0 0 0,0 0 1,0 0-1,0 0 0,-1-2 0,-2-3-168,1 0 0,0 1 0,-4-12 0,-7-22-283,6 19 322,-1 3 17,9 16 110,-1 1-1,1-1 0,0 0 0,-1 1 0,1-1 0,-1 1 0,0-1 0,1 1 0,-1-1 0,1 1 1,-1-1-1,0 1 0,1-1 0,-1 1 0,0 0 0,1 0 0,-1-1 0,0 1 0,-1 0 0,1 0-1,1 1 0,-1-1 0,0 1-1,1-1 1,-1 1 0,0-1 0,1 1-1,-1 0 1,1-1 0,-1 1 0,1 0-1,0-1 1,-1 1 0,1 0-1,0 0 1,-1 0 0,1-1 0,0 1-1,0 0 1,0 0 0,0 0 0,-1 0-1,1-1 1,1 2 0,-2 25-166,1-24 206,1-1 0,-1 1 0,1-1 0,0 1 0,0-1 0,0 1-1,0-1 1,0 0 0,1 0 0,-1 0 0,1 0 0,-1 0 0,1 0 0,0 0-1,0 0 1,0 0 0,0-1 0,0 1 0,4 1 0,-1-3 35,-1 0 1,0 0-1,1-1 1,-1 1-1,0-1 1,1 0-1,-1-1 1,4-1-1,93-40 383,-22 8-384,159-56 93,-212 82-31,29-7-1,-86 45 310,28-26-396,0 0 1,-1 0 0,2 1-1,-1-1 1,0 1 0,1 0-1,0 0 1,0 0 0,0 0-1,0 0 1,1 0 0,-1 1-1,1-1 1,0 1 0,0-1-1,1 1 1,-1-1 0,1 1 0,0-1-1,1 8 1,0-7 6,0 0 0,0-1 0,0 1 1,0 0-1,0-1 0,1 1 0,0-1 1,0 0-1,0 0 0,1 0 0,0 0 0,-1 0 1,1 0-1,0 0 0,1-1 0,-1 0 0,1 0 1,-1 0-1,7 4 0,-8-6-9,0 1 0,0-2 1,0 1-1,0 0 0,0 0 0,0-1 0,0 1 1,0-1-1,1 1 0,-1-1 0,0 0 0,0 0 1,0 0-1,0 0 0,0 0 0,1-1 1,-1 1-1,2-1 0,-1 0 27,-1-1 0,1 1 0,-1 0 0,1-1 0,-1 0 0,0 1 0,0-1 1,0 0-1,0 0 0,0 0 0,0-1 0,2-2 0,0-2 43,0 0 0,0-1 0,-1 1 0,0-1 0,0 0 1,0 0-1,-1 0 0,1-13 0,-2 10-108,-1-1 1,-1-16 0,1 23 15,-1 0 0,1 0-1,-1 0 1,-1 0 0,1 0 0,-1 1 0,1-1 0,-5-6 0,2 6-21,0 1 0,-1 0 0,0 0 0,0 0 1,0 1-1,-1 0 0,1 0 0,-1 0 0,1 1 0,-1-1 0,0 1 0,-10-2 0,12 5-116,6 1 41,-1-2 479,5 0 47,214-14 1588,-200 12-1949,-10 1 20,0-1 0,18-5 0,-5 0-2826</inkml:trace>
</inkml:ink>
</file>

<file path=ppt/ink/ink2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50:35.46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571 1 3552,'-3'2'428,"0"1"1,0-1 0,0 0-1,-1 0 1,1 0-1,-1 0 1,0 0-1,1-1 1,-1 0-1,0 0 1,0 0-1,0 0 1,0 0-1,-5-1 1,-8 1 707,0-1-1,-19-3 1,-4 0-97,-95 6 1126,117-3-1899,-1 0-1,0 2 0,1 0 0,-1 2 1,1 0-1,-22 7 0,33-8-241,1-1 0,0 1-1,0 0 1,0 0 0,0 1 0,0 0 0,1 0 0,0 0 0,0 0-1,0 1 1,0 0 0,1 0 0,0 0 0,0 1 0,0-1 0,0 1-1,1 0 1,0 0 0,1 1 0,-5 11 0,3 2 52,0 1 0,2 0 0,0 0 0,1 0 0,3 33 0,24 107 779,-17-113-774,49 302 479,7 40 400,-41-244-297,37 263 583,-51-269-837,-7 0 0,-18 195 0,12-300-360,-2 0 1,-14 59 0,18-91-45,-5 18 86,-6 30 0,11-50-81,1 0 0,0 0 0,0 0 0,0 0 0,-1 0 0,1 0 0,0 0 0,0 0 0,0 0 0,1-1 0,-1 1 0,0 0 0,0 0 0,0 0 0,1 0 0,-1 0 0,0 0 0,1 0 0,-1 0 0,1 0 0,-1-1 0,1 1 0,0 0 0,-1 0 0,1-1 0,0 1 0,-1 0 0,1-1 0,1 2 0,0-2 7,0 1 0,1-1 1,-1 1-1,1-1 0,-1 0 0,0 0 0,1 0 0,-1 0 1,0 0-1,1-1 0,2 0 0,80-17 218,45-8-201,-111 24-91,0 1 0,0 0 0,0 1 0,37 6 0,-43-6-1831,0 0 480</inkml:trace>
</inkml:ink>
</file>

<file path=ppt/ink/ink2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50:36.21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77 163 3392,'-17'-1'1569,"-10"-4"5080,24 4-5834,0 1 0,1-1 0,-1 0-1,1 0 1,-1 0 0,1-1 0,-1 1 0,-3-3-1,6 3-672,-1 0 0,1 1 0,-1-1 0,1 1 0,-1-1 0,1 0 0,-1 1 0,1-1 0,0 0 0,0 1 0,-1-1 0,1 0 0,0 0 0,0 1 0,0-1 0,-1 0 0,1 0 0,0 1 0,0-1 0,0 0 0,1 0 0,-1 1 0,0-1 0,0 0 0,0 0 0,0 1 0,1-1 0,-1 0 0,0 0 0,1 1 0,-1-1 0,0 0 0,1 1 0,-1-1 0,1 1 0,0-2 0,4-3 25,0-1 1,1 1 0,-1 0-1,1 1 1,0-1 0,1 1 0,-1 0-1,1 1 1,-1 0 0,1 0-1,0 0 1,8-2 0,15-3 169,48-6-1,-68 13-272,93-15 301,154-3 0,-215 17-228,-30 0-622,0 2 1,21 0-1,-25 1-2108</inkml:trace>
</inkml:ink>
</file>

<file path=ppt/ink/ink2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50:38.92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 70 2400,'0'-9'595,"0"6"-314,0 1 1,0-1-1,0 0 0,0 0 1,0 0-1,1 0 1,-1 1-1,1-1 1,-1 0-1,3-4 0,-2 5 238,0 0-1,0 0 0,-1 0 1,1 0-1,0 0 0,-1 0 0,0-1 1,1 1-1,-1 0 0,0-3 1,4 11 1406,-3 1-1549,0 0 0,-1 0 0,0 0 0,0 0 0,-3 14 0,1 0 344,-14 250 3160,6 134-2598,9-375-1259,1-18-194,-1-1 0,1 1 0,3 20 0,1-23-984,5-28-8732,-8 18 9841,4-12-2604</inkml:trace>
</inkml:ink>
</file>

<file path=ppt/ink/ink2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50:39.4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458 30 3904,'-9'-24'1253,"8"19"-762,-5 11 2341,-74 89 2635,69-82-4876,-176 189 4822,73-63-3727,87-102-1313,25-35-367,-15 24 176,14-13-2,3-13-173,0 0 1,0 1-1,0-1 0,1 0 1,-1 1-1,0-1 0,0 0 1,0 1-1,1-1 0,-1 0 1,0 0-1,0 1 0,1-1 1,-1 0-1,0 0 0,1 0 1,-1 0-1,0 1 0,1-1 1,-1 0-1,0 0 0,1 0 1,-1 0-1,0 0 0,1 0 1,-1 0-1,0 0 0,1 0 1,-1 0-1,0 0 0,1 0 1,37-2 172,0-3 0,74-17 0,-14 2 106,10 5-136,68-13 404,-164 23-217,-12 5-505,0 0 1,0-1-1,1 1 1,-1-1 0,0 1-1,0-1 1,0 1 0,0 0-1,0-1 1,0 1 0,0-1-1,0 1 1,0-1-1,0 1 1,0-1 0,0 1-1,0-1 1,0 1 0,0-1-1,0 1 1,-1 0 0,1-1-1,0 1 1,0-1 0,-1 1-1,1 0 1,0-1-1,-1 0 1,-2-5-4041</inkml:trace>
</inkml:ink>
</file>

<file path=ppt/ink/ink2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50:39.83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62 0 4640,'-1'6'5161,"3"11"-2531,0 8-517,-15 165 4162,-16 0-4787,25-170-1348,-13 109 218,16-119-665</inkml:trace>
</inkml:ink>
</file>

<file path=ppt/ink/ink2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50:40.33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86 6 7808,'-6'-5'2795,"6"14"-34,0 5-1048,-14 90 3306,-27 172-2118,22-183-2576,19-92-312,-5 15-3711,4-12 1436</inkml:trace>
</inkml:ink>
</file>

<file path=ppt/ink/ink2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50:40.77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8 161 5056,'0'0'79,"0"0"1,0 0 0,0 0-1,-1 0 1,1 0 0,0 1-1,0-1 1,-1 0-1,1 0 1,0 0 0,0 0-1,0 0 1,-1 0 0,1 0-1,0 0 1,0 0-1,-1-1 1,1 1 0,0 0-1,0 0 1,0 0 0,-1 0-1,1 0 1,0 0-1,0 0 1,0 0 0,-1-1-1,1 1 1,0 0 0,0 0-1,0 0 1,0 0-1,0-1 1,-1 1 0,1 0-1,0 0 1,0 0-1,0-1 1,0 1 0,0 0-1,0 0 1,0-1 0,0 1-1,0 0 1,0 0-1,0 0 1,0-1 0,0 1-1,0 0 1,0 0 0,0-1-1,0 1 1,0 0-1,0 0 1,0 0 0,0-1-1,0 1 1,0 0 0,0 0-1,0 0 1,1-1-1,-1 1 1,0 0 0,0 0-1,0 0 1,0-1 0,1 1-1,-1 0 1,0 0-1,15-13 2854,4 0-1151,1 2 1,34-16-1,-46 24-1561,-1 1 1,1-1-1,0 1 1,0 1 0,0 0-1,0 0 1,0 0-1,0 1 1,0 0-1,0 0 1,10 3-1,-2 1 430,30 12 0,-34-11-296,-1 0 0,1-1 0,0-1 0,22 3 1,-23-5-129,0-1 0,0 0-1,0-1 1,0-1 0,19-4 0,51-22 381,-63 22-524,0-1-269,-1-1 1,0 0-1,-1-1 1,30-23-1,-27 18-471</inkml:trace>
</inkml:ink>
</file>

<file path=ppt/ink/ink2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50:43.46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99 1728,'0'-9'-631,"1"-11"3835,1 11 760,-2 24-1259,0 113 3220,0-160-5434,-1-5-414,0 23-102,1-1 1,0 1-1,3-19 1,-3 32 74,1-1 1,-1 1 0,1 0-1,-1-1 1,1 1 0,0 0-1,0 0 1,-1 0-1,1-1 1,0 1 0,0 0-1,0 0 1,0 0 0,0 0-1,0 1 1,0-1 0,1 0-1,-1 0 1,0 1-1,0-1 1,1 1 0,-1-1-1,0 1 1,1-1 0,-1 1-1,0 0 1,1 0 0,1-1-1,6 1 212,-1-1 1,1 2-1,13 1 0,-7-1-155,95 7 755,-40-2-440,86-4 0,-147-2-406,40-3 130,-1-1 0,64-15 0,-97 15-103,78-15-92,-87 18 55,9-1-16,-11 5 35,-6 6 45,-21 33-39,-54 75-1,-43 34 121,26-34 42,-65 84 351,-5 1 118,154-192-630,-56 60 672,66-70-691,-1 1 1,1-1 0,0 1 0,0-1 0,-1 0-1,1 1 1,-1-1 0,1 0 0,0 1 0,-1-1 0,1 0-1,-1 1 1,1-1 0,-1 0 0,1 0 0,0 0-1,-1 1 1,1-1 0,-1 0 0,1 0 0,-1 0-1,1 0 1,-1 0 0,0 0 0,1 0 0,-1 0 0,1 0-1,-1 0 1,1 0 0,-1 0 0,1 0 0,-1 0-1,1-1 1,-1 1 0,0-1-4,1 1-1,0-1 1,0 0 0,0 1-1,0-1 1,-1 0 0,1 1-1,0-1 1,0 0 0,0 1-1,0-1 1,1 0 0,-1 1-1,0-1 1,0 0 0,0 1-1,0-1 1,1 1 0,-1-1 0,0 0-1,1 1 1,-1-1 0,0 1-1,1-1 1,4-4-6,-1 0 0,1 0 0,0 0 0,1 1 0,-1 0 0,1 0 0,0 1 0,6-4 0,4-3-3,-8 5-17,-1 1 0,1 0-1,0 0 1,0 0 0,1 1 0,-1 0-1,1 0 1,-1 1 0,1 0 0,0 1-1,0 0 1,0 0 0,0 1 0,0 0-1,0 1 1,-1 0 0,1 0-1,0 1 1,10 3 0,16 9 20,-19-7 23,28 8 1,-18-7 249,0-2 0,1-2 1,0 0-1,32 0 0,-35-8 467,-13-3-2248,-8-1-3901,-3 1-29,0 3 1770</inkml:trace>
</inkml:ink>
</file>

<file path=ppt/ink/ink2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50:44.01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 33 5984,'-5'-33'3445,"4"103"6171,-8 116-6848,8-171-2761,-2 48 849,3-58-1009,1 0 0,-1-1-1,1 1 1,0 0 0,0 0 0,0-1 0,0 1 0,1-1 0,0 1 0,3 4-1,-5-8-234,1 0 1,0-1-1,0 1 0,0 0 0,0-1 0,0 1 0,0-1 0,0 1 0,0-1 0,0 1 0,0-1 1,0 1-1,0-1 0,0 0 0,1 0 0,-1 0 0,0 0 0,0 0 0,0 0 0,0 0 0,0 0 1,0 0-1,1 0 0,-1-1 0,0 1 0,0 0 0,0-1 0,0 1 0,1-1 0,7-3-2118</inkml:trace>
</inkml:ink>
</file>

<file path=ppt/ink/ink2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50:44.38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39 64 5984,'5'-28'1920,"-5"28"-1881,0-1 0,0 1 1,0-1-1,0 1 0,0-1 1,0 1-1,0-1 0,0 1 0,1-1 1,-1 1-1,0-1 0,0 1 1,1-1-1,-1 1 0,0 0 1,1-1-1,-1 1 0,1-1 0,1-1-71,-1 0 243,1 0-1,-1 0 0,1 0 0,0 1 0,-1-1 1,1 1-1,0-1 0,0 1 0,0 0 1,0-1-1,0 1 0,0 0 0,0 0 0,1 1 1,-1-1-1,0 0 0,0 1 0,1 0 1,-1-1-1,0 1 0,1 0 0,-1 0 0,3 0 1,0 1 80,0 1 0,0-1 0,0 1 0,0 0 1,-1 0-1,1 0 0,-1 1 0,0-1 1,1 1-1,-1 0 0,0 0 0,-1 1 0,1-1 1,-1 1-1,1 0 0,4 7 0,3 5 437,-1 0 0,-1 1-1,8 20 1,-11-25-267,-1 2 1,0-1-1,-1 0 1,2 19-1,-5-27-310,0 1 0,-1-1 1,0 1-1,0-1 0,0 1 0,-1-1 1,0 0-1,0 1 0,0-1 0,-1 0 1,1 0-1,-2 1 0,1-1 0,-3 5 1,1-4-58,-1 0 1,0 0-1,0 0 1,-1 0 0,0-1-1,0 0 1,0 0 0,0 0-1,-1-1 1,1 0 0,-1 0-1,0-1 1,-10 4 0,1-2-505,-1 0-1,0-1 1,0-1 0,-31 2 0,21-2-902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3:07:26.88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53 70 8064,'-42'-33'3648,"32"30"-3168,10-3 992,5 3-896,6-6-704,6 6 0,13-6-416,-2 5 288</inkml:trace>
</inkml:ink>
</file>

<file path=ppt/ink/ink2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50:46.73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226 54 3392,'-1'0'244,"0"0"1,0 0-1,0 0 0,1 0 1,-1 0-1,0 0 0,0 0 1,0 1-1,0-1 0,1 0 1,-1 0-1,0 1 0,0-1 1,0 1-1,1-1 1,-1 1-1,0-1 0,1 1 1,-1-1-1,0 1 0,1 0 1,-1-1-1,1 1 0,-1 0 1,1-1-1,-1 1 0,1 0 1,0 0-1,-1-1 0,1 1 1,0 0-1,0 0 1,-1 0-1,1 0 0,0-1 1,0 1-1,0 0 0,0 0 1,0 0-1,0 1 0,1 0-1,-1 0 0,0 0 0,1 1 0,-1-1-1,1 0 1,0 0 0,0 0 0,0 1 0,0-1 0,0 0-1,0 0 1,1-1 0,-1 1 0,1 0 0,2 2-1,2 1-62,0-1 0,1 1 0,0-1-1,0-1 1,0 1 0,0-1-1,0 0 1,1-1 0,-1 0-1,1 0 1,0-1 0,0 0-1,-1 0 1,11 0 0,-12-1-126,0-1 1,0 1 0,0-1-1,1 0 1,-1-1-1,0 1 1,-1-1 0,1 0-1,0-1 1,0 1 0,-1-1-1,1 0 1,-1-1 0,0 1-1,0-1 1,-1 0-1,1 0 1,6-7 0,-10 9-48,0 1 1,0 0-1,0-1 1,-1 1-1,1 0 1,0-1 0,0 1-1,-1-1 1,1 0-1,-1 1 1,1-1-1,-1 1 1,0-1-1,0 0 1,0 1 0,0-1-1,0 0 1,0 1-1,-1-4 1,1 3-17,-1-1-1,0 1 1,0 0 0,-1 0 0,1-1 0,0 1 0,-1 0 0,1 0 0,-1 1 0,0-1-1,-3-3 1,-1 0-24,0 1 0,-1 0 0,1 0 0,-1 1-1,0-1 1,0 1 0,-9-2 0,2 2 135,-1 1-1,1 0 1,-1 1 0,0 1 0,1 0 0,-1 1 0,0 1 0,1 0 0,-1 1 0,1 0 0,0 2-1,0-1 1,0 2 0,1 0 0,0 0 0,0 1 0,0 1 0,-14 11 0,18-11 29,1 0 1,-1 1 0,1 0-1,1 0 1,0 1 0,0 0 0,1 1-1,0-1 1,1 1 0,0 0-1,1 0 1,0 1 0,1-1-1,-3 14 1,5-17-31,0 0 0,0 0-1,1 0 1,0 0 0,0 0 0,1 0-1,0 0 1,0 0 0,1 0 0,0 0-1,0 0 1,1-1 0,0 1 0,0-1-1,1 0 1,0 0 0,0 0 0,1 0-1,0-1 1,0 1 0,12 10 0,-3-6 14,0-1 0,0-1 0,1 0 1,1-1-1,30 13 0,-20-12 33,1-1 0,53 9 0,-68-15-121,1-1 0,-1-1 0,0 1 0,1-2-1,-1 0 1,16-3 0,-20 2-714,1 0 0,-1-1 0,8-4 1,12-6-1112</inkml:trace>
</inkml:ink>
</file>

<file path=ppt/ink/ink2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50:47.36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23 116 4800,'-3'-3'436,"1"2"87,1 0-1,-1 0 1,1-1 0,-1 1-1,1-1 1,0 1 0,0-1 0,-1 1-1,1-1 1,0 0 0,1 0-1,-1 1 1,0-1 0,0 0 0,1 0-1,-1 0 1,1 0 0,0 0-1,-1 0 1,1 0 0,0-3-1,0 4-334,1 0 0,-1-1 0,1 1 0,-1 0-1,1-1 1,0 1 0,-1 0 0,1 0-1,0 0 1,0 0 0,0-1 0,0 1-1,0 0 1,0 0 0,0 1 0,0-1-1,2-1 1,25-15 852,-25 15-932,8-3-3,0 0-1,0 0 0,0 1 1,1 1-1,-1 0 0,20-2 1,-24 4-78,1 0-1,0 1 1,0 0 0,0 0-1,0 1 1,0 0 0,0 1-1,0-1 1,-1 1 0,13 6-1,-18-8-19,0 2 0,0-1 0,0 0-1,-1 0 1,1 1 0,0-1 0,0 1 0,-1-1-1,1 1 1,-1 0 0,0-1 0,1 1 0,-1 0-1,0 0 1,0 0 0,0 0 0,0 0-1,-1 0 1,1 1 0,0-1 0,-1 0 0,0 0-1,1 0 1,-1 1 0,0-1 0,0 0-1,0 0 1,-1 0 0,1 1 0,0-1 0,-1 0-1,0 3 1,-3 7 78,0-1 1,-1 0-1,0 0 0,-10 15 0,14-24-57,-24 41 307,-1-1 372,-27 62 0,52-101-660,0 0 0,0 1 1,-1-1-1,2 1 0,-1-1 0,0 1 0,1-1 1,0 1-1,0 0 0,0 4 0,0-7-16,1 1 0,-1-1 0,0 1 0,1-1 0,-1 0 0,1 1 0,0-1 0,0 0-1,-1 1 1,1-1 0,0 0 0,0 0 0,0 0 0,0 0 0,0 0 0,1 0 0,-1 0-1,0 0 1,0 0 0,1-1 0,-1 1 0,0 0 0,1-1 0,-1 1 0,3 0 0,8 1 50,-1 0 0,1-1 0,0-1 0,-1 1 0,17-3 1,-10 1-84,62-8-595,-24 2-2308,-40 6-693,24 0 0,-16 5-3362,-5 4 2288</inkml:trace>
</inkml:ink>
</file>

<file path=ppt/ink/ink2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51:45.10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120 51 1472,'0'-20'2129,"0"-10"5998,0 30-7994,-1 0 1,0 0-1,1 0 1,-1-1-1,1 1 1,-1 0 0,0 1-1,1-1 1,-1 0-1,0 0 1,1 0-1,-1 0 1,1 0 0,-1 1-1,0-1 1,1 0-1,-1 0 1,1 1-1,-1-1 1,1 0-1,-1 1 1,0 0 0,-10 14 656,1-2-467,0 0 0,2 1 1,-1 0-1,2 1 1,-9 19-1,8-5-59,0-1 1,2 2-1,1-1 1,-2 35-1,7-50-213,0 0 1,0 0 0,1 0-1,1 0 1,1 0 0,0-1-1,1 1 1,0-1 0,1 0-1,0 0 1,7 13-1,1-6 81,1 0 0,0-1 0,19 19 0,54 46 559,-8-8-411,22 47 196,-18-19-675,-83-103 65,0-1-1,0 0 0,1 0 1,-1 1-1,0-1 0,0 0 1,0 0-1,1 0 1,-1 1-1,0-1 0,0 0 1,0 0-1,1 0 0,-1 0 1,0 1-1,0-1 0,1 0 1,-1 0-1,0 0 0,0 0 1,1 0-1,-1 0 0,0 0 1,1 0-1,-1 0 1,0 0-1,0 0 0,1 0 1,-1 0-1,0 0 0,1 0 1,-1 0-1,1 0 0,3-10-2439,-2-23-1629,-2 31 3463,-1-40-2364,-2-2-384</inkml:trace>
</inkml:ink>
</file>

<file path=ppt/ink/ink2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51:46.02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197 42 1984,'-1'0'67,"1"-1"0,-1 1 0,0-1 0,1 0 0,-1 1 0,0-1 0,1 0 0,-1 0 1,1 1-1,-1-1 0,1 0 0,-1 0 0,1 0 0,0 0 0,-1 0 0,1 0 0,0 0 0,0 0 0,0 1 0,0-1 0,0 0 0,0 0 1,0 0-1,0 0 0,0 0 0,0 0 0,0 0 0,1 0 0,-1 0 0,0 0 0,1 0 0,0-1 0,-1 2 91,0-1-1,1 1 1,-1-1-1,0 1 1,0-1 0,0 1-1,0 0 1,0-1-1,1 1 1,-1-1-1,0 1 1,0-1 0,0 1-1,0-1 1,0 1-1,0-1 1,-1 1-1,1 0 1,0-1 0,0 1-1,0-1 1,-1 0-1,1 1-82,0 0-1,0 0 0,0 0 1,0-1-1,-1 1 1,1 0-1,0 0 0,0 0 1,0 0-1,-1 0 1,1 0-1,0 0 0,0 0 1,-1 0-1,1 0 0,0 0 1,0 0-1,0 0 1,-1 0-1,1 0 0,0 0 1,0 0-1,0 0 1,-1 0-1,1 0 0,0 0 1,0 0-1,-1 0 1,1 0-1,0 0 0,0 1 1,0-1-1,0 0 0,-1 0 1,1 0-1,0 0 1,0 0-1,0 1 0,0-1 1,0 0-1,-1 0 1,1 0-1,0 1 0,0-1 1,0 0-1,0 0 1,0 0-1,0 1 0,-12 19 658,1 0 0,1 1 0,1 0 0,-8 28 0,9-28-301,-45 146 1140,44-138-1350,-2 14 29,8-28-99,-1 1 1,-6 15-1,6-14 254,4-16-170,0-1-220,0 0 0,0 0-1,0 0 1,-1 0 0,1 0 0,0 0 0,0 0 0,0 0 0,0 0-1,-1 0 1,1 0 0,0 0 0,0 0 0,0 0 0,0 0 0,-1 0 0,1 0-1,0 0 1,0 0 0,0 0 0,0 0 0,-1 0 0,1 0 0,0 0-1,0 0 1,0-1 0,0 1 0,0 0 0,-1 0 0,1 0 0,0 0 0,0 0-1,0-34 170,1 1-1,11-63 0,18-17-176,-4 11 668,-25 100-633,-1 0-1,0-1 0,1 1 0,-1 0 0,1 0 0,0 0 0,0 0 0,0 0 1,0 0-1,0 1 0,0-1 0,2-3 0,-2 5-40,-1 0 0,1 0 0,-1-1 0,1 1 0,-1 0-1,1 0 1,-1 0 0,1 0 0,-1-1 0,1 1 0,-1 0 0,1 0-1,0 0 1,-1 0 0,1 0 0,-1 0 0,1 1 0,-1-1 0,1 0-1,16 9 19,16 12 97,-15-10-16,20 16-1,-26-17-55,-6-6-29,-1 0 0,1 1-1,-1 0 1,0 0-1,0 0 1,-1 1-1,1 0 1,5 9 0,-1 2 32,1 2 71,-1 0 0,10 28 1,-17-41-79,-1-1 0,1 0 1,-1 1-1,0-1 1,-1 1-1,0-1 0,1 1 1,-2-1-1,1 1 1,0-1-1,-1 0 0,0 1 1,-1-1-1,-2 9 1,1-9 23,0 0 0,0 0 1,-1-1-1,1 1 0,-1-1 1,0 0-1,0 0 0,0 0 1,-1 0-1,0-1 1,1 0-1,-1 0 0,-6 3 1,-2 0 31,1-1 0,-1 0 0,0-1 0,-20 4 0,24-7-73,0 0 1,1 0-1,-1-1 1,0 0-1,1-1 0,-1 0 1,0 0-1,1-1 1,-14-4-1,17 4-254,0 1 0,0-2 0,0 1 1,0-1-1,1 1 0,-1-1 0,1-1 0,-1 1 0,1-1 0,0 1 1,0-1-1,1 0 0,-1-1 0,1 1 0,0 0 0,-3-7 0,5 10-9,1 0-1,-1 0 0,1 1 1,0-1-1,0 0 0,-1 0 1,1 0-1,0 0 0,0 0 1,0 1-1,0-1 0,0 0 1,0-1-1,0 1 129,0 1-1,0 0 1,0-1-1,1 1 1,-1 0-1,0-1 1,0 1 0,0 0-1,1 0 1,-1-1-1,0 1 1,0 0-1,1 0 1,-1 0-1,0-1 1,0 1-1,1 0 1,-1 0-1,0 0 1,1 0 0,-1 0-1,0-1 1,1 1-1,-1 0 1,3 0-451,0 0 0,0 0 1,0 0-1,0 1 0,0-1 0,0 1 1,5 1-1,41 14-2536,11 8-543</inkml:trace>
</inkml:ink>
</file>

<file path=ppt/ink/ink2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51:46.939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79 120 4576,'-20'1'2603,"15"0"-1294,-1-1 1,1 0-1,-11 0 0,15 0-1072,0-1-1,-1 1 0,1 0 0,0-1 0,-1 1 1,1-1-1,0 0 0,-1 1 0,1-1 1,0 0-1,0 0 0,0 1 0,0-1 0,-1 0 1,1 0-1,1 0 0,-1-1 0,0 1 1,-1-1-1,2 1-160,-1 1 0,1-1 1,0 0-1,-1 1 0,1-1 1,0 0-1,0 0 0,0 1 1,0-1-1,0 0 0,-1 1 1,1-1-1,0 0 0,1 0 1,-1 1-1,0-1 0,0 0 1,0 0-1,0 1 0,0-1 1,1 0-1,-1 1 0,1-2 1,0 1 2,0-1 1,0 0-1,1 1 0,-1-1 1,1 0-1,-1 1 1,1 0-1,2-2 0,5-3 14,0 1-1,17-7 1,-21 10 21,16-6-65,0 1 0,0 0 0,30-3 0,69-4 347,-108 13-340,1 0-1,-1 2 0,20 2 1,-26-2-43,0 0 0,-1 0 0,1 1 0,-1 0 0,1 0 0,-1 1 0,0-1 0,0 1 0,9 6 0,-13-7-4,1 0-1,0 0 1,-1 0-1,1 0 1,-1 0-1,0 0 0,0 0 1,0 0-1,0 0 1,0 1-1,0-1 1,-1 0-1,1 1 1,-1-1-1,1 0 1,-1 1-1,0-1 0,0 1 1,0-1-1,0 1 1,0-1-1,-1 3 1,-2 7 51,0-1 0,0 1 0,-6 12 0,7-17-47,-13 32 186,-2 0-1,-1-2 0,-1 0 0,-3-1 0,-43 57 1,58-84-168,-85 97 191,69-82-68,-1 0 0,-33 22-1,50-40-110,1-3-1,1 1 0,0 0 0,0 1 0,0-1-1,1 1 1,-5 6 0,8-10 3,0 0 1,1 0-1,-1 0 0,0 0 0,0 0 0,0 0 0,1 0 0,-1-1 0,0 1 1,0 0-1,-1 0 0,0 0 0,0 0 467,5-2-405,61-11 474,120-9 0,-49 9-367,-46 6-36,-45 4-1302,0-1-3984,-29 2 469,3 1 1487</inkml:trace>
</inkml:ink>
</file>

<file path=ppt/ink/ink2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51:54.397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42 139 2144,'1'-3'184,"-1"2"-134,1 0 1,-1 1-1,0-1 0,0 0 0,1 0 0,-1 1 0,0-1 0,0 0 1,0 0-1,0 0 0,0 1 0,0-1 0,0 0 0,0 0 0,0 1 1,-1-1-1,1 0 0,-2-3 735,7 18 65,-1-7-697,-2 3 59,0 0 0,0 1 0,-1-1 0,-1 0 0,0 0 0,0 1 0,-1-1 0,0 0 0,-3 13 0,-2 18 222,-6 32 213,6-42-435,-8 17 383,3-12-113,9-30-330,1-7 129,5-14 49,57-190 171,-14 47-826,-40 143 79,-7 15 245,0 0 0,0 0 0,0 0 0,0 0 0,0 0-1,0 0 1,1 0 0,-1-1 0,0 1 0,0 0 0,0 0 0,0 0 0,0 0 0,0 0 0,0 0 0,0 0 0,1 0 0,-1 0-1,0 0 1,0 0 0,0 0 0,0 0 0,0 0 0,0 0 0,1 0 0,-1 0 0,0 0 0,0 0 0,0 0 0,0 0 0,0 0-1,0 0 1,0 1 0,0-1 0,1 0 0,-1 0 0,0 0 0,0 0 0,0 0 0,0 0 0,0 0 0,0 0 0,0 0 0,0 0-1,0 1 1,0-1 0,0 0 0,0 0 0,1 0 0,-1 0 0,0 0 0,6 27 111,-5-19-100,16 107-85,14 70 358,-17-126 224,-14-57-463,0-1-1,0 0 1,0 0-1,1 0 1,-1 0-1,0 1 1,1-1-1,-1 0 1,1 0-1,-1 0 1,1 0 0,0 0-1,-1 0 1,1 0-1,0 0 1,0-1-1,-1 1 1,1 0-1,0 0 1,2 1 0,-2-2-14,0 0 1,0 0 0,0 0 0,0 0-1,0 0 1,0 0 0,0 0 0,0 0-1,0 0 1,0 0 0,0-1 0,0 1 0,0 0-1,0-1 1,0 1 0,0-1 0,0 1-1,-1-1 1,2 0 0,5-4 66,-1-1 0,0 0 1,0 0-1,7-10 0,6-10 26,0-1-1,14-30 1,26-62-304,-53 106 53,-5 10 74,0 2 7,-1 0-1,1 0 1,-1 0-1,1 0 1,-1 0-1,1 0 0,0 0 1,0 0-1,-1 0 1,1 0-1,1-1 1,-1 4-156,1 13 224,0 0 0,-2 0 0,0 0 1,-2 17-1,0 16-4,1-19 48,0-19 56,0 0 0,1 0 0,0 0 0,1 1 0,0-1 0,4 12 0,-5-22-105,0 0 0,0 1 1,0-1-1,0 0 0,0 1 1,0-1-1,0 0 1,0 1-1,0-1 0,1 0 1,-1 1-1,0-1 1,0 0-1,0 1 0,1-1 1,-1 0-1,0 0 0,0 1 1,1-1-1,-1 0 1,0 0-1,0 0 0,1 1 1,-1-1-1,0 0 1,1 0-1,-1 0 0,0 0 1,1 0-1,-1 0 0,0 0 1,1 0-1,-1 1 1,0-1-1,1 0 0,-1 0 1,0 0-1,1-1 0,-1 1 1,0 0-1,1 0 1,-1 0-1,0 0 0,1 0 1,-1 0-1,0 0 1,1-1-1,-1 1 0,0 0 1,1 0-1,-1 0 0,0-1 1,1 1-1,13-18 527,-12 15-536,20-30 183,-1-1-1,-2-1 0,22-54 1,-34 73-264,-6 14 39,0 1 0,0-1 1,0 1-1,-1-1 1,1 1-1,0-1 1,-1 0-1,1 1 1,-1-1-1,0 0 0,1 0 1,-1 1-1,0-1 1,0 0-1,0 0 1,-1-2-1,-1-2-389,2 11 20,-3 8 384,1-7 110,-2 1-1,1-1 0,-8 11 0,-2 3 290,12-20-394,1 1-1,-1 0 1,1 0-1,-1-1 1,1 1-1,-1 0 0,0-1 1,1 1-1,-1-1 1,0 1-1,0-1 1,1 1-1,-1-1 1,0 1-1,0-1 1,0 0-1,1 0 1,-1 1-1,0-1 1,0 0-1,0 0 0,-1 0 1,1 0 122,1 0-87,0 0 0,-1 1 0,1-1 0,0 0 0,0 0 0,-1 0 0,1 0 0,0 0 0,-1 0 0,1-1 0,0 1 0,-1 0 0,1 0 0,0 0 0,0 0 0,-1 0 0,1 0 0,0 0 0,0-1 0,-1 1 0,1 0 0,0 0 0,0 0 0,-1 0 0,1-1 0,0 1 0,0 0 0,0 0 1,-1-1-1,1 1 0,0 0 0,0 0 0,0-1 0,0 1 0,0 0 0,0-1 0,-5-13 133,4 12-29,-25-99 668,-14-36-2101,30 108-1315</inkml:trace>
</inkml:ink>
</file>

<file path=ppt/ink/ink2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51:55.900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47 74 3136,'3'-3'358,"0"-1"0,0 1 1,0-1-1,0 1 0,5-10 2133,-22 13-1269,-1-1-752,15 0-473,0 1 1,0 0-1,0 0 1,0 0-1,0 0 0,0 0 1,0 0-1,0 0 0,0 0 1,0 0-1,0-1 1,0 1-1,0 0 0,0 0 1,0 0-1,0 0 0,0 0 1,0 0-1,0 0 1,0 0-1,0-1 0,0 1 1,0 0-1,0 0 0,0 0 1,0 0-1,0 0 1,0 0-1,0 0 0,0 0 1,0 0-1,0 0 0,0 0 1,1-1-1,-1 1 1,0 0-1,0 0 0,0 0 1,0 0-1,0 0 0,0 0 1,0 0-1,0 0 1,0 0-1,1 0 0,-1 0 1,0 0-1,0 0 0,0 0 1,0 0-1,0 0 1,0 0-1,0 0 0,0 0 1,0 0-1,1 0 0,-1 0 1,27-8-162,54-7 211,-17 5 13,-42 6 241,-15 3-32,-13 3 372,-31 10-504,-2-2 0,-40 4 0,10-9-2506,54-5 1057</inkml:trace>
</inkml:ink>
</file>

<file path=ppt/ink/ink2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52:05.62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0 102 2080,'0'12'11424,"11"-12"-9728,-8 0-1508,1-1 1,0 1-1,0-1 1,-1 0-1,1 0 1,-1-1-1,1 1 1,3-3 0,-3 2-94,0 0 0,0 0 0,0 1 1,0-1-1,0 1 0,0 0 1,0 0-1,7 0 0,1 1-14,-10-1-48,1 1 1,0 0-1,-1 0 1,1 0-1,0 0 1,-1 0-1,1 1 1,0-1-1,-1 1 1,1 0-1,-1 0 0,1 0 1,4 2-1,1 3 16,1-2-1,0 1 0,0-1 0,0 0 0,18 4 0,51 8-19,-57-13 27,29 3 243,85 0 1,-51-4-105,340-3 29,-173-14 75,-173 8-187,257-16-5,-143 20-149,89-2 14,467-46 858,-482 29-257,326 5-66,-132 9-358,-385 3-2096,-41 2-2084,-33 3 3892,23 0-2378</inkml:trace>
</inkml:ink>
</file>

<file path=ppt/ink/ink2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52:08.18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 55 2144,'-11'-7'511,"4"1"1669,10-6 1443,-2 9-2770,0-1 0,0 1-1,0 0 1,0-1-1,-1 1 1,1-7-1,2 17 2791,-1-4-3563,0 1 0,-1 0 0,1-1 0,1 8 0,5 58 459,-3 73-1,-2-53-293,5 406 2230,-7-503-2345,0 0 0,0 0-1,1 0 1,0 0 0,5-11 0,3-15-162,-7 21-25,1 1 1,0 0-1,1 0 1,0 0-1,0 0 1,2 1 0,-1 0-1,11-12 1,-14 19 18,0 0 0,1 1 0,-1 0 0,1-1 0,0 1 0,-1 1 0,2-1 0,-1 1 0,0-1 0,8-2 0,-8 4 21,0 0 1,-1 1-1,1-1 1,0 1-1,-1 0 1,1 0-1,0 0 1,-1 0 0,1 0-1,0 1 1,-1 0-1,1 0 1,-1 0-1,1 0 1,5 3-1,-5-2 27,-1 0-1,1 1 1,-1-1-1,0 1 0,0-1 1,0 1-1,0 0 1,5 6-1,16 29 112,-20-30-81,-1-2-11,0 0-1,-1-1 1,0 1 0,-1 0 0,1 0 0,-1 0 0,0 0 0,0 0 0,-1 9-1,0 7 84,-5 26-1,5-48-110,0 8 36,-1-3-373,1 0 0,-1 0 0,0 0 0,0 0 0,0 0 0,-1-1 0,-3 8 0,3-7-1420,-5 7-1159</inkml:trace>
</inkml:ink>
</file>

<file path=ppt/ink/ink2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52:08.57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412 15 4320,'-16'-14'1392,"15"14"-1318,0 0-1,1 0 1,-1 0 0,0-1 0,0 1 0,1 0-1,-1 0 1,0 0 0,0 0 0,1 0-1,-1 1 1,0-1 0,0 0 0,1 0 0,-1 0-1,0 1 1,1-1 0,-1 0 0,0 1-1,1-1 1,-1 0 0,0 1 0,1-1 0,-1 1-1,1-1 1,-1 1 0,1-1 0,-1 1-1,0 1 1,-2 1 545,-16 11 1876,-23 24 0,-40 52 479,27-28-1573,-53 52-431,100-106-991,-1 0-1,-16 12 0,11-10-707,5-1 179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3:07:29.79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5 691 1248,'-1'-12'631,"1"9"-157,1 5 101,-1-1 182,-1-16 2790,-2 7-1739,2 2 216,12-1-1046,2 1-317,0 0-1,22-5 0,9-4 101,-12 2-273,3 0 36,0-2-1,51-29 0,-67 31-442,-1-1-1,0 0 0,-1-2 1,0 0-1,-2-1 1,0 0-1,-1-1 0,0-1 1,-2 0-1,0-1 1,-1-1-1,9-23 0,-10 21 47,35-89 104,-40 97-171,0 0-1,-1-1 1,-1 0-1,-1 0 1,1-19-1,-2 34-67,-1-1 0,0 1 0,0 0 0,0 0-1,0 0 1,0 0 0,-1 0 0,1 0 0,0 0 0,0 0 0,-1 1 0,1-1-1,0 0 1,-1 0 0,1 0 0,-1 0 0,1 0 0,-1 0 0,0 0 0,1 1-1,-2-2 1,1 2 5,1-1 0,-1 1-1,0 0 1,0 0 0,0 0 0,1 0-1,-1 0 1,0 0 0,0 0-1,0 0 1,1 0 0,-1 0-1,0 0 1,0 0 0,1 1 0,-1-1-1,0 0 1,0 1 0,1-1-1,-2 1 1,-2 2 48,-1 0 0,1 0 0,0 0 0,0 1 0,-7 7-1,3-1 100,1 2-1,0-1 0,0 1 0,1-1 0,-5 17 0,-2 3 86,-131 264 1398,130-267-1533,1 0 0,1 1 0,2 1 0,1 0 0,-6 33 0,11-43-41,2 0 0,0 0 0,2 0 0,0 0-1,1 0 1,1 0 0,1 0 0,10 37 0,-11-50-42,1 0 0,-1-1 0,1 0 0,0 0 0,6 8 0,-8-11-13,1-1 0,0 0 0,0 0 0,0 0 1,0 0-1,0 0 0,0-1 0,0 1 1,1-1-1,-1 1 0,0-1 0,1 0 1,0 0-1,-1 0 0,6 1 0,-2-1 12,-1-1-1,1 1 0,-1-2 0,1 1 1,0 0-1,-1-1 0,1 0 1,-1-1-1,0 1 0,1-1 0,-1 0 1,7-3-1,7-6 72,34-23 1,-43 27-67,70-57 60,-30 22 37,56-47 271,-77 63-196,-23 20-108,-10 6-125,-12 11-93,11-6 121,0 0 0,1 0 1,0 1-1,0-1 1,0 1-1,1 0 0,0 0 1,0 1-1,0-1 1,-2 12-1,1-4 29,2 1 0,0-1 0,0 0 0,1 16 0,1-25-8,0 0-1,1 0 1,-1 0 0,1 0-1,0 0 1,0 0 0,1 0-1,0 0 1,-1-1 0,1 1-1,1 0 1,-1-1 0,1 0-1,0 0 1,0 0 0,0 0-1,0 0 1,1 0 0,-1-1-1,1 0 1,0 0 0,0 0-1,0 0 1,1 0 0,-1-1-1,1 0 1,-1 0 0,1 0-1,0 0 1,0-1 0,0 0-1,0 0 1,-1 0 0,1-1-1,8 1 1,-7-2 29,1 1 1,-1-1-1,0-1 1,0 1-1,0-1 1,0 0-1,-1 0 1,1 0-1,0-1 1,-1 0-1,0 0 0,0-1 1,0 1-1,0-1 1,0 0-1,-1-1 1,1 1-1,-1-1 1,0 0-1,-1 0 1,1 0-1,3-8 1,-1 1 58,-1 0 0,0 0-1,6-26 1,-10 34-88,-1 0-1,1 0 0,-1 1 0,0-1 0,0 0 1,0 0-1,0 0 0,-1 0 0,0 1 0,1-1 0,-1 0 1,-1 0-1,1 1 0,0-1 0,-1 1 0,0-1 1,0 1-1,-4-6 0,3 5-8,-1 1 1,0-1-1,0 0 1,0 1-1,0 0 0,-1 0 1,1 0-1,-1 1 0,0-1 1,0 1-1,0 0 1,0 0-1,-8-1 0,-3 1-43,0 0 0,0 1-1,-18 0 1,23 2-75,4-3-373,14-1 380,22-4 244,-24 6-168,222-33-218,-206 31 251,-5 1-15,51-3-78,-60 5 122,-1 0 0,0 1 0,0 0 0,0 0 0,1 0 0,-1 0-1,0 1 1,7 4 0,-11-5 9,0 0-1,-1 0 1,1 0 0,-1 1-1,1-1 1,-1 0-1,1 1 1,-1 0-1,0-1 1,0 1 0,0 0-1,0-1 1,0 1-1,0 0 1,-1 0-1,1 0 1,0 0-1,-1 0 1,0 0 0,1 0-1,-1 3 1,0 5 68,0 0 0,0 0 1,-2 11-1,1-19-96,-8 62 39,-3-1 0,-3-1 1,-42 111-1,-6-41 165,41-89 100,21-40-138,3-3-57,8-8-18,17-21-92,-7-2-39,-1-2-1,-1 0 1,24-66-1,24-46-31,-51 116 68,48-80-28,-49 88 12,1 0 0,33-36 1,-31 40-18,-1 2 0,32-23-1,-42 34 31,-1 1-1,1 0 0,-1 0 0,1 0 1,0 0-1,0 1 0,1 0 0,-1 0 0,0 1 1,1 0-1,-1 0 0,0 1 0,1-1 1,7 2-1,-12-1 4,0 0 0,0 0 0,0 1-1,0-1 1,0 1 0,0 0 0,0 0 0,0 0 0,3 2 0,-5-3 6,1 1-1,0 0 1,0-1 0,-1 1 0,1 0-1,-1-1 1,1 1 0,-1 0 0,1 0 0,-1 0-1,1-1 1,-1 1 0,0 0 0,1 0-1,-1 0 1,0 0 0,0 0 0,0 0-1,0 0 1,0 0 0,0-1 0,0 1-1,0 2 1,-1 4-6,-1 0 0,0 0 0,0 0 0,-1 0-1,0 0 1,-5 8 0,-26 38 100,17-28-47,-5 9-64,-22 32 272,38-58-117,-1 0-1,0-1 0,0 0 0,-1 0 0,-15 10 0,22-16-141,0 0 0,-1 0 0,1 0 0,-1 0-1,1-1 1,-1 1 0,1 0 0,-1-1 0,0 1 0,1-1 0,-1 1 0,0-1 0,1 0 0,-1 0 0,0 0 0,1 0 0,-1 0-1,0 0 1,0 0 0,1-1 0,-1 1 0,1-1 0,-1 1 0,0-1 0,1 1 0,-1-1 0,1 0 0,-3-2 0,2 1-26,0 0 1,0 0-1,0-1 1,0 1-1,0-1 1,1 0-1,-1 1 1,1-1 0,0 0-1,0 0 1,0 0-1,0 0 1,0 0-1,0-5 1,-3-7-210,0-1 15,4 16 210,0 0 0,0-1 0,0 1 0,0 0 0,0 0 0,0 0 0,-1-1 0,1 1 0,0 0 0,0 0 0,0-1 0,0 1 0,0 0 0,0 0 0,0 0 0,0-1 0,1 1 0,-1 0 0,0 0 0,0 0-1,0-1 1,0 1 0,0 0 0,0 0 0,0 0 0,0-1 0,1 1 0,-1 0 0,0 0 0,0 0 0,0-1 0,0 1 0,1 0 0,-1 0 0,0 0 0,15 17-171,-5-8 179,1 1 0,0-2 0,1 1 0,-1-2 0,17 9 0,-21-13 4,0-1 0,0 1 1,0-1-1,0 0 0,0-1 1,1 0-1,-1 0 0,1 0 1,-1-1-1,1 0 0,14-3 1,4-2 72,0-1 1,0-2 0,-1 0 0,48-24 0,-40 14 5,-1-1 0,-1-1 0,31-27 1,-49 35-36,0 0 0,-1 0 0,19-26 1,-27 32-37,0 0 0,0 0-1,0 0 1,-1 0 0,0-1 0,0 0 0,-1 0 0,0 0 0,0 0 0,0 0 0,0-12 0,-2 17-19,1 1 1,-1 0 0,0 0 0,0 0 0,-1 0 0,1 0-1,0 0 1,0 0 0,0 0 0,-1-1 0,1 1 0,-1 0-1,1 0 1,0 0 0,-1 0 0,0 0 0,1 0-1,-1 1 1,-1-2 0,2 1-3,-1 1 0,0 0 0,0-1-1,1 1 1,-1 0 0,0 0 0,0 0 0,1 0 0,-1 0-1,0 0 1,0 0 0,1 0 0,-1 0 0,0 0 0,0 0-1,1 0 1,-1 1 0,0-1 0,1 0 0,-1 0 0,-1 1-1,-5 3-60,1 1-1,-1-1 0,1 1 0,-8 7 0,11-9 68,-1 2 26,0-1 1,0 1-1,0 0 1,1-1-1,0 2 1,0-1-1,0 0 1,1 1-1,0-1 0,0 1 1,0 0-1,1-1 1,-1 1-1,1 0 1,1 0-1,-1 0 1,1 0-1,0 0 1,1 0-1,0 7 1,0-6 11,1 1 0,-1-1 0,1 1 0,0-1 0,1 0 0,0 0 0,0 0 0,1-1 0,0 1 1,0-1-1,0 1 0,1-1 0,0-1 0,0 1 0,0-1 0,7 6 0,-10-10-13,0 1 0,0-1 0,0 0-1,0 0 1,0 0 0,1 0 0,-1 0 0,0 0 0,0-1-1,1 1 1,-1-1 0,1 0 0,-1 0 0,0 1-1,1-1 1,-1-1 0,0 1 0,1 0 0,-1-1 0,0 1-1,1-1 1,-1 1 0,0-1 0,0 0 0,3-2-1,3-2 56,1 0-1,-1-1 0,0 0 1,12-13-1,-6 6 15,63-55 35,100-96-77,-116 106-186,-59 57 132,-1 0-1,0 0 1,0 0-1,1 0 1,-1 0-1,0 0 1,1 0-1,-1 1 1,1-1-1,-1 0 1,1 1-1,0-1 1,-1 1-1,1 0 1,2-1-1,-3 1 5,0 0-1,0 1 1,-1-1-1,1 0 1,0 1-1,0-1 1,-1 0-1,1 1 1,0-1-1,-1 1 1,1-1-1,0 1 1,-1-1-1,1 1 1,-1 0-1,1-1 1,-1 1 0,1 0-1,-1-1 1,1 1-1,-1 0 1,0 0-1,1-1 1,-1 1-1,0 0 1,0 0-1,1 0 1,-1-1-1,0 1 1,0 0-1,0 0 1,0 1 0,1 8 7,0 0 1,-1 0 0,0 0 0,-1 0 0,0 0 0,-1 0-1,1-1 1,-2 1 0,0 0 0,-5 13 0,-46 81 155,11-29-18,35-62 25,-1-1 0,0-1 0,-19 20 0,26-29-151,0 0-1,0-1 0,0 1 0,0-1 0,-1 0 0,1 1 0,0-1 0,0 0 0,-1 0 0,1-1 0,-1 1 0,1 0 0,-1-1 0,1 0 0,-1 1 0,1-1 0,-1 0 0,1 0 0,-1-1 0,1 1 0,-1 0 0,1-1 0,-1 0 0,1 1 0,0-1 0,-1 0 0,1 0 0,0 0 0,-1-1 0,1 1 0,0 0 0,-4-4 0,-2-2 13,0-1-1,1 1 1,0-2-1,0 1 1,0-1-1,-5-10 0,4 9-21,-1-1-138,9 10 125,0 1 1,-1 0-1,1-1 1,0 1-1,0 0 0,0 0 1,0-1-1,0 1 0,-1 0 1,1-1-1,0 1 0,0 0 1,0-1-1,0 1 1,0 0-1,0-1 0,0 1 1,0 0-1,0-1 0,0 1 1,1 0-1,-1-1 1,0 1-1,0 0 0,0 0 1,0-1-1,0 1 0,0 0 1,1-1-1,17 3-365,0 1 301,49 1 240,-1-3 0,0-2-1,0-4 1,74-14-1,-45-3-744,-35 0-4554,-40 11 597,-20 10 4286,1 1 0,-1 0-1,1 0 1,-1-1 0,0 1-1,1 0 1,-1-1-1,1 1 1,-1 0 0,0-1-1,0 1 1,1 0 0,-1-1-1,0 1 1,0-1-1,1 1 1,-1-1 0,0 1-1,0 0 1,0-1 0,0 1-1,1-1 1,-1 1 0,0-1-1,0 1 1,0-1-1,0 1 1,0-1 0,0 1-1,0-1 1,-1 1 0,1-1-1,0 1 1,0-1-1,0 1 1,-1-1 0,-4-3-3689</inkml:trace>
</inkml:ink>
</file>

<file path=ppt/ink/ink2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52:09.67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11 140 896,'-11'-6'5892,"12"6"-5790,-1-3 2549,0 2-2601,0 1 0,0 0 0,0 0 1,0-1-1,0 1 0,0 0 0,0-1 0,0 1 0,0 0 0,0 0 0,1-1 0,-1 1 1,0 0-1,0 0 0,0 0 0,1-1 0,-1 1 0,0 0 0,0 0 0,0 0 0,1-1 1,-1 1-1,0 0 0,1 0 0,4-5 308,0-2 13,-5 5-252,1 0 0,1 1 0,-1-1 0,0 0 1,0 0-1,1 1 0,-1-1 0,1 0 0,2-1 0,4-2-15,1 1 0,0 0 0,0 1 0,0 0-1,0 0 1,0 1 0,0 0 0,1 0 0,-1 1-1,1 1 1,-1-1 0,1 2 0,-1-1 0,14 3 0,-13-1-27,0 1 1,0-1 0,0 2 0,-1-1 0,1 1 0,-1 1 0,0 0 0,15 10 0,-17-10 27,-1 0 1,0 0 0,0 0-1,-1 1 1,1 0 0,-1 0-1,-1 1 1,1-1 0,-1 1-1,0 0 1,-1 0-1,4 8 1,-6-11-39,0 1 1,0-1-1,-1 0 0,1 1 0,-1-1 0,0 1 0,0-1 1,-1 1-1,1-1 0,-1 0 0,0 1 0,0-1 1,0 0-1,-1 1 0,1-1 0,-1 0 0,0 0 0,-4 5 1,-1 2 95,0-1 0,-1-1 0,-1 1 1,0-1-1,-12 10 0,-31 24 264,50-42-401,-20 17-119,21-17 90,0 0 1,0 0-1,0 0 1,0 0-1,0 0 1,0 0-1,0 1 1,0-1-1,0 0 1,1 1-1,-1-1 1,1 0 0,-1 1-1,1-1 1,-1 3-1,1-3 4,0 0 1,1-1-1,-1 1 1,1 0-1,-1 0 0,0-1 1,1 1-1,-1-1 1,1 1-1,-1 0 0,1-1 1,0 1-1,-1-1 1,1 1-1,0-1 0,-1 0 1,1 1-1,0-1 1,-1 1-1,3-1 0,18 8-198,-17-7 189,29 10 59,61 10 1,-75-18 137,0-1 1,0-1 0,0-1-1,33-3 1,-40 1-93,0-1 0,0 0 0,-1 0 0,1-2 0,-1 1 0,0-2 0,0 1 0,0-1 0,-1-1 0,0 0 0,0 0 0,9-10 0,-13 11-45,0 0-1,-1 0 1,0 0 0,0-1 0,0 1 0,-1-1-1,0 0 1,-1-1 0,1 1 0,-1-1 0,-1 1-1,1-1 1,-1 0 0,-1 0 0,1 0 0,-1 0-1,-1 0 1,0-16 0,-7-26 143,3 24 257,-2-39 0,6 61-439,0 1 1,1 0-1,-1-1 1,1 1-1,0 0 1,0-1 0,0 1-1,0 0 1,0 0-1,1 0 1,-1 0-1,1 0 1,0 0-1,0 1 1,0-1 0,1 1-1,-1-1 1,0 1-1,1 0 1,0 0-1,-1 0 1,1 0-1,5-3 1,6-1-855,1-1 1,0 2-1,30-8 1,-22 7-1051,17-4-2370,4 3 1349</inkml:trace>
</inkml:ink>
</file>

<file path=ppt/ink/ink2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52:11.88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 38 2976,'0'-1'154,"-1"0"0,1 0 1,0 0-1,-1 0 0,1-1 0,0 1 1,0 0-1,-1 0 0,1 0 0,0 0 1,0 0-1,0-1 0,1 1 0,-1 0 1,0 0-1,0 0 0,0 0 0,1 0 0,-1 0 1,1-1-1,-1 1 0,1 0 0,-1 0 1,1 0-1,1-1 0,-1 1 316,1-6 3813,0 20-1612,8 21-1713,-1 1-1,-2 0 1,-2 0-1,2 45 1,-10 145 465,1-157-1074,-20 117-67,17-156-351,5-16-106,0-12-99,0 0 1,1 1 0,-1-1 0,0 1-1,0-1 1,-1 1 0,1-1-1,0 0 1,0 1 0,-1-1 0,1 1-1,0-1 1,-1 0 0,0 1 0,1-1-1,-2 2 1,-13-20-11481</inkml:trace>
</inkml:ink>
</file>

<file path=ppt/ink/ink2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52:12.24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 65 6656,'-2'-1'179,"-7"-3"1159,6 5-71,-2 3 1101,22-3 1764,6 1-2526,75-16 346,-13 1-1072,34-1-405,92-8-625,-190 21-78,10 0-3320,-24-2 1293</inkml:trace>
</inkml:ink>
</file>

<file path=ppt/ink/ink2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52:14.95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369 6 2560,'1'-4'8723,"-7"3"-5532,-16 4-3738,14-2 1382,-9 2-487,-75 12 839,78-11-984,0 0 0,0 1 0,0 0 0,-18 11-1,20-10-141,1 1 0,1 1-1,-1-1 1,1 2-1,1-1 1,-13 15-1,16-15-5,0 0 0,1 0-1,0 0 1,0 1 0,1 0-1,0 0 1,1 0 0,0 0-1,-3 14 1,5-13-13,-1-1-1,1 1 1,1 0-1,0 0 1,0-1-1,1 1 1,0 0-1,3 12 1,-2-16 8,0 1 0,1-1 1,-1 1-1,1-1 1,1 0-1,-1 0 1,1 0-1,0 0 1,0-1-1,0 1 1,1-1-1,7 6 0,-1-3 49,0 0-1,1-1 1,-1 0-1,1-1 1,0-1-1,1 0 1,23 6-1,-15-6 57,1 0 0,0-2 0,43 1 0,-54-4-107,0-1 0,0 0 0,0 0-1,0-1 1,0-1 0,0 0-1,-1 0 1,1-1 0,-1 0 0,0-1-1,0 0 1,0-1 0,-1 0 0,0 0-1,0-1 1,0 0 0,-1-1 0,0 0-1,9-12 1,-7 5 54,-1 0 1,0-1-1,-1 0 1,0 0-1,-2-1 0,0 0 1,-1 0-1,0 0 1,2-23-1,-6 34-86,-1-1 0,0 1 1,0-1-1,0 1 0,-1-1 0,1 1 0,-2-1 1,1 1-1,-1-1 0,0 1 0,0 0 0,-5-9 0,4 11-35,1-1-1,-1 1 0,0 0 1,-1 0-1,1 1 0,-1-1 1,1 1-1,-1 0 0,0 0 1,0 0-1,-1 0 0,1 1 0,0 0 1,-1 0-1,0 0 0,1 0 1,-8-1-1,7 2-118,1 0 0,0 1 0,0-1-1,-1 1 1,1 0 0,-1 0 0,1 1 0,0-1 0,0 1-1,-1 0 1,1 0 0,0 0 0,0 1 0,0 0 0,0 0 0,0 0-1,-5 3 1,4-1-858,-1 1 0,1-1 0,0 1 0,0 1 0,0-1 0,1 0 0,-1 1 0,2 0-1,-7 12 1,-5 17-2390</inkml:trace>
</inkml:ink>
</file>

<file path=ppt/ink/ink2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52:15.42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369 48 5472,'-5'-2'487,"-2"0"97,0-1-1,0 1 1,0 1-1,0-1 1,-1 1-1,1 1 0,0-1 1,-9 2-1,-39 3 2818,43-4-3049,-1 0 1,1 1-1,0 1 0,-1 0 1,-15 5-1,12-1 23,1 0 1,0 0-1,1 1 1,-16 11-1,25-15-331,1 0 0,0 0 0,0 0-1,0 0 1,1 1 0,-1 0 0,1 0 0,0 0 0,0 0 0,0 0-1,0 1 1,1-1 0,0 1 0,0 0 0,0-1 0,1 1 0,-2 7-1,3-10-12,-1 1 0,1-1 0,1 0 0,-1 0 0,0 1 0,1-1-1,-1 0 1,1 0 0,-1 1 0,1-1 0,0 0 0,0 0-1,0 0 1,0 0 0,0 0 0,1 0 0,-1-1 0,1 1 0,-1 0-1,1-1 1,-1 1 0,1-1 0,0 1 0,0-1 0,0 0 0,0 0-1,0 1 1,0-2 0,3 3 0,5 0 64,-1 0-1,1 0 1,0-1-1,-1 0 1,14 1 0,2-2 32,0 0 1,-1-2-1,1-1 1,-1-1-1,1-1 1,-1-1-1,0-1 1,0-1-1,-1-1 1,32-16-1,-44 18-81,0 0 0,-1-1 0,12-10 0,-18 14-9,0 0 0,-1 0 0,1-1 0,-1 0 0,0 1 1,0-1-1,-1 0 0,1-1 0,-1 1 0,3-7 0,-5 9-19,1 0-1,0 0 0,-1 0 1,0 0-1,0 0 0,1-1 1,-1 1-1,-1 0 0,1 0 1,0 0-1,0-1 0,-1 1 1,1 0-1,-1 0 1,-1-3-1,0 0 9,1 2-47,0 1 0,0-1-1,-1 0 1,1 1 0,-1-1-1,0 1 1,0 0-1,0 0 1,0-1 0,0 1-1,0 0 1,0 1 0,-1-1-1,1 0 1,-1 1 0,-4-3-1,-2 1-76,1-1-1,-1 1 1,-17-3-1,12 4-252,0 0 1,0 1-1,0 1 1,0 0-1,-25 3 1,30-2-559,0 1 0,0 0-1,0 1 1,0 0 0,0 0 0,1 1 0,0 0 0,-1 0 0,-11 9 0,0 8-1843</inkml:trace>
</inkml:ink>
</file>

<file path=ppt/ink/ink2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52:15.78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0 244 8064,'4'-5'3876,"-1"4"-3531,-1 0 1,0 0-1,1 1 0,-1-1 0,1 0 1,3 0-1,16 0 805,-1-2 1,1 0-1,28-9 0,-22 5-626,148-33 1153,157-39-618,-93 23-977,-171 43-317,106-5-1,-168 18-97,-1 0 0,1 0 0,0 0 0,0 1 0,-1 0 0,1 0-1,0 0 1,9 4 0,-15-4 150,0-1-1,-1 1 0,1-1 0,0 1 0,0-1 0,0 1 1,0 0-1,-1-1 0,1 1 0,0 0 0,0 0 0,-1 0 1,1-1-1,-1 1 0,1 0 0,0 1 0,3 18-1954</inkml:trace>
</inkml:ink>
</file>

<file path=ppt/ink/ink2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52:16.38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 13 5216,'0'-1'186,"-1"0"-1,1 1 1,0-1 0,-1 0-1,1 0 1,0 1 0,0-1 0,0 0-1,0 1 1,2-6 4079,-2 7-4098,0 0-1,0-1 1,0 1-1,0 0 1,0 0-1,1-1 1,-1 1-1,0 0 1,0-1-1,1 1 1,-1 0-1,1-1 1,-1 1-1,1 0 1,3 6 343,-1 3-71,0 0 0,0 1 0,-1-1 1,-1 1-1,1 19 0,-1-8-103,6 84 641,28 236 867,-33-330-1799,0 0 52,0 0 0,5 13 0,-6-23-64,-1 0 0,1 1 0,0-1 0,0 0 0,0 0 0,1 0 0,-1 0 0,1 0-1,-1 0 1,1 0 0,-1 0 0,1 0 0,0-1 0,0 1 0,0-1 0,3 2 0,-2-2-10,1 0 1,-1 0-1,0 0 0,1-1 1,-1 0-1,1 0 1,0 0-1,-1 0 0,1 0 1,-1-1-1,0 1 0,1-1 1,-1 0-1,1 0 0,3-2 1,7-3-188,0-1 0,17-10 1,-3-3 20,-1-1 1,0-1 0,34-38 0,36-30-409,-97 89 561,1 0 1,0 1 0,0-1 0,0 0-1,0 0 1,0 1 0,0-1 0,0 0-1,0 1 1,1-1 0,-1 1 0,0 0-1,0-1 1,0 1 0,0 0 0,1 0-1,-1-1 1,0 1 0,0 0 0,1 0-1,-1 0 1,0 1 0,0-1-1,0 0 1,1 0 0,-1 1 0,0-1-1,0 1 1,0-1 0,0 1 0,0-1-1,1 1 1,-1 0 0,0-1 0,-1 1-1,1 0 1,0 0 0,0 0 0,0 0-1,0 0 1,-1 0 0,1 0 0,0 0-1,0 1 1,2 5 121,1 0 0,-1 1 0,0-1 0,-1 1-1,2 8 1,0 7 94,-1 1 0,-1-1 0,-1 0-1,-1 0 1,-5 41 0,3-54-72,0 0 0,-5 13 0,1-2-1226,3-2-3833,-6-21-1766</inkml:trace>
</inkml:ink>
</file>

<file path=ppt/ink/ink2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52:16.80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738 9 7136,'-19'-9'3232,"5"9"-2816,5 0 2048,4 6-1440,-32-3 1343,4 9-1343,-38 6 640,4 8-960,-13 11 32,10 1-416,-7 13-224,16-6-32,-6 3-224,20-6 96,0-6-1600,14-6 928</inkml:trace>
</inkml:ink>
</file>

<file path=ppt/ink/ink2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52:18.93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322 18 2720,'0'-1'162,"1"0"0,-1 0-1,1 0 1,-1 0 0,1 1 0,0-1 0,-1 0 0,1 0-1,0 1 1,-1-1 0,1 0 0,0 1 0,0-1-1,0 1 1,0-1 0,0 1 0,0-1 0,-1 1 0,1 0-1,0-1 1,0 1 0,0 0 0,0 0 0,2 0 0,25-4 5834,-27 5-5897,-1-1-1,0 0 0,0 1 1,1-1-1,-1 0 0,0 1 1,0-1-1,0 0 0,1 1 1,-1-1-1,0 0 0,0 1 1,0-1-1,0 1 0,0-1 1,0 0-1,0 1 0,0-1 1,0 1-1,0-1 0,0 0 1,0 1-1,0-1 0,0 1 1,0-1-1,-1 0 0,1 1 1,0-1-1,-5 16 778,-1-7-667,0 1 1,-1-1-1,-1-1 0,-10 11 0,-14 16 206,10-6-146,2 0-1,1 1 0,-28 60 0,-32 108 350,71-178-527,-47 149 573,43-125-337,-10 87-1,17-81-112,3 0 0,2 0-1,8 64 1,-5-92-113,1 0 0,1 0 1,0-1-1,2 1 0,0-1 0,2-1 0,0 1 0,1-1 0,24 33 1,-19-34-8,2-1 0,-1-1 1,2 0-1,24 17 1,82 48 133,-84-57-304,-39-24 16,5 3-495,0-1 0,0 1-1,0-1 1,1 0 0,-1 0-1,9 2 1,-15-5 364,1 0 0,-1 0 0,0 0 0,1 0 0,-1 0 0,1 1 0,-1-1 0,1 0 0,-1 0 0,1 0 0,-1 0 0,0 0 0,1 0 0,-1 0-1,1 0 1,-1-1 0,1 1 0,-1 0 0,0 0 0,1 0 0,-1 0 0,1-1 0,-1 1 0,0 0 0,1 0 0,-1-1 0,0 1 0,1 0 0,-1 0 0,0-1 0,1 1 0,-1 0 0,0-1 0,0 1 0,1-1 0,-1 1 0,0 0-1,0-1 1,0 1 0,0-1 0,1 1 0,-1 0 0,0-1 0,0 1 0,0-1 0,0 1 0,0-1 0,0 1 0,0-1 0,0 1 0,0 0 0,-1-1 0,1 1 0,0-1 0,0 0 0,-5-14-4801</inkml:trace>
</inkml:ink>
</file>

<file path=ppt/ink/ink2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52:20.06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90 73 2816,'-1'-1'100,"0"0"-1,0 1 1,0-1 0,-1 0 0,1 1-1,0-1 1,0 1 0,-1-1 0,1 1 0,0-1-1,-1 1 1,1 0 0,0 0 0,-1 0-1,-16 0 14500,90 7-13223,186-12-685,-3-22-422,-187 10-204,-23 5-66,-30 6 76,3 1-100,-14 6-60,-6 4-61,-25 41 13,-39 32 174,61-72-29,-13 12-10,0-1 0,-1 0 0,-1-2 0,0 0 0,-1-1 0,0-2 0,-30 14 0,-18 6 75,-107 66 1,155-84-47,2 0-1,0 1 1,1 2 0,0-1 0,1 2 0,1 0 0,1 1 0,1 1 0,-18 30 0,16-21 33,8-15 49,0 1 0,1 0 0,0 1 0,-8 27 0,14-37 53,0 0-1,0 1 0,0 7 1,10-15 372,-2 0-480,-1-1 1,0 1-1,0-2 0,9-4 0,8-2-23,25-8 17,2 3 0,51-7 0,104-8 112,-182 27-151,-1 0 1,1 1 0,1 1 0,26 5 0,-22-5-611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3:07:30.30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8 268 3232,'-1'0'211,"0"-1"1,0 1-1,1-1 0,-1 0 1,0 1-1,1-1 1,-1 0-1,1 1 0,-1-1 1,1 0-1,1-9 8492,7 12-6639,13 3-1023,11-2 67,0-2 0,1-2 1,37-5-1,-61 6-923,75-10 963,85-22-1,81-33-88,-71 18-605,132-22-32,-299 66-422,33-9-56,-29 7-196,30-6 0,-41 11-331,1-1-1,-1 1 1,0 0 0,1 1 0,8 1 0,1 3-3652,-1 11 1292</inkml:trace>
</inkml:ink>
</file>

<file path=ppt/ink/ink2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52:20.40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 3 5888,'-5'-2'2964,"21"17"962,1 18-1278,14 35-1,23 93-619,-44-128-1881,-3 0 0,0 1 0,-3-1 1,2 37-1,-6-66-299,0-1 0,0 1 1,-1 0-1,1-1 0,-1 1 1,0 0-1,0-1 0,-1 4 0</inkml:trace>
</inkml:ink>
</file>

<file path=ppt/ink/ink2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52:20.80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 42 6656,'0'0'98,"0"-1"1,-1 0-1,1 1 1,0-1-1,0 1 1,-1-1-1,1 0 1,0 1-1,0-1 1,0 0-1,0 0 1,0 1-1,0-1 0,0 0 1,0 1-1,0-1 1,0 0-1,0 1 1,1-1-1,-1 0 1,0 1-1,0-1 1,1 0-1,-1 1 1,0-1-1,1 1 1,-1-1-1,1 1 1,-1-1-1,1 1 1,-1-1-1,1 1 0,-1-1 1,1 1-1,-1 0 1,2-1-1,-1-1-104,2 0 304,-1 1 0,1-1-1,0 0 1,0 1 0,0-1 0,0 1 0,0 0-1,0 0 1,0 0 0,5 0 0,32-2 664,-38 3-901,23 1 421,1 0 1,-1 1-1,26 7 1,-39-7-299,0 2 1,0 0 0,0 0 0,0 1 0,-1 0 0,0 1 0,0 1 0,12 8 0,-8-2 97,-1-1-1,-1 2 1,0 0-1,-1 1 1,0 0-1,17 30 1,-21-31 16,-1 1 1,0 0-1,-2 0 0,1 1 1,-2-1-1,0 1 0,-1 0 1,2 22-1,-4-29-154,-1 1 1,-1-1-1,0 1 1,0 0-1,-1-1 1,0 1-1,0-1 1,-6 14-1,5-16-93,-1 0 1,1-1-1,-1 0 0,0 1 0,-1-2 0,0 1 1,1 0-1,-2-1 0,1 0 0,-1 0 0,-11 7 1,3-3-101,0-2 1,-1 0 0,0-1-1,0 0 1,-24 5 0,27-8-606,1-1 1,-1 0 0,0-1-1,0 0 1,0-1-1,0 0 1,0-1 0,-15-3-1,5-6-4423,10 1 1584</inkml:trace>
</inkml:ink>
</file>

<file path=ppt/ink/ink2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52:23.26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117 99 2976,'-18'5'12549,"20"-1"-12262,0-1-1,0 1 1,0-1-1,0 0 0,1 0 1,3 4-1,5 3 148,1-1 0,0 0 1,0-1-1,1-1 0,0 0 0,16 7 0,-20-11-311,0-1 0,0 1-1,0-2 1,0 1 0,1-1 0,-1 0-1,0-1 1,0 0 0,1-1 0,-1 0-1,10-2 1,-14 2-114,0 0 0,-1-1 0,1 0 0,0 0 1,-1 0-1,0-1 0,1 1 0,-1-1 0,0 0 0,0 0 0,-1 0 0,1-1 0,-1 1 0,1-1 1,-1 0-1,0 0 0,-1 0 0,1 0 0,-1-1 0,0 1 0,0-1 0,0 1 0,0-1 1,-1 0-1,0 0 0,0 0 0,0 0 0,0 1 0,-1-1 0,0 0 0,0 0 0,0 0 0,-1 0 1,0 0-1,0 0 0,0 0 0,0 0 0,-1 1 0,0-1 0,-3-6 0,3 8-39,1 1 0,-1-1 0,1 1-1,-1 0 1,0 0 0,0-1 0,0 1-1,0 1 1,0-1 0,0 0 0,-1 0-1,1 1 1,-1-1 0,1 1 0,-1 0-1,1 0 1,-1 0 0,0 0 0,0 0 0,1 1-1,-1-1 1,0 1 0,0 0 0,0 0-1,0 0 1,1 0 0,-5 0 0,-7 3 17,0-1 0,0 2 0,0 0 1,-16 7-1,23-9 65,-3 2-14,-93 38 377,88-35-319,0 1 0,0 1 0,0 0 0,-18 17 0,28-22-45,1-1 0,0 2 0,1-1 0,-1 0 1,1 1-1,0 0 0,0 0 0,0 0 0,1 0 0,0 0 0,0 0 1,0 0-1,1 1 0,-1-1 0,1 7 0,0-6-4,1 1-1,0 0 1,0 0-1,1 0 1,0-1 0,0 1-1,1 0 1,0-1-1,0 1 1,0-1 0,1 0-1,4 8 1,0-2 51,0-1 0,1-1 1,0 1-1,1-1 0,0 0 0,0-1 1,1 0-1,0-1 0,1 0 0,0-1 1,0 0-1,20 9 0,-15-9-53,0-1-1,0-1 1,0-1-1,1 0 1,-1-1-1,1-1 1,0 0-1,0-1 1,26-3 0,-18 0-234,0-2 0,0-1 0,40-13 0,26-17-4687,-59 21 1185,2 4 1201</inkml:trace>
</inkml:ink>
</file>

<file path=ppt/ink/ink2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52:23.90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30 41 5568,'-28'-9'5242,"28"9"-5188,0 0 0,0 0 0,0 0 0,0 0 0,0 0 0,0 0 0,-1 0 0,1 0 0,0 0-1,0 0 1,0 0 0,0 0 0,0 0 0,0 0 0,0 0 0,0-1 0,0 1 0,0 0 0,0 0 0,0 0 0,0 0-1,0 0 1,0 0 0,0 0 0,0 0 0,0 0 0,0 0 0,0-1 0,0 1 0,0 0 0,0 0 0,0 0 0,0 0-1,0 0 1,0 0 0,0 0 0,0 0 0,0 0 0,0 0 0,0-1 0,0 1 0,0 0 0,0 0 0,0 0 0,0 0-1,0 0 1,0 0 0,0 0 0,0 0 0,0 0 0,0 0 0,1 0 0,-1 0 0,0 0 0,0 0 0,0-1 0,0 1-1,0 0 1,0 0 0,15-4 2364,24-4-972,-22 4-844,35-5 1,-22 7-369,-1 2 0,0 1-1,0 1 1,0 1 0,30 8 0,-54-10-207,-1 0 0,1 0 1,-1 1-1,1 0 0,-1 0 1,0 0-1,0 1 0,0-1 0,6 7 1,-8-8-10,-1 0 0,0 0-1,-1 0 1,1 1 0,0-1 0,0 0 0,0 1 0,-1-1 0,1 1 0,-1-1 0,1 1 0,-1-1 0,0 1-1,1-1 1,-1 1 0,0-1 0,0 1 0,0-1 0,0 1 0,0 0 0,-1-1 0,1 1 0,0-1-1,-1 1 1,1-1 0,-1 1 0,1-1 0,-1 0 0,0 1 0,0-1 0,0 0 0,-1 3 0,-6 6 92,-1 0 0,1 0 0,-16 12 0,11-10 136,-16 19 1,-13 20 612,39-43-504,9-7-46,14-6 78,-13 2-350,15-3 6,76-17 52,-80 20-378,0 1 1,0 0-1,28 1 1,-42 2-186,0-1 0,0 0 1,-1 1-1,1 0 0,0 0 1,0 0-1,0 1 1,-1-1-1,1 1 0,-1 0 1,1 0-1,-1 0 0,0 0 1,0 1-1,0-1 0,0 1 1,0 0-1,4 5 1,12 18-2333</inkml:trace>
</inkml:ink>
</file>

<file path=ppt/ink/ink2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52:26.19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6 873 1728,'-5'3'5701,"5"-3"-5648,0 0 0,0 0 0,0 0 0,0 0-1,0 0 1,0 0 0,0 0 0,0 0 0,0 0 0,0 0 0,0 0 0,0-1 0,0 1 0,0 0 0,0 0 0,0 0 0,0 0 0,0 0 0,0 0 0,0 0 0,0 0 0,0 0 0,0 0 0,0 0-1,0-1 531,0 1-530,0 0 0,0 0 0,1 0 0,-1 0 0,0 0 0,0 0 0,0 0 0,0 0 0,0 0-1,0 0 1,0 0 0,0 0 0,0 0 0,0 0 0,0 0 0,0 0 0,1 0 0,-1 0 0,4-2 360,0 0 0,0 0 0,-1 0-1,1-1 1,0 1 0,-1-1 0,1 0 0,-1 0 0,0 0 0,0 0-1,0 0 1,-1-1 0,1 0 0,-1 1 0,0-1 0,2-5-1,97-205 879,-82 177-1142,3 1-1,0 0 0,32-36 1,92-85-188,-41 47 618,-85 87-205,-1-1 0,31-53 0,-32 44 159,-63 90-1045,16-19 551,-38 58 69,61-87-68,1 1 1,0 0 0,1 1-1,0-1 1,1 1 0,0 0-1,0 0 1,-1 11-1,4-19-9,0 0 0,0 0 0,0 0 0,0-1 0,0 1-1,1 0 1,-1 0 0,1 0 0,0 0 0,0-1 0,0 1 0,0 0-1,3 4 1,-3-6-6,0 1 0,0-1-1,1 0 1,-1 1 0,1-1 0,-1 0-1,1 0 1,-1 0 0,1 0 0,-1 0-1,1 0 1,0 0 0,0-1-1,-1 1 1,1-1 0,0 1 0,0-1-1,0 1 1,0-1 0,0 0 0,2 0-1,5-2 33,0 1-1,0-1 1,1-1-1,-1 0 1,-1 0-1,1-1 1,13-7-1,-17 8-49,18-10-19,0-1 0,-1-2 0,22-19 0,13-12 28,-56 46-10,0 1 1,-1-1-1,1 1 1,0-1-1,-1 1 1,1-1-1,0 1 1,0 0-1,0-1 0,-1 1 1,1 0-1,0 0 1,0-1-1,0 1 1,0 0-1,0 0 1,-1 0-1,1 0 0,0 0 1,0 0-1,0 0 1,0 1-1,0-1 1,-1 0-1,1 0 1,0 1-1,0-1 0,0 0 1,-1 1-1,1-1 1,0 1-1,0-1 1,-1 1-1,1-1 1,0 1-1,-1 0 0,1-1 1,-1 1-1,1 0 1,0 1-1,2 3 105,0 1 0,-1 0 0,1 0-1,2 11 1,0 0 15,7 16-105,-9-24-73,0 0-1,1 0 0,0 0 1,0 0-1,1 0 0,0-1 1,7 9-1,-11-16-141,0-1 1,-1 1-1,1 0 1,0 0-1,0-1 1,0 1-1,1 0 1,-1-1 0,0 1-1,0-1 1,0 0-1,0 1 1,0-1-1,1 0 1,-1 0-1,0 1 1,0-1-1,0 0 1,1 0-1,-1 0 1,0-1-1,3 1 1,1-2-736,0 1 0,0-1 0,0 0-1,5-3 1,-2 1-311,21-10-4162,4 1 1754</inkml:trace>
</inkml:ink>
</file>

<file path=ppt/ink/ink2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52:26.57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6240,'0'0'298,"1"1"1,0-1-1,0 0 0,0 0 1,0 1-1,-1-1 1,1 0-1,0 1 1,0-1-1,-1 1 0,1-1 1,0 1-1,0-1 1,-1 1-1,1-1 0,-1 1 1,1 0-1,-1-1 1,1 1-1,-1 0 1,1 0-1,0 0 0,8 23 577,-6-16 80,8 20-55,-3 1 0,8 38 0,3 65 325,-7-46-606,5 76 57,-6-42-627,-8-70-305,-3-33-1837,3 22 0,1-22 125</inkml:trace>
</inkml:ink>
</file>

<file path=ppt/ink/ink2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52:27.05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21 416 7040,'-16'-38'2282,"15"37"-2207,1 0 0,-1-1-1,1 1 1,0 0 0,-1-1-1,1 1 1,0 0 0,0-1-1,0 1 1,0 0 0,0-3-1,-1-9-7,1-3 683,0 1 0,0 0 1,2 0-1,3-17 1,-3 20-465,1 0 0,1 0 0,0 1 0,0-1 0,1 1 0,1 0 0,0 0 0,0 1 0,1 0 0,12-14 0,-8 14-78,0 0 0,1 1 0,-1 1 0,2 0 0,-1 1-1,1 0 1,0 1 0,26-9 0,-7 6 64,0 1 1,60-7-1,-55 11-97,0 2-1,39 3 0,-62-1-123,0 2 1,-1 0 0,1 0-1,-1 2 1,1-1-1,-1 2 1,0 0-1,21 11 1,-30-14-27,0 1 1,0 0-1,0 0 1,0 1-1,0-1 0,-1 1 1,0 0-1,0 0 1,0 0-1,0 0 0,0 0 1,-1 1-1,0-1 1,0 1-1,0 0 0,-1 0 1,1-1-1,-1 1 1,0 0-1,0 0 1,-1 0-1,0 8 0,0-4-4,-1 0 1,0-1-1,0 1 0,-1 0 0,-1 0 0,1 0 0,-1-1 0,-1 0 0,0 1 0,0-1 0,0-1 1,-6 9-1,-2-1 0,-1 0 0,-1 0 1,0-1-1,-1-1 0,0-1 1,-1 0-1,0-1 0,-1 0 1,0-1-1,-1-1 0,-34 12 1,-102 17 265,53-15-638,99-22 311,0-1 1,0 1 0,1-1 0,-1 1 0,0 0-1,0 0 1,0-1 0,1 1 0,-3 2 0,3-2 40,1-1-1,0 1 1,0-1 0,-1 1 0,1 0 0,0-1 0,0 1 0,0 0 0,0-1 0,0 1-1,-1 0 1,1-1 0,1 1 0,-1 0 0,0-1 0,0 1 0,0 0 0,0-1 0,0 1-1,1 0 1,-1-1 0,0 1 0,0-1 0,1 1 0,-1-1 0,0 1 0,1 0 0,-1-1-1,1 1 1,-1-1 0,1 0 0,0 1 0,3 5 88,1-1 0,0-1-1,0 1 1,0-1 0,0 0 0,1 0 0,8 4-1,48 20 520,-32-15-401,17 8 115,73 44 0,-101-53-282,-1 1 0,0 1 0,-1 1-1,-1 0 1,-1 1 0,21 26 0,-24-24-81,18 33 0,-15-20-2757,-14-28 2148,5 5-188,1-4-4031,3-1 2144</inkml:trace>
</inkml:ink>
</file>

<file path=ppt/ink/ink2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52:27.94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 22 4480,'-8'-14'2215,"8"8"-153,0 5-1947,0 1 0,1 0 0,-1 0 0,0 0 0,1 0 0,-1 0 0,0 0 0,1 0 0,-1 0 0,0 0 0,1 0 0,-1 0 0,0 0 0,1 0 0,-1 0 0,0 0 0,1 0 0,-1 0 0,0 0 0,1 0 0,-1 0 0,1 1 0,0 0 142,1 0 0,0 0 0,-1 0-1,0 0 1,1 1 0,-1-1 0,0 0 0,0 1-1,1-1 1,0 4 0,2 0-68,9 11 455,0 0 1,2 0 0,22 18 0,54 35 530,-64-49-990,-1 2-1,-1 1 0,-1 1 1,-1 1-1,-1 1 1,-1 1-1,19 33 1,-20-26 66,-1 1 1,-2 1 0,-2 1 0,-1 0 0,17 72 0,-26-83-78,-2-1 0,0 1 0,-1-1 0,-2 1 0,-1 0 0,-1-1 0,-1 1 0,-1-1 0,-1 0 0,-13 39 0,-3-10-79,-1-1-1,-3-1 1,-2-1-1,-2-2 1,-3-1-1,-47 57 1,40-60-901,-84 75 1,118-116 160,-1 1 1,1-2-1,-1 1 1,0 0-1,0-1 1,-12 4-1,14-5 191,-7 1-2023,10-3 2288,1 0-1,-1 0 1,1 0-1,0 0 0,-1 0 1,1 0-1,0 0 0,-1 0 1,1 0-1,0-1 0,-1 1 1,1 0-1,0 0 1,-1 0-1,1 0 0,0-1 1,0 1-1,-1 0 0,1 0 1,0-1-1,0 1 1,-1 0-1,1 0 0,0-1 1,0 0-1,-2-7-3223</inkml:trace>
</inkml:ink>
</file>

<file path=ppt/ink/ink2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52:28.77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53 3552,'0'-1'49,"1"-26"1263,-1 26-1115,0-1-1,1 1 1,-1 0 0,0 0-1,0-1 1,1 1-1,-1 0 1,1 0-1,-1 0 1,1 0 0,-1-1-1,1 1 1,0 0-1,-1 0 1,4-6 5361,-4 17-3810,9 39 549,-2-10-1051,4 50 0,-5 149-292,-5-232-988,0 13-193,0-1 0,5 23 1,-6-40 64,0 0 0,1-1 0,-1 1 0,0-1 1,0 1-1,0-1 0,0 1 0,0-1 0,0 1 0,1 0 1,-1-1-1,0 1 0,1-1 0,-1 0 0,0 1 0,1-1 1,-1 1-1,0-1 0,1 1 0,-1-1 0,1 0 0,-1 1 1,1-1-1,-1 0 0,1 1 0,-1-1 0,1 0 0,0 0-263,0 0 0,-1 0 0,1-1 0,0 1 0,0 0 0,-1-1 0,1 1 0,0-1 0,-1 1 0,1-1 0,0 1 0,-1-1 0,1 0 0,0 0 0,12-9-2465</inkml:trace>
</inkml:ink>
</file>

<file path=ppt/ink/ink2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52:29.16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582 17 7040,'4'-15'2282,"-4"15"-2248,0 0-1,0 0 0,0 0 0,0 0 0,0 0 1,0 0-1,0 0 0,1-1 0,-1 1 1,0 0-1,0 0 0,0 0 0,0 0 0,0 0 1,0 0-1,0 0 0,0 0 0,0 0 1,0 0-1,0 0 0,0 0 0,0 0 0,0 0 1,1 0-1,-1 0 0,0 0 0,0 0 1,0-1-1,0 1 0,0 0 0,0 0 0,0 0 1,0 0-1,0 0 0,0 0 0,1 0 1,-1 0-1,0 0 0,0 1 0,0-1 0,0 0 1,0 0-1,0 0 0,0 0 0,0 0 0,0 0 1,0 0-1,0 0 0,1 0 0,-1 0 1,0 0-1,0 0 0,0 0 0,0 0 0,0 0 1,0 0-1,0 0 0,0 1 0,0-1 1,2 7 2239,-17 39 2478,-1 6-3433,2-20-663,-2 0-1,-1-1 1,-41 55 0,25-46-193,-2-1 1,-75 64 0,72-69-257,-21 16-15,-39 39-190,32-21-1281,63-64 1052,3-4 138,0 1-1,-1-1 1,1 0 0,0 0-1,0 1 1,0-1 0,-1 0-1,1 1 1,0-1 0,0 0 0,-1 0-1,1 1 1,0-1 0,0 0-1,-1 0 1,1 0 0,0 0 0,-1 1-1,1-1 1,0 0 0,-1 0-1,1 0 1,0 0 0,-1 0-1,1 0 1,0 0 0,-1 0 0,1 0-1,-1 0 1,1 0 0,0 0-1,-1 0 1,1 0 0,0 0 0,-1 0-1,1 0 1,0-1 0,-1 1-1,1 0 1,-1 0 0,0-8-5867,6-1 2565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3:07:30.94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12 4800,'0'0'158,"0"-1"0,0 0 0,1 1 0,-1-1 0,0 1 0,0-1 0,1 1 0,-1-1 0,0 0 0,1 1-1,-1-1 1,0 1 0,1-1 0,-1 1 0,1 0 0,-1-1 0,1 1 0,-1-1 0,1 1 0,0 0 0,-1-1 0,1 1 0,0 0 0,18 0 3117,-5 2-2114,0 2-1,0-1 0,14 8 0,9 1 663,-11-4-911,-1 1-1,0 0 1,44 26-1,-56-27-686,0 1 0,-1 0-1,0 1 1,0 0 0,-1 1 0,0 0 0,-1 1-1,11 16 1,-3 3 134,-2 1 0,-1 1 1,-1 1-1,-2 0 0,13 54 0,-18-58-157,-2 1 0,0 0 0,-2 1-1,-2-1 1,-1 0 0,-5 43 0,-1-30-112,-2-1-1,-2 0 1,-2 0 0,-33 77-1,15-59-24,-1-1 0,-4-2 0,-2-2 0,-52 62 0,61-84-1396,1 1-1,2 1 0,-34 64 0,28-34-5095,9-3 1937</inkml:trace>
</inkml:ink>
</file>

<file path=ppt/ink/ink2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52:29.50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 25 7040,'-10'-5'2437,"16"1"-384,23 2 1205,-20 2-2078,48-7 1404,-31 4-1534,0 0-1,44 2 1,-36 3-585,-19-2-325,-1 1-1,0 0 0,1 1 1,20 6-1,-33-7-121,1 0-1,-1 0 0,0 0 0,0 0 1,0 0-1,0 0 0,0 1 0,0-1 1,-1 1-1,1-1 0,0 1 0,-1-1 1,1 1-1,-1 0 0,1 0 1,-1 0-1,0 0 0,0 0 0,0 0 1,0 0-1,0 0 0,-1 1 0,1-1 1,0 0-1,-1 1 0,0-1 0,0 0 1,1 0-1,-1 1 0,0-1 0,-1 0 1,1 1-1,0-1 0,-1 0 1,0 1-1,1-1 0,-2 3 0,-10 22 359,-1 0-1,-26 41 0,19-35-194,13-21-120,-43 82 396,44-81-355,1 0 0,0 0 0,1 0 0,1 1 0,-3 20 1,5-30-37,1 0 1,0 0-1,0 0 1,0-1 0,0 1-1,1 0 1,0 0 0,-1 0-1,2-1 1,1 7-1,-2-9-50,0 1 0,0-1 0,0 1 0,0-1 0,0 1 0,1-1 0,-1 0 0,0 1 0,1-1-1,-1 0 1,1 0 0,-1 0 0,1 0 0,0 0 0,-1-1 0,1 1 0,0 0 0,0-1 0,-1 1 0,1-1-1,0 0 1,0 0 0,3 1 0,15-2-280,1 0 0,38-8-1,-33 4-616,29-3-229</inkml:trace>
</inkml:ink>
</file>

<file path=ppt/ink/ink2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52:47.00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 0 2976,'-4'0'292,"1"0"1,-1 1-1,-7 6 6897,24-1-5542,22 10 0,-8-9-1039,1-1 1,45 4 0,57-3 529,-55-5-556,25-1 538,-97-1-1067,0 0-1,0 0 0,0 1 1,0-1-1,-1 1 1,1-1-1,0 1 0,0 0 1,0 0-1,-1 0 1,1 1-1,0-1 1,-1 1-1,1-1 0,-1 1 1,4 4-1,-3-3 6,0 1 0,0 0 0,0 0 0,-1 0-1,0 0 1,0 0 0,0 0 0,0 1 0,2 7 0,-1 7 56,0 0 1,-1 0 0,-1 1 0,-1 21-1,0-24-45,22 576 895,60-1-573,-50-416-246,10 47 9,-27-159-26,33 90-1,-34-119-70,113 317 393,-115-306-195,-2 0 0,4 58 0,-10-77-140,-3 10 87,-1-35-172,0 0 0,0 0 0,0 0 0,-1 0 0,1 0 0,-1 0 0,1 0-1,-1 0 1,0-1 0,0 1 0,1 0 0,-2 0 0,1-1 0,0 1 0,0 0 0,0-1 0,-2 2 0,-2 0 21,1-1 0,0 1-1,-1-1 1,1 0 0,-1-1-1,0 1 1,-8 1 0,-146 11 833,99-10-723,-134 8-342,141-8-139,-91 4-2694,64-8-1764,67-1 2251,-1 0 0,1-1 1,-24-6-1,4-4-2475</inkml:trace>
</inkml:ink>
</file>

<file path=ppt/ink/ink2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53:06.920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6 1 320,'-5'0'128,"10"0"-96</inkml:trace>
</inkml:ink>
</file>

<file path=ppt/ink/ink2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23:53:08.549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8 27 4320,'-8'-26'8546,"11"32"-8282,2 13 124,0 1-1,-1-1 1,0 22-1,2 1-129,22 184 825,-26-203-957,6 115 1252,-7-100-1117,-2 42 1019,2-85-1178,0-1 0,0 1 0,1 0 0,-1 0 1,5-7-1,0-6-75,57-216-107,-39 112 71,7-32 397,-29 151-282,-1 3-64,2 9 44,1 12 99,-1-1-1,1 26 1,0-7-99,3 23 149,18 67 0,2-6 906,-24-115-866,0-9-155,2-19-57,-5 19-57,13-88-383,-2 7 327,-2 20 52,14-68-153,-16 115 46,-7 15 104,0-1 0,0 1 0,0 0 0,1 0 0,-1 0 0,0 0 0,0 0 0,0 0 0,0-1 0,1 1 0,-1 0 1,0 0-1,0 0 0,0 0 0,0 0 0,1 0 0,-1 0 0,0 0 0,0 0 0,0 0 0,1 0 0,-1 0 0,0 0 0,0 0 0,0 0 0,1 0 0,-1 0 0,0 0 0,0 0 0,0 1 0,0-1 0,1 0 0,-1 0 0,0 0 0,0 0 0,0 0 0,2 3 15,0-1-1,0 0 1,-1 1 0,0-1-1,1 1 1,-1 0-1,1 2 1,5 18 37,0 0 0,6 40 0,-5-18-28,6 31-13,-6-31 190,18 64 1,-23-103-128,-1 1 0,1 0 0,7 11 0,-9-17-61,-1 0-1,1 0 1,-1-1 0,1 1-1,-1 0 1,1 0 0,0-1-1,0 1 1,-1-1 0,1 1 0,0-1-1,0 1 1,-1-1 0,1 1-1,0-1 1,0 0 0,1 1 0,-1-1-10,0 0 1,0-1 0,-1 1 0,1 0 0,0 0 0,0-1 0,-1 1 0,1 0 0,0-1 0,-1 1 0,1-1 0,0 1 0,-1-1-1,1 1 1,-1-1 0,1 0 0,0 1 0,-1-1 0,0 0 0,1 1 0,-1-1 0,1 0 0,-1 1 0,1-2 0,5-12-97,0 0-1,-1-1 1,6-24 0,6-50-96,-10 47 165,20-84-114,-27 124 136,0 1-1,1 0 1,-1 0 0,0 0-1,1 0 1,-1 0 0,0 0 0,1 0-1,0 0 1,-1 0 0,1 0-1,-1 0 1,1 0 0,0 1-1,1-2 1,-2 2 9,0 0 0,1 0 0,-1 0 1,0 0-1,1 0 0,-1 0 0,0 0 0,1 0 0,-1 1 0,0-1 0,0 0 0,1 0 1,-1 0-1,0 0 0,1 1 0,-1-1 0,0 0 0,0 0 0,0 1 0,1-1 0,-1 0 1,0 0-1,0 1 0,0-1 0,1 0 0,-1 1 0,0-1 0,0 0 0,0 0 1,0 1-1,2 6 81,0-1 0,0 0 0,1 10 0,2 24 164,-1 64 0,-4-98-210,1 1 0,-1-1 1,1 0-1,3 10 1,1 7 215,-5-23-254,0 0 1,0 0 0,0 0-1,0 0 1,0 1 0,0-1-1,0 0 1,0 0 0,0 0 0,0 0-1,0 0 1,0 1 0,0-1-1,0 0 1,0 0 0,0 0-1,0 0 1,0 1 0,0-1-1,0 0 1,0 0 0,0 0-1,0 0 1,0 0 0,0 0 0,0 1-1,0-1 1,1 0 0,-1 0-1,0 0 1,0 0 0,0 0-1,0 0 1,0 0 0,0 0-1,1 0 1,-1 1 0,0-1 0,0 0-1,0 0 1,0 0 0,0 0-1,1 0 1,-1 0 0,0 0-1,0 0 1,0 0 0,0 0-1,0 0 1,1 0 0,-1 0 0,0 0-1,0 0 1,0 0 0,9-13 17,-3 0-123,-1-1 1,0-1-1,-1 1 1,-1-1 0,3-28-1,-3 18 108,4-25-127,6-36-121,-11 83 281,1 8 57,1 12 153,-3-15-217,2 17 84,-1 1 0,-1 26-1,-1-31-36,1 1 0,0-1 0,1 1 0,6 25 0,-8-41-78,0 0 1,0 0 0,0 0 0,0 0-1,0 0 1,0 1 0,0-1 0,0 0-1,0 0 1,0 0 0,0 0 0,0 0-1,0 0 1,0 0 0,0 0 0,0 0-1,0 0 1,0 0 0,0 0 0,0 0-1,1 0 1,-1 0 0,0 1 0,0-1-1,0 0 1,0 0 0,0 0 0,0 0 0,0 0-1,0 0 1,0 0 0,0 0 0,0 0-1,0 0 1,0 0 0,0 0 0,1 0-1,-1 0 1,0 0 0,0 0 0,0 0-1,0 0 1,0 0 0,0 0 0,0 0-1,0 0 1,0 0 0,0 0 0,0 0-1,0 0 1,1 0 0,-1 0 0,0-1-1,0 1 1,0 0 0,0 0 0,0 0-1,0 0 1,0 0 0,0 0 0,0 0-1,0 0 1,0 0 0,0 0 0,0 0-1,0 0 1,0 0 0,3-6-47,1-18-141,0 0 1,0-41-1,-3 33 183,1 7 20,1-101-503,0 145 782,-1 26 0,-1-28-332,0 1 1,5 28-1,-3-32 94,0 1-1,-1 0 0,1 19 1,0-21 147,-2-12-218,-1 1 1,0-1-1,1 0 1,-1 1-1,0-1 1,1 0-1,-1 1 1,0-1-1,0 0 1,0 1-1,0-1 1,0 0-1,-1 1 1,1-1-1,-1 2 1,-8 32-377,6-25 469,1 0 0,-8 17 0,7-19-31,-1-1 0,0 0 1,0 0-1,-1-1 0,0 1 1,0-1-1,-1 0 0,1 0 1,-1-1-1,0 1 0,-10 5 1,6-5-109,0-1 0,-15 7 1,15-9-111,6-2 108,9-1 45,-4 1 12,0-1-1,0 1 0,0 0 0,0-1 1,0 1-1,0 0 0,-1-1 1,1 1-1,0 0 0,1 2 1,2 1 34,-3-4-42,0 0-1,-1 0 1,1 1 0,-1-1-1,1 0 1,-1 1 0,1-1-1,-1 0 1,0 1 0,1-1-1,-1 1 1,1-1 0,-1 1-1,0-1 1,1 1 0,-1-1-1,0 1 1,1 0 0,-1 0-4,0-1-1,0 0 1,-1 1 0,1-1 0,0 0 0,0 1 0,0-1-1,0 0 1,-1 1 0,1-1 0,0 0 0,0 1-1,-1-1 1,1 0 0,0 0 0,0 1 0,-1-1 0,1 0-1,0 0 1,-1 1 0,1-1 0,0 0 0,-1 0 0,1 0-1,0 0 1,-1 0 0,1 0 0,0 1 0,-1-1-1,1 0 1,-1 0 0,1 0 0,-8 1-157,1 0 1,0 0-1,0 0 0,-12-1 0,15 0-317,0-1 1,0 0-1,1 1 0,-1-1 0,0-1 0,-4-1 0,2-2-940</inkml:trace>
</inkml:ink>
</file>

<file path=ppt/ink/ink2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33:25.22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0 2496,'0'0'7440,"5"13"-6219,1-3-944,0 0 0,1 0-1,-1-1 1,2 1 0,11 10 0,-1 0-109,204 273 1422,-198-259-1509,-3-3 34,2-1 0,38 39 0,-60-67-110,26 25 230,2-2 0,35 26 0,-48-41-1579</inkml:trace>
</inkml:ink>
</file>

<file path=ppt/ink/ink2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33:26.40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127 8 3488,'0'0'1115,"0"-8"340,-4 23 1271,-25 33-374,19-33-2122,0 1 1,1 1-1,0 0 1,1 0-1,1 1 1,1 0-1,1 0 1,-4 25-1,-10 66 474,18-102-439,1-9 230,2-16 127,3-162-425,-5 71 475,5 94-384,-5 14-292,0 1 0,0 0 1,1-1-1,-1 1 0,0 0 0,0-1 1,0 1-1,0 0 0,0 0 0,1-1 1,-1 1-1,0 0 0,0-1 1,0 1-1,1 0 0,-1 0 0,0 0 1,1-1-1,-1 1 0,0 0 0,0 0 1,1 0-1,-1 0 0,0-1 0,1 1 1,-1 0-1,0 0 0,1 0 0,-1 0 1,0 0-1,1 0 0,-1 0 1,0 0-1,1 0 0,-1 0 0,10 1 128,-4 2-61,0-1 0,0 0 0,1 0-1,-1 0 1,10 1 0,-1 0-24,257 43 825,-260-45-821,-1 0 0,15-2 0,-4 1 399,-21 0-144,-15 1-303,-34 19 335,0 3-1,-48 30 1,4-1 78,73-45-128,18-7-351,0 0 1,1 0-1,-1 0 0,0 0 0,0 0 0,0 0 0,1 0 0,-1 0 0,0 0 0,0 0 0,1-1 1,-1 1-1,0 0 0,1 0 0,-1-1 0,0 1 0,0 0 0,1-1 0,-1 1 0,1-1 0,-2 0 0,0-3-1001</inkml:trace>
</inkml:ink>
</file>

<file path=ppt/ink/ink2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33:43.10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3 670 3648,'-2'-2'7009,"6"-4"-4217,10-9-3557,-2 3 1174,-4 2-327,25-29 10,44-66 1,-77 105-91,0 0 0,0 0 0,0-1 0,0 1 0,0 0 0,0 0 0,0 0 0,0 0 0,0 0 0,0 0 0,1 0 0,-1 0 0,0 0 0,0 0 0,0 0 0,0 0 0,0 0 0,0 0 0,0 0 1,0 0-1,0 0 0,1 0 0,-1 0 0,0 0 0,0 0 0,0 0 0,0 0 0,0 0 0,0 0 0,0 0 0,0 0 0,0 0 0,0 0 0,1 0 0,-1 1 0,0-1 0,0 0 0,0 0 0,0 0 1,0 0-1,0 0 0,0 0 0,0 0 0,0 0 0,0 0 0,0 0 0,0 0 0,0 1 0,0-1 0,0 0 0,0 0 0,0 0 0,0 0 0,0 0 0,0 0 0,0 0 0,0 0 0,0 0 0,0 1 0,0-1 1,0 0-1,0 0 0,0 0 0,0 0 0,0 0 0,3 15 216,1 17 94,-4-31-311,6 105 428,3 19 305,5 21-195,0 43-38,-4-102-253,23 146 389,-5-134-343,-4-20 191,-21-72 523,0-9-387,3-17-189,1-26-328,11-127-243,-15 137 189,13-117 71,30-178-496,-26 0 179,-20 302 166,4-121-94,1 48-47,-2 69 92,-4-49 0,0 19-296,2 59-857,3 8 693,5 16 591,-3-6 19,-6-15-55,1 1 1,-1 0-1,1 0 0,0-1 1,-1 1-1,1 0 0,-1-1 1,1 1-1,0-1 1,0 1-1,-1-1 0,1 1 1,0-1-1,0 1 0,0-1 1,-1 0-1,1 1 0,0-1 1,0 0-1,0 0 1,0 0-1,0 0 0,1 0 1,24-3 157,-10 1-160,15 0-44,34-5-1,3-1 135,-37 5-158,-3 1 12,41 1-1,-35 1 92,0-2 1,0 0-1,46-11 0,42-4-171,33 15 324,-144 2-169,107-1-199,-41 2 326,26 2-64,-86-1-104,23 1-9,0 2 0,54 15 0,-82-17 91,1 0-1,-1-1 0,19 0 0,21 5 157,-38-5-155,-1-1-1,0-1 0,0 0 1,1-1-1,18-3 0,6 0 125,-13 1-55,0-1-1,0-1 0,-1-1 0,1-1 1,-2-1-1,32-16 0,-51 22-258,-1 0 0,1 0 0,-1 0 0,1-1 0,-1 1 0,0-1 0,0 0 0,3-3 0,-5 1-2365,-4 0 705</inkml:trace>
</inkml:ink>
</file>

<file path=ppt/ink/ink2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33:45.80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40 172 3648,'0'0'132,"-1"-1"1,1 0-1,0 1 0,0-1 0,0 1 1,-1-1-1,1 1 0,0-1 1,0 1-1,0-1 0,0 1 1,0-1-1,0 0 0,0 1 1,0-1-1,1 1 0,-1-1 1,0 1-1,0-1 0,1-3 2507,-1 1-2062,0-1-1,0 0 1,1 0-1,-1 0 1,1 1-1,1-5 1,0 4-415,0 0 1,0 0-1,0 1 1,1-1-1,0 1 1,-1 0-1,1 0 1,4-4 0,2-1-89,1 0 0,-1 0 0,1 1 1,1 1-1,-1 0 0,1 0 1,20-7-1,-9 5-72,1 2 0,0 0 0,24-2 0,-46 7 12,1 1-1,-1 0 1,1 0-1,-1 0 1,1 0-1,-1 0 1,1 0-1,-1 0 1,1 0-1,-1 0 1,1 1-1,-1-1 1,1 1-1,-1-1 1,0 1-1,1-1 1,-1 1-1,0 0 1,1 0-1,-1 0 1,2 2-1,-2-2 39,1 1 1,-1 0-1,0 0 0,0 1 1,-1-1-1,1 0 0,0 0 1,-1 0-1,1 0 0,-1 1 1,0-1-1,0 0 0,0 5 1,1 7 181,-1 11 59,-6 19-104,5-30-141,-1 0-1,0 0 1,-1-1 0,-8 24-1,1-13 30,-2-1-1,-15 24 0,13-23 36,11-17-34,-1-1-1,1 0 0,-9 9 1,3-6-212,8-9 111,2 1-50,-2 0 76,0 0-1,0 0 1,1 0-1,-1 0 1,0 0-1,0 0 0,1 0 1,-1 0-1,0 0 1,0 2-1,-8 14 46,9-16-41,-1 0 0,1 1-1,0-1 1,-1 0 0,1 0-1,-1 0 1,0 0 0,1 0 0,-1 0-1,0 0 1,1 0 0,-1 0-1,0 0 1,0 0 0,0 0 0,0-1-1,0 1 1,0 0 0,0-1 0,0 1-1,0-1 1,0 1 0,-2 0-1,-32 10 292,28-8-376,0-1 0,1 1 1,-1 0-1,1 0 0,0 1 1,-10 7-1,12-7 84,0-1 0,-1 0 0,1 0 1,0-1-1,-10 5 0,6-1 39,7-6-48,1 1-1,-1-1 1,1 1-1,-1-1 1,1 1-1,-1-1 1,1 0-1,-1 1 1,0-1-1,1 0 1,-1 1-1,1-1 1,-1 0-1,0 0 1,1 0-1,-1 1 1,0-1-1,1 0 1,-1 0-1,0 0 1,-1 0-1,2 0 11,-1 0 0,0 0 1,0 0-1,1 0 0,-1 1 0,0-1 0,1 0 0,-1 1 0,1-1 1,-1 0-1,0 1 0,1-1 0,-1 1 0,1-1 0,-1 1 1,0 0-1,1-1-10,-1 1 0,1-1-1,-1 1 1,1-1 0,-1 1 0,0-1 0,1 1 0,-1-1 0,1 0 0,-1 1 0,0-1 0,1 0 0,-1 0 0,0 1 0,1-1 0,-2 0-1,1-1-41,3 6 5,-2-4 109,0-1-211,0 1 164,0-1 0,0 0 1,0 1-1,0-1 1,0 0-1,0 0 0,0 1 1,0-1-1,0 0 1,0 0-1,0 1 0,0-1 1,0 0-1,0 1 1,0-1-1,0 0 0,0 0 1,0 1-1,1-1 1,-1 0-1,0 0 0,0 1 1,1-1-1,20-1 108,0-1 1,26-7-1,12 0-201,-35 5 192,-18 2-145,0 1 1,-1 0 0,1 1 0,0-1 0,0 1 0,0 0 0,6 1 0,11 2 44,-21-3 10,0-1 0,-1 1 0,1 1 0,0-1 0,0 0 1,0 0-1,0 1 0,0-1 0,0 1 0,0 0 0,-1-1 1,1 1-1,0 0 0,0 0 0,-1 0 0,1 0 0,1 2 0,24 12 967,-27-15-502,1-6-2363,3 5 672</inkml:trace>
</inkml:ink>
</file>

<file path=ppt/ink/ink2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33:47.27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51 67 2304,'0'0'127,"-1"-1"1,1 1-1,0-1 0,-1 1 0,1-1 1,0 1-1,-1-1 0,1 1 1,-1-1-1,1 1 0,-1 0 0,1-1 1,-1 1-1,1 0 0,-1-1 1,1 1-1,-1 0 0,0 0 0,0-1 1,-14 3 4111,15-1-4214,-16-1 2566,8 0-734,7 0-1231,4 0 1442,15-3-1269,1 1-494,1 1-1,28 2 0,-2 1-27,-20-2-133,87-2 723,-90 0-544,0-1-1,42-10 0,-27 4-120,7-2-46,-35 7-114,-1 1 1,1 0 0,-1 0-1,1 1 1,15-1 0,-20 5-261,-8 2-3642,-4 6-2089,4 2 2947</inkml:trace>
</inkml:ink>
</file>

<file path=ppt/ink/ink2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33:48.75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1 447 2816,'0'0'8725,"5"-1"-6309,-4 0-2283,0 0 0,1 0 0,-1 0 0,0 0-1,1 0 1,-1 1 0,1-1 0,-1 1 0,0-1 0,1 1 0,0-1 0,1 1 0,19-9 677,-3-4-489,147-109 1004,-135 96-1269,0-2-1,-2-1 0,25-32 0,-37 41-18,-10 12 30,0-1 0,0 0 1,-1-1-1,7-11 0,-5 5 44,-5 12-33,0-1 1,0 0-1,-1 0 1,0 0-1,0 0 0,0-1 1,-1 1-1,2-11 0,-6 25-66,0 0-1,0 0 0,-7 14 1,-8 21 156,5-11 23,-18 33 0,2-3 205,27-60-348,-2 6 8,1 0-1,-1 0 1,1 0-1,1 1 1,-2 11-1,4-18-37,0 0 0,0 0 0,0 0 0,0-1 0,0 1 0,1 0 0,0 0 0,-1-1-1,1 1 1,0 0 0,0-1 0,0 1 0,1-1 0,-1 1 0,1-1 0,-1 0 0,1 1 0,0-1 0,0 0-1,0 0 1,0 0 0,0 0 0,3 1 0,-2-1 22,-1-1-1,1 1 1,0-1 0,0 0-1,-1 0 1,1 0 0,0 0-1,0-1 1,0 1-1,0-1 1,0 0 0,0 0-1,0 0 1,0 0 0,0 0-1,0-1 1,0 1 0,0-1-1,0 0 1,0 0 0,-1 0-1,5-2 1,4-2 97,0-1 1,-1-1-1,20-15 0,-18 12-136,0-1-1,-1-1 1,0 0-1,-1 0 1,0-1-1,-1 0 1,0-1-1,-1 0 1,-1 0-1,7-20 1,-2 4-22,-6 17-12,-1 0 1,6-20 0,-8 23-217,-2 13-226,-2 18 69,-3 13 665,1 1 1,3 65-1,0-94-190,1 0-1,0-1 0,0 1 1,1-1-1,-1 1 1,5 7-1,-5-11-155,0 0-1,-1-1 1,1 1-1,0-1 1,1 1 0,-1-1-1,0 0 1,0 1-1,1-1 1,-1 0 0,0 0-1,1 0 1,-1 0-1,1 0 1,0 0-1,-1 0 1,1 0 0,0-1-1,-1 1 1,1-1-1,0 1 1,0-1 0,0 0-1,2 1 1,-3-1-156,0 0 1,0-1 0,-1 1-1,1 0 1,0 0 0,0 0-1,0 0 1,-1-1 0,1 1-1,0 0 1,0-1 0,-1 1-1,1-1 1,0 1 0,-1-1-1,1 1 1,0-1 0,0 0-1,5-4-2069,11-4-984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3:07:53.21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50 33 2816,'0'0'917,"-7"-8"880,8 7-1236,-1 1-499,0 0 0,0 0-1,0-1 1,0 1 0,1 0 0,-1 0 0,0-1 0,0 1 0,0 0 0,0 0 0,0-1 0,0 1 0,0 0-1,0 0 1,0-1 0,0 1 0,0 0 0,0-1 0,0 1 0,0 0 0,0 0 0,0-1 0,-1 1 0,1 0-1,0 0 1,0 0 0,0-1 0,0 1 0,0 0 0,-1 0 0,1-1 0,0 1 0,0 0 0,0 0 0,-1 0 0,1 0-1,0-1 1,0 1 0,0 0 0,-1 0 0,-4-4 3447,5 4-3487,0 0-1,0 0 1,0 0-1,0 0 1,-1 0-1,1 0 1,0 0-1,0 0 1,0 0-1,0 0 1,0-1-1,0 1 1,0 0-1,0 0 1,-1 0-1,1 0 1,0 0-1,0 0 1,0 0-1,0 0 1,0 0-1,0 0 1,0 0-1,-1 0 1,1 0-1,0 0 0,0 0 1,0 0-1,0 0 1,0 0-1,0 0 1,0 0-1,-1 0 1,1 0-1,0 0 1,0 0-1,0 1 1,0-1-1,0 0 1,0 0-1,0 0 1,0 0-1,-1 0 1,1 0-1,0 0 1,0 0-1,0 1 1,0-2 6,0 1 0,0 0 0,0 0 0,0 0 0,0 0 1,0 0-1,0 0 0,0 0 0,1 0 0,-1 0 0,0 0 0,0 0 0,0 0 1,0 0-1,0 0 0,0 0 0,0 0 0,0 0 0,0 0 0,0 0 0,0 0 1,0 0-1,0 0 0,0 0 0,0 0 0,0 0 0,0 0 0,0 0 0,0 0 1,0 0-1,1 0 0,-1 0 0,0 0 0,0 1 0,0-1 0,0 0 0,0 0 1,0 0-1,0 0 0,0 0 0,0 0 0,0 0 0,0 0 0,0 0 0,0 0 1,-1-8 2008,2 5-1372,-1 5 1123,4 11-2119,0-5 390,-3-5-34,1 0 1,-1 0-1,0 1 1,0-1-1,0 0 1,0 0-1,0 1 1,-1 6-1,-9 179 420,-1-6-239,4-110-80,0-3 196,9-27 19,-3-39-108,-2-3-693,-4-10-1845,-4-16-3034,7-21-1680,5 24 4182</inkml:trace>
</inkml:ink>
</file>

<file path=ppt/ink/ink2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33:50.04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289 120 3072,'10'-12'4237,"-7"4"-1785,-3 8-2381,0-1 1,0 1-1,0 0 0,0 0 0,0-1 1,0 1-1,-1 0 0,1 0 1,0 0-1,0 0 0,0-1 0,0 1 1,-1 0-1,1 0 0,0 0 0,0 0 1,0-1-1,-1 1 0,1 0 1,0 0-1,0 0 0,0 0 0,-1 0 1,1 0-1,0 0 0,0 0 0,-1 0 1,1 0-1,0 0 0,0 0 1,-1 0-1,1 0 0,0 0 0,-1 0 1,-18 3 3085,-4-6-1916,21 2-1108,-1 1-1,1-1 1,-1 1 0,1-1 0,-1 1 0,1 0 0,-1 0 0,-3 1 0,-14 0 657,14-1-662,0 1 0,0-1-1,-9 3 1,2 1-18,0 0 0,1 1-1,-1 0 1,2 1 0,-1 0-1,0 1 1,1 0 0,-15 14 0,21-17-88,1-1 1,0 1 0,0 1-1,0-1 1,1 1 0,-1-1-1,1 1 1,0 0 0,1 0 0,-1 0-1,1 1 1,0-1 0,0 1-1,1-1 1,-1 1 0,1 0-1,1-1 1,-1 1 0,1 0 0,0 0-1,0-1 1,2 9 0,4 11 16,2 0 1,1-1-1,1 0 1,16 28 0,-12-22 2,-5-13 68,1 1 0,0-1 1,1-1-1,14 17 0,-21-28-68,1 0-1,0 0 0,0 0 0,0-1 0,0 1 1,1-1-1,-1-1 0,1 1 0,0-1 0,1 0 0,-1 0 1,0-1-1,1 0 0,-1 0 0,12 1 0,-12-3 7,0 0 0,-1 0 0,1-1 0,0 0 0,0 0 0,-1-1 0,1 0 0,-1 0 0,1 0 0,7-4 0,2-3 67,0-1 1,17-12 0,68-63-103,-31 24 102,-40 37-41,1 1 89,-2-1-1,-1-1 1,37-45 0,-60 65-157,0 0 0,-1 0 0,0 0 0,0-1 0,-1 1-1,1-1 1,-1 0 0,0 1 0,-1-1 0,1 0 0,-1 0 0,0 0 0,-1 0-1,0-12 1,0 12 2,-2 0-1,1-1 1,-1 1-1,1 0 0,-2 0 1,1 0-1,-1 0 1,0 1-1,0-1 1,0 1-1,-1-1 0,0 1 1,-7-7-1,4 5-55,-1 0 0,1 0-1,-2 1 1,1 0-1,-1 1 1,0-1 0,0 2-1,0-1 1,-1 1 0,0 1-1,0 0 1,0 0 0,0 1-1,-18-2 1,9 3-37,-1 1-1,1 0 1,0 1 0,-1 2-1,1 0 1,-32 9 0,46-11-107,0 1 0,1 0 0,-1 0 0,0 1 0,1-1 0,-1 1 0,1 0 0,0 0 0,0 0 0,-4 6 0,3-1-886</inkml:trace>
</inkml:ink>
</file>

<file path=ppt/ink/ink2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33:50.49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 28 4640,'0'-1'140,"-1"0"1,1 1-1,0-1 0,0 0 1,-1 0-1,1 1 0,0-1 1,0 0-1,0 1 0,0-1 1,0 0-1,0 0 0,0 1 1,0-1-1,0 0 0,0 0 1,1 1-1,-1-1 0,0 0 1,0 1-1,1-1 0,-1 0 1,0 1-1,1-1 0,-1 0 1,1 1-1,-1-1 0,1 1 1,-1-1-1,1 0 0,-1 1 1,1 0-1,-1-1 0,1 1 1,0-1-1,-1 1 1,1 0-1,0-1 0,-1 1 1,1 0-1,0 0 0,1-1 1,0 1 111,0-1 0,0 1 0,0 0 0,0 0 0,0 0 0,0 0 1,0 0-1,0 0 0,0 1 0,0-1 0,0 1 0,0-1 0,0 1 1,0 0-1,2 1 0,5 3 244,-1 1 0,0 1-1,-1 0 1,0 0 0,0 0 0,12 17 0,27 54 944,-29-48-1039,3 5-30,49 81 515,-54-92-736,1-2 0,34 37-1,-37-45 350,-6-6-2997,-6-9 2287,-1 1-1,0-1 1,0 1 0,0-1 0,1 1 0,-1-1 0,0 1 0,0-1 0,0 1 0,0-1 0,0 1 0,0-1 0,0 1 0,0-1 0,0 1 0,0-1 0,0 1 0,0-1 0,0 1 0,-1-1 0,0-13-2381</inkml:trace>
</inkml:ink>
</file>

<file path=ppt/ink/ink2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33:51.51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209 38 3328,'0'0'120,"0"-1"0,0 0 1,0 0-1,-1 0 0,1 1 0,0-1 1,0 0-1,0 0 0,0 0 0,0 0 0,0 1 1,1-1-1,-1 0 0,0 0 0,0 0 1,1 0-1,-1 1 0,0-1 0,1 0 1,-1 0-1,0 1 0,2-2 0,9-16 4917,-11 18-5008,1 0-1,-1 0 0,0 0 0,0 0 0,0-1 0,0 1 1,0 0-1,0 0 0,0 0 0,1 0 0,-1 0 1,0 0-1,0 0 0,0 0 0,0 0 0,0 0 1,0 0-1,1 0 0,-1 0 0,0 0 0,0 0 0,0 0 1,0 0-1,0 0 0,0 1 0,0-1 0,1 0 1,-1 0-1,0 0 0,0 0 0,0 0 0,0 0 1,0 0-1,0 0 0,0 0 0,0 0 0,0 1 1,0-1-1,1 0 0,-1 0 0,0 0 0,0 0 0,0 0 1,0 0-1,0 0 0,0 1 0,0-1 0,0 0 1,0 0-1,0 0 0,0 0 0,0 0 0,0 0 1,0 0-1,0 1 0,0-1 0,0 0 0,0 0 1,0 0-1,0 0 0,0 0 0,-1 0 0,1 1 0,1 11 1004,-1-11-940,0 19 339,-1-1 1,-1 0-1,0 1 0,-1-1 0,-1 0 0,-1-1 0,-1 1 1,-1-1-1,0 0 0,-1 0 0,-1-1 0,-21 31 0,23-38-318,2-4 26,1 1 0,-2-1 0,1 0 1,-9 7-1,13-12-100,-1 1 1,0-1-1,0 0 1,0 0-1,0 0 0,0 0 1,0 0-1,0 0 0,0-1 1,0 1-1,0-1 0,0 1 1,0-1-1,-1 0 0,1 0 1,0 0-1,0 0 1,0 0-1,0-1 0,-1 1 1,-2-1-1,2-1-53,0 1 0,-1 0 0,1-1-1,0 1 1,0-1 0,0 0 0,1 0 0,-1 0 0,0-1 0,1 1-1,-1-1 1,1 1 0,0-1 0,0 0 0,0 0 0,0 0 0,1 0-1,-1 0 1,1 0 0,-1 0 0,1-1 0,0 1 0,0 0 0,1-1-1,-1 1 1,1-1 0,0 1 0,0-1 0,0 1 0,0-1 0,0 1-1,1 0 1,0-1 0,-1 1 0,1-1 0,0 1 0,1 0 0,-1 0-1,1 0 1,-1 0 0,1 0 0,0 0 0,0 0 0,0 0 0,4-3-1,-3 3-2,0 1 0,0-1 0,0 1 0,1 0-1,-1 0 1,0 0 0,1 0 0,0 1-1,-1-1 1,1 1 0,0 0 0,0 0 0,0 0-1,0 1 1,-1-1 0,1 1 0,0 0 0,0 0-1,0 0 1,0 1 0,7 1 0,18 7 495,0 1 1,0 1-1,44 24 0,6 4-66,-53-29-426,1 1-312,0 1 0,49 31 0,-73-41-30,7 5-10,-8 1-3323,-2-4 1370</inkml:trace>
</inkml:ink>
</file>

<file path=ppt/ink/ink2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33:52.29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20 76 5824,'-9'1'206,"-1"-1"4655,16-1-1624,84-15-1063,59-8-1687,-72 20-357,-43 3 21,58-9 0,20-9 1054,-111 18-1149,0 1 0,0 0 0,0 0 0,0 0 0,0 0 0,0 0 0,1 0 0,-1 0 0,0 0 0,0 1 0,0-1 0,0 0 0,0 1 0,0-1 0,0 1-1,0-1 1,0 1 0,0-1 0,0 1 0,0 0 0,0-1 0,0 1 0,0 0 0,0 0 0,-1 0 0,1-1 0,0 1 0,-1 0 0,1 0 0,-1 0 0,1 0 0,-1 0 0,1 0 0,-1 1 0,0-1 0,1 0 0,-1 0 0,0 2 0,1 4 250,-1 1 0,1 0 0,-2-1 1,-1 14-1,1-10-148,-8 56-222,9-66-58,-2 15-1464,3-16 1252,-1 1 1,0-1-1,1 1 1,-1 0 0,0-1-1,1 1 1,-1-1 0,1 1-1,-1-1 1,1 1 0,0-1-1,-1 1 1,1-1-1,-1 1 1,1-1 0,0 0-1,-1 1 1,1-1 0,0 0-1,1 1 1,12 3-3720</inkml:trace>
</inkml:ink>
</file>

<file path=ppt/ink/ink2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34:37.74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14 141 2496,'-14'3'19397,"23"-9"-18601,-1 1 0,16-8 0,-18 9-630,10-3-61,-1 0 0,1 1 0,0 1 0,19-4 0,68-10 66,-72 15 83,101-13 136,44-8 484,-108 12-373,-62 12-517,-5 0 19,0 1 1,-1 0-1,1-1 1,0 1-1,0 0 0,-1 0 1,1 0-1,0 0 1,0 0-1,0 0 1,0 0-1,-1 0 1,1 0-1,0 0 1,0 1-1,1-1 1,-1 1-95,0 1-209,0 0 91,0 0 1,0 0-1,0 0 0,0 0 0,-1 0 0,1 0 0,0 1 0,-1-1 0,0 0 0,1 3 1,-4 5-2422,2 1 806</inkml:trace>
</inkml:ink>
</file>

<file path=ppt/ink/ink2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34:38.26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 97 5984,'-19'5'12661,"19"-6"-12543,0 1 0,1-1 0,-1 1 0,1-1 0,-1 1 0,0 0 0,1-1 0,-1 1 0,1 0 0,-1-1 0,1 1 1,-1 0-1,1-1 0,0 1 0,-1 0 0,1 0 0,-1 0 0,1 0 0,-1-1 0,1 1 0,1 0 0,15-6 1007,-12 3-926,0 0 0,1 1 0,-1-1 0,1 1 0,-1 1 0,1-1 0,0 1 0,0 0 0,0 1 0,10-1 0,7-1 82,58-7 688,190-30 776,-204 27-1561,-28 6-2858,-36 5 1887,6 0-131,-2 4-4892,2 4 2280</inkml:trace>
</inkml:ink>
</file>

<file path=ppt/ink/ink2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34:39.71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14 434 3392,'-13'4'4527,"12"-12"671,1 8-4865,1-2 32,0 1-1,0-1 1,0 1-1,0 0 1,0-1-1,1 1 0,-1 0 1,0 0-1,3-2 1,7-7 1030,18-43-408,-14 34-831,1 1 0,0 1 0,2 0 0,0 1 1,0 1-1,22-13 0,-26 18-45,1 1 1,0 0-1,0 1 0,1 1 0,0 0 0,31-8 1,-46 15-71,1 0 0,0 0 1,-1 0-1,1 0 1,0 0-1,-1 0 0,1 1 1,0-1-1,-1 1 0,1-1 1,-1 1-1,1 0 1,-1-1-1,1 1 0,-1 0 1,1 0-1,-1 0 0,0 0 1,2 2-1,-1-2-4,0 1 1,-1 0-1,1-1 0,-1 1 0,0 0 1,1 0-1,-1 0 0,0 0 1,0 1-1,0-1 0,0 0 0,-1 0 1,1 3-1,-1 7 81,0-1-1,-1 0 1,0 0-1,-1 0 1,0 0-1,-6 16 1,1-2 248,5-17-275,-14 66 377,15-65-459,1-1 1,-1 1-1,1-1 0,0 0 1,1 1-1,4 16 0,-4-21 34,1 1-1,1 0 1,-1-1-1,1 1 1,-1-1 0,1 0-1,1 0 1,-1 0-1,0 0 1,1 0-1,0-1 1,0 1-1,0-1 1,0 0-1,8 3 1,-4-2 24,-1 0 0,0-1 0,1 0-1,0 0 1,0-1 0,0 0 0,0 0 0,0-1 0,11 1 0,-8-2-18,1-1 1,-1 0-1,0 0 1,1-1 0,-1-1-1,0 0 1,12-4-1,-16 3-29,0 1-1,0-1 0,-1 0 1,0 0-1,1 0 1,-1-1-1,-1 0 0,1-1 1,-1 1-1,0-1 0,8-12 1,-3 4 7,-2-1 1,0 0-1,0-1 1,-1 0-1,-1 0 0,4-18 1,-2-10-71,3-76 0,-5 31 1,-5 82 46,0-1 0,0 1-1,0 0 1,1-1 0,0 1 0,1 0 0,6-13 0,-8 18 61,1 0-1,0-1 1,-1 1 0,1 0 0,0 0 0,0 0 0,0 0 0,1 0 0,-1 1 0,0-1 0,1 1 0,-1-1 0,1 1 0,0 0 0,-1 0 0,1 0 0,0 1-1,-1-1 1,1 0 0,0 1 0,0 0 0,0 0 0,3 0 0,1 0 36,0 1-1,0 0 1,0 1-1,0 0 1,0 0 0,8 4-1,-12-4 99</inkml:trace>
</inkml:ink>
</file>

<file path=ppt/ink/ink2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34:40.26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 5984,'2'-3'8706,"-2"3"-8504,4 5 4493,-6 2-4677,2-6 158,-1 1 1,0 0 0,1 0 0,-1-1 0,1 1-1,0 0 1,-1 0 0,1 0 0,0 0-1,0 0 1,0-1 0,1 1 0,-1 0 0,0 0-1,1 2 1,10 29 345,-6-22-267,-3-6-272,0-1 1,0 0-1,1 0 0,-1 0 1,1 0-1,0 0 1,0-1-1,0 1 0,1-1 1,-1 0-1,1 0 0,0 0 1,0 0-1,8 3 1,25 11-3558,1-7-4464,-24-6 5521</inkml:trace>
</inkml:ink>
</file>

<file path=ppt/ink/ink2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34:40.70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48 37 7456,'-33'-15'3392,"28"9"-2944,-1 3-32,12 3-320,-12-4 448,6-1-288,-3 2-672,6 3 192,3 0-1056,2 8 704</inkml:trace>
</inkml:ink>
</file>

<file path=ppt/ink/ink2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34:41.05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38 20 4064,'-37'-3'2293,"42"15"3521,8 23-2689,29 114 154,-42-148-3261,0 0 0,1 0-1,-1 0 1,0 0 0,1 0-1,-1 0 1,0 0 0,1 0-1,0 0 1,-1-1 0,1 1 0,-1 0-1,1 0 1,0 0 0,-1-1-1,3 2 1,-3-2-9,1 0 0,-1 0-1,1 0 1,-1 0 0,1 0 0,-1 0 0,1 0-1,-1 0 1,1 0 0,-1 0 0,1 0 0,-1 0-1,1 0 1,-1 0 0,0 0 0,1-1 0,-1 1 0,1 0-1,-1 0 1,1-1 0,-1 1 0,0 0 0,1-1-1,0 1 1,3-5 22,-1 0-1,1 1 0,0-1 0,3-9 1,-3 8-53,20-38-296,11-20 266,-29 55 98,-1 1 1,1 0-1,0 1 0,15-14 0,-18 18 111,1 0-1,-1 0 0,1 1 0,-1 0 0,1-1 0,0 1 0,0 1 0,0-1 0,0 1 1,5-2-1,-8 3-52,1 0 0,-1 0 0,0 0 0,0 0 0,0 0 0,1 0 0,-1 0 0,0 0 0,0 1 0,0-1 0,0 0 0,1 1 0,-1-1 0,0 1 0,2 1 0,-2-1-17,1 0 0,-1 1 1,0-1-1,0 1 0,0-1 0,0 1 0,0-1 1,0 1-1,0 0 0,0-1 0,0 1 1,-1 0-1,1 2 0,8 38 202,-1 1-1,2 69 1,-9-105-371,-1 15-2078,0-1 581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3:07:54.05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0 194 3136,'5'2'9788,"4"-3"-4702,-3 0-6862,1-3 1963,1 1 0,-2-1 0,10-7 0,13-8 260,172-88 1414,-200 106-1853,8-4 94,-1 1-1,1 0 1,15-5-1,-22 8-90,1 0 1,-1 1-1,1-1 0,-1 1 1,0 0-1,1 0 0,-1 0 1,1 0-1,-1 0 0,1 1 0,-1-1 1,1 1-1,-1-1 0,0 1 1,1 0-1,-1 0 0,0 0 0,0 0 1,3 2-1,3 4 37,0 0 1,0 1-1,12 14 0,-13-13 33,1 0 0,0-1 0,11 9 0,-19-17-80,9 7 224,1 0-1,-1-1 0,14 6 1,-20-10-130,1-1 0,0 1 0,0-1 0,0 0 0,0-1 0,0 1 0,1-1 0,-1 1 0,0-1 0,0-1 0,0 1 0,5-1 0,3-3 10,0 0 0,0 0 1,-1-1-1,0 0 0,0-1 1,0 0-1,-1-1 0,1 0 1,-2-1-1,1 0 0,10-13 1,-15 16-168,-1 0 0,-1 0 0,1-1 0,3-8 0,2-9-6146,-8 22 5813,-1 1-1,0-1 1,1 0-1,-1 0 1,1 1-1,0-1 1,-1 0-1,1 1 1,0-1 0,-1 0-1,1 1 1,0-1-1,-1 1 1,1-1-1,0 1 1,0 0-1,0-1 1,1 1-1,12-2-2633</inkml:trace>
</inkml:ink>
</file>

<file path=ppt/ink/ink2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34:41.67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71 82 3328,'-19'-7'1061,"19"7"-1033,-1-1 1,1 1-1,-1 0 0,0 0 1,1 0-1,-1 0 0,1 0 1,-1 0-1,1 1 0,-1-1 0,1 0 1,-1 0-1,1 0 0,-1 0 1,1 1-1,-1-1 0,1 0 0,-1 0 1,1 1-1,-1-1 0,1 0 1,0 1-1,-1-1 0,1 1 0,-1 0 1,0 0 158,0-1 195,-1 1-1,1-1 1,0 1 0,-1-1 0,1 0-1,-1 0 1,1 1 0,-1-1 0,1 0 0,-1 0-1,1-1 1,-1 1 0,1 0 0,-1 0-1,-1-1 1,-9-5 10061,27 6-7987,95-10-1537,-65 6-798,448-36 583,-416 34-626,294-9 911,-334 16-907,-14-1-94,31 4 0,-32-3-958</inkml:trace>
</inkml:ink>
</file>

<file path=ppt/ink/ink2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34:42.89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11 201 5472,'0'-1'250,"-1"0"-1,0 0 1,1 0 0,-1 0-1,1 0 1,0 0 0,-1 0-1,1 0 1,0 0 0,0 0-1,-1 0 1,1 0 0,0 0-1,0-1 1,0 1 0,0 0-1,0 0 1,1 0 0,-1 0-1,0 0 1,0 0 0,1 0-1,-1 0 1,1 0 0,-1 0-1,2-3 2195,0 12 108,2 1-2066,-1 1-1,0 0 0,0 0 1,-1 0-1,0 0 0,-1 1 0,0-1 1,-1 19-1,2 16 406,14 320 1685,-20-323-2598,2-34 39,1 1 0,1 0 0,-1-1 1,3 17-1,-1-10-79,-1 27-1,-1-15-287,1-27 9,0-4-683,-2-102-3076,-1 55 3542,-11-58 0,-3-10 969,13 85-177,1-58 1,4 62-61,2-1 0,1 1-1,1 0 1,2 1 0,1 0-1,21-54 1,-23 73-60,0 0-1,0 0 1,1 0-1,0 1 1,0 0-1,16-14 1,-21 21-50,0 0 0,1 0-1,0 0 1,-1 0 0,1 0 0,0 0 0,0 1 0,0-1 0,0 1 0,1 0 0,-1 0 0,0 0 0,0 0 0,1 1 0,-1-1-1,6 1 1,-6 0-43,0 1 0,0-1 0,-1 1 0,1 0 0,0 0 0,0 0-1,-1 0 1,1 1 0,0-1 0,-1 1 0,1-1 0,-1 1 0,0 0-1,1 0 1,-1 0 0,0 0 0,0 0 0,-1 1 0,4 4 0,0 1 16,0 2 0,0-1 0,-1 0 0,-1 1 1,1 0-1,-2 0 0,1 0 0,-1 0 0,-1 0 1,0 1-1,0-1 0,-1 0 0,0 1 0,-1-1 1,0 0-1,-4 15 0,0-6-27,-1 1 1,0-1-1,-2-1 0,0 1 0,-1-1 1,0 0-1,-19 24 0,19-30 13,-1-1-1,-20 20 0,24-25-4,0-1-1,-1-1 1,1 1 0,-1-1-1,0 0 1,0 0 0,-9 2-1,8-3-69,0 0 0,0 1 0,-14 8 0,22-11 64,0-1 0,0 0-1,0 1 1,0-1 0,0 0-1,0 1 1,0-1 0,1 0-1,-1 1 1,0-1 0,0 0 0,0 0-1,0 1 1,1-1 0,-1 0-1,0 0 1,0 1 0,1-1-1,-1 0 1,0 0 0,0 0-1,1 1 1,-1-1 0,0 0-1,1 0 1,-1 0 0,12 8 223,-10-7-183,15 11 595,19 17 0,1 2 6,-13-12-103,-2 0 1,-1 2 0,0 1 0,32 43 0,57 107 184,-93-143-646,-12-22-252,34 60 721,-15-22-4617,-21-42 1947</inkml:trace>
</inkml:ink>
</file>

<file path=ppt/ink/ink2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34:49.43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84 277 2816,'-1'0'77,"1"0"0,-1 0 0,1 0 0,-1 0 0,1 0 0,-1 0 0,1 0 0,-1 0 0,1 0 0,-1-1 0,1 1 0,-1 0 0,1 0 0,0-1 0,-1 1 0,1 0 0,-1-1 0,1 0-2,0 1 0,-1 0 0,1 0 0,0 0 0,0 0 0,0-1 0,-1 1 0,1 0 1,0 0-1,0 0 0,0 0 0,-1 0 0,1 0 0,0 0 0,0-1 0,-1 1 0,1 0 0,0 0 0,0 0 0,-1 0 0,1 0 0,0 0 0,0 0 1,-1 0-1,1 0 0,0 0 0,-1 1 0,0-1 350,0 0 0,-1 0 0,1-1 0,0 1 0,0 0 0,0 0-1,0-1 1,0 1 0,-1 0 0,1-1 0,0 1 0,0-1 0,-1-1 0,-7-2 2242,9 4-2647,0 0-1,0 0 0,0 0 0,-1 0 0,1 0 0,0 0 1,0 0-1,0 0 0,0 0 0,0 0 0,0 0 0,0 0 1,-1 0-1,1 0 0,0 0 0,0 0 0,0 0 1,0 0-1,0 0 0,0 0 0,0 0 0,-1 0 0,1 0 1,0 1-1,0-1 0,0 0 0,0 0 0,0 0 0,0 0 1,0 0-1,0 0 0,0 0 0,0 0 0,0 0 0,0 0 1,-1 1-1,1-1 0,0 0 0,0 0 0,0 0 0,0 0 1,0 0-1,0 0 0,0 0 0,0 1 0,0-1 0,0 0 1,0 0-1,0 0 0,0 0 0,18 12 1581,-13-9-1499,1 0 0,-1 0 0,0-1 0,1 0 0,-1 0 0,1-1 0,0 1 0,-1-1 0,1 0 0,0-1 0,0 1 0,6-2 0,10 0 125,37-6 0,-37 2-174,0 0 0,-1-1-1,0-1 1,0-1-1,38-22 1,-49 25-2,0-1 0,-1-1 1,0 0-1,10-9 0,-17 13-41,1 1-1,-1 0 0,0-1 1,0 0-1,0 1 0,0-1 1,-1 0-1,1 0 1,-1 0-1,1 0 0,-1 0 1,0-1-1,0 1 1,-1 0-1,1-1 0,-1 1 1,1 0-1,-1-6 0,-1 4 1,0 0 0,0 0-1,0 1 1,-1-1-1,1 0 1,-1 1 0,0-1-1,0 1 1,-1 0 0,1 0-1,-1 0 1,0 0-1,-6-6 1,3 5 28,0 0 0,0 0 0,0 1 1,0 0-1,-1 0 0,1 1 0,-1-1 0,-9-2 0,1 2 41,0 0-1,0 1 1,0 1-1,-1 0 0,1 1 1,0 0-1,-1 2 1,-20 2-1,27-2 2,0 1 0,-1 0 0,2 1-1,-1 0 1,0 0 0,0 1-1,1 0 1,0 1 0,0 0 0,0 0-1,1 0 1,-1 1 0,-9 10-1,9-6 47,0 0-1,0 1 1,1-1-1,0 1 1,1 1-1,0-1 1,1 1-1,1 0 1,-5 15-1,6-14-23,0 0 0,0 0-1,2 0 1,-1 0 0,2 0 0,0 0 0,0 0-1,1 0 1,1 0 0,0 0 0,6 18 0,-6-23-82,1 0 0,1 0 0,-1-1 1,1 0-1,1 0 0,-1 0 0,1 0 1,0-1-1,1 1 0,0-1 0,0-1 1,0 1-1,0-1 0,1 0 0,0 0 1,0-1-1,0 0 0,1 0 0,9 2 1,2 0 41,0-1 1,0-1 0,1-1 0,-1 0-1,1-2 1,0 0 0,-1-1 0,1-1 0,0-1-1,0-1 1,29-8 0,-40 8-53,0-1 0,0 0 0,-1-1 0,1 0 0,-1 0-1,0-1 1,0 0 0,-1 0 0,0-1 0,0 0 0,0 0 0,-1-1 0,8-12 0,3-7-58,-1-2 0,20-48 1,-18 34 55,25-55 42,-34 81-70,0 0 1,2 1-1,18-23 0,-27 36 22,0 1 0,-1 0 1,1 0-1,0 0 0,0 0 1,1 1-1,-1-1 0,0 1 1,1-1-1,-1 1 0,1 0 1,-1-1-1,4 1 0,-5 0 30,1 1 0,0 1 0,-1-1 0,1 0-1,0 0 1,-1 0 0,1 1 0,-1-1 0,1 1 0,-1 0-1,1-1 1,-1 1 0,1 0 0,-1 0 0,1 0 0,-1 0-1,0 0 1,0 0 0,0 0 0,1 0 0,-1 0 0,0 1-1,0-1 1,0 2 0,17 22 478,23 48 0,6 8-50,-30-58-323,2-1 0,0-1 0,1 0 0,1-2 0,1 0 0,1-2 0,1 0 0,0-1 0,40 18 0,-56-29-175,0-2 0,0 1-1,0-1 1,0 0 0,0-1-1,1 0 1,-1 0-1,1-1 1,-1 0 0,1-1-1,0 1 1,13-3-1,-21 2-156,-1 0 0,1 0-1,-1 0 1,1 0-1,0-1 1,-1 1-1,1 0 1,-1 0-1,1-1 1,-1 1-1,1 0 1,-1-1-1,1 1 1,-1 0 0,0-1-1,1 1 1,-1-1-1,1 1 1,-1-1-1,0 1 1,0-1-1,1 1 1,-1-1-1,0 1 1,1-2-1,-1-14-7163,0 10 4448,0-7-544</inkml:trace>
</inkml:ink>
</file>

<file path=ppt/ink/ink2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34:49.84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599 0 5152,'-2'3'8264,"-14"17"-4827,-37 38-392,-35 46-367,25-29-1393,-96 122 154,9-12-846,95-116-785,45-58-443,7-9-1336,12-11-4314,4 0 3427</inkml:trace>
</inkml:ink>
</file>

<file path=ppt/ink/ink2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34:50.60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3 175 6816,'-2'-17'2197,"2"17"-2170,-1-1-1,1 1 1,0 0 0,0 0-1,0 0 1,0 0 0,0 0 0,0 0-1,0 0 1,0 0 0,0 0-1,0-1 1,0 1 0,0 0-1,0 0 1,0 0 0,0 0-1,0 0 1,0 0 0,0 0-1,0 0 1,0 0 0,0-1 0,0 1-1,0 0 1,1 0 0,-1 0-1,0 0 1,0 0 0,0 0-1,0 0 1,0 0 0,0 0-1,0 0 1,0 0 0,0 0-1,0-1 1,0 1 0,0 0 0,1 0-1,-1 0 1,0 0 0,0 0-1,0 0 1,0 0 0,0 0-1,0 0 1,0 0 0,0 0-1,0 0 1,1 0 0,-1 0-1,0 0 1,0 0 0,0 0 0,0 0-1,0 0 1,0 0 0,0 0-1,0 0 1,0 0 0,0 1-1,1-1 1,-1 0 0,0 0-1,0 0 1,0 0 0,0 0-1,5 3 981,-3 1-702,-1-1 0,1 1 0,-1-1 0,1 1 0,-1-1 0,0 1 0,0 0 0,-1 0 0,1-1 0,-1 8 0,2 4 175,32 399 5727,-17-52-4388,-16-352-1779,1 12 162,-2 0 0,-3 39-1,3-61-198,-3 14 158,3-13-158,0-1 0,0 0 0,0 0 0,0 0 0,0 1 1,0-1-1,0 0 0,0 0 0,0 0 0,0 0 0,0 1 0,0-1 0,0 0 1,0 0-1,0 0 0,0 1 0,0-1 0,-1 0 0,1 0 0,0 0 0,0 0 0,0 0 1,0 0-1,0 1 0,-1-1 0,1 0 0,0 0 0,0 0 0,0 0 0,0 0 1,-1 0-1,1 0 0,0 0 0,0 0 0,0 0 0,-1 0 0,1 0 0,0 0 1,0 0-1,0 0 0,-1 0 0,1 0 0,0 0 0,0 0 0,-2-5-24,-2-50-347,-11-150 146,-6-107 145,19 239 124,3-1 0,3 1-1,16-80 1,-2 76-114,-15 68 108,0 0 1,0 0-1,1 1 1,0 0 0,1 0-1,7-11 1,-10 17-3,0-1 1,0 0 0,1 1-1,-1 0 1,1-1-1,-1 1 1,1 0-1,0 0 1,0 1-1,0-1 1,0 0-1,0 1 1,0 0-1,0 0 1,1 0 0,-1 0-1,7-1 1,-5 3 21,-1-1 0,1 0 0,0 1 0,0 0 0,-1 0 0,1 0 0,0 1 0,-1-1 0,1 1 0,-1 0 0,6 4 0,4 3 150,0 2 0,-1-1-1,0 2 1,-1-1 0,21 28 0,-8-4 97,0 1-1,-3 1 1,-1 1-1,-2 0 1,15 45-1,-30-75-188,-1 1 0,-1 0 0,1 0-1,-2 0 1,1 0 0,0 18-1,-2-23-75,-1 0 0,1 0 0,-1 0 0,0 0 0,0 0 0,0 0 0,-1-1 0,1 1 0,-1 0 0,0-1 0,0 1 0,0-1 0,0 0 0,-1 1 0,0-1 0,1 0 0,-1-1 0,-4 5 0,-1-2-20,1 0-1,-1-1 0,0 0 1,0 0-1,-1-1 1,1 0-1,-1 0 0,0-1 1,1 0-1,-14 1 0,-8 0-323,-53-2-1,62-2-854,0-1 1,1-1-1,-1-1 0,-27-8 0,32 7-1701,0-2-1,0 0 0,-16-10 0,20 12-4155</inkml:trace>
</inkml:ink>
</file>

<file path=ppt/ink/ink2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34:53.30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510 0 3648,'-49'21'9877,"35"-15"-9004,-1 0-1,0-1 1,0-1 0,-20 3-1,6-1-275,1 0-71,-174 47 1422,195-50-1873,0-1-1,0 1 1,1 0-1,-1 1 1,1 0 0,-1 0-1,-6 6 1,9-6-24,1-1 0,-1 1 0,1 0 0,0 1 1,0-1-1,0 0 0,1 1 0,-1 0 0,1-1 1,1 1-1,-3 8 0,0 5 41,0 1 1,2-1-1,0 1 0,1 0 1,1 0-1,3 24 0,25 116 509,-9-66-323,71 375 96,-54-271 642,18 326 0,-44-357-537,5 93 10,-21-4-316,2-206-248,2-11 279,-2 0 0,-1 0 0,-13 45 0,16-80-163,1 1 0,0 0 0,0 0 0,1 0 0,-1 0 1,1 0-1,0 0 0,0 0 0,1 4 0,-1-7-36,0 0 0,1 0 0,0 0 0,-1 0 0,1-1 0,0 1 1,-1 0-1,1 0 0,0 0 0,0-1 0,-1 1 0,1 0 0,0-1 0,0 1 0,0-1 0,0 1 1,0-1-1,0 0 0,0 1 0,0-1 0,1 0 0,24 6 379,9-4 91,1-1-1,46-5 1,-19 0-305,140-2-794,-184 2-980</inkml:trace>
</inkml:ink>
</file>

<file path=ppt/ink/ink2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35:06.31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28 63 1888,'-1'0'596,"0"0"1,-1 0-1,1 0 1,0 0-1,0 1 0,-20 10 17015,29-6-17615,-6-4 69,1 0 0,-1 0 0,1 1-1,-1-1 1,1-1 0,0 1-1,-1 0 1,1-1 0,0 1 0,-1-1-1,4 0 1,6 0 142,-1-1 1,1-1 0,15-4-1,11-2 206,8-2-46,-26 6 7,20-3-1,-5 3-52,206-13 2067,-112 20-1956,-129-2-591,1-1-1,-1 0 1,1 0-1,0 0 0,-1 0 1,1 0-1,-1 0 1,1-1-1,-1 1 0,1 0 1,0 0-1,-1 0 1,1 0-1,-1-1 0,1 1 1,-1 0-1,1-1 0,0 0 1,-1 0-712,1 0-1,-1 0 1,1 0 0,-1 0 0,0 0-1,0 0 1,0 0 0,1 0 0,-1 0-1,0 0 1,-1-2 0,1-13-3246</inkml:trace>
</inkml:ink>
</file>

<file path=ppt/ink/ink2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35:10.67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152 441 2720,'-10'-3'4215,"10"3"-4121,-1 0 0,1 0 0,0 0 1,0 0-1,-1 0 0,1 0 0,0 0 0,0 0 1,-1-1-1,1 1 0,0 0 0,0 0 0,-1 0 0,1 0 1,0 1-1,0-1 0,-1 0 0,1 0 0,0 0 0,0 0 1,-1 0-1,1 0 0,0 0 0,0 0 0,0 0 0,-1 1 1,1-1-1,-2 2 2131,9-2-1846,6 0-287,0-2 0,0 0 1,0 0-1,0-1 0,-1-1 1,1 0-1,-1-1 0,0 0 1,0-1-1,0 0 0,10-8 1,7-6 257,-1-1 1,47-48 0,-57 51-282,-2-1 1,19-26 0,-28 34-37,0 0 1,-1 0-1,0 0 0,-1-1 1,0 0-1,4-15 0,-2-16 109,-7 40-145,0-1 1,0 1-1,0 0 0,-1 0 0,1-1 1,-1 1-1,1 0 0,-1 0 1,0 0-1,-2-5 0,2 7 13,0 0-1,0-1 1,1 1 0,-1 0-1,0 0 1,0 0 0,0 0-1,0 0 1,-1 0 0,1 0-1,0 1 1,0-1-1,0 0 1,-1 1 0,1-1-1,0 1 1,-1-1 0,1 1-1,0-1 1,-1 1 0,1 0-1,0 0 1,-1 0-1,1 0 1,-1 0 0,1 0-1,-1 0 1,1 0 0,0 0-1,-1 1 1,1-1 0,0 1-1,-3 0 1,-1 1 60,0 1 1,0-1-1,0 1 1,0 0-1,0 0 1,-5 6 0,-26 22 655,2 2 1,1 1-1,-53 74 1,28-16-235,-6 10 56,9-10-12,7-8 21,42-76-503,0 1 0,1 0 0,0 0 0,0 0 0,1 0 0,0 1 0,1 0 0,-4 19 0,6-23-24,0 0-31,1 0 0,-1 1 1,1-1-1,1 12 0,1 1 55,-1 0 1,-1 23-1,-1-27-43,1 0 0,0-1 0,2 1 1,4 28-1,-3-32-9,1 3 21,0-1-1,12 26 0,-15-36 7,1 1-1,-1-1 1,1 0-1,0-1 0,0 1 1,1 0-1,-1-1 1,0 1-1,1-1 1,0 0-1,-1 1 1,1-1-1,0 0 1,0-1-1,0 1 0,0-1 1,5 2-1,-6-2-7,0-1 1,-1 0-1,1 0 0,-1 0 0,1-1 0,0 1 0,-1 0 1,1 0-1,-1-1 0,1 1 0,-1-1 0,1 1 0,2-3 0,21-12-44,-16 9-58,-1 1 80,-1-2-1,1 1 1,-1-1-1,0 0 1,6-8-1,29-42 98,-42 57-97,28-44 125,-3 0 1,32-74-1,-56 116-147,-1 0-1,1-1 1,0 1 0,-1 0-1,1 0 1,-1-1 0,0 1-1,1 0 1,-1-1 0,0 1-1,0 0 1,-1 0 0,1-1-1,0 1 1,-1 0 0,0 0-1,1-1 1,-1 1 0,0 0-1,0 0 1,0 0 0,0 0-1,-2-2 1,0 0 12,1 1 13,2 3-5,0 0-1,0 1 0,-1-1 1,1 0-1,0 0 0,0 0 0,0 1 1,-1-1-1,1 0 0,0 0 1,0 0-1,0 0 0,-1 1 0,1-1 1,0 0-1,0 0 0,-1 0 1,1 0-1,0 0 0,0 0 0,-1 0 1,1 0-1,0 0 0,0 0 1,-1 0-1,1 0 0,0 0 0,0 0 1,-1 0-1,1 0 0,0 0 1,0 0-1,-1 0 0,1-1 0,1 3 45,0 1 0,0-1 0,0-1-1,1 1 1,-1 0 0,1 0-1,-1 0 1,1-1 0,0 1 0,3 2-1,7 1 190,-7-2-148,1 0 0,-1-1 0,1 0 1,0 0-1,0 0 0,10 1 1,0-1 125,8 0 223,27 0 1,-43-2-358,-1 0 0,1-1 0,-1 0 0,1-1 0,-1 1 1,0-1-1,0-1 0,8-3 0,-14 6-147,3-3 58,1 1 1,-1 0 0,8-7-1,-3-2-2272,-6-4-4750,-3 10 4093</inkml:trace>
</inkml:ink>
</file>

<file path=ppt/ink/ink2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35:12.33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278 5 1408,'1'0'106,"-1"0"1,0-1-1,0 1 0,0 0 0,0 0 1,0-1-1,0 1 0,1 0 1,-1 0-1,0 0 0,0 0 0,0-1 1,0 1-1,1 0 0,-1 0 1,0 0-1,0 0 0,0 0 0,1-1 1,-1 1-1,0 0 0,0 0 1,1 0-1,-1 0 0,0 0 0,0 0 1,1 0-1,-1 0 0,0 0 1,0 0-1,1 0 0,-1 0 0,0 0 1,0 0-1,1 0 0,-1 0 1,0 0-1,0 0 0,1 1 0,-1-1 1,0 0-1,0 0 0,0 0 1,1 0-1,-1 0 0,0 1 0,0-1 49,0 1-1,0-1 0,0 1 0,0-1 0,0 0 0,0 1 0,0-1 0,0 1 0,0-1 0,0 1 0,0-1 1,0 1-1,-1-1 0,1 0 0,0 1 0,0-1 0,0 1 0,-1-1 0,1 0 0,0 1 0,-1-1 0,1 0 1,0 1-1,-1 0 0,-25 27 3152,3-12-1576,-38 20-1,25-16-1039,18-10-670,0-1-1,-1-1 0,1 0 0,-27 6 0,35-12-69,0-3-5234,22-9-3706,13-4 6595</inkml:trace>
</inkml:ink>
</file>

<file path=ppt/ink/ink2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35:13.74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 54 2656,'-20'9'18693,"40"-2"-16667,-4-4-1644,0-1-1,1 0 1,-1-1-1,32-4 1,-20 2-55,51-2 71,58-2-87,-113 5-261,202-2 332,-5-17-195,-9-10-80,-175 26-102,-26 2-313,-1 1-1,0-2 1,-1 1 0,13-5 0,-15 3-1424,-12 5-2221,3-1 3147,1 0 0,-1 0 0,0 0 0,0 0 1,0 0-1,1 0 0,-1 1 0,0-1 0,-1 3 0,-13 25-3151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2:53:12.9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577 1305 2240,'0'0'7280,"1"-8"-5238,-1 6-1785,0 0-1,0 0 1,0 0-1,0 0 0,0 0 1,-1-1-1,1 1 1,0 0-1,-1 0 0,-1-3 1,-10-30 970,9 26-991,-2-2-46,0 0 0,1-1 0,0 0 0,1 0 0,-2-16 0,-28-178 727,-29-151-247,33 194-220,19 101-359,4-1 0,1-70-1,5 119-175,0 0 0,1 1-1,1-1 1,5-23 0,-6 33 57,0 1-1,0 0 1,1-1 0,-1 1 0,1 0 0,0-1-1,-1 1 1,1 0 0,1 1 0,-1-1-1,0 0 1,1 0 0,-1 1 0,1 0-1,0-1 1,0 1 0,0 0 0,0 0 0,0 1-1,0-1 1,1 1 0,-1-1 0,6 0-1,-2 1 29,-1 0-1,1 1 0,-1 0 1,1 0-1,-1 1 0,1 0 0,-1 0 1,1 0-1,-1 1 0,0 0 1,1 1-1,-1-1 0,0 1 0,-1 0 1,10 6-1,-5-2 28,0 1 1,0 0-1,0 0 1,-1 1-1,-1 0 1,0 1-1,10 13 0,-1 3 373,26 53-1,-39-69-256,0-1 0,-1 1 0,0 0 0,-1 0 0,0 0 0,0 0 0,-1 0 1,0 0-1,-1 18 0,-1-22-95,-1-1 1,1 0-1,-1 0 1,0 0-1,0 0 1,-1 0-1,0 0 1,1-1-1,-1 1 0,-1-1 1,1 0-1,-1 0 1,0 0-1,1 0 1,-2-1-1,-8 7 1,-2 0 3,0-1 1,-1 0 0,-29 11-1,-55 17 314,-91 40-113,172-67-262,0 0 0,0 2-1,1 0 1,1 1 0,0 1-1,0 0 1,-17 22-1,17-15 20,0 1 0,2 0-1,0 1 1,-14 34-1,20-38 2,2 0 0,1 1-1,0-1 1,1 1 0,1 0-1,-1 28 1,4-40 11,1-1 0,0 1 1,1-1-1,0 1 0,0-1 0,0 0 1,1 1-1,0-1 0,1 0 0,-1 0 1,1 0-1,1 0 0,-1-1 0,1 1 1,1-1-1,4 6 0,-3-6 31,0 0 0,1 0 0,0 0 0,0-1 0,0 0 0,0-1 0,1 1 0,0-1 0,0-1 0,0 0 0,0 0 0,1 0 0,12 2 0,-2-2 42,0 0 0,0-1 0,0-1 0,0-1 0,35-4 1,-34 1-40,-1-1 0,0 0 0,-1-1 0,1-2 0,32-15 0,-31 10-52,-1-2 0,-1 0 0,0-1 1,-1-1-1,-1 0 0,0-1 0,-1-1 1,-1-1-1,23-39 0,-33 50-102,1 1-1,0-1 0,10-10 1,-15 17 91,1 1 0,-1-1 1,1 1-1,-1-1 1,1 1-1,0-1 0,-1 1 1,1 0-1,0-1 1,0 1-1,-1 0 0,1-1 1,0 1-1,-1 0 1,1 0-1,0 0 0,0 0 1,0 0-1,-1 0 0,1 0 1,0 0-1,0 0 1,-1 0-1,1 0 0,0 0 1,0 0-1,-1 1 1,1-1-1,0 0 0,0 1 1,-1-1-1,1 0 1,0 1-1,-1-1 0,1 1 1,-1-1-1,1 1 1,-1-1-1,1 1 0,-1-1 1,1 1-1,0 1 1,2 2 51,0 0 0,0 1 0,0 0 0,3 9 0,16 44 68,-9-25 87,18 38 0,-25-61-317,0 0 0,0 0 0,1-1 1,0 0-1,1 0 0,0 0 0,15 12 1,-17-17-526,0 0 0,0-1 0,0 0 0,0 0 0,0 0 1,11 3-1,22 2-5238,-12-3 2968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3:07:55.13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30 2560,'0'-4'638,"-1"2"-417,1 1 0,0 0 0,0-1 0,0 1 0,0-1 0,0 1 0,1-1 0,-1 1 0,1-3 0,8-5 8115,-9 14-7462,9 136 1809,-9-133-2609,1-1 0,-1 1 0,0 0-1,0-1 1,-1 1 0,-3 13 0,3-18-198,17-19-8050,-2 6 4296,0 5 1308</inkml:trace>
</inkml:ink>
</file>

<file path=ppt/ink/ink2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35:15.53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16 332 2496,'-6'-2'-915,"-4"1"7862,17 3-4814,-2-1-1536,0 0 0,0-1 0,0 1-1,0-1 1,0 0 0,9-2 0,-5 1-264,1-1 0,-1 0 0,0-1 0,0 0 0,10-5 0,-1-3-143,0-1-1,-1-1 1,-1-1 0,0 0-1,17-19 1,-19 19-32,1 1 167,-12 11-285,-1 1-1,0-1 0,0 0 0,0 1 1,0-1-1,-1 0 0,3-3 1,-3 4 8,2 11 112,5 16 489,6 52 1,-2-10-152,7 27 190,18 72 101,-29-135-668,-6-21-97,1 0-1,0 0 1,1 0-1,0 0 1,1-1-1,0 0 1,8 13 0,-9-18-35,-3-4 39,-1 0 0,0-1-1,1 1 1,-1 0 0,1-1 0,-1 1-1,1-1 1,-1 1 0,1-1-1,0 1 1,-1-1 0,1 1 0,0-1-1,-1 0 1,1 1 0,0-1 0,-1 0-1,1 1 1,0-1 0,0 0-1,-1 0 1,1 0 0,0 0 0,0 0-1,-1 0 1,1 0 0,0 0 0,0 0-1,0 0 1,2-2-15,-1 1-1,1-1 1,-1 0 0,0 1 0,0-1-1,0-1 1,0 1 0,0 0-1,0 0 1,0-1 0,-1 1 0,3-4-1,-1-3 14,0 0 1,0 0-1,-1-1 0,0 1 0,0-11 0,1 4-97,14-186-130,-15-3 144,-2 183 75,-8-147-8,8 131-324,0 38 239,19 0 512,312-9 561,-233 6-981,0 4 1,126 18 0,-113-6 76,94 11-1,-184-21-389,34-1 0,-80-7-20792,0-2 18875</inkml:trace>
</inkml:ink>
</file>

<file path=ppt/ink/ink2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35:16.37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292 156 4160,'-2'-2'416,"0"0"0,-1 0 0,1 0 0,-1 1 0,0-1 1,1 1-1,-1 0 0,0 0 0,0 0 0,0 0 0,1 0 0,-6 0 0,2 1 256,1 0 0,-1 0 0,1 1-1,0-1 1,-1 1 0,-7 3 0,2-1-272,0 1 0,0 0 0,1 1 0,-1 1 0,1 0 0,0 0 0,0 1 0,1 0 0,0 0 0,0 1 0,1 0 0,0 1 0,-8 10 0,8-7-251,0 0 1,1 1-1,0-1 0,1 1 0,1 1 1,0-1-1,0 1 0,2 0 0,0 0 1,-2 19-1,4-25-113,1 0 1,0 0-1,0 0 0,1 0 1,0 0-1,1 0 0,-1 0 1,2 0-1,-1-1 0,1 1 1,0-1-1,5 9 0,-3-7-17,1 0-1,1 0 1,-1-1-1,2 0 1,-1 0-1,1-1 1,0 1-1,14 8 1,-11-9 11,1 0 0,-1 0 0,2-1 0,-1-1 0,0 0 0,1-1 0,0 0 0,0-1 0,0-1 0,0 0 1,1 0-1,-1-1 0,1-1 0,-1-1 0,18-2 0,-10-1-16,-1-2 1,1 0-1,-1-1 1,-1-1-1,0-1 1,0-1-1,0-1 1,-1 0-1,-1-1 1,25-23-1,-28 23 23,-1-2-1,0 0 0,-1-1 0,0 0 0,-2 0 0,1-1 0,-2-1 1,0 0-1,-1 0 0,-1 0 0,-1-1 0,5-20 0,-8 26 1,-1-1 0,-1 1 0,0-1 0,0 0 0,-1 0 0,-1 1 0,0-1 0,-4-18 1,3 23-18,-1 0 0,0 0 0,0 0 0,-1 0 0,1 1 0,-2-1 0,1 1 0,-1 0 0,0 0 0,-1 0 0,1 1 0,-1 0 0,-11-9 0,5 7 22,1 0 0,-1 1 0,-1 0 0,1 1 0,-1 1 0,0 0 0,-15-4 0,18 7-83,0-1-1,0 2 0,0-1 0,0 2 1,-1-1-1,1 1 0,0 1 0,-1 0 0,1 0 1,-13 4-1,16-3-88,1 0 1,0 0-1,0 1 1,0 0-1,0 0 1,-10 6-1,14-7-130,1 0-1,-1-1 0,0 1 0,1 0 0,0-1 0,-1 1 0,1 0 0,0 0 0,0 0 1,0 0-1,0 1 0,0-1 0,0 0 0,1 0 0,-1 1 0,1-1 0,0 0 0,-1 0 1,1 1-1,0-1 0,0 0 0,1 1 0,-1 1 0,1 3-859,1-1 0,-1 0 0,1-1 0,0 1 0,5 10 0,11 13-1578</inkml:trace>
</inkml:ink>
</file>

<file path=ppt/ink/ink2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35:16.71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 6048,'1'0'141,"0"-1"-1,-1 1 1,1 0 0,0-1 0,0 1-1,-1-1 1,1 1 0,0 0 0,0 0-1,-1-1 1,1 1 0,0 0 0,0 0-1,0 0 1,0 0 0,-1 0 0,1 0-1,0 0 1,0 0 0,0 0 0,-1 1-1,1-1 1,0 0 0,0 0 0,-1 1-1,1-1 1,0 0 0,0 1 0,24 13 2934,-9 0-750,0 0 0,25 30 1,-34-34-1895,0 0 1,0 1 0,-1 0 0,-1 0-1,6 17 1,-7-17-569,0-1 0,1 0 0,0 0 0,0 0 0,1 0 1,9 11-1,-5-14-3389,0-6 983</inkml:trace>
</inkml:ink>
</file>

<file path=ppt/ink/ink2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35:18.05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365 13 4640,'0'-2'469,"1"-7"634,-8 8 2519,7 13-528,-5 1-2334,0-1 1,0 0 0,-1-1-1,-10 17 1,1-3 107,5-10-626,0 0-1,0-1 0,-2-1 0,0 0 0,0 0 0,-1-1 0,-1 0 0,0-2 0,-26 16 0,33-22-194,0 0 0,-1 0 0,1-1 1,-1 0-1,0-1 0,0 0 0,0 0 0,-16 1 0,21-3-71,0 0-1,0 0 1,0 0 0,0 0-1,0-1 1,0 1 0,0-1-1,1 0 1,-1 0-1,0 0 1,0 0 0,1 0-1,-1-1 1,1 1 0,-1-1-1,1 1 1,-1-1-1,1 0 1,0 0 0,0 0-1,0-1 1,0 1 0,0 0-1,1-1 1,-1 1 0,1-1-1,-1 1 1,0-4-1,1 4-8,0 0 0,1-1 0,-1 1 0,0 0 0,1-1 0,0 1-1,0 0 1,-1-1 0,1 1 0,0-1 0,1 1 0,-1 0 0,0-1 0,1 1-1,0 0 1,-1-1 0,1 1 0,0 0 0,1-3 0,0 3 23,0-1 1,0 1-1,0-1 1,0 1-1,0 0 1,1 0-1,-1 0 1,1 0-1,-1 0 1,1 0-1,0 1 1,-1-1-1,1 1 1,5-2-1,5-1 275,0 1 0,1 1 0,-1 0 0,0 1 0,1 0 0,-1 1-1,1 0 1,-1 1 0,0 1 0,0 0 0,1 1 0,20 7 0,-18-4 25,-1 0 0,0 1 0,0 0 0,-1 1 0,0 1 0,0 0 0,-1 1 0,-1 1 0,1 0 0,10 13 1,-13-13-667,12 14 1244,-14-12-2535,-5 0-3334,10 1-6007,-2-9 6059</inkml:trace>
</inkml:ink>
</file>

<file path=ppt/ink/ink2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35:33.60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77 2496,'5'-6'20863,"34"4"-19945,-1-1 1,51-12-1,-24 3-446,19-3-95,65-8-2,-140 22-241,0 1 1,16 3-1,7-1 161,37 1-7,-40 3-3258,-17-11-7680,6 4 3146</inkml:trace>
</inkml:ink>
</file>

<file path=ppt/ink/ink2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35:36.62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30 36 4480,'-8'-2'619,"-13"-1"8004,32 7-5844,-3-3-2257,0-1 0,0 0-1,0 0 1,0-1 0,0 0 0,0 0 0,10-4 0,11-1 369,107-14 411,-134 19-1250,1 1 0,0 0 0,0 0-1,-1 0 1,1 0 0,0 0 0,0 0 0,-1 1 0,1-1 0,0 1 0,-1 0 0,1 0 0,-1 0 0,1 0 0,-1 0 0,1 1 0,-1-1 0,0 1 0,0-1 0,3 3 0,-3-1-9,1 1 0,0 0 1,-1-1-1,1 1 0,-1 0 1,0 0-1,0 1 0,-1-1 0,1 0 1,-1 1-1,1 6 0,29 286 1343,-28-252-1134,73 813 1305,-57-677-1415,28 207 286,-15-214-401,-4 70-70,-23-119-90,1-32 288,-2 33-119,-4-105-35,0-20 12,0 0 0,-1 0 0,1 0 0,0 0 0,0 1 0,-1-1 0,1 0 0,-1 0 0,1 0 0,-1 0 0,1 0 0,-1 0 0,0-1 0,1 1-1,-1 0 1,0 0 0,0 0 0,-1 0 0,-6 10 146,5-8-118,0 0 0,0 1-1,-1-1 1,1-1 0,-1 1-1,0 0 1,0-1-1,0 0 1,0 0 0,0 0-1,0 0 1,-5 0-1,-26 11 169,15-5-68,-25 5 0,-145 19-1396,85-18-3954,104-13 5228,-28 4-1564,2 3-3296,24-6 4228,1-1-1,-1 0 1,1 0 0,-1 1-1,1 0 1,0-1 0,0 1-1,0 0 1,0 0 0,0 0-1,0 0 1,1 0 0,-1 1-1,1-1 1,-1 1 0,1-1-1,0 1 1,-1 2 0,-4 22-2982</inkml:trace>
</inkml:ink>
</file>

<file path=ppt/ink/ink2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35:45.01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176 661 3328,'-31'0'10609,"36"0"-9378,-1 0-979,0-1 0,0 0 0,1 0 1,-1 0-1,0 0 0,0 0 0,0-1 1,-1 0-1,1 0 0,7-4 0,4-6 157,17-14 0,-14 11-215,-4 2-134,0-1 0,-1-1-1,-1 0 1,21-32 0,-18 22-21,-1 1-1,-1-2 1,-1 0 0,-1 0 0,-2-1 0,10-41 0,-11 35 83,-1 0 1,-2-1 0,2-49-1,-7 76-77,1-3 34,-2 0 0,-1-13 0,2 22-64,0-1 0,0 1 1,-1-1-1,1 1 0,0-1 1,-1 1-1,1-1 0,-1 1 1,0-1-1,0 1 0,1-1 1,-1 1-1,0 0 0,0 0 1,0-1-1,0 1 0,-1 0 1,1 0-1,0 0 0,0 0 1,-3-1-1,4 2-6,-1 0 1,0 0-1,0-1 1,0 1-1,1 0 0,-1 0 1,0 0-1,0 1 0,0-1 1,0 0-1,1 0 1,-1 0-1,0 1 0,0-1 1,1 0-1,-1 1 1,0-1-1,0 0 0,1 1 1,-1-1-1,0 1 0,1-1 1,-1 1-1,1-1 1,-2 2-1,-13 19 263,11-15-143,-11 20 344,-19 44 0,19-37-293,2-6-31,-31 65 870,-64 100-1,92-168-952,-47 76 123,53-81-132,1 0-1,0 0 0,-8 31 0,-32 193 115,45-218-85,1-1 1,1 1-1,1-1 0,5 47 1,-4-70-84,1 0 1,-1 0 0,0 0-1,0 0 1,0 1-1,1-1 1,-1 0 0,0 0-1,1 0 1,-1 0-1,1 0 1,-1-1 0,1 1-1,0 0 1,-1 0-1,1 0 1,0 0 0,0-1-1,0 1 1,-1 0-1,1-1 1,0 1 0,1 0-1,0 0 9,0-1-1,-1 1 0,1-1 1,0 0-1,0 0 1,0 0-1,-1 0 0,1 0 1,0 0-1,0 0 1,0 0-1,2-1 1,3-2 21,0 1 1,0-1 0,0 0 0,0 0-1,10-8 1,-7 4-22,-1-1 0,-1 1 0,0-1 0,0-1 0,0 0 0,-1 0 0,-1 0 0,0-1-1,6-12 1,3-9 55,17-57-1,-24 64-67,-7 20-43,0 0 1,1 0-1,0 0 1,0 1-1,2-5 1,-4 8 42,1-1 0,-1 1 0,0-1 1,0 1-1,1 0 0,-1-1 0,0 1 0,1-1 0,-1 1 0,1 0 1,-1-1-1,1 1 0,-1 0 0,1 0 0,-1-1 0,0 1 1,1 0-1,-1 0 0,1 0 0,0 0 0,-1-1 0,1 1 1,-1 0-1,1 0 0,-1 0 0,1 0 0,-1 0 0,1 0 1,-1 0-1,1 1 0,-1-1 0,1 0 0,-1 0 0,1 0 1,-1 0-1,1 1 0,-1-1 0,1 0 0,-1 1 0,1-1 1,-1 0-1,0 1 0,1-1 0,0 1 0,4 3 158,0 0 0,0 0 0,1-1 0,0 0 0,8 4 0,2 1 171,6 2 219,25 9 0,-13-6-170,32 8 61,-66-21-520,1 0 0,-1 0 0,0 0 0,0 0-1,0 0 1,0 0 0,1 0 0,-1 1 0,0-1 0,0 0 0,0 0 0,1 0 0,-1 0 0,0 0 0,0 0 0,1 0 0,-1 0 0,0 0 0,0 0-1,0 0 1,1 0 0,-1 0 0,0 0 0,0 0 0,0-1 0,1 1 0,-1 0 0,0 0 0,0 0 0,0 0 0,1 0 0,-1 0 0,0 0 0,0-1-1,0 1 1,0 0 0,1 0 0,-1 0 0,0 0 0,0-1 0,0-10-8612,-1-1 2364,5-1 1077</inkml:trace>
</inkml:ink>
</file>

<file path=ppt/ink/ink2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35:46.79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 15 1312,'-3'-6'14761,"0"6"-12227,7 2 341,-3-1-2810,1 0 0,0 0-1,0 0 1,0-1 0,0 1 0,-1-1 0,1 1 0,0-1-1,0 0 1,0 1 0,0-1 0,3 0 0,14-3 358,19-3 243,52-1-1,-63 6-570,-16 1 9,1-1-1,20 3 1,40 14 194,-57-15-1283,-23-7-6072,6 5 6449,0 1 0,0-1 0,0 1 0,0-1 0,0 1 0,0 0 0,0 0 0,0 0 0,0 0 0,0 0 0,0 0 0,0 1 0,0-1 0,0 1 0,0-1 0,0 1 0,-3 1 0,-4 6-2629</inkml:trace>
</inkml:ink>
</file>

<file path=ppt/ink/ink2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35:47.28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 79 3136,'-1'0'38,"1"-1"-1,0 1 1,0 0 0,0 0 0,-1 0-1,1 0 1,0-1 0,0 1-1,0 0 1,-1 0 0,1 0 0,0-1-1,0 1 1,0 0 0,0 0 0,-1-1-1,1 1 1,0 0 0,0 0 0,0-1-1,0 1 1,0 0 0,0-1-1,0 1 1,0 0 0,0 0 0,0-1-1,0 1 1,0 0 0,0-1 0,0 1-1,0 0 1,0-1 0,9-7 2883,14-4 3221,-10 8-2850,14-4 1587,-5 3-3301,-11 2-1172,0 0-1,21-3 1,-1 1-135,-7 1-251,46 0 0,-10 0 143,-45 4-149,-13 1-23,0-1 0,0 0 0,0 0 0,0 0 0,-1 0 0,1 0 0,0 0 0,0-1 0,0 1 0,-1-1 0,1 1 0,0-1 0,2 0 0,-4 0-114,-17 12-11022,14-9 10099,0 0 1,0 1 0,0-1-1,1 1 1,-1 0-1,1 0 1,0 0 0,-1 0-1,-2 6 1,0 13-923</inkml:trace>
</inkml:ink>
</file>

<file path=ppt/ink/ink2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35:47.66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6 148 4576,'-6'5'1987,"15"-6"588,17-8 2169,78-45 3907,-80 41-7913,0 1 0,1 1 1,41-13-1,-35 16-880,0 1 0,56-6 1,-85 13-391,1 0-1,0 0 1,0 0 0,-1 0 0,1 0 0,0 0 0,3 2 0,-5-2 306,-1 0 0,1 0 0,-1 1 0,1-1 0,-1 0 0,0 1 0,1-1 0,-1 1 0,0-1 0,1 0 0,-1 1 0,0-1 0,0 1 0,1-1 1,-1 1-1,0-1 0,0 1 0,0-1 0,1 1 0,-1-1 0,0 1 0,0-1 0,0 1 0,0 0 0,0-1 0,0 1 0,0-1 0,0 1 0,0-1 0,-1 1 0,1-1 0,0 1 0,0-1 0,0 1 0,-1-1 0,1 1 0,0-1 0,0 1 0,-1 0 0,-5 11-6259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3:07:55.50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515 1 5152,'0'0'86,"0"0"1,1 0-1,-1 0 1,0 0-1,0 0 1,0 0-1,1 0 1,-1 0-1,0 1 1,0-1-1,0 0 1,1 0-1,-1 0 0,0 0 1,0 1-1,0-1 1,0 0-1,1 0 1,-1 0-1,0 1 1,0-1-1,0 0 1,0 0-1,0 1 1,0-1-1,0 0 1,0 0-1,0 1 1,0-1-1,0 0 1,0 0-1,0 1 0,0 13 2032,-6 13-145,2-19-1615,0 0 1,0-1-1,0 1 1,-1-1-1,0-1 0,-1 1 1,-8 8-1,-49 41 1148,48-43-1208,-26 24 78,1 1-1,2 2 0,2 2 0,2 1 0,-47 78 0,76-112-356,-18 28 169,-22 51 0,39-74-98,-1 0 1,-1 0 0,-13 16-1,17-26-375,5-6-931,7-13-1256,49-49-5592,-29 38 5958</inkml:trace>
</inkml:ink>
</file>

<file path=ppt/ink/ink2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35:53.91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90 57 2144,'1'-2'332,"-1"0"0,1 1 1,0-1-1,-1 0 0,1 1 0,-1-1 1,0 0-1,1 0 0,-1 1 0,0-1 1,0 0-1,0 0 0,0 1 1,-1-1-1,1 0 0,0 0 0,-1 1 1,1-1-1,-2-2 0,0-4 1553,2 7-1791,0 1-1,0 0 0,1-1 0,-1 1 1,0-1-1,0 1 0,0 0 0,0-1 1,-1 1-1,1-1 0,0 1 1,0 0-1,0-1 0,0 1 0,0-1 1,0 1-1,-1 0 0,1-1 0,0 1 1,0 0-1,0-1 0,-1 1 0,1 0 1,0 0-1,-1-1 0,1 1 0,0 0 1,-1 0-1,1-1 0,0 1 0,-1 0 1,1 0-1,0 0 0,-1-1 0,1 1 1,0 0-1,-1 0 0,-9 16 2419,9 14-854,-8 42 1,-2 24 421,0 20-59,0 11-842,2 4-528,-2 31-422,12-160-434,-1 0 0,0 1-1,0-1 1,-1 0 0,1 0-1,0 0 1,-1 0 0,0 0-1,-1 4 1,0-31-16477,0 10 12314</inkml:trace>
</inkml:ink>
</file>

<file path=ppt/ink/ink2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35:54.72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486 8 4064,'0'0'118,"0"-1"0,0 1 0,0 0 0,0-1 0,0 1 0,0 0 1,0 0-1,0-1 0,0 1 0,0 0 0,0-1 0,0 1 0,0 0 0,0 0 0,0-1 0,0 1 1,-1 0-1,1-1 0,0 1 0,0 0 0,0 0 0,0-1 0,-1 1 0,1 0 0,0 0 0,-1-1 1,-4 5 4737,-3 7-602,5-5-4516,-12 26 1432,-1-1 0,-2-1 0,-1-1 0,-44 54 0,51-71-927,1-1 0,-1 0-1,-1 0 1,-16 10 0,3-2 26,-71 42 236,19-13-391,54-27 84,20-17-123,0-1-1,0 1 1,0-1-1,0 0 0,-7 4 1,9-6 214,3-3-179,10-2-8,34-7 109,-30 7-12,26-5-1,-26 7 35,5-1-1,0 1-1,28 1 1,291 9 94,-321-12-1984,-37 29-19414,16-7 18085</inkml:trace>
</inkml:ink>
</file>

<file path=ppt/ink/ink2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35:57.03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48 43 3072,'0'-1'141,"-1"1"1,1-1-1,0 1 0,-1-1 0,1 1 1,0-1-1,0 1 0,0-1 1,-1 0-1,1 1 0,0-1 1,0 1-1,0-1 0,0 0 0,0 1 1,0-1-1,0 1 0,0-1 1,0 1-1,0-1 0,0 0 1,1 0-1,9-9 3820,-9 9-3988,1-1 560,-1 2-249,0-1 0,0 0-1,0 1 1,-1-1 0,1 0 0,0 1 0,0-1 0,-1 0 0,1 0 0,0 0 0,-1 0 0,1 0 0,-1 1 0,1-1 0,-1 0 0,1-2 1215,-9 13 750,6-8-1927,1 0-247,-4 5 243,0 1 0,0 0-1,0 0 1,1 0-1,0 0 1,1 1-1,0 0 1,-3 14-1,-3 40 579,-1 107 0,10-19-2005,9-192-9669,-4 27 9005,1-1 0,0 1 1,1 0-1,11-16 0,-3 7-323</inkml:trace>
</inkml:ink>
</file>

<file path=ppt/ink/ink2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35:57.39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90 7 7808,'-1'-6'2077,"3"6"-1051,-2 0-1003,0 0-1,0 0 1,0 0-1,0 1 1,0-1-1,0 0 0,0 0 1,0 0-1,0 0 1,0 0-1,0 0 1,0 1-1,0-1 1,0 0-1,0 0 0,0 0 1,0 0-1,0 0 1,0 1-1,0-1 1,0 0-1,0 0 1,0 0-1,0 0 1,0 0-1,0 1 0,0-1 1,0 0-1,0 0 1,0 0-1,0 0 1,0 0-1,0 0 1,-1 0-1,1 1 0,0-1 1,0 0-1,0 0 1,0 0-1,0 0 1,0 0-1,0 0 1,-1 0-1,1 0 0,0 0 1,0 0-1,0 0 1,0 0-1,0 0 1,-1 0-1,1 0 1,0 0-1,1 11 3194,0-3-2398,-2 0-1,1 0 1,-1 0-1,0 0 1,-1 0 0,-4 15-1,-3 10 521,-37 260 2966,43-261-4234,-3 45 31,6-74-328,0 0 1,0 0-1,0 1 1,0-1 0,-1 0-1,0 0 1,1 0 0,-3 5-1,3-7 163,0-1-1,0 0 0,0 0 1,0 0-1,0 0 0,0 0 1,0 0-1,0 0 0,0 1 1,0-1-1,0 0 0,0 0 1,0 0-1,0 0 0,0 0 1,0 0-1,-1 0 1,1 1-1,0-1 0,0 0 1,0 0-1,0 0 0,0 0 1,0 0-1,0 0 0,0 0 1,0 0-1,0 0 0,-1 0 1,1 0-1,0 0 0,0 0 1,0 0-1,0 1 0,0-1 1,0 0-1,0 0 0,-1 0 1,1 0-1,0 0 0,0 0 1,0 0-1,0 0 1,0 0-1,0-1 0,0 1 1,-1 0-1,1 0 0,0 0 1,0 0-1,0 0 0,0 0 1,0 0-1,0 0 0,-1 0 1,-1-9-2408,0-14-475,2 0-1219,6-34 1,2 21-80</inkml:trace>
</inkml:ink>
</file>

<file path=ppt/ink/ink2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35:58.29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30 153 1568,'-29'12'13395,"35"-20"-9708,-2 4-4743,25-14 1772,1 0 0,1 2-1,0 1 1,46-14 0,-70 27-571,-1 0 1,1 0-1,0 0 1,0 1-1,0 0 1,0 1-1,9 0 1,-12 0-50,-1 1 0,1-1 0,-1 1 1,1 0-1,-1 0 0,1 1 0,-1-1 1,0 1-1,0 0 0,0-1 0,0 1 1,0 1-1,0-1 0,0 0 0,3 5 1,-5-7-95,3 5 318,1 0-1,-1 0 0,1-1 0,7 5 0,-10-8-182,0 0 0,0 0 0,0 0 0,0 0 0,1 0 0,-1 0 0,1-1 0,-1 1 0,0-1 0,1 0 0,-1 0 0,1 0 0,-1 0 0,5 0 0,1-1-2,-1-1 1,1 1-1,-1-1 0,0-1 0,0 1 1,0-1-1,0 0 0,0-1 1,0 1-1,-1-2 0,1 1 1,-1-1-1,-1 1 0,1-2 1,7-7-1,5-5-113,-14 15-42,-1 0 1,1 0-1,-1-1 0,0 1 1,4-6-1,-3 2-2090,2 43-19331</inkml:trace>
</inkml:ink>
</file>

<file path=ppt/ink/ink2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36:05.90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82 91 2304,'-8'-5'7468,"-4"10"-4616,9-3-2591,0 0 0,1 0 0,-1 1 0,1-1 0,-1 0 0,1 1 0,0 0 0,0 0 0,0-1 0,1 1 0,-3 4 0,0 4 317,-7 22-1,0 3 255,6-18-608,4-11-81,2-12 536,22-65-550,1-2-205,-11 4 983,-13 67-848,1 0 1,-1 1-1,1-1 0,0 0 1,-1 0-1,1 0 1,0 0-1,-1 1 0,1-1 1,0 0-1,0 1 1,0-1-1,-1 0 0,1 1 1,0-1-1,0 1 1,0 0-1,0-1 0,0 1 1,0 0-1,0-1 1,0 1-1,0 0 0,0 0 1,0 0-1,0 0 1,0 0-1,2 0 0,2 1 146,1-1 0,-1 1 0,0 0 0,7 2-1,134 34 1583,-117-33-1616,-1-1 0,1-1 0,51-4 1,-15 0-62,180-7-196,-206 4 292,50-11 0,-75 12-159,-13 4-47,0 0 0,0-1 0,0 1 1,1 0-1,-1 0 0,0 0 0,0 0 0,0 0 0,0 0 0,0 0 1,0 0-1,1 1 0,-1-1-2,-1 0-1,0 0 1,0 1-1,0-1 1,0 0 0,0 0-1,1 0 1,-1 0 0,0 1-1,0-1 1,0 0-1,0 0 1,0 0 0,0 1-1,0-1 1,0 0 0,0 0-1,0 1 1,0-1 0,0 0-1,0 0 1,0 0-1,0 1 1,0-1 0,0 0-1,0 0 1,0 0 0,0 1-1,0-1 1,0 0-1,0 0 1,0 0 0,-1 1-1,1-1 1,0 0 0,-18 21 80,15-18-9,-66 77-71,43-48 25,-222 246 1337,82-90-986,149-166-304,0 0 0,1 2 1,2 0-1,-17 37 0,-11 24-14,17-36 6,13-26-50,-2 0-1,0 0 1,-1-2 0,-33 35-1,4-14 325,28-31-298,15-11-150,9-7 5,68-38-197,52-43 304,-127 86 0,1 1 0,0-1 0,0 1 0,0 0 0,1 0 0,-1 0 0,0 0 0,0 0 0,1 0 0,-1 1 0,0-1 0,1 1 0,-1-1 0,0 1 0,1 0 0,-1 0 0,5 1 0,-6-1 7,0 0 0,0 0 0,0 0-1,0 0 1,-1 0 0,1 0 0,0 0 0,0 0 0,0 0-1,0 1 1,0-1 0,0 0 0,0 1 0,-1-1 0,1 1-1,0-1 1,0 1 0,-1-1 0,1 1 0,0 0 0,0-1 0,-1 1-1,1 0 1,-1-1 0,1 1 0,-1 0 0,1 0 0,-1 0-1,1-1 1,-1 1 0,0 0 0,1 0 0,-1 0 0,0 0-1,0 0 1,0 0 0,0 0 0,0 1 0,3 9 73,0-7-16,-2-1-48,0 0 1,1-1 0,0 1-1,0 0 1,0-1 0,0 1-1,0-1 1,0 0 0,1 1-1,-1-1 1,1 0 0,0-1-1,-1 1 1,1 0 0,5 1-1,-1 0 77,0-1-1,1 0 0,-1-1 1,1 0-1,0 0 0,0 0 0,-1-1 1,1-1-1,14-1 0,-21 2-104,0 0 0,0-1 0,0 1 1,0-1-1,0 1 0,0-1 0,0 1 0,0-1 0,0 0 0,0 1 0,0-1 0,1-1 0,-2 2 16,1-1-1,-1 1 1,1-1-1,-1 1 1,1-1-1,-1 1 1,1 0-1,-1-1 1,1 1-1,-1 0 1,1 0-1,0-1 1,-1 1-1,1 0 1,-1 0-1,1 0 1,0 0-1,-1 0 1,1-1-1,0 1 1,-1 0-1,1 1 1,0-1-1,-1 0 1,2 0-1,-2 0-108,1 0 0,-1 1 0,1-1-1,0 0 1,-1 0 0,1 0-1,-1 0 1,1 0 0,-1 0 0,1 0-1,-1 0 1,1-1 0,-1 1-1,1 0 1,-1 0 0,1 0 0,-1 0-1,1-1 1,-1 1 0,1 0-1,-1-1 1,1 1 0,1-1-536,0 0 0,-1 0 1,1 0-1,0 1 0,0-1 1,0 0-1,0 1 0,0 0 1,0-1-1,0 1 0,0 0 0,0 0 1,2 1-1,-1-1-620,0 0-1,1-1 1,-1 1-1,0 0 1,5-2 0,6-2-1550,0 3-1274</inkml:trace>
</inkml:ink>
</file>

<file path=ppt/ink/ink2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36:06.29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14 8 7456,'0'0'105,"0"0"-1,0 0 1,0-1 0,0 1-1,0 0 1,0 0 0,0-1 0,0 1-1,0 0 1,0-1 0,0 1 0,0 0-1,0 0 1,0-1 0,0 1 0,0 0-1,1 0 1,-1-1 0,0 1 0,0 0-1,0 0 1,0-1 0,0 1 0,1 0-1,-1 0 1,0 0 0,0 0 0,0-1-1,1 1 1,-1 0 0,1 0 0,6 4 2555,-5-3-2287,-1 1 1,1 0 0,-1-1 0,0 1-1,0 0 1,0 0 0,0-1-1,0 1 1,1 3 0,0 14 928,0-1 0,-1 1 1,-3 35-1,-13 56 735,8-67-1497,3-17-500,-10 37 0,13-60 1276</inkml:trace>
</inkml:ink>
</file>

<file path=ppt/ink/ink2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36:06.63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80 99 7040,'-16'-43'3178,"16"41"-2883,-1 0 0,0 0-1,1-1 1,0 1 0,0 0-1,0 0 1,0-1-1,0 1 1,0 0 0,0 0-1,1-1 1,-1 1 0,1 0-1,-1 0 1,2-3 0,-1 4-166,-1 0 0,1 0 0,-1 0 0,1 0 0,-1 0 0,1 0 0,-1 0 0,1 1 1,0-1-1,-1 0 0,1 0 0,0 1 0,0-1 0,0 0 0,0 1 0,0-1 0,-1 1 0,1-1 1,0 1-1,0-1 0,0 1 0,0 0 0,0-1 0,1 1 0,-1 0 0,0 0 0,0 0 0,0 0 1,0 0-1,0 0 0,0 0 0,0 0 0,2 1 0,1 1 28,-1-1 0,0 1-1,1 0 1,-1 0 0,0 0-1,0 1 1,-1-1 0,1 1 0,0-1-1,-1 1 1,1 0 0,-1 0-1,0 0 1,0 1 0,0-1 0,2 6-1,2 6 267,0 1 0,5 21-1,-11-36-397,9 33 558,15 66 1019,-22-88-1326,-1 1 0,0-1 0,0 0 0,-1 1 0,-1-1 0,-2 14 0,2-20-183,-1 0-1,0 0 0,0 0 0,0 0 1,-1 0-1,0-1 0,0 1 0,-5 6 1,7-10-80,-1 0 0,1 0 0,-1 0 0,0-1 0,0 1 0,0 0 0,0-1 0,0 1 0,0-1 0,0 1 0,0-1 0,-1 0 1,1 0-1,0 0 0,-1-1 0,1 1 0,-1 0 0,1-1 0,-1 1 0,1-1 0,-1 0 0,-4 0 0,0-1-315,1-1 0,0 1-1,0-1 1,0 0 0,1-1 0,-1 1-1,0-1 1,-9-7 0,4 2-1799,1 0 0,1-1-1,-11-11 1,20 20 1525,-1-1 0,0 0 0,0 0 0,0 0 0,1 0 0,-1-1 0,0 1 0,1 0 0,-1 0 0,1 0 0,-1 0 0,1-1 0,0 1 0,-1-2 0,4-5-4378</inkml:trace>
</inkml:ink>
</file>

<file path=ppt/ink/ink2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36:07.43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84 102 3392,'-8'-5'10266,"13"14"-7253,-2-7-2709,0 1-1,-1-1 0,1 0 0,0 0 1,1 0-1,-1 0 0,0 0 0,0-1 1,5 2-1,32 9 936,-31-10-1100,1-1-1,-1 0 0,1 0 1,-1-1-1,1 0 1,-1-1-1,1 0 0,-1 0 1,14-5-1,-16 4-132,0 0-1,0-1 1,-1 0-1,1 0 1,-1 0-1,1-1 1,-1 0 0,-1-1-1,1 1 1,0-1-1,-1 0 1,9-11-1,-13 14-15,1 0 0,-1 0 0,0-1 1,0 1-1,0 0 0,0-1 0,0 1 0,-1-1 0,1 1 0,-1 0 0,1-1 0,-1 0 0,0 1 0,0-1 0,0 1 0,-1-5 0,1 5 2,-1 1 0,1-1-1,-1 1 1,1-1 0,-1 1 0,0-1-1,1 1 1,-1 0 0,0-1 0,0 1-1,0 0 1,0 0 0,0 0 0,0-1-1,0 1 1,-1 0 0,1 1 0,0-1 0,-1 0-1,1 0 1,0 0 0,-1 1 0,1-1-1,-1 1 1,1-1 0,-1 1 0,-2-1-1,-5 1 17,1-1-1,0 1 1,-1 1-1,1 0 1,-15 3-1,-40 14 567,44-12-382,5-1 82,-1 0 0,2 1 0,-1 0 1,1 1-1,-19 13 0,25-15-127,0 0 0,1 1 0,0 0-1,0 0 1,1 1 0,-1-1 0,2 1 0,-1 1 0,1-1 0,0 1 0,-4 8 0,5-7-61,0 1-1,1 0 1,0 0 0,0 0 0,1 0-1,0 0 1,1 1 0,0-1 0,1 0-1,2 12 1,-1-9-8,1-1-1,0 0 0,1 0 1,0 0-1,1 0 1,0 0-1,12 17 0,-12-23-54,0 0-1,0 0 0,0 0 0,1-1 0,0 0 0,0 0 0,0 0 0,0-1 0,1 0 0,0 0 0,0-1 0,0 0 0,0 0 0,1-1 1,-1 0-1,1 0 0,14 2 0,-6-3-21,1 0 1,-1-1 0,1-1-1,-1 0 1,0-1 0,0-1-1,22-6 1,-26 5-379,0 0 0,-1-1 1,1 0-1,-1-1 0,10-7 0,-12 6-1169,0 1 0,-1-1 1,0-1-1,0 1 0,13-19 0,-16 20-209,-1 1-1,1-1 0,0 1 1,10-8-1,4-2-2761</inkml:trace>
</inkml:ink>
</file>

<file path=ppt/ink/ink2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36:07.95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20 46 5984,'-7'-3'901,"-3"-4"-296,8 0 4571,2 6-4894,0 1-1,0-1 0,0 0 0,0 0 1,1 1-1,-1-1 0,0 0 1,1 1-1,-1-1 0,0 0 0,1 1 1,-1-1-1,1 0 0,-1 1 1,1-1-1,-1 1 0,1-1 0,-1 1 1,1-1-1,1 0 0,19-8 2106,-15 7-2086,0 1-1,0 0 0,0 0 0,0 1 1,8 0-1,-12 0-247,1 1 1,-1-1-1,0 1 0,0 0 1,1 0-1,-1 0 0,0 0 1,0 0-1,0 0 0,0 1 1,0-1-1,0 0 0,-1 1 1,1 0-1,0-1 1,-1 1-1,1 0 0,-1 0 1,0 0-1,0 0 0,1 0 1,-1 0-1,0 3 0,2 3 22,0 0-1,0 1 1,-1-1 0,1 15-1,-2-13 27,0 1 0,-1 0 0,-1-1 0,0 1 0,0-1 0,-3 13 0,-22 58 1429,2-6-60,23-74-1437,1 0-1,0 0 1,-1 0 0,1-1 0,0 1 0,0 0 0,0 0-1,0 0 1,0 0 0,0-1 0,0 1 0,0 0 0,0 0-1,0 0 1,0 0 0,0 0 0,1-1 0,-1 1 0,0 0-1,1 0 1,-1 0 0,1-1 0,-1 1 0,0 0 0,1-1-1,0 1 1,-1 0 0,1-1 0,-1 1 0,1-1 0,0 1-1,-1-1 1,1 1 0,0-1 0,0 1 0,-1-1 0,1 0-1,0 1 1,0-1 0,0 0 0,0 0 0,-1 1 0,1-1-1,2 0 1,3 0-38,1 0-1,0-1 0,0 1 0,11-4 0,-6 2 40,34-5-191,27-3-2576,1 3-4264,-68 7 5745,-1 0-1,1 0 1,-1 0 0,9 2 0,-11-1 655,0 0 0,0 1 1,0-1-1,0 1 1,0-1-1,4 4 1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3:07:56.02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 85 2912,'-9'3'6110,"18"-10"-3671,34-33 1390,-7 14-2539,-33 24-1197,0 0 1,0 1-1,1-1 1,-1 1-1,0-1 0,1 1 1,-1 0-1,1 0 1,4 0-1,-7 1-92,0 0 0,0 0 0,1 0-1,-1 0 1,0 1 0,0-1 0,0 0 0,0 1-1,0-1 1,0 1 0,0-1 0,0 1 0,0-1-1,0 1 1,0 0 0,0-1 0,-1 1 0,1 0 0,0 0-1,0 0 1,-1 0 0,1 0 0,0 0 0,-1 0-1,1 0 1,-1 0 0,1 0 0,-1 0 0,0 0-1,1 0 1,-1 0 0,0 0 0,0 1 0,1 5 7,-1 0 1,1-1-1,-1 1 1,-2 8-1,2-12 2,-4 21 64,0 0-1,-2-1 1,-15 41 0,18-56-76,-3 8 29,-1 1 0,-1-1-1,0-1 1,-1 0 0,-20 26-1,15-23 156,-18 23 1044,32-40-1210,-1-1-1,1 0 1,0 0-1,0 0 1,0 0-1,0 0 1,0 1-1,-1-1 1,1 0-1,0 0 1,0 0-1,0 1 1,0-1-1,0 0 1,0 0-1,0 0 1,0 1-1,0-1 0,0 0 1,0 0-1,0 1 1,0-1-1,0 0 1,0 0-1,0 0 1,0 1-1,0-1 1,0 0-1,0 0 1,0 0-1,0 1 1,0-1-1,0 0 1,1 0-1,-1 0 1,0 1-1,0-1 1,0 0-1,0 0 0,0 0 1,1 0-1,-1 0 1,0 1-1,0-1 1,0 0-1,1 0 1,-1 0-1,0 0 1,0 0-1,0 0 1,1 0-1,-1 0 1,0 0-1,0 0 1,0 0-1,1 0 1,-1 0-1,0 0 0,0 0 1,1 0-1,-1 0 1,0 0-1,1 0 1,17-3 646,-13 2-597,120-13 873,-117 13-1017,0 1 0,0 0 0,0 0 0,-1 0 0,1 1 0,0 0 0,0 1 0,-1 0 0,1 0 0,9 4 0,-7 2-3444,-5-4 1216,1-7-2204</inkml:trace>
</inkml:ink>
</file>

<file path=ppt/ink/ink2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36:09.42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25 240 3808,'-1'-2'191,"-1"1"-1,1 0 1,-1 1 0,0-1-1,0 0 1,1 0 0,-12-1 10692,33 2-8275,-9 0-2075,0 2-1,12 2 1,17 1-83,20-1 306,224 1 1528,-263-8-1993,0 0 0,-1-2 0,1-1 0,31-13 0,28-7 137,154-23-154,-59 14-170,97-7-64,2 23 41,-29 3-20,-121 6-91,1 6 1,-1 5 0,184 26-1,-186-15 213,179-3 0,-281-9-202,75-2 787,166-26 0,-196 16-1031,12-2-1702,-25 8-5892,-50 5 7457,0 1 0,0 0 0,-1 0 0,1 0 0,0 1 0,-1-1 0,1 0 0,0 1 0,2 0 0,15 12-7077</inkml:trace>
</inkml:ink>
</file>

<file path=ppt/ink/ink2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36:10.37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22 3136,'0'0'20,"1"0"0,-1 1 0,0-1 0,0 0 0,1 0-1,-1 0 1,0 0 0,0 0 0,0 0 0,1 1 0,-1-1 0,0 0 0,1 0 0,-1 0 0,0 0 0,0 0 0,1 0 0,-1 0-1,0 0 1,0 0 0,1 0 0,-1 0 0,0 0 0,1 0 0,-1 0 0,0 0 0,0-1 0,1 1 0,-1 0 0,0 0 0,0 0 0,0 0-1,1 0 1,-1-1 0,0 1 0,0 0 0,0 0 0,1 0 0,-1-1 0,0 1 0,0 0 0,0 0 0,0 0 0,1-1 0,-1 1-1,0 0 1,0-1 0,0 1 0,0 0 0,0 0 0,0-1 0,0 1 0,0 0 0,0 0 0,0-1 0,0 1 0,0 0 0,0 0 0,0-1-1,0 1 1,0 0 0,0-1 0,-1 1 0,1-1 154,0 0 0,0 1 0,0-1 0,0 0 0,0 0-1,0 1 1,0-1 0,0 0 0,1 1 0,-1-1 0,0 0 0,0 1 0,1-1 0,-1 0-1,0 1 1,1-1 0,0 0 0,-1 0 278,1 1 0,0 0 0,0 0 0,0 0 0,0-1 0,0 1 1,-1 0-1,1 0 0,0 0 0,0 1 0,0-1 0,0 0 0,0 0 0,-1 0 0,1 1 0,1-1 0,1 7 16,-1 0 1,0 0-1,0 0 0,0 0 1,-1 0-1,0 0 0,-1 1 1,0 12-1,1 5 80,0 10 214,-4 44 1,0-26-299,-5 102 568,-3 104 304,11-255-1306,0-1 1,1 1-1,-1 0 1,0 0-1,1-1 1,2 7-1,-3-9-32,0-1 0,0 0 1,1 0-1,-1 1 0,0-1 0,0 0 0,0 0 0,1 0 0,-1 0 0,0 0 1,0 1-1,1-1 0,-1 0 0,0 0 0,1 0 0,-1 0 0,0 0 0,0 0 0,1 0 1,-1 0-1,0 0 0,1 0 0,-1 0 0,0 0 0,0 0 0,1 0 0,-1 0 1,0 0-1,0 0 0,1 0 0,-1 0 0,0-1 0,1 1 0,-1 0 0,0 0 0,0 0 1,0 0-1,1-1 0,-1 1 0,10-7-153,-9 6 135,10-10-271,-1-1 0,1 0 0,-2-1 0,13-21 0,3-4 252,-6 11-33,40-41-1,-50 59 240,0 0-1,1 1 0,-1 1 0,2 0 0,-1 0 0,1 1 0,22-10 0,-31 16-116,-1-1 0,1 1-1,-1-1 1,1 1 0,0 0 0,-1-1-1,1 1 1,-1 0 0,1 0 0,0 0-1,-1 0 1,1 0 0,0 1-1,-1-1 1,1 0 0,-1 1 0,1-1-1,-1 1 1,1 0 0,1 0 0,-1 1 21,0-1 0,0 1 1,-1 0-1,1 0 1,0 0-1,-1 0 1,1 0-1,-1 0 1,0 0-1,0 0 1,0 0-1,1 3 0,1 5 123,0-1 0,-1 1 0,-1-1 0,0 1-1,1 17 1,-2-8-75,-1 0 0,-1 0 0,0 0 0,-2-1-1,0 1 1,-8 23 0,9-36-402,0 0 0,0 0-1,-5 7 1,7-12-536,0 1 1,0-1-1,0 0 0,-1 1 1,1-1-1,0 0 0,-1 0 1,1 0-1,-1 0 0,-1 1 1,8-18-8962,-4 14 9053,12-30-3470,1-8 1904</inkml:trace>
</inkml:ink>
</file>

<file path=ppt/ink/ink2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36:10.79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971 8 3136,'-9'-8'4762,"6"9"-4432,1 0 0,-1 0-1,1 0 1,-1-1-1,1 1 1,-1-1-1,0 1 1,-3-1-1,-16 3 1207,-46 16 2712,-75 32 0,-63 40-660,145-63-3241,-171 84 280,70-32-800,135-68-363,13-6-4613,38-12 215,24-9-1828</inkml:trace>
</inkml:ink>
</file>

<file path=ppt/ink/ink2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36:16.91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11 414 3808,'-10'-8'6472,"16"3"-1915,2 0-4261,-1 0 1,0-1-1,0 0 1,0 0-1,-1 0 1,7-9-1,-8 10-206,14-12 694,-19 39-48,-5 15 6,2 50-1,2-24-341,2 85 506,2-48-212,-3-79-618,1 0 1,1 0 0,1 0 0,7 26 0,-9-41-60,0-1 0,0 1 1,-1 10-1,0-15 239,1 0-395,1 3 157,0-1 0,0 0-1,0 1 1,-1 0-1,1-1 1,-1 1 0,1 5-1,-1-5 73,0 0 0,0 0-1,0 0 1,1-1 0,-1 1 0,1 0-1,3 4 1,-4-6-74,0-2-3,0 0 1,-1 1 0,1-1-1,0 1 1,0-1-1,-1 1 1,1-1-1,0 1 1,-1-1-1,1 1 1,-1-1 0,1 1-1,-1 0 1,1 0-1,-1-1 1,1 1-1,-1 0 1,1 0-1,-1-1 1,0 2-1,6 16 284,-6-16-286,-1-2-75,1 0 65,0 0-1,0 1 1,0-1-1,-1 0 1,1 0-1,0 1 1,0-1-1,0 0 1,0 0-1,-1 1 1,1-1-1,0 0 1,0 0-1,0 1 1,0-1-1,0 0 1,0 1-1,0-1 1,0 0-1,0 1 1,0-1-1,0 0 1,0 0-1,0 1 1,0-1-1,0 0 1,0 1-1,1-1 1,0 8-16,0-7 42,-1-1-163,0 1 140,1-1-1,-1 0 1,0 0-1,1 0 1,-1 0-1,1 0 1,-1 0-1,0 0 1,1-1-1,-1 1 1,0 0-1,1 0 0,-1 0 1,0 0-1,1 0 1,-1 0-1,0-1 1,1 1-1,-1 0 1,1-1-1,-1 1-20,11-24-479,-7 18 445,-1-1 1,0 1 0,0 0-1,0-1 1,2-10 0,3-7-54,6-19-46,11-70-1,-7 31 207,80-274 125,-92 335-176,0 1-1,-2-1 0,-1 0 0,2-43 1,-5 55-46,1 1 1,3-15-1,-2 14-11,-1 0 0,1-15 0,-1 18 11,-1 0 1,1 0-1,0 0 0,0 0 0,3-10 0,-3 10-62,0 1-1,0-1 1,-1 0-1,0 0 1,0 0-1,-1-7 1,0-6-341,1-19 849,20 50 385,-4-2-457,-1-2 1,2 0-1,-1-1 0,23 6 1,71 13 607,11-8-515,2-5 1,228-6 0,-112-36-412,-93 8 146,316-20 553,-393 40-543,70 8 1,67 17 493,-83-8-308,-25-13-1290,-83-3-581,-33-3-7788,-9 3 1703</inkml:trace>
</inkml:ink>
</file>

<file path=ppt/ink/ink2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36:17.72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24 161 5888,'0'0'-1,"-19"-7"3371,19 7-3261,0 0 1,-1-1-1,1 1 1,0 0 0,-1 0-1,1 0 1,0-1-1,0 1 1,-1 0 0,1 0-1,0-1 1,0 1-1,0 0 1,-1 0 0,1-1-1,0 1 1,0 0-1,0-1 1,0 1 0,0 0-1,-1-1 1,1 1-1,0 0 1,0 0 0,0-1-1,0 1 1,0-1 0,0 1-1,0 0 1,0-1-1,0 1 1,0 0 0,1 0-1,-1-1 1,0 1-1,0 0 1,0-1 0,0 1-1,0 0 1,1-1-1,-1 1 1,0 0 0,0 0-1,0-1 1,1 1-1,-1 0 1,0 0 0,0-1-1,1 1 1,-1 0-1,0 0 1,1 0 0,-1 0-1,1-1 1,15-10 2462,28-17-1,56-19-895,-81 38-1317,4-1-147,0 2 0,35-10 0,-48 16-116,0 0 0,0 0 0,0 1-1,0 1 1,0-1 0,0 2 0,0-1 0,19 5 0,-27-5-59,1 1 1,-1 0-1,0 0 0,1 0 0,-1 0 1,0 0-1,0 0 0,0 0 1,1 1-1,-1-1 0,-1 1 1,1-1-1,0 1 0,0 0 1,-1 0-1,1 0 0,-1 0 1,1 0-1,-1 0 0,0 0 0,0 1 1,1 1-1,-1 1 4,0-1 0,0 0 0,-1 0 0,0 0 0,0 0 0,0 0 1,0 1-1,0-1 0,-1 0 0,0 0 0,0 0 0,-2 6 0,-12 30 228,-30 54 1,27-62-246,-2 0 0,-1-1 1,-1-1-1,-2-1 0,0-1 1,-34 29-1,48-49 14,0 1-1,1 0 0,1 1 1,-13 17-1,20-26-74,27-3 653,-1-1 1,0 0-1,47-15 1,15-2 244,-14 11-537,-64 8-365,-1 1-1,1 1 0,-1-1 1,1 1-1,-1 1 0,11 2 0,-17-3-1019</inkml:trace>
</inkml:ink>
</file>

<file path=ppt/ink/ink2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36:18.25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701 8 4320,'0'0'77,"0"0"0,0-1 0,0 1 0,1-1 0,-1 1 0,0 0 0,0-1 1,1 1-1,-1-1 0,0 1 0,1 0 0,-1-1 0,0 1 0,1 0 0,-1 0 0,0-1 0,1 1 0,-1 0 1,1 0-1,-1 0 0,0-1 0,1 1 0,-1 0 0,1 0 0,-1 0 0,1 0 0,-1 0 0,1 0 0,0 0 1,16 0 9486,-23 9-6247,-7 3-2397,-1 1-1,-24 15 1,19-14-475,-19 17-1,3 6 263,2 1 0,-37 55 0,-43 51 393,75-106-800,-2-1 0,-1-1 0,-89 56 0,95-68-383,24-16-423,1-1 0,-1 0 0,-22 10 1,58-26-10860,1-3 7631,-1-1-1972</inkml:trace>
</inkml:ink>
</file>

<file path=ppt/ink/ink2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36:19.10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0 625 3968,'11'3'13499,"-2"-7"-13596,19-18 972,-2-2-1,29-32 1,-11 12-575,70-56-1,-22 22 147,-43 33-8,-1-2-1,43-57 0,-65 75 1425,-45 57-980,-25 52 1,1 27-242,36-85-577,1 0-1,-7 45 1,12-65-78,1 1 1,0-1-1,0 1 1,0-1-1,0 0 1,0 1-1,0-1 1,1 0-1,-1 1 1,1-1 0,0 0-1,0 1 1,-1-1-1,1 0 1,1 0-1,0 2 1,-1-2-8,1-1 0,-1 0 0,1 0 0,-1 0 0,1 0 1,-1 0-1,1 0 0,-1 0 0,1 0 0,0-1 0,0 1 0,-1 0 1,1-1-1,0 0 0,0 1 0,0-1 0,-1 0 0,1 0 0,0 0 1,0 0-1,2-1 0,3 0-113,1-1 0,-1 1 0,1-2 0,-1 1 0,0-1 0,1 0 1,-2-1-1,1 1 0,0-2 0,-1 1 0,0-1 0,0 1 0,0-2 0,0 1 0,-1-1 0,6-6 0,7-13-127,0 0-1,23-45 0,-35 59 241,-2 4 56,135-225 1152,-139 232-1174,10-13 1221,-6 11-359,-4 10 138,-7 48-207,1 1-1,3 0 0,5 68 1,0-113-884,0 0-1,0 1 1,1-1 0,0 0 0,9 19-1,-11-29-161,-1 0 0,1 0 0,0-1 0,0 1 0,0 0-1,0-1 1,0 1 0,1-1 0,-1 1 0,0-1-1,1 0 1,-1 1 0,1-1 0,-1 0 0,1 0 0,0 0-1,-1 0 1,1 0 0,0-1 0,2 2 0,-1-2-287,1 1 1,-1-1-1,0 0 1,0 0 0,0 0-1,1 0 1,-1-1-1,0 1 1,0-1 0,0 0-1,4-1 1,4-3-1003,-1 0 0,0 0 1,0-1-1,0-1 0,12-10 1,22-24-4152</inkml:trace>
</inkml:ink>
</file>

<file path=ppt/ink/ink2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36:29.18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1 142 2080,'5'0'23476,"2"-1"-21626,11-2-5972,-13 2 6165,30-8-1901,0-2 0,-1-1 0,41-22 0,-41 18-32,0 2 0,0 1 0,46-10 0,-70 21 20,1 0-1,0 1 1,20 1-1,-28 0-74,1 0-1,-1 1 1,0-1 0,1 1-1,-1 0 1,0-1-1,1 2 1,-1-1 0,0 0-1,0 1 1,0-1 0,0 1-1,0 0 1,0 0 0,4 4-1,-7-5-56,1 0 0,-1 1 0,1-1-1,-1 1 1,0-1 0,0 1 0,0-1 0,0 1-1,0-1 1,0 1 0,0-1 0,0 1-1,-1-1 1,1 1 0,0-1 0,-2 3 0,38-2-23688</inkml:trace>
</inkml:ink>
</file>

<file path=ppt/ink/ink2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36:49.15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318 105 2656,'-1'0'99,"1"0"0,0 0 0,0-1 0,-1 1 0,1 0 0,0 0 0,0-1 0,0 1 0,0 0 0,-1 0 0,1 0 0,0-1 0,0 1 0,0 0 0,0 0 0,0-1 0,0 1 0,0 0 0,0-1 1,0 1-1,0 0 0,0 0 0,0-1 0,0 1 0,0 0 0,0-1 0,0 1 0,0 0 0,0 0 0,0-1 0,0 1 0,0 0 0,0 0 0,0-1 0,1 1 0,1-8 4490,-3-9 30,-2 14-4214,0 0 1,0-1-1,0 1 1,-1 0-1,1 0 1,-1 0-1,1 1 1,-1 0-1,-6-3 1,4 1-182,-1 1 1,0 0 0,0 1-1,0-1 1,-8 0-1,9 2-151,0 1 0,1-1 0,-1 2 0,1-1 0,-1 0 0,1 1 0,-1 0 0,1 1 0,-10 3 0,-2 2 266,-26 16 1,30-16-314,8-3-22,-1-1 0,1 2 0,0-1 0,0 1 0,0-1 0,0 1-1,1 1 1,0-1 0,0 1 0,0-1 0,-3 9 0,1 0 30,0 0-1,1 1 1,-7 28-1,11-41-12,1 1-1,0-1 1,0 1-1,-1-1 1,1 1-1,1 0 1,-1-1-1,0 1 1,1-1-1,-1 1 1,1-1-1,0 1 1,0-1-1,0 0 1,0 1-1,2 2 1,-1-1 22,1-1 0,0 1 1,0-1-1,0 0 0,0 0 0,1 0 0,-1-1 1,8 5-1,1-1 88,-1-1 0,1 0 1,0-1-1,0 0 0,23 3 1,9 0 43,0-3-1,0-2 1,1-1 0,80-10 0,-107 5-113,1 0 1,-1-1-1,-1-1 0,1-1 0,33-18 1,-44 20-42,0 0 0,0-1 1,0 0-1,-1 0 0,0 0 1,0-1-1,10-14 0,-14 17 36,0 0 0,0 0-1,-1 0 1,1 0-1,-1 0 1,0 0 0,0 0-1,0-1 1,0 1 0,-1 0-1,0-1 1,1 1 0,-2 0-1,1-1 1,-1-5-1,-2-3-21,-1-1 0,0 1 0,-9-17 0,11 25-10,-1 1 1,1-1 0,-1 1 0,0 0 0,-1 0 0,1 0 0,-1 1 0,0-1 0,1 1 0,-9-5-1,5 3-117,0 1-1,0 0 0,-1 0 0,1 1 0,-16-4 1,-1 6-3396,24 1 3295,0 1 1,-1-1 0,1 0 0,0 0-1,-1 1 1,1-1 0,0 0 0,0 1 0,-1-1-1,1 0 1,0 1 0,0-1 0,0 1-1,0-1 1,-1 0 0,1 1 0,0-1-1,0 1 1,0-1 0,0 0 0,0 1 0,0-1-1,0 1 1,0-1 0,0 1 0,0 11-2165,3 5-2155,-3 4 1478</inkml:trace>
</inkml:ink>
</file>

<file path=ppt/ink/ink2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36:50.40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444 19 6048,'-5'-3'10032,"5"3"-9964,0-1 1,0 1-1,0 0 1,0 0 0,0 0-1,0-1 1,0 1 0,0 0-1,0 0 1,0 0 0,0-1-1,0 1 1,0 0 0,0 0-1,0 0 1,0-1 0,0 1-1,0 0 1,0 0 0,0 0-1,0-1 1,0 1 0,1 0-1,-1 0 1,0 0 0,0 0-1,0-1 1,0 1 0,0 0-1,1 0 1,-1 0-3,0-1 0,1 1 0,-1 0-1,0 0 1,0 0 0,0-1 0,0 1 0,1 0 0,-1-1 0,0 1 0,0 0 0,0 0 0,0-1-1,0 1 1,0 0 0,0-1 0,0 1 0,0 0 0,1-1 0,-1 1 0,0 0 0,-1 0 0,1-1 0,0 1-1,-3-1 33,0 0-1,-1 1 0,1 0 0,0-1 0,0 1 1,-1 1-1,-3-1 0,0 1 171,-73 4 478,66-4-579,0 1-1,0 1 0,0 0 0,-26 10 1,5-2 137,18-6-176,1 0 0,0 1-1,0 0 1,1 1 0,0 1-1,-18 12 1,27-16-101,1 0 0,0 1 0,0-1 0,0 1 0,1 0 0,0 0 0,0 1 1,0-1-1,0 1 0,1 0 0,0 0 0,0 0 0,1 0 0,0 0 0,0 1 0,0-1 0,1 1 0,-1 10 0,1-12 13,1 0 0,0 0 1,0-1-1,1 1 0,0 0 0,-1 0 0,1 0 0,1-1 0,-1 1 0,1 0 1,0-1-1,0 0 0,5 8 0,-5-9-7,0-1 0,0 0 0,0 1 0,1-1 1,-1 0-1,1 0 0,-1 0 0,1 0 0,0-1 0,0 1 0,0-1 1,0 0-1,0 0 0,0 0 0,0 0 0,0 0 0,0-1 0,1 1 0,-1-1 1,0 0-1,6 0 0,5-2-38,0 0 0,0 0 1,0-1-1,-1-1 0,20-8 0,64-34-55,-90 43 74,23-12 38,73-40-7,-88 45 0,0 1-1,-1-2 1,-1 0 0,21-21-1,-33 31-19,1-1-1,0 0 1,-1-1-1,1 1 1,-1 0-1,0 0 1,0 0-1,0-1 1,0 1-1,0-1 1,0 1-1,-1-1 1,2-4-1,-3 6-15,1-1 0,0 1-1,0-1 1,0 1-1,-1-1 1,1 1 0,-1-1-1,1 1 1,-1 0 0,0-1-1,1 1 1,-1 0-1,0 0 1,0 0 0,0-1-1,0 1 1,0 0 0,0 0-1,0 0 1,0 0-1,-1 1 1,1-1 0,0 0-1,0 0 1,-1 1 0,-1-2-1,-5-1-54,0 1 0,0-1-1,0 1 1,0 1 0,0 0-1,-1 0 1,1 0 0,0 1-1,-9 1 1,-13 2-567,-34 8 0,15-3-1047,46-7 1273,-1-1-1,1 1 1,0 0 0,-1 0-1,1 0 1,0 1 0,-4 1-1,6-2 246,1-1 0,-1 0 0,1 1 0,0-1 1,-1 0-1,1 1 0,-1-1 0,1 1 0,0-1 0,-1 0 0,1 1 0,0-1 0,-1 1 0,1-1 0,0 1 0,0-1 0,0 1 0,-1-1 0,1 1 0,0 0 0,0-1 0,0 1 0,0-1 0,0 1 0,0-1 0,0 1 0,0-1 0,0 1 0,0 0 0,0-1 0,1 1 0,-1-1 0,0 1 0,0-1 0,0 1 0,1-1 1,-1 1-1,0-1 0,1 1 0,-1-1 0,0 0 0,1 1 0,-1-1 0,1 1 0,-1-1 0,0 0 0,1 1 0,-1-1 0,2 0 0,17 14-3111,7 6-1963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3:07:57.49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58 3232,'0'0'271,"0"-1"0,0 1 0,0-1 0,1 1 0,-1-1-1,0 1 1,1-1 0,-1 1 0,0-1 0,1 1 0,-1 0 0,1-1 0,-1 1 0,0-1 0,1 1 0,-1 0 0,1 0-1,-1-1 1,1 1 0,-1 0 0,1 0 0,-1 0 0,1-1 0,0 1 0,-1 0 0,1 0 0,-1 0 0,1 0 0,-1 0 0,2 0-1,4 8 5439,-2 1-4999,0-2-2263,4 13 1999,0 1 1,7 28 0,-9-26-209,4 20 212,7 60 1,-6-31-120,8 5 2320,-18-82-2541,-1 0 1,1 0-1,0 0 1,1 0-1,2-8 1,6-16-134,0-31 221,4-19-76,-11 70-92,7-31 11,25-58 0,-21 58 78,-13 34-157,1 0 0,0 0 1,0 0-1,1 0 1,0 0-1,6-9 1,-8 7-207,-1 3-408,1 3 33,1 0 0,-1 0 1,1 0-1,0 1 0,0-1 1,0 0-1,0 1 0,0-1 1,0 1-1,4-2 1,3 0-1996,1 3 892</inkml:trace>
</inkml:ink>
</file>

<file path=ppt/ink/ink2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36:50.82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 64 9632,'-1'-1'121,"1"1"0,0 0 0,0-1 0,0 1 0,-1 0 0,1-1 0,0 1 0,0-1 0,0 1 0,0 0 0,0-1 0,0 1 0,0-1 0,0 1 0,0 0 0,0-1 0,0 1 0,0-1 0,0 1 0,0 0 0,0-1 0,0 1 0,0-1 0,1 1 0,-1 0 0,0-1 0,0 1 0,0 0 0,1-1 0,-1 1 0,1-1 0,12-3 1137,-10 4-1199,61-6 4319,-21 3-3092,327-13 1686,-167 11-2776,-124 5-454,25-3-2316,-84 2-842,28-8 0,-31 6 883</inkml:trace>
</inkml:ink>
</file>

<file path=ppt/ink/ink2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36:51.40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25 3 8800,'0'-1'157,"0"1"0,-1 0 0,1 0 0,-1 0 0,1-1 0,0 1 0,-1 0 0,1 0 0,0 0 0,-1 0 0,1 0 0,0 0 0,-1 0 0,1 0 0,-1 0 0,1 0 0,0 0 0,-1 0 0,1 0 0,-1 0 0,1 0 0,0 0 0,-1 1 0,3 7 3347,0-2-3379,1 6 390,0 0-1,-1 0 1,-1 1 0,0-1 0,-1 1 0,-1 15-1,1 3-192,-1 73 782,-16 124 0,14-212-1086,0 2 98,1-1 0,0 1 0,1 0 0,3 25-1,-2-42-130,0-1-1,0 1 1,0-1-1,0 1 1,0 0-1,0-1 1,0 1-1,1-1 1,-1 1-1,0-1 1,0 1-1,1-1 1,-1 1-1,0-1 1,1 1-1,-1-1 1,0 1-1,1-1 1,-1 0-1,1 1 1,-1-1-1,1 0 0,-1 1 1,1-1-1,-1 0 1,1 0-1,-1 1 1,1-1-1,-1 0 1,1 0-1,-1 0 1,1 0-1,-1 0 1,1 0-1,0 0 1,-1 0-1,1 0 1,-1 0-1,1 0 1,-1 0-1,1 0 1,0 0-1,-1 0 1,1-1-1,-1 1 1,1 0-1,0-1 1,4-1-174,1-1-1,-1 0 1,9-7 0,-8 6 106,57-44-674,-40 29 718,1 1-1,1 1 1,0 2-1,31-15 1,-52 28 84,-1 1 0,1 0-1,-1 0 1,1 0 0,0 0 0,0 0 0,-1 1 0,1 0 0,0 0 0,0 0 0,0 0 0,-1 0 0,1 1 0,0-1 0,0 1-1,-1 0 1,1 1 0,-1-1 0,1 0 0,3 3 0,-3-1 62,0 0 0,0 0 0,0 0 0,-1 1 0,1 0 0,-1-1 1,0 1-1,0 1 0,0-1 0,0 0 0,-1 1 0,0-1 0,0 1 0,2 5 0,3 10 223,-2-8-264,-1 0 0,-1 0 1,0 1-1,2 14 0,-4-20-583,0 1 0,1 0-1,4 14 1,-4-16-2434,9-29-8839,-9-5 7913</inkml:trace>
</inkml:ink>
</file>

<file path=ppt/ink/ink2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36:51.75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639 4 9472,'-52'-3'4288,"-4"12"-3712,26-2 1504,-7 7-1249,-7 1 1409,-6 12-1248,-3 2 32,10 5-608,-5 2-192,6-1-128,9-2-352,0-8 128,5-4-2784,4-4 1632,6-4-5119,-6-13 3583,1-4-2176</inkml:trace>
</inkml:ink>
</file>

<file path=ppt/ink/ink2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36:52.68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519 18 6464,'0'0'161,"0"-1"1,0 0-1,0 0 1,0 0 0,-1 0-1,1 0 1,0 0-1,-1 1 1,1-1-1,0 0 1,-1 0 0,1 0-1,-1 1 1,1-1-1,-1 0 1,0 1-1,1-1 1,-1 0-1,0 1 1,1-1 0,-1 1-1,0-1 1,-1 0-1,1 1 47,0 0 1,0 0-1,0 0 0,0 1 0,0-1 1,0 0-1,0 0 0,0 1 0,0-1 0,0 0 1,0 1-1,0-1 0,0 1 0,0 0 1,0-1-1,0 1 0,0 0 0,1-1 1,-1 1-1,0 0 0,-1 1 0,-27 34 1472,1 1-1,-44 76 0,41-60-962,-4 3-55,2 1 1,3 1 0,-22 64-1,-85 324 730,125-395-1245,2-1 0,3 1 0,2 1 0,2-1 0,2 1 0,3-1 0,2 1-1,2-1 1,2 0 0,23 75 0,-25-106-342,2-1 0,0 0-1,12 21 1,-15-31-346,1-1 0,-1 0 1,1 0-1,1-1 0,0 1 1,0-1-1,0-1 0,15 11 0,-20-15 133,1-1-1,-1 0 1,1 1-1,0-1 0,0 0 1,-1-1-1,1 1 1,0 0-1,0-1 1,0 0-1,0 1 0,0-1 1,0 0-1,0-1 1,0 1-1,-1 0 1,6-2-1,36-13-6716</inkml:trace>
</inkml:ink>
</file>

<file path=ppt/ink/ink2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36:54.16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202 22 4576,'-13'-1'1603,"-5"2"14249,24-1-15715,0 1 0,0 0 0,11 4 0,7 1 51,23 4 292,-17-4-245,0 0 0,31 0-1,169-16 39,-94 1-178,-71 6-73,77-2 58,-107 3 74,40-6 1,-45 0-71,-26 6-85,-1 1-1,1-1 1,0 1 0,0 0-1,0 1 1,6-1 0,-9 1-5,-1 0 0,0 0 0,1 0 0,-1-1 0,1 1 0,-1 0 0,1 0 0,-1 0 0,1 0 0,-1 0 0,1 0 0,-1-1 0,0 1 0,1 0 1,-1 0-1,1-1 0,-1 1 0,0 0 0,1 0 0,-1-1 0,0 1 0,1-1 0,-1 1-18,0-1 1,1 1-1,-1 0 0,0-1 0,1 1 1,-1 0-1,0 0 0,1-1 0,-1 1 1,0 0-1,1 0 0,-1 0 0,0-1 1,1 1-1,-1 0 0,1 0 0,-1 0 1,1 0-1,-1 0 0,0 0 0,1 0 1,0 0-1,-4 0-7,0 1-1,0 0 1,0 0 0,0 0-1,0 1 1,1-1 0,-1 1 0,1-1-1,-1 1 1,-4 4 0,-12 6-30,-84 36 45,-14 7 144,83-35 31,0 2 1,-46 41 0,-55 62 169,53-47-97,24-26-24,-2-2 0,-81 50 0,126-90-176,-140 90 218,144-92-212,1-1-1,0 1 0,1 1 1,0 0-1,0 0 0,1 1 1,0 0-1,-9 16 0,14-13-24,3-13-12,0 0-1,0 1 1,0-1 0,0 0 0,0 0 0,0 0 0,0 0 0,0 1 0,0-1-1,0 0 1,1 0 0,-1 0 0,0 0 0,0 0 0,0 1 0,0-1 0,0 0-1,1 0 1,-1 0 0,0 0 0,0 0 0,0 0 0,0 0 0,1 0 0,-1 0-1,0 0 1,0 0 0,0 1 0,1-1 0,-1 0 0,0 0 0,0 0 0,1 0-1,22-8 67,-14 4-53,26-6-32,0 1 0,48-5 1,-33 5-15,37-4 154,95-2 1,-146 13 18,1 3 1,-1 1-1,1 2 0,-1 1 1,0 2-1,0 1 0,41 16 0,-65-19-132,0 0-1,0-1 1,1-1-1,-1 0 0,1-1 1,21 1-1,-33-3-413,-11-17-12693</inkml:trace>
</inkml:ink>
</file>

<file path=ppt/ink/ink2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36:54.88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28 3 9376,'-1'0'145,"1"0"1,0 0 0,-1-1 0,1 1-1,0 0 1,0 0 0,-1-1-1,1 1 1,0 0 0,-1 0-1,1 0 1,-1 0 0,1 0 0,0 0-1,-1 0 1,1-1 0,0 1-1,-1 0 1,1 0 0,0 0-1,-1 0 1,1 1 0,-1-1 0,0 0-1,2 0-117,-1 0 0,0 0-1,0 0 1,0 0 0,0 0 0,0 0-1,0 0 1,0 0 0,0 0-1,0 0 1,0 0 0,0 0 0,0 0-1,0 0 1,0 0 0,0 1-1,0-1 1,0 0 0,0 0 0,0 0-1,0 0 1,0 0 0,0 0-1,0 0 1,0 0 0,0 0-1,0 0 1,0 0 0,0 0 0,0 0-1,0 0 1,0 0 0,0 1-1,0-1 1,0 0 0,0 0 0,0 0-1,0 0 1,0 0 0,0 0-1,0 0 1,0 0 0,0 0 0,0 0-1,0 0 1,0 0 0,0 0-1,0 0 1,0 0 0,0 0 0,0 1 224,1-1 1,0 1 0,-1-1 0,1 0 0,0 1 0,-1 0-1,1-1 1,-1 1 0,1-1 0,-1 1 0,1 0 0,-1-1-1,1 1 1,-1 0 0,1-1 0,-1 1 0,0 0 0,1 1-1,6 17 2486,-6-17-2882,1 9 496,0 0-1,0 0 1,-1 0 0,-1 0 0,0 0 0,-2 16 0,1-11-234,0 54 216,1-36-165,-7 59 0,4-73-6,1 39-1,1-49-428,0-10 260,1 0 0,0 1 0,0-1 0,0 0 0,0 0 0,0 0 0,0 0 0,0 0 0,0 0 1,0 0-1,0 0 0,0 0 0,0 0 0,0 0 0,0 0 0,0 0 0,0 0 0,0 0 0,0 0 0,0 0 1,0 0-1,0 0 0,0 0 0,0 0 0,0 0 0,0 0 0,0 0 0,0 0 0,-1 0 0,1 0 0,0 0 1,0 0-1,0 0 0,0 0 0,0 0 0,0 0 0,0 0 0,0 0 0,0 0 0,0 0 0,0 0 0,0 0 0,0 0 1,0 0-1,0 0 0,0 0 0,0 0 0,0 0 0,-1 0 0,1 0 0,0 0 0,0 0 0,0 0 0,0 0 1,0 0-1,0 0 0,0 0 0,0 0 0,0 0 0,0 0 0,0 0 0,0 0 0,0 0 0,0-1 0,-5-17-575,1-33 407,1 0-1,3 0 0,7-59 1,-6 100 124,1 1 0,0-1 0,0 1 0,1 0 1,7-13-1,-9 18 112,1 0 0,1 1 0,-1-1 0,0 1 0,1-1 0,0 1 0,0 0 0,0 0 0,0 0 0,0 1 0,1-1 0,-1 1 0,1 0 0,0-1 0,4 0 0,-5 2-3,0 0 1,0 1-1,0 0 0,0-1 1,1 1-1,-1 0 0,0 1 1,0-1-1,0 0 0,0 1 1,1 0-1,-1 0 0,0 0 1,0 0-1,3 2 0,8 4 260,23 15 0,-32-19-210,4 3-13,-1 1 1,1 0-1,-1 0 1,0 1-1,-1 0 1,0 0 0,0 1-1,-1 0 1,0 1-1,0-1 1,-1 1-1,-1 0 1,1 0-1,-2 0 1,1 1-1,1 11 1,-3-12-21,0 1 0,-1-1 0,0 0 0,-1 0 0,0 1-1,-1-1 1,0 0 0,0 0 0,-1 0 0,0 0 0,-1 0 0,0 0 0,-1 0 0,0-1 0,-1 0 0,1 0 0,-10 12 0,10-15-63,0-1-1,-1 0 1,0-1 0,0 1 0,0-1 0,-1 0 0,1 0 0,-1-1-1,0 1 1,0-1 0,0 0 0,0-1 0,-9 3 0,10-4-120,0 0 0,-1 0 0,1 0 0,-1-1 0,1 0 0,-1 0 0,1 0 1,0-1-1,-1 1 0,1-1 0,0-1 0,-1 1 0,1-1 0,0 0 0,0 0 0,-8-5 1,-18-11-2118,18 12-1112,-20-16 0,33 22 3276,0 0-152,-1 0 0,1 0 0,-1 0 0,1-1 0,-1 1 0,1 0 0,-1-1 0,1 1 0,0 0 0,-1-1 0,1 1 0,0 0 0,-1-1 0,1 1 0,0-1 0,-1 1 0,1-1 0,0 1 0,0 0 0,-1-1 0,1 1 0,0-1 0,0 1 0,0-1 0,0 1 0,0-1 0,0 0 0,0 1 0,0-1 0,0 1 0,0-1 0,0 1 0,0-1 0,0 1 0,0-1 0,0 1 0,1-1 0,-1 1 0,0-1 0,1 0 0,15-10-5153</inkml:trace>
</inkml:ink>
</file>

<file path=ppt/ink/ink2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36:55.63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19 219 7232,'-16'-8'2314,"42"27"4418,-19-13-6348,1-1 1,-1 1 0,1-1 0,0-1-1,11 6 1,-8-7-157,-1 0 0,1 0 1,-1-1-1,1 0 0,0-1 0,0 0 0,0-1 0,14-1 1,-20 1-193,0-1 1,0 0 0,1-1 0,-1 1 0,0-1-1,-1 0 1,1 0 0,0 0 0,-1-1-1,1 0 1,-1 0 0,0 0 0,0 0 0,0-1-1,0 1 1,0-1 0,-1 0 0,0 0 0,4-6-1,-3 2-25,0 1-1,0-1 1,-1 0-1,0 0 1,0 0-1,-1-1 1,0 1-1,-1-1 0,0 1 1,0-1-1,-1 1 1,0-1-1,0 0 1,-3-11-1,2 16 20,0 0-1,0-1 1,0 1 0,0 0-1,-1 0 1,0 0-1,0 0 1,0 0 0,0 0-1,-1 1 1,0-1 0,1 1-1,-1 0 1,0-1-1,-1 1 1,1 1 0,0-1-1,-1 0 1,0 1-1,0 0 1,1 0 0,-1 0-1,0 0 1,-1 0 0,1 1-1,0 0 1,0 0-1,-1 0 1,-6 0 0,5 1 21,-1 0 1,0 0 0,0 1-1,1 0 1,-1 0 0,0 1-1,1-1 1,-1 2 0,1-1 0,0 1-1,-1 0 1,1 0 0,1 0-1,-1 1 1,0 0 0,1 0-1,0 1 1,0-1 0,0 1-1,1 0 1,-1 0 0,1 1 0,0-1-1,1 1 1,-6 11 0,-3 9 296,1 1 0,1 0 0,1 1 0,1 0 1,2 0-1,-4 42 0,9-60-172,2 0 0,-1 0 0,1 0 0,1-1 0,0 1 0,0 0 0,1-1 0,0 0 0,8 17 0,-10-23-162,0-1-1,1 0 1,-1 0 0,1 0-1,-1 0 1,1 0 0,0 0-1,0 0 1,0-1 0,0 1-1,0-1 1,0 0 0,0 1-1,1-1 1,-1 0 0,0 0 0,1 0-1,-1 0 1,5 0 0,4 1-97,-1-1 0,0-1 0,18 0 0,-10 0-99,58 1-1337,61-1-2854,-109-2 1359,1-1 1,48-11-1,-48 5-63,-1-6-2187</inkml:trace>
</inkml:ink>
</file>

<file path=ppt/ink/ink2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36:56.15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12 56 8640,'-12'-14'2784,"12"14"-2729,0 0 0,0-1 1,0 1-1,0-1 0,0 1 1,0 0-1,0-1 0,0 1 1,0-1-1,1 1 0,-1 0 0,0-1 1,0 1-1,0-1 0,0 1 1,1 0-1,-1-1 0,0 1 1,0 0-1,1-1 0,-1 1 1,0 0-1,1 0 0,-1-1 1,0 1-1,1 0 0,-1 0 1,0-1-1,1 1 0,-1 0 0,1 0 76,7-5 725,0 1 0,1-1 0,-1 2 0,1 0 0,10-3 0,-13 4-634,0 1 1,0 0-1,0 0 0,0 0 1,0 1-1,0 0 1,0 1-1,10 0 1,-13 0-176,-1 0 0,0-1 0,1 1 0,-1 0 0,0 0 0,0 0 0,1 0 0,-1 1 0,0-1 0,0 1 0,0-1 0,-1 1 1,1 0-1,0-1 0,0 1 0,-1 0 0,0 0 0,1 0 0,-1 0 0,0 1 0,0-1 0,0 0 0,0 0 0,1 4 0,-1 0 49,1 1-1,-1 0 0,0 0 1,-1 0-1,0 0 1,0 0-1,0 0 0,-1-1 1,0 1-1,0 0 1,-1 0-1,-3 8 0,-3 4 288,-1 0 0,-19 30-1,-6 13 921,33-61-1267,1-1 1,-1 1 0,1 0-1,0 0 1,-1 0-1,1 0 1,0 0-1,-1 0 1,1 0 0,0 0-1,0 0 1,0 0-1,0-1 1,0 1-1,0 0 1,0 0 0,0 0-1,0 0 1,1 0-1,-1 0 1,0 0-1,1 0 1,-1 0 0,1 0-1,-1 0 1,0-1-1,1 1 1,0 0-1,-1 0 1,1-1 0,0 1-1,-1 0 1,1-1-1,0 1 1,0 0-1,-1-1 1,1 1 0,0-1-1,0 1 1,0-1-1,0 0 1,0 1-1,1-1 1,5 2 149,1 0 0,-1-1 0,1 0 0,12 0 0,-5 1-117,25 1-818,57-2 1,-50-2-5126,-45 10-200,-2-8 4991,0 15-6031</inkml:trace>
</inkml:ink>
</file>

<file path=ppt/ink/ink2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36:57.40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19 608 4896,'-1'0'299,"0"0"-226,0-1 0,1 1 0,-1 0 1,1 0-1,-1 0 0,1 0 0,-1 0 1,0 0-1,1 0 0,-1 0 0,1 0 1,-1 0-1,0 0 0,1 0 0,-1 1 1,1-1-1,-1 0 0,1 0 0,-1 1 1,1-1-1,-1 0 0,1 1 0,-1-1 1,1 0-1,-1 1 0,1-1 0,0 1 1,-1-1-1,1 1 0,0-1 0,-1 1 1,1-1-1,-1 2 1557,7 6 1048,-5-7-2504,1 0 0,-1 0 0,0 0 0,1 0 0,-1 0 0,1 0 0,-1-1 0,1 1 0,-1-1 0,1 1 0,-1-1 0,1 1 0,0-1-1,-1 0 1,1 0 0,-1 0 0,4 0 0,-2-1 18,0 1 0,0-1 0,0 0 0,0 0 0,0 0 0,-1 0 0,1-1 0,4-2 0,1-2 66,0 0 0,0-1 0,-1 0 0,10-12 0,80-105 459,-53 63-890,2 0 343,-4-2 1,59-117 0,-95 166 190,-1 0 0,5-24-1,-7 27-66,-3 1 349,0 10-634,0 0-1,-1 0 1,1 0 0,0 0-1,0 1 1,-1-1 0,1 0-1,0 0 1,0 0-1,-1 1 1,1-1 0,0 0-1,0 1 1,0-1 0,0 0-1,-1 0 1,1 1 0,0-1-1,0 0 1,0 1 0,0-1-1,0 0 1,0 1-1,0-1 1,0 0 0,0 1-1,0-1 1,-7 25 112,-28 81 478,27-85-408,1 1-1,-6 34 1,11-45-143,0 0 1,1 0-1,1 0 1,0 0-1,0 0 1,1 0-1,3 15 1,-4-24-37,1 0 1,-1 0-1,1 0 0,0 0 0,0 0 1,0-1-1,0 1 0,0 0 0,0 0 1,0-1-1,1 1 0,-1-1 1,0 1-1,1-1 0,0 1 0,-1-1 1,1 0-1,2 2 0,-1-2-8,1 0 0,-1 0 0,0 0 0,1 0 0,-1 0 1,1-1-1,-1 0 0,0 1 0,1-1 0,3-1 0,7-1-66,-1 0 0,0-1 0,0 0 0,19-9 0,-8 2 32,0-1 0,-1-1 0,0-1 0,-1-1 0,-1-1 0,0-1 0,-1-1 0,-1 0 0,-1-2 0,0 0 1,-1-1-1,21-34 0,24-39 734,-62 93-692,0 0 0,0 0 0,0 0 0,0 0 0,0 0 0,0 1 0,0-1 0,0 0 0,0 0 1,0 0-1,0 0 0,0 0 0,1 0 0,-1 0 0,0 0 0,0 0 0,0 0 0,0 1 0,0-1 1,0 0-1,0 0 0,0 0 0,0 0 0,0 0 0,0 0 0,0 0 0,1 0 0,-1 0 0,0 0 1,0 0-1,0 0 0,0 0 0,0 0 0,0 0 0,0 0 0,0 0 0,0 0 0,1 0 0,-1 0 1,0 0-1,0 0 0,0 0 0,0 0 0,0 0 0,0 0 0,0 0 0,0 0 0,0 0 0,1 0 0,-1 0 1,0 0-1,0 0 0,0-1 0,0 1 0,0 0 0,0 0 0,0 0 0,0 0 0,0 0 0,0 0 1,0 0-1,1 15 261,-5 23 21,1-21-189,1-5-38,0 0 1,1 0-1,0 0 0,1 1 0,0-1 1,4 24-1,-1-21-271,-1-2 296,1 0 1,0-1-1,7 16 0,-9-25-405,0 0 0,1 0-1,-1-1 1,1 1 0,0 0 0,0 0-1,0-1 1,0 1 0,0-1 0,1 0-1,-1 0 1,1 0 0,0 0 0,-1 0-1,1 0 1,0-1 0,0 1 0,4 1-1,-7-3 8,1 0-1,0 0 1,0 0-1,0 0 1,0 1 0,0-1-1,0 0 1,0-1-1,0 1 1,0 0-1,0 0 1,0 0-1,0-1 1,1 1-1,21-12-2839</inkml:trace>
</inkml:ink>
</file>

<file path=ppt/ink/ink2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36:58.34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81 126 8640,'0'1'165,"-1"-1"1,1 1 0,0-1-1,-1 1 1,1-1-1,0 1 1,0 0 0,0-1-1,0 1 1,0-1-1,0 1 1,0 0 0,0-1-1,0 1 1,0 0-1,0-1 1,0 1 0,0-1-1,0 1 1,0 0 0,0-1-1,1 2 1,9 13 202,-6-8 132,1 1 40,-1 1-1,-1 0 1,1 0 0,-2 0 0,1 0-1,-1 1 1,-1-1 0,2 18 0,-3 6 641,-4 40 1,1-38-547,2-10-352,-20 180 1935,-23-3-783,40-188-1396,-1 1-6,1-1-1,0 1 1,2 0 0,-2 16-1,4-31-52,0 0 0,0 0-1,0-1 1,0 1 0,0 0-1,-1 0 1,1 0 0,0-1-1,0 1 1,0 0 0,0 0-1,0 0 1,-1 0 0,1-1-1,0 1 1,0 0 0,0 0-1,-1 0 1,1 0 0,0 0-1,0 0 1,0-1 0,-1 1-1,1 0 1,0 0 0,0 0-1,-1 0 1,1 0 0,0 0-1,0 0 1,0 0 0,-1 0-1,1 0 1,0 0 0,0 0-1,-1 0 1,1 0 0,0 1-1,0-1 1,-1 0 0,1 0-1,0 0 1,0 0 0,0 0-1,0 0 1,-1 0 0,1 1-1,0-1 1,0 0 0,0 0-1,0 0 1,-1 0 0,1 1-1,0-1 1,0 0 0,0 0-1,0 1 1,0-1 0,0 0-1,0 0 1,0 0 0,0 1-1,0-1 1,-1-7-100,0 0 1,0 0 0,-3-12-1,2 11 74,0 1 0,1-1 1,-1-14-1,4-64 26,4 0 0,4 0 0,29-120 0,-31 178 200,0 0 0,2 0 0,1 1 0,1 0 0,30-48 0,-31 58-113,1 1 0,0 1 0,1 0 0,1 1-1,0 0 1,1 1 0,0 0 0,1 2 0,30-18 0,-39 26-49,-1 0 1,1 0-1,0 1 1,0 0-1,0 0 1,0 0-1,0 1 1,10-1-1,-12 2 9,0 0 0,0 1 0,0-1 0,1 1 0,-1 0 0,0 1 0,0-1 0,-1 1 0,1 0 0,0 0 0,0 1 0,5 3 0,-3-1 12,0 0-1,0 1 1,-1 0-1,0 0 1,0 0-1,0 1 1,-1 0 0,0 0-1,0 0 1,-1 0-1,0 1 1,0 0-1,0 0 1,-1 0-1,-1 0 1,1 0-1,-2 1 1,1-1 0,-1 1-1,0-1 1,0 11-1,-2-6-64,0-1 0,-1 0 1,-1-1-1,1 1 0,-2 0 0,0-1 0,-7 17 0,8-24-27,1 1 1,-1-1-1,0 0 0,0 0 0,0 0 0,-1-1 0,1 1 0,-1-1 0,0 0 1,0 0-1,0 0 0,-1-1 0,1 1 0,0-1 0,-1 0 0,0 0 0,1-1 1,-1 1-1,0-1 0,-9 1 0,3-1-7,0-1-1,0 0 1,0-1 0,0 0-1,0 0 1,-12-4 0,-63-22 61,68 21 36,-2-2 19,12 5-19,1 0-1,-1 1 1,-10-3 0,18 5-32,0 0 0,0 0 0,-1 0 0,1 0 1,0 0-1,0 0 0,-1 0 0,1 0 0,0 0 1,0 0-1,-1 0 0,1 0 0,0 0 0,0 0 1,-1 0-1,1 0 0,0 0 0,0 0 0,0 0 1,-1 0-1,1 0 0,0 0 0,0 1 0,-1-1 1,1 0-1,0 0 0,0 0 0,0 0 0,0 1 1,-1-1-1,1 0 0,0 0 0,0 0 0,0 1 1,0-1-1,2 11 150,15 15 156,-14-22-223,84 115 1111,57 83 242,-126-174-1365,29 40-3,-41-60-853,-1 0 0,7 14 1,-1-2-967,-11-66-18184,-5 13 17002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3:07:58.13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248 4 3904,'9'-4'7941,"-14"4"-5061,-7 2-2478,0 0 0,1 1 0,-1 0 0,-20 9 1,24-9-254,-24 9 141,18-8-266,1 1 0,0 0 0,0 1 0,-21 13 0,33-19-18,0 0-1,1 1 0,-1 0 0,0-1 0,0 1 0,0-1 0,1 1 0,-1 0 0,0-1 0,1 1 0,-1 0 0,1 0 0,-1 0 0,1 0 0,-1-1 0,1 1 0,-1 0 0,1 0 0,0 0 0,0 0 0,-1 0 1,1 0-1,0 0 0,0 0 0,0 0 0,0 0 0,0 0 0,0 0 0,0 0 0,1 0 0,-1 0 0,0 0 0,0 0 0,1 0 0,-1-1 0,1 1 0,-1 0 0,0 0 0,1 0 0,0 0 0,-1-1 0,1 1 0,0 0 1,-1 0-1,1-1 0,1 2 0,5 4 22,0-1 0,1 0 0,0 0 1,10 5-1,-7-4-118,3 2 127,-1 2 1,16 14-1,-6-4 68,-15-14 15,0 1-1,-1 0 1,0 1-1,-1 0 1,0 0-1,0 0 1,-1 1-1,1 0 1,-2 0-1,0 0 1,0 0-1,0 1 1,3 18-1,-6-25-65,-1-1-1,0 1 1,0 0-1,0-1 1,0 1-1,0 0 1,-1-1-1,1 1 1,-1 0 0,1-1-1,-1 1 1,0-1-1,0 1 1,0-1-1,-1 0 1,-1 3-1,0-1-5,0 0 0,0 0 0,-1-1 0,1 1 0,-1-1 0,0 0 0,0 0 0,-6 3 0,0-1-14,-1 0 0,0 0 0,-1-1 0,1 0 0,-1-1 0,-21 3 0,14-4-524,0-1 0,0-1 1,-27-3-1,46 3 350,-1 1 0,1-1 0,-1 0 0,1 0 0,0 0 0,-1 0 0,1 0 1,-1-1-1,1 1 0,0 0 0,-1 0 0,1 0 0,-1 0 0,1 0 0,0 0 0,-1-1 0,1 1 0,0 0 0,-1 0 0,1-1 0,0 1 0,-1 0 0,1 0 0,0-1 0,-1 1 1,1 0-1,0-1 0,0 1 0,-1 0 0,1-2 0,0 2-71,1-1 1,-1 0 0,0 1-1,1-1 1,-1 0 0,1 1-1,-1-1 1,1 0 0,-1 1-1,1-1 1,-1 1-1,1-1 1,-1 1 0,1-1-1,1 0 1,35-19-4987,-30 16 3716,21-9-1361</inkml:trace>
</inkml:ink>
</file>

<file path=ppt/ink/ink2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36:59.30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16 13 5888,'-2'-4'1140,"-12"-4"9117,21 17-7948,4 5-1765,-1 1 0,0 0 0,0 1 0,-2 0 0,9 22 0,4 6-139,12 16 184,64 86 0,19 32 196,-102-150-660,-1 0 0,17 56 1,3 61 341,-25-102-199,-2 0 0,1 75 0,-8-101-169,0 1 0,-1-1 1,0 1-1,-2-1 0,0 0 1,0 0-1,-2 0 0,0-1 0,-14 25 1,-2-8-104,-2 0 0,-1-2 1,-55 52-1,-2 3-568,44-41-38,-26 28-1673,19-28-2872,32-37 1104,10-9 1810,7-6-80,12-9-3561</inkml:trace>
</inkml:ink>
</file>

<file path=ppt/ink/ink2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36:59.81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6 7712,'6'-6'7381,"0"28"-4203,3 26 1,-5-17-1472,0 48-1,-4-30-1459,-1-16-1035,5 59 1,-4-91 697,0-1-1,0 0 0,0 1 1,0-1-1,1 0 1,-1 1-1,0-1 0,0 0 1,0 1-1,0-1 1,0 0-1,0 1 0,0-1 1,1 0-1,-1 0 1,0 1-1,0-1 0,0 0 1,1 1-1,-1-1 1,0 0-1,1 0 0,-1 0 1,0 1-1,0-1 1,1 0-1,-1 0 0,0 0 1,1 0-1,-1 1 1,0-1-1,1 0 0,-1 0 1,0 0-1,1 0 1,-1 0-1,0 0 0,1 0 1,-1 0-1,0 0 1,1 0-1,0 0 0,0-1-286,1 0 0,0 1 0,-1-1 0,1 0 0,-1 0-1,1 0 1,-1 0 0,2-1 0,18-19-4642,10-12 1633</inkml:trace>
</inkml:ink>
</file>

<file path=ppt/ink/ink2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37:00.17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504 1 10400,'-5'-1'3769,"7"8"-2395,1 13 229,-3-13-1262,-1-1 0,0 1-1,0-1 1,-1 0 0,0 0 0,0 1 0,0-1-1,-1 0 1,0 0 0,0-1 0,-5 9-1,-7 6 690,-29 30 0,41-46-971,-75 87 1493,-77 122 1,63-83-1293,75-106-496,-25 32-815,13-23-3774,40-40-2753,18-23 597</inkml:trace>
</inkml:ink>
</file>

<file path=ppt/ink/ink2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37:00.60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10 49 8320,'-1'0'129,"1"0"1,-1 0 0,1 0-1,-1-1 1,1 1-1,-1 0 1,1 0-1,0-1 1,-1 1 0,1 0-1,-1-1 1,1 1-1,-1-1 1,1 1 0,0 0-1,-1-1 1,1 1-1,0-1 1,0 1 0,-1-1-1,1 1 1,0-2-1,10 0 2358,4 0-1373,31-13 2797,-34 11-3383,-1 0-1,1 1 1,15-3-1,-14 4-365,-1 1 0,1 0-1,-1 1 1,1 1 0,0-1 0,-1 2-1,22 5 1,-29-6-127,0 0 0,0 1 0,0-1 0,0 1-1,0 0 1,0 0 0,-1 1 0,1-1 0,-1 1 0,1 0 0,-1 0-1,0 0 1,0 0 0,0 0 0,-1 1 0,1-1 0,-1 1-1,0 0 1,0 0 0,0 0 0,0 0 0,-1 0 0,1 0-1,0 5 1,-1-2 51,0 1 0,-1-1 1,1 0-1,-2 0 0,1 0 0,-1 1 0,0-1 0,0 0 0,-1 0 0,0 0 0,0 0 0,-1-1 1,0 1-1,0-1 0,0 1 0,-1-1 0,0 0 0,0 0 0,-1-1 0,-5 7 0,-8 6 652,1 1 0,-24 35 0,34-43-390,6-9-224,-1 0 0,1 0-1,-1 0 1,1 0 0,0 0-1,0 0 1,-1 4 0,2-5-90,0 0 1,0 0 0,0 0-1,0 0 1,0 0 0,0 0-1,0 0 1,1-1 0,-1 1-1,0 0 1,0 0 0,1 0-1,-1 0 1,1-1 0,-1 1 0,1 0-1,-1 0 1,1-1 0,-1 1-1,1 0 1,0-1 0,-1 1-1,1-1 1,0 1 0,1 0-1,5 4 88,0-1 0,0 0 0,1-1-1,-1 1 1,1-2 0,0 1 0,13 2-1,61 6-1566,-77-10 1218,135 2-7932,-116-3 6286,33 0-7529</inkml:trace>
</inkml:ink>
</file>

<file path=ppt/ink/ink2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36:24.17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67 2144,'1'-2'24582,"4"2"-21154,-1-1-3585,0 0-3675,91-20 5559,-51 9-1476,1 3 0,88-7 0,94 11 348,-196 5-473,1 5 407,-13-2-1887,-7-2-3457,-27 17-7444,11-11 9332,-7 6 443,-7 3-880</inkml:trace>
</inkml:ink>
</file>

<file path=ppt/ink/ink2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36:24.65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16 148 2976,'-16'-13'19867,"19"5"-20007,-2 6 365,0 1 0,0-1 0,0 1 0,1 0 0,-1-1 0,0 1 0,1 0 0,-1 0 0,1 0 0,-1 0-1,4-1 1,4-3 303,-1-1-281,1 2 1,0-1-1,0 1 0,0 1 1,0-1-1,13-1 1,62-10 301,-49 10-350,171-24 558,-64 10-805,-118 14-400,-23 4-80,-10 26-13914,8-13 8997</inkml:trace>
</inkml:ink>
</file>

<file path=ppt/ink/ink2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36:25.04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22 69 4896,'-22'-4'10336,"29"4"-8562,2 0-272,0 0 0,0-1 0,0 0 0,10-2 1,65-13 1042,146-7 0,-57 7-5001,-157 14 1808,10-1-2538,-23 3 2460,-1 0 0,1 1 0,-1-1 0,1 0 0,-1 1 0,1 0 0,-1-1 0,5 3 0,3 1-4528,-34-8-5059</inkml:trace>
</inkml:ink>
</file>

<file path=ppt/ink/ink2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48:33.76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217 102 1472,'-4'1'8564,"3"-10"-6136,-1 3-2157,1 5-225,1 0-1,-1-1 0,1 1 0,0 0 0,-1 0 0,1-1 1,0 1-1,0 0 0,0 0 0,0-1 0,0 1 0,0 0 1,0 0-1,1-2 0,-1 2-10,0 0 1,0 0-1,0 0 1,0 0-1,0 0 1,0 0-1,0 0 1,0-1-1,0 1 1,0 0-1,-1 0 1,1 0-1,-1 0 1,1 1-1,0-1 1,-1 0-1,1 0 1,-1 0-1,0 0 1,1 0 0,-1 0-1,-1 0 1,-6-13 480,8 13-455,-1-1 0,1 1 1,-1 0-1,1 0 0,-1 0 0,0-1 0,0 1 0,1 0 0,-1 0 0,0 0 0,0 0 1,0 0-1,0 1 0,0-1 0,0 0 0,0 0 0,-1 1 0,1-1 0,0 1 0,0-1 1,-1 1-1,1-1 0,-2 1 0,-16-9 792,15 9-780,0-1-1,0 1 0,0 0 1,0 1-1,-1-1 1,1 1-1,0-1 1,0 1-1,0 1 1,0-1-1,-6 3 0,6-1-36,0-1 0,0 0 0,1 1 0,-1 0 0,1 0 0,0 0 0,-1 0 0,1 0 0,1 1 0,-1-1 0,-3 7 0,0 1 153,0 0-79,0 1 0,0 0 1,-5 18-1,5-9-25,3-12-23,1-1 0,-3 18 0,5-22-40,0-1 0,0 1 0,0 0 0,1-1-1,-1 1 1,1-1 0,0 1 0,0-1 0,0 1 0,3 5 0,5 14 186,-7-19-146,-1 1 0,1-1 1,0 0-1,0 0 0,6 8 1,-7-11-57,0 1 0,1-1 0,-1 0 0,1 0 0,-1 1 0,1-1 0,-1 0 0,1-1 1,0 1-1,-1 0 0,1 0 0,0-1 0,0 1 0,0-1 0,0 0 0,-1 1 0,1-1 0,0 0 1,3 0-1,6-1 56,1 0 0,23-6 1,-27 5-68,1 0 0,-1 1 1,1 0-1,0 0 0,-1 0 0,1 1 1,10 2-1,-18-2 5,0 0-1,0 0 1,0 0-1,-1 0 0,1 0 1,0 0-1,0 0 1,0 0-1,-1 1 1,1-1-1,0 0 1,0 1-1,-1-1 1,1 0-1,0 1 1,-1-1-1,1 1 1,0-1-1,0 2 1,1 0-1,10 6-1,-2 1-1,1 0 0,-1 1 0,14 18 0,14 13 193,-21-26-65,27 28 76,-44-43-178,1 1 1,0 0-1,0 0 0,-1-1 1,1 1-1,0 0 1,-1 0-1,1 0 1,-1 0-1,1 0 1,-1 0-1,0 0 0,1 0 1,-1 0-1,0 0 1,0 0-1,0 0 1,1 0-1,-1 0 1,0 0-1,0 0 0,-1 0 1,1 0-1,0 0 1,0 1-1,-1 0 13,0-1-1,0 0 1,-1 1-1,1-1 0,0 0 1,0 0-1,0 0 1,-1 0-1,1 0 1,-1 0-1,1 0 1,0-1-1,-1 1 1,-3 1-1,0-1 59,1 1 0,-1-1 1,0 0-1,0 0 0,-1-1 0,1 0 0,0 0 1,0 0-1,0 0 0,0-1 0,-8-1 0,-5-3 111,-32-14 0,33 12-482,-28-7 1,8 8-1875,13 8-3442,10 1 1998,0-3-2735</inkml:trace>
</inkml:ink>
</file>

<file path=ppt/ink/ink2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48:44.01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300 198 2816,'1'1'424,"1"0"-1,-1-1 1,1 1-1,-1-1 1,1 1-1,0-1 1,-1 0 0,1 0-1,-1 0 1,1 0-1,0 0 1,2 0 0,3 0 2095,-4-3-762,-3 3-1742,1 0 0,-1 0 0,0 0 0,1 0 0,-1 0 0,0 0-1,0 0 1,1-1 0,-1 1 0,0 0 0,0 0 0,1 0 0,-1 0-1,0-1 1,0 1 0,0 0 0,1 0 0,-1 0 0,0-1 0,0 1-1,0 0 1,0 0 0,0-1 0,1 1 0,-1 0 0,0 0 0,0-1-1,0 1 1,0 0 0,0 0 0,0-1 0,0 1 0,0 0 0,0-1 0,0 1-1,0 0 1,0 0 0,0-1 0,0 1 0,0 0 0,0 0 0,0-1-1,-1 1 1,1 0 0,0 0 0,0-1 0,0 1 0,0 0 0,-8-23 488,7 19-402,0-1-1,0 1 0,-1-1 1,0 1-1,0 0 0,0 0 1,-5-7-1,-3-5 73,6 10-72,0 0 0,0 0 0,-1 0 0,1 1 0,-7-6 0,0 2 169,2-1-29,-1 1 1,-1 1-1,0 0 1,-17-10-1,25 17-216,0 0 0,1 0 0,-1 0 0,0 1 0,0-1 0,0 0 0,1 1 0,-1 0 0,0 0 0,0 0 0,0 0 0,0 0 0,0 1 0,0-1 0,0 1 0,1 0 0,-1 0 0,0 0 0,-5 2 0,3 1 27,0-1 1,0 1-1,0 0 0,1 1 1,-1-1-1,1 1 0,0-1 0,-5 9 1,-1 2 19,4-8-38,1 1 0,0-1 0,0 1 1,1 1-1,-4 9 0,-6 16-15,-5 19 189,17-48-187,1-1 0,0 1 0,1-1 0,-1 1 0,1 0 0,-1-1 0,2 1 0,0 9 0,0-9-12,-1 1 0,0 0-1,0 0 1,-1 8 0,1-10 22,-1 0 0,1 0 0,0 0 0,0 0 0,0 0 0,0 0 0,1-1 0,0 1 0,0 0 0,0 0 0,2 4 0,1 1-67,-4-8 68,1 0 0,-1 0-1,1 0 1,-1-1 0,1 1 0,-1 0-1,1 0 1,0 0 0,-1 0 0,1 0-1,0-1 1,0 1 0,-1 0 0,1-1-1,0 1 1,0 0 0,0-1 0,0 1 0,0-1-1,0 0 1,0 1 0,0-1 0,0 0-1,0 0 1,0 1 0,0-1 0,2 0-1,19 5 192,-14-3-177,0-1-1,1 1 1,14-1 0,20 4-21,-14 0 3,-17-3-16,0 1 1,0 0-1,0 1 0,12 6 0,4 1 151,-14-5-90,-1 1 0,0 0 0,0 1 1,-1 0-1,0 1 0,18 17 0,-27-23-38,0 0 1,0 0-1,0 0 1,-1 1-1,4 6 0,-5-9-9,-1-1 0,1 1 0,-1 0-1,0-1 1,1 1 0,-1 0 0,0-1-1,1 1 1,-1 0 0,0 0 0,0-1-1,0 1 1,0 0 0,0 0 0,0 0-1,0-1 1,0 1 0,0 0 0,0 0-1,0-1 1,0 1 0,-1 0 0,1 0-1,0-1 1,-1 1 0,1 0 0,0-1-1,-1 1 1,1 0 0,-1-1 0,1 1-1,-1 0 1,0 0 0,-2 0 64,0 1-1,1-1 1,-1 0 0,0 0 0,-1 0-1,1 0 1,0 0 0,0-1 0,0 1-1,0-1 1,-5 0 0,-40-5 438,29 2-288,-135-22-378,136 22-378,10 1 116,0 1 0,0 0-1,-10 1 1,15 0-179,1 0-1,-1 1 1,0-1 0,1 1-1,-1 0 1,1-1-1,-6 4 1,-8 7-2050</inkml:trace>
</inkml:ink>
</file>

<file path=ppt/ink/ink2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39:25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466 81 2976,'2'-7'578,"0"0"1,0 1-1,1 0 1,0-1-1,0 1 0,0 0 1,8-10-1,1-3 1179,-12 19-1742,0 0 1,0 0 0,1 0 0,-1 0 0,0 0-1,0 0 1,0 1 0,0-1 0,0 0-1,0 0 1,0 0 0,0 0 0,0 0 0,0 0-1,0 1 1,0-1 0,0 0 0,1 0-1,-1 0 1,0 0 0,0 0 0,0 0 0,0 0-1,0 0 1,0 0 0,1 0 0,-1 0-1,0 0 1,0 0 0,0 1 0,0-1-1,0 0 1,0 0 0,1 0 0,-1 0 0,0 0-1,0 0 1,0 0 0,0 0 0,0-1-1,1 1 1,-1 0 0,0 0 0,0 0 0,0 0-1,0 0 1,0 0 0,0 0 0,1 0-1,-1 0 1,0 0 0,0 0 0,0 0 0,0-1-1,0 19 403,-5 13 57,2 1 6,-2 0 0,-2-1 0,0 0 0,-20 50 0,-35 37 160,37-73-466,24-43-167,-40 74 668,-95 134 0,129-201-464,-1 0 0,0 0 0,-18 14-1,24-21-154,0 0 0,0-1-1,0 1 1,0-1 0,-1 0 0,1 1-1,-1-1 1,1 0 0,-1-1-1,0 1 1,1 0 0,-1-1-1,1 1 1,-1-1 0,0 0-1,0 0 1,1 0 0,-1 0-1,0 0 1,1-1 0,-1 1-1,0-1 1,-2-1 0,0-1-24,1 1 1,0-1 0,-1-1-1,1 1 1,0-1-1,1 0 1,-1 1-1,1-2 1,0 1 0,0 0-1,0-1 1,0 1-1,1-1 1,-4-8 0,1-1-66,0 0 1,1 0 0,-5-28-1,8 34-17,0 0 1,1 0-1,0 1 0,0-1 0,1 0 0,0 0 0,0 0 0,1 0 0,0 1 0,1-1 0,-1 1 0,1-1 0,1 1 0,-1 0 0,1 0 0,1 1 0,-1-1 0,8-8 0,-7 10 10,0 0 0,0 1 0,0 0 0,1-1 0,0 2-1,-1-1 1,1 1 0,0 0 0,1 0 0,-1 0-1,1 1 1,-1 0 0,1 1 0,-1-1 0,1 1 0,0 0-1,0 1 1,0 0 0,-1 0 0,1 0 0,8 2-1,-2 1 119,-1 0 0,0 1 0,-1 0 0,1 1 0,-1 0 0,1 1 0,-2 0-1,1 0 1,-1 2 0,0-1 0,0 1 0,-1 0 0,15 18 0,2 7 292,-1 1 1,35 66-1,-23-35-78,-24-45-566,-2 1-1,14 34 0,-22-51-699,-2-6-561,0-7-1937,-1 1 447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3:07:58.49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 1 5824,'0'8'2624,"0"13"-2272,0-8 2176,0-1-1440,-3 5 992,3 1-1216,-6-2-64,6 5-481,-5-9-63,10 5-160,-5-8 160,0 3-160,6-24-8383,8 3 6175</inkml:trace>
</inkml:ink>
</file>

<file path=ppt/ink/ink2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39:27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10 2144,'-4'-2'808,"0"1"1,1-1-1,-1 1 1,0 0-1,0 0 1,0 0-1,0 1 1,0 0 0,-4-1-1,-1 1 437,5 0 209,8 2-894,33 10 888,76 13 0,-63-13-1012,-39-8-893,0-2-1,-1 1 1,1-1-1,14 0 1,-11-2-1116</inkml:trace>
</inkml:ink>
</file>

<file path=ppt/ink/ink2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39:31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263 706 2912,'5'-4'1555,"-5"4"-1490,0 0 0,0-1 0,1 1 1,-1 0-1,0 0 0,0 0 0,1 0 0,-1 0 0,0 0 0,0 0 1,0 0-1,1-1 0,-1 1 0,0 0 0,0 0 0,0 0 0,0 0 1,1 0-1,-1-1 0,0 1 0,0 0 0,0 0 0,0-1 0,0 1 1,0 0-1,0 0 0,0 0 0,0-1 0,1 1 0,-1 0 0,0 0 1,0-1-1,0 1 0,0 0 0,0 0 0,0 0 0,0-1 1,-1 1-1,1 0 0,0 0 0,0-1 0,0 1 0,0 0 0,0 0 1,0 0-1,0-1 0,0 1 0,-1 0 0,1 0 0,0 0 0,0-1 1,0 1-1,0 0 0,-1 0 0,1 0 0,0 0 0,0 0 0,0 0 1,-1-1-1,1 1 0,0 0 0,0 0 0,0 0 0,-1 0 0,1 0 1,0 0-1,-8-6 1208,6 5-1172,1 0 0,-1 0 0,1 0 0,-1 0 0,1 1 0,-1-1 0,0 0 0,1 1 0,-1-1 1,0 1-1,0-1 0,1 1 0,-1 0 0,-2 0 0,-5-1-23,0 1 0,0 0-1,0 0 1,0 1 0,1 0 0,-1 1-1,0 0 1,1 0 0,-1 1 0,1 0 0,0 0-1,0 1 1,0 0 0,0 0 0,1 1-1,0 0 1,0 1 0,0-1 0,0 1-1,1 1 1,0-1 0,1 1 0,-7 8 0,6-4-43,1 0-1,0 1 1,0-1 0,1 1 0,1 0 0,0 0 0,-2 12 0,3-6 100,1 0 0,0-1 0,1 1 0,3 24 0,-2-35-40,1 1 0,0-1 1,0 0-1,0 0 0,1 0 0,0 0 0,6 9 0,-8-14-56,0 1-1,1-1 1,0 1 0,0-1-1,0 0 1,0 0-1,0 0 1,0 0 0,0 0-1,1 0 1,-1 0 0,1-1-1,-1 0 1,1 1-1,-1-1 1,1 0 0,0 0-1,0 0 1,0 0 0,-1-1-1,6 1 1,-2-2 26,-1 1-1,1-1 1,0-1 0,-1 1 0,1-1-1,-1 0 1,0 0 0,1-1 0,-1 1-1,0-1 1,-1 0 0,1-1 0,7-6-1,1-2 56,0 0-1,21-28 0,-17 17-5,-1 0 1,-2-1 0,20-41-1,-31 57-377,0-1-1,-1 0 1,0 0-1,0-1 0,-1 1 1,0-18-1,0 41 365,0-1 0,1 1-1,0-1 1,7 24 0,24 51 315,-28-78-376,22 48 608,-23-51-523,-1-1 1,2 0-1,-1 0 0,0-1 1,1 1-1,9 7 0,-12-12-91,0 1 0,-1-1-1,1 0 1,0 0-1,0 0 1,0 0 0,1 0-1,-1-1 1,0 1-1,0 0 1,0-1 0,1 0-1,-1 1 1,0-1-1,0 0 1,1 0 0,-1-1-1,0 1 1,0 0-1,0-1 1,1 1 0,-1-1-1,0 0 1,0 1 0,0-1-1,0 0 1,0 0-1,0-1 1,0 1 0,2-3-1,5-3 43,-1 0 0,-1-1 0,0 0 1,12-16-1,-17 20-43,41-59 180,-25 35-207,2 1-1,29-33 1,-21 28 32,-18 21-110,-1 0 0,1 0-1,1 1 1,13-9 0,-21 16 28,1 1 0,0 0 0,-1 0 0,1 0 0,0 0 0,0 1 0,0 0 0,1 0 1,-1 0-1,0 0 0,0 1 0,1-1 0,-1 1 0,0 0 0,0 0 0,1 1 0,-1-1 0,7 3 0,-2-1 11,3 1-14,-1 0-1,0 1 0,12 5 0,0-3 244,-17-4 152,-18-2 95,8 0-427,-25 0-28,-34 4-1,55-3-25,0 1 0,-1 0 0,1 0 0,0 0 0,0 1 0,0 1-1,0-1 1,-13 9 0,14-7 26,-1 0-1,2 1 0,-1-1 1,1 1-1,0 1 1,0-1-1,0 1 1,1 0-1,0 0 0,1 1 1,0-1-1,0 1 1,-5 14-1,6-12 14,0 1 0,1-1 0,1 1-1,0 0 1,0-1 0,1 1 0,0 0 0,1-1 0,0 1 0,5 19-1,-5-25 27,1 0 0,-1 0 0,1 0-1,0 0 1,0-1 0,1 1-1,-1-1 1,1 1 0,0-1 0,0 0-1,1 0 1,-1 0 0,1-1 0,0 1-1,0-1 1,0 0 0,0 0-1,1 0 1,-1-1 0,1 0 0,-1 1-1,1-2 1,0 1 0,8 2-1,3-3 83,0 0-1,0-1 0,-1-1 0,1 0 0,0-1 1,25-7-1,-24 5-64,0-1 0,0-1 1,-1-1-1,31-16 0,53-44 44,-62 37 30,-1-2 0,-2-2 0,-1-1 0,-1-1 0,-3-2 1,36-57-1,-48 63-181,-2-1 1,12-35 0,-18 43 73,8-18-42,-3-1 0,-1-1 1,8-52-1,-21 89-105,0-1 1,-1 1-1,0-1 1,0 1-1,-1 0 0,-2-12 1,3 20 122,0-1 1,0 1-1,0-1 1,-1 1-1,1 0 1,0-1-1,0 1 1,0-1-1,0 1 1,0 0-1,0-1 1,-1 1-1,1 0 1,0-1-1,0 1 1,0 0-1,-1-1 1,1 1-1,0 0 0,-1-1 1,1 1-1,0 0 1,-1 0-1,1-1 1,0 1-1,-1 0 1,1 0-1,0 0 1,-1 0-1,1-1 1,0 1-1,-1 0 1,1 0-1,-1 0 1,1 0-1,0 0 1,-1 0-1,1 0 1,-1 0-1,1 0 1,-1 0-1,1 0 1,0 0-1,-1 1 1,1-1-1,0 0 1,-1 0-1,1 0 1,-1 0-1,1 1 1,0-1-1,-1 0 1,1 0-1,-1 1 1,-1 1-19,0-1 1,0 1 0,1 0 0,-1 0 0,0 0-1,1 0 1,-1 0 0,-1 3 0,-7 19-22,0 0-1,1 1 1,-7 36 0,3-11 47,4-11 5,1 1 0,1 0 0,0 42 0,5-62 46,1 1 0,1-1 0,1 1 0,1-1 0,1 0 0,1 0 0,6 22 0,-5-27-68,-1-2 155,1 0 0,0 0 0,0 0 0,15 22 0,-18-32-103,-1-1 0,1 0 1,0 1-1,0-1 0,0 0 0,0 0 0,0 0 0,1-1 0,-1 1 0,1 0 1,-1-1-1,1 0 0,-1 1 0,1-1 0,0 0 0,0-1 0,-1 1 0,1 0 1,0-1-1,0 1 0,0-1 0,0 0 0,0 0 0,0 0 0,-1 0 0,1-1 1,0 1-1,0-1 0,4-1 0,0-1 46,1 0-1,-1 0 1,0-1 0,0 0 0,0 0-1,6-6 1,37-35 376,-19 16-410,-5 5-39,112-93-145,-133 113 118,9-6-305,-14 9 310,0 1-1,0 0 1,0 0 0,1 0 0,-1 0 0,0-1-1,0 1 1,0 0 0,0 0 0,0 0 0,1 0 0,-1 0-1,0-1 1,0 1 0,0 0 0,0 0 0,1 0-1,-1 0 1,0 0 0,0 0 0,0 0 0,1 0-1,-1 0 1,0 0 0,0 0 0,0 0 0,1 0 0,-1 0-1,0 0 1,0 0 0,0 0 0,1 0 0,-1 0-1,0 0 1,0 0 0,0 0 0,1 1 0,-1 64 76,2 0-1,14 77 1,-16-139-18,1 1-1,0-1 0,0 1 0,0-1 0,0 0 1,1 1-1,0-1 0,-1 0 0,1 0 0,0 0 1,0 0-1,1 0 0,3 3 0,-5-5-15,0 0-1,0-1 1,1 1-1,-1 0 1,0-1-1,0 1 1,1-1-1,-1 1 1,0-1-1,1 0 1,-1 1-1,1-1 1,-1 0-1,1 0 1,-1 0-1,0 0 1,1 0-1,-1 0 1,1-1-1,-1 1 1,0 0-1,1-1 1,-1 1-1,0-1 1,1 1-1,-1-1 1,0 0-1,0 0 1,1 1-1,-1-1 1,0 0-1,0 0 1,0 0-1,1-2 1,8-8 15,-1 0-1,0-1 1,-1 0 0,-1-1 0,10-18-1,-3 3 41,33-66 29,-8 16 79,-32 58-342,-6 17 108,-1 1 0,0 0-1,1 0 1,0-1 0,0 1-1,0 0 1,0 0 0,0 0-1,0 0 1,0 0 0,3-3-1,-4 33-521,-2 0 496,1-21 89,0-1 1,0 1 0,2 13 0,3 48 131,-4-41-31,9 50 0,0-24 182,-9-53-290,0 0-1,0 0 0,0 0 0,1 1 0,-1-1 1,0 0-1,0 0 0,0 0 0,0 1 0,0-1 1,0 0-1,0 0 0,0 0 0,0 1 0,1-1 1,-1 0-1,0 0 0,0 0 0,0 0 1,0 0-1,1 1 0,-1-1 0,0 0 0,0 0 1,0 0-1,0 0 0,1 0 0,-1 0 0,0 0 1,0 0-1,0 0 0,1 0 0,-1 0 0,0 0 1,0 0-1,1 0 0,-1 0 0,0 0 1,0 0-1,0 0 0,1 0 0,-1 0 0,0 0 1,0 0-1,0 0 0,1 0 0,-1 0 0,0 0 1,0 0-1,0-1 0,0 1 0,1 0 0,-1 0 1,0 0-1,0 0 0,0-1 0,9-10 264,-8 9-195,7-10 91,-2-1 1,1 0-1,6-21 0,6-11-127,22-31-162,8-16-39,-46 85 69,-1 0 1,0 0-1,0 0 0,0 0 0,-1-1 0,0 1 0,0 0 0,-1-12 1,20 35-107,-16-12 186,0 0 0,1 0-1,0-1 1,0 0-1,0 1 1,0-2-1,0 1 1,11 3 0,0 0 62,31 5 1,-32-9-5,-1 0-1,1-1 1,0 0 0,0-1 0,0-1 0,0 0 0,0-1 0,0-1-1,-1 0 1,1-1 0,-1 0 0,0-1 0,0-1 0,14-8 0,-16 5-29,-4 4-462,-11 23 57,2-12 368,1 0 0,-1 0 0,1 0 1,0 0-1,2 8 0,-1 14 21,-1-19 15,0-1 0,1 1 0,0 0 0,0 0 0,0 0 0,2-1 0,-1 1 0,7 15 0,-9-24-2,1 1 0,-1 0 0,0-1 0,1 1 0,-1-1 0,1 1-1,-1 0 1,1-1 0,-1 1 0,1-1 0,-1 0 0,1 1 0,0-1 0,-1 1-1,1-1 1,0 0 0,-1 0 0,1 1 0,0-1 0,-1 0 0,1 0 0,0 0-1,-1 0 1,1 0 0,0 1 0,0-1 0,-1-1 0,1 1 0,0 0 0,0 0-1,-1 0 1,1 0 0,0 0 0,-1-1 0,1 1 0,0 0 0,-1-1 0,2 0-1,2-1 73,0-1 0,1 1 0,-1-1 0,4-5-1,-5 6-116,14-14 53,0-1 1,14-20-1,-16 19-20,14-15 26,1-1 140,48-71-1,150-336-482,-227 437 283,4-6-3,0-1 0,3-12 0,-7 21 3,-1 0 1,1 0-1,-1 0 1,1 0-1,-1 0 1,0-1-1,0 1 1,0 0 0,0 0-1,0 0 1,0 0-1,-1-1 1,1 1-1,-1 0 1,0 0-1,1 0 1,-3-4-1,3 6 18,-1-1 0,0 1-1,1-1 1,-1 1 0,1 0-1,-1-1 1,1 1 0,-1 0 0,0-1-1,1 1 1,-1 0 0,0 0-1,1-1 1,-1 1 0,0 0-1,1 0 1,-1 0 0,0 0 0,1 0-1,-1 0 1,0 0 0,0 0-1,1 0 1,-1 1 0,0-1-1,1 0 1,-1 0 0,0 1 0,-22 11-174,16-6 160,-1 0 0,2 0 0,-1 1 0,1 0 0,0 0 0,0 1 0,-8 14-1,2 0 54,-16 41-1,13-25-14,2 1 0,2 1 0,2 0 0,1 0 0,3 1 0,1 0 0,1 59 0,4-91 10,0 0 1,1 0-1,-1-1 0,2 1 1,-1 0-1,1-1 1,0 1-1,8 12 1,-9-17 27,1 1 0,0-1 0,0 0 0,1 1 0,-1-2 1,1 1-1,0 0 0,0-1 0,0 1 0,0-1 0,1 0 1,-1-1-1,1 1 0,0-1 0,8 3 0,-7-4 11,1-1-1,-1 1 1,0-1-1,0-1 0,1 1 1,-1-1-1,0 0 1,0-1-1,10-2 0,-6 1 46,6-2-109,0-1 1,-1 0-1,1-1 0,-1-1 0,-1 0 0,1-2 0,-1 1 0,-1-1 1,0-1-1,16-17 0,35-34 202,-63 61-242,0 1 16,-1-1 0,1 1-1,-1-1 1,1 0 0,0 1 0,-1 0 0,1-1 0,0 1-1,-1-1 1,1 1 0,0 0 0,0-1 0,-1 1-1,1 0 1,0 0 0,0 0 0,0 0 0,0 1-1,-1 0 1,1 0-1,-1 0 1,0 0-1,0 0 1,1 0-1,-1 1 1,0-1-1,0 0 1,0 0-1,0 0 1,-1 2-1,1-1-18,-1 25-9,-2-1 0,-8 38 1,-4 28 460,9-46 156,6-46-547,0 0-1,0 1 0,0-1 0,0 0 1,0 0-1,0 0 0,0 0 0,0 0 1,0 1-1,0-1 0,0 0 0,0 0 1,0 0-1,0 0 0,0 0 0,1 0 1,-1 1-1,0-1 0,0 0 0,0 0 1,0 0-1,0 0 0,0 0 1,1 0-1,-1 0 0,0 0 0,0 0 1,0 0-1,0 0 0,0 0 0,1 0 1,-1 0-1,0 0 0,0 0 0,0 0 1,0 0-1,1 0 0,-1 0 0,0 0 1,0 0-1,0 0 0,0 0 0,0 0 1,1 0-1,-1 0 0,0 0 0,0 0 1,0 0-1,0 0 0,0-1 1,0 1-1,1 0 0,-1 0 0,0 0 1,0 0-1,0 0 0,0 0 0,0 0 1,0-1-1,12-8 274,-8 5-241,7-5-18,-1-1 0,0 0-1,-1-1 1,0 0 0,10-17 0,-6 9-121,18-22 0,-30 41 79,0-1 0,-1 0 1,1 0-1,0 1 0,-1-1 0,1 0 0,0 1 0,0-1 0,-1 1 0,1-1 1,0 1-1,0-1 0,0 1 0,0-1 0,0 1 0,0 0 0,0 0 0,0-1 1,0 1-1,0 0 0,0 0 0,0 0 0,1 0 0,-1 1 3,-1-1 0,1 1 0,0 0 0,-1-1-1,1 1 1,-1 0 0,1-1 0,-1 1 0,1 0 0,-1 0 0,1 0-1,-1-1 1,0 1 0,1 0 0,-1 0 0,0 0 0,0 0 0,0 0-1,0-1 1,0 1 0,0 0 0,0 0 0,0 0 0,0 0 0,0 0-1,0 0 1,0 0 0,-1 0 0,-40 194-232,27-135 312,0 0-30,-24 93 112,30-127-17,-1 0 0,-2-1 0,-23 41 0,30-58-66,-1-1-1,0 1 1,-9 8 0,13-15-49,0 1 1,0-1-1,-1 0 0,1 0 1,0 0-1,0 0 0,-1 0 1,1-1-1,-1 1 0,1 0 1,-1-1-1,1 1 0,-1-1 1,1 1-1,-1-1 0,1 1 1,-1-1-1,0 0 0,1 0 1,-1 0-1,0 0 0,1 0 1,-1-1-1,-1 1 0,2-1-10,0 1 1,-1-1-1,1 1 0,0-1 0,0 0 0,0 1 0,0-1 0,0 0 1,0 0-1,0 0 0,1 0 0,-1 0 0,0 0 0,0 0 0,1 0 1,-1 0-1,1 0 0,-1 0 0,1 0 0,-1 0 0,1-1 1,0 1-1,-1 0 0,1-2 0,-1-3-4,1 1 0,0-1 0,1-10 0,-1 11 0,2-12-9,1 0-1,0 0 1,2 0-1,0 1 1,0-1-1,2 1 1,9-18-1,-3 10 3,1 2-1,1 0 0,32-37 1,26-18-189,-59 63-106,18-15 0,-8 8-2445,-22 19 2236,0 0 1,0 0-1,0 0 0,-1 0 0,1 0 1,-1 0-1,2-2 0,-3 3 229,1 0-1,-1 0 1,0 1-1,0-1 1,0 0-1,0 0 1,0 1-1,1-1 1,-1 0-1,-1 0 1,1 0-1,0 1 1,0-1-1,0 0 0,0 0 1,0 1-1,-1-1 1,1 0-1,0 0 1,-1 1-1,1-1 1,0 0-1,-1 1 1,1-1-1,-1 1 1,1-1-1,-1 0 1,1 1-1,-1-1 1,-1 0-1,-11-9-2739,4 4 1066</inkml:trace>
</inkml:ink>
</file>

<file path=ppt/ink/ink2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39:32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21 6304,'-28'-21'3232,"32"21"-1088,1 0-1248,4 0 768,10 0-960,19 0 448,4 0-673,16 0-95,3 5-256,0-5-32,-5 4-32,-12 1-832,-11 7 417,-14 1-4065,-5-1 2432</inkml:trace>
</inkml:ink>
</file>

<file path=ppt/ink/ink2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39:32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644 69 7392,'-51'-12'3360,"35"7"-2944,16 1 704,11-1-704,-2-7-32,10 3-224,0-3-544,4 3 192</inkml:trace>
  <inkml:trace contextRef="#ctx0" brushRef="#br0" timeOffset="1">25 156 6720,'-14'-21'3040,"9"13"-2624,0 4 480,10 8-576,-5-8-128,9 1-128,1-6-512,4 9 256,-5-5-2080,1 5 1216</inkml:trace>
</inkml:ink>
</file>

<file path=ppt/ink/ink2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39:32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14 246 6304,'-14'-9'2848,"23"12"-2464,2-6 1344,3-1-1024,28-17 1344,10 4-1184,42-13 0,6 6-512,14-6-160,-11 4-128,2 1-768,-16 8 416,2-8-6752,-16 8 3872</inkml:trace>
</inkml:ink>
</file>

<file path=ppt/ink/ink2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39:38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42 169 2912,'-10'4'1074,"9"-3"-913,0-1 1,1 0-1,-1 0 0,0 0 0,1 1 0,-1-1 0,1 0 0,-1 1 0,0-1 0,1 0 0,-1 1 0,1-1 1,-1 1-1,1-1 0,-1 1 0,1-1 0,-1 1 0,1-1 0,-1 1 0,1 0 0,-1 0 0,1 0-53,0-1 0,-1 0 0,1 1 0,0-1 0,-1 1-1,1-1 1,-1 0 0,1 1 0,-1-1 0,1 0 0,-1 1-1,1-1 1,-1 0 0,1 0 0,-1 0 0,1 1 0,-1-1-1,1 0 1,-2 0 0,2 0-78,1 0 0,-1 0 0,0 0 0,0 0 0,0 0 0,0 0 0,0 1 0,0-1 0,0 0 0,0 0 0,0 0 0,0 0 0,0 0 0,0 0 0,0 0 0,0 0 0,0 0 0,0 1 0,0-1 0,0 0 0,0 0 0,0 0-1,0 0 1,0 0 0,0 0 0,0 0 0,0 0 0,0 0 0,0 1 0,0-1 0,0 0 0,0 0 0,0 0 0,0 0 0,0 0 0,-1 0 0,1 0 0,0 0 0,0 0 0,0 0 0,0 0 0,0 0 0,0 1 0,0-1 0,0 0 0,0 0 0,0 0 0,-1 0 0,1 0 0,0 0 0,0 0 0,0 0 0,0 0 0,0 0 0,0 0 0,0 0 0,0 0 0,-1 0 0,8 20 2711,-5-17-2586,0 0 1,-1-1-1,1 1 1,0-1-1,0 0 0,0 0 1,1 1-1,-1-1 1,1-1-1,-1 1 1,1 0-1,-1-1 0,1 1 1,0-1-1,0 0 1,0 0-1,-1 0 0,1 0 1,0 0-1,0-1 1,4 1-1,3 0 47,0 0-1,0-1 1,0 0 0,0 0-1,14-4 1,-8 1-27,0-1 0,0-1 0,-1-1 1,0 0-1,16-10 0,-28 15-144,0-1 0,0 0 1,0 0-1,-1 0 1,1 0-1,0 0 0,-1 0 1,1-1-1,-1 0 1,0 1-1,0-1 0,0 0 1,0 0-1,-1 0 0,1 0 1,-1 0-1,0 0 1,0-1-1,0 1 0,0 0 1,0-1-1,-1 1 1,1-1-1,-1 1 0,0-7 1,-2 2-68,0-1 0,0 0-1,-1 1 1,0-1 0,0 1 0,-1 0 0,0 0 0,-1 0 0,1 1 0,-2-1 0,1 1-1,-10-10 1,13 16 5,-1-1-1,1 0 1,0 1-1,0 0 0,-1-1 1,1 1-1,-1 0 1,1 0-1,-1 0 1,1 1-1,-1-1 0,0 1 1,1-1-1,-1 1 1,0 0-1,1 0 1,-1 0-1,0 0 0,0 1 1,1-1-1,-1 1 1,-3 0-1,1 1 37,1 0 0,-1 0 0,1 0 0,-1 0 0,1 1 0,0 0 0,0 0 0,0 0 0,0 0-1,-4 6 1,-9 10 51,2 1-1,0 0 0,1 2 1,1-1-1,1 2 0,1 0 1,-8 24-1,16-36-7,0 1 0,1-1 0,0 1 1,0 0-1,2-1 0,-1 1 0,2 0 0,-1 0 0,5 20 0,-4-25 45,1-1 1,0 1-1,1 0 0,0-1 1,0 1-1,0-1 0,0 0 0,1 0 1,0 0-1,1-1 0,-1 1 0,1-1 1,0 0-1,0-1 0,1 1 0,-1-1 1,10 6-1,-10-8-20,1 1 0,0-1 1,0 0-1,0 0 0,1-1 0,-1 1 1,0-1-1,0-1 0,1 1 0,-1-1 1,9-1-1,11-2 35,38-10 0,-27 5 29,53-13-1422,-45 10-2251,-15 6 1259</inkml:trace>
</inkml:ink>
</file>

<file path=ppt/ink/ink2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39:39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0 3488,'-13'2'2100,"8"4"368,-1 4-60,-10-2 67,6-4-1281,-2 1 986,5-2-854,7-3-1313,3 1 2009,3-1-1926,85 6 491,-58-3-513,45 0 1,145-20 554,-134 10-353,14-1 270,-94 6-401,-8 1-144,0 1 0,0 0 0,-1 0 0,1 0 0,0 0 0,0 0-1,0 0 1,0 0 0,-1 0 0,1 0 0,0 0 0,0 0 0,0 0 0,-1 0 0,3 1 0,-2 0-119,-12-2-580,4-2-1009,1 2 448</inkml:trace>
</inkml:ink>
</file>

<file path=ppt/ink/ink2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39:40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327 9 2304,'3'-4'546,"3"-1"3777,-13 6-1368,4 1-2746,0 0 0,0 1 0,0-1 0,0 1 0,0 0 1,1 0-1,-1 0 0,-2 5 0,-2 0 159,-16 22 500,2 1-1,-19 35 1,-29 71 682,36-70-1084,-19 49-30,1-1 194,46-109-417,11-7-4025</inkml:trace>
</inkml:ink>
</file>

<file path=ppt/ink/ink2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39:41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13 3968,'-5'-3'-195,"-3"-4"2895,9 6-2523,0 1 1,0 0-1,-1-1 0,1 1 1,0 0-1,0 0 1,0-1-1,-1 1 1,1 0-1,0 0 1,0 0-1,0 0 0,-1 0 1,1 0-1,1 1 1,6-1 179,0 1 0,0 1 0,0 0 0,-1 0 0,11 4 0,17 5 418,22 3 590,86 34 0,-124-40-1209,0 2 0,0 0 0,0 0 0,-2 2 0,1 0 0,-1 1 0,25 27 1,-21-17 70,-2 1 0,-1 1 0,-1 0 0,-1 2 0,-1 0 1,-1 0-1,-2 2 0,-1-1 0,13 52 0,-12-37 90,-5-21-174,-1 1 1,2 24-1,-6-35-118,-1-9-9,-1 1 1,1 0-1,-1-1 0,0 1 0,0-1 0,0 1 0,0 0 0,-1-1 0,0 1 1,-1 3-1,2-6 13,0-1-82,0 0 0,0 1 0,0-1 0,0 0 0,0 0-1,0 0 1,0 1 0,0-1 0,0 0 0,0 0 0,0 0 0,0 0 0,0 1-1,0-1 1,0 0 0,0 0 0,0 0 0,0 0 0,0 1 0,-1-1-1,1 0 1,0 0 0,0 0 0,0 0 0,0 0 0,0 0 0,0 1-1,-1-1 1,1 0 0,0 0 0,0 0 0,0 0 0,0 0 0,-1 0 0,1 0-1,0 0 1,0 0 0,0 0 0,0 0 0,-1 0 0,1 0 0,0 0-1,0 0 1,0 0 0,-1 0 0,1 0 0,0 0 0,0 0 0,0 0-1,0 0 1,-1 0 0,1 0 0,0 0 0,0-1 0,0 1 0,0 0 0,-1 0-1,-1-1-573,-3 0-1554</inkml:trace>
</inkml:ink>
</file>

<file path=ppt/ink/ink2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39:41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327 14 3392,'0'0'89,"0"-1"1,-1 0-1,1 1 0,0-1 1,0 1-1,0-1 0,-1 0 1,1 1-1,0-1 1,0 0-1,0 1 0,0-1 1,0 0-1,0 1 0,2-5 2960,-1 13-1322,-1-6-1547,0-1 1,0 1-1,0 0 0,0-1 1,0 1-1,0-1 1,0 1-1,-1 0 0,0 2 1,-3 7 244,0-1 1,-1 1-1,-1-1 1,0 0-1,0 0 1,-11 12 0,-52 52 852,33-36-799,-68 76 651,103-113-1127,0 1 63,-1 0 1,0 1 0,0-1-1,0 0 1,-1 0 0,1-1-1,0 1 1,-1 0 0,1-1-1,-1 1 1,0-1 0,-3 1-1,6-1-40,-1-1 0,0 0-1,0 0 1,0 0 0,0 0-1,0 0 1,0 0 0,1 0 0,-1 0-1,0 0 1,0 0 0,0 0-1,0 0 1,0-1 0,0 1-1,1 0 1,-1-1 0,0 1-1,0 0 1,0-1 0,1 1-1,-1-1 1,0 0 0,1 1-1,-1-1 1,0 1 0,1-1-1,-1 0 1,1 0 0,-1 1-1,1-1 1,-1-1 0,-1-1-64,1-1 1,0 1 0,-1-1 0,1 1 0,1-1-1,-2-4 1,2 2-73,-1 0 0,1 0 0,0 0-1,0 0 1,1 0 0,0 0 0,0 0 0,0 1 0,1-1-1,3-8 1,-4 11 75,1 1-1,-1 0 0,0-1 1,1 1-1,-1 0 0,1 0 1,0 0-1,-1 0 1,1 0-1,0 1 0,0-1 1,0 1-1,1-1 0,-1 1 1,0-1-1,0 1 0,1 0 1,-1 0-1,1 0 0,-1 1 1,1-1-1,-1 1 0,1-1 1,0 1-1,3 0 0,11 0 316,0 2-1,0 0 0,0 1 0,0 1 0,-1 1 0,25 9 0,0 4 379,49 29 0,-66-32-482,42 32 0,-65-45-875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3:07:59.72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493 35 2720,'0'-1'26,"0"1"0,0 0 0,0 0 0,-1 0 0,1 0 0,0 0 0,0 0 0,0-1 0,0 1 0,-1 0 0,1 0 0,0 0 0,0 0 0,0-1 0,0 1 0,0 0 0,0 0-1,0 0 1,0-1 0,0 1 0,0 0 0,-1 0 0,1 0 0,0-1 0,0 1 0,0 0 0,0 0 0,0 0 0,1-1 0,-1 1 0,0 0 0,0 0 0,0 0 0,0-1 0,0 1 0,0 0 0,0 0 0,0 0 0,0-1 0,0 1 0,1 0 0,-1 0 0,0 0 0,0 0 0,0 0 0,0-1 0,0 1 0,1 0 0,-1 0 0,0 0 0,0 0 0,0 0 0,1 0 0,-1 0 0,0-1 0,3-1 114,-5 0 379,1 0 0,-1 1-1,1-1 1,-1 0 0,0 1 0,1-1 0,-1 1 0,0 0 0,0-1 0,0 1 0,0 0 0,0 0 0,0 0 0,-1 0 0,-2 0 0,-3 0-187,0 1-1,0 0 0,0 1 1,0-1-1,1 2 1,-1-1-1,0 1 0,1 0 1,-8 3-1,-12 7 374,-30 16 1,20-8-194,-10 2-56,17-9-231,-42 26 0,64-34-187,0 0-1,0 1 1,1 0-1,0 0 0,0 1 1,1 0-1,-1 0 1,2 1-1,-10 15 0,9-11 23,1 0-1,1 0 0,0 1 0,1-1 1,0 1-1,1 0 0,0 0 0,1 0 0,0 0 1,2 0-1,-1 0 0,1 0 0,4 17 1,1-7 10,0-1 1,1 1-1,1-1 1,1-1-1,1 0 1,20 32-1,-21-38 30,2-1 1,-1-1-1,2 1 1,0-2-1,0 0 0,1 0 1,17 10-1,-22-16-9,0-1 0,1 0 1,0 0-1,0-1 0,0 0 0,0-1 0,1 0 0,-1 0 1,1-1-1,0 0 0,-1-1 0,1 0 0,0-1 0,12-1 1,3-2 9,-1-2 0,1 0 1,-1-2-1,-1-1 1,1 0-1,-1-2 1,-1-1-1,42-27 0,-39 22 6,-2-2 0,-1-1-1,0-1 1,-1 0-1,-1-2 1,-1 0-1,22-35 1,-32 43-47,0-1 1,-1 0-1,-1 0 0,0-1 1,-1 0-1,7-30 0,-12 40-70,0 0-1,0 0 1,0 0-1,-1 0 1,0 0-1,-1 0 1,1 0-1,-1 0 1,0 0-1,-1 0 1,1 1 0,-1-1-1,0 0 1,-1 1-1,1-1 1,-1 1-1,0 0 1,-1 0-1,1 0 1,-1 0-1,0 0 1,-6-5-1,-2 1-60,1 1 1,-1 0-1,0 1 0,-1 1 0,0 0 0,-23-8 0,2 4 69,-52-10-1,68 17-116,1 1 1,-22 1-1,33 1-10,1 0 0,-1 0 0,0 1 0,0 0 0,1 0 0,-1 0-1,1 1 1,-1 0 0,1 0 0,-10 5 0,13-6-130,1 0 1,0 0-1,-1 0 0,1 0 1,0 0-1,0 1 1,0-1-1,0 0 0,0 1 1,0-1-1,1 0 0,-1 1 1,0-1-1,1 1 1,-1-1-1,1 1 0,-1 0 1,1-1-1,0 1 0,-1-1 1,1 4-1,1-2-363,-1 0-1,1 1 1,-1-1-1,1 0 1,0 0-1,1 0 1,-1 1 0,0-1-1,4 4 1,8 13-1602</inkml:trace>
</inkml:ink>
</file>

<file path=ppt/ink/ink2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39:42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10 3136,'0'0'116,"0"-1"0,0 1 0,0-1 0,0 1 0,0-1 0,0 1 0,0 0 0,1-1 1,-1 1-1,0-1 0,0 1 0,0 0 0,1-1 0,-1 1 0,0 0 0,1-1 0,-1 1 0,0 0 0,1-1 0,-1 1 0,0 0 1,1 0-1,-1-1 0,1 1 0,-1 0 0,1 0 0,-1 0 0,0 0 0,1-1 0,-1 1 0,1 0 0,-1 0 0,1 0 0,0 0 0,20 1 4285,-12-1-3270,-9 0-980,1 0 0,0 0-1,-1 0 1,1 0 0,-1 0 0,1 0-1,-1 1 1,1-1 0,-1 0 0,1 0-1,-1 0 1,1 0 0,0 1 0,-1-1-1,0 0 1,1 1 0,-1-1 0,1 0-1,-1 1 1,1-1 0,-1 0-1,0 1 1,1-1 0,-1 1 0,0-1-1,1 1 1,-1-1 0,0 1 0,1 0-1,-1 0 7,0 1 0,1 0 0,-1-1 0,0 1 0,0 0 0,0-1 0,-1 1 0,1-1 0,0 1-1,-1 2 1,-2 6-22,-1-1 0,-7 15 0,8-19 183,-10 28-138,1 0 0,-12 53 0,13-45-86,-10 38 306,-21 144 0,41-209-321,0 0-1,0 0 0,2 1 0,1 15 0,-1-27-33,-1 1-1,1-1 0,0 1 1,0-1-1,0 0 1,0 1-1,0-1 1,1 0-1,0 0 1,-1 0-1,1 0 1,0 0-1,1 0 1,-1-1-1,0 1 0,1-1 1,0 1-1,-1-1 1,1 0-1,0 0 1,0 0-1,6 3 1,5-1 83,-1-1 1,1 0-1,0 0 0,0-2 1,0 0-1,1 0 1,-1-1-1,19-3 1,15-4 14,50-13 0,-90 17-113,20-5-232,34-14 1,-35 11-2202,-27 11 2279,0 0-1,0 0 1,1 0-1,-1 0 1,0 0-1,0 0 1,0 0 0,0 0-1,1 0 1,-1 0-1,0 0 1,0 0-1,0 0 1,1 0-1,-1 0 1,0 0-1,0-1 1,0 1-1,0 0 1,1-1-1121,0 1 1121,-1-1-1,0 1 1,0 0-1,0 0 1,0 0-1,0 0 1,0-1-1,0 1 1,0 0-1,0 0 1,0 0-1,0-1 1,0 1-1,0 0 1,0 0-1,0 0 1,0 0-1,0-1 1,0 1-1,-1 0 1,1 0-1,0 0 1,0 0 0,0-1-1,0 1 1,-11-7-7595,7 5 6691,-6-2-2006</inkml:trace>
</inkml:ink>
</file>

<file path=ppt/ink/ink2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39:42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18 220 7808,'-16'-10'2506,"16"10"-2444,0-1-1,-1 1 1,1 0-1,0-1 1,0 1-1,0 0 1,0-1-1,0 1 1,0 0-1,0-1 1,0 1-1,0 0 1,0-1-1,0 1 1,0 0-1,0-1 1,0 1-1,0 0 1,0-1-1,0 1 1,0 0-1,0-1 1,0 1-1,0 0 1,1-1-1,-1 1 1,0 0-1,0 0 1,0-1-1,1 1 1,-1 0-1,0-1 1,7-7 2004,0 2-851,1 0 0,0 1-1,12-7 1,52-19 1081,-64 28-2000,51-17 653,77-17 0,65-3-638,-92 20-280,-95 17-282,26-4-1598,-38 6 1185,1 1 0,0 0-1,-1 0 1,1 0 0,-1 0-1,1 1 1,-1-1 0,1 1-1,0 0 1,-1-1 0,0 1-1,4 2 1,8 9-2909</inkml:trace>
</inkml:ink>
</file>

<file path=ppt/ink/ink2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40:29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80 3648,'-3'-2'447,"2"2"-383,1 0-1,0 0 1,-1-1-1,1 1 0,-1 0 1,1 0-1,-1-1 0,1 1 1,0-1-1,-1 1 1,1 0-1,0-1 0,-1 1 1,1-1-1,0 1 0,0 0 1,-1-1-1,1 1 1,0-1-1,0 1 0,0-1 1,0 1-1,0-1 0,0 0 1,-1 1 15,1 0 1,0 0-1,0-1 0,0 1 1,0 0-1,0 0 0,0 0 1,-1 0-1,1 0 0,0 0 1,0 0-1,0-1 0,0 1 1,-1 0-1,1 0 0,0 0 1,0 0-1,0 0 1,-1 0-1,1 0 0,0 0 1,0 0-1,0 0 0,0 0 1,-1 0-1,1 0 0,0 0 1,0 0-1,0 0 0,0 0 1,-1 0-1,1 0 1,0 1-1,0-1 0,0 0 1,0 0-1,-1 0 0,1 0 1,0 0-1,0 0 0,0 0 1,0 1-1,0-1 0,0 0 1,-1 0-1,0 1 93,0 0-1,-1 0 1,1 0-1,0 1 1,0-1-1,0 0 1,0 0-1,0 1 1,-1 1-1,-1 4-37,0 1-1,1-1 1,0 1 0,1 0-1,-1 0 1,2 0 0,-1 0-1,1 12 1,0 0 18,-2 113 709,0 22 224,-14 87 275,6-154-1022,4-53 119,5-20-72,1-11-107,1-6 120,-3-18-222,-6-38-1,5 40-124,-2-36 0,13-348-104,-4 326-56,25-131-1,-29 206 99,0 0-1,0 0 0,0 0 0,1 0 0,-1 0 0,0 0 0,0 0 0,1 0 0,-1 0 0,1 0 0,-1 0 0,1 0 0,-1 1 0,1-1 0,-1 0 0,1 0 0,0 0 0,1-1 0,-1 3 9,0-1-1,0 0 1,0 1-1,-1-1 0,1 1 1,0-1-1,0 1 1,0-1-1,0 1 1,-1-1-1,1 1 0,0 0 1,-1 0-1,1-1 1,0 1-1,-1 0 1,1 0-1,-1 0 0,1 1 1,29 43 411,-3 2 0,42 97 1,-11-20 238,44 49-209,-39-72 254,-31-57-317,-23-31-279,0-1-1,13 25 1,1 8 325,-18-37-442,-1-4 559,-4-6-445,1 0 0,-1 0 0,0 0 1,1 0-1,-1 0 0,0 0 0,0 0 0,-1-3 0,1-10 67,8-26-100,-3 1 0,-1-1 1,-1-42-1,-1 7-51,-1 0-11,1-20-81,14-48-302,-11 107 231,3-12-306,0 1-3368,-8 47 3378,0-1-1,1 1 0,-1-1 0,0 1 0,1 0 0,-1-1 1,1 1-1,-1 0 0,1-1 0,0 1 0,-1 0 0,1 0 1,0 0-1,2-2 0,9-2-2466</inkml:trace>
</inkml:ink>
</file>

<file path=ppt/ink/ink2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40:30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60 2720,'-1'-1'194,"0"0"-1,0 0 1,0 0 0,0 0-1,0 1 1,-1-1 0,1 0 0,0 1-1,0-1 1,-1 1 0,1-1-1,0 1 1,-1 0 0,1 0-1,0-1 1,-1 1 0,1 0 0,0 0-1,-1 0 1,1 1 0,0-1-1,-1 0 1,1 0 0,0 1 0,0-1-1,-1 1 1,1-1 0,0 1-1,-2 0 1,3-1-133,-2 1 434,0-1 1,0 0 0,-1 0-1,1 0 1,0 0-1,0 0 1,0 0 0,0-1-1,0 1 1,0-1-1,0 0 1,0 1 0,-3-3 277,7 4-623,1 0 1,0-1 0,0 0-1,0 0 1,0 0 0,0 0-1,0 0 1,4-1 0,4 0 7,273-27 1941,-138 11-1233,4 12-503,-119 5-150</inkml:trace>
</inkml:ink>
</file>

<file path=ppt/ink/ink2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40:31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17 6720,'-27'4'2170,"27"-4"-2141,0 0-1,-1 0 1,1 0-1,0 0 1,0 1-1,0-1 0,0 0 1,-1 0-1,1 0 1,0 0-1,0 0 1,0 0-1,-1 0 0,1 0 1,0 0-1,0 0 1,0 0-1,0 0 1,-1 0-1,1 0 0,0 0 1,0 0-1,0-1 1,0 1-1,-1 0 1,1 0-1,0 0 0,0 0 1,0 0-1,0 0 1,0 0-1,-1 0 1,1-1-1,0 1 0,0 0 1,0 0-1,0 0 1,2-2 1296,4 3-827,0 0 1,-1 0-1,1 0 1,0 0-1,0-1 1,0 0-1,0 0 1,0-1-1,10-1 1,4 0 371,191-7 2336,-165 9-3012,-34 0-643,0 1 1,0-2-1,22-3 1,-20 2-1874,-4 1-1548,3 0 777</inkml:trace>
</inkml:ink>
</file>

<file path=ppt/ink/ink2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40:32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75 172 6304,'-1'-1'124,"1"1"1,-1 0-1,1 0 1,-1-1-1,1 1 1,-1 0-1,1 0 1,-1 0-1,0 0 1,1 0-1,-1 0 1,0 0-1,1 0 1,-1 0-1,1 0 0,-1 0 1,0 0-1,1 0 1,-1 0-1,1 1 1,-1-1-1,1 0 1,-1 0-1,1 1 1,-1-1-1,1 0 1,-1 1-1,1-1 1,-1 0-1,1 1 1,-1-1-1,1 1 1,-1-1-1,1 1 1,0-1-1,-1 1 1,1-1-1,0 1 0,0-1 1,0 1-1,-1 0 1,1-1-1,0 1 1,0 0-1,-1 4 148,1 0 0,0 0 0,0 0-1,1 9 1,0-5-59,1 144 1696,6-63-1211,3 71 540,-8 143 837,-4-300-1807,0-4 3,-2-15 107,-51-537-515,42 379 125,9 145 83,1 20-42,1-1 0,0 0 0,1 0 0,0 1 0,1-13 0,0 14-92,-1-7-89,0 14 160,0 0 1,0 1-1,0-1 0,0 0 0,0 0 0,0 0 0,0 0 0,0 0 0,0 0 0,1 1 0,-1-1 1,0 0-1,0 0 0,0 0 0,0 0 0,0 0 0,0 0 0,0 0 0,0 0 0,0 1 0,0-1 0,1 0 1,-1 0-1,0 0 0,0 0 0,0 0 0,0 0 0,0 0 0,0 0 0,0 0 0,1 0 0,-1 0 1,0 0-1,0 0 0,0 0 0,0 0 0,0 0 0,1 0 0,-1 0 0,0 0 0,0 0 0,0 0 1,0 0-1,0 0 0,0 0 0,1 0 0,-1 0 0,0 0 0,0 0 0,0 0 0,0 0 0,0-1 0,0 1 1,0 0-1,0 0 0,1 0 0,-1 0 0,0 0 0,0 0 0,0 0 0,0 0 0,0-1 0,0 1 1,0 0-1,0 0 0,0 0 0,0 0 0,0 0 0,0-1 0,6 11 204,0 0 0,-1 1 1,0-1-1,0 1 0,4 16 0,-3-9-184,55 183 335,-34-117-162,-1-3 187,45 99-1,-52-139-158,-10-19-81,1-2 0,1 1 0,25 35 0,-36-56-122,1 1-1,-1-1 1,0 0-1,1 1 1,-1-1-1,1 1 0,-1-1 1,1 0-1,-1 0 1,1 1-1,-1-1 1,1 0-1,-1 0 1,1 0-1,-1 1 0,1-1 1,0 0-1,-1 0 1,1 0-1,-1 0 1,1 0-1,-1 0 1,1 0-1,-1 0 0,1 0 1,0-1-1,-1 1 1,1 0-1,-1 0 1,1 0-1,-1-1 1,1 1-1,-1 0 1,1 0-1,-1-1 0,1 1 1,-1-1-1,0 1 1,1 0-1,-1-1 1,1 1-1,-1-1 1,0 1-1,0-1 0,1 0 1,1-2 41,1 0-1,-1 0 1,-1-1 0,1 1-1,0-1 1,1-6 0,30-151 428,-23 105-484,24-145-182,15-75 193,-26 158-338,-21 96-2957,-1 2-3335,1 49-48,5-9 4011</inkml:trace>
</inkml:ink>
</file>

<file path=ppt/ink/ink2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40:32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22 3648,'-3'0'1413,"9"0"4070,-11 8-1750,-7 15-2613,2 0 1,-12 36 0,20-52-1007,0 0 1,0 0 0,1 0 0,0 1 0,1-1 0,0 0 0,0 1 0,0-1 0,1 0 0,0 0 0,0 1 0,1-1 0,3 11-1,-4-17-61,0 1-1,0 0 0,1 0 0,-1 0 0,0 0 0,1-1 0,-1 1 0,1 0 1,-1-1-1,1 0 0,0 1 0,0-1 0,0 0 0,0 0 0,0 0 1,0 0-1,0 0 0,0 0 0,0-1 0,0 1 0,0-1 0,0 1 0,0-1 1,1 0-1,-1 0 0,0 0 0,0 0 0,0 0 0,1-1 0,-1 1 0,0 0 1,0-1-1,0 0 0,0 1 0,0-1 0,0 0 0,0 0 0,0 0 1,2-2-1,2-2 61,0 0 1,0 0-1,0 0 1,-1-1-1,0 0 1,0 0-1,0-1 1,-1 1-1,0-1 1,6-13-1,-3 4 143,-1-1 0,0 0 0,6-33 0,-11 44-245,0 1 0,-1-1 0,1 1 0,-1-1 0,0 0 1,0 1-1,-1-1 0,0 0 0,0 1 0,-2-9 0,2 13-40,1 0 0,-1 0 0,1 0 0,-1 0 0,0 0 0,0 0 0,1 0 1,-1 0-1,0 0 0,0 1 0,0-1 0,0 0 0,0 0 0,0 1 0,0-1 0,0 1 0,0-1 0,0 1 0,0-1 0,0 1 0,-1 0 0,1-1 0,0 1 0,0 0 0,0 0 0,-1 0 0,1 0 0,0 0 0,0 0 0,-3 1 0,1 0-82,-1 0 0,0 0 0,1 0 0,-1 1 0,1-1 0,0 1 0,-6 4 0,-1 2-529,0 0 1,1 1-1,1 0 1,-1 0-1,1 1 1,-12 19-1,2-2-958,-16 19-3596,8 1 1626</inkml:trace>
</inkml:ink>
</file>

<file path=ppt/ink/ink2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43:25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29 125 1824,'3'-8'587,"-2"7"-353,0-6 2545,2-2-1293,-2 7-389,-1 9-934,-14 462 4574,8-339-4034,4-110-571,-4 20 0,3-23 544,-2 32 0,6-41-120,0-3 256,-3-8-457,1-1-348,1-1 0,0 1 1,0-1-1,0 1 0,1 0 1,-1-1-1,1 1 0,0 0 0,0 0 1,3-6-1,-2 4-29,8-25-50,2-1 0,2 2-1,1 0 1,1 1 0,1 0-1,26-31 1,-41 57 64,5-7-133,1 0 0,0 1 0,1 0 1,16-12-1,-23 19 106,0 1 0,0 0 1,0-1-1,0 1 0,0 0 0,1 0 1,-1 1-1,0-1 0,1 0 0,-1 1 1,0 0-1,1-1 0,2 1 0,-3 0 18,0 1 0,0-1 0,0 1 0,-1-1 0,1 1 0,0 0-1,0-1 1,-1 1 0,1 0 0,-1 0 0,1 0 0,-1 1 0,1-1-1,-1 0 1,1 1 0,-1-1 0,0 0 0,0 1 0,2 2 0,1 2 41,-1 0 1,0 1 0,0-1 0,0 1 0,0 0-1,-1 0 1,0 0 0,-1 0 0,0 0 0,0 0 0,0 13-1,-2 3 127,-1 1 0,-7 29 0,0 11 288,7-50-408,-2 19 107,4-32-120,0 0-1,0 0 1,0 1 0,1-1-1,-1 0 1,0 0 0,0 0 0,1 0-1,-1 0 1,0 0 0,1 0-1,-1 0 1,1 0 0,-1 0-1,1 0 1,0 0 0,-1 0-1,1-1 1,0 1 0,0 0-1,0 0 1,1 1 0,1-1 67,0 0-1,-1 0 1,1-1 0,0 1 0,0 0 0,0-1-1,0 0 1,0 0 0,0 0 0,0 0 0,4-1-1,34-8 384,-31 6-364,9-3-61,1-1 1,-1-1-1,-1 0 0,0-1 1,0-1-1,0-1 0,19-16 1,-35 24-124,0 2 1,0-1-1,0 0 0,1 0 1,-1 1-1,0-1 0,1 1 1,-1-1-1,1 1 1,-1 0-1,1 0 0,0 0 1,4 0-1,-6 1 63,-1 0-1,0 0 1,0 0 0,1 0-1,-1 0 1,0 0-1,0 0 1,0 0 0,1 0-1,-1 0 1,0 0 0,0 0-1,0 0 1,1 1-1,-1-1 1,0 0 0,0 0-1,0 0 1,0 0-1,1 0 1,-1 1 0,0-1-1,0 0 1,0 0 0,0 0-1,0 1 1,0-1-1,0 0 1,0 0 0,0 0-1,1 1 1,-1-1-1,0 0 1,0 0 0,0 1-1,0-1 1,0 0 0,0 0-1,0 0 1,0 1-1,-1-1 1,1 0 0,0 0-1,0 1 1,-3 8-65,-5 5 116,-17 23 0,17-27 16,0 1-1,1 0 1,-8 18 0,14-28-10,1 0 0,-1 0 1,1 0-1,-1 0 0,1 0 0,0-1 1,0 1-1,-1 0 0,1 0 0,0 0 1,0 0-1,0 0 0,0 0 0,0 0 0,0 0 1,0 0-1,1 0 0,-1 0 0,0 0 1,0 0-1,1 1 0,0-2-8,-1 0 0,1 0 0,-1 1 0,1-1-1,-1 0 1,1 0 0,-1 0 0,1 0 0,0 0-1,-1 0 1,1 0 0,-1 0 0,1 0 0,0 0 0,-1 0-1,1 0 1,-1 0 0,1 0 0,-1 0 0,1 0 0,-1-1-1,1 1 1,0 0 0,-1 0 0,1-1 0,-1 1 0,0 0-1,1-1 1,-1 1 0,1-1 0,0 0 0,5-4 66,1-1 1,0 0 0,-1-1-1,0 0 1,7-11 0,11-12-291,-15 17-232,-5 8-372,-3 6-27,0 5 805,-1 0 1,2 0-1,-1 0 0,1 0 0,2 5 0,-3-9 40,0-1-1,0 1 1,0 0-1,0-1 0,0 1 1,0-1-1,0 1 1,1-1-1,-1 0 0,0 1 1,1-1-1,-1 0 1,1 0-1,0 0 0,-1 0 1,1 0-1,0-1 1,0 1-1,-1 0 0,1-1 1,0 0-1,0 1 0,0-1 1,0 0-1,0 0 1,-1 0-1,4 0 0,0 0 76,-1-1-1,0 0 0,1 0 1,-1 0-1,0 0 0,0-1 1,0 1-1,0-1 0,0 0 0,-1 0 1,6-4-1,9-10-9,-1 0-1,-1-1 0,-1 0 1,0-1-1,22-38 1,50-109 167,-69 129-190,29-56-22,33-71-190,-72 146 105,0-1 0,-2 0 1,0 0-1,-1-1 0,0 0 1,-2 0-1,2-32 0,-5 50-20,0 0 0,0 0 0,0 0 0,0 0 0,0 0-1,0 0 1,0 0 0,0 0 0,-1-1 0,1 1 0,0 0-1,-1 0 1,1 0 0,-1 0 0,1 0 0,-1 0-1,1 1 1,-1-1 0,-1-1 0,1 1 28,1 1-1,-1 0 1,0-1-1,0 1 1,1 0-1,-1 0 1,0 0-1,1 0 1,-1 0 0,0 0-1,0 0 1,1 0-1,-1 0 1,0 0-1,0 0 1,1 0 0,-1 0-1,0 1 1,0-1-1,1 0 1,-2 1-1,-2 1-32,-1 1-1,1 0 1,0 0-1,-1 0 1,1 1-1,-4 5 1,2-2 51,0 1 0,1 0 1,0 0-1,-7 16 0,7-14 15,-7 15-19,2 0-1,1 1 0,1 0 0,-6 33 0,5-4 13,-1 57 0,8-76 17,5 72 1,-2-95 26,1 0-1,1-1 1,0 1-1,0-1 1,1 0-1,1 0 1,0 0-1,0-1 1,11 15-1,-13-22 37,0-1-1,0 1 1,0-1-1,1 0 1,0 0-1,0 0 1,0 0-1,0-1 1,0 0-1,0 1 1,0-1-1,1-1 1,-1 1-1,1-1 1,0 0-1,-1 0 1,1 0-1,0-1 1,-1 1 0,1-1-1,0 0 1,9-2-1,-7 1-17,0 0-1,0 0 1,0-1 0,0 0-1,0-1 1,0 0-1,-1 0 1,1 0 0,-1-1-1,0 0 1,0 0 0,0 0-1,-1-1 1,1 0-1,4-6 1,5-9 3,0 0-1,-2-1 1,0-1-1,17-43 1,25-98 98,-29 78-175,33-124-710,-53 189-101,-3 29 80,-1 8 723,-2 0 1,-3 31-1,1-11 40,-7 89 203,-5 0-1,-38 152 0,30-175-37,-8 28 48,19-88-86,4-16 88,0 0 0,-14 29 0,18-50-161,3-4-24,-1 0 1,1 0 0,-1 0-1,0-1 1,0 1 0,0 0-1,0-1 1,0 1-1,0 0 1,0-1 0,0 1-1,-1-1 1,1 0 0,0 1-1,-1-1 1,0 0 0,1 0-1,-1 0 1,1 0-1,-4 1 1,4-2-24,0 0-1,0 0 1,0 1-1,1-1 1,-1 0-1,0 0 1,0 0-1,0 0 1,0-1-1,0 1 1,1 0-1,-1 0 1,0 0-1,0-1 1,0 1-1,1 0 1,-1-1-1,0 1 1,0-1-1,1 1 1,-1-1-1,0 1 1,0-2-1,-11-16 105,12 17-104,-7-13 19,2 0-1,0 0 1,1-1 0,1 1-1,0-1 1,0 0 0,0-29-1,4 38-61,-1 0 0,1-1-1,0 1 1,0 0 0,1-1-1,0 1 1,0 0-1,0 0 1,1 0 0,-1 0-1,2 1 1,-1-1 0,1 1-1,-1 0 1,1 0-1,1 0 1,-1 0 0,1 1-1,0 0 1,0 0 0,0 0-1,9-4 1,2-1 112,0 1 0,0 1 0,1 1 1,0 0-1,1 1 0,28-4 0,-37 7-65,-1 1 0,0 1-1,14 0 1,-20 0-72,0 0 0,0 0 0,0 0 0,0 0 0,-1 1 0,1-1 0,0 1 0,0-1 0,0 1 0,-1 0 0,1 0 0,0 0 0,-1 0 0,1 0 0,-1 0 0,1 0 0,-1 1 0,0-1 0,1 0 0,-1 1 0,2 2 0,-2 5-3902,-1-2 1067</inkml:trace>
</inkml:ink>
</file>

<file path=ppt/ink/ink2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43:27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20 799 2720,'-16'3'891,"16"-3"-874,0 0 0,0 0 1,0 0-1,0 0 0,0 0 1,0 0-1,0 0 1,0 0-1,-1 0 0,1 0 1,0 0-1,0 0 1,0 0-1,0 0 0,0 0 1,0 0-1,0 0 0,0 0 1,-1 0-1,1 0 1,0 0-1,0 0 0,0 0 1,0 0-1,0 0 0,0 0 1,0 0-1,0 0 1,-1 0-1,1 0 0,0 0 1,0 0-1,0 0 1,0 0-1,0 0 0,0 1 1,0-1-1,0 0 0,0 0 1,0 0-1,0 0 1,0 0-1,0 0 0,0 0 1,0 0-1,0 0 1,0 1-1,0-1 0,-1 0 1,1 0-1,0 0 0,0 0 1,1 0-1,-1 0 1,0 0-1,0 1 0,0-1 1,0 0-1,0 0 0,0 0 1,0 0-1,0 0 1,0 0-1,0 0 0,0 0 1,0 0-1,0 1 1,6 1 2415,1-3-1919,0 0 0,0 0 0,0-1 0,0 1 0,0-2 0,8-3 0,3-1 80,-7 4-453,-1-2 1,0 1-1,-1-2 0,1 1 0,-1-1 0,0-1 0,9-8 0,-4 2-74,-1-1 0,0 0 1,12-20-1,-4 3 34,30-63 0,6-36 109,-15 31-68,-22 53-86,32-72-134,-44 96 98,0-1 0,-2 0 1,5-28-1,-11 49-29,1 1 0,-1-1 0,0 0 0,0 0-1,0 1 1,-1-1 0,1 0 0,0 0 0,-1-2 0,1 4 3,0 0 1,0 0-1,0 0 0,0 0 0,-1 0 1,1-1-1,0 1 0,0 0 1,0 0-1,0 0 0,0 0 1,0 0-1,0 0 0,-1-1 1,1 1-1,0 0 0,0 0 0,0 0 1,0 0-1,-1 0 0,1 0 1,0 0-1,0 0 0,0 0 1,0 0-1,-1 0 0,1 0 1,0 0-1,0 0 0,0 0 0,0 0 1,-1 0-1,1 0 0,0 0 1,-9 8-126,5-2 202,-1 1 1,2 0-1,-1 0 1,1 0-1,0 0 1,-3 14 0,-9 50 534,12-50-471,-11 71 342,4 1-1,3 103 1,7-176-331,2 55 361,-2-65-393,2 0 1,-1 0 0,1 0-1,7 19 1,-8-27-28,0 1 0,0-1 0,0 0 0,0 1 0,1-1 0,-1 0 0,1 0 0,-1 0 0,1 0 0,0 0 0,3 2 0,-4-4-37,0 1-1,0-1 1,0 1-1,0-1 1,0 1-1,0-1 0,1 0 1,-1 1-1,0-1 1,0 0-1,0 0 0,1 0 1,-1 0-1,0 0 1,0 0-1,0-1 1,1 1-1,-1 0 0,0 0 1,0-1-1,0 1 1,0-1-1,0 1 1,0-1-1,0 0 0,2 0 1,2-3 22,1-1 0,0 1 0,-1-1 0,0 0 0,0-1 0,5-6 0,24-40-55,-11 14-69,-6 13 10,17-22-231,-33 46 210,-1 0 0,1 0 0,0 0 0,0 0 0,-1 0 0,1 0 0,0 1 0,0-1 0,0 0 0,0 1 0,0-1 0,2 0 0,-3 1 48,0 0 0,0 0 1,1 0-1,-1 0 0,0 0 0,0 0 0,1 0 1,-1 0-1,0 0 0,1 0 0,-1 0 0,0 1 0,0-1 1,0 0-1,1 0 0,-1 0 0,0 0 0,0 0 0,1 1 1,-1-1-1,0 0 0,0 0 0,0 0 0,1 1 0,-1-1 1,0 0-1,0 0 0,0 0 0,0 1 0,0-1 0,1 1 1,0 3-29,0 0-1,-1 0 1,1 1 0,-1-1 0,1 5 0,-1 4 75,2 35 175,-2-33-44,1 0 0,0 0 0,5 25 0,-6-38-115,1 1-1,0-1 1,0 1-1,0-1 1,0 0-1,0 1 1,0-1-1,0 0 1,1 0 0,-1 0-1,1 0 1,0 0-1,-1 0 1,1 0-1,0-1 1,0 1-1,0-1 1,0 1-1,0-1 1,1 0-1,-1 0 1,0 0 0,1 0-1,-1 0 1,1 0-1,-1 0 1,1-1-1,4 1 1,-2-1 10,0-1 0,0 1 0,0-1 0,0 0 0,0 0 0,-1 0 0,1-1 0,0 0 1,-1 0-1,1 0 0,-1 0 0,0-1 0,8-5 0,1-2-38,-1 0 1,0-1-1,0 0 1,-1 0-1,17-25 1,-22 28-96,0-1 0,0 1 1,1 1-1,11-12 0,-9 10-94,-8 8 168,1 0 0,-1-1 0,0 1 0,1 0 0,-1 0 0,1 0 0,-1 0 0,1 0 0,-1 0 0,1 0 0,2-1 0,-2 1 11,0 0 1,-1 0-1,1 0 1,-1 0-1,0-1 0,1 1 1,-1 0-1,0-1 0,0 1 1,0-1-1,0 0 0,0 1 1,0-1-1,0 0 1,0-2-1,3-5-5,3-5 71,-1 0 0,0-1 0,-2 1 0,1-1 0,-2-1 0,3-29 0,-2 20-54,7-27 0,-6 29-35,5-40 0,-1 4 71,-6 42-234,0 0 0,0-22 0,-5 31-238,-1 12 97,-6 14 7,8-15 305,-11 35-95,1 0-1,2 1 0,-6 49 1,8-44 92,-120 572 368,78-402 202,46-199-463,2-8 54,0 0 0,-1 0 0,0-1 0,-3 8 0,0-7 149,1-8-66,4-1-202,-1 0-1,1 0 1,0-1 0,0 1 0,0 0 0,0 0 0,0 0 0,0-3 0,4-22-80,2 0 0,0 1 0,2 0 0,0 0 0,2 1 0,1 0 0,1 0 0,1 2 0,1-1 1,1 2-1,1 0 0,35-38 0,-41 51 3,0 1 1,0 1 0,1 0 0,0 0 0,15-6 0,15-10 39,-36 20 38,0-1 0,0 0 1,0 0-1,-1 0 0,0-1 1,0 1-1,0-1 0,-1 0 1,1-1-1,-1 1 0,0 0 1,-1-1-1,1 0 0,-1 1 1,0-1-1,-1 0 0,1 0 1,-1 0-1,0 0 0,-1 0 1,0-1-1,0 1 0,-1-8 1,0 0-88,1 9-13,-1 0 1,1 1 0,-1-1 0,0 1 0,0-1 0,0 1 0,-3-6-1,4 10 57,0 0 0,0 0 0,0 0 0,-1 0 0,1 0 0,0-1 0,0 1 0,0 0 0,0 0 0,0 0-1,0 0 1,-1 0 0,1 0 0,0 0 0,0 0 0,0 0 0,0 0 0,0 0 0,-1 0 0,1 0 0,0 0 0,0 0 0,0 0-1,0 0 1,0 0 0,0 0 0,-1 0 0,1 0 0,0 0 0,0 0 0,0 0 0,0 0 0,0 0 0,0 0 0,-1 1-1,1-1 1,0 0 0,0 0 0,0 0 0,0 0 0,0 0 0,0 0 0,0 0 0,0 0 0,0 1 0,-1-1 0,1 0 0,0 0-1,0 0 1,0 0 0,-4 7-15,4-7 10,-1 2 35,0 0 0,0 1-1,0-1 1,0 0-1,1 1 1,-1-1 0,1 0-1,-1 1 1,1-1 0,0 1-1,0-1 1,0 1-1,0-1 1,0 1 0,1-1-1,-1 1 1,1-1 0,0 3-1,1-1 19,0-1 0,0 0 0,0 0 0,0 0 0,0 0 0,0-1 0,1 1 0,-1-1 0,1 1 0,0-1 0,4 3 0,5 2 27,0-1 1,0 0 0,1-1-1,0-1 1,21 6-1,-32-10-173,140 29 685,-78-25-9174,-59-4 5922,-9-2-355,-1 0 1310,-6-3-1268</inkml:trace>
</inkml:ink>
</file>

<file path=ppt/ink/ink2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43:27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42 6560,'-75'-33'2976,"45"27"-2592,21 3 512,9 6-576,-5-3-288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3:08:00.46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34 87 3072,'-1'0'81,"1"0"1,0 1-1,-1-1 1,1 0-1,0 0 0,-1 0 1,1 1-1,0-1 1,-1 0-1,1 0 1,-1 0-1,1 0 0,0 1 1,-1-1-1,1 0 1,-1 0-1,1 0 1,-1 0-1,1 0 0,0 0 1,-1 0-1,1 0 1,-1 0-1,1-1 1,-1 1-1,1 0 0,0 0 1,-1 0-1,1 0 1,0-1-1,-1 1 1,1 0-1,-1 0 0,1-1 1,0 1-1,0 0 1,-1 0-1,1-1 1,0 1-1,-1 0 0,1-1 1,0 1-1,0-1 1,0 1-1,-1 0 0,1-1 1,0 1-1,0-1 1,0 1-1,0 0 1,0-1-1,0 1 0,0-1 1,-2-4 955,2 5-858,-1-1-1,1 0 1,0 0-1,-1 0 1,1 0-1,0 1 0,0-1 1,0 0-1,0 0 1,-1 0-1,1 0 1,0 0-1,0 0 0,1 0 1,-1 1-1,0-3 1,1-5 1678,-1 5-1281,-1 1 0,1-1 0,-1 0 0,0 1 0,0-1 0,-2-2 0,-2-9 1066,6 12-1146,-3 0 128,2 2-584,0-1-1,0 1 0,0 0 0,0 0 0,-1-1 0,1 1 0,0 0 1,0-1-1,0 1 0,0 0 0,0-1 0,0 1 0,0 0 0,0-1 1,0 1-1,0 0 0,0-1 0,1 1 0,-1 0 0,0-1 0,0 1 1,0 0-1,0-1 0,0 1 0,1-1 0,1-2 286,0 5 146,-2-1-210,9 0 150,4 4-262,-1 1 1,0 1-1,0 0 1,0 1-1,18 16 1,47 52 825,-76-75-974,20 22 325,1-1 0,49 39-1,-64-55-385,1-1 0,0-1 0,0 1-1,0-2 1,1 1 0,-1-1-1,1 0 1,0-1 0,0 1 0,0-2-1,0 0 1,0 0 0,0 0 0,16-2-1,26-8-4781,-23 5 2340</inkml:trace>
</inkml:ink>
</file>

<file path=ppt/ink/ink2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43:30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49 2144,'0'0'24,"0"1"0,-1-1 0,1 0 0,0 0 0,0 0 1,0 0-1,-1 0 0,1 0 0,0 0 0,0 0 0,0 0 0,-1 0 0,1 0 0,0 0 1,0 0-1,0 0 0,-1-1 0,1 1 0,0 0 0,0 0 0,0 0 0,-1 0 0,1 0 1,0 0-1,0 0 0,0-1 0,0 1 0,-1 0 0,1 0 0,0 0 0,0 0 0,0-1 1,0 1-1,3-6 365,-1 3-291,8-7 1304,-9 10-1155,0-1 0,0 0 0,-1 1 1,1-1-1,0 0 0,0 0 0,-1 1 1,1-1-1,0 0 0,-1 0 1,1 0-1,-1 0 0,1-2 0,5-9 2463,-4 9-1595,-5 11-417,1-3-537,0 0 0,1 0 0,0 0-1,0 0 1,1 0 0,-1 10 0,1-8-49,0-1 0,-1 1 0,0-1-1,-2 7 1,-21 64 609,-16 57-162,30-92-422,-32 138 384,15 4 202,27-184-720,-1 8 94,1 1 1,0-1-1,0 0 0,2 8 0,-2-14-55,0-1-1,0 0 1,1 1-1,-1-1 1,0 0-1,1 1 1,-1-1-1,1 0 1,0 1-1,-1-1 1,1 0-1,0 0 1,0 0-1,0 0 1,0 1-1,0-1 1,0-1-1,0 1 0,0 0 1,0 0-1,0 0 1,1 0-1,-1-1 1,0 1-1,0-1 1,1 1-1,-1-1 1,1 1-1,1-1 1,58 2 827,-56-2-842,1 0 0,-1 0 0,1 0 0,-1 0 0,1-1 0,-1 0 0,1 0 0,-1-1 0,0 1 0,6-4 0,4-2 46,-1-1-1,15-10 1,-7 3-55,-20 14-30,0 0 1,0 0-1,-1 0 0,1 0 0,0 0 0,0 1 0,0-1 0,0 0 0,0 1 0,0 0 0,0-1 0,0 1 0,1 0 0,2 0 0,2 0 5,-7 0 8,0 1-17,0-1 1,0 0 0,0 0-1,0 0 1,0 0 0,0 0-1,0 0 1,0 0 0,0 0-1,0 0 1,0 0 0,0 0-1,0 0 1,0 0 0,0 0-1,0 0 1,0 0 0,0 0-1,0 0 1,0 0 0,0 1-1,0-1 1,0 0 0,0 0-1,0 0 1,0 0 0,0 0-1,0 0 1,0 0 0,0 0-1,0 0 1,0 0 0,0 0-1,0 0 1,0 0 0,0 0-1,0 0 1,1 0 0,-1 0-1,0 0 1,0 0 0,0 0-1,0 0 1,0 0 0,0 0-1,0 0 1,0 0-1,0 0 1,0 0 0,0 0-1,0 0 1,0 0 0,0 0-1,0 0 1,0 0 0,0 0-1,0 0 1,1 0 0,-3 4-1423,1 8 31</inkml:trace>
</inkml:ink>
</file>

<file path=ppt/ink/ink2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43:30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19 150 5568,'-16'-15'1786,"15"15"-1750,1 0-1,0 0 1,0-1-1,0 1 1,0 0-1,-1 0 1,1-1-1,0 1 1,0 0-1,0 0 1,0 0-1,0-1 1,0 1-1,0 0 1,-1 0-1,1-1 1,0 1-1,0 0 1,0-1-1,0 1 1,0 0-1,0 0 1,0-1-1,0 1 1,0 0-1,1 0 1,-1-1-1,0 1 0,0 0 1,0 0-1,0-1 1,0 1-1,0 0 1,0 0-1,1 0 1,-1-1-1,0 1 1,1 0-1,5-5 1291,13-1 1172,33-4 1,2 0-883,149-29 938,-36 9-1951,-39 7-128,-120 21-1006,-5 25-11375</inkml:trace>
</inkml:ink>
</file>

<file path=ppt/ink/ink2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43:31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7 5312,'1'-7'1591,"1"12"842,3 14 1479,-4-6-3172,-1 0 0,0 0 1,-1 0-1,0 0 1,-5 19-1,-10 67 273,13-86-937,2-11-54,0-1 0,1 1 0,-1-1 0,1 1 0,0-1 0,0 1 0,-1-1 0,1 1 0,0-1 0,0 1 0,0-1 0,1 1 0,-1 3 0,1-4-582,14-9-10789,-2 4 8459</inkml:trace>
</inkml:ink>
</file>

<file path=ppt/ink/ink2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43:31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377 16 4320,'-3'-9'747,"0"3"207,5 13 678,-1-3-1287,0 1-1,-1-1 1,1 0-1,-1 0 1,0 1-1,0-1 1,-2 9-1,-8 32 2093,9-41-2169,-15 49 1394,-2-2 0,-33 64 0,10-24-968,-37 87 22,55-133-495,-51 76-1,63-103-172,9-14-36,-1 1 1,0 0 0,0-1 0,-1 0-1,1 0 1,-1 0 0,-8 7 0,-2-4-407,14-7 340,0 0 0,-1 0 1,1 0-1,0 0 0,0 0 0,0 0 0,0 0 0,0 0 0,0 0 1,0 0-1,0 0 0,0 0 0,-1 0 0,1 0 0,0 0 0,0 0 1,0 0-1,0 0 0,0 0 0,0 0 0,0 0 0,0 0 0,0 0 1,0 0-1,0 0 0,0-1 0,-1 1 0,1 0 0,0 0 0,0 0 1,0 0-1,0 0 0,0 0 0,0 0 0,0 0 0,0 0 0,0 0 1,0 0-1,0-1 0,0 1 0,0 0 0,0 0 0,0 0 0,0 0 0,0 0 1,0 0-1,0 0 0,0 0 0,0 0 0,0-1 0,0 1 0,0 0 1,0 0-1,0 0 0,0 0 0,0 0 0,0 0 0,1 0 0,-1 0 1,14-24-6994,-11 20 6668,16-18-2623</inkml:trace>
</inkml:ink>
</file>

<file path=ppt/ink/ink2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43:31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17 171 3328,'-9'3'533,"1"0"1839,12-8 1619,0 0-3333,0 0 1,-1 0-1,0 0 1,0 0 0,3-7-1,13-21 409,-10 22-707,0-1 0,1 1 0,13-12 0,-16 17-276,-1 1 0,1 0 0,1 0 0,-1 0 0,1 1 0,0 0 0,8-3 0,-13 6-72,0 1 0,0-1-1,0 0 1,1 1 0,-1 0 0,0 0 0,4 0-1,-5 0-11,-1 0-1,0 0 0,0 0 1,0 1-1,0-1 1,1 0-1,-1 1 0,0-1 1,0 1-1,0-1 1,0 1-1,0-1 0,0 1 1,0 0-1,0 0 0,0-1 1,0 1-1,0 0 1,-1 0-1,1 0 0,0 0 1,0 1-1,0 2 16,0-1 1,0 1-1,0 0 0,0-1 1,-1 1-1,0 0 1,0 0-1,0-1 0,0 1 1,-1 0-1,1 0 0,-2 5 1,-3 6 145,-9 23 0,12-32-107,-34 72 887,-73 121 0,92-172-578,11-17-91,4-7-107,0-1 0,0 1 0,0 0-1,1 0 1,-1 0 0,1 1 0,-1-1-1,0 6 1,2-9-151,0 0 1,0 0-1,0 0 1,0 0-1,0 1 0,0-1 1,0 0-1,1 0 1,-1 0-1,0 0 0,0 0 1,0 0-1,0 0 1,0 1-1,1-1 0,-1 0 1,0 0-1,0 0 1,0 0-1,0 0 0,0 0 1,1 0-1,-1 0 1,0 0-1,0 0 0,0 0 1,0 0-1,1 0 1,-1 0-1,0 0 0,0 0 1,0 0-1,0 0 1,1 0-1,-1 0 0,0 0 1,0 0-1,0 0 1,1-1-1,42-11 472,1-2-1,70-34 1,30-10-514,-112 46-31,16-4-1929,-17 12-5916,-26 6 4336</inkml:trace>
</inkml:ink>
</file>

<file path=ppt/ink/ink2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43:33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27 1408,'0'0'21,"-1"0"1,1 0-1,0 0 1,0 0-1,-1 0 1,1 0-1,0-1 0,0 1 1,-1 0-1,1 0 1,0 0-1,0 0 0,0 0 1,-1 0-1,1-1 1,0 1-1,0 0 1,0 0-1,0 0 0,-1 0 1,1-1-1,0 1 1,0-6 5101,-16 2-323,11 1-4324,4 3-332,1 0 0,-1-1 0,0 1 0,1 0 0,-1-1-1,0 1 1,0 0 0,0 0 0,1 0 0,-1-1 0,0 1 0,0 0 0,0 0 0,1 0-1,-1 0 1,-1 1 0,-6-1 784,5 0-522,6 0-316,-2 0 76,3 0 553,37 0 162,65 2-306,203 9 634,-297-11-1180,17 1 220,-22 0-200,-1 0 0,0-1 0,1 0-1,-1 0 1,0 0 0,1-1 0,8-2 0,-15 2 218,6-10-570,-6 11 106,0-1 1,0 1-1,0-1 1,0 1-1,0-1 1,0 1-1,-1 0 1,1-1-1,0 1 1,0-1-1,0 1 1,0 0-1,-1-1 1,1 1-1,0 0 1,0-1-1,-1 1 1,1 0-1,0-1 1,-1 1-1,1 0 1,0 0-1,-1-1 1</inkml:trace>
</inkml:ink>
</file>

<file path=ppt/ink/ink2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43:33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11 110 3648,'-11'0'9456,"11"-1"-9257,0 1 1,1-1-1,-1 0 1,0 1 0,0-1-1,1 0 1,-1 1 0,0-1-1,1 0 1,-1 1-1,0-1 1,1 1 0,0-2-1,7-5 437,-1 1-1,1-1 1,0 2-1,1-1 1,14-7-1,-4 4-520,0 0 0,1 1 0,0 1 0,0 1 0,1 1 0,0 1 0,0 1 0,0 0 0,0 2-1,25 1 1,-36 0-71,121 16 318,-125-16 154</inkml:trace>
</inkml:ink>
</file>

<file path=ppt/ink/ink2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44:12.40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14 434 3392,'-13'4'4527,"12"-12"671,1 8-4865,1-2 32,0 1-1,0-1 1,0 1-1,0 0 1,0-1-1,1 1 0,-1 0 1,0 0-1,3-2 1,7-7 1030,18-43-408,-14 34-831,1 1 0,0 1 0,2 0 0,0 1 1,0 1-1,22-13 0,-26 18-45,1 1 1,0 0-1,0 1 0,1 1 0,0 0 0,31-8 1,-46 15-71,1 0 0,0 0 1,-1 0-1,1 0 1,0 0-1,-1 0 0,1 1 1,0-1-1,-1 1 0,1-1 1,-1 1-1,1 0 1,-1-1-1,1 1 0,-1 0 1,1 0-1,-1 0 0,0 0 1,2 2-1,-1-2-4,0 1 1,-1 0-1,1-1 0,-1 1 0,0 0 1,1 0-1,-1 0 0,0 0 1,0 1-1,0-1 0,0 0 0,-1 0 1,1 3-1,-1 7 81,0-1-1,-1 0 1,0 0-1,-1 0 1,0 0-1,-6 16 1,1-2 248,5-17-275,-14 66 377,15-65-459,1-1 1,-1 1-1,1-1 0,0 0 1,1 1-1,4 16 0,-4-21 34,1 1-1,1 0 1,-1-1-1,1 1 1,-1-1 0,1 0-1,1 0 1,-1 0-1,0 0 1,1 0-1,0-1 1,0 1-1,0-1 1,0 0-1,8 3 1,-4-2 24,-1 0 0,0-1 0,1 0-1,0 0 1,0-1 0,0 0 0,0 0 0,0-1 0,11 1 0,-8-2-18,1-1 1,-1 0-1,0 0 1,1-1 0,-1-1-1,0 0 1,12-4-1,-16 3-29,0 1-1,0-1 0,-1 0 1,0 0-1,1 0 1,-1-1-1,-1 0 0,1-1 1,-1 1-1,0-1 0,8-12 1,-3 4 7,-2-1 1,0 0-1,0-1 1,-1 0-1,-1 0 0,4-18 1,-2-10-71,3-76 0,-5 31 1,-5 82 46,0-1 0,0 1-1,0 0 1,1-1 0,0 1 0,1 0 0,6-13 0,-8 18 61,1 0-1,0-1 1,-1 1 0,1 0 0,0 0 0,0 0 0,0 0 0,1 0 0,-1 1 0,0-1 0,1 1 0,-1-1 0,1 1 0,0 0 0,-1 0 0,1 0 0,0 1-1,-1-1 1,1 0 0,0 1 0,0 0 0,0 0 0,3 0 0,1 0 36,0 1-1,0 0 1,0 1-1,0 0 1,0 0 0,8 4-1,-12-4 99</inkml:trace>
</inkml:ink>
</file>

<file path=ppt/ink/ink2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44:12.40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 5984,'2'-3'8706,"-2"3"-8504,4 5 4493,-6 2-4677,2-6 158,-1 1 1,0 0 0,1 0 0,-1-1 0,1 1-1,0 0 1,-1 0 0,1 0 0,0 0-1,0 0 1,0-1 0,1 1 0,-1 0 0,0 0-1,1 2 1,10 29 345,-6-22-267,-3-6-272,0-1 1,0 0-1,1 0 0,-1 0 1,1 0-1,0 0 1,0-1-1,0 1 0,1-1 1,-1 0-1,1 0 0,0 0 1,0 0-1,8 3 1,25 11-3558,1-7-4464,-24-6 5521</inkml:trace>
</inkml:ink>
</file>

<file path=ppt/ink/ink2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44:12.40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48 37 7456,'-33'-15'3392,"28"9"-2944,-1 3-32,12 3-320,-12-4 448,6-1-288,-3 2-672,6 3 192,3 0-1056,2 8 704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3:08:03.44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331 117 1728,'-2'-1'3964,"6"-3"-2002,0 2-1048,-5 0 22,-5 0 129,-13-3 494,3 7-1241,0 0 1,0 1 0,0 1-1,0 0 1,1 1 0,0 1-1,-23 12 1,27-12-223,0 1 0,1 1 0,0 0 1,1 0-1,0 1 0,0 0 0,0 1 0,-12 18 1,12-13-15,0 1 0,0-1 1,2 1-1,0 1 0,-8 27 1,13-35-35,0-1 0,1 1 0,0 0 0,0 0 0,1-1 0,0 1 0,0 0 1,1 0-1,1-1 0,-1 1 0,1-1 0,6 17 0,-5-19 0,0 1 1,1-1-1,0 0 0,0 0 0,0 0 1,0 0-1,1-1 0,0 0 0,1 0 1,-1 0-1,1 0 0,0-1 0,0 0 1,0-1-1,13 7 0,-11-7 41,1 0 1,-1 0-1,1-1 0,0 0 0,0 0 0,-1-1 1,1-1-1,0 1 0,0-1 0,0-1 0,0 0 1,0 0-1,16-4 0,-10 0-18,0-1 0,-1 0 1,0-1-1,0 0 0,0-1 0,-1-1 1,15-13-1,47-43 163,132-145 1,-135 123-390,-72 87 150,0 0 0,0 0 0,1 0 0,-1 0 0,0 0 0,0-1 0,0 1 0,0 0 0,1 0 0,-1 0 0,0-1 0,0 1 0,0 0 0,0 0 0,0 0 0,0-1 0,0 1 0,0 0 0,0 0 0,0-1 0,0 1 0,0 0 0,0 0 0,0-1 0,0 1 0,0 0 0,0 0 0,0-1 0,0 1-1,0 0 1,0 0 0,0 0 0,0-1 0,-1 1-1,1 0 0,0 0 0,-1 0 0,1 0 0,0 0 0,0 0 0,-1 0 0,1 0 0,0 0 0,-1 0 0,1 0 0,0 1 0,-1-1 0,1 0 0,0 0-1,0 0 1,-1 0 0,1 0 0,0 1 0,0-1 0,-1 0 0,1 0 0,0 1 0,0-1 0,0 0 0,0 0 0,-1 1 0,1-1 0,-11 15-25,1 0 0,1 1 0,0 0 1,-12 32-1,-17 72 211,33-104-94,1 1-1,1 0 0,1 0 1,-1 20-1,2-32-53,2 0 0,-1 0-1,1 0 1,-1-1 0,1 1-1,0 0 1,1 0 0,-1-1 0,1 1-1,0-1 1,0 1 0,1-1 0,-1 0-1,1 0 1,0 0 0,0 0 0,0 0-1,1-1 1,4 5 0,-5-6 12,0-1 0,0 1 0,0-1 0,1 1-1,-1-1 1,0 0 0,1 0 0,-1-1 0,0 1 0,1-1 0,-1 0 0,1 0 0,-1 0 0,1 0 0,-1 0 0,0-1 0,1 1 0,3-2 0,5-2 79,0 1 0,0-2 0,17-8 1,-19 8-104,0-1 0,-1-1 0,0 1 0,0-2 0,-1 1 0,0-1 0,0 0 0,-1-1 0,12-17 0,1-7-45,24-54 0,-29 55 115,13-28-202,-27 56 18,-2 7-58,-4 11 78,-2 63-144,5-41 318,1-13-22,1-1-1,1 0 0,1 1 1,0-1-1,12 42 0,-14-63-53,0 0-1,1 0 0,-1 0 0,1 1 0,-1-1 0,1 0 0,-1 0 1,1 0-1,-1 0 0,1 0 0,0 0 0,0 0 0,-1 0 1,1 0-1,0 0 0,0-1 0,0 1 0,0 0 0,0-1 1,0 1-1,0 0 0,0-1 0,0 1 0,1-1 0,-1 0 1,0 1-1,0-1 0,0 0 0,0 0 0,1 1 0,-1-1 1,0 0-1,0 0 0,1-1 0,-1 1 0,0 0 0,0 0 1,0 0-1,1-1 0,1 0 0,1-1 12,-1 1-1,1-1 1,0 0 0,-1-1-1,0 1 1,1-1-1,-1 1 1,0-1 0,0 0-1,0 0 1,4-7 0,16-29-65,27-66 1,-25 50-14,33-85 278,-54 118-246,-4 20-3,0 1 0,0-1 1,1 1-1,-1 0 1,0-1-1,0 1 0,1-1 1,-1 1-1,1 0 1,-1-1-1,1 1 0,-1 0 1,1 0-1,0-1 1,0 1-1,-1 0 0,1 0 1,0 0-1,0 0 1,0 0-1,0 0 0,1 0 1,-1 0-1,0 0 1,0 1-1,3-2 0,2-1 1,1 0 0,0 1 0,1 0-1,-1 0 1,0 0 0,0 1 0,1 0 0,-1 1-1,11 0 1,-15 0 11,0 0 0,0 1 0,0-1 0,0 1 0,0 0 0,0 0 1,0 0-1,-1 0 0,1 1 0,0-1 0,-1 1 0,1-1 0,-1 1 0,0 0 0,1 0 0,-1 0 0,0 0 0,0 0 0,0 1 0,-1-1 0,1 1 0,0-1 0,-1 1 0,0-1 0,0 1 1,1 0-1,0 4 0,5 25-109,6 42 1,0 4 32,-12-69 102,2 1 0,-1-1 0,1 0 0,0 0 0,1 0 0,0 0 0,0 0 0,1-1 0,0 0 0,1 0 0,7 8 0,-12-14-5,1-1 0,-1 0 0,1 0 0,0 1-1,-1-1 1,1 0 0,0 0 0,0 0 0,-1-1 0,1 1 0,0 0 0,0-1 0,0 1 0,0-1-1,0 0 1,0 0 0,0 0 0,0 0 0,0 0 0,0 0 0,0 0 0,0 0 0,0-1-1,0 1 1,0-1 0,0 0 0,0 1 0,0-1 0,-1 0 0,4-2 0,2-1 27,0-1 0,-1-1 1,1 1-1,-1-1 1,10-11-1,-5 2-18,0 1 0,-1-2 0,10-18 0,22-55-35,3-8 169,-33 65-1016,-17 120 524,2-55 439,2 54 0,2-58-80,1-7 31,6 41 1,-8-61-15,1 1 0,0-1 0,-1 0 0,1 0 0,0 0 0,0 1 1,0-1-1,1 0 0,2 3 0,-4-4-25,1-1 0,-1 1 0,1-1 0,-1 0 0,1 1 0,0-1 0,-1 0 0,1 1 0,-1-1 0,1 0 0,0 0 0,-1 1 0,1-1 0,0 0 0,-1 0 0,1 0 0,0 0 0,-1 0 0,1 0 0,0 0 0,-1 0 0,1 0 0,0 0 0,-1-1 0,1 1 0,-1 0 0,1 0 0,0-1 0,-1 1 0,1 0 0,-1-1 0,1 1 0,-1 0 0,1-1 0,0 1 0,-1-1 0,0 1 0,1-1 0,4-4 2,0-1 0,0 0 1,-1 1-1,0-1 0,0-1 0,-1 1 1,1-1-1,3-10 0,0 1-3,54-146-73,-40 105 225,11-23-371,-29 75 59,0-1 0,1 1 1,0-1-1,6-6 0,-8 12 129,0 1-1,0 0 0,0 0 1,0-1-1,-1 1 1,1 0-1,0 1 0,0-1 1,-1 0-1,2 2 1,4 2 53,18 10-34,0 0 0,0-2-1,48 17 1,-60-26 69,-1 0 0,0-2 0,1 1 0,0-1 0,0-1 0,-1 0 0,1-1 0,0-1 0,0 0 0,-1 0 0,14-4 0,-12 1-49,0 0 1,-1-1-1,0-1 1,0 0-1,0-1 1,12-8-1,-19 11-20,0-1 0,0 0 0,-1 0-1,1 0 1,-1 0 0,0-1 0,0 0 0,-1 0 0,0 0 0,0 0-1,-1-1 1,1 0 0,2-9 0,-5 14-27,-1 0 1,1 0-1,-1 0 1,0 0-1,0-1 1,0 1-1,0 0 1,0 0-1,0-1 1,0 1-1,-1 0 1,1 0-1,-2-4 0,1 5 7,1 1-1,-1-1 0,1 0 0,-1 0 0,1 0 0,-1 0 0,1 1 0,-1-1 0,0 0 1,1 1-1,-1-1 0,0 0 0,0 1 0,0-1 0,1 1 0,-1-1 0,0 1 0,0 0 1,0-1-1,0 1 0,0 0 0,0 0 0,0-1 0,0 1 0,0 0 0,0 0 0,0 0 1,0 0-1,0 0 0,0 0 0,-1 1 0,-5 1 0,1 0 0,-1 0 1,1 1-1,-1 0 0,1 1 0,0-1 0,0 1 1,1 0-1,-1 0 0,1 1 0,0 0 0,0 0 1,0 0-1,-4 7 0,7-9 48,-1 1 1,1 0-1,0-1 1,0 1-1,0 0 0,1 0 1,0 1-1,-1-1 1,1 0-1,1 0 0,-2 8 1,2-5-5,0 1 0,1-1 1,0 1-1,0-1 0,0 1 0,4 8 1,1 2 49,2 0 0,0-1 1,1 1-1,15 20 1,-17-26 40,2 0 0,0-1 0,0 0 0,16 14 0,-22-22-116,1 0-1,-1 0 1,0-1-1,1 0 0,0 1 1,-1-2-1,1 1 1,0 0-1,0-1 1,0 1-1,0-1 1,0 0-1,1 0 1,-1-1-1,0 1 1,0-1-1,0 0 1,1 0-1,4-1 1,1-2-708,1 0 0,-1 0 0,0-1 0,-1 0 0,12-7 0,21-16-9854,-33 20 5233,1 5 1745</inkml:trace>
</inkml:ink>
</file>

<file path=ppt/ink/ink2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44:12.40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38 20 4064,'-37'-3'2293,"42"15"3521,8 23-2689,29 114 154,-42-148-3261,0 0 0,1 0-1,-1 0 1,0 0 0,1 0-1,-1 0 1,0 0 0,1 0-1,0 0 1,-1-1 0,1 1 0,-1 0-1,1 0 1,0 0 0,-1-1-1,3 2 1,-3-2-9,1 0 0,-1 0-1,1 0 1,-1 0 0,1 0 0,-1 0 0,1 0-1,-1 0 1,1 0 0,-1 0 0,1 0 0,-1 0-1,1 0 1,-1 0 0,0 0 0,1-1 0,-1 1 0,1 0-1,-1 0 1,1-1 0,-1 1 0,0 0 0,1-1-1,0 1 1,3-5 22,-1 0-1,1 1 0,0-1 0,3-9 1,-3 8-53,20-38-296,11-20 266,-29 55 98,-1 1 1,1 0-1,0 1 0,15-14 0,-18 18 111,1 0-1,-1 0 0,1 1 0,-1 0 0,1-1 0,0 1 0,0 1 0,0-1 0,0 1 1,5-2-1,-8 3-52,1 0 0,-1 0 0,0 0 0,0 0 0,0 0 0,1 0 0,-1 0 0,0 0 0,0 1 0,0-1 0,0 0 0,1 1 0,-1-1 0,0 1 0,2 1 0,-2-1-17,1 0 0,-1 1 1,0-1-1,0 1 0,0-1 0,0 1 0,0-1 1,0 1-1,0 0 0,0-1 0,0 1 1,-1 0-1,1 2 0,8 38 202,-1 1-1,2 69 1,-9-105-371,-1 15-2078,0-1 581</inkml:trace>
</inkml:ink>
</file>

<file path=ppt/ink/ink2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44:12.41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71 82 3328,'-19'-7'1061,"19"7"-1033,-1-1 1,1 1-1,-1 0 0,0 0 1,1 0-1,-1 0 0,1 0 1,-1 0-1,1 1 0,-1-1 0,1 0 1,-1 0-1,1 0 0,-1 0 1,1 1-1,-1-1 0,1 0 0,-1 0 1,1 1-1,-1-1 0,1 0 1,0 1-1,-1-1 0,1 1 0,-1 0 1,0 0 158,0-1 195,-1 1-1,1-1 1,0 1 0,-1-1 0,1 0-1,-1 0 1,1 1 0,-1-1 0,1 0 0,-1 0-1,1-1 1,-1 1 0,1 0 0,-1 0-1,-1-1 1,-9-5 10061,27 6-7987,95-10-1537,-65 6-798,448-36 583,-416 34-626,294-9 911,-334 16-907,-14-1-94,31 4 0,-32-3-958</inkml:trace>
</inkml:ink>
</file>

<file path=ppt/ink/ink2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44:12.41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11 201 5472,'0'-1'250,"-1"0"-1,0 0 1,1 0 0,-1 0-1,1 0 1,0 0 0,-1 0-1,1 0 1,0 0 0,0 0-1,-1 0 1,1 0 0,0 0-1,0-1 1,0 1 0,0 0-1,0 0 1,1 0 0,-1 0-1,0 0 1,0 0 0,1 0-1,-1 0 1,1 0 0,-1 0-1,2-3 2195,0 12 108,2 1-2066,-1 1-1,0 0 0,0 0 1,-1 0-1,0 0 0,-1 1 0,0-1 1,-1 19-1,2 16 406,14 320 1685,-20-323-2598,2-34 39,1 1 0,1 0 0,-1-1 1,3 17-1,-1-10-79,-1 27-1,-1-15-287,1-27 9,0-4-683,-2-102-3076,-1 55 3542,-11-58 0,-3-10 969,13 85-177,1-58 1,4 62-61,2-1 0,1 1-1,1 0 1,2 1 0,1 0-1,21-54 1,-23 73-60,0 0-1,0 0 1,1 0-1,0 1 1,0 0-1,16-14 1,-21 21-50,0 0 0,1 0-1,0 0 1,-1 0 0,1 0 0,0 0 0,0 1 0,0-1 0,0 1 0,1 0 0,-1 0 0,0 0 0,0 0 0,1 1 0,-1-1-1,6 1 1,-6 0-43,0 1 0,0-1 0,-1 1 0,1 0 0,0 0 0,0 0-1,-1 0 1,1 1 0,0-1 0,-1 1 0,1-1 0,-1 1 0,0 0-1,1 0 1,-1 0 0,0 0 0,0 0 0,-1 1 0,4 4 0,0 1 16,0 2 0,0-1 0,-1 0 0,-1 1 1,1 0-1,-2 0 0,1 0 0,-1 0 0,-1 0 1,0 1-1,0-1 0,-1 0 0,0 1 0,-1-1 1,0 0-1,-4 15 0,0-6-27,-1 1 1,0-1-1,-2-1 0,0 1 0,-1-1 1,0 0-1,-19 24 0,19-30 13,-1-1-1,-20 20 0,24-25-4,0-1-1,-1-1 1,1 1 0,-1-1-1,0 0 1,0 0 0,-9 2-1,8-3-69,0 0 0,0 1 0,-14 8 0,22-11 64,0-1 0,0 0-1,0 1 1,0-1 0,0 0-1,0 1 1,0-1 0,1 0-1,-1 1 1,0-1 0,0 0 0,0 0-1,0 1 1,1-1 0,-1 0-1,0 0 1,0 1 0,1-1-1,-1 0 1,0 0 0,0 0-1,1 1 1,-1-1 0,0 0-1,1 0 1,-1 0 0,12 8 223,-10-7-183,15 11 595,19 17 0,1 2 6,-13-12-103,-2 0 1,-1 2 0,0 1 0,32 43 0,57 107 184,-93-143-646,-12-22-252,34 60 721,-15-22-4617,-21-42 1947</inkml:trace>
</inkml:ink>
</file>

<file path=ppt/ink/ink2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44:12.41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84 277 2816,'-1'0'77,"1"0"0,-1 0 0,1 0 0,-1 0 0,1 0 0,-1 0 0,1 0 0,-1 0 0,1 0 0,-1-1 0,1 1 0,-1 0 0,1 0 0,0-1 0,-1 1 0,1 0 0,-1-1 0,1 0-2,0 1 0,-1 0 0,1 0 0,0 0 0,0 0 0,0-1 0,-1 1 0,1 0 1,0 0-1,0 0 0,0 0 0,-1 0 0,1 0 0,0 0 0,0-1 0,-1 1 0,1 0 0,0 0 0,0 0 0,-1 0 0,1 0 0,0 0 0,0 0 1,-1 0-1,1 0 0,0 0 0,-1 1 0,0-1 350,0 0 0,-1 0 0,1-1 0,0 1 0,0 0 0,0 0-1,0-1 1,0 1 0,-1 0 0,1-1 0,0 1 0,0-1 0,-1-1 0,-7-2 2242,9 4-2647,0 0-1,0 0 0,0 0 0,-1 0 0,1 0 0,0 0 1,0 0-1,0 0 0,0 0 0,0 0 0,0 0 0,0 0 1,-1 0-1,1 0 0,0 0 0,0 0 0,0 0 1,0 0-1,0 0 0,0 0 0,0 0 0,-1 0 0,1 0 1,0 1-1,0-1 0,0 0 0,0 0 0,0 0 0,0 0 1,0 0-1,0 0 0,0 0 0,0 0 0,0 0 0,0 0 1,-1 1-1,1-1 0,0 0 0,0 0 0,0 0 0,0 0 1,0 0-1,0 0 0,0 0 0,0 1 0,0-1 0,0 0 1,0 0-1,0 0 0,0 0 0,18 12 1581,-13-9-1499,1 0 0,-1 0 0,0-1 0,1 0 0,-1 0 0,1-1 0,0 1 0,-1-1 0,1 0 0,0-1 0,0 1 0,6-2 0,10 0 125,37-6 0,-37 2-174,0 0 0,-1-1-1,0-1 1,0-1-1,38-22 1,-49 25-2,0-1 0,-1-1 1,0 0-1,10-9 0,-17 13-41,1 1-1,-1 0 0,0-1 1,0 0-1,0 1 0,0-1 1,-1 0-1,1 0 1,-1 0-1,1 0 0,-1 0 1,0-1-1,0 1 1,-1 0-1,1-1 0,-1 1 1,1 0-1,-1-6 0,-1 4 1,0 0 0,0 0-1,0 1 1,-1-1-1,1 0 1,-1 1 0,0-1-1,0 1 1,-1 0 0,1 0-1,-1 0 1,0 0-1,-6-6 1,3 5 28,0 0 0,0 0 0,0 1 1,0 0-1,-1 0 0,1 1 0,-1-1 0,-9-2 0,1 2 41,0 0-1,0 1 1,0 1-1,-1 0 0,1 1 1,0 0-1,-1 2 1,-20 2-1,27-2 2,0 1 0,-1 0 0,2 1-1,-1 0 1,0 0 0,0 1-1,1 0 1,0 1 0,0 0 0,0 0-1,1 0 1,-1 1 0,-9 10-1,9-6 47,0 0-1,0 1 1,1-1-1,0 1 1,1 1-1,0-1 1,1 1-1,1 0 1,-5 15-1,6-14-23,0 0 0,0 0-1,2 0 1,-1 0 0,2 0 0,0 0 0,0 0-1,1 0 1,1 0 0,0 0 0,6 18 0,-6-23-82,1 0 0,1 0 0,-1-1 1,1 0-1,1 0 0,-1 0 0,1 0 1,0-1-1,1 1 0,0-1 0,0-1 1,0 1-1,0-1 0,1 0 0,0 0 1,0-1-1,0 0 0,1 0 0,9 2 1,2 0 41,0-1 1,0-1 0,1-1 0,-1 0-1,1-2 1,0 0 0,-1-1 0,1-1 0,0-1-1,0-1 1,29-8 0,-40 8-53,0-1 0,0 0 0,-1-1 0,1 0 0,-1 0-1,0-1 1,0 0 0,-1 0 0,0-1 0,0 0 0,0 0 0,-1-1 0,8-12 0,3-7-58,-1-2 0,20-48 1,-18 34 55,25-55 42,-34 81-70,0 0 1,2 1-1,18-23 0,-27 36 22,0 1 0,-1 0 1,1 0-1,0 0 0,0 0 1,1 1-1,-1-1 0,0 1 1,1-1-1,-1 1 0,1 0 1,-1-1-1,4 1 0,-5 0 30,1 1 0,0 1 0,-1-1 0,1 0-1,0 0 1,-1 0 0,1 1 0,-1-1 0,1 1 0,-1 0-1,1-1 1,-1 1 0,1 0 0,-1 0 0,1 0 0,-1 0-1,0 0 1,0 0 0,0 0 0,1 0 0,-1 0 0,0 1-1,0-1 1,0 2 0,17 22 478,23 48 0,6 8-50,-30-58-323,2-1 0,0-1 0,1 0 0,1-2 0,1 0 0,1-2 0,1 0 0,0-1 0,40 18 0,-56-29-175,0-2 0,0 1-1,0-1 1,0 0 0,0-1-1,1 0 1,-1 0-1,1-1 1,-1 0 0,1-1-1,0 1 1,13-3-1,-21 2-156,-1 0 0,1 0-1,-1 0 1,1 0-1,0-1 1,-1 1-1,1 0 1,-1 0-1,1-1 1,-1 1-1,1 0 1,-1-1-1,1 1 1,-1 0 0,0-1-1,1 1 1,-1-1-1,1 1 1,-1-1-1,0 1 1,0-1-1,1 1 1,-1-1-1,0 1 1,1-2-1,-1-14-7163,0 10 4448,0-7-544</inkml:trace>
</inkml:ink>
</file>

<file path=ppt/ink/ink2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44:12.4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599 0 5152,'-2'3'8264,"-14"17"-4827,-37 38-392,-35 46-367,25-29-1393,-96 122 154,9-12-846,95-116-785,45-58-443,7-9-1336,12-11-4314,4 0 3427</inkml:trace>
</inkml:ink>
</file>

<file path=ppt/ink/ink2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44:12.41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3 175 6816,'-2'-17'2197,"2"17"-2170,-1-1-1,1 1 1,0 0 0,0 0-1,0 0 1,0 0 0,0 0 0,0 0-1,0 0 1,0 0 0,0 0-1,0-1 1,0 1 0,0 0-1,0 0 1,0 0 0,0 0-1,0 0 1,0 0 0,0 0-1,0 0 1,0 0 0,0-1 0,0 1-1,0 0 1,1 0 0,-1 0-1,0 0 1,0 0 0,0 0-1,0 0 1,0 0 0,0 0-1,0 0 1,0 0 0,0 0-1,0-1 1,0 1 0,0 0 0,1 0-1,-1 0 1,0 0 0,0 0-1,0 0 1,0 0 0,0 0-1,0 0 1,0 0 0,0 0-1,0 0 1,1 0 0,-1 0-1,0 0 1,0 0 0,0 0 0,0 0-1,0 0 1,0 0 0,0 0-1,0 0 1,0 0 0,0 1-1,1-1 1,-1 0 0,0 0-1,0 0 1,0 0 0,0 0-1,5 3 981,-3 1-702,-1-1 0,1 1 0,-1-1 0,1 1 0,-1-1 0,0 1 0,0 0 0,-1 0 0,1-1 0,-1 8 0,2 4 175,32 399 5727,-17-52-4388,-16-352-1779,1 12 162,-2 0 0,-3 39-1,3-61-198,-3 14 158,3-13-158,0-1 0,0 0 0,0 0 0,0 0 0,0 1 1,0-1-1,0 0 0,0 0 0,0 0 0,0 0 0,0 1 0,0-1 0,0 0 1,0 0-1,0 0 0,0 1 0,0-1 0,-1 0 0,1 0 0,0 0 0,0 0 0,0 0 1,0 0-1,0 1 0,-1-1 0,1 0 0,0 0 0,0 0 0,0 0 0,0 0 1,-1 0-1,1 0 0,0 0 0,0 0 0,0 0 0,-1 0 0,1 0 0,0 0 1,0 0-1,0 0 0,-1 0 0,1 0 0,0 0 0,0 0 0,-2-5-24,-2-50-347,-11-150 146,-6-107 145,19 239 124,3-1 0,3 1-1,16-80 1,-2 76-114,-15 68 108,0 0 1,0 0-1,1 1 1,0 0 0,1 0-1,7-11 1,-10 17-3,0-1 1,0 0 0,1 1-1,-1 0 1,1-1-1,-1 1 1,1 0-1,0 0 1,0 1-1,0-1 1,0 0-1,0 1 1,0 0-1,0 0 1,1 0 0,-1 0-1,7-1 1,-5 3 21,-1-1 0,1 0 0,0 1 0,0 0 0,-1 0 0,1 0 0,0 1 0,-1-1 0,1 1 0,-1 0 0,6 4 0,4 3 150,0 2 0,-1-1-1,0 2 1,-1-1 0,21 28 0,-8-4 97,0 1-1,-3 1 1,-1 1-1,-2 0 1,15 45-1,-30-75-188,-1 1 0,-1 0 0,1 0-1,-2 0 1,1 0 0,0 18-1,-2-23-75,-1 0 0,1 0 0,-1 0 0,0 0 0,0 0 0,0 0 0,-1-1 0,1 1 0,-1 0 0,0-1 0,0 1 0,0-1 0,0 0 0,-1 1 0,0-1 0,1 0 0,-1-1 0,-4 5 0,-1-2-20,1 0-1,-1-1 0,0 0 1,0 0-1,-1-1 1,1 0-1,-1 0 0,0-1 1,1 0-1,-14 1 0,-8 0-323,-53-2-1,62-2-854,0-1 1,1-1-1,-1-1 0,-27-8 0,32 7-1701,0-2-1,0 0 0,-16-10 0,20 12-4155</inkml:trace>
</inkml:ink>
</file>

<file path=ppt/ink/ink2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44:12.41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510 0 3648,'-49'21'9877,"35"-15"-9004,-1 0-1,0-1 1,0-1 0,-20 3-1,6-1-275,1 0-71,-174 47 1422,195-50-1873,0-1-1,0 1 1,1 0-1,-1 1 1,1 0 0,-1 0-1,-6 6 1,9-6-24,1-1 0,-1 1 0,1 0 0,0 1 1,0-1-1,0 0 0,1 1 0,-1 0 0,1-1 1,1 1-1,-3 8 0,0 5 41,0 1 1,2-1-1,0 1 0,1 0 1,1 0-1,3 24 0,25 116 509,-9-66-323,71 375 96,-54-271 642,18 326 0,-44-357-537,5 93 10,-21-4-316,2-206-248,2-11 279,-2 0 0,-1 0 0,-13 45 0,16-80-163,1 1 0,0 0 0,0 0 0,1 0 0,-1 0 1,1 0-1,0 0 0,0 0 0,1 4 0,-1-7-36,0 0 0,1 0 0,0 0 0,-1 0 0,1-1 0,0 1 1,-1 0-1,1 0 0,0 0 0,0-1 0,-1 1 0,1 0 0,0-1 0,0 1 0,0-1 0,0 1 1,0-1-1,0 0 0,0 1 0,0-1 0,1 0 0,24 6 379,9-4 91,1-1-1,46-5 1,-19 0-305,140-2-794,-184 2-980</inkml:trace>
</inkml:ink>
</file>

<file path=ppt/ink/ink2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44:12.41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28 63 1888,'-1'0'596,"0"0"1,-1 0-1,1 0 1,0 0-1,0 1 0,-20 10 17015,29-6-17615,-6-4 69,1 0 0,-1 0 0,1 1-1,-1-1 1,1-1 0,0 1-1,-1 0 1,1-1 0,0 1 0,-1-1-1,4 0 1,6 0 142,-1-1 1,1-1 0,15-4-1,11-2 206,8-2-46,-26 6 7,20-3-1,-5 3-52,206-13 2067,-112 20-1956,-129-2-591,1-1-1,-1 0 1,1 0-1,0 0 0,-1 0 1,1 0-1,-1 0 1,1-1-1,-1 1 0,1 0 1,0 0-1,-1 0 1,1 0-1,-1-1 0,1 1 1,-1 0-1,1-1 0,0 0 1,-1 0-712,1 0-1,-1 0 1,1 0 0,-1 0 0,0 0-1,0 0 1,0 0 0,1 0 0,-1 0-1,0 0 1,-1-2 0,1-13-3246</inkml:trace>
</inkml:ink>
</file>

<file path=ppt/ink/ink2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44:12.41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152 441 2720,'-10'-3'4215,"10"3"-4121,-1 0 0,1 0 0,0 0 1,0 0-1,-1 0 0,1 0 0,0 0 0,0 0 1,-1-1-1,1 1 0,0 0 0,0 0 0,-1 0 0,1 0 1,0 1-1,0-1 0,-1 0 0,1 0 0,0 0 0,0 0 1,-1 0-1,1 0 0,0 0 0,0 0 0,0 0 0,-1 1 1,1-1-1,-2 2 2131,9-2-1846,6 0-287,0-2 0,0 0 1,0 0-1,0-1 0,-1-1 1,1 0-1,-1-1 0,0 0 1,0-1-1,0 0 0,10-8 1,7-6 257,-1-1 1,47-48 0,-57 51-282,-2-1 1,19-26 0,-28 34-37,0 0 1,-1 0-1,0 0 0,-1-1 1,0 0-1,4-15 0,-2-16 109,-7 40-145,0-1 1,0 1-1,0 0 0,-1 0 0,1-1 1,-1 1-1,1 0 0,-1 0 1,0 0-1,-2-5 0,2 7 13,0 0-1,0-1 1,1 1 0,-1 0-1,0 0 1,0 0 0,0 0-1,0 0 1,-1 0 0,1 0-1,0 1 1,0-1-1,0 0 1,-1 1 0,1-1-1,0 1 1,-1-1 0,1 1-1,0-1 1,-1 1 0,1 0-1,0 0 1,-1 0-1,1 0 1,-1 0 0,1 0-1,-1 0 1,1 0 0,0 0-1,-1 1 1,1-1 0,0 1-1,-3 0 1,-1 1 60,0 1 1,0-1-1,0 1 1,0 0-1,0 0 1,-5 6 0,-26 22 655,2 2 1,1 1-1,-53 74 1,28-16-235,-6 10 56,9-10-12,7-8 21,42-76-503,0 1 0,1 0 0,0 0 0,0 0 0,1 0 0,0 1 0,1 0 0,-4 19 0,6-23-24,0 0-31,1 0 0,-1 1 1,1-1-1,1 12 0,1 1 55,-1 0 1,-1 23-1,-1-27-43,1 0 0,0-1 0,2 1 1,4 28-1,-3-32-9,1 3 21,0-1-1,12 26 0,-15-36 7,1 1-1,-1-1 1,1 0-1,0-1 0,0 1 1,1 0-1,-1-1 1,0 1-1,1-1 1,0 0-1,-1 1 1,1-1-1,0 0 1,0-1-1,0 1 0,0-1 1,5 2-1,-6-2-7,0-1 1,-1 0-1,1 0 0,-1 0 0,1-1 0,0 1 0,-1 0 1,1 0-1,-1-1 0,1 1 0,-1-1 0,1 1 0,2-3 0,21-12-44,-16 9-58,-1 1 80,-1-2-1,1 1 1,-1-1-1,0 0 1,6-8-1,29-42 98,-42 57-97,28-44 125,-3 0 1,32-74-1,-56 116-147,-1 0-1,1-1 1,0 1 0,-1 0-1,1 0 1,-1-1 0,0 1-1,1 0 1,-1-1 0,0 1-1,0 0 1,-1 0 0,1-1-1,0 1 1,-1 0 0,0 0-1,1-1 1,-1 1 0,0 0-1,0 0 1,0 0 0,0 0-1,-2-2 1,0 0 12,1 1 13,2 3-5,0 0-1,0 1 0,-1-1 1,1 0-1,0 0 0,0 0 0,0 1 1,-1-1-1,1 0 0,0 0 1,0 0-1,0 0 0,-1 1 0,1-1 1,0 0-1,0 0 0,-1 0 1,1 0-1,0 0 0,0 0 0,-1 0 1,1 0-1,0 0 0,0 0 1,-1 0-1,1 0 0,0 0 0,0 0 1,-1 0-1,1 0 0,0 0 1,0 0-1,-1 0 0,1-1 0,1 3 45,0 1 0,0-1 0,0-1-1,1 1 1,-1 0 0,1 0-1,-1 0 1,1-1 0,0 1 0,3 2-1,7 1 190,-7-2-148,1 0 0,-1-1 0,1 0 1,0 0-1,0 0 0,10 1 1,0-1 125,8 0 223,27 0 1,-43-2-358,-1 0 0,1-1 0,-1 0 0,1-1 0,-1 1 1,0-1-1,0-1 0,8-3 0,-14 6-147,3-3 58,1 1 1,-1 0 0,8-7-1,-3-2-2272,-6-4-4750,-3 10 4093</inkml:trace>
</inkml:ink>
</file>

<file path=ppt/ink/ink2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44:12.41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278 5 1408,'1'0'106,"-1"0"1,0-1-1,0 1 0,0 0 0,0 0 1,0-1-1,0 1 0,1 0 1,-1 0-1,0 0 0,0 0 0,0-1 1,0 1-1,1 0 0,-1 0 1,0 0-1,0 0 0,0 0 0,1-1 1,-1 1-1,0 0 0,0 0 1,1 0-1,-1 0 0,0 0 0,0 0 1,1 0-1,-1 0 0,0 0 1,0 0-1,1 0 0,-1 0 0,0 0 1,0 0-1,1 0 0,-1 0 1,0 0-1,0 0 0,1 1 0,-1-1 1,0 0-1,0 0 0,0 0 1,1 0-1,-1 0 0,0 1 0,0-1 49,0 1-1,0-1 0,0 1 0,0-1 0,0 0 0,0 1 0,0-1 0,0 1 0,0-1 0,0 1 0,0-1 1,0 1-1,-1-1 0,1 0 0,0 1 0,0-1 0,0 1 0,-1-1 0,1 0 0,0 1 0,-1-1 0,1 0 1,0 1-1,-1 0 0,-25 27 3152,3-12-1576,-38 20-1,25-16-1039,18-10-670,0-1-1,-1-1 0,1 0 0,-27 6 0,35-12-69,0-3-5234,22-9-3706,13-4 6595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3:08:04.86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128 389 1984,'-14'7'1005,"0"1"1,0 0-1,-13 11 0,19-14-493,2 0 185,-1-1-1,1 2 0,-6 5 0,9-9-413,1 1-1,0 0 1,1 0-1,-1 0 1,0 0 0,1 0-1,-1 0 1,1 0-1,0 0 1,-1 5-1,2-7-204,0 0 0,-1 0 0,1 0-1,0 0 1,0 0 0,0 0-1,0 0 1,0 0 0,0-1 0,0 1-1,0 0 1,1 0 0,-1 0 0,0 0-1,1 0 1,-1 0 0,0 0 0,1-1-1,-1 1 1,1 0 0,-1 0 0,1 0-1,-1-1 1,1 1 0,0 0-1,-1-1 1,1 1 0,0-1 0,0 1-1,0 0 1,-1-1 0,1 0 0,0 1-1,0-1 1,0 0 0,0 1 0,0-1-1,1 0 1,2 1 116,0 0 1,0-1-1,0 0 0,0 0 1,0 0-1,0 0 0,8-2 1,-2-1 51,0-1 1,1 0 0,-2 0-1,1-1 1,0 0-1,-1 0 1,0-1 0,0-1-1,13-11 1,0-4 208,39-48 0,63-108 647,-116 167-994,7-13 306,22-47-1,-25 49-217,-10 19-197,0 0 0,0 0-1,0 0 1,-1 0 0,1 0 0,-1-1-1,0 1 1,0 0 0,0-1 0,0 1 0,0-5-1,-9 33-376,2 10 447,2 1 0,2 0 1,1 0-1,8 62 0,-7-96-49,1 8 121,1 0 0,0 0 0,4 10 0,-5-18-104,-1-1 0,1 1 0,0 0-1,0-1 1,-1 1 0,1 0 0,0-1-1,0 1 1,1-1 0,-1 0 0,0 1 0,0-1-1,1 0 1,-1 0 0,1 0 0,-1 0-1,1 0 1,-1 0 0,1 0 0,-1 0 0,1-1-1,0 1 1,3 0 0,-2-1 7,0-1 0,1 0 0,-1 0 0,0 0-1,0 0 1,0-1 0,0 1 0,0-1 0,0 0 0,0 1 0,0-2 0,3-2 0,28-25 209,34-37 0,26-25-231,-65 68-35,1-2-21,1 1-1,1 2 1,63-36 0,-92 58 5,-1 1-1,0-1 1,0 0-1,0 0 1,1 1-1,-1-1 1,0 1 0,3-1-1,-4 2 21,-1-1 1,0 0-1,1 0 0,-1 0 1,1 0-1,-1 0 0,1 0 1,-1 0-1,0 0 0,1 1 0,-1-1 1,1 0-1,-1 0 0,0 1 1,1-1-1,-1 0 0,0 1 1,1-1-1,-1 0 0,0 1 0,0-1 1,1 0-1,-1 1 0,0-1 1,0 0-1,0 1 0,1-1 1,-1 1-1,0-1 0,0 1 0,0-1 1,0 0-1,0 1 0,0-1 1,0 1-1,0-1 0,0 1 1,0-1-1,0 0 0,0 1 0,0-1 1,0 1-1,0-1 0,-1 1 1,1-1-1,0 0 0,-1 1 1,-12 30-90,3-10 78,-63 123-40,44-90 126,-19 30 129,41-73-143,-1 0 0,-1 0 0,0-1 0,0 0-1,-13 10 1,21-19-43,-15 9 109,15-10-113,0 0 1,1 0-1,-1 0 1,1 0-1,-1 0 1,1 0-1,-1 0 1,0 0-1,1 0 1,-1 0-1,1 0 1,-1 0 0,1 0-1,-1 0 1,1-1-1,-1 1 1,1 0-1,-1 0 1,1-1-1,-1 1 1,1 0-1,-1-1 1,1 1-1,-1 0 1,1-1-1,0 1 1,-1-1-1,1 1 1,0-1 0,-1 1-1,1-1 1,0 1-1,0-1 1,-1 0-1,0-1-7,0 1-1,1-1 1,-1 0 0,0 0-1,1 0 1,-1 0-1,1 1 1,0-1 0,0 0-1,0 0 1,0 0-1,0 0 1,0 0 0,0 0-1,0 0 1,1 0-1,-1 0 1,1 0 0,0-1-1,1-1 3,0 1 0,0 0 0,0 0 0,0 0 0,1 0 1,-1 1-1,1-1 0,0 1 0,4-4 0,4-1-29,0 0 0,0 1 0,0 1 0,25-9 0,14 1 5,80-12-1,-48 11-32,94-30-1483,-64 3-8483,-101 34 6418,-7 3 1232</inkml:trace>
</inkml:ink>
</file>

<file path=ppt/ink/ink2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44:12.4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 54 2656,'-20'9'18693,"40"-2"-16667,-4-4-1644,0-1-1,1 0 1,-1-1-1,32-4 1,-20 2-55,51-2 71,58-2-87,-113 5-261,202-2 332,-5-17-195,-9-10-80,-175 26-102,-26 2-313,-1 1-1,0-2 1,-1 1 0,13-5 0,-15 3-1424,-12 5-2221,3-1 3147,1 0 0,-1 0 0,0 0 0,0 0 1,0 0-1,1 0 0,-1 1 0,0-1 0,-1 3 0,-13 25-3151</inkml:trace>
</inkml:ink>
</file>

<file path=ppt/ink/ink2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44:12.42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16 332 2496,'-6'-2'-915,"-4"1"7862,17 3-4814,-2-1-1536,0 0 0,0-1 0,0 1-1,0-1 1,0 0 0,9-2 0,-5 1-264,1-1 0,-1 0 0,0-1 0,0 0 0,10-5 0,-1-3-143,0-1-1,-1-1 1,-1-1 0,0 0-1,17-19 1,-19 19-32,1 1 167,-12 11-285,-1 1-1,0-1 0,0 0 0,0 1 1,0-1-1,-1 0 0,3-3 1,-3 4 8,2 11 112,5 16 489,6 52 1,-2-10-152,7 27 190,18 72 101,-29-135-668,-6-21-97,1 0-1,0 0 1,1 0-1,0 0 1,1-1-1,0 0 1,8 13 0,-9-18-35,-3-4 39,-1 0 0,0-1-1,1 1 1,-1 0 0,1-1 0,-1 1-1,1-1 1,-1 1 0,1-1-1,0 1 1,-1-1 0,1 1 0,0-1-1,-1 0 1,1 1 0,0-1 0,-1 0-1,1 1 1,0-1 0,0 0-1,-1 0 1,1 0 0,0 0 0,0 0-1,-1 0 1,1 0 0,0 0 0,0 0-1,0 0 1,2-2-15,-1 1-1,1-1 1,-1 0 0,0 1 0,0-1-1,0-1 1,0 1 0,0 0-1,0 0 1,0-1 0,-1 1 0,3-4-1,-1-3 14,0 0 1,0 0-1,-1-1 0,0 1 0,0-11 0,1 4-97,14-186-130,-15-3 144,-2 183 75,-8-147-8,8 131-324,0 38 239,19 0 512,312-9 561,-233 6-981,0 4 1,126 18 0,-113-6 76,94 11-1,-184-21-389,34-1 0,-80-7-20792,0-2 18875</inkml:trace>
</inkml:ink>
</file>

<file path=ppt/ink/ink2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44:12.42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292 156 4160,'-2'-2'416,"0"0"0,-1 0 0,1 0 0,-1 1 0,0-1 1,1 1-1,-1 0 0,0 0 0,0 0 0,0 0 0,1 0 0,-6 0 0,2 1 256,1 0 0,-1 0 0,1 1-1,0-1 1,-1 1 0,-7 3 0,2-1-272,0 1 0,0 0 0,1 1 0,-1 1 0,1 0 0,0 0 0,0 1 0,1 0 0,0 0 0,0 1 0,1 0 0,0 1 0,-8 10 0,8-7-251,0 0 1,1 1-1,0-1 0,1 1 0,1 1 1,0-1-1,0 1 0,2 0 0,0 0 1,-2 19-1,4-25-113,1 0 1,0 0-1,0 0 0,1 0 1,0 0-1,1 0 0,-1 0 1,2 0-1,-1-1 0,1 1 1,0-1-1,5 9 0,-3-7-17,1 0-1,1 0 1,-1-1-1,2 0 1,-1 0-1,1-1 1,0 1-1,14 8 1,-11-9 11,1 0 0,-1 0 0,2-1 0,-1-1 0,0 0 0,1-1 0,0 0 0,0-1 0,0-1 0,0 0 1,1 0-1,-1-1 0,1-1 0,-1-1 0,18-2 0,-10-1-16,-1-2 1,1 0-1,-1-1 1,-1-1-1,0-1 1,0-1-1,0-1 1,-1 0-1,-1-1 1,25-23-1,-28 23 23,-1-2-1,0 0 0,-1-1 0,0 0 0,-2 0 0,1-1 0,-2-1 1,0 0-1,-1 0 0,-1 0 0,-1-1 0,5-20 0,-8 26 1,-1-1 0,-1 1 0,0-1 0,0 0 0,-1 0 0,-1 1 0,0-1 0,-4-18 1,3 23-18,-1 0 0,0 0 0,0 0 0,-1 0 0,1 1 0,-2-1 0,1 1 0,-1 0 0,0 0 0,-1 0 0,1 1 0,-1 0 0,-11-9 0,5 7 22,1 0 0,-1 1 0,-1 0 0,1 1 0,-1 1 0,0 0 0,-15-4 0,18 7-83,0-1-1,0 2 0,0-1 0,0 2 1,-1-1-1,1 1 0,0 1 0,-1 0 0,1 0 1,-13 4-1,16-3-88,1 0 1,0 0-1,0 1 1,0 0-1,0 0 1,-10 6-1,14-7-130,1 0-1,-1-1 0,0 1 0,1 0 0,0-1 0,-1 1 0,1 0 0,0 0 0,0 0 1,0 0-1,0 1 0,0-1 0,0 0 0,1 0 0,-1 1 0,1-1 0,0 0 0,-1 0 1,1 1-1,0-1 0,0 0 0,1 1 0,-1 1 0,1 3-859,1-1 0,-1 0 0,1-1 0,0 1 0,5 10 0,11 13-1578</inkml:trace>
</inkml:ink>
</file>

<file path=ppt/ink/ink2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44:12.42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 6048,'1'0'141,"0"-1"-1,-1 1 1,1 0 0,0-1 0,0 1-1,-1-1 1,1 1 0,0 0 0,0 0-1,-1-1 1,1 1 0,0 0 0,0 0-1,0 0 1,0 0 0,-1 0 0,1 0-1,0 0 1,0 0 0,0 0 0,-1 1-1,1-1 1,0 0 0,0 0 0,-1 1-1,1-1 1,0 0 0,0 1 0,24 13 2934,-9 0-750,0 0 0,25 30 1,-34-34-1895,0 0 1,0 1 0,-1 0 0,-1 0-1,6 17 1,-7-17-569,0-1 0,1 0 0,0 0 0,0 0 0,1 0 1,9 11-1,-5-14-3389,0-6 983</inkml:trace>
</inkml:ink>
</file>

<file path=ppt/ink/ink2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44:12.42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365 13 4640,'0'-2'469,"1"-7"634,-8 8 2519,7 13-528,-5 1-2334,0-1 1,0 0 0,-1-1-1,-10 17 1,1-3 107,5-10-626,0 0-1,0-1 0,-2-1 0,0 0 0,0 0 0,-1-1 0,-1 0 0,0-2 0,-26 16 0,33-22-194,0 0 0,-1 0 0,1-1 1,-1 0-1,0-1 0,0 0 0,0 0 0,-16 1 0,21-3-71,0 0-1,0 0 1,0 0 0,0 0-1,0-1 1,0 1 0,0-1-1,1 0 1,-1 0-1,0 0 1,0 0 0,1 0-1,-1-1 1,1 1 0,-1-1-1,1 1 1,-1-1-1,1 0 1,0 0 0,0 0-1,0-1 1,0 1 0,0 0-1,1-1 1,-1 1 0,1-1-1,-1 1 1,0-4-1,1 4-8,0 0 0,1-1 0,-1 1 0,0 0 0,1-1 0,0 1-1,0 0 1,-1-1 0,1 1 0,0-1 0,1 1 0,-1 0 0,0-1 0,1 1-1,0 0 1,-1-1 0,1 1 0,0 0 0,1-3 0,0 3 23,0-1 1,0 1-1,0-1 1,0 1-1,0 0 1,1 0-1,-1 0 1,1 0-1,-1 0 1,1 0-1,0 1 1,-1-1-1,1 1 1,5-2-1,5-1 275,0 1 0,1 1 0,-1 0 0,0 1 0,1 0 0,-1 1-1,1 0 1,-1 1 0,0 1 0,0 0 0,1 1 0,20 7 0,-18-4 25,-1 0 0,0 1 0,0 0 0,-1 1 0,0 1 0,0 0 0,-1 1 0,-1 1 0,1 0 0,10 13 1,-13-13-667,12 14 1244,-14-12-2535,-5 0-3334,10 1-6007,-2-9 6059</inkml:trace>
</inkml:ink>
</file>

<file path=ppt/ink/ink2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44:12.42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77 2496,'5'-6'20863,"34"4"-19945,-1-1 1,51-12-1,-24 3-446,19-3-95,65-8-2,-140 22-241,0 1 1,16 3-1,7-1 161,37 1-7,-40 3-3258,-17-11-7680,6 4 3146</inkml:trace>
</inkml:ink>
</file>

<file path=ppt/ink/ink2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44:12.42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30 36 4480,'-8'-2'619,"-13"-1"8004,32 7-5844,-3-3-2257,0-1 0,0 0-1,0 0 1,0-1 0,0 0 0,0 0 0,10-4 0,11-1 369,107-14 411,-134 19-1250,1 1 0,0 0 0,0 0-1,-1 0 1,1 0 0,0 0 0,0 0 0,-1 1 0,1-1 0,0 1 0,-1 0 0,1 0 0,-1 0 0,1 0 0,-1 0 0,1 1 0,-1-1 0,0 1 0,0-1 0,3 3 0,-3-1-9,1 1 0,0 0 1,-1-1-1,1 1 0,-1 0 1,0 0-1,0 1 0,-1-1 0,1 0 1,-1 1-1,1 6 0,29 286 1343,-28-252-1134,73 813 1305,-57-677-1415,28 207 286,-15-214-401,-4 70-70,-23-119-90,1-32 288,-2 33-119,-4-105-35,0-20 12,0 0 0,-1 0 0,1 0 0,0 0 0,0 1 0,-1-1 0,1 0 0,-1 0 0,1 0 0,-1 0 0,1 0 0,-1 0 0,0-1 0,1 1-1,-1 0 1,0 0 0,0 0 0,-1 0 0,-6 10 146,5-8-118,0 0 0,0 1-1,-1-1 1,1-1 0,-1 1-1,0 0 1,0-1-1,0 0 1,0 0 0,0 0-1,0 0 1,-5 0-1,-26 11 169,15-5-68,-25 5 0,-145 19-1396,85-18-3954,104-13 5228,-28 4-1564,2 3-3296,24-6 4228,1-1-1,-1 0 1,1 0 0,-1 1-1,1 0 1,0-1 0,0 1-1,0 0 1,0 0 0,0 0-1,0 0 1,1 0 0,-1 1-1,1-1 1,-1 1 0,1-1-1,0 1 1,-1 2 0,-4 22-2982</inkml:trace>
</inkml:ink>
</file>

<file path=ppt/ink/ink2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43:37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3 698 2144,'0'1'59,"0"-1"1,-1 0-1,1 1 1,0-1-1,0 1 1,-1-1-1,1 0 1,0 1-1,0-1 1,0 1-1,0-1 0,0 1 1,0-1-1,0 1 1,0-1-1,0 1 1,0-1-1,0 1 1,0-1-1,0 1 1,0-1-1,0 1 1,0-1-1,0 0 0,0 1 1,1-1-1,-1 1 1,0-1-1,0 1 1,1-1-1,-1 0 1,0 1-1,1-1 1,-1 0-1,0 1 1,1-1-1,-1 0 1,0 1-1,1-1 0,0 1 1,2-1 344,0 1 1,-1-1-1,1 0 0,0 0 1,-1 0-1,5-1 0,5 1-8,1-1-173,0 1 0,0-2-1,0 0 1,-1 0 0,1-1 0,-1-1 0,0 0 0,0-1 0,0 0-1,0-1 1,-1 0 0,0 0 0,0-2 0,-1 1 0,0-1 0,0-1 0,-1 0-1,13-14 1,8-17 16,25-45-1,-31 47-133,20-30 7,48-77 186,-86 135-266,0-1 0,-1 1 0,0-1 0,-1 1 0,-1-1 0,0-1 0,0 1 0,2-16 0,-5 22-47,0 0-1,0 0 1,0 0-1,0 1 1,-1-1-1,1 0 0,-1 0 1,-1 1-1,1-1 1,-1 0-1,1 1 1,-1-1-1,-1 1 1,1 0-1,-1 0 1,1 0-1,-1 0 1,0 0-1,0 1 1,-1-1-1,1 1 0,-6-5 1,6 7-14,1-1 1,0 1-1,-1-1 0,1 1 1,0 0-1,-1 0 0,0 0 1,1 0-1,-1 1 0,0-1 1,1 1-1,-1-1 0,0 1 1,-4 0-1,2 1 4,1 0 0,0 0-1,-1 0 1,1 0 0,0 1-1,0 0 1,0 0 0,0 0 0,-4 3-1,-2 3 143,-1 0-1,2 0 1,-1 1-1,1 1 1,1-1-1,0 2 1,0-1 0,1 1-1,0 0 1,1 0-1,-7 17 1,1 1 182,2 1 1,1 1 0,-8 46 0,11-43-130,2 0-1,1 0 1,2 50 0,2-70-67,1 1 1,0-1-1,0 1 0,1-1 0,1 0 0,1 0 0,0 0 0,1-1 0,0 1 0,13 19 0,-17-30-33,1 1 1,-1-1 0,1 0-1,0 0 1,0 0-1,0 0 1,0 0 0,0-1-1,1 1 1,-1-1 0,1 0-1,0 0 1,0 0-1,0-1 1,0 1 0,0-1-1,0 0 1,0 0-1,0 0 1,0-1 0,0 1-1,0-1 1,1 0-1,5-1 1,-2-1 22,0 0 0,0-1 1,-1 0-1,1-1 0,13-7 0,32-28 47,-16 7-126,40-45-1,-43 41-232,45-36 0,-75 68 185,0 1 0,0 0-1,1 0 1,0 0 0,9-3 0,-13 5 31,-1 1 1,1 0-1,0 0 1,0-1-1,0 1 1,-1 0-1,1 0 1,0 0-1,0 0 1,0 0-1,0 0 1,-1 1-1,1-1 1,0 0 0,0 0-1,0 0 1,-1 1-1,1-1 1,0 0-1,-1 1 1,1-1-1,0 1 1,0-1-1,-1 1 1,1-1-1,-1 1 1,1-1-1,-1 1 1,1 0-1,-1-1 1,1 1-1,-1 0 1,1 0-1,-1-1 1,0 1-1,1 0 1,-1 0-1,0-1 1,0 1-1,0 0 1,1 0-1,-1 0 1,0 1-1,1 12 22,0 0 0,-1 0 0,0 1 0,-1-1 0,0 0 0,-1 0 0,-5 14 0,-3 32 432,9-54-437,1-1 97,-1 0 1,1 0-1,-1 0 0,2-1 0,0 8 1,-1-11-94,0-1 0,0 1 1,0-1-1,0 0 0,0 1 1,0-1-1,1 1 0,-1-1 1,0 0-1,0 1 0,0-1 1,1 0-1,-1 1 0,0-1 1,1 0-1,-1 1 0,0-1 1,1 0-1,-1 1 0,0-1 1,1 0-1,-1 0 0,1 0 1,-1 1-1,0-1 0,2 0 1,-1 0 10,0 0 0,0 0 1,1-1-1,-1 1 0,0 0 1,0-1-1,0 1 0,0-1 0,1 1 1,-1-1-1,0 1 0,0-1 0,0 0 1,1-1-1,14-13 28,0 0 1,-1-1-1,-1 0 0,15-25 0,13-14-151,-38 51 58,-1 0 0,1 0-1,0 0 1,0 0 0,1 1-1,-1 0 1,1 0 0,0 0 0,8-4-1,-12 7 28,0 0 1,0-1-1,0 1 0,0 0 0,1 0 0,-1-1 0,0 1 0,0 0 0,0 0 0,0 0 0,0 1 1,1-1-1,-1 0 0,0 0 0,0 1 0,0-1 0,0 0 0,0 1 0,0-1 0,0 1 0,0 0 0,0-1 1,0 1-1,0 0 0,0-1 0,0 1 0,-1 0 0,1 0 0,0 0 0,0 0 0,-1 0 0,1 0 1,-1 0-1,1 0 0,-1 0 0,1 2 0,2 4 26,0 1-1,-1-1 1,0 1 0,1 9 0,-2-11 20,6 54 604,-1 116 0,-6-174-616,0-2-87,0 0 1,0 0-1,0 0 1,11-10-7309,-7 4 5717,9-7-1440</inkml:trace>
</inkml:ink>
</file>

<file path=ppt/ink/ink2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43:38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23 128 6048,'-1'0'256,"-13"-8"1393,8 4-496,6 4-1118,0-1-1,0 1 0,-1 0 0,1 0 1,0 0-1,0 0 0,0 0 1,0 0-1,0 0 0,0 0 1,0 0-1,0 0 0,0 0 1,0-1-1,0 1 0,0 0 1,0 0-1,0 0 0,0 0 1,0 0-1,0 0 0,0 0 0,0 0 1,0 0-1,0-1 0,0 1 1,0 0-1,0 0 0,0 0 1,0 0-1,0 0 0,0 0 1,0 0-1,0 0 0,0 0 1,0-1-1,0 1 0,0 0 0,0 0 1,0 0-1,1 0 0,-1 0 1,0 0-1,0 0 0,38-19 2964,-10 3-2235,0 1 1,1 1-1,1 2 1,0 1-1,45-11 1,-70 21-749,1 0 0,-1 1 0,1-1 0,-1 1 0,1 0 0,-1 0 0,1 1 0,-1 0 0,11 3 0,-14-4-13,0 1-1,1 0 1,-1 0 0,0 0 0,0 0-1,0 0 1,0 1 0,0-1 0,0 1-1,0-1 1,0 1 0,0 0 0,-1-1-1,1 1 1,0 0 0,-1 0 0,0 0-1,0 1 1,1-1 0,-1 0 0,-1 0-1,1 1 1,1 3 0,-1 4 46,-1 0 1,0 0-1,-1 0 0,-3 15 1,4-24-46,-7 36 188,-2-2 0,-1 1-1,-20 47 1,-59 99 833,80-165-864,-3 5 92,-10 23 1,20-40-198,0 0 0,0 1 1,0-1-1,1 0 1,0 1-1,0-1 1,0 1-1,1-1 0,0 1 1,1 7-1,-1-10-4,1-1-1,0 1 1,0 0 0,0-1-1,0 0 1,1 1-1,-1-1 1,0 0-1,1 1 1,0-1-1,-1 0 1,1 0 0,0 0-1,0-1 1,0 1-1,1 0 1,-1-1-1,0 1 1,1-1 0,-1 0-1,0 0 1,1 0-1,5 2 1,3 0 24,1-1 0,0 0 0,-1 0 0,14-1 1,-10 0-249,83 1 841,-82-3-1736,-1 0-1,19-5 1,-15 2-724</inkml:trace>
</inkml:ink>
</file>

<file path=ppt/ink/ink2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43:38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16 299 3712,'-7'-5'872,"6"5"-774,1 0 1,0-1-1,-1 1 0,1 0 0,-1 0 0,1 0 0,0-1 0,-1 1 0,1 0 0,0-1 0,-1 1 0,1 0 0,0 0 0,-1-1 0,1 1 1,0-1-1,-1 1 0,1 0 0,0-1 0,0 1 0,0-1 0,0 1 0,-1 0 0,1-1 0,0 1 0,0-1 0,0 1 0,0-1 1,0 1-1,0-1 0,0 1 0,0 0 0,0-1 0,0 1 0,0-1 0,1 0 0,0-2 293,1 1 1,-1-1-1,1 0 1,0 1-1,0 0 0,0-1 1,0 1-1,0 0 0,1 0 1,-1 0-1,0 0 0,1 0 1,0 1-1,-1-1 0,1 1 1,0 0-1,6-2 0,8-2 835,33-7-1,-38 10-1024,319-69 2113,97-3-1503,47 22-443,67 42 219,-530 10-793,28-1 782,-38 1-816,0 0-1,0 0 1,0 0 0,0 0 0,-1-1 0,1 1 0,0-1 0,0 0 0,-1 1 0,1-1-1,0 0 1,-1 0 0,1 0 0,-1 0 0,3-2 0,-1-1-1830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2:53:16.7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179 663 2496,'1'0'7455,"-1"12"-5572,-3 0-1264,1 0 1,0 13-1,-1 10-125,-3 4-105,-43 290 1110,34-253-656,-32 99-1,35-150-175,11-24-645,1-1 0,0 1-1,-1-1 1,1 1 0,0-1 0,-1 1 0,1-1 0,-1 0 0,1 1-1,-1-1 1,1 0 0,-1 1 0,1-1 0,-1 0 0,1 0 0,-1 1-1,1-1 1,-2 0 0,2 0-20,-1 0 0,1 0 0,-1 0 1,1-1-1,-1 1 0,1 0 0,-1 0 0,1-1 0,0 1 0,-1 0 0,1-1 0,-1 1 0,1-1 0,0 1 0,-1 0 1,1-1-1,0 1 0,-1-1 0,1 1 0,0-1 0,0 1 0,0-1 0,-1 1 0,1-1 0,0 0 0,-5-15-59,0-1-1,2 0 0,0-1 0,1 1 1,0-34-1,1 44 42,1-56 58,2 1 1,14-81 0,-11 117-25,0 0-1,2 1 1,1 0 0,1 0 0,21-41-1,0 8-89,46-62 0,53-78 332,-97 147 99,-23 37-309,0 1 1,0-1-1,2 2 0,-1-1 0,2 1 1,22-18-1,-33 28-42,1 1 1,-1 0-1,1 0 0,0 0 0,-1 0 1,1 0-1,0 1 0,-1-1 1,1 0-1,0 1 0,0-1 0,0 1 1,0 0-1,0-1 0,0 1 1,-1 0-1,1 0 0,0 0 0,0 0 1,0 1-1,0-1 0,0 1 1,0-1-1,-1 1 0,1-1 0,0 1 1,0 0-1,-1 0 0,1 0 1,0 0-1,-1 0 0,1 0 0,-1 1 1,1-1-1,-1 0 0,0 1 0,0-1 1,2 3-1,2 4 99,1 0 0,-1 1 0,-1 0 0,0 0 0,5 17 0,-2-6 55,-2 0 0,0 1 0,-2-1-1,0 1 1,-1 0 0,-1 0 0,-3 33-1,1-42-122,-1 0 0,0 0 0,-1 0 0,0 0 0,-1-1 0,0 1 0,-1-1-1,0 0 1,-1 0 0,0-1 0,-1 1 0,0-1 0,0-1 0,-11 10 0,14-15-63,-1 0 1,0 0-1,-1 0 0,1-1 1,-1 0-1,1 0 1,-1-1-1,0 0 1,0 0-1,0 0 0,0 0 1,0-1-1,-11 1 1,-6-1-143,0-1 1,-33-5 0,25 3 105,14 0-95,14 1 60,0 0 0,-1 1 0,1-1-1,0 1 1,0 0 0,-1 0 0,1 1 0,0-1 0,0 1 0,-1-1 0,-5 3 0,9-2 77,-1-1 0,0 0 0,1 1 0,-1-1-1,1 1 1,0 0 0,-1-1 0,1 1 0,-1-1-1,1 1 1,0 0 0,-1-1 0,1 1 0,0-1-1,0 1 1,0 0 0,0 0 0,-1-1 0,1 1-1,0 0 1,0-1 0,0 1 0,0 0 0,0-1-1,1 2 1,3 22-1,-2-18 31,13 42 447,2-1 0,38 75 0,-43-97-284,130 230 1175,-82-150-598,-41-68-395,-18-35 0,19-4-437,23-28-106,60-54-1,-81 64 157,-2 0 1,0-2-1,-1 0 0,-2-1 1,0-1-1,-1 0 1,-2-1-1,18-41 0,-28 56 25,-3 7-8,0 0 0,0 0 0,0 0 0,1 0 0,-1 0 0,4-4 0,-5 7 3,-1 0 0,1 0-1,0 0 1,0 0 0,0 0-1,0 0 1,0 1 0,0-1-1,0 0 1,0 0 0,0 0 0,0 0-1,0 0 1,0 0 0,0 0-1,0 0 1,0 0 0,0 0-1,0 0 1,0 0 0,0 0-1,0 0 1,0 0 0,0 0 0,0 0-1,0 0 1,0 1 0,0-1-1,0 0 1,0 0 0,0 0-1,0 0 1,0 0 0,1 0-1,-1 0 1,0 0 0,0 0-1,0 0 1,0 0 0,0 0 0,0 0-1,0 0 1,0 0 0,0 0-1,0 0 1,0 0 0,0 0-1,0 0 1,0 0 0,0 0-1,0 0 1,0 0 0,0 0-1,0 0 1,0 0 0,1 0 0,-1 0-1,0 0 1,0 0 0,0 0-1,0 0 1,-1 8-92,-23 76-438,-8 30 324,27-91 280,1 0-1,1 0 1,1 24 0,2-38-39,0-1 1,1 0-1,0 1 1,1-1-1,-1 0 1,2 0-1,4 12 1,-6-17-2,0-1 0,1 1 0,-1-1 0,1 1 1,-1-1-1,1 0 0,0 1 0,0-1 0,0 0 0,0 0 0,0 0 1,0-1-1,0 1 0,1 0 0,-1-1 0,1 0 0,-1 1 0,1-1 1,-1 0-1,1 0 0,0-1 0,0 1 0,-1 0 0,1-1 0,4 1 1,-1-2-2,1 0 1,-1 0 0,0 0 0,0 0-1,0-1 1,0 0 0,0 0-1,0-1 1,-1 0 0,9-5 0,6-5-141,25-23 0,-37 29 95,18-18-53,-1-1 1,-2-1-1,36-51 0,-26 33-282,-33 45 353,0 0 0,0 0 0,0 0 0,0 0 0,0 0-1,0 0 1,0 0 0,0 0 0,0-1 0,0 1 0,0 0 0,0 0 0,0 0 0,0 0 0,1 0 0,-1 0-1,0 0 1,0 0 0,0 0 0,0 0 0,0 0 0,0 0 0,0 0 0,0 0 0,0 0 0,0 0 0,0 0-1,1 0 1,-1 0 0,0 0 0,0 0 0,0 0 0,0 0 0,0 0 0,0 0 0,0 0 0,0 0 0,0 0-1,0 0 1,0 0 0,0 0 0,0 0 0,1 0 0,-1 1 0,0-1 0,0 0 0,0 0 0,0 0 0,0 0-1,0 0 1,0 0 0,0 0 0,0 0 0,0 0 0,0 0 0,0 0 0,3 8-130,-1 9 37,-1 2 129,-4 38 1,1-39-60,1 1 0,2 22 0,1-21-36,-2-7 45,2 0 1,4 22-1,-5-32 37,0 0 0,0 0 0,0 0 0,0 0 0,1 0 0,-1-1 0,1 1 1,0 0-1,0-1 0,0 1 0,0-1 0,0 0 0,0 1 0,0-1 0,1 0 0,4 2 0,-5-3-1,0 0 1,-1-1-1,1 0 0,0 1 1,0-1-1,0 0 1,0 0-1,0 0 0,0 0 1,0 0-1,0 0 0,0-1 1,0 1-1,0-1 0,0 1 1,0-1-1,-1 0 1,1 0-1,0 0 0,0 0 1,1-1-1,8-5-43,0 0 0,11-11 0,-19 15 11,101-94-285,-88 79 228,0-1-1,-1-1 1,-1 0-1,13-25 1,17-39-279,44-117 1,-29 54-35,43-178 0,-83 252 75,-50 191-11,27-101 308,-58 362 33,58-334 87,2 0 0,3 0-1,1 0 1,2 0-1,2-1 1,19 67-1,-23-103-12,1 0-1,0 0 0,1-1 0,0 0 1,0 0-1,6 9 0,-7-12-87,-2-3-13,-1 0 1,1 0-1,0 0 1,-1-1-1,1 1 1,0 0-1,0 0 1,0 0-1,0-1 1,0 1-1,0 0 0,0-1 1,0 1-1,0-1 1,0 1-1,0-1 1,1 0-1,-1 1 1,0-1-1,0 0 0,0 0 1,1 0-1,-1 0 1,0 0-1,0 0 1,0 0-1,1 0 1,-1 0-1,0-1 0,0 1 1,0 0-1,2-2 1,0 1-4,0-1 0,0 0 1,0 0-1,0 0 0,0 0 0,-1 0 1,1-1-1,-1 1 0,0-1 0,0 1 1,4-6-1,5-15-58,-1-1 0,-1 0 0,-1 0 0,4-26 0,-10 45 66,122-524-324,-89 343 355,-16 80-7,23-93-42,-13 66 363,-28 127-268,0 0-1,0 1 1,0-1-1,-1 0 1,0 0-1,-1-8 0,-11 36-176,-6 47 282,-27 178 148,13-54 41,-44 337 325,51-325-414,-1 56 295,26-225-885,10-52-245,5-17 377,79-176-568,-70 163 664,3 1 1,44-57-1,-68 98 66,0 0 0,0 0 0,1 0 0,0 1-1,7-7 1,-10 10 11,0-1 0,0 1 1,0-1-1,0 1 0,0 0 0,0-1 0,0 1 0,0 0 0,0 0 0,0-1 0,0 1 1,0 0-1,0 0 0,0 0 0,0 0 0,0 1 0,0-1 0,0 0 0,0 0 1,0 1-1,0-1 0,0 0 0,0 1 0,0-1 0,0 1 0,0-1 0,0 1 1,0 0-1,0-1 0,-1 1 0,1 0 0,0-1 0,-1 1 0,1 0 0,0 0 1,0 1-1,6 9 33,0 1 0,-1 1 0,-1-1 0,0 1 0,0 0 0,2 15 0,3 3 72,1 8-13,13 34 261,-20-64-291,0 0 1,1 0 0,0-1 0,0 0-1,12 15 1,-8-14-50,-1 1 13,0-1 1,14 10-1,-20-17-2,1 0 0,0 0 0,0 0 0,0 0 1,0-1-1,0 0 0,0 1 0,0-1 0,1 0 0,-1 0 0,0-1 0,1 1 0,4-1 0,-3 1 10,1-2-1,0 1 1,0-1-1,0 0 1,-1 0-1,1 0 1,0-1-1,-1 0 1,1 0-1,-1-1 1,0 1-1,0-1 1,0 0-1,7-6 1,-1 0-52,-1 0 0,0-1 0,-1-1-1,0 1 1,-1-2 0,0 1 0,0-1 0,-1 0 0,-1-1-1,0 1 1,-1-1 0,6-21 0,-4 3 11,3-38 1,-9 54-12,0-1 1,-1 0 0,0 1-1,-5-27 1,5 41 6,-1 0 1,1-1-1,0 1 1,-1 0-1,1-1 0,-1 1 1,0 0-1,1 0 0,-1 0 1,0-1-1,0 1 1,1 0-1,-1 0 0,0 0 1,0 0-1,0 0 1,0 1-1,-2-2 0,2 1 7,1 1-1,-1 0 0,1 0 0,-1 0 1,1 0-1,-1 0 0,1 0 0,-1 0 1,1 0-1,-1 0 0,1 0 0,-1 0 1,1 0-1,-1 0 0,1 0 0,0 0 1,-1 1-1,1-1 0,-1 0 0,1 0 0,-1 1 1,-1 0-6,1 0 1,0 0-1,0 0 1,0 0-1,0 1 1,1-1-1,-1 0 1,0 0-1,0 1 1,0 2-1,-40 85 308,35-76-261,2-1 1,-1 1-1,2 0 1,0 0-1,0 0 1,1 1-1,1-1 1,0 1-1,1-1 1,0 1-1,1-1 1,1 0-1,4 18 1,-4-24 33,0 0 1,1 1 0,0-1-1,0 0 1,1 0-1,0-1 1,9 12-1,-11-15-9,0 0-1,1 0 0,-1 0 1,1-1-1,0 1 1,0-1-1,0 0 1,0 0-1,0 0 1,1 0-1,-1 0 1,1-1-1,-1 0 1,1 1-1,-1-1 1,1-1-1,0 1 0,4 0 1,-2-1-93,0-1-1,0 0 1,0 0 0,0 0 0,0-1 0,10-4-1,33-19-143,-36 19 210,161-97 145,-35 21-469,-130 75 328,1 1 0,-1-2-1,0 1 1,-1-1 0,11-14 0,-13 15-66,1-1 0,0 1 0,0 0 1,1 0-1,0 1 0,0 0 0,13-7 1,-20 13 24,0-1 0,0 1 0,-1 0 0,1-1 0,0 1 0,-1 0 0,1 0 1,0-1-1,0 1 0,0 0 0,-1 0 0,1 0 0,0 0 0,0 0 0,-1 0 1,1 0-1,0 0 0,0 1 0,0-1 0,-1 0 0,1 0 0,0 1 0,-1-1 1,1 0-1,0 1 0,-1-1 0,1 1 0,0-1 0,-1 1 0,1-1 0,0 1 1,0 1 3,0 0 1,1 0 0,-2 0-1,1 0 1,0 0 0,0 1-1,-1-1 1,1 0 0,-1 0-1,1 4 1,5 111 214,-6-103-177,1 0 1,4 23-1,-4-33 5,0 1 1,0-1 0,0 1-1,1-1 1,0 0 0,0 1-1,0-1 1,0 0-1,0 0 1,1 0 0,5 5-1,-6-7-8,0-1-1,0 1 1,0-1-1,0 0 1,0 1 0,0-1-1,1 0 1,-1 0-1,0-1 1,1 1-1,-1 0 1,0-1-1,1 0 1,-1 1-1,1-1 1,-1 0 0,1 0-1,-1 0 1,1-1-1,-1 1 1,1 0-1,-1-1 1,0 0-1,1 0 1,-1 1-1,3-3 1,4-2-191,0 0-1,0-1 1,0 0-1,12-11 1,-16 13-211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3:08:05.20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52 93 6976,'-43'-45'3168,"34"27"-2752,9 9-96,5 6-256,9-9-1216,5 6 608</inkml:trace>
</inkml:ink>
</file>

<file path=ppt/ink/ink2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43:39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424 29 3552,'2'-4'572,"7"-21"5992,-42 64-2511,-1 7-2327,-41 72-1,25-36-819,-113 158 539,89-103-1029,68-127-357,7-7-1867,4-8-239,12-12-2007,-8 7 1937,10-6-587</inkml:trace>
</inkml:ink>
</file>

<file path=ppt/ink/ink2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43:39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48 5056,'0'0'94,"-1"-1"0,1 1-1,-1 0 1,1-1 0,-1 1 0,1 0 0,0-1 0,-1 1 0,1-1-1,0 1 1,-1-1 0,1 1 0,0-1 0,-1 1 0,1-1-1,0 0 1,0 1 0,0-1 0,0 1 0,-1-1 0,1 1 0,0-1-1,0 0 1,0 1 0,0-1 0,1 0 0,-1 0 47,0 0 1,1 0 0,0 0-1,-1 1 1,1-1-1,-1 0 1,1 0 0,0 1-1,0-1 1,-1 1-1,1-1 1,0 0 0,0 1-1,1-1 1,5-2 403,0 0-1,1 0 1,9-2 0,-2 2 86,1 1 1,0 0-1,-1 0 1,1 2-1,19 1 1,-8 2 124,0 1 1,31 8-1,-41-7-533,0 0-1,0 2 0,0 0 1,-1 1-1,0 1 0,0 0 1,-1 1-1,0 1 0,-1 0 1,0 1-1,-1 0 0,0 1 0,-1 1 1,-1 0-1,0 1 0,-1 0 1,0 0-1,8 20 0,4 11 407,24 77-1,4 51-51,-49-171-565,11 52-163,-9-22-2968,-6-26-2059</inkml:trace>
</inkml:ink>
</file>

<file path=ppt/ink/ink2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44:31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437 0 992,'0'0'6666,"10"15"-5716,-10-12-878,1 0 0,-1 1 1,0-1-1,0 0 0,0 1 1,0-1-1,0 0 0,-1 1 1,-1 4-1,0 7 282,0-7-238,1-1 0,-1-1 1,0 1-1,-1 0 0,0 0 0,0-1 0,0 0 0,-7 10 1,1-2-22,-2 6 59,-1-1-1,-1 0 0,-1-1 0,0-1 0,-2 0 0,-20 17 1,25-24-43,-1-2 0,0 0 0,-1 0 0,1-1 0,-1-1 0,-1 0 0,1 0 0,-1-2 0,0 1 0,-21 2 0,29-6-94,0 0 1,1 0 0,-1-1-1,0 0 1,0 0 0,0 0-1,1-1 1,-1 0 0,0 0-1,1-1 1,-1 1 0,1-1-1,-1 0 1,1-1 0,0 1 0,0-1-1,0 0 1,-9-7 0,13 9-34,0 0 1,0 0 0,0 0 0,0 0-1,1 0 1,-1 0 0,0 0 0,0-1 0,1 1-1,-1 0 1,0 0 0,1-1 0,-1 1-1,1 0 1,0-1 0,0 1 0,-1 0 0,1-1-1,0 1 1,0-1 0,0 1 0,0 0-1,0-1 1,1 1 0,-1 0 0,0-1 0,1 1-1,-1 0 1,1-1 0,-1 1 0,1 0-1,0-1 1,-1 1 0,1 0 0,2-2 0,-1 0-30,1 0 0,-1 0 0,1 1 1,0-1-1,0 1 0,0-1 1,1 1-1,-1 0 0,0 0 0,8-2 1,-5 2 79,1 1 1,0 0-1,0 0 1,-1 1 0,1 0-1,0 0 1,0 1-1,0 0 1,-1 0 0,1 0-1,-1 1 1,11 3-1,0 2 107,0 1 0,0 0-1,19 13 1,8 10 53,64 58 0,-29-22 252,-69-58-831,1-2 0,0 1 0,0-1 0,13 5 0,-4-3-1034</inkml:trace>
</inkml:ink>
</file>

<file path=ppt/ink/ink2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44:36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41 1248,'0'0'57,"-1"0"0,1 0 0,0 0 0,-1 0 0,1 0 1,0-1-1,-1 1 0,1 0 0,0 0 0,0 0 0,-1 0 0,1 0 0,0-1 0,0 1 1,-1 0-1,1 0 0,0 0 0,0-1 0,-1 1 0,1 0 0,0 0 0,0-1 0,0 1 0,0 0 1,0-1-1,-1 1 0,1 0 0,0 0 0,0-1 0,0 1 0,0 0 0,0-1 0,6-7 1981,-5 8-1754,0-1 0,0 0 1,-1 1-1,1-1 0,0 1 0,-1-1 0,1 0 1,-1 0-1,1 1 0,-1-1 0,1 0 0,-1 0 0,1 0 1,-1 0-1,1-1 0,-2 2-227,1 0-1,0 0 1,0 0-1,0 0 1,0 0 0,0 1-1,-1-1 1,1 0-1,0 0 1,0 0 0,0 0-1,0 0 1,-1 0-1,1 0 1,0 0 0,0 0-1,0 0 1,0 0-1,-1 0 1,1 0 0,0 0-1,0 0 1,0 0-1,-1 0 1,1 0 0,0 0-1,0 0 1,0 0-1,0 0 1,-1 0-1,1 0 1,0 0 0,0 0-1,0 0 1,0-1-1,-1 1 1,1 0 0,0 0-1,0 0 1,0 0-1,0 0 1,0 0 0,0-1-1,0 1 1,-1 0-1,1 0 1,0 0 0,0 0-1,0-1 1,0 1-1,0 0 1,0 0 0,0 0-1,0-1 1,0 1-1,0 0 1,0 0 0,0 0-1,0-1 1,0 1-1,0 0 1,0 0 0,0-1-1,-11 6 327,20-9 119,11 0 74,1 5 1,-2-1-34,26-3 1,-12 1-64,0 1 0,45 5 0,-24-1-187,-45-2-234,251 20 927,-246-19-879,7 2 248,40 2-1,-61-6-456,0 0 0,0 0 1,1 0-1,-1 0 0,0 0 0,0 0 1,0 0-1,1 0 0,-1 0 0,0-1 0,0 1 1,0 0-1,1 0 0,-1 0 0,0 0 1,0 0-1,0 0 0,0-1 0,1 1 0,-1 0 1,0 0-1,0 0 0,0 0 0,0-1 0,0 1 1,0 0-1,0 0 0,1 0 0,-1-1 1,0 1-1,0 0 0,0 0 0,0 0 0,0-1 1,0 1-1,0 0 0,0 0 0,0-1 0,0 1 1,0 0-1,0 0 0,0 0 0,0-1 1,-1 1-1,1 0 0,0 0 0,0-5-1380</inkml:trace>
</inkml:ink>
</file>

<file path=ppt/ink/ink2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44:37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7 100 3328,'-7'-1'7495,"7"0"-7281,8-4 2748,16-5-532,-24 10-2342,41-18 1893,-29 12-1582,0 1 0,18-6 0,31-1 283,125-10 0,-165 20-664,-9 1-38,24-2-83,0 1 0,0 1 0,70 8 0,-85-2-1471,-2 3 422</inkml:trace>
</inkml:ink>
</file>

<file path=ppt/ink/ink2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44:39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6 744 2496,'-5'-9'6933,"16"11"-5785,7-1-56,-6-3-835,-1 0-1,1-1 1,-1 0-1,0-1 1,0 0-1,0-1 1,-1 0 0,15-10-1,47-24 240,-24 3-325,53-49 0,-50 34-47,47-61 1,-92 104-108,77-101 414,-71 93-314,-2-2-1,0 1 1,-1-1-1,11-32 1,-18 44-66,-1 0 1,0 0 0,0 0 0,0-1 0,0 1-1,-1 0 1,0 0 0,-1-1 0,1 1 0,-2-7-1,1 10-9,0 0-1,0 0 0,0 1 1,0-1-1,0 0 0,-1 0 1,1 1-1,-1-1 0,0 1 0,0-1 1,0 1-1,0 0 0,0 0 1,0 0-1,0 0 0,-1 0 1,1 0-1,-1 1 0,0-1 1,1 1-1,-1-1 0,-3 0 0,-2 0 5,-1 0-1,0 0 1,1 1-1,-1 0 0,0 1 1,-10 0-1,-2 1-52,-27 6 0,34-4 59,0 1 0,-1 0-1,2 1 1,-1 0 0,0 1-1,1 1 1,0 0 0,1 1-1,0 0 1,0 1-1,0 0 1,1 1 0,1 0-1,0 1 1,0 0 0,1 0-1,0 1 1,1 1 0,1-1-1,0 1 1,-7 16-1,4 0-9,0 1-1,2 0 0,-8 50 0,10-27 325,0 71-1,7-98-267,0 0-1,2 0 0,11 47 1,-13-69-22,0 0-1,1 1 1,0-1 0,-1 0 0,2 0 0,-1 0 0,0 0 0,1 0-1,0-1 1,0 1 0,0-1 0,5 5 0,-5-6-20,-1 0 0,1 0 1,0-1-1,0 1 0,0-1 1,0 0-1,0 0 0,0 0 1,0 0-1,0 0 0,0-1 1,0 0-1,1 1 0,-1-1 1,0 0-1,0-1 0,7 0 1,8-4 24,0 0 0,-1-1 0,1-1 0,18-10 0,17-8 31,-5 8-133,-20 7 5,43-22 0,-46 18 106,-14 7-87,1 0 1,0 1-1,0 1 0,20-7 0,-32 11 2,1 1-1,0 0 1,0-1-1,0 1 1,0 0-1,0 0 1,0 0-1,-1 0 1,1-1-1,0 1 1,0 0-1,0 1 1,0-1-1,0 0 0,0 0 1,0 0-1,-1 0 1,1 1-1,0-1 1,0 0-1,0 1 1,0-1-1,-1 1 1,1-1-1,0 1 1,0-1-1,-1 1 1,1-1-1,0 1 1,-1 0-1,1-1 1,-1 1-1,1 0 1,-1 0-1,1-1 1,-1 1-1,0 0 0,1 0 1,-1 0-1,1 1 1,-1 3 29,1 1 0,-1-1 0,0 0 0,0 1 0,-2 9 0,0-3 90,1-4-90,-1-1 0,0 1 0,0-1-1,-1 1 1,0-1 0,0 0 0,0 0 0,-8 11-1,10-17-27,-3 8 204,6-6-48,11-8 29,18-16-253,70-64 158,-80 66-48,-18 17-63,-1 0 1,1 1-1,-1-1 1,1 0-1,-1 1 1,1 0-1,0-1 1,0 1-1,3-1 1,-5 2 9,0 0 0,0 0 0,0-1 1,0 1-1,0 0 0,0 0 0,0 0 0,0 1 1,0-1-1,0 0 0,0 0 0,0 0 1,0 1-1,0-1 0,0 0 0,0 1 0,-1-1 1,1 1-1,0-1 0,0 1 0,0 0 1,-1-1-1,1 1 0,0 0 0,0-1 0,-1 1 1,1 0-1,-1 0 0,1 0 0,0 1 1,1 3 39,0 1 0,0-1 0,-1 1 0,0-1 0,0 1 1,0 0-1,-1 0 0,0-1 0,0 1 0,0 0 0,-1 0 0,-1 8 1,0-4 3,1-1 0,1 1 0,0 15 0,1-6-48,-2-16-255,1 0-1,0 0 1,0 0 0,1 0-1,-1 0 1,0 0-1,1 0 1,0-1 0,0 1-1,2 5 1,-2-7-246,1 0-1,-1-1 1,1 1 0,-1 0 0,1-1 0,-1 1 0,1-1 0,-1 0 0,1 0 0,0 1 0,-1-1-1,1 0 1,-1 0 0,1 0 0,0 0 0,2-1 0,24-8-4855,8-1 1749</inkml:trace>
</inkml:ink>
</file>

<file path=ppt/ink/ink2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44:40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40 215 3552,'-1'0'449,"-1"0"0,0 0-1,0 0 1,1 0 0,-1 0 0,0-1 0,0 1 0,1 0 0,-1-1 0,0 1-1,1-1 1,-1 0 0,1 0 0,-1 1 0,1-1 0,-1 0 0,1 0-1,-3-3 1,3 3-224,0-1-1,0 0 1,1 0 0,-1 0-1,0 0 1,1 0-1,-1 1 1,1-1 0,0 0-1,0 0 1,0 0-1,0 0 1,0 0-1,0 0 1,0 0 0,2-4-1,-1-1-51,1 0 0,0 0 0,0 0 0,1 0 0,-1 1 0,2-1 0,-1 1 0,1 0 0,0 0 0,8-10 0,-5 9-112,0 0 0,0 1 1,0 0-1,1 0 0,0 1 0,0 0 0,1 0 0,10-3 0,-6 2 56,1 1 0,1 0 0,-1 1 0,1 1 0,20-2-1,-28 4-79,0 1-1,0 0 1,0 0-1,0 1 0,0 0 1,-1 0-1,1 0 1,0 1-1,0 0 0,-1 0 1,0 1-1,1 0 1,10 7-1,-14-8-5,0 0 0,-1 0 0,1 1 0,-1-1 0,1 1 0,-1 0 0,0 0-1,0 0 1,-1 0 0,1 0 0,0 0 0,-1 0 0,0 1 0,0-1 0,1 4 0,0 3 43,-1-1 0,0 0-1,-1 1 1,-1 12 0,-2 10 31,-2-1 1,-1 0-1,-1 0 0,-2 0 1,-1-1-1,-1 0 0,-28 51 1,3-18 212,-3-2 0,-61 72 0,89-116-198,9-14-78,1 0 1,-1-1-1,0 1 0,0 0 1,-1-1-1,-3 4 0,6-4 111,4-1-14,8-1-4,26-4 220,61 4-1,-24 2-145,-34-2-327,78 11 1,-93-7-73,23 5 116,-20 3-2745,-15-4 1160</inkml:trace>
</inkml:ink>
</file>

<file path=ppt/ink/ink2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44:45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0 601 1728,'0'0'560,"9"1"3840,-4 19-1030,-4-19-3249,-1 0 0,1 0 0,-1-1 0,1 1 0,0 0 0,-1 0 0,1-1 0,0 1 0,-1 0 0,1-1 0,0 1 0,0-1 0,0 1 0,0-1 0,-1 1 0,1-1 0,0 0 0,0 1 0,0-1 0,0 0 0,0 0-1,1 1 1,26 3 585,-12 1-71,-15-5-619,0 1 1,0-1-1,0 1 1,0-1 0,0 1-1,0-1 1,1 0-1,-1 1 1,0-1 0,0 0-1,0 0 1,1 0-1,-1 0 1,0 0 0,0 0-1,0 0 1,2-1 0,10-3 117,0 1 1,1 0 0,14-1 0,-7 1-93,23 1-238,-11 2 333,138-6-419,36 19 148,-163-11 73,-30-1 74,0-1 1,19 5-1,-1 0-31,0-2-1,43-1 1,8 1 4,110 2 142,19 2-32,-167-3-84,0-2 0,75-7 1,-93 1-14,-20 2 17,-1 1 0,1 0 1,-1 0-1,1 0 0,13 2 0,-10-1-11,1 0 0,-1 0-1,1-1 1,14-3 0,-14 2-35,0 1 0,-1 0 0,23 1 0,-20 0 55,1 1 0,-1-2 1,15-2-1,18-1 119,11 8-42,8-7 177,86-16 0,-88 10-155,60 1 237,6-1-364,81-12 120,-121 12-13,30-5 16,-37 1 51,87-1 1,-96 9-227,419-30 215,-358 29-66,29-3 9,24-9-194,133-17 374,215-70 21,-437 84-205,131-9-1,-121 20-102,151-18 110,194-20 508,-272 32-407,-46-2-137,-34 3-12,296-26 247,-264 29-130,424-27 258,-338 27-279,432-14 118,-40 38 533,-240 3-217,129 8 51,-453-18-704,68 2-2868,-114-7 2599,14 2-1676,-9 1-347,-8 5-4197,1-7 6184,0 1 0,-1-1 0,1 1 0,-1-1 0,1 0 0,-1 1-1,0-1 1,-2 1 0,-38 14-2595</inkml:trace>
</inkml:ink>
</file>

<file path=ppt/ink/ink2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44:49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44 5888,'0'-18'2176,"0"13"-1664,0-7-160,0 8-2464,-3-1 1088,-3 5-2272</inkml:trace>
</inkml:ink>
</file>

<file path=ppt/ink/ink2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45:46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0 844 2240,'0'0'720,"4"6"-338,-1-3 2292,-3-1-2519,1 0 0,0 0 0,0 0 0,1-1 0,-1 1 0,0 0 1,1 0-1,-1-1 0,1 1 0,-1-1 0,1 1 0,0-1 0,0 0 0,-1 0 0,1 1 1,0-1-1,0-1 0,0 1 0,0 0 0,1 0 0,-1-1 0,0 1 0,3-1 0,6 0 46,-1 0-1,0-2 1,0 1-1,1-1 1,-1-1-1,-1 0 1,1 0-1,11-6 1,-8 3-90,0-2 0,-1 0 1,1 0-1,-2-1 0,12-10 1,3-9 27,0 0 0,-2-2 0,30-47 1,-15 18-26,53-85 43,-80 123-102,-2 0 0,-1-1 1,0 0-1,-2 0 0,6-29 0,-10 28-1,0 0-1,-2-1 0,0 1 1,-1 0-1,-2-1 0,0 1 1,-10-37-1,11 56-33,0 0 0,0 0 0,-1 1 0,0-1 0,1 0 0,-1 1 0,-1-1 0,1 1 0,-1-1 0,1 1 0,-4-3 0,5 5-21,0 0 0,0 0 0,0 1 1,-1-1-1,1 0 0,0 1 0,0-1 0,0 1 1,-1-1-1,1 1 0,0 0 0,-1-1 0,1 1 1,0 0-1,-1 0 0,1 0 0,0 0 0,-1 0 1,1 0-1,0 0 0,-1 1 0,1-1 0,0 0 0,0 1 1,-1-1-1,1 1 0,0-1 0,0 1 0,0 0 1,-1-1-1,1 1 0,-1 1 0,-3 2-9,0 0 1,0 1-1,0-1 0,1 1 0,-5 6 1,-16 26 347,-26 51 1,26-42-120,10-19-90,2 0 1,0 1-1,2 1 1,1 0 0,1 1-1,-4 30 1,10-40-80,0-1 1,2 1-1,1-1 0,0 1 1,1 0-1,1-1 0,1 1 1,1-1-1,0 0 0,11 27 1,-12-38-42,4 9 121,1 1 1,12 21-1,-18-35-86,0-1 0,0 1-1,1-1 1,-1 0 0,1 0 0,0 0 0,0 0 0,0-1-1,0 1 1,0-1 0,0 1 0,1-1 0,-1 0 0,1-1 0,-1 1-1,1 0 1,7 1 0,-9-3-17,1 0-1,-1 0 0,1 0 1,-1-1-1,1 1 1,-1 0-1,1-1 1,-1 0-1,0 1 0,1-1 1,-1 0-1,0 0 1,1-1-1,-1 1 1,0 0-1,0-1 0,0 1 1,0-1-1,3-3 1,2-4 49,1 0 1,-2 0-1,8-11 1,-8 9-43,24-37 89,-11 16-152,32-41-1,-47 69-5,-1-1 0,1 0-1,0 1 1,1 0-1,-1 0 1,1 0-1,-1 0 1,1 1 0,0 0-1,0 0 1,1 0-1,-1 0 1,11-2-1,-15 5 38,-1-1-1,1 1 1,0 0-1,0 0 0,-1 0 1,1 0-1,0 0 1,-1 0-1,1 0 0,0 1 1,0-1-1,-1 0 1,1 0-1,0 0 0,-1 1 1,1-1-1,0 0 1,-1 1-1,1-1 0,-1 1 1,1-1-1,0 2 1,0-1 12,0 0 1,0 0 0,0 1-1,-1-1 1,1 0 0,0 1-1,-1-1 1,1 1 0,-1-1-1,1 3 1,-1 4 101,1-1-1,-1 1 1,-1 11 0,1-16-69,-2 26 180,1-9-119,-7 35 0,-4 12 425,11-59-327,5-9 38,7-17 53,1-4-307,1 1 0,1 0 0,1 1 0,1 1 0,0 0 0,1 1 0,25-19 0,-38 34-9,1 0-1,-1 0 0,1 0 1,0 0-1,0 1 1,10-4-1,-14 6 27,1-1-1,0 1 1,0 0 0,-1 0-1,1-1 1,0 1-1,0 0 1,-1 1-1,1-1 1,0 0-1,0 0 1,-1 1-1,1-1 1,0 1-1,-1-1 1,1 1-1,0 0 1,-1 0 0,1 0-1,-1 0 1,1 0-1,-1 0 1,0 0-1,3 2 1,0 2 32,-1 0 1,1 1-1,-1-1 0,0 0 1,0 1-1,3 9 1,10 39 315,-7-23-181,9 43 96,-14-54-558,0 0-1,2 0 0,15 35 0,-16-46-261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3:08:12.38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32 1015 3808,'-2'1'179,"0"-1"0,0 1 0,1 0-1,-1-1 1,1 1 0,-1 0 0,1 0 0,-1 0 0,1 0 0,-1 0 0,1 0-1,0 1 1,0-1 0,-1 0 0,1 1 0,0-1 0,0 1 0,0-1 0,1 1-1,-1 0 1,0-1 0,1 1 0,-1 0 0,1-1 0,-1 1 0,1 0 0,0 0-1,-1-1 1,1 1 0,0 0 0,0 0 0,1-1 0,-1 1 0,0 0 0,0 0-1,2 2 1,0 8 958,-2-11-966,0 0-1,0 0 0,0 0 0,0 0 1,1 0-1,-1-1 0,0 1 1,0 0-1,1 0 0,-1 0 1,0-1-1,1 1 0,-1 0 0,1 0 1,0 0-1,0-1-80,0 1-1,0-1 1,0 0-1,0 0 1,0 0-1,0 0 1,0 0 0,-1 0-1,1 0 1,0-1-1,0 1 1,0 0 0,0 0-1,0-1 1,0 1-1,0-1 1,0 1-1,-1-1 1,2 0 0,3-1 229,0-1 0,0-1 1,-1 1-1,1-1 1,-1 1-1,0-1 0,7-8 1,25-38 700,-31 42-889,78-132 1396,14-21-681,-12 38-440,-84 122-416,-1 0 1,0 0 0,1 1-1,-1-1 1,1 0 0,-1 1-1,1-1 1,-1 0 0,1 1-1,0-1 1,-1 1 0,1-1-1,0 1 1,-1-1 0,1 1-1,0 0 1,-1-1 0,1 1-1,0 0 1,0 0 0,0-1-1,-1 1 1,1 0 0,0 0-1,0 0 1,0 0 0,0 0-1,1 1-1,-1-1 0,0 1 0,0-1 0,0 1 0,0 0 0,0 0 0,1 0 0,-1-1 0,-1 1 0,1 0 0,0 0 0,0 0 0,0 1 0,1 1 0,2 4-8,-1 0 0,0 0-1,0 1 1,3 11 0,-1 7 64,-2 0 0,0-1-1,-2 1 1,-3 45 0,1-23-19,-8 89-64,6-120 91,0-1 1,-1 1-1,0-1 1,-1 0 0,-1 0-1,-9 17 1,13-30-49,1-1 0,-1 1 0,0-1 0,1 0 0,-1 1 1,0-1-1,0 0 0,0 0 0,-1 0 0,1 0 1,0-1-1,-1 1 0,0-1 0,1 1 0,-1-1 0,0 0 1,1 0-1,-1 0 0,0 0 0,0 0 0,0-1 0,0 0 1,0 1-1,0-1 0,0 0 0,0 0 0,0-1 0,1 1 1,-1 0-1,0-1 0,0 0 0,-5-1 0,-3-4-57,-1 0-1,1 0 0,1-1 1,-1-1-1,1 1 0,0-2 1,-12-12-1,17 15 213,-5-5-1080,11 9 358,8 4 321,28 12 90,-16-5 213,-1-1-1,38 8 1,-53-15-13,0 0-1,1 0 1,-1-1-1,0 0 1,0 0-1,1 0 1,-1 0-1,0-1 1,0 0-1,0 0 1,1-1-1,-1 1 1,-1-1-1,1 0 1,0 0 0,7-5-1,-3 0 45,-1 0 0,0-1 1,0 1-1,-1-2 0,7-9 0,30-49 103,-31 47-114,19-35 54,-14 24-110,27-37 0,-38 59-48,1 0 0,0 0-1,1 1 1,-1 0 0,2 1 0,-1 0 0,20-11 0,-28 17 16,1 0 0,0 0 0,0 0-1,0 0 1,1 1 0,-1-1 0,0 0 0,0 1 0,0 0 0,4 0 0,-5 0 11,1 0 0,-1 0 0,0 0 1,0 1-1,0-1 0,0 1 0,0-1 1,0 1-1,0-1 0,-1 1 0,1-1 1,0 1-1,0 0 0,0 0 0,-1-1 1,1 1-1,0 0 0,0 0 0,-1 0 1,1 0-1,-1 0 0,1 0 0,-1 0 1,1 1-1,3 10 5,0 0 0,-1 0 1,0 1-1,-1-1 0,0 1 0,-1 20 0,-7 77 20,-7-40 165,9-51-71,0 1-1,-1 33 1,5-52-116,0-1 1,0 0 0,0 0-1,0 0 1,0 0 0,0 0 0,0 0-1,0 1 1,0-1 0,0 0 0,0 0-1,0 0 1,0 0 0,0 0-1,0 0 1,0 1 0,0-1 0,0 0-1,0 0 1,0 0 0,0 0-1,0 0 1,0 0 0,0 0 0,1 0-1,-1 0 1,0 1 0,0-1-1,0 0 1,0 0 0,0 0 0,0 0-1,0 0 1,1 0 0,-1 0-1,0 0 1,0 0 0,0 0 0,0 0-1,0 0 1,0 0 0,1 0 0,-1 0-1,0 0 1,0 0 0,0 0-1,0 0 1,0 0 0,0 0 0,1 0-1,-1 0 1,0 0 0,0 0-1,0 0 1,0 0 0,0-1 0,0 1-1,0 0 1,0 0 0,1 0-1,-1 0 1,0 0 0,7-10 67,-1 0 0,11-21 0,-4 7-69,98-148-43,-94 149-39,2 1 0,1 0 0,0 2 0,46-36 0,-64 55 69,-1 0 0,0 0 0,1 0 0,-1 0 0,1 0 0,-1 0 0,1 1 0,-1-1 0,1 0 0,-1 1 1,1-1-1,0 1 0,-1 0 0,1 0 0,0 0 0,-1-1 0,1 2 0,0-1 0,-1 0 0,1 0 0,0 0 0,-1 1 0,1-1 0,0 1 0,-1-1 0,1 1 0,-1 0 0,1-1 0,-1 1 0,1 0 1,-1 0-1,0 0 0,1 0 0,-1 1 0,0-1 0,0 0 0,0 0 0,0 1 0,0-1 0,0 0 0,0 1 0,0-1 0,-1 1 0,1 0 0,0-1 0,-1 1 0,0-1 0,1 1 0,-1 0 0,0-1 1,0 4-1,1 10 52,-1-1 0,-1 1 0,-3 18-1,2-20-7,0 0 0,1-1 0,1 1 0,2 23 0,-1-29 121,0-2 43,0-8-48,6-14 14,26-70-35,-31 82-128,26-53-38,-24 50-33,0 1 1,1 0-1,0 0 1,0 1-1,7-8 1,0 7-62,-12 7 122,0 0-1,1 0 0,-1 0 0,0 0 1,0 0-1,1 0 0,-1 0 0,0 0 1,0 0-1,1 0 0,-1 0 1,0 0-1,0 0 0,1 0 0,-1 0 1,0 0-1,0 0 0,1 0 0,-1 1 1,0-1-1,0 0 0,0 0 0,1 0 1,-1 0-1,0 1 0,1-1 0,0 3-23,0-1-1,-1 0 1,1 1-1,0-1 0,-1 1 1,1-1-1,-1 5 1,1 1 13,11 182 300,-9-80-162,-3-106-115,1 0 1,-1 0 0,1 0 0,0 0 0,0-1 0,0 1 0,2 5 0,-2-8 3,-1 0 1,1 0-1,0 0 1,-1 0 0,1 0-1,0 0 1,0 0 0,-1-1-1,1 1 1,0 0-1,0 0 1,0-1 0,0 1-1,0 0 1,0-1 0,0 1-1,0-1 1,0 0-1,1 1 1,-1-1 0,0 0-1,0 0 1,0 1-1,0-1 1,1 0 0,-1 0-1,0 0 1,2-1 0,2 0 8,1 0 1,-1-1 0,0 0 0,0 0 0,1 0 0,-2-1 0,1 0-1,8-5 1,36-34-40,-34 29-16,150-142 62,-165 155-27,12-9-19,-12 9 12,0 0 1,1 0 0,-1-1-1,0 1 1,0 0 0,0 0 0,0 0-1,0 0 1,1-1 0,-1 1-1,0 0 1,0 0 0,0 0-1,1 0 1,-1 0 0,0 0 0,0 0-1,0 0 1,1 0 0,-1-1-1,0 1 1,0 0 0,0 0 0,1 0-1,-1 0 1,0 0 0,0 0-1,1 0 1,-1 0 0,0 1 0,0-1-1,0 0 1,1 0 0,-1 0-1,0 0 1,0 0 0,0 0-1,1 0 1,-1 0 0,0 1 0,0-1-1,0 0 1,0 0 0,1 0-1,-1 0 1,0 0 0,0 1 0,0-1-1,0 0 1,0 0 0,0 0-1,1 1 1,-1-1 0,0 0-1,0 0 1,0 1 0,0-1 0,-1 10-82,0-1 0,-1 0 0,-4 15 0,-1 5 136,5-19 1,-2 11-44,1-1 1,0 1 0,2 0 0,0 22-1,2-38 7,-1 1 0,1-1 0,0 1-1,0-1 1,0 0 0,1 0 0,0 0-1,0 0 1,0 0 0,1 0 0,0 0-1,0-1 1,0 1 0,0-1-1,1 0 1,-1 0 0,1 0 0,0 0-1,0-1 1,1 0 0,4 4 0,-4-5 30,-1 1 1,1-1 0,-1 0-1,1-1 1,0 1 0,0-1-1,0 0 1,0 0 0,0 0-1,0 0 1,0-1 0,0 0-1,0 0 1,6-2 0,-8 2-24,1-1 0,-1 0 1,1-1-1,-1 1 0,1 0 1,-1-1-1,0 0 0,0 0 0,0 0 1,0 0-1,0-1 0,0 1 1,0-1-1,-1 1 0,0-1 0,1 0 1,-1 0-1,0 0 0,0 0 1,2-7-1,1-2-16,-1 0 1,-1 0-1,0 0 0,-1-1 1,0 1-1,-1-1 0,-1 1 1,1-1-1,-2 1 0,0-1 1,-1 1-1,0-1 0,0 1 1,-2 0-1,-4-13 0,6 21-23,1 0 0,-1 1-1,-1 0 1,1-1 0,0 1-1,-1 0 1,1 0 0,-1 0-1,0 0 1,0 1 0,0-1-1,-1 1 1,1 0 0,0 0-1,-1 0 1,0 0 0,1 0-1,-1 1 1,0 0 0,0 0 0,0 0-1,0 0 1,0 0 0,-4 1-1,-2-1-27,-1 1-1,1 1 1,0 0-1,0 0 1,-1 1 0,1 1-1,0-1 1,-10 5-1,12-2 29,10-1-18,14 0 43,26-5 27,65-11 0,-88 8 7,0 0 1,0-1-1,-1-2 1,30-12-1,-43 16-48,5-2-5,0 0-1,1 0 1,-1 1-1,1 1 1,12-3-1,-22 5 13,-1 1 1,1 0-1,0 0 0,-1 0 0,1 0 0,0 0 1,-1 0-1,1 0 0,0 0 0,-1 0 0,1 1 0,0-1 1,-1 0-1,1 0 0,0 1 0,-1-1 0,1 0 1,-1 1-1,1-1 0,0 0 0,-1 1 0,1-1 0,-1 1 1,1-1-1,-1 1 0,0-1 0,1 1 0,-1-1 0,0 1 1,1-1-1,-1 1 0,0 0 0,1-1 0,-1 1 1,0 0-1,0-1 0,0 1 0,0 0 0,1 0 0,-1 4 18,0 0-1,0 0 0,0 0 0,-2 8 0,1-2-28,-10 77 63,0 0 100,10-73-129,0 0-1,2-1 1,4 30-1,-5-41 0,1 1 0,0-1-1,1 1 1,-1-1 0,0 1-1,1-1 1,0 0 0,0 0-1,0 0 1,0 0 0,0 0-1,1 0 1,-1-1 0,1 1-1,0-1 1,0 0 0,-1 0-1,2 0 1,2 2 0,-3-3 5,-1 0 0,0 0 0,0-1 1,0 1-1,0-1 0,1 1 0,-1-1 0,0 0 1,0 0-1,1 0 0,-1 0 0,0 0 0,1 0 1,-1-1-1,0 1 0,0-1 0,0 0 0,0 1 1,1-1-1,-1 0 0,0 0 0,0-1 0,0 1 1,-1 0-1,1-1 0,0 1 0,0-1 0,-1 1 1,1-1-1,-1 0 0,2-2 0,1-2 2,0 0-1,0 0 1,-1-1 0,0 1-1,0-1 1,0 0-1,-1 0 1,0 0 0,-1 0-1,2-15 1,-2 17-63,-1-1 0,0 0 0,-1 0 0,1 0 1,-1 0-1,0 0 0,0 1 0,-1-1 0,0 0 0,0 1 0,0-1 0,-1 1 1,1 0-1,-5-6 0,3 6-40,0 0 1,-1 0 0,0 0-1,0 1 1,0-1-1,-11-6 1,14 10 58,0 0-1,0 0 1,0-1 0,0 1 0,-1 0-1,1 1 1,0-1 0,-1 0 0,1 1-1,-1-1 1,1 1 0,0 0-1,-1 0 1,1 0 0,-1 0 0,1 0-1,-1 1 1,1-1 0,0 1-1,-5 1 1,7-2 14,-1 0 0,1 0 0,0 0 0,0 0 0,0 0 0,0 0 0,0 0 0,0 0 0,0 0 0,0 1 0,0-1-1,-1 0 1,1 0 0,0 0 0,0 0 0,0 0 0,0 0 0,0 0 0,0 0 0,0 0 0,0 0 0,0 1 0,0-1 0,0 0 0,0 0 0,0 0-1,0 0 1,0 0 0,0 0 0,0 0 0,0 0 0,0 1 0,0-1 0,0 0 0,0 0 0,0 0 0,0 0 0,0 0 0,0 0 0,0 0 0,0 0-1,0 1 1,0-1 0,0 0 0,0 0 0,0 0 0,1 0 0,5 5-32,12 2 84,-13-6-43,1 0-1,-1 0 1,0-1 0,0 0 0,1 0 0,-1 0-1,0-1 1,7-1 0,41-13 46,-37 10-28,13-5 30,0-2 1,-1-1-1,40-24 0,-27 11 48,56-48 0,-70 51 62,0-2-1,42-52 0,-57 62-123,-1-2-1,0 1 1,-2-1-1,0-1 0,-1 0 1,-1 0-1,6-19 1,8-34 24,21-88-683,-42 156 592,1 1-10,-1 0 0,1 0 0,-1 0 1,0 0-1,0 1 0,0-1 0,0 0 0,0 0 0,0 0 0,0 0 0,-1-1 1,0 2-63,-1 4 16,-3 16 1,0 0 0,0 0-1,-1 28 1,-2 7 59,-4 19-5,3 0 0,4 1 0,6 129 0,4-144 79,18 83 0,-23-138-33,1-1 0,0 1 1,0-1-1,0 1 1,0-1-1,1 1 1,-1-1-1,1 0 0,0 0 1,4 5-1,-5-7-3,-1-1 1,1 1-1,0-1 0,-1 1 0,1-1 0,0 0 1,0 1-1,0-1 0,-1 0 0,1 0 0,0 1 1,0-1-1,0 0 0,0 0 0,-1 0 0,1 0 0,0 0 1,0 0-1,0 0 0,0 0 0,-1-1 0,1 1 1,0 0-1,0 0 0,0-1 0,-1 1 0,1 0 1,0-1-1,0 1 0,-1-1 0,2 0 0,3-2 47,-1-1 0,0 1-1,0-1 1,6-7 0,77-113 119,-32 44-170,-6 11 38,42-59-7,-68 92-62,-1-1 1,-3 0 0,0-2 0,15-51 0,35-132 13,-35 104 67,-32 111-63,9-28-239,-7 23 101,-2 11 95,-2 4 28,-7 55 239,-2-2 1,-31 102-1,-63 115 354,-33 103-128,79-187 69,55-184-527,0 0-1,1 0 0,0 0 1,0 1-1,0-1 0,0 6 1,1-11 17,0 1 0,0-1 1,-1 0-1,1 1 1,0-1-1,0 0 1,0 1-1,0-1 1,0 1-1,0-1 0,0 0 1,0 1-1,0-1 1,0 0-1,1 1 1,-1-1-1,0 0 1,0 1-1,0-1 1,0 0-1,0 1 0,1-1 1,-1 0-1,0 1 1,0-1-1,1 0 1,-1 1-1,0-1 1,0 0-1,1 0 0,-1 1 1,0-1-1,1 0 1,-1 0-1,0 0 1,1 0-1,-1 1 1,0-1-1,1 0 1,-1 0-1,0 0 0,1 0 1,-1 0-1,0 0 1,1 0-1,-1 0 1,1 0-1,-1 0 1,0 0-1,1 0 1,-1 0-1,0 0 0,1-1 1,-1 1-1,0 0 1,1 0-1,0 0 1,23-18 251,-21 15-236,16-14 60,-1 0-1,28-37 1,29-50-49,-47 64-87,29-46-37,-56 85 85,0-1 0,0 1 0,0 0 1,0 0-1,0-1 0,1 1 0,-1 0 1,0 0-1,0 0 0,1 0 0,-1 1 0,1-1 1,1-1-1,-2 2 0,0 0 0,0 0 0,0 0 1,-1 0-1,1 0 0,0 0 0,0 0 0,0 0 0,-1 0 1,1 0-1,0 1 0,0-1 0,0 0 0,-1 0 0,1 1 1,0-1-1,-1 0 0,1 1 0,1 0 0,0 2-7,1-1 0,-1 1-1,0 0 1,0 0 0,0 0 0,0 0-1,-1 0 1,1 0 0,-1 0-1,2 5 1,7 24-28,41 109 137,-44-124-70,1-1 0,0-1 0,2 1 0,0-2 0,0 1 0,18 17-1,-23-28-114,0 1-1,1-1 0,-1 0 0,1-1 1,0 1-1,0-1 0,0-1 0,0 1 1,0-1-1,1 0 0,-1 0 0,1-1 1,-1 1-1,1-2 0,0 1 0,11-1 1,-12 0-424,0-1 1,0 0-1,0 0 0,0 0 1,0-1-1,0 0 1,0 0-1,0 0 0,-1-1 1,1 0-1,7-5 1,-12 6 203,1 1 0,0-1 0,-1 1 0,1-1 0,-1 1 0,0-1 0,1 0 0,-1 0 0,0 0 0,0 0 0,0 1 0,0-1 0,-1-1 0,1 1 0,0 0 0,-1 0 0,1-4 0,-1 1-517,0 0-1,0 0 1,0 1-1,-1-1 1,0 0-1,-2-7 0,-3-10-1600</inkml:trace>
</inkml:ink>
</file>

<file path=ppt/ink/ink2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45:50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51 1984,'0'-2'527,"1"-1"0,-1 0 0,1 0 1,0 1-1,-1-1 0,1 1 0,3-5 0,-3 4 151,0 1 0,0-1 1,0 1-1,0-1 0,0 0 0,-1 1 0,2-6 0,-5 29 538,0 0 1,-7 25-1,2-6-550,-1-5-208,-2 0 1,-21 50-1,2-8-159,-74 277 1045,101-342-1331,1 0 0,0 0 0,1 0 0,0 18 0,1-27 26,0 0-1,0 0 0,0-1 1,1 1-1,0 0 0,-1 0 1,1-1-1,0 1 0,0 0 1,0-1-1,1 1 0,-1-1 1,1 1-1,-1-1 0,1 0 0,0 0 1,0 0-1,0 0 0,0 0 1,0 0-1,0 0 0,1-1 1,-1 1-1,1-1 0,2 2 1,3-1 13,-1 1 0,1-2 1,0 1-1,-1-1 0,1 0 0,0 0 1,0-1-1,0 0 0,13-2 1,8-3-27,35-10-1,-51 11-77,90-23 106,-102 27-138,-1 0 1,0 0-1,1 0 1,-1-1-1,0 1 0,1 0 1,-1 0-1,0-1 1,0 1-1,1 0 1,-1-1-1,0 1 1,0 0-1,1-1 1,-1 1-1,0 0 0,0-1 1,0 1-1,0-1 1,0 1-1,0 0 1,0-1-1,1 1 1,-1-1-1,0 1 1,0 0-1,0-1 0,0 1 1,-1-1-1,1 1 1,0 0-1,0-1 1,0 1-1,0 0 1,0-1-1,0 1 0,-1-1 1,1 1-1,0 0 1,0-1-1,-1 1 1,1 0-1,0 0 1,0-1-1,-1 1 1,0-1-1,-12-14-4560,2 10 2730</inkml:trace>
</inkml:ink>
</file>

<file path=ppt/ink/ink2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45:51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14 200 5632,'-7'-5'1197,"0"-1"1683,8 6-2801,-1 0 0,0-1 0,0 1 0,1 0 1,-1 0-1,0-1 0,0 1 0,1 0 0,-1 0 0,0-1 0,1 1 0,-1 0 0,0 0 0,1 0 0,-1 0 0,1 0 0,-1-1 0,0 1 0,1 0 1,-1 0-1,0 0 0,1 0 0,-1 0 0,1 0 0,0 1 0,23-6 1754,0-1 0,30-12-1,13-3-333,329-84 730,-357 96-2281,0 1 0,1 2 0,54-1 0,-68 9 140,-25-2-146,0 0-1,0 0 0,0 0 0,0 1 1,0-1-1,0 0 0,0 1 0,0-1 0,-1 1 1,1-1-1,0 1 0,0 0 0,0-1 0,0 1 1,-1 0-1,1-1 0,0 1 0,-1 0 0,1 0 1,1 1-1,-2-1-160,0 1 0,0-1 0,0 0 1,0 0-1,-1 0 0,1 0 0,0 0 0,0 0 1,-1 0-1,1 0 0,0 0 0,-1 0 0,1 0 1,-1 0-1,0 0 0,1 0 0,-1-1 0,0 1 1,0 1-1,-19 19-4147,12-13 2276,-3 8-379</inkml:trace>
</inkml:ink>
</file>

<file path=ppt/ink/ink2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45:52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4064,'1'-2'270,"-1"0"0,0 0 0,1 0 1,0 0-1,-1 0 0,1 0 0,0 0 0,1-2 0,-2 4-196,0 0 0,0-1 0,1 1 0,-1-1 0,0 1 0,0 0 0,1-1 0,-1 1 0,0 0 0,0 0 0,1-1 0,-1 1 0,0 0 0,1 0 0,-1-1 0,0 1 0,1 0 0,-1 0 0,0 0 0,1-1 0,-1 1 0,1 0 0,-1 0 1,0 0-1,1 0 0,-1 0 0,0 0 0,1 0 0,-1 0 0,1 0 0,-1 0 0,0 0 0,1 0 0,-1 0 0,1 0 0,-1 1 0,0-1 0,1 0 0,-1 0 0,0 0 0,1 0 0,-1 1 0,0-1 0,1 0 0,-1 0 0,0 1 0,1-1 0,-1 0 0,0 1 0,0-1 0,1 0 0,-1 1 0,0-1 0,0 0 0,0 1 0,3 3 327,-1 0 1,0 1 0,0-1-1,0 1 1,0-1 0,-1 1-1,0-1 1,0 1 0,1 8 0,-1 6 423,-1 22 1,-1-15-463,1-10-148,-1 0 0,-1 1-1,-4 21 1,5-36-208,1-2-18,0 1-1,-1 0 1,1-1-1,0 1 1,0 0-1,0-1 0,0 1 1,0 0-1,0 0 1,0-1-1,0 1 1,0 0-1,0-1 1,0 1-1,0 0 0,0 0 1,1-1-1,-1 1 1,1 1-1</inkml:trace>
</inkml:ink>
</file>

<file path=ppt/ink/ink2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45:52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340 0 5216,'0'0'132,"-1"0"1,1 0-1,0 0 1,0 1-1,-1-1 1,1 0-1,0 0 1,0 0-1,-1 0 1,1 0-1,0 0 1,0 1-1,0-1 1,-1 0-1,1 0 1,0 0-1,0 1 1,0-1-1,0 0 1,-1 0-1,1 1 1,0-1-1,0 0 0,0 0 1,0 0-1,0 1 1,0-1-1,0 0 1,0 1-1,0-1 1,0 0-1,0 0 1,0 1-1,0-1 1,-6 20 1900,1-3-805,-17 39 701,-3 0 0,-36 58-1,25-49-978,-20 37-205,-59 121-295,107-198-1195,7-16-4675,9-14 3468</inkml:trace>
</inkml:ink>
</file>

<file path=ppt/ink/ink2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45:53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35 4640,'-16'-4'1504,"15"6"-399,2-5 2078,2 1-2653,0 1 0,0 0 1,0-1-1,1 2 0,-1-1 1,0 0-1,1 1 1,4-1-1,40-9 1148,-37 7-1435,0 1 0,0 0 0,20-2 0,-30 4-231,1 0 0,-1 0 0,0 0-1,1 0 1,-1 0 0,0 1-1,1-1 1,-1 0 0,0 0-1,1 1 1,-1-1 0,0 1-1,0-1 1,1 1 0,-1 0 0,0 0-1,0-1 1,0 1 0,0 0-1,0 0 1,0 0 0,0 0-1,0 0 1,0 0 0,-1 0-1,1 0 1,0 0 0,-1 1 0,1 0-1,0 1 33,-1 0-1,1 0 1,-1-1 0,0 1-1,0 0 1,0 0-1,0 0 1,-1 0-1,1-1 1,-1 1 0,1 0-1,-3 4 1,-12 29 426,-2 0 0,-33 51 0,28-50-232,3-6 112,7-12 13,1 0 0,0 1 0,-7 21 0,18-40-324,-1 0 0,1 0-1,-1 0 1,1 0-1,0 0 1,-1 1 0,1-1-1,0 0 1,0 0-1,0 0 1,0 0 0,0 0-1,0 1 1,1-1-1,-1 0 1,0 0 0,0 0-1,1 0 1,-1 0-1,1 0 1,-1 0-1,1 0 1,-1 0 0,1 0-1,0 0 1,-1 0-1,1 0 1,0 0 0,0 0-1,0-1 1,0 1-1,0 0 1,-1-1 0,1 1-1,0 0 1,1-1-1,-1 1 1,0-1 0,1 1-1,5 0 100,-1 1 1,1-1-1,-1 0 0,1-1 0,10 1 1,83-6 125,40 1-566,-107 7 222</inkml:trace>
</inkml:ink>
</file>

<file path=ppt/ink/ink2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46:25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84 3808,'-11'3'7699,"13"-5"-5425,29-13 1373,-13 4-2879,0 2 0,1 1 0,0 0 1,27-6-1,-24 9-423,1 0 99,39-4 0,-56 8-384,1 1 0,0 0 0,0 1 0,0 0 0,0 0 0,-1 0 0,1 0 0,0 1 0,-1 1 0,9 3 0,-12-4-15,0 0 0,1 0 0,-1 0 0,-1 0 1,1 1-1,0-1 0,0 1 0,-1 0 0,0 0 0,1 0 0,-1 0 0,0 0 1,0 1-1,-1-1 0,2 5 0,0 1 91,0 0 1,-1 0 0,-1 0-1,1 1 1,-1 8-1,-1-2-11,0-1 0,-2 1 0,1-1 0,-2 1 0,0-1 0,-8 22 0,-2 3 38,-1-1 1,-2 0-1,-2-2 1,-28 45 0,9-25 272,-80 92 1,108-139-405,-9 11 193,0 0 1,-19 32 0,36-52-191,0 1 0,0-1-1,0 0 1,1 0 0,-1 1 0,0-1 0,1 0 0,-1 1 0,1-1 0,0 0-1,-1 1 1,1-1 0,0 1 0,0-1 0,0 1 0,0-1 0,0 0 0,1 3-1,-1-3-4,1 0-1,0 0 0,0 0 0,0 0 0,0 0 0,0-1 1,0 1-1,0 0 0,0-1 0,0 1 0,0-1 0,0 1 1,0-1-1,0 1 0,1-1 0,-1 0 0,0 1 0,0-1 0,0 0 1,1 0-1,-1 0 0,1 0 0,13 0 115,0 0-1,27-4 0,-20 1-77,247-44-260,-156 18-5878,-89 24 3778</inkml:trace>
</inkml:ink>
</file>

<file path=ppt/ink/ink2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46:26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5984,'0'-1'132,"0"0"1,0 1 0,0-1-1,0 0 1,1 1-1,-1-1 1,0 1 0,0-1-1,1 0 1,-1 1-1,0-1 1,1 1 0,-1-1-1,1 0 1,-1 1-1,1-1 1,-1 1 0,1 0-1,-1-1 1,1 1-1,0-1 1,-1 1 0,1 0-1,-1-1 1,1 1-1,0 0 1,-1 0 0,1 0-1,0 0 1,-1-1-1,1 1 1,0 0 0,0 0-1,-1 0 1,1 0-1,0 0 1,-1 0 0,1 1-1,0-1 1,-1 0-1,1 0 1,1 1 0,1 1 356,1-1 1,-1 1 0,0 0 0,0 1 0,1-1-1,4 5 1,-2 0-90,0 0 1,-1 0-1,0 0 0,0 0 1,0 1-1,4 9 0,-3-4 9,173 331 5420,-150-281-5037,-2 1 0,-3 2 0,27 124 0,-36-114-139,-3 1 0,-4 0 1,-2 117-1,-10-122-451,-3-1 0,-2 1 0,-4-2 0,-3 1 0,-3-2-1,-53 127 1,-40 49-1320,30-88-6313,47-97 4023</inkml:trace>
</inkml:ink>
</file>

<file path=ppt/ink/ink2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45:55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3136,'-9'4'13365,"19"1"-11915,-5-3-1324,1 0-1,0 0 1,0-1-1,-1 0 0,1 0 1,0 0-1,0-1 1,7 0-1,4 1 48,29 1 387,58-6 0,29 1-443,-11 4 241,-61-1-7,-61 0-335</inkml:trace>
</inkml:ink>
</file>

<file path=ppt/ink/ink2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45:55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34 6240,'-6'-2'5051,"18"4"-1628,16-3-181,43-8 0,15-1-1817,-1 4-1477,31-1-852,-93 6-915,-1 2-1,1 1 0,23 5 1,2 5-1690</inkml:trace>
</inkml:ink>
</file>

<file path=ppt/ink/ink2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46:14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1002 1152,'-1'6'319,"-1"0"1,1 0-1,0 0 1,0 7-1,1-7 163,-1 0-1,0-1 1,0 1 0,-2 5-1,1-4 161,0 1-1,0-1 1,-2 15-1,4-19-497,0 0 0,0-1 0,0 1 0,0 0 0,1-1 0,-1 1 0,1 0 0,0-1 0,0 1 0,-1-1 0,2 1 0,-1-1 0,0 1-1,0-1 1,3 3 0,-3-4-70,0 0-1,0 0 1,0 0-1,0 0 1,0-1-1,0 1 0,1 0 1,-1-1-1,0 1 1,0 0-1,1-1 1,-1 0-1,0 1 0,1-1 1,-1 0-1,0 0 1,1 1-1,-1-1 1,1 0-1,-1 0 0,3-1 1,1 0 83,-1 0 0,1 0 0,0 0-1,7-4 1,-3 0-46,0 0-1,0 0 0,-1-1 0,0 0 0,14-14 1,33-41 249,-24 26-176,0 1-55,156-181 721,-161 181-746,-2-1 0,-1-1 0,-2-2-1,27-64 1,-19 22 38,27-117-1,-52 174-70,0-1 1,-2 1-1,0-1 1,-4-44-1,2 62-27,-1 1 0,0-1-1,0 1 1,0-1-1,-1 1 1,0 0 0,0 0-1,0 0 1,-1 0 0,-5-9-1,7 12-5,-1 1 0,1-1 0,0 1 0,-1 0 0,0-1 0,1 1 0,-1 0 0,0 0 0,1 0 0,-1 0 0,0 0 0,0 0 0,0 1 0,0-1 0,0 0 0,0 1 0,0 0 0,0-1 0,0 1 0,0 0 0,0 0 0,0 0 0,0 1 0,0-1 0,0 0 0,0 1 0,0-1 0,0 1 0,0 0 0,0-1 0,-2 3 0,-2 0 18,0 0 1,1 1-1,-1 0 0,1 0 1,0 0-1,0 1 0,1 0 1,-1 0-1,1 0 0,0 0 1,0 1-1,1-1 0,-5 12 1,-2 6 25,1 0 0,-7 31 1,11-38 38,-12 52 319,3 1-1,-8 88 0,21-119-279,1 0 0,2 0 0,1 0 0,2 0 0,11 41 0,-12-65-103,0-1 1,1 0-1,0 0 1,1-1-1,1 0 1,0 0-1,1 0 1,12 14-1,-16-19 19,6 6 79,-9-12-150,-1-1 1,1 0-1,-1 1 1,0-1-1,1 0 0,-1 0 1,1 0-1,-1 1 1,1-1-1,-1 0 1,1 0-1,-1 0 1,1 0-1,-1 0 1,1 0-1,-1 0 1,0 0-1,1 0 1,-1 0-1,1 0 0,-1 0 1,1 0-1,-1 0 1,1 0-1,-1-1 1,1 1-1,-1 0 1,1 0-1,0-1 1,4-2 45,0-1 0,0 0 0,0 0 0,0 0 0,0 0 0,7-10 0,40-45-212,-39 45 178,0 0 13,1 1 0,0 0 0,1 1 0,0 1 0,1 1 0,0 0 0,27-12 0,-34 18 96,-1 2 0,0-1 1,18-2-1,-23 5-56,1-1 0,-1 1 0,1 0 0,0 0 0,-1 0-1,1 0 1,0 1 0,-1 0 0,1-1 0,0 1 0,5 3 0,-7-3-12,-1 1 1,1-1 0,-1 1-1,1-1 1,-1 1-1,0-1 1,1 1-1,-1 0 1,0 0-1,0 0 1,0 0-1,-1 0 1,1 0 0,0 0-1,-1 0 1,1 0-1,-1 0 1,0 4-1,1 3 37,0-1 1,-1 1-1,-2 11 0,-15 97 7,16-106-11,4-10 68,9-13 147,-6 5-265,24-23-103,1 0 0,2 2 0,1 1 0,52-31 1,-81 55 104,0 0 1,-1 1 0,1 0 0,0-1 0,0 2 0,0-1-1,6-1 1,-9 3-24,0 0 0,-1 0 0,1 0 1,-1 0-1,1 0 0,-1 0 0,1 0 0,0 0 0,-1 0 0,1 1 0,-1-1 0,1 1 0,-1-1 0,1 1 1,-1-1-1,0 1 0,1 0 0,-1 0 0,0 0 0,0 0 0,1 0 0,-1 0 0,0 0 0,0 0 0,0 0 1,0 1-1,0-1 0,1 2 0,2 8 244,1 0 0,-1 0-1,-1 1 1,2 13 0,3 7-79,6 34-65,7 21-20,-17-73-1377,1-1 0,9 16 0,-13-27 790,6 8-2984,3-9-3898,8-6 2057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3:08:12.75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9 114 10720,'-9'5'4864,"51"-5"-4256,5 0 1599,6 0-1343,36 0 288,7 0-704,18-8-256,-11 4-128,19-13-512,-8 8 256,-4-7-3424,-16 7 1985,-18-20-5601,-19 3 4064</inkml:trace>
</inkml:ink>
</file>

<file path=ppt/ink/ink2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46:16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27 2080,'0'0'76,"-1"-1"0,1 1 0,0-1 0,0 1 0,-1-1 0,1 1 0,0-1 0,0 1 0,0-1 0,-1 0 0,1 1 0,0-1 0,0 1 0,0-1 0,0 1 0,0-1 0,0 0 0,0 1 0,0-1 0,0 1 0,1-1 0,-1 1 0,0-1 0,0 1 0,0-1 0,1 1 0,-1-2 0,9-9 3801,-17 25 1581,-4 21-4910,8-23 54,-6 17 408,-18 34 1,3-10-243,-8 30 942,-35 138-1,3 93 472,55-250-1839,3 1 0,3 0 0,3 1 0,3-1 0,3 0 0,24 119 1,-19-138-169,3-1 1,2-1 0,2-1 0,27 51 0,-26-66 60,-3-5-3323</inkml:trace>
</inkml:ink>
</file>

<file path=ppt/ink/ink2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46:17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67 249 4992,'0'0'64,"0"-1"1,-1 1-1,1 0 1,0 0 0,0-1-1,-1 1 1,1 0-1,0 0 1,-1-1-1,1 1 1,0 0-1,-1 0 1,1 0-1,0-1 1,-1 1-1,1 0 1,0 0-1,-1 0 1,1 0 0,0 0-1,-1 0 1,1 0-1,-1 0 1,1 0-1,0 0 1,-1 0-1,0 0 1,0 10 2294,1 2-1267,-1-2-212,-11 94 4922,8-52-4532,3 55-1,4-5-125,-16 181 0,12-277-920,0 0 0,0 0 0,-4 10 0,5-16-219,0 0 0,0 0 0,0 1 0,0-1 0,0 0 0,0 0 0,0 0 0,0 0 0,0 0 0,0 0 0,-1 0 0,1 0 0,0 0 0,0 0 0,0 0 0,0 1-1,0-1 1,0 0 0,0 0 0,-1 0 0,1 0 0,0 0 0,0 0 0,0 0 0,0 0 0,0 0 0,0 0 0,0 0 0,-1 0 0,1 0 0,0 0 0,0 0 0,0 0 0,0 0 0,0-1 0,0 1-1,0 0 1,0 0 0,-1 0 0,1 0 0,0 0 0,0 0 0,0 0 0,0 0 0,0 0 0,0 0 0,0 0 0,0 0 0,0-1 0,0 1 0,0 0 0,-1 0 0,1 0 0,0 0 0,0 0 0,0 0 0,0 0-1,0-1 1,0 1 0,0 0 0,-5-14 141,1-20-24,3 16-105,-3-41-70,3 0-1,3-1 1,2 1 0,2 1-1,24-98 1,-28 151 53,44-146-213,5 30 105,-37 89 104,-11 25-14,31-60-85,-31 62 113,1-1 0,-1 1 0,1 0-1,0 0 1,1 1 0,-1-1 0,1 1 0,0 0 0,7-5 0,-11 8-9,1 0-1,-1 1 0,1-1 0,-1 0 1,1 1-1,0-1 0,-1 1 1,1 0-1,-1-1 0,1 1 0,0 0 1,0 0-1,-1 0 0,1 0 1,0 0-1,-1 1 0,1-1 0,-1 0 1,1 1-1,0-1 0,-1 1 0,1 0 1,-1-1-1,1 1 0,-1 0 1,1 0-1,-1 0 0,0 0 0,1 0 1,-1 0-1,0 1 0,0-1 1,0 0-1,0 0 0,0 1 0,1 2 1,3 5 107,0 0 0,-1 0 0,0 1 0,4 15 0,-7-24-88,2 12 106,0 1-1,-1-1 1,-1 0-1,0 1 1,0-1-1,-1 0 1,-1 1-1,0-1 1,-6 22 0,4-20-53,-2 0 1,0 1 0,-1-1-1,0-1 1,-1 1 0,-1-1 0,-18 25-1,23-35-28,-9 11 209,-17 18 1,24-28-209,0-1 1,0 1 0,-1-1 0,1-1 0,-1 1 0,0-1-1,-10 4 1,7-4 21,0-1 0,1 0 0,-2-1-1,1 0 1,0 0 0,-11-1 0,24 5 19,9 7 48,3 2 123,4 8 166,-1 2 0,24 37 1,2 3-189,-14-19-184,-23-31-304,1-1 0,0-1 0,1 1 0,0-2 0,1 1 0,14 11 0,-8-13-1833,-14-9 1334,-1-1 0,0 1-1,0-1 1,1 1 0,-1-1-1,0 0 1,3 0-1,19 0-3423</inkml:trace>
</inkml:ink>
</file>

<file path=ppt/ink/ink2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46:18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9 111 3232,'-1'-2'205,"1"2"-134,0 0 0,-1-1 0,1 1-1,0 0 1,0-1 0,0 1-1,-1-1 1,1 1 0,0 0-1,0-1 1,-1 1 0,1 0 0,0 0-1,-1-1 1,1 1 0,0 0-1,-1 0 1,1 0 0,-1-1 0,0-7 7445,1 7-7346,1 0 137,0 0-1,0 0 0,-1 0 0,1 0 0,0 0 1,0 1-1,0-1 0,0 0 0,1 0 0,-1 1 1,2-2-1,7-1 531,1 0 0,19-2 0,-6 1-468,278-30 1795,-170 23-1443,372-11 90,-299 22-952,-168 0-4260,-2 0-4086,-39 0 5223</inkml:trace>
</inkml:ink>
</file>

<file path=ppt/ink/ink2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46:19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33 127 1728,'-32'3'1168,"68"-12"6070,2 1-3281,6-1-3156,-1 3 1,65-2-1,-99 8-797,-1 0-1,1 1 0,-1 0 0,0 0 0,0 1 0,1 0 0,-1 1 0,8 3 0,-13-5 34,0 1 1,1 0-1,-1 0 1,0 0 0,0 0-1,0 1 1,-1-1-1,1 1 1,-1 0-1,1 0 1,-1 0-1,0 0 1,0 0 0,0 0-1,0 0 1,-1 1-1,1-1 1,-1 1-1,0-1 1,1 7-1,-1-2 181,0 0 0,0 0-1,-1 1 1,-1-1-1,1 0 1,-1 1-1,-2 7 1,-20 59 1323,16-54-1136,0 1 0,-3 24-1,8-35-272,1 0 0,0 0 0,2 20-1,-1-29-114,0 0 0,0 1 0,1-1-1,0 0 1,-1 0 0,1 0-1,0 0 1,0 0 0,0 0 0,0 0-1,2 3 1,-2-4-12,0 0 0,0-1-1,0 1 1,0 0 0,0-1 0,0 1-1,0 0 1,0-1 0,0 1 0,0-1-1,0 0 1,1 1 0,-1-1 0,0 0 0,0 0-1,0 1 1,1-1 0,-1 0 0,0 0-1,0-1 1,0 1 0,3 0 0,-1-1 19,0 0 1,-1 0 0,1 0 0,0-1-1,0 1 1,-1-1 0,1 1-1,-1-1 1,1 0 0,-1 0 0,0 0-1,0 0 1,0 0 0,2-3 0,3-5 86,-1 1 1,7-14-1,-11 20-86,7-13 78,2-5-45,0 0 0,9-27 1,2-11-153,-12 32 255,10-40 1,-18 60-230,2-12 155,0 0 0,12-27 0,-14 41-6,0 1 1,1-1-1,-1 0 0,1 0 1,0 1-1,1 0 0,-1 0 1,1 0-1,0 0 0,0 0 1,0 1-1,0-1 1,1 1-1,4-3 0,0 2 33,1 1 1,0-1-1,-1 1 0,1 1 0,0 0 0,0 0 1,1 1-1,-1 0 0,0 1 0,0 0 0,0 1 1,0 0-1,1 1 0,-1-1 0,-1 2 0,19 6 1,-24-7-151,1 0 0,-1 0 1,0 1-1,0-1 1,0 1-1,0 0 1,0 0-1,0 1 1,-1-1-1,1 1 0,4 7 1,-8-10-115,1-1 0,-1 1 0,0 0 0,1 0 0,-1-1 1,0 1-1,0 0 0,0 0 0,0-1 0,0 1 0,0 0 0,0 0 0,0-1 0,0 1 1,0 0-1,0 0 0,0-1 0,-1 1 0,1 0 0,0 0 0,-1-1 0,1 1 0,0 0 1,-1-1-1,1 1 0,-1-1 0,1 1 0,-1 0 0,0 0 0,-2 3-1502,-2 8-706</inkml:trace>
</inkml:ink>
</file>

<file path=ppt/ink/ink2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46:21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15 3552,'-18'-14'3648,"11"23"2917,-10 18-4458,3 2-302,-18 49 0,27-62-1575,1-1 1,0 1-1,1-1 0,1 1 0,-1 20 0,3-33-244,0 0 0,0 0 0,0 0 0,0-1 0,1 1 0,-1 0-1,1 0 1,0-1 0,0 1 0,0 0 0,0-1 0,0 1 0,0-1-1,1 1 1,-1-1 0,1 0 0,0 1 0,3 3 0,18 9-2902,-10-7 1269</inkml:trace>
</inkml:ink>
</file>

<file path=ppt/ink/ink2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46:21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13 5152,'-22'-12'2336,"16"15"-2048,6 2-288,6-1-64,-3-1-608,13 6 384,1 3-2368,3 2 1504</inkml:trace>
</inkml:ink>
</file>

<file path=ppt/ink/ink2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46:21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 4480,'0'1'256,"0"1"0,1-1 1,-1 1-1,0-1 0,1 1 1,-1-1-1,1 1 0,-1-1 0,2 3 1,4 12 1569,0 49 4022,-4 34-2022,-2-98-3826,0-1-1,0 0 1,0 0-1,0 0 1,0 0-1,0 0 1,0 0-1,1 0 1,-1 0-1,0 0 0,0 1 1,0-1-1,0 0 1,0 0-1,0 0 1,0 0-1,0 0 1,0 0-1,0 0 1,0 0-1,1 0 0,-1 0 1,0 0-1,0 0 1,0 0-1,0 0 1,0 0-1,0 0 1,0 0-1,0 0 1,0 0-1,1 0 0,-1 0 1,0 0-1,0 0 1,0 0-1,0 0 1,0 0-1,0 0 1,0 0-1,0 0 1,1 0-1,-1 0 0,0 0 1,0 0-1,0 0 1,0 0-1,0 0 1,0 0-1,0 0 1,0-1-1,0 1 1,0 0-1,0 0 0,0 0 1,0 0-1,1 0 1,-1 0-1,0 0 1,0 0-1,0 0 1,0-1-1,0 1 1,0 0-1,0 0 0,0 0 1,0 0-1,11-12-221,-7 7 172,7-10-85,0 0 1,-1-1-1,-1-1 0,-1 1 1,7-19-1,7-13 319,-20 43-32,0 1-1,0 0 1,0 0 0,1 0-1,0 0 1,0 0-1,0 1 1,0-1 0,0 1-1,1 0 1,0 0 0,0 0-1,7-4 1,-10 6-80,-1 1 0,1 0 0,-1 0 0,1 0 0,0 0 0,-1 0 0,1 0 0,-1 0 0,1 0 0,-1 0 0,1 0 0,0 0 0,-1 0 0,1 0 0,-1 0 0,1 1 0,-1-1 0,1 0 0,-1 0 0,1 1 0,-1-1 1,1 0-1,-1 1 0,1-1 0,9 15 1011,-2 20-34,-7-34-1014,9 84 769,-8-28-7235,-2-48 3877</inkml:trace>
</inkml:ink>
</file>

<file path=ppt/ink/ink2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46:32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5 926 2816,'-4'2'3961,"4"-2"-3845,0 0 1,0 0-1,0 0 1,0 0-1,0 0 1,0 1-1,3 5 1595,-2-5-1616,-1 0 0,1 0 0,0 0 0,0-1 0,-1 1 0,1 0-1,0-1 1,0 1 0,0 0 0,0-1 0,0 1 0,0-1-1,0 0 1,0 1 0,1-1 0,5-1 157,-1 0 1,1 0-1,-1-1 1,0 0-1,1 0 0,-1-1 1,0 0-1,-1 0 1,1 0-1,6-5 1,0 0 10,24-14 159,-1-1 0,41-36 1,-59 44-374,-1-1 1,0 0 0,-2-1 0,0-1 0,-1 0 0,14-26 0,2-19 254,37-114 0,5-72-331,-67 232 99,0-1 0,-2 1 0,-1-1 0,0 0 0,-2-29 0,0 44-64,1-1-1,-1 1 1,1 0 0,-1-1-1,-2-5 1,2 9-3,1-1 1,0 1-1,0-1 1,0 1-1,-1-1 1,1 1-1,0-1 1,0 1-1,-1-1 1,1 1-1,0 0 1,-1-1 0,1 1-1,0 0 1,-1-1-1,1 1 1,-1 0-1,1-1 1,-1 1-1,1 0 1,-1 0-1,1-1 1,-1 1-1,1 0 1,-1 0-1,1 0 1,-1 0-1,1 0 1,-1 0-1,1 0 1,-1 0-1,1 0 1,-1 0-1,1 0 1,-1 0-1,1 0 1,-1 0-1,0 0 1,1 1-1,-1-1 1,1 0-1,-6 4 88,0 0-1,0 1 0,1-1 0,-1 1 0,1 0 0,1 1 0,-1-1 1,1 1-1,0 0 0,0 0 0,1 0 0,-1 0 0,1 1 0,1-1 1,-1 1-1,-1 8 0,-2 13 147,0 1 1,-2 47-1,6-55-214,-2 33 128,4 66 1,2-89-20,1 0 0,2 0 0,13 48-1,-12-59-45,9 26 310,-14-43-349,0 0 1,1 0-1,-1 0 0,1 0 0,0-1 1,0 1-1,0 0 0,0-1 1,0 0-1,1 1 0,3 2 1,-4-4-3,0 1 1,0-1 0,0 0 0,1 0-1,-1 0 1,0 0 0,1 0-1,-1 0 1,1-1 0,-1 1-1,1-1 1,3 1 0,-4-1-14,0-1 0,0 1 0,1-1 0,-1 0 0,0 0 0,-1 1 0,1-1 0,0 0 0,0-1 0,0 1 0,0 0 0,-1 0 0,1-1 0,2-2 0,59-69 78,4-3-80,-66 75-26,2-2-11,0 0 0,0 0 0,1 0 1,-1 0-1,7-3 0,-9 6 4,-1 0 0,1-1 0,-1 1 0,1 0 1,0 0-1,-1 0 0,1-1 0,0 1 0,-1 0 0,1 0 0,0 0 0,-1 0 1,1 0-1,0 1 0,-1-1 0,1 0 0,-1 0 0,1 0 0,0 0 0,-1 1 0,1-1 1,0 0-1,-1 1 0,1-1 0,-1 0 0,1 1 0,-1-1 0,1 1 0,-1-1 0,1 1 1,-1-1-1,0 1 0,1-1 0,-1 1 0,0-1 0,1 1 0,-1 0 0,0-1 1,0 1-1,1-1 0,-1 1 0,0 0 0,0-1 0,0 1 0,0 1 0,2 5 100,-1 1 0,0 0 0,-1 0 0,0 0 0,0 0-1,0-1 1,-1 1 0,0 0 0,-1 0 0,-4 13 0,3-10-22,0 1 1,1-1-1,-2 22 1,4-32-58,0-1 1,0 1-1,0-1 1,0 1-1,0-1 1,0 1-1,0 0 1,1-1-1,-1 1 1,0-1-1,0 1 1,0-1-1,0 1 1,1-1-1,-1 1 1,0-1-1,1 1 1,-1-1-1,0 1 1,1-1-1,-1 1 1,0-1-1,1 0 1,-1 1-1,1-1 1,0 1-4,0-1 0,0 0 1,0 0-1,0 0 0,-1 0 1,1 0-1,0 0 0,0 0 0,0 0 1,0 0-1,0 0 0,-1 0 1,1-1-1,0 1 0,1-1 1,5-2-9,1-1 0,-1 0 0,7-6 1,-4 3-89,0 0 86,4-2-71,0 1-1,0 0 0,1 1 1,21-8-1,-32 14 92,0 0 0,0 0 0,0 0 1,0 0-1,0 1 0,0 0 0,0 0 0,0 0 0,0 0 1,0 0-1,0 1 0,0 0 0,0 0 0,0 0 0,0 0 0,0 1 1,0-1-1,-1 1 0,1 0 0,-1 0 0,1 1 0,-1-1 0,4 4 1,0 1-16,-1 0 0,0 1 0,0-1 0,8 16 0,-1 2-3342,-12-23 2572,2 3-779,-3 1-3186,0 2 1726</inkml:trace>
</inkml:ink>
</file>

<file path=ppt/ink/ink2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46:39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54 2560,'-9'0'15898,"9"0"-15854,0 0-1,0-1 1,0 1-1,-1 0 0,1 0 1,0 0-1,0 0 1,0 0-1,0 0 1,0 0-1,0 0 1,0-1-1,0 1 1,0 0-1,0 0 1,0 0-1,0 0 1,0 0-1,0 0 0,0 0 1,0-1-1,0 1 1,0 0-1,0 0 1,0 0-1,0 0 1,0 0-1,0 0 1,0-1-1,0 1 1,0 0-1,0 0 1,0 0-1,0 0 1,0 0-1,1 0 0,-1 0 1,0 0-1,0-1 1,0 1-1,0 0 1,0 0-1,0 0 1,0 0-1,0 0 1,0 0-10,0 0-1,0 0 1,0 0 0,0 0 0,0 0 0,0 0 0,0 0-1,0 0 1,0 0 0,0 0 0,0 0 0,0 0 0,0 0 0,0 0-1,0 0 1,0 0 0,-1 0 0,1 0 0,0 0 0,0 0-1,0-1 1,0 1 0,0 0 0,0 0 0,0 0 0,0 0-1,0 0 1,0 0 0,0 0 0,0 0 0,0 0 0,-6 1 1057,14-2-150,115 6 595,-95-5-1298,43-4 0,-24 0-5,85-10 262,-10 0 93,-54 8-425,133-4 729,-175 11-790,-13 0-561,-1 0 1,15-2-1</inkml:trace>
</inkml:ink>
</file>

<file path=ppt/ink/ink2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46:40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14 3488,'0'-14'17531,"0"20"-17020,-1 80 5002,-5 44-3656,2 77-1233,3-120-580,2-39-5223,21-80-9168,5-3 8593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3:09:06.92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341 12 4992,'0'-1'65,"0"1"-1,0 0 1,0 0 0,0 0 0,0 0 0,0 0 0,0-1-1,0 1 1,0 0 0,0 0 0,0 0 0,0 0-1,0 0 1,0-1 0,0 1 0,0 0 0,0 0 0,0 0-1,-1 0 1,1 0 0,0 0 0,0 0 0,0-1-1,0 1 1,0 0 0,0 0 0,0 0 0,0 0 0,-1 0-1,1 0 1,0 0 0,0 0 0,0 0 0,0 0-1,0 0 1,-1 0 0,1 0 0,0 0 0,0 0 0,0 0-1,0 0 1,0 0 0,-1 0 0,1 0 0,0 0-1,0 0 1,0 0 0,0 0 0,0 0 0,0 0-1,-1 0 1,1 0 0,-2 1 844,5-3 219,-2-3 3268,-1 4-3630,-1 5 1634,2-4-2230,-1 0 0,0 0 0,1 1 0,-1-1 0,0 0 1,0 0-1,0 1 0,1-1 0,-1 0 0,0 1 0,0-1 0,0 0 0,0 1 0,0-1 0,0 0 0,0 1 0,1-1 0,-1 0 0,0 1 0,0-1 1,0 0-1,-1 1 0,1 17 1049,-1-10-1039,0 0-1,-1 0 1,0 0 0,-1 0 0,0 0 0,0 0 0,0-1 0,-1 1 0,0-1 0,-1 0 0,0 0-1,0-1 1,0 1 0,-12 10 0,-19 14-1512,-2-2 0,0-2 0,-77 41 0,65-38-380</inkml:trace>
</inkml:ink>
</file>

<file path=ppt/ink/ink2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48:56.73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478 37 1728,'0'0'88,"0"0"0,0 0 0,0 0 0,0 0 1,0 1-1,0-1 0,0 0 0,0 0 0,0 0 0,0 0 0,0 0 0,0 1 0,0-1 1,0 0-1,0 0 0,0 0 0,-1 0 0,1 0 0,0 0 0,0 1 0,0-1 0,0 0 1,0 0-1,0 0 0,0 0 0,0 0 0,-1 0 0,1 0 0,0 0 0,0 0 0,0 0 1,0 0-1,0 1 0,-1-1 0,1 0 0,0 0 0,0 0 0,0 0 0,0 0 0,0 0 1,-1 0-1,1 0 0,-9-3 1072,2 1-632,-7-3 31,0 0-1,-17-10 1,26 12-582,1 2 22,0-1-1,0 1 0,-1 0 0,1 0 0,0 0 1,-1 1-1,1-1 0,-1 1 0,1 0 1,-1 1-1,1-1 0,0 1 0,-7 1 0,-5 0 1,-6 2 110,0 0 0,0 1 1,-27 10-1,33-10-139,0 2 0,0 0-1,-18 12 1,28-15 49,0 0-1,1 0 0,0 1 0,0 0 1,0 0-1,1 0 0,-1 0 0,1 1 1,0 0-1,-5 10 0,-22 39 163,25-45-25,4-7-111,0 0 1,0 0 0,0 0-1,1 1 1,-1-1-1,1 0 1,-2 6 0,3-8-41,0 0 0,0 1 1,0-1-1,0 1 1,0-1-1,1 1 1,-1-1-1,0 0 1,1 1-1,-1-1 0,1 0 1,-1 1-1,1-1 1,0 0-1,0 0 1,-1 0-1,1 1 0,0-1 1,0 0-1,0 0 1,0 0-1,0 0 1,3 1-1,-2 0 42,0 0 1,0 0-1,1 0 1,-1 0-1,0-1 0,1 1 1,0-1-1,-1 0 1,1 0-1,0 0 0,0 0 1,-1 0-1,1 0 1,0-1-1,0 1 1,0-1-1,4 0 0,120-9 55,-113 10-90,0 1 0,-1 0 0,1 1 0,0 0 0,-1 1 0,0 1 0,0 0 0,0 1 0,0 0 0,-1 1 0,0 0 1,-1 1-1,1 0 0,-2 1 0,1 0 0,-1 1 0,0 0 0,14 21 0,-18-22 53,0 1-1,-1 1 1,0-1 0,-1 0-1,0 1 1,-1 0-1,3 15 1,-5-18 19,0 0-1,0-1 1,-1 1-1,1 0 1,-2 0-1,1-1 1,-1 1 0,-1 0-1,1-1 1,-1 1-1,-5 11 1,4-14 1,0 0 1,0 0-1,0 0 1,-1 0-1,0 0 1,0-1-1,0 0 1,-1 0-1,1 0 1,-1 0-1,0-1 0,0 0 1,0 0-1,0 0 1,-1 0-1,1-1 1,-1 0-1,0 0 1,1 0-1,-11 1 1,-7-1 123,1 0 1,0-1-1,0-1 1,-30-4 0,35 2-179,0-2 0,1 0 0,-1 0 0,1-2 1,0 0-1,-17-9 0,26 12-555,-1 0 0,0 0 0,0 0-1,-1 1 1,1 0 0,-17-1 0,5 7-1353</inkml:trace>
</inkml:ink>
</file>

<file path=ppt/ink/ink2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46:48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40 2976,'0'-20'1765,"-1"10"4894,-2 2-3441,3 8-3165,0 0 0,0-1 0,0 1 0,0 0 0,0 0 0,-1 0 0,1 0 0,0 0 0,0 0 0,0 0 0,0 0 0,-1 0 0,1 0 0,0 0 0,0 0-1,0 0 1,0 0 0,-1 0 0,1 0 0,0 0 0,0 0 0,0 0 0,0 0 0,-1 0 0,1 0 0,0 0 0,0 0 0,0 0 0,0 0 0,0 0 0,-1 0 0,1 0 0,0 1 0,0-1 0,0 0-1,0 0 1,0 0 0,0 0 0,-1 0 0,1 0 0,0 1 0,-6 5 247,0 1 0,1 0-1,0 1 1,0-1 0,0 1 0,1 0-1,1 0 1,-1 1 0,1-1 0,0 1-1,1 0 1,-3 17 0,3 6 227,0 0 0,4 44 0,0-12 118,7 250 347,-10-303-1478,1-11 471,0 0 0,0 0 0,0 0 0,0 0 0,0 0 0,0 1 0,0-1 0,0 0 0,0 0 0,0 0 0,0 0 0,-1 0 0,1 0 0,0 0 0,0 0 0,0 0 0,0 0 0,0 0 0,0 0 0,0 0 0,0 0 0,0 0 0,0 1 0,0-1 0,0 0 0,0 0 0,0 0 0,0 0 0,0 0 0,0 0 0,-1 0 0,1 0 0,0 0 0,0 0 0,0 0 0,0 0 0,0 0 0,0 0 0,0 0 0,0 0 0,0 0 0,0 0 0,0 0 0,0 0 0,0 0 0,-1 0 0,1 0 0,0 0 0,0 0 0,0 0 0,0-1 0,0 1 0,0 0 0,0 0 0,-9-17-2339,-6-31-2989,12 34 3206,-2 0 0,-6-14 0,2 6-321</inkml:trace>
</inkml:ink>
</file>

<file path=ppt/ink/ink2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46:48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53 4576,'-11'-4'1450,"2"15"7659,9-11-9009,13 0 3159,21-5-778,35-7-281,72-11-698,62 5-2217,-160 16-2588,-14 6-1916,-15 3 2419</inkml:trace>
</inkml:ink>
</file>

<file path=ppt/ink/ink2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46:50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7 323 5216,'-7'3'6944,"7"-3"-6783,0 0 1,0 1-1,8 6 1589,15 5-1344,-20-10-294,0-1 0,1-1 0,-1 1 1,1 0-1,0-1 0,-1 0 1,1 0-1,-1 0 0,1 0 1,0-1-1,-1 1 0,1-1 0,-1 0 1,0 0-1,1 0 0,-1 0 1,1-1-1,-1 1 0,0-1 0,0 0 1,3-3-1,6-4-4,-1-1 0,0 0 1,17-20-1,-20 21-36,6-7 64,0-1 0,-1-1 0,20-37 0,-28 47-99,-2 0 0,1-1 0,-1 1 0,0-1 0,-1 0 0,0 0 0,-1 0 0,1 0 0,-2 0 0,1 0 0,-1 0-1,-2-12 1,1 16 33,1 2-59,0 0 1,-1 0-1,1 0 0,-1 1 1,-2-6-1,3 7-12,0 1 0,-1 0-1,1-1 1,0 1 0,0 0-1,-1-1 1,1 1 0,0 0 0,-1-1-1,1 1 1,-1 0 0,1 0-1,0-1 1,-1 1 0,1 0 0,-1 0-1,1 0 1,0 0 0,-1-1-1,1 1 1,-1 0 0,1 0 0,-1 0-1,1 0 1,-1 0 0,1 0 0,-1 0-1,1 0 1,0 0 0,-1 1-1,1-1 1,-1 0 0,1 0 0,-1 0-1,1 0 1,0 1 0,-1-1-1,1 0 1,-1 0 0,1 1 0,0-1-1,-1 0 1,1 1 0,-1-1-1,-3 4 127,-1 0 0,1 0-1,-1 1 1,1-1 0,0 1-1,1 0 1,-7 10 0,-18 44 542,19-38-524,-24 49 542,14-32-423,2 1 1,-16 49-1,0 62 107,18-73-162,-7 60-69,20-112-23,1-1 0,1 1 0,6 41 0,-6-64-91,0 0 0,1-1 0,-1 1 0,0 0 0,1-1 1,-1 1-1,1-1 0,0 1 0,0-1 0,0 1 0,-1-1 0,1 1 1,1-1-1,1 3 0,-2-4-11,0 1 1,0-1-1,0 1 0,0-1 1,0 1-1,0-1 0,0 0 1,0 1-1,0-1 0,0 0 1,0 0-1,0 0 0,1 0 1,-1 0-1,0 0 0,0 0 1,0-1-1,0 1 1,0 0-1,0 0 0,0-1 1,0 1-1,1-1 0,4-2-23,-1 0 0,0 0 0,0-1 0,0 1-1,0-1 1,-1 0 0,0-1 0,0 1 0,0-1 0,0 1-1,0-1 1,-1 0 0,3-7 0,5-11-120,16-44 1,-22 52 120,1-4-116,-1 1 1,0-1-1,-2 0 1,0-1-1,0-32 1,12 69 108,-11-13 99,0 0 0,0 0 0,1 0-1,-1 0 1,1-1 0,0 1 0,0-1 0,0 0 0,0-1 0,1 1-1,5 1 1,15 8 256,-1-1-168,-1-2 0,35 10-1,-30-11-463,31 15 0,-53-21-1857,-4 2 550</inkml:trace>
</inkml:ink>
</file>

<file path=ppt/ink/ink2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46:52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12 221 4800,'-11'3'5089,"17"-2"467,120-5-1867,-49-4-3136,136-31-1,117-39-93,170-15-1195,-494 92 390,0 0-233,-1 0 0,1 1 1,9 0-1,-14 0 471,-1 0 0,0 0 0,1 0 0,-1 0 0,0 0 0,0 0 0,1 0 0,-1 0 0,0 1 0,1-1 0,-1 0 0,0 0 0,0 0 0,1 0 0,-1 1 0,0-1 0,0 0 0,1 0 0,-1 0 0,0 1 0,0-1 0,1 0 0,-1 1 0,1 7-1673</inkml:trace>
</inkml:ink>
</file>

<file path=ppt/ink/ink2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46:53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9 246 5568,'-9'0'8032,"13"0"-7574,0-1 1,0 0-1,0 1 1,0-1-1,0-1 1,0 1-1,5-3 1,30-18 689,-7 5-589,119-55 695,-77 38-918,-73 34-333,-1-1-1,1 1 1,0-1 0,0 1 0,0 0 0,0 0-1,0-1 1,0 1 0,0 0 0,0 0 0,0 0 0,0 0-1,0 0 1,0 0 0,0 0 0,0 0 0,0 1 0,0-1-1,0 0 1,0 0 0,0 1 0,0-1 0,-1 1 0,1-1-1,0 1 1,0-1 0,0 1 0,-1 0 0,1-1-1,0 1 1,0 0 0,-1-1 0,1 1 0,-1 0 0,1 0-1,-1 0 1,1 0 0,0 1 0,0 2 41,1 0 0,-1 0 1,0 0-1,-1 0 0,1 0 0,-1 1 0,1 5 1,-2 51 261,0 9-11,12 96 0,-7-137-239,19 111 204,-18-123-141,0 1 0,0-1 0,2 0-1,0 0 1,16 25 0,-20-38-47,0 1-1,0-1 1,0 0-1,1 0 1,0 0 0,6 5-1,-8-8-49,-1 0 1,0 0-1,1-1 0,-1 1 1,0 0-1,1-1 0,-1 1 0,1-1 1,-1 1-1,1-1 0,-1 0 1,1 1-1,-1-1 0,1 0 0,-1 0 1,1 0-1,0-1 0,-1 1 1,1 0-1,-1 0 0,1-1 1,-1 1-1,1-1 0,-1 1 0,0-1 1,1 0-1,0 0 0,3-3 15,-1 1 0,1-1 0,-1 0-1,0 0 1,-1-1 0,1 1 0,-1-1 0,0 1-1,3-7 1,6-20-122,-2-1 1,12-66-1,-17 73 14,89-431-900,-93 452 959,0 1 0,0 0 0,0 0 1,1-1-1,-1 1 0,1 0 0,0 0 0,-1 1 0,1-1 0,1 0 0,-1 1 0,0-1 0,1 1 0,-1-1 0,1 1 0,0 0 0,-1 0 0,1 1 0,0-1 0,0 0 0,1 1 1,-1 0-1,4-2 0,7 0 134,1-1 1,0 2 0,0 0 0,15 0 0,-9 1 88,290-6 1162,-231 7-1242,15 9-1112,-94 5-7328</inkml:trace>
</inkml:ink>
</file>

<file path=ppt/ink/ink2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46:54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435 104 3808,'-14'-54'4416,"14"53"-4193,-1-1 0,0 0 0,1 1 0,-1-1 1,0 1-1,0-1 0,0 1 0,0-1 0,-1 1 0,1 0 1,0 0-1,-1-1 0,1 1 0,0 0 0,-1 0 0,1 0 1,-1 1-1,0-1 0,1 0 0,-1 0 0,0 1 0,-2-1 1,-1 0 11,-1 0 1,0 0 0,1 1 0,-1 0 0,0 0 0,-9 1 0,2 1 50,0 1 0,1 0 0,-1 1 1,1 0-1,0 1 0,0 0 0,0 1 1,0 1-1,1-1 0,-17 15 0,8-3 85,1-1 0,1 2 0,1 1-1,-23 32 1,28-35-168,1 1 1,1 0-1,0 0 0,-13 38 0,21-49-166,0 0 1,0 0-1,0 0 0,1 0 0,0 1 0,0-1 0,1 1 1,0-1-1,1 0 0,-1 1 0,1-1 0,1 1 0,-1-1 1,1 0-1,0 0 0,7 13 0,-5-14-6,0-1 0,0 1 0,1-1 0,0 0 0,0-1 0,0 1 0,1-1 1,-1 0-1,1 0 0,0-1 0,0 1 0,0-1 0,1-1 0,-1 1 0,1-1 0,10 2 0,6 1 109,0-2 0,0 0 0,37-1 0,-44-2-51,0-1 1,0-1-1,0 0 0,-1-2 0,1 1 1,28-12-1,-33 10-42,-1 0 1,0 0-1,1-1 1,-2 0-1,1-1 0,-1 0 1,0-1-1,-1 1 1,0-2-1,11-13 1,-5 1 68,-2-1 0,-1 0 1,-1 0-1,-1-1 1,11-42-1,-14 42-106,-1 0 0,-2 0 0,0-1-1,-2 1 1,-1-26 0,0 42-60,-1 0-1,0 0 1,0 0 0,-1 0-1,0 0 1,-4-9 0,5 13 14,-1 0 0,1 0 0,-1 0 0,1 1 0,-1-1 1,0 1-1,0-1 0,0 1 0,0 0 0,-1-1 0,1 1 1,-1 0-1,1 1 0,-1-1 0,0 0 0,1 1 0,-6-2 1,3 1-8,0 2 0,-1-1 0,1 0 1,0 1-1,0 0 0,-1 0 0,1 1 0,0 0 1,0-1-1,0 2 0,0-1 0,0 1 1,0-1-1,0 1 0,0 1 0,-5 2 1,-1 1-115,0 1-1,1 1 1,-1 0 0,1 0 0,-14 16 0,20-19-245,0 0-1,0 0 0,1 0 0,0 0 1,0 1-1,-4 9 0,6-13 72,0 1 0,0-1 1,0 1-1,1 0 0,-1 0 0,1-1 1,0 1-1,0 0 0,0-1 0,0 1 1,0 0-1,0 0 0,1-1 0,0 1 1,-1 0-1,1-1 0,0 1 0,2 3 1,9 11-1382</inkml:trace>
</inkml:ink>
</file>

<file path=ppt/ink/ink2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46:54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5888,'0'-2'3569,"0"2"-3478,10 3 2424,14 5-24,-9-1-1705,0 1 0,-1 1 1,0 0-1,-1 1 0,0 0 0,0 1 0,-1 0 0,0 1 0,13 18 0,-7-5-562,-2 0 0,20 39 0,-35-61-349,-1-2 51,0-1-1,1 1 1,-1-1 0,0 1-1,0-1 1,0 1-1,0-1 1,1 1 0,-1-1-1,0 0 1,0 1-1,1-1 1,-1 1 0,0-1-1,1 0 1,-1 1 0,0-1-1,1 0 1,-1 1-1,0-1 1,1 0 0,-1 0-1,1 1 1,-1-1 0,1 0-1,-1 0 1,1 0-1,3 0-1189</inkml:trace>
</inkml:ink>
</file>

<file path=ppt/ink/ink2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46:55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256 0 7648,'-6'11'9134,"-27"38"-7207,-83 69 430,61-64-1578,54-53-758,0 0 0,-1 0 1,1 0-1,0 0 1,-1 0-1,1 0 0,0 0 1,-1-1-1,1 1 1,-1 0-1,0-1 1,1 1-1,-1-1 0,1 0 1,-1 1-1,0-1 1,1 0-1,-4 0 0,4 0-34,1-1-1,-1 1 0,0 0 0,0-1 0,0 1 1,1 0-1,-1-1 0,0 1 0,1-1 0,-1 1 1,0-1-1,1 0 0,-1 1 0,1-1 1,-1 0-1,1 1 0,-1-1 0,1 0 0,-1 1 1,1-1-1,0 0 0,-1 0 0,1 0 0,0 1 1,0-1-1,0 0 0,-1 0 0,1 0 0,0 0 1,0 0-1,0 1 0,0-1 0,0 0 1,1 0-1,-1 0 0,0 0 0,1 0 0,-1-3-35,1 0 0,0 1-1,0-1 1,0 1 0,1-1-1,-1 1 1,1-1 0,-1 1-1,1 0 1,1 0 0,-1 0-1,0 0 1,1 0 0,3-4-1,-1 4 76,0-1 0,0 1 0,0 0-1,1 0 1,-1 0 0,1 1 0,-1 0-1,9-2 1,2 0 331,1 2 0,-1 0-1,1 0 1,-1 2 0,30 2-1,-33-1-82,1 1-1,-1 1 0,0 0 0,0 1 1,-1 0-1,18 8 0,-24-9-409,0 0-1,0 1 1,0-1 0,-1 1-1,0 1 1,1-1-1,-2 1 1,1 0-1,0 0 1,-1 0 0,0 0-1,0 1 1,-1 0-1,4 7 1</inkml:trace>
</inkml:ink>
</file>

<file path=ppt/ink/ink2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46:56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440 1 2144,'-1'5'11765,"0"-3"-11648,-1 0 0,1 0 0,0 1 1,0-1-1,0 0 0,0 0 0,0 0 0,0 1 0,-1 3 1,-4 10 97,-14 24 145,-25 55 304,-4 42-145,-33 86 316,50-145-577,-75 205 556,84-206-527,3 1-1,4 1 1,-9 102 0,24-134-214,1 0 0,2 0 0,3 0 0,1 0 0,3-1 1,22 72-1,-6-41 199,4 0 0,4-2 0,2-1 0,4-2 0,2-2 0,4-2 0,90 106 0,-119-155-367,1-1 0,34 28 0,-45-41-198,0-1 1,1 0-1,-1 0 1,1 0 0,0-1-1,0 0 1,0 0-1,0-1 1,0 0 0,1 0-1,-1-1 1,1 0 0,12 0-1,-12-1-574,1-2 0,-1 1 0,0-1-1,11-5 1,38-13-2119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3:09:11.94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 1051 2400,'0'-1'30,"-1"1"0,1 0 0,0 0 0,-1 0 0,1 0 0,0 0-1,0 0 1,-1 0 0,1 0 0,0 0 0,-1 0 0,1 0 0,0 0 0,-1 0 0,1 0 0,0 0 0,-1 0 0,1 0 0,0 0 0,0 0-1,-1 1 1,1-1 0,0 0 0,-1 0 0,1 0 0,0 0 0,0 1 0,-3 6 6668,41 4-2192,-34-11-4377,0-1 0,-1 0 0,1 1 0,0-1 0,0 0 0,-1-1 0,1 1-1,-1-1 1,1 1 0,-1-1 0,0 0 0,1 0 0,-1-1 0,3-2 0,-1 0-33,0 1 0,-1-1 1,1 0-1,-1-1 0,0 1 1,-1-1-1,5-9 0,-5 9-8,-2 1 0,1 0 0,0-1 0,-1 0 0,0 1 0,-1-1 0,1 0 0,-1 1 0,0-1 0,0 0 0,-1 1 0,0-1 0,0 0 0,0 1 0,0-1 0,-1 1 0,0-1 0,0 1 0,-6-9 0,7 13-74,1 0 0,-1 0 1,1 0-1,-1 0 0,1 1 0,-1-1 0,0 0 0,0 1 1,1-1-1,-1 0 0,0 1 0,0-1 0,0 1 1,0-1-1,1 1 0,-1-1 0,0 1 0,0 0 0,0 0 1,0-1-1,0 1 0,0 0 0,0 0 0,0 0 0,0 0 1,0 0-1,0 0 0,0 0 0,0 0 0,0 1 1,0-1-1,0 0 0,0 0 0,0 1 0,0-1 0,0 1 1,0-1-1,1 1 0,-1-1 0,0 1 0,0 0 0,0 0 1,-3 2 30,1 1 0,-1-1 0,1 1 0,0 0 0,0-1 0,1 1 1,-4 7-1,-1 4 37,1 0 1,0 0-1,1 0 1,1 1-1,1 0 1,0 0-1,1 0 1,1 0-1,0 1 0,3 27 1,-1-32-12,1 1 0,0-1 0,1 0 0,1 0 0,-1 0 0,2-1 0,0 1 0,0-1 1,1 0-1,0 0 0,1-1 0,1 0 0,-1 0 0,16 15 0,-18-21-32,1 0-1,-1 0 1,1-1 0,0 1-1,0-1 1,1 0 0,-1-1-1,0 0 1,1 0 0,0 0-1,-1-1 1,1 1 0,0-2-1,0 1 1,0-1 0,0 0-1,9-1 1,4-2 2,1-1 0,-1-1 0,-1 0 0,31-13 0,-35 12-41,-1 0-1,0-1 1,-1-1 0,1 0-1,-2-1 1,1 0-1,-1-1 1,0 0 0,-1-1-1,-1 0 1,1-1-1,14-24 1,-6 3 36,-2-2 1,23-68-1,-11 28-70,-15 45 31,21-35 1,-19 39 108,-16 26-79,0-1-1,0 1 1,1-1 0,-1 0-1,0 1 1,1-1-1,-1 1 1,1-1 0,-1 1-1,1-1 1,-1 1 0,1-1-1,-1 1 1,1 0 0,-1-1-1,1 1 1,-1 0-1,1-1 1,0 1 0,-1 0-1,2-1 1,-1 2 9,0-1 1,-1 0-1,1 1 0,0-1 1,0 0-1,-1 1 0,1-1 1,0 1-1,-1-1 0,1 1 1,0 0-1,-1-1 0,1 1 1,-1 0-1,1-1 1,-1 1-1,1 0 0,-1 0 1,1-1-1,-1 2 0,5 7 140,-1 1 0,0-1-1,-1 1 1,0 0 0,2 13 0,6 55 351,-9-65-471,-2-7-38,8 54 290,-2 95 0,-6-151-316,-6 62 390,5-58-413,0-1 1,-1 0-1,0 0 1,-1 0-1,0 0 1,-6 12-1,9-19-24,0 1 0,-1 0 0,1 0-1,-1-1 1,1 1 0,-1 0 0,1-1-1,-1 1 1,1-1 0,-1 1 0,0-1 0,1 1-1,-1-1 1,0 1 0,1-1 0,-1 1-1,0-1 1,0 0 0,0 0 0,1 1 0,-1-1-1,0 0 1,0 0 0,0 0 0,1 0-1,-2 0 1,0 0-25,1 0 1,-1-1-1,1 0 0,0 1 0,-1-1 0,1 0 0,-1 0 1,1 1-1,0-1 0,0 0 0,0 0 0,0 0 0,-2-2 1,-3-5-174,0 0 1,0 0 0,-6-13 0,11 18 248,-52-98-295,37 66 299,14 32 26,1 4 44,1 5 154,9 14-114,1 0 0,0-1-1,1 0 1,2-1 0,14 17-1,-19-24-41,-1-2-43,0 0 1,0-1 0,0 0 0,1-1 0,0 1-1,1-2 1,17 12 0,-22-16-20,0 0-1,0 0 1,-1-1 0,1 0-1,0 1 1,1-1-1,-1-1 1,0 1 0,0 0-1,0-1 1,0 0 0,0 0-1,1 0 1,-1-1-1,0 1 1,0-1 0,0 0-1,0 0 1,0-1-1,0 1 1,0-1 0,0 0-1,4-3 1,10-7-18,-1-1 1,0-1-1,-1 0 0,20-23 0,49-70-481,-75 93 442,-3 5 50,0 0 1,0 1-1,1-1 0,0 1 0,11-7 0,-19 14 14,1 1 0,-1-1 0,1 1-1,-1 0 1,1-1 0,-1 1 0,1 0 0,-1 0 0,1 0 0,-1-1-1,1 1 1,0 0 0,-1 0 0,1 0 0,-1 0 0,1 0 0,0 0-1,-1 0 1,1 0 0,-1 0 0,1 0 0,0 0 0,-1 1 0,1-1-1,-1 0 1,1 0 0,-1 0 0,1 1 0,-1-1 0,1 0 0,-1 1-1,1-1 1,-1 1 0,1-1 0,-1 0 0,1 1 0,-1-1 0,0 1-1,1-1 1,-1 1 0,0-1 0,1 1 0,-1-1 0,0 1 0,0 0-1,0-1 1,1 1 0,-1-1 0,0 1 0,0 0 0,1 4 68,1 1 1,-1-1 0,-1 0 0,1 0 0,-1 7 0,-1 22 211,-2 0 0,-8 41 0,-22 71 105,5-31-294,25-99-161,-44 174-334,46-186 347,0-1-53,0-1 0,0 1 0,0 0-1,-1 0 1,1 0 0,0-1 0,-4 4 0,3-7-505,0-7 251,1-16-40,2-2 254,1 0 0,1 0 0,2 0 0,7-26 0,40-107-333,-50 155 451,91-220 83,-81 199-47,117-222-194,-116 228 231,0 1-1,26-28 1,-32 38 36,2 0 1,-1 1-1,1 0 1,0 0 0,0 1-1,1 0 1,11-4 0,-19 9-45,0 0-1,0 1 1,0-1 0,1 0 0,-1 1 0,0 0 0,0-1 0,1 1 0,-1 0 0,0 0-1,1 1 1,-1-1 0,0 0 0,0 1 0,1-1 0,-1 1 0,0 0 0,0 0 0,0 0 0,0 0-1,0 0 1,0 0 0,0 0 0,0 1 0,0-1 0,-1 1 0,1-1 0,0 1 0,-1 0-1,2 2 1,1 1 29,-1 1-1,1-1 0,-1 1 0,-1 0 1,1 0-1,-1 0 0,0 0 0,0 0 1,1 12-1,0 3-9,-2 0 0,0 0-1,-2 0 1,-3 31 0,2-41-138,0 1 0,-1-1 0,0 0 0,-1 0 0,0-1 0,-1 1 0,0-1 0,-1 0 1,-12 18-1,16-26 6,0 1 1,0-1 0,-1 0 0,1 0 0,0 0 0,-1 0 0,0-1 0,1 1 0,-1-1 0,0 0 0,0 1 0,1-1 0,-1-1-1,0 1 1,0 0 0,0-1 0,0 1 0,0-1 0,-1 0 0,1 0 0,-5-1 0,-4-1-39,-1 0 0,1-1 0,0-1 0,-12-4 0,4 0 185,20 8-84,0 0 1,0 0 0,-1 0-1,1 0 1,0 0-1,0 0 1,0 0-1,0 0 1,-1 0-1,1 0 1,0 0-1,0 0 1,0 0-1,-1 0 1,1 0-1,0 0 1,0 0-1,0 0 1,0 0 0,0 0-1,-1 1 1,1-1-1,0 0 1,0 0-1,0 0 1,0 0-1,0 0 1,-1 0-1,1 0 1,0 1-1,0-1 1,0 0-1,0 0 1,0 0-1,0 0 1,0 0 0,0 1-1,0-1 1,-1 0-1,1 0 1,0 0-1,0 1 1,2 8 237,5 3-81,0-1-1,1-1 0,0 1 1,0-2-1,1 1 0,0-1 1,18 13-1,-21-17-114,0-1 0,1 0 0,-1 0-1,1-1 1,0 1 0,0-2 0,0 1 0,0-1 0,1 0 0,-1 0-1,1-1 1,-1 0 0,1 0 0,13-1 0,5-4-57,0-2 1,-1 0-1,0-1 1,0-2-1,-1 0 1,0-2-1,-1 0 1,0-2-1,-1 0 1,0-2-1,-1 0 1,-1-2-1,0 0 1,-1-1-1,-1-1 1,26-35-1,-44 53 18,79-119-384,-69 102 398,0-2 0,-1 1 1,-1-1-1,8-32 0,-15 49 6,0 1-1,-1-1 1,0 0-1,1 1 1,-1-1-1,0 0 1,-1 1-1,1-1 1,0 0-1,-1 1 1,1-1-1,-1 0 1,0 1-1,0-1 1,-2-3-1,2 5-12,0 0 0,1 0 0,-1 0-1,0 0 1,0 0 0,0 0-1,0 1 1,0-1 0,0 0-1,0 1 1,-1-1 0,1 0 0,0 1-1,0 0 1,0-1 0,-1 1-1,1 0 1,0-1 0,0 1 0,-1 0-1,1 0 1,0 0 0,0 0-1,-1 0 1,1 0 0,0 1 0,-1-1-1,1 0 1,0 1 0,0-1-1,0 1 1,-1-1 0,1 1 0,-1 0-1,-2 2 10,0-1 0,0 1-1,0 0 1,0 0 0,1 0-1,-1 1 1,1-1 0,-6 8-1,-18 33 174,20-29-91,0 0-1,0 0 1,2 1-1,0 0 1,1 0-1,1 0 1,-3 29-1,4-14 17,2 1-1,1-1 0,6 35 1,-6-59-96,0-2 1,1 1 0,-1 0-1,1 0 1,0 0 0,1-1-1,-1 1 1,1-1 0,0 1 0,1-1-1,-1 0 1,6 5 0,-7-8-22,1 1 0,-1-1 0,1 0 0,0 0 0,0 0 0,0 0 0,0 0 0,0-1 0,0 0 0,0 1 0,0-1 0,0 0 0,1-1 0,-1 1 0,1 0 0,-1-1 0,0 0 0,1 0 0,-1 0 0,1 0 0,-1 0 0,5-2 0,2-1-33,-1 0 0,0 0-1,-1-1 1,1 0 0,-1 0-1,1-1 1,-1-1 0,-1 1-1,9-8 1,9-10-261,27-34 0,0 2 126,-19 21 165,-15 16-18,0 0-1,1 1 1,1 1 0,28-18 0,-30 24 43,-1 0 1,2 1 0,-1 2-1,1 0 1,32-8 0,71-8 263,-121 23-269,-1 0 0,0 0-1,1 0 1,-1 0 0,0 0 0,1 0-1,-1 0 1,0 0 0,1 0-1,-1 0 1,0 0 0,1 0 0,-1-1-1,0 1 1,1 0 0,-1 0-1,0 0 1,1-1 0,-1 1 0,0 0-1,0 0 1,1-1 0,-1 1-1,0-1 1,-7-2-20,-20 0-181,10 4 269,0 1 0,0 0 1,1 2-1,-1 0 0,1 1 0,0 0 0,0 2 1,1 0-1,-1 0 0,2 2 0,-1-1 1,-18 17-1,25-18-33,0 0-1,1 1 1,0 0 0,0 0 0,1 1 0,0-1-1,1 1 1,0 1 0,0-1 0,-5 18 0,5-11 11,0 1 0,1-1 0,1 1 0,1 0 0,-1 30 0,3-40-40,1 1 0,0 0 0,0 0 0,0 0 0,1-1 0,1 1 1,-1-1-1,1 1 0,0-1 0,1 0 0,-1 0 0,1-1 0,1 1 0,-1-1 0,1 0 1,0 0-1,1 0 0,0-1 0,0 1 0,0-1 0,0-1 0,1 1 0,7 3 0,-6-4-61,1-1-1,-1-1 0,1 1 0,-1-2 0,1 1 0,0-1 0,-1 0 0,15-1 0,-4-1-98,0-1-1,37-8 1,-45 7 94,0 0 0,0-1 0,0 0 1,0 0-1,-1-1 0,0 0 0,0-1 0,13-10 1,-10 5-23,0-2 1,-1 0 0,0 0 0,-1-1 0,13-21 0,40-82-134,-28 48 333,16-33 247,-51 108 537,-2 11-710,-6 51-47,3 0 1,6 84-1,-1-138-261,1 1 0,1-1-1,0 0 1,1 0 0,7 16 0,-10-28 79,0 0-1,0 0 0,0-1 1,1 1-1,-1 0 1,1-1-1,-1 1 0,1 0 1,-1-1-1,1 0 1,0 1-1,0-1 0,0 0 1,0 0-1,0 0 1,0 0-1,0-1 1,0 1-1,0 0 0,0-1 1,0 1-1,0-1 1,0 0-1,1 0 0,-1 0 1,0 0-1,4 0 1,6-2-174,-1 0 1,1 0 0,19-7 0,-29 8 181,24-8-108,-1-1 1,0-2-1,0-1 0,-1 0 0,35-27 1,-14 4-87,65-67-1,-58 46 323,48-69 0,-92 111 255,-3 5 75,-8 19 104,-73 219 457,53-152-950,16-54-90,1 0-1,2 0 1,0 0-1,-1 39 1,5-60 8,0 1 0,0 0 0,0-1 0,0 1 1,1-1-1,-1 1 0,0 0 0,1-1 0,0 1 0,-1-1 0,1 1 0,1 1 0,-2-2 5,1-1 0,-1 0 0,0 1 1,1-1-1,-1 0 0,0 0 0,1 1 0,-1-1 0,0 0 1,1 0-1,-1 0 0,0 0 0,1 1 0,-1-1 0,0 0 0,1 0 1,-1 0-1,1 0 0,-1 0 0,0 0 0,1 0 0,0 0-27,0 0-1,0-1 1,0 1-1,0 0 1,-1-1 0,1 1-1,0-1 1,0 1-1,-1-1 1,1 1-1,0-1 1,-1 0-1,2 0 1,6-9-79,-1 0 1,0-1-1,0 1 0,-1-1 1,-1 0-1,0-1 0,0 1 1,-1-1-1,3-12 0,2-22 241,5-49-1,-12 80-42,-1 9-33,0 4-23,-1 0 0,0 0 0,1 0 0,-1 0 0,0-1 0,0 1 0,0 0 0,-1 0 0,1 0 0,0 0 0,-1-1 0,1 1 0,-2-3 0,1 5 2,1 0 0,0 0 0,0 0 0,-1 0 0,1 0 1,0 0-1,-1 0 0,1 1 0,0-1 0,0 0 0,-1 0 1,1 0-1,0 0 0,0 0 0,0 0 0,-1 0 0,1 1 1,0-1-1,0 0 0,-1 0 0,1 0 0,0 1 0,0-1 1,0 0-1,0 0 0,-1 0 0,1 1 0,0-1 0,0 0 1,0 0-1,0 1 0,0-1 0,0 0 0,0 0 0,0 1 1,0-1-1,0 0 0,0 1 0,-6 12 154,0 6 11,0 0 0,2 1 0,0-1 0,-2 34 0,5-40-127,1-1 0,0 0 0,1 0 1,1 1-1,0-1 0,0 0 0,1 0 1,8 20-1,-9-29-78,-1 0-1,1 0 1,0 1 0,0-1-1,0-1 1,0 1 0,0 0-1,1 0 1,-1-1 0,1 1-1,0-1 1,0 0 0,-1 0-1,2 0 1,-1 0 0,0-1-1,0 1 1,0-1 0,1 0-1,-1 0 1,1 0 0,-1 0-1,1-1 1,-1 1 0,1-1-1,-1 0 1,1 0 0,-1 0 0,1 0-1,6-2 1,2-1-100,0-1 0,-1-1 0,1 0 0,-1 0 0,0-1 1,0 0-1,-1-1 0,15-12 0,-6 2 65,-1 0 0,-1-1 1,16-23-1,147-218-381,-130 184 313,-25 36 97,-1-2 0,-1 0 0,-3-1 0,16-49 0,6-36 310,27-140-1,-86 338 107,-23 62-282,-39 159 137,66-218-201,4 1-1,2 0 0,4 0 1,9 110-1,-4-168-131,6 28 0,-7-40 45,0-1 0,1 0-1,-1 1 1,1-1 0,0 0 0,0 0-1,0 0 1,1 0 0,-1-1 0,1 1-1,5 4 1,-7-7 18,0 0-1,0 0 1,1 0-1,-1 0 1,0 0-1,1-1 1,-1 1-1,1 0 1,-1-1-1,1 1 1,-1-1-1,1 0 1,-1 1 0,1-1-1,-1 0 1,1 0-1,-1 0 1,1 0-1,0 0 1,-1 0-1,1-1 1,-1 1-1,1-1 1,-1 1-1,1-1 1,-1 1-1,1-1 1,1-1-1,3-2-83,0 0-1,0-1 1,0 1-1,8-11 1,-10 10 85,4-3-30,-1 0 1,-1-1-1,1 0 0,-1-1 0,-1 0 0,0 0 0,7-19 0,-7 16 11,125-262-341,-28 66 98,-97 198 290,235-543 942,-221 499-76,-19 53-816,1 0 0,-1 0-1,1 0 1,-1 1 0,0-1-1,0 0 1,0 0 0,0 0-1,-1-2 1,1 4-39,0 0 0,0 0 0,0-1 0,0 1 0,0 0 0,-1 0 0,1-1 0,0 1-1,0 0 1,0 0 0,0 0 0,-1-1 0,1 1 0,0 0 0,0 0 0,0 0 0,-1 0 0,1-1 0,0 1 0,0 0 0,-1 0 0,1 0 0,0 0 0,0 0-1,-1 0 1,1 0 0,-13 4 244,9-1-187,-1 0-1,0 1 1,1-1 0,0 1 0,0 0 0,0 0-1,0 1 1,-4 5 0,-26 46 283,2 1-1,-37 90 1,6-12-40,34-75-168,2 1 0,3 1 1,3 1-1,3 1 0,-15 96 0,12 16 121,19-149-228,3 43 0,0-24-49,-1-40-22,0-1-1,1 1 1,0-1 0,0 1-1,1-1 1,-1 0 0,1 1-1,0-1 1,0 0 0,1 0-1,-1 0 1,5 4 0,-6-7 3,1-1 0,-1 0 0,1 0 1,-1 0-1,1-1 0,-1 1 0,1 0 0,0-1 1,0 1-1,-1-1 0,1 1 0,0-1 1,0 0-1,-1 0 0,1 1 0,0-1 0,0-1 1,0 1-1,-1 0 0,1 0 0,0-1 0,3 0 1,3-1-45,1-1 0,-1 0 1,10-5-1,-1-1 73,-1-1-1,0 0 1,0-1 0,-1-1-1,25-26 1,-9 4 50,35-49 1,10-28 1095,-74 110-873,-2 5-119,-1 7 23,1-8-95,-9 51 336,-3-1-1,-30 88 1,19-71-264,22-66-242,-1 0-1,1 0 1,0 1 0,1-1-1,-1 0 1,1 1 0,0 6-1,0-10 67,0 0-1,0-1 0,0 1 0,1 0 0,-1 0 0,0-1 0,0 1 0,1 0 0,-1-1 0,1 1 0,-1 0 0,1-1 1,-1 1-1,1 0 0,-1-1 0,1 1 0,-1-1 0,1 1 0,0 0 0,1-1 3,-1 1 0,0-1 0,1 1 1,-1-1-1,1 0 0,-1 0 0,1 0 0,-1 1 0,1-1 0,-1-1 0,1 1 1,-1 0-1,3-1 0,12-3-95,-1 0 1,0-2-1,0 0 1,22-12-1,-7-1 156,-2-1 0,0-1-1,29-30 1,-16 14 253,-33 30-210,-6 5-21,0 0 0,0 0 1,0 0-1,1 0 0,-1 0 1,0 0-1,1 1 0,0-1 1,-1 1-1,4-2 0,-5 3-35,0 1-1,0-1 0,-1 0 1,1 1-1,0-1 0,-1 1 1,1-1-1,0 1 0,-1-1 1,1 1-1,-1-1 0,1 1 1,-1 0-1,1-1 0,-1 1 1,1 0-1,-1-1 0,0 1 1,1 0-1,-1 0 0,0-1 0,0 1 1,1 0-1,-1 0 0,0-1 1,0 2-1,0 7 33,-1 0 0,0 0 0,-1 0 0,1 0 1,-2-1-1,1 1 0,-5 9 0,2-4-37,-21 61-77,-3-2 0,-51 95-1,49-115-201,-2-2 0,-2-1 0,-65 72 0,79-100 154,0-1 0,-2 0-1,0-2 1,-1-1-1,-1 0 1,-32 15-1,51-30-18,1 0 0,-1-1-1,0 0 1,0 0 0,0 0-1,-1-1 1,1 0-1,-12 1 1,16-2 90,0 0 0,0-1 0,0 1 0,0 0 0,0-1 0,0 1 0,0-1 0,0 0 0,0 1 0,0-1 0,0 0 0,0 0 0,0 0 0,1-1 0,-1 1 0,0 0 0,1-1 0,-1 1 0,1-1 0,0 1 0,-1-1 0,1 0 0,0 0 0,0 1 0,0-1 0,0 0 0,0 0 0,-1-4 0,2 4 50,0 1 0,-1-1-1,1 0 1,0 1-1,0-1 1,0 0 0,0 1-1,0-1 1,0 0 0,0 0-1,1 1 1,-1-1 0,1 0-1,-1 1 1,1-1-1,-1 1 1,1-1 0,0 1-1,0-1 1,0 1 0,0-1-1,0 1 1,2-2 0,1-2 67,2 1 0,-1 0 0,0 0 0,8-5 0,-10 8-51,21-12 85,1 1 0,1 2 0,0 0 1,41-9-1,-18 5-51,191-60-976,-215 65 166,-1 0 1,24-14 0,13-11-6523,-57 31 6366,3-1-1847</inkml:trace>
</inkml:ink>
</file>

<file path=ppt/ink/ink2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46:57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7 172 2560,'-2'-6'606,"1"-1"-1,-1 1 1,1-1 0,1 1-1,0-1 1,-1 0 0,2 1-1,0-8 1,0-9 1559,-1 12-1168,0-28 1522,0 37-2372,1 0 1,-1 0 0,0 0 0,0 1 0,1-1-1,-1 0 1,1 1 0,0-1 0,-1 0-1,1 1 1,0-1 0,0 1 0,0-1-1,0 1 1,0 0 0,0-1 0,3-1 0,-4 3-114,1-1 0,0 1 0,0 0 0,-1 0 0,1 0 0,0 0 0,-1-1 1,1 1-1,0 0 0,0 0 0,-1 0 0,1 1 0,0-1 0,-1 0 0,1 0 1,0 0-1,0 0 0,-1 1 0,1-1 0,0 0 0,-1 1 0,1-1 0,-1 0 1,2 1-1,13 13 291,45 62 967,-14-15-749,125 157 1100,-15 9-358,-125-171-928,-2 1 0,-3 2 1,-2 0-1,29 114 0,-37-100-42,-2 1 0,-5 0-1,2 140 1,-14-154-134,-2-1 1,-23 112-1,14-117-33,-35 92 0,-36 43-18,73-164-124,-21 44 6,-117 266-1843,69-111-3409,75-205 4443,-28 85-2173</inkml:trace>
</inkml:ink>
</file>

<file path=ppt/ink/ink2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49:06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271 103 3328,'0'0'7221,"0"-13"-4325,0 10-2687,-1 0 1,0-1-1,1 1 0,-2-1 0,1 1 1,0 0-1,0 0 0,-1 0 1,0 0-1,-3-5 0,-7-14 502,11 20-658,0 0-1,-1 0 0,1 0 1,0 1-1,-1-1 1,1 1-1,-1-1 0,1 1 1,-1 0-1,0-1 1,1 1-1,-1 0 0,0 0 1,0 0-1,0 0 1,0 0-1,0 1 0,0-1 1,0 1-1,0-1 1,0 1-1,-3 0 0,0-1 132,4 1-159,-1 0 0,1 0 0,0 0 0,-1 0 1,1 0-1,-1 0 0,1 0 0,0 0 0,-1 0 0,1 1 1,-3 0-1,-15 10 72,16-10-84,-1 1-1,1 0 0,-1 0 0,1 0 0,-3 3 0,-17 10 135,-1 3-64,22-16-61,0-1-1,-1 1 1,1 0 0,0-1 0,0 0 0,-1 0 0,-3 2 0,3-2-22,1 0 0,-1 0 0,1 1 0,-1-1 0,1 1 1,-4 2-1,-23 26 53,24-21-54,4-8-14,1 0 1,0 0 0,-1-1-1,1 1 1,-1 0 0,1 0-1,-1-1 1,1 1-1,-1 0 1,1-1 0,-1 1-1,0 0 1,0 0-1,0-1 14,1 1-1,0 0 0,-1 0 0,1 0 0,0-1 0,0 1 0,0 0 0,0 0 1,-1 0-1,1 0 0,0 0 0,0-1 0,0 1 0,1 0 0,-1 0 0,0 0 1,1 1-1,4 16 206,1-3-97,-6-14-101,1 1 1,-1-1-1,0 0 0,1 0 0,-1 0 0,0 0 1,1 0-1,-1 0 0,1 0 0,0 0 0,-1 0 1,1 0-1,0 0 0,0 0 0,-1 0 0,1 0 1,0 0-1,0-1 0,0 1 0,0 0 0,0-1 1,0 1-1,1 0 0,47 22 351,-37-16-362,0-1 0,26 9-1,-5-4 194,-23-7-158,0-1 0,1 0 0,-1 0 0,0-1 0,18 1 0,-23-2-21,0-1 1,-1 1-1,1 0 0,0 0 0,6 2 0,11 3-85,-15-4 79,1 1-1,-1-1 1,0 1 0,-1 1-1,1-1 1,0 1 0,-1 0-1,0 1 1,8 7 0,-11-10 19,0 1-1,-1 0 1,0 0 0,1 0 0,-1 0-1,0 1 1,0-1 0,-1 0 0,1 1-1,-1 0 1,0-1 0,1 1 0,-1 5 0,1 3 72,-1 0 1,-1 23 0,0-15-23,-1-5 101,-1 0 0,0-1 0,-1 0 0,0 1 0,-2-1 0,-10 25 0,13-33-71,-1-1 0,-1 0 1,1 0-1,-1 0 1,0 0-1,0-1 0,0 1 1,0-1-1,-6 4 1,8-7-49,0 0 0,-1 0-1,1 0 1,-1 0 0,1 0 0,-1-1 0,0 1 0,1-1 0,-1 1 0,0-1 0,1 0 0,-1 0 0,0 0 0,-3-1 0,-41-7 161,-36-8-380,29 6-1824,2-2-3926,23 3 2859</inkml:trace>
</inkml:ink>
</file>

<file path=ppt/ink/ink2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49:29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492 34 832,'5'-7'13323,"-12"5"-8150,-1-2-6619,-31-9 3654,34 11-2016,0 1 0,0-1 1,0 1-1,-1 1 0,1-1 0,0 1 0,-1-1 1,1 2-1,0-1 0,-1 0 0,1 1 0,-9 3 0,-4 1 199,1 0-1,-24 13 0,20-9-91,1 2 0,0 0-1,0 1 1,2 1 0,-1 1-1,2 0 1,-30 31 0,44-41-252,-18 22 446,-27 42 0,43-60-453,0 0-1,1 0 0,0 1 1,1 0-1,-1-1 0,2 1 1,-1 1-1,1-1 0,1 0 1,-1 13-1,2-16-37,0 0 0,1-1 1,-1 1-1,2 0 0,-1 0 0,0 0 0,1-1 0,0 1 1,1-1-1,-1 0 0,1 1 0,0-1 0,0 0 0,1-1 1,-1 1-1,1 0 0,0-1 0,1 0 0,-1 0 0,0 0 1,1-1-1,10 6 0,-7-4 22,0-1 0,1-1-1,-1 0 1,1 0 0,0 0 0,0-1 0,0 0 0,1-1 0,-1 0 0,0-1 0,1 0-1,-1 0 1,17-3 0,-11-1-8,0 1-1,0-2 1,0 0-1,0-1 1,20-11-1,-26 11-7,0 1 0,0-1 0,-1-1-1,0 1 1,0-1 0,0-1 0,-1 1-1,0-1 1,7-12 0,-3 0-28,-1 0 0,-1-1 0,0-1 1,-2 1-1,0-1 0,4-30 0,-8 35 180,-3 16-155,0 27 582,0-6-330,1 0 0,1-1 0,5 26 0,-5-37-178,0 0 0,0-1 0,1 1 1,0 0-1,1-1 0,0 0 0,0 1 0,0-2 0,1 1 1,10 11-1,-10-13-55,0 1 0,1-1 0,0 0 0,0-1 0,1 0 0,-1 0 0,1 0 0,0 0 0,0-1 0,0 0 0,12 3 0,-18-6-175,1 0 0,-1 0 0,0 0-1,0 0 1,0 0 0,0 0 0,0 0 0,1 0 0,-1-1 0,0 1 0,0 0 0,0-1 0,0 1 0,2-2 0,10-10-9872</inkml:trace>
</inkml:ink>
</file>

<file path=ppt/ink/ink2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49:30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35 1824,'0'0'48,"0"-1"0,1 1 0,-1-1 0,0 0 0,0 1 0,1-1 0,-1 0 0,0 1 0,0-1 0,0 1 0,0-1 0,1 0 0,-1 0 0,0 1 0,0-1 0,-1 0 0,1 1 0,0-1 0,0 0 0,0 1 0,0-1 0,0 0 0,-1 1 0,0-2 0,-1-16 14116,2 18-14054,0 1 0,0-1 0,0 0 0,0 0-1,0 0 1,0 0 0,0 1 0,-8 11 2057,6-10-1952,1 0 0,-1 1 0,1-1 0,0 0 0,0 0 0,0 1 0,0-1 0,0 1 0,1-1 0,-1 1 0,1-1 0,-1 4 0,-5 40 1326,2-25-861,0 34 0,2 293 1554,3-309-2105,0-17-75,-1 0 1,-1 0 0,-4 27-1,4-36-203,3-3-747,-3-9 746,1-1 0,0 0 0,0 0 1,0 0-1,0 1 0,0-1 0,-1 0 0,1 0 1,0 0-1,0 1 0,0-1 0,-1 0 0,1 0 1,0 0-1,0 0 0,-1 0 0,1 0 0,0 1 1,0-1-1,0 0 0,-1 0 0,1 0 0,0 0 1,-1 0-1,1 0 0,0 0 0,0 0 0,-1 0 0,1 0 1,0 0-1,0 0 0,-1 0 0,1 0 0,0 0 1,0-1-1,-1 1 0,1 0 0,0 0 0,0 0 1,0 0-1,-1 0 0,1-1 0,-13-5-6581,11 2 4470</inkml:trace>
</inkml:ink>
</file>

<file path=ppt/ink/ink2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49:31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67 4224,'-23'-3'1365,"-1"0"10652,38 1-8413,54-8 815,37 5-2241,-1 0-1330,-2-1-550,48-7-639,-122 9-1244,6-1-891,-10-1-3014,-6 1 1821</inkml:trace>
</inkml:ink>
</file>

<file path=ppt/ink/ink2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49:32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79 496 4384,'-3'10'10675,"4"-9"-10341,10 8 2653,19 1-1720,-23-9-1053,-1 0-1,1 0 0,0-1 0,0 1 0,-1-2 0,1 1 1,0-1-1,10-3 0,-4 1 59,0-1 1,-1 0-1,20-10 0,-13 3-129,-1-1-1,0 0 0,-1-1 1,26-27-1,57-70 127,-94 103-252,58-76 62,-55 70-73,0-1-1,-2 1 0,1-2 1,7-23-1,-12 29-12,-1 0-1,-1-1 0,1-12 0,-1 17-6,-1 0 0,0 0-1,-1 1 1,1-1 0,-1 0-1,0 1 1,0-1 0,-3-8-1,4 12 29,-1 0-1,0 0 1,1 0 0,-1 0-1,0 0 1,0 0-1,1 0 1,-1 0-1,0 0 1,0 1-1,0-1 1,0 0 0,0 1-1,0-1 1,0 0-1,0 1 1,0-1-1,-1 1 1,1 0-1,0-1 1,0 1 0,0 0-1,-1 0 1,1 0-1,0 0 1,0 0-1,0 0 1,-1 0-1,1 0 1,0 0 0,0 0-1,-2 1 1,-2 1 69,1-1 0,0 1 1,0 0-1,0 0 1,0 0-1,0 1 1,-4 3-1,-19 17 215,0 1 0,1 1 0,1 2-1,2 0 1,1 1 0,-25 43 0,-60 137 679,39-69-834,-17 41 476,74-157-580,1 2 0,1-1 1,1 1-1,2 0 0,0 1 1,2 0-1,-2 27 0,5-36-4,-1-5-70,1 0 1,2 19 0,-1-29 32,0 0-1,0 0 1,0 0-1,1 0 1,-1 1 0,1-1-1,0 0 1,-1-1-1,1 1 1,0 0-1,0 0 1,0 0-1,0 0 1,0-1-1,1 1 1,-1 0-1,1-1 1,-1 1-1,1-1 1,-1 0-1,3 2 1,-1-2 16,0 0 0,-1 0 0,1-1 0,-1 1 0,1-1 0,0 0 0,-1 0 0,1 0 0,0 0-1,0 0 1,-1-1 0,1 1 0,-1-1 0,1 1 0,3-3 0,5-1 50,21-11 0,-32 15-63,32-19-48,0-1 0,-1-1 1,-1-2-1,-1-1 0,-2-2 1,0 0-1,30-40 0,-52 59 40,0 0-1,0 0 1,0 0-1,-1-1 0,0 1 1,0-1-1,-1 0 1,0 0-1,-1-1 0,1 1 1,-2 0-1,1-1 0,0-17 1,-3 21 21,1 0 0,-1-1-1,-1 1 1,-1-6 0,2 9-27,0 0-1,1 0 0,-1 1 1,0-1-1,1 0 1,0 0-1,0 0 1,-1-1-1,1 1 0,1-3 1,1-2-112,-2 7 125,0 1 1,0-1 0,0 0 0,1 0-1,-1 0 1,0 0 0,0 1-1,0-1 1,0 0 0,0 0-1,0 0 1,0 0 0,1 0-1,-1 0 1,0 1 0,0-1-1,0 0 1,0 0 0,1 0-1,-1 0 1,0 0 0,0 0-1,0 0 1,0 0 0,1 0-1,-1 0 1,0 0 0,0 0-1,0 0 1,1 0 0,-1 0-1,0 0 1,0 0 0,0 0-1,0 0 1,1 0 0,-1 0-1,0 0 1,0 0 0,0 0-1,0 0 1,1 0 0,-1 0-1,0-1 1,0 1 0,0 0-1,0 0 1,1 0 0,-1 0-1,0 0 1,0 0 0,0-1-1,0 1 1,0 0 0,0 0-1,0 0 1,0 0 0,0-1-1,0 1 1,1 0 0,-1 0-1,0 0 1,0-1 0,0 1-1,0 0 1,0 0 0,0 0-14,1 0 1,-1 1 0,1-1 0,-1 0-1,1 0 1,-1 0 0,1 1-1,0-1 1,-1 0 0,1 0-1,-1 0 1,1 0 0,0 0-1,-1 0 1,1 0 0,0 0-1,8 0 9,21 12 12,-12-5 609,30 8-1,-40-13-499,-1-1 0,1 0 0,0 0 0,0-1 0,0 0 0,-1-1 0,12-1-1,-4 0-8,-1-1 0,0-1-1,0 0 1,-1-1-1,26-13 1,15-17-1624,-48 30 1067,0 1 1,0-1-1,-1-1 1,1 1-1,-1-1 0,6-8 1,-7 6-2373</inkml:trace>
</inkml:ink>
</file>

<file path=ppt/ink/ink2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49:34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39 4224,'-5'-5'19109,"5"7"-18856,1 1 0,0-1 1,0 1-1,0-1 1,0 0-1,0 0 0,0 1 1,0-1-1,1 0 1,-1 0-1,1 0 0,2 2 1,0 1-15,1-1 0,0 1 0,8 5 0,-8-7-186,-1-1 0,1 0 0,0 0 0,-1-1 0,1 1-1,0-1 1,0 0 0,0 0 0,7 0 0,7-1 87,22-2 0,-20 1-74,73-3 262,282-26 58,288-32 46,-570 59 180,-16 1-4615,-83 13-3236,1 0-642,-3 4 2782,-5-5 1313</inkml:trace>
</inkml:ink>
</file>

<file path=ppt/ink/ink2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49:36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12 446 4064,'-11'2'9630,"23"2"-6465,15 1-947,-22-5-2027,0 0 0,-1-1 0,1 0 0,0 0 0,-1 0 0,0-1 0,1 0 0,-1 0 1,0 0-1,0 0 0,0 0 0,5-5 0,4-3 219,24-25 0,-28 26-269,-7 5 148,-2 9-29,2 120 938,7 0 1,37 195-1,-40-289-1117,36 161 585,-36-169-612,-1 1-4,16 40 0,-21-64-52,0 1 0,0-1 0,0 0 0,0 0 0,0 0 1,0 0-1,0 0 0,0 0 0,1 0 0,-1 0 0,0 0 0,0 1 0,0-1 0,0 0 0,0 0 0,0 0 0,0 0 0,0 0 0,0 0 0,1 0 0,-1 0 0,0 0 1,0 0-1,0 0 0,0 0 0,0 0 0,0 0 0,0 0 0,1 0 0,-1 0 0,0 0 0,0 0 0,0 0 0,0 0 0,0 0 0,0 0 0,0 0 0,1 0 1,-1 0-1,0 0 0,0 0 0,0 0 0,0 0 0,0 0 0,0 0 0,0 0 0,0 0 0,1 0 0,-1 0 0,0-1 0,0 1 0,0 0 0,0 0 0,0 0 0,0 0 1,0 0-1,0 0 0,0 0 0,0 0 0,0-1 0,0 1 0,0 0 0,0 0 0,0 0 0,0 0 0,1-7-160,0 1 0,0-1 0,-1 1 1,0-1-1,-1-7 0,1-7-216,17-497-1499,-15 472 1793,6-173-30,-8 30 130,0 184 31,1 0-1,-1 0 1,1 1-1,0-1 1,0 1 0,1-1-1,-1 1 1,1-1-1,0 1 1,0 0-1,1 0 1,-1 0-1,1 0 1,0 0 0,0 0-1,0 1 1,0 0-1,1-1 1,3-2-1,1 1 104,-1 0-1,1 0 1,0 1-1,0 0 1,1 0 0,-1 1-1,1 0 1,0 0-1,12-1 1,36-4 336,63-1 0,60 8 427,-89 2-548,37 0-286,267-11 530,-363 5-563,0 0 0,35-13 0,58-25 94,-123 43-223,16-8 94,-18 8-199,1-1-1,0 1 1,-1 0 0,1-1 0,-1 1-1,1-1 1,-1 1 0,1-1 0,-1 1 0,1-1-1,-1 1 1,1-1 0,-1 0 0,0 1-1,1-1 1,-1 0 0,0 1 0,1-1-1,-1 0 1,0 1 0,0-2 0,-8 40-22297</inkml:trace>
</inkml:ink>
</file>

<file path=ppt/ink/ink2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49:36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278 130 5632,'-2'-2'427,"0"1"0,0-1 0,0 1 0,0 0 0,-1 0-1,1 0 1,0 0 0,-1 0 0,1 0 0,-1 1 0,1-1 0,-1 1 0,1 0 0,-1-1 0,0 1 0,1 0 0,-1 1 0,1-1 0,-1 0 0,1 1 0,-1-1-1,1 1 1,-1 0 0,-2 1 0,-2 1 193,0 0 0,-1 1 0,1 0 0,1 0 0,-1 0 0,-8 8 0,0 2-75,2 0 1,0 1 0,0 0-1,2 1 1,0 1 0,1 0-1,-16 34 1,17-29-412,1 1 1,1 0-1,1 1 1,1-1-1,0 1 1,0 25-1,5-41-106,-1 0 0,1 0-1,1 0 1,-1 0 0,2 0 0,-1-1-1,1 1 1,0 0 0,0-1 0,1 1-1,0-1 1,0 0 0,1 0-1,0 0 1,0 0 0,1-1 0,0 0-1,0 0 1,12 11 0,-7-9 0,1 0 1,0 0-1,0-2 1,1 1-1,-1-1 1,2-1-1,-1 0 1,0-1-1,1 0 0,0-1 1,0 0-1,23 1 1,-7-3 34,-1-1 1,1-1 0,-1-2-1,52-11 1,-61 10-44,-1-1-1,0-1 1,0-1 0,28-14 0,-36 15-4,0 0 1,-1 0 0,0-1 0,0 0 0,-1-1-1,0 0 1,0 0 0,-1 0 0,7-12-1,-3 3-2,-1-1-1,-1-1 1,0 0-1,-2 0 1,0-1-1,-1 0 1,-1 0-1,-1 0 1,-1-1-1,-1 1 1,0-1-1,-2 0 1,0 0-1,-1 1 1,-2-1-1,-7-35 1,7 45-2,-1 1 0,0-1 1,-1 1-1,0 0 0,0 0 1,-1 1-1,0-1 0,-1 1 1,0 0-1,0 1 0,-1 0 1,0 0-1,-1 1 0,0 0 1,-17-11-1,8 9 29,0 0 1,-1 1-1,-1 1 0,-37-9 1,44 13-138,0 1 0,0 0 0,0 1 0,-1 0 0,1 1 1,0 1-1,-1 0 0,-22 5 0,33-5-1,0 0 1,0 0-1,0 1 0,1-1 0,-1 0 1,0 1-1,-4 3 0,6-4-248,0 0-1,-1 0 1,1 1 0,0-1-1,0 1 1,0-1 0,0 1-1,0-1 1,0 1 0,0-1-1,0 3 1,0-2-79,1 0 0,0 0 0,0 0 1,0 0-1,0 0 0,0 0 0,0 0 0,0 0 0,1 0 1,-1 0-1,1 0 0,-1 0 0,1 0 0,0 0 0,0 0 1,0-1-1,0 1 0,0 0 0,0-1 0,0 1 0,0-1 0,1 1 1,-1-1-1,3 3 0,24 16-4701,8 4 1733</inkml:trace>
</inkml:ink>
</file>

<file path=ppt/ink/ink2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49:37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12 8896,'-4'-6'1308,"0"1"664,12 11 3931,-5-4-5116,0 1-1,-1 0 0,1 1 0,-1-1 1,3 4-1,6 9 576,78 80 2350,-15-20-2235,24 27-758,-83-86-800,-1 1-1,-1 1 0,-1 0 0,11 23 0,-12-17-1422,2-3 421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3:09:12.27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100 132 11232,'-61'-56'5056,"37"28"-4385,15 19 353,9 4-704,-5-7-1184,10 8 448,4-4-1983,10 2 1343,19 3-4896,4 3 3328</inkml:trace>
</inkml:ink>
</file>

<file path=ppt/ink/ink2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49:39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70 1824,'1'-1'118,"1"-1"1,-1 0 0,0 1-1,0-1 1,1 0-1,-1 1 1,1 0-1,-1-1 1,1 1-1,0 0 1,0 0-1,-1 0 1,1 0-1,0 0 1,0 0 0,0 0-1,0 1 1,0-1-1,4 0 1,18-9 3019,13-22 6024,-37 32-8988,0 0-1,1-1 0,-1 1 0,0 0 0,1-1 693,-1 1-693,0 0 0,0-1 0,1 1 0,-1 0 0,0 0 0,0 0 0,1 0 0,-1 0 1,0 0-1,0-1 0,1 1 0,-1 0 0,1 0 0,-2 3 39,1 0 0,-1 0 0,1-1 0,-1 1 0,0 0 1,0 0-1,0-1 0,0 1 0,0-1 0,-2 3 0,-19 26 880,12-18-645,-15 21 40,-91 136 669,111-162-1146,-33 51 46,34-54-57,0 1 0,0-1 0,-1 0 0,0 0 0,0-1 0,-1 1 0,-9 5 0,14-9-9,0 0-1,0-1 1,-1 1 0,1-1-1,0 1 1,-1-1-1,1 1 1,0-1 0,-1 0-1,1 0 1,0 1-1,-1-1 1,1 0 0,0 0-1,-1 0 1,1-1-1,0 1 1,-1 0-1,1 0 1,0-1 0,-3 0-1,3 0-33,-1 0 0,0-1 0,1 1 0,-1 0 0,1-1 0,0 1 0,-1-1 0,1 0 0,0 1 0,0-1-1,0 0 1,0 1 0,0-4 0,-2-2-80,1-1-1,0 0 1,0 0-1,1 1 1,0-1-1,0-11 1,1 13 113,0 0 1,1 0 0,-1 0-1,1 0 1,1 0-1,-1 1 1,1-1-1,0 0 1,0 1 0,1-1-1,0 1 1,5-8-1,-5 9 91,0 1-1,0-1 1,0 1-1,1 0 1,-1 0-1,1 0 1,0 1 0,0-1-1,0 1 1,0 0-1,0 0 1,0 0-1,1 1 1,-1-1-1,1 1 1,-1 0-1,6 0 1,0 0 122,0 0-1,-1 1 1,1 1 0,0 0 0,-1 0 0,1 1-1,0 0 1,-1 0 0,11 5 0,-6-1 71,-1 0 1,0 2-1,0-1 1,0 1-1,14 13 0,6 10 152,-1 1 0,52 69-1,-75-90-471,30 35-527,-21-28-2974,-18-18 3351,0 0 0,0 1 0,1-1 0,-1 0 0,0 0 0,1 1 0,-1-1 0,0 0 0,1 0 0,-1 1 0,0-1 0,1 0 0,-1 0 1,0 0-1,1 0 0,-1 1 0,0-1 0,1 0 0,-1 0 0,1 0 0,-1 0 0,0 0 0,1 0 0,-1 0 0,1 0 0,1-3-1910,-2 3 1805,0 0 1,1-1 0,-1 1 0,0-1 0,0 1 0,0-1 0,0 1-1,0 0 1,0-1 0,0 1 0,0-1 0,0 0 0,0-1-674,0-1 0,-1 0 0,1 0 0,-1 0 0,1 1 0,-3-5 0,-12-15-4326</inkml:trace>
</inkml:ink>
</file>

<file path=ppt/ink/ink2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49:21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39 3136,'-25'4'10752,"20"-2"-8531,-9 1 7488,20-3-9352,12 4-77,1-1 1,0 0-1,29-1 0,59-8 506,-3 1-240,-17 7-20,-30 0-178,79-8 0,-116 6-137,8 1-1404,-54-16-6812,-18-12-3605,33 22 8533</inkml:trace>
</inkml:ink>
</file>

<file path=ppt/ink/ink2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49:21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95 3648,'-9'9'11061,"10"-9"-10843,-1 1 0,0-1 0,0 0 0,0 1 0,0-1 0,0 1 0,0-1 0,0 0-1,0 1 1,1-1 0,-1 0 0,0 1 0,0-1 0,1 0 0,-1 1 0,0-1 0,0 0 0,1 0 0,-1 1 0,0-1 0,1 0 0,-1 0 0,0 1 0,1-1 0,-1 0 0,0 0 0,1 0 0,-1 0 0,1 0 0,-1 0-1,0 1 1,1-1 0,0 0 0,16 0 3971,-9 0-4727,16-2 1008,0 0 1,35-9-1,-15 3-111,150-19 870,-40 6-420,-132 17-673,25-9 0,16-3-67,-53 14-330,28-3-196,-14 3-3587,-19 4 1958</inkml:trace>
</inkml:ink>
</file>

<file path=ppt/ink/ink2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49:43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1184 2976,'-28'3'5680,"30"-2"-5255,1-1 1,-1 1-1,1-1 1,-1 1-1,1 0 1,-1-1 0,0 1-1,4 2 1,6 3 592,-5-4-735,0 0 1,1 0 0,-1-1-1,1 0 1,-1 0 0,1-1-1,-1 0 1,1 0 0,-1-1-1,1 0 1,11-3 0,-9 1-149,-1 0 0,0-1 1,0 0-1,0-1 0,-1 0 1,0 0-1,0 0 0,0-1 0,8-9 1,14-16 109,-2-2 0,27-41 0,-26 33-84,160-205 36,-34 24 0,-142 200-165,-2 0-1,0-1 0,-1-1 0,-1 1 1,-1-2-1,8-44 0,-12 48-17,-2-1 0,0 0-1,-1 1 1,-3-25 0,1 35-23,0 0 1,-1 0-1,0 0 1,-1 0-1,0 1 1,-1-1 0,0 1-1,-1 0 1,-10-18-1,12 25 2,1 0 1,0 1-1,-1-1 0,1 0 1,-1 1-1,0-1 0,1 1 1,-1 0-1,0 0 0,-1 0 1,1 0-1,0 1 0,0-1 1,-1 1-1,1 0 0,-1 0 1,1 0-1,-1 0 0,-7 0 1,6 1 14,1 1 0,-1-1 0,0 1 0,1 0 0,-1 0 0,1 0 0,-1 1 0,1 0 0,0 0 0,0 0 0,0 0 0,0 0 0,0 1 0,0 0 0,-4 4 0,-8 10 188,0 1 1,1 1-1,1 0 0,1 1 1,-12 26-1,-11 26 890,-41 115-1,64-146-845,1 0 0,3 0-1,1 1 1,-3 66 0,10-56-36,1 1 0,3-1 1,12 70-1,-13-110-157,1 0 1,0 0-1,0 0 1,1-1-1,1 1 1,11 20-1,-14-29-37,0 0-1,0 0 1,0 0 0,1-1-1,-1 1 1,1-1 0,0 1-1,-1-1 1,1 0 0,0 0-1,0 0 1,1-1 0,-1 1-1,0-1 1,1 1 0,-1-1-1,0 0 1,1 0 0,-1-1-1,1 1 1,0-1 0,-1 0-1,1 0 1,-1 0 0,1 0-1,-1 0 1,7-2 0,4-2 53,0-1 1,0 0 0,0 0-1,-1-1 1,1-1 0,-2-1 0,1 0-1,-1 0 1,20-19 0,5-9 92,47-58 0,-69 77-103,-11 11-37,1 1 0,0-1 0,1 1 0,-1 0 0,12-7 0,-16 11-3,1 1 0,-1-1 0,0 0-1,0 1 1,0-1 0,1 1 0,-1-1 0,0 1 0,1 0-1,-1-1 1,1 1 0,-1 0 0,0 0 0,1 0 0,-1 0-1,0 0 1,1 0 0,-1 1 0,1-1 0,-1 0 0,0 1-1,1-1 1,-1 1 0,0-1 0,0 1 0,1 0 0,-1-1-1,0 1 1,0 0 0,0 0 0,0 0 0,0 0 0,0 0-1,0 0 1,0 0 0,0 2 0,3 3 58,0 1 0,0 0 0,-1 0 1,0 0-1,-1 0 0,0 1 0,0-1 0,-1 1 1,1-1-1,-1 16 0,-1 4 191,-6 46 1,5-63-211,0 1-5,0-8-32,0-1 0,1 1 0,0 0 0,-1 0 0,1-1 1,0 1-1,1 0 0,-1-1 0,0 1 0,1 3 0,9-18-132,23-49 383,0 0-286,-28 54-1,0 0-1,0 0 1,1 0-1,0 0 1,12-9-1,-16 14 35,-1 1-1,1 0 0,0 0 1,0 0-1,0 0 1,0 0-1,1 0 1,-1 0-1,0 0 1,0 1-1,0 0 1,1-1-1,-1 1 1,0 0-1,1 0 0,-1 0 1,0 0-1,0 0 1,1 1-1,-1-1 1,0 1-1,0-1 1,1 1-1,-1 0 1,0 0-1,0 0 1,0 0-1,3 3 0,5 3 138,-1 0-1,0 1 0,0 0 0,10 15 1,0-3-90,-11-12-341,18 20 705,-11-8-4535,-15-20 3983,0 0 1,0 1-1,0-1 0,18-1-13072</inkml:trace>
</inkml:ink>
</file>

<file path=ppt/ink/ink2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49:44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24 3328,'-4'-1'516,"4"-1"373,10-3 1622,20-5 2773,-23 7-3193,-7 3-1932,1 0-1,-1-1 1,1 1-1,-1 0 1,1 0-1,-1-1 1,0 1-1,1 0 1,-1 0-1,1 0 1,-1 0-1,1 0 1,-1-1-1,1 1 1,-1 0-1,1 0 1,-1 0-1,1 1 1,-1-1-1,1 0 1,-1 0-1,1 0 1,-1 0-1,1 0 1,-1 1-1,1-1 1,-1 0-1,1 0 1,-1 1 0,1-1-1,-1 0 1,0 0-1,1 1 1,-1-1-1,0 1 1,1-1-1,-1 0 1,0 1-1,1-1 1,-1 1-1,0-1 1,0 1-1,0-1 1,1 1-1,-1-1 1,0 1-1,0-1 1,0 1-1,0-1 1,0 2-1,1 5 132,-1 0 0,1 1-1,-1-1 1,-1 1-1,0-1 1,0 1 0,0-1-1,-5 12 1,3-5-11,-9 41 151,-31 121 512,-13-6-256,49-154-652,-87 226 662,76-188-595,3 1 1,-13 87 0,26-132-77,2-1 1,-1 1 0,2 14 0,-1-22-14,0 1 1,1 0-1,-1-1 0,1 1 1,-1-1-1,1 1 1,0 0-1,0-1 1,1 0-1,-1 1 1,0-1-1,1 0 1,-1 1-1,1-1 1,0 0-1,2 2 0,2 0 22,-1-1 0,1 0 0,-1 0 0,1 0 0,0-1-1,0 0 1,0 0 0,0-1 0,0 1 0,0-1 0,1-1-1,-1 1 1,0-1 0,1 0 0,11-2 0,7-2 152,0-1 0,38-13 0,-52 14-112,183-63 150,-142 50-603</inkml:trace>
</inkml:ink>
</file>

<file path=ppt/ink/ink2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49:44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1 105 6976,'0'0'202,"1"-1"1,-1 1-1,1-1 0,-1 1 1,0 0-1,1-1 1,-1 1-1,1-1 0,-1 1 1,0-1-1,1 1 1,-1-1-1,0 0 0,0 1 1,0-1-1,1 1 1,-1-1-1,0 0 0,0 1 1,0-1-1,0 0 1,0 0 24,0 0 0,0 1 0,0-1 0,0 1 0,0-1 0,1 0 0,-1 1 0,0-1 0,0 0 0,1 1 0,-1-1 0,0 1 0,1-1 0,-1 1 0,1-1 0,1-1 324,0 1 0,-1 0 1,1 0-1,0 0 0,1 0 0,-1 0 0,0 0 1,0 1-1,0-1 0,3 1 0,29-5 2920,-23 4-2627,87-2 1671,-44 3-2097,9-3-266,-1-1-1,76-17 0,-105 14-484,38-9-5811,-3 5-6568,-31 9 7651</inkml:trace>
</inkml:ink>
</file>

<file path=ppt/ink/ink2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49:45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16 5408,'-8'-16'17103,"11"38"-13956,-2-18-3001,0 1 0,0-1-1,0 1 1,0-1 0,1 0 0,3 8 0,6 16 198,-8-7-64,0 1 0,-2 39 0,-1-33-145,4 28-1,-3-53-274,1 28 551,-5-19-1061,3-11 572,0-1 1,0 0-1,0 0 0,0 0 0,-1 1 1,1-1-1,0 0 0,0 0 0,0 0 0,-1 0 1,1 1-1,0-1 0,0 0 0,-1 0 0,1 0 1,0 0-1,0 0 0,-1 0 0,1 0 1,0 0-1,0 0 0,-1 0 0,1 0 0,0 0 1,-1 0-1,1 0 0,0 0 0,0 0 1,-1 0-1,1 0 0,0 0 0,0 0 0,-1-1 1,1 1-287,-1 0 1,1-1 0,-1 1 0,-1-3-2180,2 3 2179,-1-1 1,1 1 0,0-1 0,0 1-1,0-1 1,-1 1 0,1-1 0,0 1-1,0-1 1,0 0 0,0 1 0,0-1-1,0 1 1,0-1 0,0 1-1,0-1 1,0 1 0,1-1 0,-1 1-1,0-1 1,0 1 0,0-1 0,1 1-1,-1-1 1,0 1 0,0-1 0,1 1-1,-1-1 1,2-1-1090,6-3-2328</inkml:trace>
</inkml:ink>
</file>

<file path=ppt/ink/ink2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49:45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1 7040,'-10'2'2811,"18"-4"-1585,-8 2-1127,0 0-1,0 1 1,0-1-1,1 0 1,-1 0-1,0 0 1,0 0 295,0 0-295,1 1-1,-1-1 1,0 0-1,0 0 1,0 0 0,0 0-1,0 0 1,0 0-1,0 1 1,0-1-1,0 0 1,0 0-1,0 0 1,0 0 0,0 1-1,0-1 1,0 0-1,0 0 1,0 0-1,0 0 1,0 0 0,0 1-1,0-1 1,0 0-1,0 0 1,0 0-1,0 0 1,0 0-1,0 1 1,-2 8 1199,1-8-573,-3 26 2303,2-8-1778,-2 0-1,0-1 1,-8 23-1,-3 5 52,-10 54-1,3-11-701,7-31-326,-32 101 172,39-136-504,-2 0-1,0 0 1,-2-1 0,-23 33-1,34-53-187,-13 14-1155,14-16 1227,0 1-1,0-1 1,-1 0 0,1 1 0,-1-1 0,1 0-1,0 1 1,-1-1 0,1 0 0,-1 0 0,1 1 0,0-1-1,-1 0 1,1 0 0,-1 0 0,1 1 0,-1-1-1,1 0 1,-1 0 0,1 0 0,-1 0 0,1 0 0,-1 0-1,1 0 1,-1 0 0,1 0 0,-1 0 0,1 0-1,-1-1 1,1 1 0,-1 0 0,1 0 0,-1 0 0,0-1-1,1 0-107,-1 1 0,1-1 0,0 0 0,0 1-1,-1-1 1,1 1 0,0-1 0,0 0-1,0 1 1,0-1 0,0 0 0,0 1 0,0-1-1,0 0 1,0 0 0,0 1 0,0-1 0,0 0-1,0 1 1,1-2 0,5-14-4873,3 3 2164</inkml:trace>
</inkml:ink>
</file>

<file path=ppt/ink/ink2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49: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15 129 5216,'-15'2'6331,"17"-2"-5954,-1-1 0,0 1 0,0 0 0,0-1 1,0 1-1,0-1 0,0 0 0,0 1 1,-1-1-1,1 0 0,0 0 0,0 0 0,0 1 1,0-3-1,8-7 602,-1-1 1,2 2-1,-1-1 1,1 1-1,15-10 1,-13 10-760,-2 2-65,-1 1 0,0 0 1,1 0-1,0 1 1,13-5-1,-21 10-131,-1-1 0,0 1 0,0-1 0,1 1 0,-1 0 1,0 0-1,1 0 0,-1 0 0,0 0 0,0 0 0,1 0 0,-1 0 0,0 1 1,1-1-1,-1 0 0,0 1 0,0-1 0,0 1 0,1-1 0,-1 1 0,0 0 0,0-1 1,0 1-1,0 0 0,0 0 0,0 0 0,0 0 0,0 0 0,-1 0 0,1 0 0,0 0 1,-1 0-1,1 0 0,0 0 0,-1 0 0,1 2 0,0 0 19,0 1 0,-1-1 0,1 0 0,-1 1 0,1-1 0,-1 0 0,0 1 0,-1-1 0,1 0 0,0 1 0,-1-1 0,-1 6 0,-5 5 73,0 0 1,-1 0 0,0 0 0,-1-1 0,-10 12-1,-4 6 469,-8 6 104,21-25-375,1-1 1,-11 17-1,19-26-283,1-1 1,-1 0-1,0 0 0,1 0 1,-1 0-1,1 1 1,0-1-1,-1 0 0,1 0 1,0 1-1,0-1 1,0 0-1,0 1 0,0-1 1,0 0-1,0 3 1,0-4-6,1 1 0,-1 0 0,1 0 1,-1 0-1,1 0 0,-1 0 0,1-1 1,0 1-1,-1 0 0,1 0 0,0-1 1,-1 1-1,1 0 0,0-1 0,0 1 1,0-1-1,1 1 0,2 1 36,1-1-1,-1 1 1,1-1-1,-1 0 1,1-1-1,0 1 1,8-1-1,130-8 565,-26-1-3360,-38 11-4779,-42 2 3418</inkml:trace>
</inkml:ink>
</file>

<file path=ppt/ink/ink2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49:47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3 6048,'-3'0'1020,"-19"-2"11533,23 6-12306,-1 0 0,1 0 0,1 0 0,-1 0 0,0 0 0,1 0 0,0-1 0,3 7 0,4 6 79,-2 5 83,-2 0-1,1 0 1,-2 1-1,2 41 1,0-5-52,22 195 1179,-17-134-973,5 71 52,5 174 20,11 754 1109,-32-762-1365,10 72-232,0-245-6609,-10-181 6092,3 12-2582,-2-13 2281,-1-1 447,0 0 0,0 0 1,1 1-1,-1-1 0,0 0 0,1 0 1,-1 0-1,0 0 0,1 0 1,-1 0-1,0 1 0,1-1 0,-1 0 1,0 0-1,1 0 0,-1 0 1,1 0-1,-1 0 0,0-1 1,1 1-1,-1 0 0,0 0 0,1 0 1,-1 0-1,0 0 0,1 0 1,-1-1-1,0 1 0,0 0 0,1 0 1,-1 0-1,0-1 0,1 1 1,17-11-4865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3:09:13.77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235 53 3072,'-1'-1'244,"0"0"0,1-1 0,-1 1 0,1 0 0,-1 0 0,1 0 0,0-1 0,-1 1 0,1 0 0,0-1 0,0-1 0,-12-11 5937,10 12-5913,-1 0 1,1 0-1,0 0 0,-1 1 1,1-1-1,-1 1 0,1-1 1,-1 1-1,1 0 0,-1 0 1,0 0-1,0 0 0,0 0 0,0 1 1,1-1-1,-1 1 0,0 0 1,0 0-1,0 0 0,0 0 1,-5 2-1,-1-1 42,1 0 0,-1 1 1,1 0-1,0 1 0,0 0 0,-12 6 0,14-5-206,0 0 0,0 1-1,0-1 1,1 1 0,0 0-1,0 0 1,1 1 0,-1 0-1,1-1 1,0 1 0,1 1-1,-6 11 1,6-10-59,0 0 1,1-1-1,-1 1 0,2 0 0,-1 0 0,1 0 1,1 1-1,-1-1 0,1 0 0,2 16 1,0-15-17,0 0 0,0-1 0,1 1 0,0-1 0,1 0 0,0 0 0,0 0 0,1 0 0,8 10 0,-11-15-18,1 0-1,-1 0 1,1 0-1,0-1 1,0 1 0,0-1-1,0 0 1,1 0-1,-1 0 1,1 0-1,-1 0 1,1-1 0,-1 0-1,1 0 1,0 0-1,0 0 1,0 0-1,-1-1 1,1 0-1,0 0 1,0 0 0,0 0-1,0 0 1,5-2-1,-5 1-23,0 0 0,0 0 0,0-1 0,0 0 0,-1 1 0,1-1 0,0 0 0,-1-1 0,0 1 0,1-1 0,-1 1 0,0-1 0,0 0 0,3-5 0,-2 3 37,-2 0-1,1 1 0,0-2 1,-1 1-1,0 0 0,0 0 0,0-1 1,-1 1-1,2-11 0,-2 8 19,-1 1-1,0 0 0,0 0 1,0 0-1,-1-1 1,0 1-1,-1 0 0,1 0 1,-1 0-1,-1 0 0,1 1 1,-1-1-1,0 0 1,-1 1-1,0 0 0,-8-11 1,7 12-62,1 0 1,-1 0-1,-1 0 0,1 1 1,-8-5-1,12 9-8,0-1-1,1 1 0,-1-1 0,0 1 1,1-1-1,-1 1 0,1-1 1,-1 1-1,0-1 0,1 0 0,-1 1 1,1-1-1,0 0 0,-1 1 1,1-1-1,0 0 0,-1 0 0,1 1 1,0-1-1,0 0 0,-1-1 1,2-2 899,4-1-1642,-13-10-12306,7 12 12211,5 2-1283</inkml:trace>
</inkml:ink>
</file>

<file path=ppt/ink/ink2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49:50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6 698 4736,'-3'-10'560,"3"8"-429,-1 0 0,0-1-1,1 1 1,0 0-1,-1-1 1,1 1 0,0-1-1,0 1 1,0 0 0,1-1-1,0-2 1,4-125 3090,4 47-1662,18-137 994,-22 182-2450,-4 28-64,0-1-1,1 0 1,0 1 0,1-1-1,0 1 1,4-10-1,-3 11 94,-4 9-94,0-1-1,0 1 1,0 0 0,0-1-1,0 1 1,0 0 0,1-1 0,-1 1-1,0 0 1,0-1 0,0 1-1,0 0 1,1 0 0,-1-1 0,0 1-1,0 0 1,1 0 0,-1-1-1,0 1 1,0 0 0,1 0 0,-1 0-1,0-1 1,1 1 0,10 10 620,-7-6-501,0 1 0,0-1 0,1-1 0,-1 1 0,1-1 0,0 1 0,0-1 0,0-1 0,1 1 0,-1-1 0,0 0 0,1 0 0,6 1 0,8 1 64,0 0 0,1-2-1,21 1 1,63-5 5,-46 0-168,99-8 327,81-3 841,-158 12-1050,88-1 77,80-3-95,-103 4-118,-62 3-139,155 5 131,59 1-144,-16-19 452,332 2-557,-263 20 223,144 8-92,773-16 518,-1195-6-410,152-10-108,454-22 129,-371 49 42,-235-9-77,48 6-96,49-1 96,-107-7 32,48-1 27,-1-5-1,0-4 1,160-32 0,-155 21-62,193-6 0,-132 6-161,-47 3 296,172 8-219,-77 5 164,-165-2-98,26 0-81,253 16 195,103 26 166,-179-17-374,460 17 1107,-680-37-896,129 6 173,79 2 65,-224-9-323,-1 1 16,0-2-1,0 0 1,0-2-1,25-5 1,-40 7 322,-10 1-358,1 0 0,-1 0 0,0 0 0,0 0 0,1 1 0,-1-1 0,0 0 0,0 0 0,0 0 0,1 0-1,-1 0 1,0 0 0,0 0 0,0 0 0,0 1 0,1-1 0,-1 0 0,0 0 0,0 0 0,0 0 0,0 1 0,0-1 0,1 0 0,-1 0-1,0 0 1,0 1 0,0-1 0,0 0 0,0 0 0,0 1 0,0-1 0,0 0 0,0 0 0,0 0 0,0 1 0,0-1 0,0 0 0,0 0 0,0 1-1,0-1 1,0 0 0,0 0 0,0 0 0,0 1 0,0-1 0,-1 0 0,-3 12-28,3-10 39,-3 11 31,-3 22 0,-3 10-198,-4 12 119,2 1 0,-7 109-1,13-110 10,-25 487-99,29-504 128,-1 123 81,-3 58 4,-9 143-117,-3 37 144,4-175-204,-14 165 520,-1 100-631,28-300 624,1-117-474,5 45 46,1-1 254,-1-69-2610,-5-48 2336,0-1 0,0 1 1,0 0-1,0 0 0,-1 0 0,1-1 0,0 1 0,0 0 0,-1 0 0,1 0 0,0-1 0,-1 1 0,1 0 1,-1-1-1,1 1 0,-1 0 0,1-1 0,-1 1 0,1-1 0,-1 1 0,0-1 0,1 1 0,-2 0 0,-21 7-252,3-1 79,12-4 119,0 0 1,0 0-1,0-1 1,-11 2-1,-5 2 73,-19 3 12,0-3 0,0-1-1,-46 0 1,-11 0-104,-199 26-84,-46 4-517,-135 14 366,51-5 239,-2-19-71,-11-36 233,-2-24 66,284 22-106,-40-3-71,-418-40 37,174 19-77,257 24 206,-45-2-40,-470 12 584,361 5-455,-32-9-289,-243 6 259,599 2-174,-402 27 740,101 0-873,-432 49 606,621-60-316,-398 62 602,-61 22 137,421-74-549,-34 4 71,-2-17 31,185-14-371,-66-2 481,70 1-583,1 0 0,0-2 0,0 0 0,-15-5 1,24 7-28,1-1 0,-1 0 0,1 0 0,0 0 0,-1 0 1,-4-4-1,7 5 51,0-1 1,-1 1-1,1 0 1,0-1-1,0 1 1,0 0-1,0-1 1,0 1 0,1-1-1,-1 0 1,0 1-1,1-1 1,-1 0-1,1 1 1,-1-1-1,1-2 1,0 1 37,0 0 0,0 1 0,0-1 1,-1 1-1,1-1 0,-1 1 0,1-1 0,-1 1 1,0 0-1,0-1 0,0 1 0,0 0 0,-3-4 1,-34-55 67,-30-76 16,27 50-880,26 56 311,-58-101-3113,67 123 1385,1 0 0,-8-17 1,13 25 1951,-1 0 1,1 1-1,0-1 1,-1 0-1,1 0 1,0 1-1,0-1 1,0 0-1,0 0 1,-1 1-1,1-1 1,0 0-1,1 0 1,-1 0 0,0 1-1,0-2 1,1 2-138,-1-1 0,1 1 0,-1 0 1,1-1-1,-1 1 0,1 0 0,-1 0 1,1-1-1,0 1 0,-1 0 0,1 0 0,-1 0 1,1 0-1,-1 0 0,1 0 0,0 0 1,0 0-1</inkml:trace>
</inkml:ink>
</file>

<file path=ppt/ink/ink2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51:54.31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275 100 3072,'0'-1'58,"1"0"15,-1 1 0,0-1 0,0 1 0,1 0 0,-1-1 0,0 1 0,0-1 0,1 1 0,-1-1 1,1 1-1,-1 0 0,0-1 0,1 1 0,-1 0 0,1-1 0,-1 1 0,1 0 0,-1 0 0,4-1 2998,-1-7 476,-4-4-3014,-1-43-64,0 43 50,-1 9-275,2 4-226,1-1 1,-1 1-1,0 0 1,1 0-1,-1 0 1,1 0-1,-1 0 1,1 0-1,0 0 1,-1 0-1,1 0 1,0 0-1,0 0 1,-1 1-1,-6 55 302,7-56-298,0 1 0,-1-1 0,1 1 0,0-1 0,-1 0 0,1 1 0,-1-1 0,1 1 0,-1-1 0,0 0 0,-1 3 0,-6-2 203,4-1-111,-13 5 281,1 1-1,0 0 1,0 1-1,1 1 1,-25 19 0,30-20-335,1 0 1,0 1 0,1 0 0,0 1 0,0 0 0,1 0-1,0 0 1,1 1 0,-5 12 0,2-1-27,1 1 0,1 0 0,1 0 0,1 0 0,1 1 0,1 0 0,1 35 0,3-47 39,0 1-1,1-1 1,0 0 0,6 15 0,-3-10 32,-4-13-70,0 0 1,1 0-1,-1 0 1,1 0-1,0 0 0,1 0 1,-1 0-1,0 0 0,1-1 1,4 5-1,-5-6-5,-1-1 0,1 0-1,0 1 1,-1-1 0,1 0 0,0 0 0,0 0-1,0-1 1,0 1 0,0 0 0,0-1 0,0 1-1,0-1 1,0 0 0,0 1 0,0-1 0,0 0-1,0 0 1,0 0 0,0-1 0,0 1-1,0 0 1,3-2 0,3-1 41,-1 0 0,1-1 0,-1 1 0,0-2 0,0 1 0,-1-1 0,1 0 1,-1 0-1,0-1 0,5-6 0,5-7-35,-1-1 0,13-21 1,-5 5 47,-2-1 1,-2-1-1,-1 0 0,-1-2 1,12-48-1,-26 80-81,-1 1 0,-1-1 0,1 1 0,-1-1 0,-1 0 0,1 0 0,-1 1 0,-1-1 0,0 0 0,0 1 0,0-1 0,-1 1 0,0-1 0,0 1 0,-4-9 0,1 4 40,4 10-43,1 0 0,-1 1 0,0-1 0,0 0 0,1 0 0,-1 1 0,0-1 0,0 1 0,-1-1 0,1 1 0,0-1 0,0 1 0,-1 0 0,1-1 0,-1 1 0,-2-2 0,3 3 0,0 0-1,0 0 1,0-1-1,0 1 1,0 0-1,0 0 1,0 0-1,0 0 1,0 1-1,0-1 1,0 0-1,0 0 1,0 0 0,0 1-1,0-1 1,0 1-1,0-1 1,0 1-1,0-1 1,1 1-1,-1-1 1,0 1-1,-1 1 1,-15 17 10,16-17-30,-3 4 55,0 1 0,0 0 0,1 0 0,0 0 0,1 0 0,-1 0 0,-2 13 0,-4 55 104,8-58-94,-3 33 95,3-1 1,9 91-1,-6-129-84,0 0-1,0 0 1,2-1-1,-1 1 1,1 0 0,1-1-1,9 17 1,-10-21 29,0 0-1,0 0 1,0 0 0,1-1 0,0 0-1,0 0 1,1 0 0,-1 0 0,1-1-1,0 0 1,0 0 0,12 5 0,-15-8-28,1 0 0,0-1 0,0 1 0,0-1 0,0 0 0,0 0 0,0 0 0,0 0 1,-1-1-1,1 1 0,0-1 0,7-3 0,-3 1 32,0 0 1,0 0-1,0-1 1,11-8-1,-8 4-76,0-1 1,-1-1-1,0 1 1,-1-2-1,0 1 0,-1-1 1,0-1-1,0 1 1,-2-1-1,1-1 0,6-17 1,2-14 34,-2 0 0,8-50 0,0 1-22,-19 85-32,-1 2-26,1 0 0,0 1 0,5-12 0,-7 17 23,0 0 0,1 0 0,-1 0-1,1 0 1,-1 0 0,1 0 0,-1 0 0,0 0 0,1 0-1,-1 0 1,1 0 0,-1 1 0,0-1 0,1 0-1,-1 0 1,1 0 0,-1 0 0,0 1 0,1-1-1,-1 0 1,0 0 0,1 1 0,-1-1 0,0 0-1,0 1 1,1-1 0,-1 0 0,0 1 0,0-1-1,1 1 1,-1-1 0,12 17 31,-8-10-46,-1 0 0,0 0-1,-1 1 1,0-1 0,0 1 0,1 10-1,2 10 14,10 47 248,7 137 1,-21-180 39,-2 43 0,1-74-265,0 0-1,0 0 1,0 0 0,0 0-1,-1 0 1,1 0 0,0 0-1,0 0 1,-1 0-1,1 0 1,0 0 0,-1 0-1,1 0 1,-1 0-1,0 0 1,1-1 0,-1 1-1,1 0 1,-1 0-1,0-1 1,0 1 0,1-1-1,-1 1 1,0 0-1,0-1 1,0 1 0,0-1-1,0 0 1,0 1 0,0-1-1,0 0 1,0 1-1,1-1 1,-1 0 0,-2 0-1,1 0 4,0 0 0,-1-1 1,1 1-1,0-1 0,0 0 0,-1 0 0,1 1 0,0-1 1,0-1-1,0 1 0,0 0 0,0 0 0,0-1 0,-2-2 1,-71-75-11,71 76-103,-7-5-152,11 6 154,7 4 65,7 1 245,0 0-1,1 0 1,0-2-1,-1 0 1,22-1-1,-31 0-176,13 0 4,0 1 0,1 1 1,17 4-1,3 0-3,10 1-4929,-24 1 2053</inkml:trace>
</inkml:ink>
</file>

<file path=ppt/ink/ink2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51:57.37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28 1004 2976,'-10'19'3464,"8"-15"-2403,0 0 0,0-1 0,0 1-1,0-1 1,-6 7 1589,18-21-756,-3 1-1690,0 0 1,-1 0 0,0 0 0,0-1 0,-1 0 0,6-21 0,39-172 869,-30 116-767,9-41-72,17-163 0,-44 125-80,-2 102-561,-5 77 49,2 20 403,2 37 0,-1 13-5,-22 124 647,11-51-361,-41 325 967,47-451-1156,-1-1 0,-13 28 1,15-40 1,5-13-78,0-1 1,0 0-1,-1 0 1,1 0-1,0 0 1,-1 0-1,1 0 1,-1 0-1,-3 3 1,4-4-43,0-1-1,1 1 1,-1-1 0,0 1 0,1-1 0,-1 1 0,0-1 0,0 0 0,0 1 0,1-1 0,-1 0 0,0 0 0,0 0 0,0 1-1,0-1 1,1 0 0,-1 0 0,0 0 0,0 0 0,0 0 0,0-1 0,0 1 0,1 0 0,-1 0 0,0 0 0,-1-1 0,2 0-19,0 1 0,-1-1 1,1 1-1,0-1 0,0 1 1,0-1-1,0 1 1,0-1-1,0 1 0,0-1 1,0 1-1,0-1 0,1 1 1,-1-1-1,0 1 1,0 0-1,0-1 0,0 1 1,1-1-1,-1 1 0,0-1 1,0 1-1,1 0 1,-1-1-1,0 1 0,1 0 1,-1-1-1,1 1 0,-1-1 2,85-97 123,-42 50-136,45-66 1,-63 78-76,40-45-1,29-24-58,-85 95 59,11-9 32,-21 20 49,0 1 0,0 0 0,0-1 0,1 1 0,-1 0 1,1-1-1,-1 1 0,1 0 0,-1 2 0,-1 7-11,-9 21 26,2 0 0,1 1-1,-6 52 1,13-75 43,0 0-1,1 0 1,0 0-1,1 0 1,2 13-1,-3-21-34,0-1 0,1 1 0,-1 0 0,1 0 0,0 0 0,-1-1 0,1 1 0,0 0 0,0-1 0,0 1-1,0 0 1,0-1 0,1 0 0,-1 1 0,0-1 0,1 0 0,-1 1 0,1-1 0,-1 0 0,1 0 0,-1 0 0,1 0 0,0-1 0,0 1-1,-1 0 1,1-1 0,0 1 0,0-1 0,0 0 0,0 1 0,0-1 0,-1 0 0,1 0 0,0 0 0,3-1 0,-2 1 12,1-1 0,-1 0 1,1 0-1,-1 0 1,1 0-1,-1 0 1,0-1-1,0 1 0,0-1 1,1 0-1,-1 0 1,-1 0-1,6-5 0,-4 2 0,0 0 0,0 1 0,-1-1 0,1-1-1,-1 1 1,0 0 0,3-11 0,-2 4 5,0-1 0,-1 0 0,-1 0 1,0 0-1,-1 0 0,0 0 0,-2-16 1,0 12-25,-1-1 1,-1 1 0,0 0 0,-2 0-1,0 0 1,-11-24 0,13 35-49,0 0 0,0 0 0,-1 1 0,1 0 0,-2 0 1,1 0-1,0 0 0,-1 1 0,-6-6 0,7 8 2,1 0 0,-1 0-1,0 0 1,0 0 0,0 1 0,1-1 0,-2 1 0,1 0 0,0 0-1,0 1 1,0-1 0,0 1 0,0 0 0,-1 0 0,-6 1 0,8-1 19,0 1 0,0-1-1,0 1 1,-1 0 0,1 0 0,0 0 0,1 1 0,-1-1 0,0 1 0,0-1 0,0 1 0,1 0 0,-1 0 0,1 0 0,0 0 0,-1 1 0,1-1 0,0 1 0,0-1 0,1 1 0,-1 0 0,0-1 0,1 1-1,0 0 1,0 0 0,0 0 0,-1 5 0,2-5 22,0-1-1,0 1 1,0-1 0,0 1-1,1 0 1,-1-1 0,1 1-1,0-1 1,0 1-1,0-1 1,0 0 0,0 1-1,0-1 1,1 0-1,-1 0 1,1 0 0,0 0-1,-1 0 1,1 0-1,0 0 1,3 1 0,0 1 14,0 0 0,0 0 0,0-1 0,1 1 0,-1-2 1,1 1-1,11 4 0,-7-6 10,-1 1 0,1-1 0,-1 0 1,1-1-1,-1 0 0,1-1 0,-1 0 0,17-4 0,3-3 106,39-16 1,-9-2 29,-1-3 0,78-53 0,-129 77-199,4-2 171,-1 0-1,16-17 1,-25 23-144,-2 11-267,-30 112 261,22-89 72,-6 62 0,5-26 68,5-27 37,4-40-132,1 1 1,0-1 0,1 1 0,-1 0 0,0-1-1,1 1 1,-1-1 0,1 1 0,0-1 0,0 0 0,0 1-1,2 3 1,-2-6-28,-1 0 0,0 1 0,1-1 0,-1 0 0,0 0 1,1 0-1,-1 0 0,0 0 0,1 0 0,-1 0 0,0 0 0,1 0 0,-1 0 0,0 0 0,1 0 0,-1 0 0,0-1 0,1 1 0,-1 0 0,0 0 0,1 0 0,-1 0 0,0-1 0,0 1 1,1 0-1,-1 0 0,0 0 0,0-1 0,1 1 0,-1 0 0,0-1 0,1 1 13,4-5 25,0 0 1,0-1 0,0 1 0,-1-1 0,1 0 0,3-8 0,20-43 205,-18 35-189,9-18-33,2 1-1,33-49 1,-20 29-131,-34 59 100,0-1 0,0 1 0,1-1 1,-1 1-1,0 0 0,0-1 0,1 1 0,-1-1 0,0 1 0,1 0 0,-1-1 0,0 1 0,1 0 1,-1 0-1,0-1 0,1 1 0,-1 0 0,1 0 0,-1 0 0,0-1 0,1 1 0,-1 0 0,1 0 0,2 8-102,-5 20-84,2-28 185,-4 34 86,2 68-1,3-80-42,1 0-1,1 0 1,1-1-1,7 24 1,-10-43-40,3 11 30,10 22 1,-13-32-22,0-1-1,0 0 0,1 0 1,-1 0-1,0 0 1,1 0-1,-1 0 1,1 0-1,-1-1 0,1 1 1,0 0-1,0-1 1,0 1-1,0-1 1,0 0-1,0 0 0,4 2 1,-4-3 12,0 0 1,-1 0-1,1 0 1,-1 0-1,1-1 1,-1 1-1,1 0 1,-1-1-1,1 1 1,-1-1-1,0 1 1,1-1-1,-1 0 1,0 0-1,1 1 1,1-3-1,20-18 108,-16 13-74,98-111 158,-71 77-154,45-43 0,-63 70-42,-5 3-88,1 1 1,1 0-1,-1 1 0,26-15 1,-37 25 65,0-1 0,0 1-1,0-1 1,-1 1 0,1 0 0,0 0 0,0-1 0,0 1-1,0 0 1,-1 0 0,1 0 0,0 0 0,0 0 0,0 0-1,0 0 1,0 0 0,0 0 0,-1 0 0,1 0 0,0 1 0,0-1-1,0 0 1,1 1 0,-1 0 3,0 0 0,0 0 1,-1 0-1,1 0 0,0 0 0,0 0 1,-1 0-1,1 0 0,0 1 0,-1-1 0,1 0 1,-1 0-1,0 0 0,1 2 0,0 7 5,0-1 1,0 0-1,-1 16 0,-1-15-31,1 34 124,-3-1 0,-13 71 0,13-73 240,34-128-67,-20 57-234,3 0-64,2 0 0,0 1 0,2 1 0,23-28 0,-28 38 84,-9 14-85,-1 0 1,0 0 0,1 1-1,7-7 1,-10 10 16,0-1 1,0 0 0,0 1 0,0-1-1,0 1 1,0-1 0,0 1 0,1 0-1,-1-1 1,0 1 0,0 0 0,1 0-1,-1 0 7,0 0-1,-1 0 0,1 0 1,-1 0-1,1 0 1,-1 1-1,1-1 0,-1 0 1,1 0-1,-1 1 0,1-1 1,-1 0-1,0 1 1,1-1-1,-1 0 0,1 1 1,-1-1-1,0 1 0,1-1 1,-1 1-1,0-1 1,0 0-1,1 1 0,-1-1 1,0 1-1,0 1 0,3 9 6,-1 0 0,-1 1-1,0 0 1,0-1-1,-1 1 1,-2 12 0,1 7 32,2-1 17,0 0 0,8 35 0,-9-60-33,1 0-1,1-1 1,-1 1 0,1 0-1,-1-1 1,5 8 0,-5-11-10,-1 0-1,1-1 1,0 1 0,-1 0 0,1 0 0,0 0 0,0 0-1,0-1 1,0 1 0,-1 0 0,1-1 0,0 1-1,0 0 1,0-1 0,1 0 0,-1 1 0,0-1-1,0 0 1,0 1 0,0-1 0,0 0 0,0 0 0,0 0-1,1 0 1,-1 0 0,0 0 0,0 0 0,0 0-1,0 0 1,0-1 0,1 1 0,-1 0 0,1-2-1,12-5 18,-1-1 0,-1 0 0,1-1 0,-1-1 0,18-18 0,-11 10-15,18-14 4,52-35-1,24-13 102,-106 75-161,0 0-1,11-11 0,-19 16-17,-13 15-113,-17 21 0,10-5 141,2 1 0,2 1-1,1 0 1,-17 51-1,27-67 50,2 0 0,0 0-1,1 0 1,1 1 0,0 22 0,1-38 3,1 0 0,1 1 0,-1-1 0,0 0 0,0 1 0,1-1 0,0 0 0,-1 0 0,1 0 0,0 1 0,0-1 0,0 0 0,0 0 0,0 0 0,2 1 0,-2-2-9,0 0 1,0 0 0,0-1-1,0 1 1,0-1 0,0 1-1,0-1 1,1 1 0,-1-1-1,0 1 1,0-1 0,0 0-1,0 0 1,1 0-1,-1 0 1,0 0 0,0 0-1,0 0 1,1 0 0,-1 0-1,0 0 1,0-1 0,0 1-1,0 0 1,0-1 0,1 1-1,-1-1 1,0 0 0,0 1-1,1-2 1,3-1 23,0-1 1,0 0-1,0 0 1,-1 0 0,0 0-1,0-1 1,0 0-1,4-6 1,24-45 90,-32 55-117,110-261 102,-93 218-101,-8 20-14,-2-1 0,6-36 0,2-52-134,-11 85 126,2-167 293,-6 144-511,-2 38 0,2 13 231,0 0-1,0 0 0,0 0 1,0 0-1,0-1 0,0 1 1,0 0-1,0 0 0,0 0 1,0 0-1,0 0 0,-1 0 1,1 0-1,0 0 0,0 0 1,0 0-1,0 0 0,0-1 1,0 1-1,0 0 1,0 0-1,0 0 0,-1 0 1,1 0-1,0 0 0,0 0 1,0 0-1,0 0 0,0 0 1,0 0-1,0 0 0,0 0 1,-1 0-1,1 0 0,0 0 1,0 0-1,0 0 0,0 0 1,0 0-1,0 0 0,0 0 1,0 1-1,0-1 0,-1 0 1,1 0-1,0 0 0,0 0 1,0 0-1,-1 1-20,0 1-1,0-1 1,0 1 0,0 0-1,0-1 1,1 1 0,-1 0-1,0 0 1,1-1 0,-1 3-1,-4 28-44,-2 50 0,4-44 216,1 13 142,3 0 0,1 0 0,3 0 0,14 60-1,-14-84-265,2 14-40,1-2 1,3 1-1,25 63 1,-34-99-138,0 0 1,0 0-1,1 0 0,-1 0 1,1 0-1,0 0 1,0-1-1,1 1 1,-1-1-1,1 0 0,0 0 1,0 0-1,0-1 1,0 1-1,0-1 0,5 2 1,-4-2-562,1-1 0,0 1 0,0-1-1,-1 0 1,1-1 0,0 1 0,0-1 0,6-1 0,-3 0-201,-1 0 0,1-1-1,-1 0 1,1 0 0,10-5 0,-4-1-3076,25-15-1,-40 23 3977</inkml:trace>
</inkml:ink>
</file>

<file path=ppt/ink/ink2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51:59.78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29 1267 5152,'2'3'4806,"-1"-3"-4708,5-5 1800,9-12-423,3-18-716,-2-1 1,-2-1-1,12-43 1,24-59-385,28-23-290,7-15-4,-63 126-25,22-82-1,-27 61-28,10-91 0,-25 143 72,0-37 1,-3 50-34,1 1-1,-1 0 0,0-1 1,0 1-1,-1 0 1,0-1-1,0 1 0,0 0 1,-5-7-1,7 11-76,-1 1 0,0 0 0,0 0 0,0 0 0,0 0 0,0 0 0,0 0 0,0 1 0,0-1 0,0 0 0,0 0 0,0 1-1,-1-1 1,1 1 0,0-1 0,0 1 0,-1-1 0,1 1 0,0 0 0,-1 0 0,1 0 0,0 0 0,-1 0 0,1 0 0,0 0 0,-1 0 0,1 0 0,0 0 0,-1 1 0,1-1 0,0 1 0,-1-1-1,1 1 1,0-1 0,0 1 0,0 0 0,-2 1 0,-2 1 18,0 1-1,0-1 1,0 1-1,0 1 1,1-1-1,0 1 1,-6 7-1,-2 7 179,1 0-1,0 1 1,2 1-1,-11 29 1,-19 92 381,22-78-348,-14 45 189,-22 91 428,17-5-72,-27 114 42,49-252-605,-6 22 155,18-73-261,0 0 0,0 0 0,1 0-1,-1 11 1,2-17-81,0 0-1,0 0 0,0 0 1,0 0-1,0 0 1,0 0-1,0 1 0,0-1 1,0 0-1,0 0 0,0 0 1,1 0-1,-1 0 1,0 0-1,0 0 0,0 0 1,0 0-1,0 0 0,0 0 1,0 0-1,0 0 1,0 0-1,1 0 0,-1 1 1,0-1-1,0 0 0,0 0 1,0 0-1,0 0 1,0 0-1,0 0 0,0 0 1,1 0-1,-1 0 0,0 0 1,0-1-1,0 1 1,0 0-1,0 0 0,0 0 1,0 0-1,0 0 0,0 0 1,1 0-1,-1 0 1,0 0-1,0 0 0,0 0 1,0 0-1,0 0 0,0 0 1,0-1-1,6-2 282,0-5-214,1 0 0,-1 0 1,0 0-1,-1-1 1,0 1-1,-1-1 0,6-16 1,-3 10-52,38-88-35,30-65-92,-55 127 91,52-75 0,-50 87-150,37-41 0,-49 91 87,-8-14 87,-1-1 0,0 1 0,0 0-1,1 12 1,0 7 75,1 16 16,-2 45-1,3 34 29,-2-106-96,0 0 0,1-1 0,0 1 1,2 0-1,11 26 0,-15-38-17,1-1 1,-1 1-1,1-1 0,0 1 0,-1-1 1,1 0-1,0 0 0,1 0 0,-1 0 1,0 0-1,1 0 0,-1 0 0,1-1 1,-1 1-1,1-1 0,0 0 0,-1 0 0,1 0 1,0 0-1,0-1 0,0 1 0,0-1 1,0 1-1,0-1 0,0 0 0,0 0 1,-1 0-1,1-1 0,5 0 0,1-1 37,0 0 0,0-1 0,0 0 0,-1-1 0,1 0 0,-1 0 0,0 0 0,10-8 1,-4 1-60,-1-1 0,0 0 1,-1-1-1,0 0 1,10-16-1,46-79 189,-34 52-127,50-86-180,-84 142 109,0 0 1,0 0-1,0 0 1,0 0 0,0 0-1,0 0 1,0 0 0,0 0-1,0 1 1,0-1 0,0 0-1,0 0 1,0 0 0,0 0-1,0 0 1,0 0 0,0 0-1,0 0 1,0 0 0,0 0-1,0 0 1,0 0 0,0 0-1,0 0 1,0 0 0,0 0-1,0 0 1,0 0 0,0 0-1,0 0 1,0 0 0,0 0-1,0 0 1,1 0 0,-1 1-1,0-1 1,0 0-1,0 0 1,0 0 0,0 0-1,0 0 1,0 0 0,0 0-1,0 0 1,0 0 0,0 0-1,0 0 1,0 0 0,0 0-1,0 0 1,0 0 0,0 0-1,0 0 1,0 0 0,0 9-183,-4 13 53,-19 97-2,14-68 171,6-36 40,1 1 0,0-1 0,1 1 0,1 0 0,0-1 0,1 1 0,5 22 0,-6-36-62,1 0-1,0-1 1,-1 1-1,1 0 1,0-1-1,0 1 1,-1-1-1,1 1 1,0-1-1,1 0 1,-1 1-1,0-1 1,0 0-1,1 0 1,-1 0-1,0 0 1,1 0-1,-1 0 1,3 1-1,-3-1 5,1-1 0,-1 0 0,0 0 0,1 1 1,-1-1-1,1 0 0,-1 0 0,0 0 0,1-1 0,-1 1 0,1 0 0,-1 0 0,0-1 0,1 1 1,-1-1-1,0 1 0,0-1 0,1 0 0,-1 1 0,0-1 0,0 0 0,0 0 0,0 0 1,0 0-1,0 0 0,1-1 0,9-12 34,0 1 0,-1-2 0,-1 0 0,0 0 0,-1 0 0,-1-1 0,0 0 0,-2-1 0,0 1 0,0-1 0,-1 0 0,-2-1 0,1 1 0,-2 0 0,-1-29 0,0 39-68,-1 1 1,0-1-1,-1 0 1,1 1-1,-5-12 1,6 17 7,-1 0 1,1-1-1,-1 1 1,1 0-1,-1 0 1,1 0-1,-1 0 0,0 0 1,0 0-1,1 0 1,-1 0-1,0 0 1,0 0-1,0 0 1,0 0-1,0 1 1,0-1-1,0 0 1,-1 1-1,1-1 0,0 1 1,0-1-1,0 1 1,-1 0-1,1-1 1,0 1-1,0 0 1,-1 0-1,1 0 1,0 0-1,-1 0 1,1 0-1,0 0 0,0 0 1,-1 1-1,0-1 1,-6 5-66,1 1 0,0-1 0,0 1 0,-7 8 0,9-10 270,15-15-173,1 0 0,0 1 0,0 0 1,1 1-1,0 0 0,1 1 0,-1 1 1,2 0-1,13-6 0,14-3-1,76-18 0,-4 11-176,-99 21 127,0 1 0,0 0-1,0 1 1,0 1 0,0 0 0,15 3 0,-27-3 40,1-1 0,-1 1-1,1 0 1,-1 0 0,1 0 0,-1 0 0,1 1-1,-1-1 1,0 1 0,0-1 0,0 1 0,0 0 0,0-1-1,0 1 1,0 1 0,0-1 0,1 2 0,-1 0 6,-1 0 0,1-1 1,-1 1-1,0 0 0,0 0 0,0 0 1,0 0-1,-1 0 0,1 0 0,-1 5 1,-1 6 25,-1-1 0,0 1 0,-1-1 0,-1 1 0,-5 13 0,7-21-28,-4 14 102,-2 1-1,0-1 1,-2 0-1,-22 36 1,32-56-100,-1 0-1,1-1 1,0 1 0,-1-1-1,1 1 1,0-1 0,-1 1-1,1-1 1,-1 1 0,1-1-1,-1 0 1,1 1 0,-1-1-1,1 0 1,-1 1 0,0-1-1,1 0 1,-1 0 0,1 1-1,-2-1 1,2-1-9,0 1 0,0-1 0,0 0 0,0 1 0,-1-1 0,1 0 0,0 1 0,0-1 0,0 0 0,0 1 0,0-1 0,1 1 0,-1-1 0,0 0 0,0 1 0,0-1 0,0 0 0,1 1 0,-1-1 0,0 1 0,1-1 0,0 0 0,11-30-31,2 1-1,2 1 0,0 0 0,2 1 0,36-43 0,-54 70 24,46-46-10,-41 42-10,1 1 1,0-1 0,0 1-1,0 0 1,1 1 0,10-5-1,-16 8 20,0-1-1,0 1 0,0 0 1,0-1-1,0 1 0,0 0 1,0 0-1,0 0 0,0 0 1,-1 0-1,1 0 0,0 0 1,0 0-1,0 0 0,0 0 1,0 0-1,0 1 0,0-1 1,0 0-1,0 1 0,0-1 1,-1 1-1,1-1 0,1 2 1,0-1 2,-1 1 0,0-1 0,0 1 1,0 0-1,0-1 0,0 1 0,0 0 0,-1 0 1,1-1-1,-1 1 0,1 3 0,1 5 23,-1 0-1,-1 0 1,-1 16-1,1-24-20,-14 118 343,10-94-195,2-16 72,5-21 11,1-4-224,0 0-1,1 0 1,0 1-1,1 0 1,1 0-1,0 0 0,1 1 1,0 0-1,1 0 1,1 1-1,0 0 1,17-15-1,-14 16-49,1 0 0,0 1 0,1 0 0,0 2 0,1-1 0,0 2 0,0 0 0,0 1 0,1 1 0,0 0 0,29-3 0,-44 7 44,1 1 0,-1 0 0,0 0 0,0 0 0,1 0-1,-1 0 1,0 0 0,1 1 0,-1-1 0,0 1 0,0 0 0,0-1 0,0 1 0,0 0-1,0 0 1,0 1 0,0-1 0,0 0 0,0 1 0,0-1 0,2 3 0,-2-1 13,0 0 0,-1 0 0,1 0 0,-1 1 0,1-1 0,-1 0 1,0 1-1,0-1 0,-1 1 0,1-1 0,-1 1 0,1-1 0,-1 6 0,-1 24 224,1 7 204,8 77 0,-6-105-398,0-1-1,1 0 0,0 0 0,0 0 0,2-1 1,-1 1-1,1-1 0,1 0 0,-1 0 0,2-1 1,11 15-1,-15-21-122,0 0 0,0 0 1,1 0-1,-1 0 0,1 0 0,0-1 1,0 0-1,0 1 0,0-1 0,0-1 1,0 1-1,0-1 0,1 1 1,-1-1-1,1-1 0,-1 1 0,1 0 1,-1-1-1,1 0 0,-1 0 0,1-1 1,-1 1-1,1-1 0,-1 0 0,0 0 1,1 0-1,-1-1 0,0 1 1,0-1-1,0 0 0,0 0 0,0-1 1,0 1-1,3-4 0,4-3-1483,-1-1 0,13-15 0,8-8-3929,22-10 422</inkml:trace>
</inkml:ink>
</file>

<file path=ppt/ink/ink2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52:01.73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3 395 2816,'-3'-9'8837,"20"8"-7584,-3-4-827,-1-1-1,-1 0 0,1 0 0,-1-2 1,16-11-1,3-2 5,54-30 207,-28 17-198,59-45-1,-105 70-343,1-1 0,-2-1 0,1 0 1,-2-1-1,13-18 0,-21 29-89,0-1 0,0 1 1,0 0-1,0-1 0,0 1 1,0-1-1,-1 1 0,1-1 1,0 0-1,-1 1 0,0-1 0,1 0 1,-1 1-1,0-1 0,0 0 1,0 0-1,0 1 0,0-1 1,0 0-1,0 1 0,-1-1 0,1 0 1,0 1-1,-1-1 0,0 0 1,1 1-1,-2-3 0,0 2-18,0 0 0,0 1 0,0-1 0,0 0-1,-1 1 1,1 0 0,0-1 0,-1 1 0,1 0 0,-1 0-1,1 0 1,-1 1 0,0-1 0,1 0 0,-1 1-1,0 0 1,-2 0 0,-4-1 62,1 2 0,0-1 0,-1 1 0,1 0 0,0 1 0,0 0 0,0 0 0,0 1 1,0 0-1,1 0 0,-1 1 0,1 0 0,0 0 0,0 1 0,0 0 0,-11 10 0,10-7 67,0 1 1,0 0 0,1 0-1,0 0 1,1 1-1,0 0 1,0 0-1,1 1 1,1 0-1,0 0 1,-5 17-1,5-9-42,1-1-1,1 1 1,1 0-1,0-1 0,1 1 1,1 0-1,1 0 0,1 0 1,1-1-1,7 25 1,-7-32-17,-1-1 0,2 0 0,-1 0 0,2-1 0,-1 1 0,1-1 0,1 0 0,-1-1 0,1 1 0,1-2 0,0 1 0,0-1 0,0 0 0,1 0 0,0-1 0,0 0 0,1-1 0,-1 0 0,14 5 0,-18-9-20,1 1 1,-1-1-1,1 0 0,-1 0 1,1 0-1,0-1 0,-1 0 1,1 0-1,-1 0 0,1-1 1,0 1-1,-1-1 0,1-1 1,-1 1-1,0-1 0,7-3 0,-5 1-3,0 0 0,0 0 0,0-1 0,0 0 0,-1-1-1,0 1 1,0-1 0,-1 0 0,1-1 0,5-9 0,51-81 126,49-69-108,-95 145-35,2 1-1,0 1 1,0 1-1,2 0 1,34-23 0,-49 38 17,0 0 1,-1 0 0,2 1 0,-1 0 0,0 0-1,0 0 1,1 0 0,-1 1 0,1 0-1,-1 0 1,1 1 0,-1 0 0,1-1 0,0 2-1,7 0 1,-4 1 55,1 0 0,-1 1 0,0 0 1,0 1-1,0 0 0,-1 0 0,17 12 0,12 11 678,64 62 0,-12-9-88,-85-77-665,0 0 0,0 0 1,0 0-1,1 0 0,-1-1 1,1 0-1,0 1 0,0-2 1,-1 1-1,1-1 0,0 1 1,0-1-1,1-1 0,4 1 1,-9-1-29,-1 0 1,1 0-1,0 0 1,0 0-1,-1 0 0,1 0 1,0-1-1,-1 1 1,1 0-1,-1 0 1,1-1-1,0 1 0,-1 0 1,2-2-1,4-7-4391,-5 6 2580,-1-1 0,1 0 0,-1 1 0,1-1 0,-1-3 1,0-5-1058</inkml:trace>
</inkml:ink>
</file>

<file path=ppt/ink/ink2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52:02.09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528 11 6304,'-6'-9'2117,"6"9"-2096,0 0-1,0 0 0,0 0 0,0 0 1,0 0-1,0 0 0,0-1 1,0 1-1,0 0 0,0 0 0,0 0 1,0 0-1,0 0 0,0 0 1,0 0-1,0 0 0,0 0 1,0 0-1,0 0 0,0 0 0,0 0 1,0 0-1,0 0 0,0 0 1,0 0-1,0 0 0,0 0 1,-1 0-1,1 0 0,0-1 0,0 1 1,0 0-1,0 0 0,0 0 1,0 0-1,0 0 0,0 0 0,0 0 1,0 0-1,0 0 0,0 0 1,0 0-1,0 0 0,0 0 1,0 0-1,0 0 0,-1 0 0,1 0 1,0 1-1,0-1 0,0 0 1,0 0-1,0 0 0,0 0 1,0 0-1,0 0 0,0 0 0,0 0 1,0 0-1,0 0 0,0 0 1,0 0-1,0 0 0,0 0 0,0 0 1,0 0-1,-7 19 4823,2-11-3875,0 0 1,-1-1 0,-8 9 0,-7 8 409,-136 175 2554,73-94-3560,-100 102-436,152-173-3248,28-30 348,10-7-369,-2 2 2227,21-12-2120</inkml:trace>
</inkml:ink>
</file>

<file path=ppt/ink/ink2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52:05.32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159 678 7040,'-1'0'107,"0"0"1,1 0 0,-1 0-1,0 0 1,1 1-1,-1-1 1,0 0-1,1 0 1,-1 1 0,0-1-1,1 0 1,-1 1-1,0-1 1,1 1-1,-1-1 1,1 1 0,-1-1-1,1 1 1,-1-1-1,1 1 1,-1-1 0,1 1-1,0 0 1,-1-1-1,1 1 1,0-1-1,-1 1 1,1 0 0,0 0-1,0 0 1,-4 31 714,4-17 23,-47 322 6152,34-277-6230,-3-1-1,-40 99 0,51-151-431,3-9 253,4-14-322,20-66-311,-10 31 138,10-42-122,-9 36 60,28-80-1,-29 107-33,2 0-1,0 1 1,2 1-1,1 0 1,24-29-1,-29 43 17,34-43 50,91-89 0,-132 142-49,0 0 1,0 0-1,0 0 1,0 1-1,1 0 1,-1 0-1,1 1 1,7-3-1,-11 4-4,0 1 0,1-1-1,-1 1 1,1 0 0,-1-1-1,0 1 1,1 0 0,-1 1-1,0-1 1,1 0 0,-1 1-1,1-1 1,-1 1 0,0 0-1,0 0 1,1 0 0,-1 0-1,0 0 1,0 0 0,0 0-1,0 1 1,0-1 0,2 3-1,1 2 41,0 0 0,-1 0 0,0 0-1,0 0 1,-1 0 0,0 1 0,0 0-1,0 0 1,-1 0 0,0 0 0,0 0-1,-1 0 1,1 0 0,-2 1 0,1 12-1,-2 0 105,0-1-1,-1 0 0,-2 0 1,-9 35-1,10-44-142,-1 1 1,0-1-1,-1 0 0,0-1 1,-1 1-1,0-1 0,0 0 1,-1 0-1,-11 11 0,14-16 17,0 0 0,0-1 0,0 0-1,-1 1 1,1-2 0,-1 1 0,0 0 0,0-1 0,0 0-1,0 0 1,0-1 0,0 1 0,0-1 0,0 0-1,-1-1 1,1 1 0,0-1 0,-1 0 0,1 0 0,0-1-1,-7-1 1,-2-1 13,2-1 0,-1 0 0,-18-9 0,26 11-66,1-1-1,-1 1 0,1-1 1,-1 0-1,1-1 0,0 1 1,0-1-1,1 1 0,-1-1 1,1 0-1,-5-7 0,7 10 15,1 0 0,-1 0 0,1 0-1,-1 0 1,1 0 0,-1 0 0,1 0-1,-1 1 1,1-1 0,0 0 0,0 0 0,0 0-1,0-1 1,-1 1 0,1 0 0,0 0-1,1 0 1,-1 0 0,0 0 0,0 0 0,0 0-1,1 0 1,-1 0 0,0 0 0,1 1-1,-1-1 1,1 0 0,-1 0 0,1 0 0,-1 0-1,1 0 1,0 1 0,-1-1 0,1 0-1,0 0 1,0 1 0,0-1 0,-1 1-1,1-1 1,0 1 0,0-1 0,0 1 0,0-1-1,0 1 1,0 0 0,1-1 0,4 0-13,-1 0 0,0 0 0,0 1-1,1-1 1,-1 1 0,0 0 0,10 2 0,5 3-2,0 1 1,0 0-1,-1 2 0,0 0 0,-1 2 0,20 12 0,49 22 158,-76-39-146,0-1 0,0 0-1,1-1 1,0 0 0,0-1-1,13 0 1,-10-2 47,-1 0-1,0-1 1,0-1 0,0 0-1,0-1 1,0-1-1,0 0 1,18-8 0,-14 3-1,1-1 0,-1 0 0,-1-1-1,0-1 1,17-16 0,-24 19 35,0-1 1,16-20-1,-24 27-66,1 0 0,-1 0 0,0 0 0,0 0 0,-1-1 0,1 1 0,-1-1 0,1 1 0,-1-1 0,0 1 1,0-1-1,-1 0 0,1 0 0,-1 1 0,0-6 0,0 7-14,-1-1 0,0 1 0,0 0 0,0-1 0,0 1 0,-1 0 0,1 0 0,0 0 0,-1 0 0,0 0 0,1 0 0,-1 0 0,0 1 0,0-1 0,0 0 0,0 1 0,0 0 0,0-1 0,0 1 0,-1 0 0,1 0 0,0 0 0,-1 0 0,1 1 0,-1-1 0,1 1 0,-3-1 0,-4 0-50,0 0 0,0 1 0,-1 0 0,1 0 0,0 1 0,-11 2 0,15-2 38,0 0 1,0 0-1,0 0 1,1 1-1,-1 0 1,1 0-1,-1 0 1,1 1 0,0-1-1,0 1 1,0 0-1,0 0 1,1 1-1,-6 5 1,7-6 15,-1 1 1,1 0-1,0 0 1,0 0-1,1 0 1,-1 0-1,1 1 1,0-1-1,0 0 0,0 1 1,0-1-1,1 0 1,0 1-1,0-1 1,0 1-1,2 7 1,0-2 39,0-1 0,1 1 1,0-1-1,0 0 0,1 0 1,0 0-1,1 0 1,0 0-1,1-1 0,-1 0 1,2 0-1,-1-1 0,1 1 1,0-2-1,13 11 0,-7-7 24,1-1-1,0 0 1,0-1-1,1-1 1,0 0-1,0-1 1,1-1-1,26 6 1,-33-9-30,-1-1 0,1 0 0,-1-1 1,1 1-1,-1-2 0,1 1 1,-1-1-1,1-1 0,-1 1 0,0-1 1,1-1-1,-1 0 0,0 0 0,-1 0 1,1-1-1,0 0 0,-1-1 1,0 1-1,0-1 0,-1-1 0,1 0 1,8-9-1,2-4 52,0-1-1,-1 0 1,-1-1 0,19-36 0,-21 31 21,11-26-206,-22 46 92,0 0 0,0 0 0,-1 0 0,1-1 0,-1 1-1,0-9 1,-1-44-565,1 58 576,1 0-1,-1 0 1,1 0 0,0 0-1,-1 0 1,1 1 0,0-1-1,-1 0 1,1 1 0,2-1-1,0 1-13,1 0 0,-1 0 0,1 0-1,-1 1 1,0 0 0,1-1 0,-1 2 0,0-1-1,0 0 1,8 5 0,-6-4 2,-1 1 0,0 0 0,1 1 0,-1-1 0,-1 1 0,1 0 0,6 7 1,-9-8 7,0 0 0,0 1 1,0-1-1,0 1 0,-1-1 1,0 1-1,1 0 0,-1 0 1,0-1-1,-1 1 0,1 6 1,0 7 82,-2 23-1,0-11 60,1-12-205,3 74-7,-2-78 113,1 0 1,0 0-1,1 0 0,10 24 1,-12-34-26,0 1-1,1-1 1,0 0 0,0 0-1,0 0 1,0 0 0,0 0 0,1-1-1,-1 1 1,1-1 0,-1 1-1,1-1 1,0 0 0,0 0-1,0 0 1,0 0 0,1-1 0,3 2-1,-2-2 11,-1 0 0,1 0 0,-1 0 0,1-1-1,-1 0 1,1 0 0,-1 0 0,1-1 0,-1 1 0,1-1 0,-1 0-1,1 0 1,-1-1 0,5-1 0,8-5 9,0-1 0,-1 0 0,0-1 0,0-1 1,19-18-1,66-72 128,-64 62-145,52-50-38,-69 65-255,-19 33 111,-2 52 489,2 78 100,1-118-270,0 0 0,1 0 1,1-1-1,12 36 0,-15-53-118,0-1 1,1 1-1,-1 0 0,0-1 0,1 1 1,2 3-1,-4-6-18,1 1-1,-1-1 1,1 1 0,0-1 0,-1 1 0,1-1-1,-1 0 1,1 1 0,0-1 0,-1 0 0,1 0 0,0 1-1,-1-1 1,1 0 0,0 0 0,-1 0 0,1 0-1,0 0 1,-1 0 0,1 0 0,0 0 0,0 0 0,-1 0-1,1 0 1,0-1 0,-1 1 0,1 0 0,0 0-1,-1-1 1,1 1 0,-1 0 0,1-1 0,1 0 0,3-4 38,0 1-1,0-1 1,0-1 0,-1 1 0,0-1 0,0 0 0,0 0 0,-1 0 0,1 0 0,2-10 0,6-8-72,4-5 25,1 1 0,2 0-1,1 1 1,0 2 0,2 0-1,1 1 1,2 1 0,0 1-1,1 1 1,1 2 0,33-19-1,-46 29-37,23-12-125,-35 20 145,0 0 0,0 0 1,0 1-1,0-1 0,0 0 1,0 1-1,0 0 0,0-1 1,1 1-1,-1 0 0,0 0 1,0 0-1,0 0 0,4 1 1,-5 0 16,0-1 0,0 1 0,0-1 0,-1 1 0,1-1 0,0 1 0,0 0 0,-1-1 0,1 1 0,-1 0 0,1-1 0,-1 1 0,1 0 0,-1 0 0,1 0 0,-1-1 0,1 1 0,-1 0 0,0 0 0,0 0 0,1 0 0,-1 0 0,0 0 0,0 0 0,0-1 0,0 1 0,0 0 0,0 0 0,0 0 0,0 0 0,-1 0 0,1 1 0,-1 3 27,-1 0 1,1 1-1,-1-1 0,-4 7 1,-38 85 253,-20 40 191,55-123-463,6-10 110,4-10 3,6-12-49,0 5-97,0 1-1,1 0 1,0 0 0,1 1 0,0 0 0,1 0 0,15-13-1,8-2-61,44-29-1,-65 48 26,0-1 1,19-7-1,-29 14 48,1 0-1,0-1 0,0 1 1,0 1-1,0-1 1,0 0-1,0 1 1,0-1-1,0 1 1,0 0-1,0 0 0,0 0 1,0 1-1,0-1 1,0 1-1,0-1 1,5 3-1,-6-2 9,-1 0-1,1 0 1,-1 1-1,0-1 0,1 0 1,-1 1-1,0-1 1,0 1-1,0 0 1,0-1-1,0 1 1,0 0-1,0-1 1,-1 1-1,1 0 1,-1 0-1,1-1 1,-1 1-1,0 0 0,1 0 1,-1 4-1,0 1 37,-1 1 0,1-1 0,-4 15-1,1-5 29,0-1-1,0 34 1,4-56-82,1 0 0,-1 0 0,1 0 0,0 0 0,0 0 0,1 0 0,0 0 0,0 1 1,0-1-1,8-9 0,3-6-101,-10 15 86,0-1-1,0 0 1,9-8 0,-11 13 20,0 0 0,0 0 0,0 1 0,0-1 0,0 1 0,1-1 0,-1 1 0,1 0 1,-1 0-1,1 0 0,-1 0 0,1 0 0,3 0 0,-5 1 9,0 0 0,1 1 1,-1-1-1,0 0 0,0 0 0,1 1 0,-1-1 1,0 0-1,0 1 0,0 0 0,0-1 1,0 1-1,1 0 0,-1-1 0,0 1 1,0 0-1,-1 0 0,1 0 0,0 0 0,0 0 1,0 0-1,-1 0 0,2 1 0,0 1 8,-1 0 0,1 0 0,0 0 0,-1 0 0,0 0 0,0 0 0,1 5 0,1 46 90,-2-20 58,0-26-117,-1 1 38,1 0-1,0 1 1,3 9-1,-3-17-69,0 1 1,0 0-1,0-1 0,0 1 1,1-1-1,-1 1 0,1-1 1,-1 0-1,1 0 0,0 0 1,0 0-1,0 0 0,0 0 1,4 3-1,-4-4 6,0-1 0,-1 1 0,1 0 0,0-1 0,0 1 0,-1-1 0,1 0 0,0 1 0,0-1 0,0 0 0,0 0 0,0 0 0,-1-1 0,1 1 0,0 0 0,0-1 0,0 1 0,0-1 0,-1 0 0,3-1 0,5-2 19,-1 0-1,14-11 0,-15 11-31,15-11-13,-1-2-1,0 0 1,-1-1 0,32-37-1,-49 51 17,0 0 0,0 0 0,-1 0 0,1-1 0,-1 1-1,0-1 1,2-5 0,-4 8-18,1 0-1,-1 0 1,0 0 0,1-1-1,-1 1 1,0 0-1,0 0 1,-1-1 0,1 1-1,0 0 1,-1 0 0,1 0-1,-1 0 1,0-1-1,0 1 1,1 0 0,-2 0-1,-1-2 1,2 2 5,0 1 1,0-1-1,-1 1 0,1 0 1,-1 0-1,1-1 1,-1 1-1,1 0 0,-1 0 1,0 1-1,1-1 1,-1 0-1,0 1 0,0-1 1,0 1-1,0-1 1,1 1-1,-1 0 0,-3 0 1,1 0-7,0 0 1,-1 0 0,1 1-1,0-1 1,1 1 0,-1 0-1,0 0 1,-4 2 0,4 0 14,-1-1 1,1 1 0,1 0 0,-1 0 0,0 0 0,1 0 0,0 1 0,-1 0 0,2 0 0,-1-1 0,0 1 0,1 1 0,-1-1 0,1 0 0,0 1 0,1-1 0,-2 6 0,0 2 16,0-1 1,1 0 0,0 1 0,1 0-1,1-1 1,0 14 0,1-10 26,1 0 0,1 1 0,0-1 0,1 0-1,0 0 1,2-1 0,-1 0 0,9 15 0,-10-22-5,0-1 0,0 0-1,0 0 1,1-1 0,0 0-1,0 1 1,1-1 0,8 5 0,-10-7-3,0 0 0,1-1 0,0 1 0,0-1 0,-1-1 0,1 1 0,0-1 1,0 0-1,1 0 0,-1 0 0,0-1 0,10 0 0,-7-1-3,0 0 1,-1-1-1,1 0 0,-1 0 0,1-1 0,-1 0 1,0 0-1,0-1 0,0 0 0,12-10 1,5-5 0,29-30 1,-53 49-27,75-81 11,15-13-102,-83 87 99,1 1 1,0 0-1,-1 0 0,2 1 1,-1 0-1,16-6 0,-24 11-7,0 0 0,1 0 0,-1 0-1,0-1 1,1 1 0,-1 0 0,0 0 0,1 1-1,-1-1 1,0 0 0,1 0 0,-1 0-1,0 0 1,1 0 0,-1 0 0,0 0-1,1 0 1,-1 1 0,0-1 0,0 0-1,1 0 1,-1 0 0,0 0 0,0 1-1,1-1 1,-1 0 0,0 0 0,0 1-1,0-1 1,1 0 0,-1 1 0,0-1-1,0 0 1,0 0 0,0 1 0,0-1-1,0 0 1,0 1 0,0-1 0,0 0-1,0 1 1,0-1 0,0 0 0,0 1-1,0-1 1,0 0 0,0 1 0,0-1-1,0 0 1,0 1 0,0-1 0,-1 1-1,-4 25 156,3-17-90,-32 132 408,30-128-404,3-10-45,0 0-1,0 0 0,0 0 1,0 0-1,1 0 0,-1 3 0,10-22 33,-3 7-60,13-32-143,9-19-112,-24 54 222,0 0 0,0 0 0,0 1-1,1-1 1,0 1 0,0 0 0,7-5-1,-11 9 27,0 0-1,0 0 0,0 0 1,0 0-1,0 1 0,0-1 1,0 0-1,0 1 0,1-1 1,-1 1-1,0-1 0,0 1 0,1 0 1,-1-1-1,0 1 0,1 0 1,-1 0-1,0 0 0,1 0 1,-1 0-1,0 0 0,0 0 1,1 1-1,-1-1 0,0 0 0,3 2 1,-3-1 1,1 1 1,-1-1-1,1 1 0,-1-1 1,0 1-1,1 0 0,-1 0 1,0-1-1,0 1 1,0 0-1,-1 0 0,1 0 1,0 0-1,-1 0 0,1 4 1,7 30 1,3 15 179,-9-38-157,0-1 0,0 0 0,1-1 0,1 1 0,0-1 0,0 1 0,9 13 0,-11-21-4,0-1 0,0 0 0,0 0 0,0 0 0,1-1 0,-1 1 0,1 0 0,0-1-1,0 0 1,0 1 0,0-1 0,0 0 0,0-1 0,1 1 0,-1 0 0,0-1 0,1 0 0,-1 0 0,1 0 0,0 0 0,-1-1 0,1 1 0,0-1 0,-1 0 0,1 0 0,0 0 0,-1-1-1,7-1 1,0 0-1,0-2-1,1 0 0,-2 0 0,1 0 0,0-1 0,-1-1 1,0 0-1,0 0 0,0-1 0,7-8 0,12-12 87,35-45 0,-46 50-5,72-97-258,-74 95 121,-1-1 0,-1 0 0,12-36-1,45-211-143,-36 123 306,-23 101-83,12-39-141,-21 82 80,-1-1-1,1 1 1,-1-1-1,0 1 1,1-10-1,-4 10-4,0 7 12,-3 6 6,-1 8 29,1 0-1,0 0 1,2 1-1,0-1 1,-1 19-1,0-5 23,-13 160 386,16-161-284,2 0-1,0 0 1,2-1-1,11 47 1,-9-61-111,0 0 1,1 0-1,0 0 1,1-1-1,1 0 1,0 0 0,0-1-1,2 0 1,-1-1-1,18 17 1,-11-14 37,1 0 1,0-1 0,1-1-1,1 0 1,-1-2 0,34 14-1,-41-20-319,1 0-1,0-1 0,0 0 0,0-1 0,0-1 1,24 1-1,-23-2-1527,1-2 0,-1 1 0,17-5 0,-29 6 1648,-1 0 0,1 0 0,-1 0 0,0 0 0,1 0 0,-1 0 1,0 0-1,1-1 0,-1 1 0,1 0 0,-1 0 0,0 0 0,1 0 0,-1 0 0,0-1 1,1 1-1,-1 0 0,0 0 0,1-1 0,-1 1 0,0 0 0,0-1 0,1 1 1,-1 0-1,0-1 0,0 1 0,0 0 0,1-1 0,-1 1 0,0 0 0,0-1 1,0 1-1,0 0 0,0-1 0,0 1 0,0-1 0,0 1 0,0 0 0,0-1 0,0 1 1,0-1-1,0 1 0,0 0 0,0-1 0,-1 0-153,0 0 1,1-1-1,-1 1 1,0 0-1,0 1 0,0-1 1,0 0-1,0 0 1,0 0-1,0 0 0,0 1 1,0-1-1,-2 0 1,-7-2-1266,0 0 1,1 1-1,-1 0 1,-18-1-1,21 3 1198,-40-4-1774</inkml:trace>
</inkml:ink>
</file>

<file path=ppt/ink/ink2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52:05.68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14 127 13696,'-14'-12'5087,"34"15"-3967,32-10-288,-19-2 960,9 1-1152,11-5 864,17-1-864,24 2-64,20 0-352,-4 0-1600,-16-1 704,-24 5-4864,-12 2 3073,-7 3-6689</inkml:trace>
</inkml:ink>
</file>

<file path=ppt/ink/ink2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52:06.01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58 51 11456,'-52'-33'4256,"47"33"-3297,5-5-287,0 2-2815,5-3 1023,9 3-5120,14 15 3488,19-3-384</inkml:trace>
</inkml:ink>
</file>

<file path=ppt/ink/ink2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52:07.92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40 3392,'-1'0'117,"0"0"0,1 0 0,-1 0 0,1 0 0,-1 0 0,0 0 0,1 0 0,-1 0 0,0 0 0,1-1 0,-1 1 0,1 0 1,-1 0-1,1-1 0,-1 1 0,0 0 0,1-1 0,-1 1 0,1 0 0,0-1 0,-1 0 0,1 1 19,-1-1 1,1 1-1,1-1 1,-1 1-1,0-1 1,0 1-1,0-1 1,0 1-1,0-1 0,0 1 1,0-1-1,1 1 1,-1-1-1,0 1 1,0-1-1,1 1 1,-1 0-1,0-1 1,1 1-1,-1 0 0,0-1 1,1 1-1,-1 0 1,1-1-1,-1 1 1,1 0-1,-1 0 1,0-1-1,1 1 1,0 0-1,7-4 170,1 1 0,0 0 1,-1 0-1,1 1 0,0 0 0,0 1 0,19-1 1,-17 1-154,15 0 98,-1 0 1,1 2-1,0 1 1,0 1-1,-1 1 0,0 1 1,0 1-1,0 2 1,-1 0-1,0 1 1,0 2-1,43 26 1,-61-32-94,1-1 1,-1 1-1,0 1 1,-1-1-1,1 1 1,-1 0-1,5 7 1,-8-9-84,1 0 0,-1 0 0,0 0 0,0 0 0,0 0 1,-1 0-1,1 1 0,-1-1 0,0 1 0,0-1 0,-1 1 0,1-1 1,-1 9-1,-7 29 289,-2-1-1,-14 42 1,10-38-170,4-17-37,-1-1 0,-1 0 0,-1 0 0,-2-1 0,-1-1 0,-23 33 0,23-41-41,-1 0 0,0-1-1,-1 0 1,-21 15 0,-81 48 460,117-78-569,0 0 20,0 0 0,1 1-1,-1-1 1,0 1 0,1-1-1,-1 1 1,1 0-1,-1 0 1,1-1 0,0 1-1,-1 0 1,1 0 0,-1 3-1,2-4-13,0 0 0,0 0 1,-1 0-1,1 0 0,0 0 0,0 0 0,0 0 0,0 0 0,0 0 0,1 0 0,-1 0 0,0 0 1,0 0-1,1 0 0,-1 0 0,0 0 0,1 0 0,-1 0 0,1 0 0,-1-1 0,1 1 1,-1 0-1,1 0 0,0 0 0,0-1 0,-1 1 0,1 0 0,0-1 0,0 1 0,0-1 0,-1 1 1,3 0-1,-1 0-13,7 4 22,-1-1 0,1 0 0,-1 0 1,1-1-1,18 5 0,-1-4 95,50 1 1,-71-6-113,-1 1-1,0 0 1,1 0 0,-1 1 0,0-1 0,0 1 0,0 0 0,1 0 0,-1 0 0,0 1 0,0-1 0,6 5 0,-10-5-4,1 0 0,-1 0 1,1 1-1,-1-1 1,1 0-1,-1 1 0,0-1 1,0 0-1,1 1 0,-1-1 1,0 0-1,0 1 1,-1-1-1,1 0 0,0 1 1,0-1-1,-1 0 0,1 0 1,0 1-1,-1-1 1,0 2-1,-14 30 54,-7 5-20,-1-1-1,-2-1 1,-55 61 0,0-19-77,-13 16 62,91-92-22,1 0 1,-1 0-1,1 0 0,-1-1 0,1 2 0,0-1 0,0 0 0,0 0 0,0 0 1,0 1-1,0-1 0,1 0 0,-1 1 0,1-1 0,-1 0 0,1 1 0,0 2 1,1-3 8,-1 0 1,1 0-1,0 0 1,-1 0-1,1 0 1,0 0-1,1 0 1,-1 0 0,0 0-1,0-1 1,1 1-1,-1 0 1,1-1-1,-1 1 1,1-1-1,0 0 1,0 1 0,-1-1-1,4 1 1,28 15 15,59 23-1,-59-27-26,-1 1-1,43 25 1,-58-28 6,0 2 0,-1 0 1,-1 1-1,0 0 1,-1 1-1,0 1 1,-2 0-1,0 1 0,0 1 1,10 23-1,-18-34 36,-1 0-1,0 0 0,-1 0 1,0 0-1,0 0 0,-1 1 1,1-1-1,-2 1 0,1-1 1,-1 1-1,0-1 0,-1 1 1,1-1-1,-1 1 0,-1-1 1,0 0-1,0 1 0,0-1 1,-1 0-1,0 0 0,0-1 1,-1 1-1,0 0 0,0-1 1,0 0-1,-1 0 0,0-1 1,0 1-1,-1-1 0,1 0 1,-1 0-1,0-1 0,0 0 1,-12 6-1,1-2 13,1-1 0,-2-1 0,1 0 0,-1-2 0,1 0 0,-27 2 0,21-4-1050,1-1 0,-1-1 0,0-1-1,-37-7 1,59 8 803,0 0 0,1 0 0,-1 0 0,1 0 0,-1 0 0,1-1 0,-1 1-1,1 0 1,-1 0 0,1 0 0,-1 0 0,1 0 0,0-1 0,-1 1 0,1 0-1,-1 0 1,1-1 0,-1 1 0,1 0 0,0-1 0,-1 1 0,1-1 0,0 1-1,-1 0 1,1-2 0,0 1-199,1-1 1,-1 1-1,1-1 0,0 1 0,0 0 0,0-1 0,0 1 0,2-3 1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3:09:14.44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198 924 4224,'-21'0'1365,"21"0"-1283,0 0 1,-1 0-1,1 0 0,-1 0 1,1 0-1,-1 0 0,1 0 1,-1 1-1,1-1 0,0 0 1,-1 0-1,1 0 0,-1 1 1,1-1-1,0 0 0,-1 0 0,1 1 1,0-1-1,-1 0 0,1 1 1,0-1-1,-1 0 0,1 1 1,0-1-1,0 1 0,-1-1 1,1 1-1,0-1 0,0 0 1,0 1-1,0-1 0,0 1 0,0-1 1,0 1-1,0 0 0,0 2 2714,1-9-1467,-1 3-1109,1-1 0,-1 1 0,1 0 0,-1 0 0,1-1 0,0 1 0,2-5 1,4-12 247,19-73 762,25-80 123,-37 132-960,2 1-1,24-44 0,40-42 314,-46 75-479,-3 5-32,43-67 389,-58 87-100,1 0-1,30-32 1,-47 58-472,0 0 0,0 0 1,0 0-1,0-1 1,0 1-1,0 0 1,0 0-1,1 0 0,-1 0 1,0-1-1,0 1 1,0 0-1,0 0 0,0 0 1,1 0-1,-1 0 1,0-1-1,0 1 1,0 0-1,1 0 0,-1 0 1,0 0-1,0 0 1,0 0-1,1 0 0,-1 0 1,0 0-1,0 0 1,0 0-1,1 0 0,-1 0 1,0 0-1,0 0 1,1 0-1,-1 8 307,-9 19 21,-55 109 77,-24 56-461,0 8 364,49-99-106,15-48-3,-56 94 0,60-118-181,0 0-1,-3-1 1,0-1 0,-35 31-1,56-56-32,-94 88-740,96-90 719,0 0 0,0 0 0,0 0 1,0 0-1,0 0 0,0 0 0,0 0 0,1 0 1,-1 0-1,0 0 0,0 0 0,0 0 1,0 0-1,0 0 0,0 0 0,0 0 0,0 0 1,0 0-1,0 0 0,0 0 0,0 0 1,0 0-1,0 0 0,0 0 0,0 0 0,0 0 1,0 0-1,0 1 0,0-1 0,0 0 1,0 0-1,0 0 0,0 0 0,0 0 0,0 0 1,0 0-1,0 0 0,0 0 0,0 0 1,0 0-1,0 0 0,0 0 0,0 0 1,0 0-1,0 0 0,0 0 0,0 1 0,0-1 1,0 0-1,0 0 0,0 0 0,0 0 1,0 0-1,0 0 0,0 0 0,0 0 0,0 0 1,0 0-1,10-3-555,18-7 254,-24 8 210,61-24-230,126-49-3758,5 11-5230,-135 50 6715</inkml:trace>
</inkml:ink>
</file>

<file path=ppt/ink/ink2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52:09.71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95 361 4640,'-3'0'264,"-1"1"-1,0 0 1,1-1 0,-1 1 0,1 1-1,0-1 1,-1 0 0,1 1-1,0 0 1,-5 2 0,-6 11 3437,11-11-2988,0-1-1,-1 0 1,1 0-1,-7 4 0,-5 6 4937,18-12-5391,1 0 0,-1 0 1,1 0-1,-1 1 0,7 3 1,2 1-55,4-1-148,-1-1 0,1 0 0,0-1 0,0-1 0,0 0 0,27-1-1,98-16 328,-59 4-218,37-1-48,204-26 161,111-33 26,-405 66-301,342-69 340,-87 15 24,2 24-190,-161 21-148,57-5 38,-88 17 77,-55 3 331,-38-1-395,-15 0 48,-21-1 23,-1 0 0,-45-9 0,-70-20-167,91 19 70,0 3-1,-118-1 0,170 9 13,-13-1-173,18 2 45,13 2 80,135 35-66,-15-3 51,-109-28-6,-1 1 0,0 1 1,0 1-1,20 14 0,-35-20 13,0-1 1,0 1-1,0 1 0,0-1 1,-1 1-1,0-1 0,0 1 1,0 1-1,0-1 0,3 8 1,-5-9-1,-1 0 1,1 1-1,-1-1 1,0 1-1,0-1 1,0 1 0,-1 0-1,0-1 1,0 1-1,0 0 1,0-1 0,-1 1-1,1-1 1,-1 1-1,-2 4 1,-2 5 81,-1-1 1,0 1-1,-13 19 0,4-7 19,-1-1 35,-1 0 0,-28 30 0,43-52-136,-27 23 103,24-21-111,0-1 0,0 1 0,0-1 0,-4 7-1,9-11 10,0 1 0,0-1 0,-1 0 0,1 1 0,0-1 0,0 0 0,0 1 0,-1-1 0,1 0 0,0 0 0,0 1 0,-1-1 0,1 0 0,0 0 0,-1 0 0,1 1 0,0-1 0,-1 0 0,1 0 0,0 0 0,-1 0 0,1 0 0,0 0 0,-1 0-1,1 1 1,0-1 0,-1 0 0,1 0 0,0-1 0,-1 1 0,1 0 0,-1 0 0,1 0 0,0 0 0,-1 0 0,1 0 0,0 0 0,-1 0 0,1-1 0,0 1 0,-1 0 0,1 0 0,0 0 0,-1-1 0,0-1 33,0 1 1,-1-1 0,1 1 0,0-1-1,0 0 1,1 0 0,-1 1 0,-1-4-1,-3-13 134,1-1-1,0 0 0,-1-30 0,0-3 106,-7-37-245,1-107-1,10 169-2181,-6-33-1,5 48-526,0-1-1915</inkml:trace>
</inkml:ink>
</file>

<file path=ppt/ink/ink2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53:40.75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176 661 3328,'-31'0'10609,"36"0"-9378,-1 0-979,0-1 0,0 0 0,1 0 1,-1 0-1,0 0 0,0 0 0,0-1 1,-1 0-1,1 0 0,7-4 0,4-6 157,17-14 0,-14 11-215,-4 2-134,0-1 0,-1-1-1,-1 0 1,21-32 0,-18 22-21,-1 1-1,-1-2 1,-1 0 0,-1 0 0,-2-1 0,10-41 0,-11 35 83,-1 0 1,-2-1 0,2-49-1,-7 76-77,1-3 34,-2 0 0,-1-13 0,2 22-64,0-1 0,0 1 1,-1-1-1,1 1 0,0-1 1,-1 1-1,1-1 0,-1 1 1,0-1-1,0 1 0,1-1 1,-1 1-1,0 0 0,0 0 1,0-1-1,0 1 0,-1 0 1,1 0-1,0 0 0,0 0 1,-3-1-1,4 2-6,-1 0 1,0 0-1,0-1 1,0 1-1,1 0 0,-1 0 1,0 0-1,0 1 0,0-1 1,0 0-1,1 0 1,-1 0-1,0 1 0,0-1 1,1 0-1,-1 1 1,0-1-1,0 0 0,1 1 1,-1-1-1,0 1 0,1-1 1,-1 1-1,1-1 1,-2 2-1,-13 19 263,11-15-143,-11 20 344,-19 44 0,19-37-293,2-6-31,-31 65 870,-64 100-1,92-168-952,-47 76 123,53-81-132,1 0-1,0 0 0,-8 31 0,-32 193 115,45-218-85,1-1 1,1 1-1,1-1 0,5 47 1,-4-70-84,1 0 1,-1 0 0,0 0-1,0 0 1,0 1-1,1-1 1,-1 0 0,0 0-1,1 0 1,-1 0-1,1 0 1,-1-1 0,1 1-1,0 0 1,-1 0-1,1 0 1,0 0 0,0-1-1,0 1 1,-1 0-1,1-1 1,0 1 0,1 0-1,0 0 9,0-1-1,-1 1 0,1-1 1,0 0-1,0 0 1,0 0-1,-1 0 0,1 0 1,0 0-1,0 0 1,0 0-1,2-1 1,3-2 21,0 1 1,0-1 0,0 0 0,0 0-1,10-8 1,-7 4-22,-1-1 0,-1 1 0,0-1 0,0-1 0,0 0 0,-1 0 0,-1 0 0,0-1-1,6-12 1,3-9 55,17-57-1,-24 64-67,-7 20-43,0 0 1,1 0-1,0 0 1,0 1-1,2-5 1,-4 8 42,1-1 0,-1 1 0,0-1 1,0 1-1,1 0 0,-1-1 0,0 1 0,1-1 0,-1 1 0,1 0 1,-1-1-1,1 1 0,-1 0 0,1 0 0,-1-1 0,0 1 1,1 0-1,-1 0 0,1 0 0,0 0 0,-1-1 0,1 1 1,-1 0-1,1 0 0,-1 0 0,1 0 0,-1 0 0,1 0 1,-1 0-1,1 1 0,-1-1 0,1 0 0,-1 0 0,1 0 1,-1 0-1,1 1 0,-1-1 0,1 0 0,-1 1 0,1-1 1,-1 0-1,0 1 0,1-1 0,0 1 0,4 3 158,0 0 0,0 0 0,1-1 0,0 0 0,8 4 0,2 1 171,6 2 219,25 9 0,-13-6-170,32 8 61,-66-21-520,1 0 0,-1 0 0,0 0 0,0 0-1,0 0 1,0 0 0,1 0 0,-1 1 0,0-1 0,0 0 0,0 0 0,1 0 0,-1 0 0,0 0 0,0 0 0,1 0 0,-1 0 0,0 0 0,0 0-1,0 0 1,1 0 0,-1 0 0,0 0 0,0 0 0,0-1 0,1 1 0,-1 0 0,0 0 0,0 0 0,0 0 0,1 0 0,-1 0 0,0 0 0,0-1-1,0 1 1,0 0 0,1 0 0,-1 0 0,0 0 0,0-1 0,0-10-8612,-1-1 2364,5-1 1077</inkml:trace>
</inkml:ink>
</file>

<file path=ppt/ink/ink2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53:40.76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 15 1312,'-3'-6'14761,"0"6"-12227,7 2 341,-3-1-2810,1 0 0,0 0-1,0 0 1,0-1 0,0 1 0,-1-1 0,1 1 0,0-1-1,0 0 1,0 1 0,0-1 0,3 0 0,14-3 358,19-3 243,52-1-1,-63 6-570,-16 1 9,1-1-1,20 3 1,40 14 194,-57-15-1283,-23-7-6072,6 5 6449,0 1 0,0-1 0,0 1 0,0-1 0,0 1 0,0 0 0,0 0 0,0 0 0,0 0 0,0 0 0,0 0 0,0 1 0,0-1 0,0 1 0,0-1 0,0 1 0,-3 1 0,-4 6-2629</inkml:trace>
</inkml:ink>
</file>

<file path=ppt/ink/ink2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53:40.76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 79 3136,'-1'0'38,"1"-1"-1,0 1 1,0 0 0,0 0 0,-1 0-1,1 0 1,0-1 0,0 1-1,0 0 1,-1 0 0,1 0 0,0-1-1,0 1 1,0 0 0,0 0 0,-1-1-1,1 1 1,0 0 0,0 0 0,0-1-1,0 1 1,0 0 0,0-1-1,0 1 1,0 0 0,0 0 0,0-1-1,0 1 1,0 0 0,0-1 0,0 1-1,0 0 1,0-1 0,9-7 2883,14-4 3221,-10 8-2850,14-4 1587,-5 3-3301,-11 2-1172,0 0-1,21-3 1,-1 1-135,-7 1-251,46 0 0,-10 0 143,-45 4-149,-13 1-23,0-1 0,0 0 0,0 0 0,0 0 0,-1 0 0,1 0 0,0 0 0,0-1 0,0 1 0,-1-1 0,1 1 0,0-1 0,2 0 0,-4 0-114,-17 12-11022,14-9 10099,0 0 1,0 1 0,0-1-1,1 1 1,-1 0-1,1 0 1,0 0 0,-1 0-1,-2 6 1,0 13-923</inkml:trace>
</inkml:ink>
</file>

<file path=ppt/ink/ink2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53:40.76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6 148 4576,'-6'5'1987,"15"-6"588,17-8 2169,78-45 3907,-80 41-7913,0 1 0,1 1 1,41-13-1,-35 16-880,0 1 0,56-6 1,-85 13-391,1 0-1,0 0 1,0 0 0,-1 0 0,1 0 0,0 0 0,3 2 0,-5-2 306,-1 0 0,1 0 0,-1 1 0,1-1 0,-1 0 0,0 1 0,1-1 0,-1 1 0,0-1 0,1 0 0,-1 1 0,0-1 0,0 1 0,1-1 1,-1 1-1,0-1 0,0 1 0,0-1 0,1 1 0,-1-1 0,0 1 0,0-1 0,0 1 0,0 0 0,0-1 0,0 1 0,0-1 0,0 1 0,0-1 0,-1 1 0,1-1 0,0 1 0,0-1 0,0 1 0,-1-1 0,1 1 0,0-1 0,0 1 0,-1 0 0,-5 11-6259</inkml:trace>
</inkml:ink>
</file>

<file path=ppt/ink/ink2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53:40.76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90 57 2144,'1'-2'332,"-1"0"0,1 1 1,0-1-1,-1 0 0,1 1 0,-1-1 1,0 0-1,1 0 0,-1 1 0,0-1 1,0 0-1,0 0 0,0 1 1,-1-1-1,1 0 0,0 0 0,-1 1 1,1-1-1,-2-2 0,0-4 1553,2 7-1791,0 1-1,0 0 0,1-1 0,-1 1 1,0-1-1,0 1 0,0 0 0,0-1 1,-1 1-1,1-1 0,0 1 1,0 0-1,0-1 0,0 1 0,0-1 1,0 1-1,-1 0 0,1-1 0,0 1 1,0 0-1,0-1 0,-1 1 0,1 0 1,0 0-1,-1-1 0,1 1 0,0 0 1,-1 0-1,1-1 0,0 1 0,-1 0 1,1 0-1,0 0 0,-1-1 0,1 1 1,0 0-1,-1 0 0,-9 16 2419,9 14-854,-8 42 1,-2 24 421,0 20-59,0 11-842,2 4-528,-2 31-422,12-160-434,-1 0 0,0 1-1,0-1 1,-1 0 0,1 0-1,0 0 1,-1 0 0,0 0-1,-1 4 1,0-31-16477,0 10 12314</inkml:trace>
</inkml:ink>
</file>

<file path=ppt/ink/ink2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53:40.76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486 8 4064,'0'0'118,"0"-1"0,0 1 0,0 0 0,0-1 0,0 1 0,0 0 1,0 0-1,0-1 0,0 1 0,0 0 0,0-1 0,0 1 0,0 0 0,0 0 0,0-1 0,0 1 1,-1 0-1,1-1 0,0 1 0,0 0 0,0 0 0,0-1 0,-1 1 0,1 0 0,0 0 0,-1-1 1,-4 5 4737,-3 7-602,5-5-4516,-12 26 1432,-1-1 0,-2-1 0,-1-1 0,-44 54 0,51-71-927,1-1 0,-1 0-1,-1 0 1,-16 10 0,3-2 26,-71 42 236,19-13-391,54-27 84,20-17-123,0-1-1,0 1 1,0-1-1,0 0 0,-7 4 1,9-6 214,3-3-179,10-2-8,34-7 109,-30 7-12,26-5-1,-26 7 35,5-1-1,0 1-1,28 1 1,291 9 94,-321-12-1984,-37 29-19414,16-7 18085</inkml:trace>
</inkml:ink>
</file>

<file path=ppt/ink/ink2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53:40.76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48 43 3072,'0'-1'141,"-1"1"1,1-1-1,0 1 0,-1-1 0,1 1 1,0-1-1,0 1 0,0-1 1,-1 0-1,1 1 0,0-1 1,0 1-1,0-1 0,0 0 0,0 1 1,0-1-1,0 1 0,0-1 1,0 1-1,0-1 0,0 0 1,1 0-1,9-9 3820,-9 9-3988,1-1 560,-1 2-249,0-1 0,0 0-1,0 1 1,-1-1 0,1 0 0,0 1 0,0-1 0,-1 0 0,1 0 0,0 0 0,-1 0 0,1 0 0,-1 1 0,1-1 0,-1 0 0,1-2 1215,-9 13 750,6-8-1927,1 0-247,-4 5 243,0 1 0,0 0-1,0 0 1,1 0-1,0 0 1,1 1-1,0 0 1,-3 14-1,-3 40 579,-1 107 0,10-19-2005,9-192-9669,-4 27 9005,1-1 0,0 1 1,1 0-1,11-16 0,-3 7-323</inkml:trace>
</inkml:ink>
</file>

<file path=ppt/ink/ink2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53:40.76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90 7 7808,'-1'-6'2077,"3"6"-1051,-2 0-1003,0 0-1,0 0 1,0 0-1,0 1 1,0-1-1,0 0 0,0 0 1,0 0-1,0 0 1,0 0-1,0 0 1,0 1-1,0-1 1,0 0-1,0 0 0,0 0 1,0 0-1,0 0 1,0 1-1,0-1 1,0 0-1,0 0 1,0 0-1,0 0 1,0 0-1,0 1 0,0-1 1,0 0-1,0 0 1,0 0-1,0 0 1,0 0-1,0 0 1,-1 0-1,1 1 0,0-1 1,0 0-1,0 0 1,0 0-1,0 0 1,0 0-1,0 0 1,-1 0-1,1 0 0,0 0 1,0 0-1,0 0 1,0 0-1,0 0 1,-1 0-1,1 0 1,0 0-1,1 11 3194,0-3-2398,-2 0-1,1 0 1,-1 0-1,0 0 1,-1 0 0,-4 15-1,-3 10 521,-37 260 2966,43-261-4234,-3 45 31,6-74-328,0 0 1,0 0-1,0 1 1,0-1 0,-1 0-1,0 0 1,1 0 0,-3 5-1,3-7 163,0-1-1,0 0 0,0 0 1,0 0-1,0 0 0,0 0 1,0 0-1,0 0 0,0 1 1,0-1-1,0 0 0,0 0 1,0 0-1,0 0 0,0 0 1,0 0-1,-1 0 1,1 1-1,0-1 0,0 0 1,0 0-1,0 0 0,0 0 1,0 0-1,0 0 0,0 0 1,0 0-1,0 0 0,-1 0 1,1 0-1,0 0 0,0 0 1,0 0-1,0 1 0,0-1 1,0 0-1,0 0 0,-1 0 1,1 0-1,0 0 0,0 0 1,0 0-1,0 0 1,0 0-1,0-1 0,0 1 1,-1 0-1,1 0 0,0 0 1,0 0-1,0 0 0,0 0 1,0 0-1,0 0 0,-1 0 1,-1-9-2408,0-14-475,2 0-1219,6-34 1,2 21-80</inkml:trace>
</inkml:ink>
</file>

<file path=ppt/ink/ink2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53:40.76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30 153 1568,'-29'12'13395,"35"-20"-9708,-2 4-4743,25-14 1772,1 0 0,1 2-1,0 1 1,46-14 0,-70 27-571,-1 0 1,1 0-1,0 0 1,0 1-1,0 0 1,0 1-1,9 0 1,-12 0-50,-1 1 0,1-1 0,-1 1 1,1 0-1,-1 0 0,1 1 0,-1-1 1,0 1-1,0 0 0,0-1 0,0 1 1,0 1-1,0-1 0,0 0 0,3 5 1,-5-7-95,3 5 318,1 0-1,-1 0 0,1-1 0,7 5 0,-10-8-182,0 0 0,0 0 0,0 0 0,0 0 0,1 0 0,-1 0 0,1-1 0,-1 1 0,0-1 0,1 0 0,-1 0 0,1 0 0,-1 0 0,5 0 0,1-1-2,-1-1 1,1 1-1,-1-1 0,0-1 0,0 1 1,0-1-1,0 0 0,0-1 1,0 1-1,-1-2 0,1 1 1,-1-1-1,-1 1 0,1-2 1,7-7-1,5-5-113,-14 15-42,-1 0 1,1 0-1,-1-1 0,0 1 1,4-6-1,-3 2-2090,2 43-19331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3:09:15.13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101 134 3808,'-10'-8'2337,"8"6"-2004,5 5 170,-3-3 94,-2 1-259,0-1-1,0 1 0,0-1 1,0 0-1,0 0 0,0 0 0,0 0 1,-3-1-1,-11 1 1091,11 1-1068,1 1-1,0 0 1,1 0-1,-7 3 1,8-3 61,0-1 0,-1 1 1,1-1-1,0 0 0,-1 0 1,1 0-1,-1 0 0,0 0 0,-3 0 1,6-2-284,0 1 1,0-1-1,1 1 1,-1-1-1,0 1 1,0-1-1,1 1 1,-1-1-1,0 1 1,1-1-1,-1 1 1,1-1 0,-1 1-1,0-1 1,1 1-1,-1 0 1,1-1-1,-1 1 1,1 0-1,-1 0 1,2-1-1,18-14-62,-18 14 65,10-9 57,-1-1 1,12-13 0,-11 11 60,19-15 0,-23 22-155,-3 2 40,0 0-1,0 0 1,-1 0-1,1 0 1,5-9 0,-7 13 455,-1 5-18,1 8 100,-5 28 652,-10 55-1,6-56-857,-2 58 1,8-94-519,0 0 1,0 0-1,0 1 0,1-1 1,0 0-1,0 0 0,0 0 1,0 0-1,1 0 0,-1 0 1,1 0-1,0 0 0,0 0 1,0-1-1,6 7 1,-6-8-25,1 0 0,-1 0 0,1-1 0,0 1 0,-1 0 0,1-1 0,0 0 0,0 1 0,0-1 0,0-1 0,0 1 0,1 0 1,-1-1-1,0 1 0,0-1 0,0 0 0,1 0 0,-1 0 0,0-1 0,0 1 0,4-2 0,12-3-745,-1 0 0,1-2 0,-2 0 0,1-1 0,-1-1 0,0 0 0,16-13 0,24-17-1140</inkml:trace>
</inkml:ink>
</file>

<file path=ppt/ink/ink2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53:40.76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82 91 2304,'-8'-5'7468,"-4"10"-4616,9-3-2591,0 0 0,1 0 0,-1 1 0,1-1 0,-1 0 0,1 1 0,0 0 0,0 0 0,0-1 0,1 1 0,-3 4 0,0 4 317,-7 22-1,0 3 255,6-18-608,4-11-81,2-12 536,22-65-550,1-2-205,-11 4 983,-13 67-848,1 0 1,-1 1-1,1-1 0,0 0 1,-1 0-1,1 0 1,0 0-1,-1 1 0,1-1 1,0 0-1,0 1 1,0-1-1,-1 0 0,1 1 1,0-1-1,0 1 1,0 0-1,0-1 0,0 1 1,0 0-1,0-1 1,0 1-1,0 0 0,0 0 1,0 0-1,0 0 1,0 0-1,2 0 0,2 1 146,1-1 0,-1 1 0,0 0 0,7 2-1,134 34 1583,-117-33-1616,-1-1 0,1-1 0,51-4 1,-15 0-62,180-7-196,-206 4 292,50-11 0,-75 12-159,-13 4-47,0 0 0,0-1 0,0 1 1,1 0-1,-1 0 0,0 0 0,0 0 0,0 0 0,0 0 0,0 0 1,0 0-1,1 1 0,-1-1-2,-1 0-1,0 0 1,0 1-1,0-1 1,0 0 0,0 0-1,1 0 1,-1 0 0,0 1-1,0-1 1,0 0-1,0 0 1,0 0 0,0 1-1,0-1 1,0 0 0,0 0-1,0 1 1,0-1 0,0 0-1,0 0 1,0 0-1,0 1 1,0-1 0,0 0-1,0 0 1,0 0 0,0 1-1,0-1 1,0 0-1,0 0 1,0 0 0,-1 1-1,1-1 1,0 0 0,-18 21 80,15-18-9,-66 77-71,43-48 25,-222 246 1337,82-90-986,149-166-304,0 0 0,1 2 1,2 0-1,-17 37 0,-11 24-14,17-36 6,13-26-50,-2 0-1,0 0 1,-1-2 0,-33 35-1,4-14 325,28-31-298,15-11-150,9-7 5,68-38-197,52-43 304,-127 86 0,1 1 0,0-1 0,0 1 0,0 0 0,1 0 0,-1 0 0,0 0 0,0 0 0,1 0 0,-1 1 0,0-1 0,1 1 0,-1-1 0,0 1 0,1 0 0,-1 0 0,5 1 0,-6-1 7,0 0 0,0 0 0,0 0-1,0 0 1,-1 0 0,1 0 0,0 0 0,0 0 0,0 0-1,0 1 1,0-1 0,0 0 0,0 1 0,-1-1 0,1 1-1,0-1 1,0 1 0,-1-1 0,1 1 0,0 0 0,0-1 0,-1 1-1,1 0 1,-1-1 0,1 1 0,-1 0 0,1 0 0,-1 0-1,1-1 1,-1 1 0,0 0 0,1 0 0,-1 0 0,0 0-1,0 0 1,0 0 0,0 0 0,0 1 0,3 9 73,0-7-16,-2-1-48,0 0 1,1-1 0,0 1-1,0 0 1,0-1 0,0 1-1,0-1 1,0 0 0,1 1-1,-1-1 1,1 0 0,0-1-1,-1 1 1,1 0 0,5 1-1,-1 0 77,0-1-1,1 0 0,-1-1 1,1 0-1,0 0 0,0 0 0,-1-1 1,1-1-1,14-1 0,-21 2-104,0 0 0,0-1 0,0 1 1,0-1-1,0 1 0,0-1 0,0 1 0,0-1 0,0 0 0,0 1 0,0-1 0,1-1 0,-2 2 16,1-1-1,-1 1 1,1-1-1,-1 1 1,1-1-1,-1 1 1,1 0-1,-1-1 1,1 1-1,-1 0 1,1 0-1,0-1 1,-1 1-1,1 0 1,-1 0-1,1 0 1,0 0-1,-1 0 1,1-1-1,0 1 1,-1 0-1,1 1 1,0-1-1,-1 0 1,2 0-1,-2 0-108,1 0 0,-1 1 0,1-1-1,0 0 1,-1 0 0,1 0-1,-1 0 1,1 0 0,-1 0 0,1 0-1,-1 0 1,1-1 0,-1 1-1,1 0 1,-1 0 0,1 0 0,-1 0-1,1-1 1,-1 1 0,1 0-1,-1-1 1,1 1 0,1-1-536,0 0 0,-1 0 1,1 0-1,0 1 0,0-1 1,0 0-1,0 1 0,0 0 1,0-1-1,0 1 0,0 0 0,0 0 1,2 1-1,-1-1-620,0 0-1,1-1 1,-1 1-1,0 0 1,5-2 0,6-2-1550,0 3-1274</inkml:trace>
</inkml:ink>
</file>

<file path=ppt/ink/ink2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53:40.76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14 8 7456,'0'0'105,"0"0"-1,0 0 1,0-1 0,0 1-1,0 0 1,0 0 0,0-1 0,0 1-1,0 0 1,0-1 0,0 1 0,0 0-1,0 0 1,0-1 0,0 1 0,0 0-1,1 0 1,-1-1 0,0 1 0,0 0-1,0 0 1,0-1 0,0 1 0,1 0-1,-1 0 1,0 0 0,0 0 0,0-1-1,1 1 1,-1 0 0,1 0 0,6 4 2555,-5-3-2287,-1 1 1,1 0 0,-1-1 0,0 1-1,0 0 1,0 0 0,0-1-1,0 1 1,1 3 0,0 14 928,0-1 0,-1 1 1,-3 35-1,-13 56 735,8-67-1497,3-17-500,-10 37 0,13-60 1276</inkml:trace>
</inkml:ink>
</file>

<file path=ppt/ink/ink2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53:40.77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80 99 7040,'-16'-43'3178,"16"41"-2883,-1 0 0,0 0-1,1-1 1,0 1 0,0 0-1,0 0 1,0-1-1,0 1 1,0 0 0,0 0-1,1-1 1,-1 1 0,1 0-1,-1 0 1,2-3 0,-1 4-166,-1 0 0,1 0 0,-1 0 0,1 0 0,-1 0 0,1 0 0,-1 0 0,1 1 1,0-1-1,-1 0 0,1 0 0,0 1 0,0-1 0,0 0 0,0 1 0,0-1 0,-1 1 0,1-1 1,0 1-1,0-1 0,0 1 0,0 0 0,0-1 0,1 1 0,-1 0 0,0 0 0,0 0 0,0 0 1,0 0-1,0 0 0,0 0 0,0 0 0,2 1 0,1 1 28,-1-1 0,0 1-1,1 0 1,-1 0 0,0 0-1,0 1 1,-1-1 0,1 1 0,0-1-1,-1 1 1,1 0 0,-1 0-1,0 0 1,0 1 0,0-1 0,2 6-1,2 6 267,0 1 0,5 21-1,-11-36-397,9 33 558,15 66 1019,-22-88-1326,-1 1 0,0-1 0,0 0 0,-1 1 0,-1-1 0,-2 14 0,2-20-183,-1 0-1,0 0 0,0 0 0,0 0 1,-1 0-1,0-1 0,0 1 0,-5 6 1,7-10-80,-1 0 0,1 0 0,-1 0 0,0-1 0,0 1 0,0 0 0,0-1 0,0 1 0,0-1 0,0 1 0,0-1 0,-1 0 1,1 0-1,0 0 0,-1-1 0,1 1 0,-1 0 0,1-1 0,-1 1 0,1-1 0,-1 0 0,-4 0 0,0-1-315,1-1 0,0 1-1,0-1 1,0 0 0,1-1 0,-1 1-1,0-1 1,-9-7 0,4 2-1799,1 0 0,1-1-1,-11-11 1,20 20 1525,-1-1 0,0 0 0,0 0 0,0 0 0,1 0 0,-1-1 0,0 1 0,1 0 0,-1 0 0,1 0 0,-1 0 0,1-1 0,0 1 0,-1-2 0,4-5-4378</inkml:trace>
</inkml:ink>
</file>

<file path=ppt/ink/ink2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53:40.77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84 102 3392,'-8'-5'10266,"13"14"-7253,-2-7-2709,0 1-1,-1-1 0,1 0 0,0 0 1,1 0-1,-1 0 0,0 0 0,0-1 1,5 2-1,32 9 936,-31-10-1100,1-1-1,-1 0 0,1 0 1,-1-1-1,1 0 1,-1-1-1,1 0 0,-1 0 1,14-5-1,-16 4-132,0 0-1,0-1 1,-1 0-1,1 0 1,-1 0-1,1-1 1,-1 0 0,-1-1-1,1 1 1,0-1-1,-1 0 1,9-11-1,-13 14-15,1 0 0,-1 0 0,0-1 1,0 1-1,0 0 0,0-1 0,0 1 0,-1-1 0,1 1 0,-1 0 0,1-1 0,-1 0 0,0 1 0,0-1 0,0 1 0,-1-5 0,1 5 2,-1 1 0,1-1-1,-1 1 1,1-1 0,-1 1 0,0-1-1,1 1 1,-1 0 0,0-1 0,0 1-1,0 0 1,0 0 0,0 0 0,0-1-1,0 1 1,-1 0 0,1 1 0,0-1 0,-1 0-1,1 0 1,0 0 0,-1 1 0,1-1-1,-1 1 1,1-1 0,-1 1 0,-2-1-1,-5 1 17,1-1-1,0 1 1,-1 1-1,1 0 1,-15 3-1,-40 14 567,44-12-382,5-1 82,-1 0 0,2 1 0,-1 0 1,1 1-1,-19 13 0,25-15-127,0 0 0,1 1 0,0 0-1,0 0 1,1 1 0,-1-1 0,2 1 0,-1 1 0,1-1 0,0 1 0,-4 8 0,5-7-61,0 1-1,1 0 1,0 0 0,0 0 0,1 0-1,0 0 1,1 1 0,0-1 0,1 0-1,2 12 1,-1-9-8,1-1-1,0 0 0,1 0 1,0 0-1,1 0 1,0 0-1,12 17 0,-12-23-54,0 0-1,0 0 0,0 0 0,1-1 0,0 0 0,0 0 0,0 0 0,0-1 0,1 0 0,0 0 0,0-1 0,0 0 0,0 0 0,1-1 1,-1 0-1,1 0 0,14 2 0,-6-3-21,1 0 1,-1-1 0,1-1-1,-1 0 1,0-1 0,0-1-1,22-6 1,-26 5-379,0 0 0,-1-1 1,1 0-1,-1-1 0,10-7 0,-12 6-1169,0 1 0,-1-1 1,0-1-1,0 1 0,13-19 0,-16 20-209,-1 1-1,1-1 0,0 1 1,10-8-1,4-2-2761</inkml:trace>
</inkml:ink>
</file>

<file path=ppt/ink/ink2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53:40.77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20 46 5984,'-7'-3'901,"-3"-4"-296,8 0 4571,2 6-4894,0 1-1,0-1 0,0 0 0,0 0 1,1 1-1,-1-1 0,0 0 1,1 1-1,-1-1 0,0 0 0,1 1 1,-1-1-1,1 0 0,-1 1 1,1-1-1,-1 1 0,1-1 0,-1 1 1,1-1-1,1 0 0,19-8 2106,-15 7-2086,0 1-1,0 0 0,0 0 0,0 1 1,8 0-1,-12 0-247,1 1 1,-1-1-1,0 1 0,0 0 1,1 0-1,-1 0 0,0 0 1,0 0-1,0 0 0,0 1 1,0-1-1,0 0 0,-1 1 1,1 0-1,0-1 1,-1 1-1,1 0 0,-1 0 1,0 0-1,0 0 0,1 0 1,-1 0-1,0 3 0,2 3 22,0 0-1,0 1 1,-1-1 0,1 15-1,-2-13 27,0 1 0,-1 0 0,-1-1 0,0 1 0,0-1 0,-3 13 0,-22 58 1429,2-6-60,23-74-1437,1 0-1,0 0 1,-1 0 0,1-1 0,0 1 0,0 0 0,0 0-1,0 0 1,0 0 0,0-1 0,0 1 0,0 0 0,0 0-1,0 0 1,0 0 0,0 0 0,1-1 0,-1 1 0,0 0-1,1 0 1,-1 0 0,1-1 0,-1 1 0,0 0 0,1-1-1,0 1 1,-1 0 0,1-1 0,-1 1 0,1-1 0,0 1-1,-1-1 1,1 1 0,0-1 0,0 1 0,-1-1 0,1 0-1,0 1 1,0-1 0,0 0 0,0 0 0,-1 1 0,1-1-1,2 0 1,3 0-38,1 0-1,0-1 0,0 1 0,11-4 0,-6 2 40,34-5-191,27-3-2576,1 3-4264,-68 7 5745,-1 0-1,1 0 1,-1 0 0,9 2 0,-11-1 655,0 0 0,0 1 1,0-1-1,0 1 1,0-1-1,4 4 1</inkml:trace>
</inkml:ink>
</file>

<file path=ppt/ink/ink2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53:40.77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25 240 3808,'-1'-2'191,"-1"1"-1,1 0 1,-1 1 0,0-1-1,0 0 1,1 0 0,-12-1 10692,33 2-8275,-9 0-2075,0 2-1,12 2 1,17 1-83,20-1 306,224 1 1528,-263-8-1993,0 0 0,-1-2 0,1-1 0,31-13 0,28-7 137,154-23-154,-59 14-170,97-7-64,2 23 41,-29 3-20,-121 6-91,1 6 1,-1 5 0,184 26-1,-186-15 213,179-3 0,-281-9-202,75-2 787,166-26 0,-196 16-1031,12-2-1702,-25 8-5892,-50 5 7457,0 1 0,0 0 0,-1 0 0,1 0 0,0 1 0,-1-1 0,1 0 0,0 1 0,2 0 0,15 12-7077</inkml:trace>
</inkml:ink>
</file>

<file path=ppt/ink/ink2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53:40.77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22 3136,'0'0'20,"1"0"0,-1 1 0,0-1 0,0 0 0,1 0-1,-1 0 1,0 0 0,0 0 0,0 0 0,1 1 0,-1-1 0,0 0 0,1 0 0,-1 0 0,0 0 0,0 0 0,1 0 0,-1 0-1,0 0 1,0 0 0,1 0 0,-1 0 0,0 0 0,1 0 0,-1 0 0,0 0 0,0-1 0,1 1 0,-1 0 0,0 0 0,0 0 0,0 0-1,1 0 1,-1-1 0,0 1 0,0 0 0,0 0 0,1 0 0,-1-1 0,0 1 0,0 0 0,0 0 0,0 0 0,1-1 0,-1 1-1,0 0 1,0-1 0,0 1 0,0 0 0,0 0 0,0-1 0,0 1 0,0 0 0,0 0 0,0-1 0,0 1 0,0 0 0,0 0 0,0-1-1,0 1 1,0 0 0,0-1 0,-1 1 0,1-1 154,0 0 0,0 1 0,0-1 0,0 0 0,0 0-1,0 1 1,0-1 0,0 0 0,1 1 0,-1-1 0,0 0 0,0 1 0,1-1 0,-1 0-1,0 1 1,1-1 0,0 0 0,-1 0 278,1 1 0,0 0 0,0 0 0,0 0 0,0-1 0,0 1 1,-1 0-1,1 0 0,0 0 0,0 1 0,0-1 0,0 0 0,0 0 0,-1 0 0,1 1 0,1-1 0,1 7 16,-1 0 1,0 0-1,0 0 0,0 0 1,-1 0-1,0 0 0,-1 1 1,0 12-1,1 5 80,0 10 214,-4 44 1,0-26-299,-5 102 568,-3 104 304,11-255-1306,0-1 1,1 1-1,-1 0 1,0 0-1,1-1 1,2 7-1,-3-9-32,0-1 0,0 0 1,1 0-1,-1 1 0,0-1 0,0 0 0,0 0 0,1 0 0,-1 0 0,0 0 1,0 1-1,1-1 0,-1 0 0,0 0 0,1 0 0,-1 0 0,0 0 0,0 0 0,1 0 1,-1 0-1,0 0 0,1 0 0,-1 0 0,0 0 0,0 0 0,1 0 0,-1 0 1,0 0-1,0 0 0,1 0 0,-1 0 0,0-1 0,1 1 0,-1 0 0,0 0 0,0 0 1,0 0-1,1-1 0,-1 1 0,10-7-153,-9 6 135,10-10-271,-1-1 0,1 0 0,-2-1 0,13-21 0,3-4 252,-6 11-33,40-41-1,-50 59 240,0 0-1,1 1 0,-1 1 0,2 0 0,-1 0 0,1 1 0,22-10 0,-31 16-116,-1-1 0,1 1-1,-1-1 1,1 1 0,0 0 0,-1-1-1,1 1 1,-1 0 0,1 0 0,0 0-1,-1 0 1,1 0 0,0 1-1,-1-1 1,1 0 0,-1 1 0,1-1-1,-1 1 1,1 0 0,1 0 0,-1 1 21,0-1 0,0 1 1,-1 0-1,1 0 1,0 0-1,-1 0 1,1 0-1,-1 0 1,0 0-1,0 0 1,0 0-1,1 3 0,1 5 123,0-1 0,-1 1 0,-1-1 0,0 1-1,1 17 1,-2-8-75,-1 0 0,-1 0 0,0 0 0,-2-1-1,0 1 1,-8 23 0,9-36-402,0 0 0,0 0-1,-5 7 1,7-12-536,0 1 1,0-1-1,0 0 0,-1 1 1,1-1-1,0 0 0,-1 0 1,1 0-1,-1 0 0,-1 1 1,8-18-8962,-4 14 9053,12-30-3470,1-8 1904</inkml:trace>
</inkml:ink>
</file>

<file path=ppt/ink/ink2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53:40.77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971 8 3136,'-9'-8'4762,"6"9"-4432,1 0 0,-1 0-1,1 0 1,-1-1-1,1 1 1,-1-1-1,0 1 1,-3-1-1,-16 3 1207,-46 16 2712,-75 32 0,-63 40-660,145-63-3241,-171 84 280,70-32-800,135-68-363,13-6-4613,38-12 215,24-9-1828</inkml:trace>
</inkml:ink>
</file>

<file path=ppt/ink/ink2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53:40.77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11 414 3808,'-10'-8'6472,"16"3"-1915,2 0-4261,-1 0 1,0-1-1,0 0 1,0 0-1,-1 0 1,7-9-1,-8 10-206,14-12 694,-19 39-48,-5 15 6,2 50-1,2-24-341,2 85 506,2-48-212,-3-79-618,1 0 1,1 0 0,1 0 0,7 26 0,-9-41-60,0-1 0,0 1 1,-1 10-1,0-15 239,1 0-395,1 3 157,0-1 0,0 0-1,0 1 1,-1 0-1,1-1 1,-1 1 0,1 5-1,-1-5 73,0 0 0,0 0-1,0 0 1,1-1 0,-1 1 0,1 0-1,3 4 1,-4-6-74,0-2-3,0 0 1,-1 1 0,1-1-1,0 1 1,0-1-1,-1 1 1,1-1-1,0 1 1,-1-1-1,1 1 1,-1-1 0,1 1-1,-1 0 1,1 0-1,-1-1 1,1 1-1,-1 0 1,1 0-1,-1-1 1,0 2-1,6 16 284,-6-16-286,-1-2-75,1 0 65,0 0-1,0 1 1,0-1-1,-1 0 1,1 0-1,0 1 1,0-1-1,0 0 1,0 0-1,-1 1 1,1-1-1,0 0 1,0 0-1,0 1 1,0-1-1,0 0 1,0 1-1,0-1 1,0 0-1,0 1 1,0-1-1,0 0 1,0 0-1,0 1 1,0-1-1,0 0 1,0 1-1,1-1 1,0 8-16,0-7 42,-1-1-163,0 1 140,1-1-1,-1 0 1,0 0-1,1 0 1,-1 0-1,1 0 1,-1 0-1,0 0 1,1-1-1,-1 1 1,0 0-1,1 0 0,-1 0 1,0 0-1,1 0 1,-1 0-1,0-1 1,1 1-1,-1 0 1,1-1-1,-1 1-20,11-24-479,-7 18 445,-1-1 1,0 1 0,0 0-1,0-1 1,2-10 0,3-7-54,6-19-46,11-70-1,-7 31 207,80-274 125,-92 335-176,0 1-1,-2-1 0,-1 0 0,2-43 1,-5 55-46,1 1 1,3-15-1,-2 14-11,-1 0 0,1-15 0,-1 18 11,-1 0 1,1 0-1,0 0 0,0 0 0,3-10 0,-3 10-62,0 1-1,0-1 1,-1 0-1,0 0 1,0 0-1,-1-7 1,0-6-341,1-19 849,20 50 385,-4-2-457,-1-2 1,2 0-1,-1-1 0,23 6 1,71 13 607,11-8-515,2-5 1,228-6 0,-112-36-412,-93 8 146,316-20 553,-393 40-543,70 8 1,67 17 493,-83-8-308,-25-13-1290,-83-3-581,-33-3-7788,-9 3 1703</inkml:trace>
</inkml:ink>
</file>

<file path=ppt/ink/ink2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53:40.77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24 161 5888,'0'0'-1,"-19"-7"3371,19 7-3261,0 0 1,-1-1-1,1 1 1,0 0 0,-1 0-1,1 0 1,0-1-1,0 1 1,-1 0 0,1 0-1,0-1 1,0 1-1,0 0 1,-1 0 0,1-1-1,0 1 1,0 0-1,0-1 1,0 1 0,0 0-1,-1-1 1,1 1-1,0 0 1,0 0 0,0-1-1,0 1 1,0-1 0,0 1-1,0 0 1,0-1-1,0 1 1,0 0 0,1 0-1,-1-1 1,0 1-1,0 0 1,0-1 0,0 1-1,0 0 1,1-1-1,-1 1 1,0 0 0,0 0-1,0-1 1,1 1-1,-1 0 1,0 0 0,0-1-1,1 1 1,-1 0-1,0 0 1,1 0 0,-1 0-1,1-1 1,15-10 2462,28-17-1,56-19-895,-81 38-1317,4-1-147,0 2 0,35-10 0,-48 16-116,0 0 0,0 0 0,0 1-1,0 1 1,0-1 0,0 2 0,0-1 0,19 5 0,-27-5-59,1 1 1,-1 0-1,0 0 0,1 0 0,-1 0 1,0 0-1,0 0 0,0 0 1,1 1-1,-1-1 0,-1 1 1,1-1-1,0 1 0,0 0 1,-1 0-1,1 0 0,-1 0 1,1 0-1,-1 0 0,0 0 0,0 1 1,1 1-1,-1 1 4,0-1 0,0 0 0,-1 0 0,0 0 0,0 0 0,0 0 1,0 1-1,0-1 0,-1 0 0,0 0 0,0 0 0,-2 6 0,-12 30 228,-30 54 1,27-62-246,-2 0 0,-1-1 1,-1-1-1,-2-1 0,0-1 1,-34 29-1,48-49 14,0 1-1,1 0 0,1 1 1,-13 17-1,20-26-74,27-3 653,-1-1 1,0 0-1,47-15 1,15-2 244,-14 11-537,-64 8-365,-1 1-1,1 1 0,-1-1 1,1 1-1,-1 1 0,11 2 0,-17-3-1019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3:09:18.85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4 415 2240,'0'0'106,"-1"0"-1,1 0 1,0 0 0,0-1 0,-1 1-1,1 0 1,0 0 0,0-1 0,0 1-1,-1 0 1,1 0 0,0-1 0,0 1-1,0 0 1,0 0 0,0-1 0,0 1-1,-1 0 1,1-1 0,0 1 0,0 0-1,0-1 1,0 1 0,0 0 0,0 0-1,0-1 1,0 1 0,0 0 0,0-1-1,0 1 1,1 0 0,-1-1 0,0 1 0,0 0-1,0 0 1,0-1 0,0 1 0,1 0-1,-1-1 1,0 1 0,0 0 0,0 0-1,1 0 1,-1-1 0,0 1 0,0 0-1,1 0 1,-1 0 0,0 0 0,0-1-1,1 1 1,-1 0 0,0 0 0,1 0-1,-1 0 1,0 0 0,1 0 0,-1 0-1,0 0 1,1 0 0,30-5 2363,-9 2-1320,-3-2-472,90-17 1745,-95 20-2171,0-1 0,0 0 1,-1 0-1,1-1 0,-1-1 0,0-1 1,24-13-1,-30 13-134,1-1 1,-1 0-1,0 0 0,-1-1 1,0 1-1,0-2 0,0 1 1,-1-1-1,-1 1 0,7-16 1,-8 18-65,-1 1 0,1-1 0,-1 1 0,0-1 0,0 0 0,-1 0 0,0 0 0,0 0 0,0 0 0,-1 0 0,0 0-1,0 0 1,-1-1 0,0-5 0,-1 3 84,-1 0-1,1-1 1,-6-11-1,6 18-92,1-1 1,-1 0-1,0 1 0,0-1 1,-1 1-1,1-1 0,-1 1 0,0 0 1,0 0-1,0 0 0,-4-2 1,2 2 35,0 0 1,0 0-1,-1 0 1,0 1-1,1 0 1,-1 0-1,0 1 1,0 0-1,0 0 1,0 0-1,0 0 1,0 1-1,0 0 1,0 1 0,0-1-1,-11 3 1,9 0 3,0-1 1,0 1-1,0 1 1,1 0 0,-1 0-1,1 0 1,0 1-1,0 0 1,1 0-1,-1 0 1,-10 14 0,9-10-36,1 2 0,1-1 0,0 1 0,0 0 1,1 0-1,0 0 0,1 1 0,-5 21 0,3-8 75,0 0 0,2 1-1,-1 37 1,4-53-93,2-1 0,0 0 1,0 1-1,0-1 0,1 0 1,1 0-1,0 0 0,0 0 0,0-1 1,1 1-1,0-1 0,11 15 1,-12-18-12,1 0 0,0-1 0,1 0 1,-1 1-1,1-1 0,0-1 0,0 1 1,0-1-1,0 1 0,1-2 0,-1 1 0,8 2 1,-4-2-10,-1-1 1,1 0 0,-1-1 0,1 0-1,0 0 1,0-1 0,-1 0 0,10-2-1,-4 0-8,-1 0-1,1-2 0,0 1 1,-1-2-1,0 0 0,0 0 1,0-1-1,-1-1 1,0 0-1,17-13 0,-17 9 26,0 0-1,0 0 1,-2-1-1,18-25 1,-11 11-30,19-44 0,22-71 220,-53 114-148,-4 23-23,-1 13 124,17 279 416,-17-287-584,5 28-331,-5-28 314,0-1 1,0 0-1,1 1 0,-1-1 1,0 1-1,0-1 0,0 0 0,1 1 1,-1-1-1,0 1 0,1-1 1,-1 0-1,0 1 0,1-1 0,-1 0 1,0 1-1,1-1 0,-1 0 1,0 0-1,1 0 0,-1 1 0,1-1 1,0 0 4,0 0-1,0-1 1,-1 1 0,1 0 0,0 0 0,-1-1 0,1 1 0,-1 0 0,1-1-1,0 1 1,-1-1 0,1 1 0,-1-1 0,1 1 0,-1-1 0,1 1-1,-1-1 1,0 0 0,1 1 0,0-2 0,11-19-100,-1 0-1,-1-1 1,-1-1 0,9-33 0,-4 12 175,-6 16-149,5-34 1,4-15 215,-16 69-309,-1 8 174,0 0 1,0 0-1,0 0 0,0 0 1,0 0-1,0 0 0,0 0 1,0 0-1,1 0 0,-1 0 1,0 0-1,0 0 0,0 0 0,0 0 1,0 0-1,0 0 0,0 0 1,0 0-1,0 0 0,0 0 1,0 0-1,0 0 0,0 0 1,0 0-1,0 0 0,0 0 1,0 0-1,0 0 0,0 0 1,0 0-1,0 0 0,0 0 1,0 0-1,1 0 0,-1 0 1,0 0-1,0 0 0,0 0 1,0 0-1,0 0 0,0 0 1,0 0-1,0 0 0,0 0 1,0 0-1,0 0 0,0 0 1,0 0-1,0 0 0,0 0 1,0 0-1,0 0 0,0 0 1,0 0-1,0 0 0,0 0 1,0 0-1,0 0 0,0 0 0,0-1 1,0 1-1,0 0 0,0 0 1,0 0-1,0 0 0,0 0 1,4 5-15,4 8 70,-8-13-55,43 59 145,-37-49-154,1-1 0,0 0 0,0 0 0,1-1 0,0 1-1,15 10 1,-18-16 27,0 0 0,0 0 0,0 0 0,1-1-1,-1 1 1,1-1 0,0-1 0,-1 1 0,1-1 0,0 0-1,0 0 1,0-1 0,0 1 0,10-2 0,-6 0-5,0 0 0,0-1 0,0-1 0,-1 1 1,1-1-1,-1-1 0,0 0 0,0 0 0,11-7 1,-9 3 20,0 0-1,-1-1 1,0 0 0,-1-1 0,0 0 0,11-16 0,-19 25-35,5-7 7,0 0 1,0-1-1,-1 0 1,7-16-1,-11 23-1,0 0 0,-1-1 0,1 1 0,-1 0 0,1 0 0,-1-1 0,0 1 0,0 0 0,0-1 0,0 1 0,0 0 0,0-1 0,-1 1 0,1 0 0,-1 0 0,1-1 0,-1 1 0,0 0 0,0 0 0,0 0 0,0 0 0,-1 0 0,1 0 0,0 0 0,-1 0 0,-3-2 0,3 2-5,0 1 1,0-1-1,0 1 1,-1 0 0,1 0-1,-1 0 1,1 0-1,0 1 1,-1-1-1,0 1 1,1-1-1,-1 1 1,1 0-1,-1 0 1,1 0-1,-1 0 1,-3 1-1,-1 0 46,-1 1-1,1 0 1,-1 0-1,-11 5 0,7 0 61,-1 0 0,1 0 0,0 1 0,1 1 1,0 0-1,1 1 0,-1 0 0,2 0 0,0 1 0,0 0 0,1 1 0,-11 18 0,9-11-89,1 0 0,1 1 0,0 0 0,2 1 0,0 0 0,2 0 0,-5 36 0,9-53-2,0 0 0,0 0 1,0-1-1,0 1 0,1 0 1,0 0-1,-1 0 0,1-1 1,0 1-1,1-1 1,-1 1-1,1-1 0,0 1 1,-1-1-1,2 0 0,-1 0 1,0 1-1,0-2 0,5 6 1,-3-5-20,0-1 1,0 1-1,-1-1 0,1 1 1,1-1-1,-1 0 0,0-1 1,0 1-1,1-1 1,-1 0-1,1 0 0,-1 0 1,1 0-1,0-1 0,8 0 1,2-2 13,-1 0-1,1-1 1,-1-1 0,0 0 0,0-1 0,0 0 0,-1-1-1,0 0 1,0-2 0,0 1 0,19-17 0,7-8-38,68-75 0,-90 88 34,24-38 1,-41 57-1,0 0 1,0-1-1,0 1 1,0 0-1,1 0 1,-1 0-1,0-1 1,0 1-1,0 0 1,0 0 0,0 0-1,0-1 1,0 1-1,1 0 1,-1 0-1,0 0 1,0 0-1,0 0 1,1-1-1,-1 1 1,0 0-1,0 0 1,0 0 0,1 0-1,-1 0 1,0 0-1,0 0 1,0 0-1,1 0 1,-1 0-1,0 0 1,0 0-1,0 0 1,1 0 0,-1 0-1,0 0 1,0 0-1,1 0 1,-1 0-1,0 0 1,0 0-1,0 0 1,1 0-1,-1 0 1,0 1 0,0-1-1,0 0 1,1 0-1,2 10 155,-5 14-27,0 0 0,-11 42 0,4-21-89,-5 16-69,8-38-24,-5 35 0,11-56-4,0-1 24,-1 0 1,1 0-1,0 0 0,0 0 0,-1 1 0,1-1 0,0 0 0,0 0 0,0 0 1,1 0-1,-1 0 0,0 0 0,0 0 0,0 0 0,1 0 0,0 2 0,6-10-456,2-2 419,0-1 0,-1 0-1,1 0 1,-2-1 0,7-12-1,4-4-31,16-20 186,48-54 0,-80 99-49,-1 1 1,1-1-1,-1 1 0,1 0 0,-1-1 1,1 1-1,0 0 0,-1 0 1,5-2-1,-6 3-31,0 0 0,0 0 1,1 0-1,-1 0 1,0 0-1,0 0 0,0 0 1,0 0-1,1 0 0,-1 1 1,0-1-1,0 0 0,0 0 1,0 0-1,1 0 0,-1 0 1,0 0-1,0 0 0,0 0 1,0 0-1,1 1 0,-1-1 1,0 0-1,0 0 0,0 0 1,0 0-1,0 0 1,0 1-1,0-1 0,0 0 1,1 0-1,-1 0 0,0 0 1,0 1-1,0-1 0,0 0 1,0 0-1,-2 16 386,-4 14 474,-6 46 0,12-67-838,-1 0 0,1 1 0,1-1 0,0 0 1,0 0-1,1 0 0,0 0 0,0 0 0,7 16 0,-7-21-46,1 1 0,0-1 0,0 0 0,0 1 0,0-2 0,0 1 0,1 0 0,0-1 0,0 1 0,0-1 0,7 4 0,-4-3-42,0-1-1,0 1 0,1-2 1,-1 1-1,1-1 0,-1 0 1,10 0-1,-5 0-310,1-2 0,-1 0 0,1 0 0,-1-1 0,0 0 0,1-1 0,-1-1 0,0 0 0,17-7 0,-13 3-942,1-2 1,-1 0 0,0-1 0,-1-1 0,-1 0-1,1-1 1,-2-1 0,16-17 0,0-4-1527</inkml:trace>
</inkml:ink>
</file>

<file path=ppt/ink/ink2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53:40.77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701 8 4320,'0'0'77,"0"0"0,0-1 0,0 1 0,1-1 0,-1 1 0,0 0 0,0-1 1,1 1-1,-1-1 0,0 1 0,1 0 0,-1-1 0,0 1 0,1 0 0,-1 0 0,0-1 0,1 1 0,-1 0 1,1 0-1,-1 0 0,0-1 0,1 1 0,-1 0 0,1 0 0,-1 0 0,1 0 0,-1 0 0,1 0 0,0 0 1,16 0 9486,-23 9-6247,-7 3-2397,-1 1-1,-24 15 1,19-14-475,-19 17-1,3 6 263,2 1 0,-37 55 0,-43 51 393,75-106-800,-2-1 0,-1-1 0,-89 56 0,95-68-383,24-16-423,1-1 0,-1 0 0,-22 10 1,58-26-10860,1-3 7631,-1-1-1972</inkml:trace>
</inkml:ink>
</file>

<file path=ppt/ink/ink2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53:40.77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0 625 3968,'11'3'13499,"-2"-7"-13596,19-18 972,-2-2-1,29-32 1,-11 12-575,70-56-1,-22 22 147,-43 33-8,-1-2-1,43-57 0,-65 75 1425,-45 57-980,-25 52 1,1 27-242,36-85-577,1 0-1,-7 45 1,12-65-78,1 1 1,0-1-1,0 1 1,0-1-1,0 0 1,0 1-1,0-1 1,1 0-1,-1 1 1,1-1 0,0 0-1,0 1 1,-1-1-1,1 0 1,1 0-1,0 2 1,-1-2-8,1-1 0,-1 0 0,1 0 0,-1 0 0,1 0 1,-1 0-1,1 0 0,-1 0 0,1 0 0,0-1 0,0 1 0,-1 0 1,1-1-1,0 0 0,0 1 0,0-1 0,-1 0 0,1 0 0,0 0 1,0 0-1,2-1 0,3 0-113,1-1 0,-1 1 0,1-2 0,-1 1 0,0-1 0,1 0 1,-2-1-1,1 1 0,0-2 0,-1 1 0,0-1 0,0 1 0,0-2 0,0 1 0,-1-1 0,6-6 0,7-13-127,0 0-1,23-45 0,-35 59 241,-2 4 56,135-225 1152,-139 232-1174,10-13 1221,-6 11-359,-4 10 138,-7 48-207,1 1-1,3 0 0,5 68 1,0-113-884,0 0-1,0 1 1,1-1 0,0 0 0,9 19-1,-11-29-161,-1 0 0,1 0 0,0-1 0,0 1 0,0 0-1,0-1 1,0 1 0,1-1 0,-1 1 0,0-1-1,1 0 1,-1 1 0,1-1 0,-1 0 0,1 0 0,0 0-1,-1 0 1,1 0 0,0-1 0,2 2 0,-1-2-287,1 1 1,-1-1-1,0 0 1,0 0 0,0 0-1,1 0 1,-1-1-1,0 1 1,0-1 0,0 0-1,4-1 1,4-3-1003,-1 0 0,0 0 1,0-1-1,0-1 0,12-10 1,22-24-4152</inkml:trace>
</inkml:ink>
</file>

<file path=ppt/ink/ink2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54:27.01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378 84 3136,'0'-2'188,"0"1"-148,-1 1 0,1 0 0,0 0 1,0-1-1,0 1 0,0 0 0,0-1 0,0 1 0,0 0 1,0 0-1,0-1 0,0 1 0,0 0 0,0-1 0,0 1 1,0 0-1,0 0 0,0-1 0,1 1 0,-1 0 0,0-1 1,0 1-1,0 0 0,0 0 0,1-1 0,-1 1 0,0 0 1,0 0-1,0 0 0,1-1 0,-1 1 0,0 0 0,0 0 1,1 0-1,-1 0 0,2-1 1851,-13 30-246,9-22-1483,0-1 0,0 0 0,-5 9 0,1-4 80,0-1 0,-1 0-1,0-1 1,0 0-1,-11 11 1,16-18-180,0 0 1,0-1-1,-1 1 0,1 0 1,0-1-1,-1 0 1,1 1-1,0-1 0,-1 0 1,0 0-1,1 0 0,-1-1 1,0 1-1,1-1 1,-1 1-1,0-1 0,1 0 1,-1 0-1,0 0 1,0-1-1,1 1 0,-1 0 1,0-1-1,1 0 0,-1 0 1,1 0-1,-1 0 1,-2-1-1,3 1-54,1 0 0,0 0-1,0-1 1,-1 1 0,1 0 0,0 0-1,0-1 1,0 1 0,1 0 0,-1-1 0,0 1-1,0-1 1,1 1 0,-1-1 0,1 0-1,-1 1 1,1-1 0,0 1 0,-1-1 0,1 0-1,0 1 1,0-1 0,0 0 0,1 1-1,-1-1 1,1-2 0,1-6-44,0 1 1,0 0-1,5-11 0,-6 18 49,2-6-49,0 0 0,1-1 0,-1 2 0,2-1-1,-1 0 1,1 1 0,0 0 0,1 0 0,-1 0 0,1 1 0,1 0 0,12-10 0,-18 15 48,-1 1 1,1 0 0,-1-1 0,1 1-1,0 0 1,-1-1 0,1 1 0,-1 0-1,1 0 1,0-1 0,-1 1 0,1 0-1,0 0 1,-1 0 0,1 0-1,0 0 1,-1 0 0,1 0 0,-1 0-1,1 0 1,1 1 0,-2-1 7,0 0 1,1 1 0,-1-1-1,1 0 1,-1 1-1,0-1 1,1 0-1,-1 1 1,0-1-1,0 1 1,1-1 0,-1 1-1,0-1 1,0 1-1,0-1 1,1 1-1,-1-1 1,0 1 0,0-1-1,0 2 1,0 0 51,0 1 1,0 0 0,0 0 0,-1 0 0,1-1-1,-1 1 1,0 0 0,0 0 0,-1 3 0,-4 5 155,0-1 1,-1 0 0,-9 11 0,13-17-122,-1 0 1,1 0-1,-1 0 1,0 0-1,-1-1 0,1 1 1,-1-1-1,1-1 0,-8 5 1,11-7-95,1 0 1,-1 1-1,0-1 1,1 0-1,-1 0 0,1 0 1,-1 1-1,0-1 1,1 0-1,-1 0 0,0 0 1,1 0-1,-1 0 1,0 0-1,1 0 0,-1 0 1,0 0-1,1-1 1,-1 1-1,1 0 1,-1 0-1,0-1 0,1 1 1,-1 0-1,1 0 1,-1-1-1,1 1 0,-1-1 1,1 1-1,-1-1 1,1 1-1,-1-1 0,1 1 1,-1-1-1,1 1 1,0-1-1,-1 1 1,1-1-1,0 1 0,0-1 1,-1 0-1,1 1 1,0-1-1,0 0 0,0 1 1,0-1-1,0 0 1,0 0-1,0-3 9,-1 1 0,2-1 0,-1 1-1,0-1 1,1 1 0,0-1 0,0-3 0,2-1-87,0 0 1,1 1 0,0 0-1,0-1 1,0 1-1,1 1 1,0-1 0,0 1-1,1 0 1,0 0-1,0 0 1,11-7 0,-16 12 38,-1 0 0,1 1 1,0-1-1,0 0 0,1 1 1,-1-1-1,0 1 0,0 0 1,0-1-1,0 1 0,0 0 1,0-1-1,1 1 0,-1 0 1,0 0-1,0 0 0,0 0 1,1 0-1,-1 0 0,0 1 1,0-1-1,2 1 0,-2-1 21,0 1 1,-1 0-1,1 0 0,0 0 0,0-1 0,0 1 0,-1 0 0,1 0 0,0 0 0,-1 0 0,1 0 0,-1 1 0,1-1 0,-1 0 1,1 0-1,-1 0 0,0 2 0,1 3 49,0 0 0,-1 1 0,0-1 0,0 0 1,-1 0-1,0 0 0,-1 7 0,-1-4 59,0-1-1,0 1 0,-1-1 1,0 0-1,-1 0 1,1-1-1,-2 1 0,1-1 1,-1 0-1,0 0 1,0-1-1,-1 0 0,0 0 1,0 0-1,0-1 1,-1 0-1,1-1 0,-1 0 1,-13 6-1,19-10-44,0 1 0,0-1 0,0 1 0,0-1 0,0 0 0,0 0 0,0 0 0,0 0 0,0 0 0,0 0 0,0-1 0,0 1 0,-3-1 0,4 0-43,1 1-1,-1-1 1,0 1-1,0-1 1,0 1 0,0-1-1,0 0 1,0 0 0,1 1-1,-1-1 1,0 0-1,1 0 1,-1 0 0,1 0-1,-1 1 1,1-1 0,-1 0-1,1 0 1,-1 0-1,1 0 1,0 0 0,0 0-1,-1 0 1,1 0 0,0-1-1,0 1 1,0-1-1,1-3-52,-1 0 0,1-1 0,0 1 0,1 0 0,-1 0 0,1 0 0,0 0 0,0 0 0,5-6 0,-3 4-47,1 0 0,-1 0 0,2 1 0,-1-1 0,8-6 0,-11 12 72,-1-1 1,1 1-1,-1 0 0,1 0 1,-1 0-1,1 0 0,0 0 1,0 0-1,-1 0 1,1 1-1,0-1 0,0 1 1,0-1-1,0 1 0,0 0 1,3-1-1,-4 2 0,0-1 0,1 0-1,-1 1 1,0-1 0,1 0 0,-1 1-1,0-1 1,0 1 0,0 0 0,1-1-1,-1 1 1,0 0 0,0 0 0,0 0-1,0 0 1,0 0 0,0 0-1,1 1 1,-1 1 12,0-1 0,1 1 1,-1-1-1,0 1 0,0-1 0,0 1 0,0 0 0,-1 0 1,1-1-1,-1 1 0,0 0 0,0 0 0,0 0 0,0-1 0,0 1 1,0 0-1,-1 0 0,0 0 0,1-1 0,-1 1 0,-2 3 0,-2 6 109,4-9-37,0 1 1,-1 0-1,0-1 1,0 1 0,0-1-1,0 0 1,0 0 0,-6 6-1,8-9-55,0 0-1,-1 0 0,1 1 1,0-1-1,-1 0 0,1 0 1,0 0-1,-1 0 0,1 0 1,0 0-1,-1 0 0,1 0 1,0 0-1,-1 0 0,1 0 1,0 0-1,-1 0 0,1 0 1,0 0-1,0 0 0,-1 0 1,1 0-1,0 0 0,-1-1 1,1 1-1,0 0 0,-1 0 1,1 0-1,0 0 0,0-1 1,-1 1-1,1 0 0,0 0 0,0-1 1,0 1-1,-1 0 0,1 0 1,0-1-1,0 1 0,0 0 1,0-1-1,0 1 0,-1 0 1,1-1-1,0 1 0,0 0 1,0-1-1,0 1 0,-3-18 184,3 13-195,0 0 1,1 1 0,0-1-1,0 0 1,1 1 0,-1-1-1,1 1 1,0 0 0,3-7-1,1 2-135,0 0 0,14-17 0,-14 22-360,-8 12 235,-1-3 293,0 0-1,0 0 0,-1 0 0,0-1 0,1 1 0,-2-1 0,1 0 0,0 0 0,-1 0 0,1-1 1,-1 0-1,-8 4 0,11-6-21,1 0 0,-1 0 1,1-1-1,-1 1 0,1-1 1,-1 0-1,0 1 0,1-1 1,-1 0-1,1 0 0,-1 0 0,0 0 1,1 0-1,-1 0 0,0-1 1,1 1-1,-1 0 0,1-1 1,-1 0-1,1 1 0,-1-1 0,1 0 1,-1 1-1,1-1 0,-1 0 1,1 0-1,0 0 0,0 0 1,-1-1-1,1 1 0,0 0 1,0 0-1,0-1 0,0 1 0,1-1 1,-1 1-1,0-1 0,1 1 1,-1-1-1,0 1 0,1-1 1,0 1-1,-1-1 0,1 0 0,0-2 1,0 3-29,0 0 0,0 0 0,0 1 0,0-1 0,0 0 0,0 0 0,0 1 0,0-1 0,0 0 0,1 0 0,-1 1 0,0-1 0,0 0 0,1 1 0,-1-1 0,1 0 0,-1 1 0,0-1 0,1 0 0,-1 1 0,1-1 0,0 1 0,-1-1 0,1 0 0,0 1 0,0 0-1,1-1 1,-1 1 0,0 0-1,0 0 1,0 0-1,0 0 1,0 0-1,0 0 1,0 0 0,0 0-1,0 0 1,0 1-1,0-1 1,1 1-1,5 2-51,0 0 0,0 0 0,11 9 0,-16-11 43,15 12 119,0 1 0,-1 1 0,-1 0 0,0 1 0,13 19 0,-26-32-50,1 0 1,-1 0-1,0 0 0,0 0 1,0 1-1,0-1 1,-1 1-1,1-1 0,-1 1 1,0-1-1,0 1 1,0 0-1,-1 0 0,1-1 1,-1 1-1,0 0 1,0 0-1,0 0 1,-1-1-1,1 1 0,-1 0 1,0-1-1,0 1 1,0 0-1,-1-1 0,1 1 1,-1-1-1,0 1 1,0-1-1,0 0 0,0 0 1,-1 0-1,1 0 1,-1 0-1,-4 3 0,-8 4 9,0-1 0,-1 0 0,1-1 0,-33 11 0,-22 11-1296,55-22 88,1 0 0,1 1 1,0 1-1,0 0 0,1 0 0,0 1 0,-17 22 0,4 6-4320</inkml:trace>
</inkml:ink>
</file>

<file path=ppt/ink/ink2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54:41.99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122 399 3136,'0'0'91,"0"0"-1,-8 1 6236,15-2-4988,-4-1-1103,1 0 1,-1 0-1,0 0 0,1 0 1,-1 0-1,0-1 0,4-3 1,5-6-135,-1-1 1,0 0 0,-1-1 0,0 1 0,-1-2 0,0 0 0,-2 0 0,0 0-1,9-28 1,-8 21-38,0 1 0,-2-1 0,-1-1 0,-1 1 0,0-1 0,0-25 0,-10 23-58,5 22-66,-2 6-75,-2 7-108,-18 61 263,-2 4 142,-37 53 300,34-75-344,-32 87 0,35-56 45,-20 114 0,42-179-29,-2 25 1,5-39-119,0 0 0,0 0 0,0 1-1,1-1 1,0 0 0,0 0-1,0 0 1,1-1 0,-1 1-1,4 6 1,-5-10 1,1 0 0,-1-1 0,1 1 0,-1 0 0,1 0 0,-1 0 0,1-1 0,0 1 0,-1 0 0,1-1 0,0 1 0,-1-1 0,1 1 0,0-1 0,0 1 0,0-1 0,-1 1 0,1-1-1,0 0 1,0 0 0,0 1 0,0-1 0,0 0 0,0 0 0,0 0 0,-1 0 0,1 0 0,0 0 0,0 0 0,0 0 0,0 0 0,0 0 0,0-1 0,0 1 0,0 0 0,-1-1 0,3 0 0,0-1 46,1 0 1,-1-1-1,0 1 1,0-1-1,0 0 1,0 0-1,0 0 1,2-4-1,3-7-17,0 1-1,-1-1 0,0-1 1,7-26-1,-7 22-37,17-63 109,-10 30 16,-6 24-221,-2 0 0,-1-1 0,1-30 0,-5 65 184,0 1-1,0 0 1,0-1-1,0 1 1,1-1-1,0 0 0,1 1 1,-1-1-1,1 0 1,1 0-1,6 9 0,-3-5 197,1 0 0,0 0 0,1-1 0,1 0 0,12 9-1,-19-16-243,0 0 0,0-1 0,0 1-1,1-1 1,-1 0 0,0 1-1,1-2 1,-1 1 0,1 0 0,6 0-1,-3-1 64,-1 0-1,1 0 1,-1-1-1,13-2 1,-18 3-126,-1 0 1,0 0-1,0 0 1,1 0-1,-1 0 1,0 0-1,0 0 1,0 0-1,1 0 1,-1 0-1,0 0 1,0 0-1,1 0 1,-1 0-1,0-1 1,0 1-1,0 0 1,1 0 0,-1 0-1,0 0 1,0 0-1,0 0 1,0-1-1,1 1 1,-1 0-1,0 0 1,0 0-1,0 0 1,0-1-1,0 1 1,0 0-1,1 0 1,-1 0-1,0-1 1,0 1-1,0 0 1,0 0-1,0-1 1,0 1-1,0 0 1,0 0-1,0-1 1,0 1-1,0 0 1,0 0-1,0 0 1,0-1-1,0 1 1,0 0 0,0 0-1,-1-1 1,1 1-1,0 0 1,0 0-1,0 0 1,0 0-1,0-1 1,0 1-1,-1 0 1,1 0-1,0 0 1,0 0-1,0-1 1,-1 1-1,-6-5-2722</inkml:trace>
</inkml:ink>
</file>

<file path=ppt/ink/ink2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54:43.15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59 75 3552,'-57'-2'14896,"56"2"-13761,1-1-1001,2 0-138,7-6 2,-4 4 45,0 2 1,1-1-1,-1 1 0,0-1 0,1 1 0,9 0 0,4-1 2,3-1 40,43-1 0,-3 2 385,-18-6 415,-43 7-804,1 1 0,-1 0 0,0 0 0,1-1-1,-1 1 1,0-1 0,0 1 0,1-1 0,-1 0 0,0 1-1,0-1 1,2-1 0,-3 1-145,4 0-66,-3 1 125,-1 0 1,0 0-1,0 0 0,1 0 1,-1 0-1,0 1 1,0-1-1,1 0 1,-1 0-1,0 0 1,0 0-1,1 0 1,-1 0-1,0 0 0,0 0 1,0 0-1,1 1 1,-1-1-1,0 0 1,0 0-1,0 0 1,1 0-1,-1 1 0,0-1 1,0 0-1,0 0 1,0 1-1,0-1 1,0 0-1,1 0 1,-1 0-1,0 1 1,0-1-1,0 0 0,0 0 1,0 1-1,1 1 20,0 0-1,0 0 0,-1 1 1,1-1-1,0 0 0,-1 0 0,0 1 1,1-1-1,-1 3 0,3 16 126,-2-19-129,2 8 142,1 1-1,6 11 1,-9-20 109,1-3 36,6-4-219,-1-1-1,1 1 0,-1-2 0,0 1 1,-1-1-1,7-7 0,20-20 110,13-3-2305</inkml:trace>
</inkml:ink>
</file>

<file path=ppt/ink/ink2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54:43.79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1 190 4064,'0'0'3845,"2"-1"-2661,8-5 616,1 0-1,13-12 1,40-38 478,-15 12-1678,-36 33-351,-4 2-79,1 1 0,1 0-1,18-10 1,-28 17-147,0 1 0,0-1 1,0 1-1,0-1 0,0 1 0,0 0 0,0-1 0,0 1 0,0 0 1,0 0-1,0-1 0,0 1 0,0 0 0,0 0 0,1 0 0,-1 1 1,0-1-1,0 0 0,0 0 0,0 0 0,0 1 0,0-1 0,0 1 1,0-1-1,0 1 0,0-1 0,0 1 0,-1-1 0,1 1 0,0 0 1,0-1-1,0 1 0,-1 0 0,1 0 0,0 0 0,-1 0 0,1-1 1,-1 1-1,1 0 0,-1 0 0,1 0 0,0 2 0,1 5 272,0-1-1,-1 1 1,1-1 0,0 15-1,-2-14-170,2 33 795,-2-28-638,1-1 0,0 0 0,5 23 0,-6-33-203,1 0 0,-1-1 1,1 1-1,0-1 0,-1 1 1,1-1-1,0 1 0,0-1 1,0 0-1,0 1 1,0-1-1,2 2 0,-2-3-53,-1 0 1,0 0-1,1 0 0,-1 0 0,0 0 0,1 0 0,-1 0 0,0 0 0,1 0 1,-1 0-1,1 0 0,-1 0 0,0 0 0,1 0 0,-1 0 0,0 0 0,1 0 1,-1 0-1,0-1 0,1 1 0,-1 0 0,0 0 0,1 0 0,-1-1 0,0 1 1,1 0-1,-1 0 0,0-1 0,1 1 0,0-1 59,9-9-49,0 0 0,0 0 0,-1-1 0,0 0 1,11-20-1,15-19-657,-26 39 522,1-1-2117,18-19 1,-4 13-286</inkml:trace>
</inkml:ink>
</file>

<file path=ppt/ink/ink2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54:46.33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37 1 3392,'-9'6'12189,"9"1"-9900,-1 1-3552,-2 17 2289,2-1-1,1 32 0,-1 8-282,-4 18-195,-3 102 365,-1-11-1846,25-171-9904</inkml:trace>
</inkml:ink>
</file>

<file path=ppt/ink/ink2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54:46.70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15 6 7392,'-6'-5'2720,"6"13"3615,0 1-5311,0 0-288,-5 8-480,5-5-128,0-3-64,-3 3-64,3-3 32,0-2-1088,3 2 576</inkml:trace>
</inkml:ink>
</file>

<file path=ppt/ink/ink2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54:47.18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324 5 4480,'-2'-1'324,"0"0"1,-1 0-1,1 1 0,0-1 1,-1 1-1,1 0 1,0-1-1,-1 1 0,1 0 1,-1 0-1,1 1 0,0-1 1,-1 0-1,1 1 1,0 0-1,-4 1 0,-41 10 4300,28-4-3815,1 0-1,0 1 1,-17 12-1,27-16-654,1 1 0,-1 0 0,1 1 0,1-1-1,-1 1 1,1 1 0,0-1 0,-8 14 0,5-2 16,0 0 0,1 0 0,-8 32 0,-8 63 30,21-96-157,0 1 0,1-1 0,2 1 1,-1-1-1,2 1 0,1 0 0,0-1 0,1 1 1,11 35-1,-12-50-6,0 1-1,1-1 1,-1 1 0,1-1 0,0 0 0,0 0 0,0 0-1,1-1 1,-1 1 0,1-1 0,0 0 0,0 0 0,0 0 0,0 0-1,1-1 1,-1 1 0,1-1 0,-1 0 0,1-1 0,6 2-1,-6-1-20,0-1 0,1-1 0,-1 1-1,0-1 1,1 0 0,-1 0-1,1 0 1,-1-1 0,0 0-1,1 0 1,-1 0 0,0-1 0,0 0-1,0 0 1,0 0 0,0 0-1,-1-1 1,8-5 0,-10 7-3,-1 0 1,1 0 0,-1 0-1,0 0 1,0-1-1,1 1 1,-1 0 0,0-1-1,0 1 1,0 0-1,0-1 1,-1 1 0,1-1-1,0 0 1,-1 1-1,1-1 1,-1 1 0,1-1-1,-1 0 1,0 0-1,0 1 1,0-1 0,0 0-1,0 1 1,0-1-1,0 0 1,0 0 0,-1 1-1,1-1 1,-1 0 0,1 1-1,-2-3 1,1 2-13,-1-1 1,0 1 0,0-1 0,0 1-1,0 0 1,0 0 0,0 0-1,-1 0 1,1 0 0,-1 0 0,1 1-1,-1-1 1,0 1 0,0 0 0,1 0-1,-1 0 1,-5-1 0,-10-1-318,0 2 0,0 0 0,-20 2 0,8-1-2714,29 0 2746,1 0 198,0 0 0,1-1-689,-1 1 688,0 0 1,0 0 0,0 0 0,0-1 0,0 1 0,0 0-1,0 0 1,0 0 0,0 0 0,0 0 0,0 0 0,0-1-1,0 1 1,0 0 0,0 0 0,0 0 0,0 0 0,0 0-1,0 0 1,0-1 0,0 1 0,0 0 0,0 0 0,0 0-1,0 0 1,0 0 0,-1-1-689,1 1 688,0 0 1,0 0 0,-1 0 0,1 0 0,0 0-1,0 0 1,0 0 0,0 0 0,0 0 0,0 0 0,-1 0-1,1 0 1,0 0 0,0 0 0,11-12-2431</inkml:trace>
</inkml:ink>
</file>

<file path=ppt/ink/ink2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54:47.59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58 8 6400,'0'-8'2549,"1"19"-341,1 21 1301,-22 227 2727,3-104-5523,1-18-489,9-81-501,6-27-2032,16-40-5072,3-22 949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2:53:17.0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51 7872,'-9'-3'3584,"23"3"-3104,0-5 2048,5 5-1472,29-4 1055,8 4-1215,24-9-352,6 9-352,5-8-160,-8 4 0,3-10-2080,-5 11 1121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3:09:19.18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0 100 8224,'0'0'8927,"9"-3"-6527,5-2-1408,10-2 64,-1-2-640,10-9-160,11 10-160,-7-13-352,1 14 128,-5-7-1984,-5 7 1152</inkml:trace>
</inkml:ink>
</file>

<file path=ppt/ink/ink2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54:49.05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35 46 2816,'-8'4'15162,"58"-5"-14223,83-10-1,60-19-564,-186 29-375,23-3 158,0 2-1,60 2 1,-97 8-61,1-2-103,-1-1-1,0 1 1,0-2-1,0 1 1,-13 5-1,-18 13-6,20-10 14,0 2 0,1 0 0,1 1 0,0 0 0,-22 31 0,35-43 4,-268 353 243,263-348-217,-2 1 14,0 1 0,2 0 0,-1 0 0,-7 15 1,13-21 216,3-5-244,0-1 0,0 1 1,0 0-1,1 0 0,-1 0 0,0 0 1,0 0-1,0 0 0,0 0 0,0 0 0,0 0 1,0 0-1,0 0 0,0 1 0,0-1 1,0 0-1,0 0 0,0 0 0,0 0 1,1 0-1,-1 0 0,0 0 0,0 0 0,0 0 1,0 0-1,0 0 0,0 0 0,0 0 1,0 0-1,0 0 0,0 0 0,0 0 1,0 0-1,0 0 0,0 0 0,0 0 1,0 1-1,0-1 0,0 0 0,0 0 0,0 0 1,0 0-1,0 0 0,0 0 0,0 0 1,0 0-1,0 0 0,0 0 0,0 0 1,0 0-1,0 0 0,0 0 0,0 1 0,5-2-147,11 0 227,0 0-1,0-2 1,28-7-1,24-4 89,-25 6-143,-28 5 52,1 0 1,23-1-1,59 1 567,-96 3-1119</inkml:trace>
</inkml:ink>
</file>

<file path=ppt/ink/ink2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54:49.52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13 16 4384,'-3'-8'1457,"3"7"-1402,0 1 0,0 0 1,0 0-1,0 0 0,0-1 1,0 1-1,0 0 0,3-6 4840,8 8 1830,-9 3-6258,-1-1 0,1 1 1,-1 0-1,-1 0 0,1 0 0,-1 0 0,1 0 0,-2 8 0,-8 41 378,1-14-422,7-27-354,1-9-79,-1 0-1,1 0 0,-1 0 1,0 0-1,0 0 1,0 0-1,-2 4 0,-2 4-1528</inkml:trace>
</inkml:ink>
</file>

<file path=ppt/ink/ink2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54:49.91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39 41 6880,'-31'-4'2229,"31"3"-2175,-1 1 0,1 0 0,0 0 0,-1 0 0,1 0-1,0 0 1,-1 0 0,1-1 0,0 1 0,-1 0 0,1 0 0,0 0 0,0-1 0,-1 1-1,1 0 1,0 0 0,0-1 0,-1 1 0,1 0 0,0-1 0,0 1 0,0 0 0,-1-1-1,1 1 1,0 0 0,0-1 0,0 1 0,0 0 0,0-1 0,0 1 0,0-1 0,0 1-1,0 0 1,0-1 0,0 1 0,0 0 0,0-1 0,6-9 2069,-1 7-1897,1 1 1,-1-1-1,1 1 1,0 1 0,-1-1-1,1 1 1,0 0-1,0 1 1,0-1 0,0 1-1,8 1 1,8 1 306,35 7 1,-25-2 163,0 1-1,51 21 1,-71-24-417,-1 1 1,1 0 0,-1 1-1,0 0 1,-1 0 0,0 1-1,0 1 1,0 0-1,13 17 1,-20-22-194,-1-1-1,0 1 1,0 0 0,0-1-1,0 1 1,-1 0 0,0 0-1,1 1 1,-2-1 0,1 0 0,0 0-1,-1 0 1,0 1 0,0-1-1,0 0 1,0 0 0,-1 1-1,1-1 1,-1 0 0,0 0-1,-1 0 1,1 0 0,-1 0-1,1 0 1,-4 4 0,1-1-140,0 0-1,-1 0 1,0-1 0,0 0 0,-1 0 0,1 0 0,-1-1-1,0 0 1,-1 0 0,1 0 0,-1-1 0,-13 7 0,11-8-546,0 0 0,-1 0 0,1-1 0,-1 0 0,1 0 0,-1-1 0,0 0 0,1-1 0,-11-1 0,-33-6-2600</inkml:trace>
</inkml:ink>
</file>

<file path=ppt/ink/ink2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55:06.69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246 24 1664,'-3'-12'5306,"0"6"-2376,3 6-2897,0-1 1,-1 1 0,1 0-1,0 0 1,0 0 0,0-1 0,0 1-1,0 0 1,0 0 0,0 0-1,0 0 1,0-1 0,-1 1 0,1 0-1,0 0 1,0 0 0,0 0-1,0 0 1,0 0 0,-1 0 0,1-1-1,0 1 1,0 0 0,0 0-1,-1 0 1,1 0 0,0 0 0,0 0-1,0 0 1,0 0 0,-1 0-1,1 0 1,0 0 0,0 0-1,0 0 1,-1 0 0,1 0 0,0 0-1,0 0 1,0 0 0,-1 0-1,1 0 1,0 1 0,0-1 0,0 0-1,-14-3 2847,6 5-2478,0 0 0,0 1 0,0 0 0,1 0 0,0 1 0,0 0 1,0 0-1,0 1 0,0 0 0,1 0 0,0 1 0,-10 10 0,-3 3-89,1 1 1,1 1 0,0 1-1,-14 26 1,28-44-288,1 0 1,1 0-1,-1 0 1,1 0-1,-1 0 1,1 1-1,0-1 1,1 0-1,-1 1 1,1-1-1,0 1 1,0-1-1,0 0 1,0 1-1,1-1 1,0 0-1,0 1 1,0-1-1,0 0 1,1 0-1,0 0 1,0 0-1,0 0 1,0 0-1,0 0 1,1-1-1,0 1 1,0-1-1,0 0 1,0 0-1,7 6 1,-8-8-6,1 1 0,0-1 1,-1 0-1,1 1 0,0-1 1,0 0-1,-1-1 0,1 1 1,0 0-1,0-1 0,0 0 1,0 0-1,0 0 0,0 0 0,0 0 1,0 0-1,0-1 0,0 0 1,0 1-1,-1-1 0,1 0 1,0 0-1,0-1 0,-1 1 1,1 0-1,2-3 0,4-2-6,-1 0-1,1 0 1,-1-1-1,0 0 1,-1-1-1,7-8 1,-4 3 6,-2-1 0,0 0-1,-1 0 1,0-1 0,-1 1 0,6-23-1,-11 34 11,0-2-5,0 0 0,0 1 1,0-1-1,-1 0 0,0 0 1,0 0-1,0 0 0,0 0 0,-1 0 1,0 0-1,0 0 0,-2-5 0,3 9-8,0 0 0,0 1 0,0-1 0,0 0 0,-1 1 0,1-1 0,0 1 0,0-1-1,-1 0 1,1 1 0,0-1 0,-1 1 0,1-1 0,-1 1 0,1-1 0,-1 1 0,1 0 0,-2-2-1,2 2 25,0 0 0,-1 0-1,1 1 1,0-1-1,-1 0 1,1 0-1,0 0 1,-1 0 0,1 0-1,0 0 1,0 0-1,-1 1 1,1-1-1,0 0 1,0 0 0,-1 0-1,1 1 1,0-1-1,0 0 1,-1 0-1,1 1 1,0-1 0,0 0-1,0 0 1,-1 1-1,0 2 126,-1 0 1,1 0-1,0 0 0,0 0 1,0 1-1,0 2 0,0-2-98,1 1-1,0-1 1,0 0 0,1 0-1,-1 0 1,1 1-1,0-1 1,3 7 0,15 33 724,-12-30-567,-2-7-109,0 1 0,0-1-1,1-1 1,0 1-1,0-1 1,0 0-1,1-1 1,10 8-1,-14-11-119,0 0-57,0 0 0,0-1 0,0 1 0,0-1 0,0 1 0,0-1 0,0 0 0,0 0 0,1-1 0,-1 1 0,0-1 0,1 1 0,3-1 0,-3 0-1505,1-1-1,0 1 1,0-1 0,9-3-1,1 1-2844,8 3-3883</inkml:trace>
</inkml:ink>
</file>

<file path=ppt/ink/ink2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55:10.68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15 34 3072,'0'5'9840,"-1"-5"-9711,1 0 0,0 0 1,0 0-1,-1 0 1,1 0-1,0 0 1,-1 0-1,1 0 0,0 0 1,0 0-1,-1 0 1,1 0-1,0 0 1,0 0-1,-1 0 0,1 0 1,0 0-1,-1 0 1,1 0-1,0 1 1,0-1-1,-1 0 0,1 0 1,0 0-1,0 0 1,0 0-1,-1 1 0,1-1 1,0 0-1,0 0 1,-1 1-1,-4 5 5095,20-6-4791,0-2 1,30-5 0,-24 3-61,0 0 1,35 0-1,-28 8 176,-27-4 294,24-22-20192,-8 14 15552</inkml:trace>
</inkml:ink>
</file>

<file path=ppt/ink/ink2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55:11.23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12 36 2976,'-11'1'13034,"17"1"-7340,38 8-3927,-38-9-1602,1-1 0,0 1 0,-1-1 0,1 0 0,0-1-1,12-2 1,39-14-144,-29 8-49,-16 5-157,36-9-1033,-17 9-3955,-31 4 4787,0 0-1,1 1 1,-1-1 0,0 0-1,0 1 1,0-1-1,0 1 1,0-1 0,0 1-1,0-1 1,0 1-1,0 0 1,0 0 0,0-1-1,0 1 1,0 0 0,-1 0-1,1 0 1,1 1-1,11 17-5255</inkml:trace>
</inkml:ink>
</file>

<file path=ppt/ink/ink2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55:14.56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42 0 4480,'-16'3'1793,"-10"-1"12525,35 1-14013,-1 0-1,1-1 0,0 0 1,-1 0-1,1-1 0,0 0 1,9 0-1,30 4 67,-13 0 2,0-2 0,47-2 1,-56-2-710,-25 1-496</inkml:trace>
</inkml:ink>
</file>

<file path=ppt/ink/ink2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55:15.04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31 10 4576,'0'-1'245,"0"0"0,0 1 0,0-1 1,-1 1-1,1-1 0,0 1 0,0 0 0,-1-1 0,1 1 1,-1-1-1,1 1 0,0-1 0,-1 1 0,1 0 1,-1-1-1,1 1 0,-1 0 0,1 0 0,-1-1 0,1 1 1,-2 0-1,2 11 7374,1 4-8339,-6 128 5285,0-56-3221,4-59-1133,-4 16 133,3-30-430,1-1 1,0 26 0,1-24-1899,-2-10 198</inkml:trace>
</inkml:ink>
</file>

<file path=ppt/ink/ink2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55:15.42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53 6 5824,'-12'-2'875,"4"0"528,0 1 2372,7 18 1585,-8 9-2933,6-18-2428,0-1 0,1 1 1,0 0-1,0 0 0,1 0 0,-1 12 0,2-15 135,0-1-1952</inkml:trace>
</inkml:ink>
</file>

<file path=ppt/ink/ink2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55:15.93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129 7 5312,'-4'-5'4696,"4"5"-4360,0 0-1,-1-1 1,1 1-1,-1 0 1,1 0-1,-1 0 1,1 0-1,0-1 1,-1 1-1,1 0 1,-1 0-1,1 0 0,-2 0 1,-4 5 4553,1 1-5470,-37 47 3833,30-39-2965,0 1-1,-12 20 1,21-30-273,1 0 0,0 1-1,0-1 1,0 0 0,0 1 0,1 0 0,0-1 0,1 1 0,-1 0 0,1 0 0,0-1 0,0 1 0,1 0 0,-1 0 0,1-1 0,1 1 0,3 10 0,-2-7-35,1 0 0,0 0 0,1-1 0,0 1 1,0-1-1,0 0 0,1-1 0,1 1 0,13 11 0,-19-17-15,0-1 0,1 0 0,-1 0 0,1 0 0,-1 0 0,1 0 0,-1 0 0,1-1 0,-1 1 0,1 0-1,0-1 1,-1 1 0,1-1 0,0 0 0,0 1 0,-1-1 0,1 0 0,0 0 0,-1 0 0,1 0 0,0-1 0,2 1-1,-2-1 4,0 0-1,0 0 0,0 0 1,0 0-1,0-1 0,-1 1 1,1-1-1,0 1 0,-1-1 1,0 1-1,1-1 0,-1 0 1,0 1-1,1-1 0,0-4 1,0 3 18,-1-1 0,1 1 0,-1-1 0,0 1 1,0-1-1,-1 0 0,1 1 0,-1-1 0,0-6 1,0 8 35,0-1 1,0 1-1,-1 0 0,1-1 1,-1 1-1,1 0 1,-1 0-1,0-1 1,0 1-1,0 0 1,0 0-1,0 0 1,-1 0-1,1 0 1,-3-3-1,1 3 24,0 0 0,1 0 0,-1 0 0,0 1 0,0-1 0,0 0 0,0 1 0,-1 0 0,1 0-1,0 0 1,-5-1 0,-2 1-1076,0 0 1,-14 1-1,16 0-763,27 3-8296,-3-3 7712,9-3-529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3:09:21.33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14 214 4160,'-8'0'7082,"9"1"-5887,2 1-1025,0 0-1,0-1 1,0 1 0,0-1 0,0 0-1,0 0 1,0 0 0,0 0-1,1-1 1,-1 1 0,0-1 0,1 0-1,-1 0 1,0 0 0,1 0 0,-1-1-1,0 1 1,0-1 0,1 0-1,-1 0 1,0 0 0,0 0 0,5-3-1,-2 0-60,0-1 0,-1 1 0,1-1 0,-1 0 0,0 0 0,0-1 0,-1 1 0,1-1 0,6-12-1,-9 14-11,-1 0 0,1-1-1,-1 1 1,0-1-1,0 0 1,-1 1 0,1-7-1,1-3 150,-2 12-198,1-1 0,-1 1-1,0 0 1,0 0 0,0 0 0,0-1-1,-1 1 1,1 0 0,0 0 0,-1 0-1,1 0 1,-1 0 0,0 0 0,0 0-1,0 0 1,0 0 0,0 0 0,0 0-1,-1 0 1,1 0 0,0 1-1,-1-1 1,0 1 0,1-1 0,-1 1-1,0 0 1,0-1 0,1 1 0,-1 0-1,0 0 1,0 0 0,0 1 0,-1-1-1,1 0 1,0 1 0,0-1 0,0 1-1,0 0 1,-1 0 0,1 0 0,-3 0-1,2 0 23,1 0 0,-1 0-1,0 1 1,0-1-1,0 1 1,0 0 0,1 0-1,-1 0 1,0 0 0,1 0-1,-1 1 1,1-1-1,-5 4 1,3-2 18,1 1 0,-1-1 0,1 1 0,0 0 0,0 0 0,1 0 0,-5 8 0,2-1 20,0 2-1,1-1 1,1 1 0,0-1 0,-3 22 0,4-14-20,0-1 0,1 1 1,1 0-1,1-1 0,1 1 0,1-1 1,0 1-1,11 32 0,-12-47-70,0-1 0,1 1 0,-1 0-1,1-1 1,0 0 0,0 0 0,0 0-1,1 0 1,-1 0 0,1 0 0,6 4 0,-7-6-12,-1-1 1,1 1-1,-1-1 1,1 1 0,0-1-1,0 0 1,-1 0-1,1-1 1,0 1 0,0 0-1,0-1 1,0 0-1,0 0 1,0 1 0,0-2-1,0 1 1,-1 0-1,1-1 1,0 1 0,4-2-1,2-2-18,-1 0-1,1 0 0,-1-1 0,0 0 1,-1-1-1,1 1 0,-1-2 1,9-8-1,5-9 56,21-30 1,-18 23-49,35-54-35,-52 72 164,0-1 1,0 0-1,-1-1 0,6-22 1,-11 6 174,-1 19-150,-11 44 688,4 3-796,2 0-1,1 0 1,1 0 0,2 0-1,2 1 1,1-1 0,10 52-1,-11-83-50,0 0 0,0 0-1,0 0 1,1 0 0,-1 0-1,1-1 1,0 1 0,0 0-1,4 3 1,-6-6 4,1 0-1,0 0 1,0 0 0,-1-1 0,1 1-1,0 0 1,0-1 0,0 1 0,0 0-1,0-1 1,0 1 0,0-1 0,0 0 0,0 1-1,0-1 1,0 0 0,1 0 0,-1 1-1,0-1 1,0 0 0,0 0 0,0 0-1,0 0 1,0-1 0,1 1 0,-1 0-1,0 0 1,0-1 0,0 1 0,0 0-1,0-1 1,0 1 0,0-1 0,0 0-1,0 1 1,0-1 0,0 0 0,0 0 0,13-13-212,-1 0 1,0-1 0,17-27-1,-14 15 115,0 0-1,16-41 0,-20 42 85,6-16 13,-4 9 88,1 1 0,22-34 0,-36 64-59,0 0 1,1 0-1,-1 0 1,0 0-1,0 0 1,0 0-1,-1-1 1,1 1 0,0 0-1,-1 0 1,1-4-1,1 13 54,1-1-1,0 1 0,1 0 1,4 7-1,1 1-52,-4-6-17,0 0 1,1-1 0,0 0-1,0 0 1,1 0 0,0-1 0,15 12-1,-18-16 2,-1-1-1,0 1 1,1-1-1,-1 0 1,1-1-1,0 1 0,0-1 1,-1 1-1,1-1 1,0 0-1,0-1 1,0 1-1,0-1 1,0 1-1,1-1 0,-1 0 1,0-1-1,0 1 1,0-1-1,0 0 1,0 0-1,7-3 1,-1-1 37,0-1 1,0 0-1,12-12 1,-7 6-41,-5 5 24,-1 0 1,1-1 0,-2-1 0,12-13 0,-18 20-31,0-1 0,0 0 0,0 0 0,-1 1 0,1-1 0,-1 0 0,0 0 0,0-1 0,0 1 0,0 0 0,0 0 0,-1 0 0,0-1 0,1 1 0,-1 0 0,0 0 0,-1-1 0,1 1 0,-1 0 0,1 0 0,-3-6 0,3 8 11,-1-1 0,1 1 0,-1 0 0,0-1 0,0 1 0,0 0 0,0 0 0,0 0 0,0 0 0,0-1 0,0 1 0,-1 1 0,1-1 0,0 0 0,-1 0 0,1 0 0,0 1 0,-1-1 0,1 1 0,-1-1 0,1 1 0,-1-1-1,1 1 1,-1 0 0,1 0 0,-1 0 0,0 0 0,1 0 0,-1 0 0,1 0 0,-1 0 0,-2 1 0,-1 0 57,1 1 0,-1-1 0,0 1-1,1 0 1,0 0 0,-1 0 0,1 0 0,0 1-1,-6 5 1,2-1-6,2 0 1,-1 1-1,1-1 0,0 2 0,1-1 1,0 1-1,0 0 0,1 0 0,0 0 1,1 0-1,0 1 0,-3 13 0,3-9-28,1 0-1,1 1 1,0-1-1,1 1 1,1-1-1,0 1 1,6 27-1,-6-37-17,2 12 4,2 0 1,0 0-1,13 26 1,-16-38-42,1 0 0,0 0 0,0-1 0,0 0 1,1 1-1,-1-1 0,1 0 0,0-1 1,0 1-1,1-1 0,-1 0 0,1 0 1,-1 0-1,1-1 0,0 1 0,6 1 0,-5-2 16,1-1 0,-1 0 0,1 0-1,0-1 1,-1 1 0,1-1-1,0-1 1,-1 1 0,1-1 0,-1-1-1,1 1 1,-1-1 0,11-4-1,0-1-58,-1-1 0,1-1 0,24-17 0,-14 5-27,-1-1 1,-1-2-1,22-26 1,4-4 9,-28 32 50,-7 7 73,15-18 0,3-6 77,6-9 168,-42 67 550,-10 35 0,-2 1-863,-13 93-1,26-142-24,1-4 20,-1 1-1,1 0 1,0-1 0,0 1-1,0-1 1,0 1-1,0 0 1,0-1-1,1 1 1,-1-1-1,1 1 1,0-1-1,0 1 1,2 3-1,-3-6 21,0 1-1,0-1 0,0 0 0,1 0 0,-1 1 0,0-1 0,0 0 0,1 0 0,-1 1 0,0-1 0,1 0 1,-1 0-1,0 0 0,0 1 0,1-1 0,-1 0 0,0 0 0,1 0 0,-1 0 0,0 0 0,1 0 0,-1 0 0,0 0 1,1 0-1,-1 0 0,1 0 0,-1 0 0,0 0 0,1 0 0,0 0 0,12-8-219,11-14-59,-2-7 61,-1 0 1,20-37-1,-21 32 223,36-47-1,-12 27 578,-37 44-363,-3 4 224,0 13 448,-3 1-593,0 0 1,-1-1-1,0 1 1,0 0 0,-1 0-1,-1 7 1,-1 25 77,3-8-245,2 0-1,2-1 1,0 1-1,18 58 1,-19-81-142,0 0 0,1-1-1,0 1 1,0-1 0,1 0 0,0 0 0,1 0 0,0 0 0,0-1 0,0 0 0,10 7 0,-11-10-213,-1-1 0,1 0 0,-1 0 0,1-1 1,0 0-1,0 1 0,0-2 0,11 4 0,-11-5-339,0 1 0,0-1 0,0 1 0,0-1 0,0-1 0,0 1 0,0-1 0,0 0 0,0 0 0,8-3 0,-7 1-997,1 0 1,-1-1-1,10-7 1,-10 7 7,14-6-1813</inkml:trace>
</inkml:ink>
</file>

<file path=ppt/ink/ink2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55:16.33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36 3 4800,'-3'-2'6592,"6"10"-5810,-1 1 0,0 0 0,0 0 1,-1 0-1,0 0 0,-1 0 1,0 0-1,-2 16 0,-16 73 2274,17-96-3009,-4 23 350,-1 32 0,-3 11-268,8-45 52,0-9-1582,0-5-2739,6-21-324,7-8 1430</inkml:trace>
</inkml:ink>
</file>

<file path=ppt/ink/ink2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55:19.35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 15 2400,'-5'7'14526,"16"-1"-5993,-3-3-11923,4-1 3465,-1-1 1,1 0 0,0-1 0,-1-1 0,1 0 0,-1 0-1,19-5 1,13-1 32,6 1-107,-5 0 7,49 0-1,-79 6 24,-6 0-33,1 0 0,0 0 0,0 1 1,13 3-1,5-4 311,-26 1-308,-1-1 0,0 0 0,0 0 0,1 0 0,-1 0 0,0 0 0,0 1 0,1-1 0,-1 0 0,0 0 1,0 0-1,1 1 0,-1-1 0,0 0 0,0 0 0,0 1 0,0-1 0,1 0 0,-1 1 0,0-1 0,0 0 0,0 0 0,0 1 0,0-1 0,0 0 0,0 1 0,0-1 0,0 0 0,0 1 1,0-1-1,0 0 0,0 0 0,0 1 0,0-1 0,0 0 0,0 1 0,-1-1 0,-1 11 18,-1-6 38,-1 1 0,1-1 0,-1 0 0,0 0 0,0 0 1,-1 0-1,1-1 0,-1 0 0,-6 4 0,-6 7 209,9-7-186,-44 39 290,-2-2 0,-62 40-1,104-77-314,-5 3 177,-1 0 1,-34 14-1,-6 3-349,49-25 388,24-5-169,-2 1-16,0 0-1,19-5 1,-19 4-77,1-1-1,19 0 1,21 2 215,62 3 1029,-65 4-837,-44-4-923,-4-23-18197,-2 20 18359,-1 1 0,1-1-1,0 1 1,0-1-1,0 1 1,1 0 0,24-5-3695,4 4 2013</inkml:trace>
</inkml:ink>
</file>

<file path=ppt/ink/ink2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55:19.72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24 6 4992,'-7'-2'665,"-9"-1"2990,16 4-3253,1 1-1,0 0 1,-1-1 0,1 1 0,0-1 0,0 1 0,0-1 0,0 1 0,0-1-1,0 0 1,1 0 0,-1 1 0,2 0 0,6 7 1315,-4-1-1141,-1 0 0,1-1-1,-1 2 1,0-1 0,-1 0-1,4 16 1,9 56 1072,-14-67-1416,3 28 235,-3 1 0,-2 47 0,-1-32-375,1-54-344,0 0 1,0 0-1,0 0 1,-1 0-1,1 0 1,-1-1-1,0 1 1,0 0-1,0 0 0,0-1 1,-2 5-1,2-19-9004,1 10 8787,0 0-1,0 1 1,0-1-1,0 0 1,0 1-1,0-1 0,1 1 1,-1-1-1,1-1 1,11-17-3483</inkml:trace>
</inkml:ink>
</file>

<file path=ppt/ink/ink2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55:20.08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53 59 6560,'-16'-8'2117,"15"8"-2091,1 0 0,0 0-1,0 0 1,0 0 0,0-1 0,-1 1-1,1 0 1,0 0 0,0 0 0,0-1 0,0 1-1,-1 0 1,1 0 0,0 0 0,0-1-1,0 1 1,0 0 0,0 0 0,0 0-1,0-1 1,0 1 0,0 0 0,0 0-1,0-1 1,0 1 0,0 0 0,0 0 0,0-1-1,0 1 1,0 0 0,0 0 0,0 0-1,0-1 1,0 1 0,0 0 0,1 0-1,-1 0 1,0-1 0,0 1 0,0 0 0,0 0-1,0 0 1,1-1 0,-1 1 0,0 0-1,0 0 1,11-8 421,-10 8-265,7-5 503,0 0 0,0 0 0,1 1 0,0 1 0,12-5 0,-16 7-466,-1 0-1,0 1 1,1-1 0,-1 1 0,1 0 0,-1 0-1,1 0 1,-1 1 0,0-1 0,1 1 0,-1 0 0,1 0-1,7 4 1,-6-2 40,0 0-1,-1 1 1,1-1 0,-1 1-1,0 0 1,0 1 0,0-1-1,-1 1 1,1 0 0,4 7-1,-4-3 11,0-1 0,0 1 0,-1 0 0,0 0 0,-1 0 0,3 13-1,-2-2 205,-1 0-1,-1 0 0,-1 0 0,0 0 0,-2 1 0,-3 24 0,3-37-392,-1 1 1,1-1-1,-2 1 0,1-1 1,-1 0-1,0 0 0,-1 0 1,0-1-1,0 1 0,-1-1 1,-7 10-1,8-13-197,1-1 0,-1 1 0,0-1 0,0 0 0,0 0 0,0-1 0,0 1 0,-1-1 0,1 0 0,-1 0 0,0 0 0,1-1 0,-1 1 0,0-1 0,0 0-1,0-1 1,0 1 0,0-1 0,0 0 0,0 0 0,-5-1 0,4 0-396,0 0-1,-1-1 1,1 1 0,0-1-1,0 0 1,0-1-1,0 0 1,1 0-1,-1 0 1,1 0-1,-1-1 1,1 0 0,0 0-1,1 0 1,-1-1-1,1 0 1,0 0-1,0 0 1,0 0-1,1 0 1,-5-10 0,-7-21-2479</inkml:trace>
</inkml:ink>
</file>

<file path=ppt/ink/ink2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55:21.01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51 44 3072,'-12'-3'756,"8"2"163,0-1-1,-1 1 1,1 1-1,-10-2 1,14 2-817,0 1 0,0-1-1,-1 0 1,1 0 0,0 0 0,0 0 0,-1 0-1,1 0 1,0 0 0,0 0 0,-1 0 0,1 0-1,0 0 1,0 0 0,-1 0 0,1 0-1,0 0 1,0-1 0,-1 1 0,1 0 0,0 0-1,0 0 1,0 0 0,-1 0 0,1 0 0,0-1-1,0 1 1,0 0 0,-1 0 0,1 0 0,0-1-1,0 1 1,0 0 0,0 0 0,0 0-1,-1-1 1,1 1 0,7-8 2989,17-5-1186,-10 10-1751,0 0 0,0 1 0,-1 0-1,1 2 1,0-1 0,26 4 0,-38-3-145,0 0 0,0 1-1,0-1 1,0 0 0,-1 1 0,1 0 0,0-1-1,0 1 1,-1 0 0,1 0 0,0 0-1,-1 0 1,1 0 0,-1 0 0,1 0 0,-1 1-1,0-1 1,1 1 0,-1-1 0,1 2-1,-1 0 21,0-1 0,0 1 0,0 0 0,0-1 0,-1 1 0,1 0 0,-1 0 0,1-1 0,-1 1 0,0 0 0,0 0 0,-1 3-1,-1 3 86,1 1-1,-2-1 1,0 1-1,0-1 1,-1 0-1,-7 15 1,-6 2 212,-1 0 0,-27 29 1,3-4 240,28-27-215,14-24-330,1 1-1,-1-1 1,0 1-1,0-1 1,1 1-1,-1-1 1,0 1-1,1-1 0,-1 1 1,0-1-1,1 1 1,-1-1-1,1 1 1,-1-1-1,1 0 1,-1 1-1,1-1 1,-1 0-1,1 1 0,-1-1 1,1 0-1,0 1 1,0-1 18,1 1 0,1 0 0,0 0 1,0 0-1,0-1 0,0 1 0,0 0 1,0-1-1,0 0 0,0 0 1,0 0-1,5-1 0,37-7 429,-24 3-269,60-11-355,-57 16-2224,-4 0-3046,-18 0 4408,0 0 0,0-1-1,0 1 1,0-1 0,-1 0-1,1 1 1,0-1 0,3-2-1,11-8-2405,-1-1 1460</inkml:trace>
</inkml:ink>
</file>

<file path=ppt/ink/ink2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55:21.40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180 0 5056,'-5'2'7331,"7"5"-2026,-4 2-5680,-35 91 5796,8-24-4325,-47 125-419,55-149-1564,10-33-3863,25-26-4647,0-1 7088</inkml:trace>
</inkml:ink>
</file>

<file path=ppt/ink/ink2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55:21.89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30 24 3072,'17'-1'6638,"25"-6"-2866,-21 3-2367,32-6 227,-47 10-1511,1-1 0,-1 1-1,0 0 1,0 0 0,0 1 0,8 1 0,-13-2-96,1 1-1,-1-1 1,0 0 0,0 1-1,1 0 1,-1-1 0,0 1 0,0 0-1,0-1 1,1 1 0,-1 0-1,0 0 1,0 0 0,0 0 0,-1 0-1,1 0 1,0 0 0,0 0-1,0 0 1,-1 0 0,1 1 0,-1-1-1,1 0 1,-1 0 0,1 1-1,-1-1 1,0 0 0,0 1 0,1-1-1,-1 0 1,0 1 0,0-1-1,0 1 1,-1-1 0,1 0 0,0 1-1,0-1 1,-1 0 0,1 0-1,-1 2 1,-2 5 71,0-1 0,0 0 0,-1 0 0,0 0 0,-7 9 0,0-2 115,-21 20 0,21-23-215,1 0 0,0 0 0,-9 13-1,19-23-5,-1 0-1,1-1 0,-1 1 0,1-1 0,0 1 0,-1 0 1,1-1-1,0 1 0,0 0 0,-1-1 0,1 1 1,0 0-1,0-1 0,0 1 0,0 0 0,0 0 0,0-1 1,0 1-1,0 0 0,0 0 0,0-1 0,0 1 0,1 0 1,-1-1-1,0 1 0,0 0 0,1-1 0,-1 1 1,1-1-1,-1 1 0,0 0 0,1-1 0,-1 1 0,1-1 1,-1 1-1,1-1 0,-1 1 0,1-1 0,0 1 0,-1-1 1,1 0-1,0 1 0,-1-1 0,1 0 0,0 0 1,0 1-1,5 1 8,1 0 1,-1-1 0,1 1 0,7-1-1,-6 0 11,28 4 150,-16-3 513,36 9-1,-54-10-591,-1-1 1,1 0-1,-1 1 0,0-1 1,1 1-1,-1 0 0,0-1 1,1 1-1,-1 0 1,0-1-1,0 1 0,0 0 1,0 0-1,0 0 0,0 0 1,0 0-1,0 1 0,0-1 1,1 2-1,-2-3-32,0 1-1,0-1 1,0 1 0,0 0-1,0-1 1,0 1 0,0-1-1,0 1 1,0 0 0,0-1-1,0 1 1,-1-1 0,1 1-1,0-1 1,0 1 0,0-1-1,-1 1 1,0 0 0,0 1 18,0-1 1,0 1 0,-1-1 0,1 0 0,0 0 0,-1 0 0,0 1 0,-1 0 0,-21 9-41,0-1 1,0-1 0,-1-1 0,0-1 0,-39 6-1,51-11-1177,-28 1-1,37-3 236,-1 0 1,0 0-1,0-1 1,1 0-1,-1 0 1,0 0-1,1 0 0,-8-4 1,12 5 826,0 0-1,0 0 1,-1 0-1,1 0 1,0 0 0,0 0-1,-1 0 1,1 0-1,0-1 1,0 1-1,0 0 1,0 0 0,-1 0-1,1 0 1,0-1-1,0 1 1,0 0 0,0 0-1,0 0 1,0-1-1,0 1 1,-1 0 0,1 0-1,0 0 1,0-1-1,0 1 1,0 0 0,0 0-1,0-1 1,0 1-1,0 0 1,0 0 0,0-1-1,0 1 1,0 0-1,0 0 1,0 0 0,1-1-1,-1 1 1,0 0-1,11-13-5119</inkml:trace>
</inkml:ink>
</file>

<file path=ppt/ink/ink2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55:23.89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4 2400,'7'-1'19910,"4"1"-22199,4-1 2480,0 0 1,0 1-1,-1 0 1,1 2-1,0-1 0,0 2 1,-1 0-1,1 1 1,16 6-1,-30-9-564</inkml:trace>
</inkml:ink>
</file>

<file path=ppt/ink/ink2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55:24.54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74 40 4896,'-13'-4'1531,"11"3"-640,1 0 0,-1 0 1,0 1-1,0-1 0,0 1 0,0 0 0,0-1 0,-4 1 1,6 0-845,0 0 1,0 0-1,0 0 1,0 0-1,1 0 1,-1 0-1,0 0 1,0-1-1,0 1 1,0 0-1,0 0 1,0 0 0,0 0-1,0 0 1,0 0-1,0 0 1,0-1-1,0 1 1,0 0-1,0 0 1,0 0-1,0 0 1,0 0-1,0 0 1,0-1-1,0 1 1,0 0 0,0 0-1,0 0 1,0 0-1,0 0 1,0 0-1,0-1 1,0 1-1,0 0 1,0 0-1,0 0 1,0 0-1,0 0 1,0 0 0,0 0-1,0 0 1,-1-1-1,1 1 1,0 0-1,0 0 1,0 0-1,0 0 1,0 0-1,0 0 1,0 0-1,0 0 1,-1 0-1,1 0 1,0 0 0,0 0-1,0 0 1,0 0-1,-1 0 1,13-7 1009,6 2-748,-1 1 1,0 1-1,1 0 0,34 0 1,-41 3-250,0 1-1,1 0 1,-1 0 0,0 1 0,0 1 0,0 0-1,0 0 1,18 10 0,-26-12-28,-1 1 0,1 0 0,0 0 0,-1 0 0,0 0 0,0 1 0,1-1 0,-1 1 0,0-1 0,-1 1 0,1 0 0,0-1 0,-1 1 0,0 0 0,0 0 0,1 0 0,-2 0 0,1 0 0,0 1 0,-1-1 0,1 0 0,-1 6 0,0-1 17,0 0-1,-1 0 1,0 0 0,-1 0-1,1 0 1,-1 0 0,-5 12-1,-37 69 347,28-62-260,-1-1 0,-1-1 0,-1 0-1,-33 32 1,27-30-52,-36 30 107,4-3-28,57-54-158,-1 0-1,1 0 0,0 0 1,0 1-1,0-1 0,-1 0 0,1 0 1,0 0-1,0 1 0,0-1 1,0 0-1,-1 0 0,1 1 1,0-1-1,0 0 0,0 0 1,0 1-1,0-1 0,0 0 1,0 1-1,0-1 0,0 0 0,0 0 1,0 1-1,0-1 0,0 0 1,0 0-1,0 1 0,0-1 1,0 0-1,0 1 0,1-1 1,8 4 200,23-3 245,-24-1-353,41-3 246,84-15 0,-85 10-775,-41 7 52,-6 1-268,1 0 0,-1-1 0,1 1 0,0 0 0,-1-1 0,1 1 0,-1-1 0,1 1 0,-1-1 0,0 0 0,1 0 0,-1 1 0,2-3 0</inkml:trace>
</inkml:ink>
</file>

<file path=ppt/ink/ink2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55:26.31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14 5 3648,'-10'0'1172,"17"-5"1837,-7 7-2348,-1 1 0,1-1 0,0 0-1,1 1 1,-1-1 0,0 0 0,1 0 0,0 5 0,1 3 351,1 21 1472,-1 41 0,-13 83 623,3-75-1977,7-12-939,1-44-3523,21-31-6817,-8 4 7253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3:09:21.70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76 1 13472,'0'7'6079,"-9"14"-1599,9-12-2976,-5-1-256,-1 5-768,-2-5-1024,-3 1 288,-3-5-3104,11 1 1888,-13-2-4959,12 3 3615</inkml:trace>
</inkml:ink>
</file>

<file path=ppt/ink/ink2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55:26.69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23 1 7552,'-9'3'2816,"13"2"-2208,-4 2-160,0 2 1536,0 5-1184,0-2 1567,-4 1-1343,-1-5 704,0 5-1024,1-5-384,4 5-192,14-13-9695,0-4 7455,14-13-2976</inkml:trace>
</inkml:ink>
</file>

<file path=ppt/ink/ink2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55:27.02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39 24 7968,'-26'-21'2565,"26"20"-2526,-1 1 0,1 0 1,0 0-1,-1-1 0,1 1 0,-1 0 0,1 0 0,0 0 1,-1 0-1,1 0 0,-1 0 0,1 0 0,0 0 1,-1-1-1,1 1 0,-1 0 0,1 1 0,0-1 0,-1 0 1,1 0-1,-1 0 0,1 0 0,0 0 0,-1 0 0,0 1 1,0 0 589,1 7 1152,0 2-736,1-1-1,1 1 1,0-1-1,5 15 1,0-1-225,8 49 449,-3 0 0,4 84 1,-12-107-1201,1 20-538,-5-62 42,1-4-15,-1-1 0,0 1 0,0-1-1,0 1 1,-1 0 0,1-1 0,-1 1 0,1-1 0,-3 6 0</inkml:trace>
</inkml:ink>
</file>

<file path=ppt/ink/ink2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55:27.38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242 0 5632,'-9'5'1869,"9"-5"-1831,0 0 1,0 0-1,0 1 1,0-1-1,0 0 1,0 0-1,0 0 1,0 1-1,0-1 1,0 0-1,0 0 1,0 1-1,0-1 1,0 0-1,0 0 1,0 0-1,0 1 1,0-1-1,0 0 0,0 0 1,0 0-1,0 1 1,1-1-1,-1 0 1,0 0-1,0 0 1,0 1-1,0-1 1,0 0-1,1 0 1,-1 0-1,0 0 1,0 0-1,1 1 1,-1 0 284,0 0 0,1 0 0,-1 1 0,0-1 1,0 0-1,1 0 0,-1 1 0,0-1 0,0 0 0,0 1 1,-1-1-1,1 2 0,-1 1 644,1 4-315,-1 0 1,0 0-1,-1 0 1,1 0-1,-2-1 1,-4 13-1,-23 42 1059,28-58-1590,-18 29 563,-2-1 0,-1-1-1,-26 28 1,-11 14-277,58-71-379,-9 16 374,10-17-389,1-1-1,0 1 1,0-1 0,0 0 0,0 1 0,0-1 0,0 0 0,0 1 0,0-1-1,0 1 1,0-1 0,0 0 0,0 1 0,0-1 0,0 0 0,0 1 0,0-1 0,0 1-1,0-1 1,1 0 0,-1 1 0,0-1 0,0 0 0,0 1 0,1-1 0,-1 0 0,0 0-1,0 1 1,1-1 0,-1 0 0,0 0 0,0 1 0,1-1 0,-1 0 0,0 0-1,1 0 1,-1 1 0,1-1 0,-1 0 0,0 0 0,1 0 0,-1 0 0,0 0 0,1 0-1,-1 0 1,1 0 0,-1 0 0,1 0 0,14 0 221,1 0 0,-1-1 0,0 0 1,0-2-1,0 0 0,18-6 0,-18 6-150,26-10-81,73-31 0,-51 17-2132,-43 22-579,9 4-6078,-6 1 3699,-5-3 586</inkml:trace>
</inkml:ink>
</file>

<file path=ppt/ink/ink2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55:31.05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58 9 1824,'-1'1'110,"-9"1"436,10-2-487,0 0-1,-1 0 0,1 0 0,0 0 1,0-1-1,-1 1 0,1 0 0,0 0 0,0 0 1,0 0-1,-1 0 0,1 0 0,0-1 1,0 1-1,0 0 0,0 0 0,-1 0 0,1-1 1,0 1-1,0 0 0,0 0 0,0 0 0,0-1 1,0 1-1,0 0 0,-2-5 4309,1 5-4152,1-1 1,0 1-1,-1 0 0,1 0 1,0 0-1,0 0 0,-1-1 1,1 1-1,0 0 0,-1 0 1,1 0-1,0 0 0,-1 0 1,1 0-1,0 0 0,-1 0 1,1 0-1,0 0 0,-1 0 1,1 0-1,0 0 0,-1 0 1,1 0-1,0 0 0,-1 1 1,1-1-1,0 0 0,-1 0 1,1 0-1,0 0 0,-1 1 1,1-1-1,0 0 0,0 0 0,-1 0 1,1 1-1,0-1 0,-4 4 690,3-2-758,-1 0-1,0 0 0,0 0 1,0 0-1,0-1 0,0 1 1,0-1-1,0 1 0,-5 1 0,7-3-850,10-5-4117,8 1-821</inkml:trace>
</inkml:ink>
</file>

<file path=ppt/ink/ink2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55:32.02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62 12 2304,'-1'0'19,"1"0"0,0 0 0,0 0 0,0 0 1,-1 0-1,1-1 0,0 1 0,0 0 0,0 0 0,0 0 0,0 0 1,0-1-1,-1 1 0,1 0 0,0 0 0,0 0 0,0-1 0,0 1 0,0 0 1,0 0-1,0 0 0,0-1 0,0 1 0,0 0 0,0 0 0,0 0 1,0-1-1,0 1 0,0 0 0,0 0 0,0-1 0,0 1 0,0 0 0,0 0 1,1 0-1,-1 0 0,0-1 0,0 1 0,0 0 0,0 0 0,0 0 1,0 0-1,1-1 0,-1 1 0,0 0 0,0 0 0,0 0 0,0 0 0,1 0 1,-1 0-1,0-1 0,0 1 0,0 0 0,1 0 0,-1 0 0,0 0 1,0 0-1,0 0 0,1 0 0,5-3 2785,-12 5 514,6-3-3250,-1 1-1,1 0 1,0 0-1,0 0 1,-1 0-1,1 0 1,0 0-1,0 0 1,-1 0 0,1 0-1,0 0 1,-1 1-1,1-1 1,0 0-1,0 0 1,-1 0-1,1 0 1,0 0-1,0 0 1,-1 1-1,1-1 1,0 0-1,0 0 1,0 0-1,-1 0 1,1 1 0,0-1-1,0 0 1,0 0-1,0 1 1,0-1-1,-1 0 1,1 0-1,0 1 1,0-1-1,0 0 1,0 0-1,0 1 1,0-1-1,0 0 1,0 1-1,0-1 1,0 0-1,0 0 1,0 1 0,0-1-1,0 1 1,-5 29 1254,-16 270 1299,19-283-2533,-11 79 1174,-1 22 79,13-56-946,1-60-342,2 0-526,3 3-2710,-5-5 3127,0 0 0,0 0 0,1 0 1,-1 0-1,0-1 0,0 1 0,0 0 0,0 0 0,0 0 0,1 0 0,-1-1 0,0 1 0,0 0 0,0 0 0,0 0 0,0 0 0,0-1 1,0 1-1,1 0 0,-1 0 0,0 0 0,0-1 0,0 1 0,0 0 0,0 0 0,0-1 0,0 1 0,0 0 0,0 0 0,0 0 0,0-1 0,0 1 1,0 0-1,-1 0 0,1 0 0,0-1 0,0 1 0,0-3-1899,2-7-1151,10-2-1726</inkml:trace>
</inkml:ink>
</file>

<file path=ppt/ink/ink2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56:29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84 3808,'-11'3'7699,"13"-5"-5425,29-13 1373,-13 4-2879,0 2 0,1 1 0,0 0 1,27-6-1,-24 9-423,1 0 99,39-4 0,-56 8-384,1 1 0,0 0 0,0 1 0,0 0 0,0 0 0,-1 0 0,1 0 0,0 1 0,-1 1 0,9 3 0,-12-4-15,0 0 0,1 0 0,-1 0 0,-1 0 1,1 1-1,0-1 0,0 1 0,-1 0 0,0 0 0,1 0 0,-1 0 0,0 0 1,0 1-1,-1-1 0,2 5 0,0 1 91,0 0 1,-1 0 0,-1 0-1,1 1 1,-1 8-1,-1-2-11,0-1 0,-2 1 0,1-1 0,-2 1 0,0-1 0,-8 22 0,-2 3 38,-1-1 1,-2 0-1,-2-2 1,-28 45 0,9-25 272,-80 92 1,108-139-405,-9 11 193,0 0 1,-19 32 0,36-52-191,0 1 0,0-1-1,0 0 1,1 0 0,-1 1 0,0-1 0,1 0 0,-1 1 0,1-1 0,0 0-1,-1 1 1,1-1 0,0 1 0,0-1 0,0 1 0,0-1 0,0 0 0,1 3-1,-1-3-4,1 0-1,0 0 0,0 0 0,0 0 0,0 0 0,0-1 1,0 1-1,0 0 0,0-1 0,0 1 0,0-1 0,0 1 1,0-1-1,0 1 0,1-1 0,-1 0 0,0 1 0,0-1 0,0 0 1,1 0-1,-1 0 0,1 0 0,13 0 115,0 0-1,27-4 0,-20 1-77,247-44-260,-156 18-5878,-89 24 3778</inkml:trace>
</inkml:ink>
</file>

<file path=ppt/ink/ink2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56:29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5984,'0'-1'132,"0"0"1,0 1 0,0-1-1,0 0 1,1 1-1,-1-1 1,0 1 0,0-1-1,1 0 1,-1 1-1,0-1 1,1 1 0,-1-1-1,1 0 1,-1 1-1,1-1 1,-1 1 0,1 0-1,-1-1 1,1 1-1,0-1 1,-1 1 0,1 0-1,-1-1 1,1 1-1,0 0 1,-1 0 0,1 0-1,0 0 1,-1-1-1,1 1 1,0 0 0,0 0-1,-1 0 1,1 0-1,0 0 1,-1 0 0,1 1-1,0-1 1,-1 0-1,1 0 1,1 1 0,1 1 356,1-1 1,-1 1 0,0 0 0,0 1 0,1-1-1,4 5 1,-2 0-90,0 0 1,-1 0-1,0 0 0,0 0 1,0 1-1,4 9 0,-3-4 9,173 331 5420,-150-281-5037,-2 1 0,-3 2 0,27 124 0,-36-114-139,-3 1 0,-4 0 1,-2 117-1,-10-122-451,-3-1 0,-2 1 0,-4-2 0,-3 1 0,-3-2-1,-53 127 1,-40 49-1320,30-88-6313,47-97 4023</inkml:trace>
</inkml:ink>
</file>

<file path=ppt/ink/ink2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56:29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1002 1152,'-1'6'319,"-1"0"1,1 0-1,0 0 1,0 7-1,1-7 163,-1 0-1,0-1 1,0 1 0,-2 5-1,1-4 161,0 1-1,0-1 1,-2 15-1,4-19-497,0 0 0,0-1 0,0 1 0,0 0 0,1-1 0,-1 1 0,1 0 0,0-1 0,0 1 0,-1-1 0,2 1 0,-1-1 0,0 1-1,0-1 1,3 3 0,-3-4-70,0 0-1,0 0 1,0 0-1,0 0 1,0-1-1,0 1 0,1 0 1,-1-1-1,0 1 1,0 0-1,1-1 1,-1 0-1,0 1 0,1-1 1,-1 0-1,0 0 1,1 1-1,-1-1 1,1 0-1,-1 0 0,3-1 1,1 0 83,-1 0 0,1 0 0,0 0-1,7-4 1,-3 0-46,0 0-1,0 0 0,-1-1 0,0 0 0,14-14 1,33-41 249,-24 26-176,0 1-55,156-181 721,-161 181-746,-2-1 0,-1-1 0,-2-2-1,27-64 1,-19 22 38,27-117-1,-52 174-70,0-1 1,-2 1-1,0-1 1,-4-44-1,2 62-27,-1 1 0,0-1-1,0 1 1,0-1-1,-1 1 1,0 0 0,0 0-1,0 0 1,-1 0 0,-5-9-1,7 12-5,-1 1 0,1-1 0,0 1 0,-1 0 0,0-1 0,1 1 0,-1 0 0,0 0 0,1 0 0,-1 0 0,0 0 0,0 0 0,0 1 0,0-1 0,0 0 0,0 1 0,0 0 0,0-1 0,0 1 0,0 0 0,0 0 0,0 0 0,0 1 0,0-1 0,0 0 0,0 1 0,0-1 0,0 1 0,0 0 0,0-1 0,-2 3 0,-2 0 18,0 0 1,1 1-1,-1 0 0,1 0 1,0 0-1,0 1 0,1 0 1,-1 0-1,1 0 0,0 0 1,0 1-1,1-1 0,-5 12 1,-2 6 25,1 0 0,-7 31 1,11-38 38,-12 52 319,3 1-1,-8 88 0,21-119-279,1 0 0,2 0 0,1 0 0,2 0 0,11 41 0,-12-65-103,0-1 1,1 0-1,0 0 1,1-1-1,1 0 1,0 0-1,1 0 1,12 14-1,-16-19 19,6 6 79,-9-12-150,-1-1 1,1 0-1,-1 1 1,0-1-1,1 0 0,-1 0 1,1 0-1,-1 1 1,1-1-1,-1 0 1,1 0-1,-1 0 1,1 0-1,-1 0 1,1 0-1,-1 0 1,0 0-1,1 0 1,-1 0-1,1 0 0,-1 0 1,1 0-1,-1 0 1,1 0-1,-1-1 1,1 1-1,-1 0 1,1 0-1,0-1 1,4-2 45,0-1 0,0 0 0,0 0 0,0 0 0,0 0 0,7-10 0,40-45-212,-39 45 178,0 0 13,1 1 0,0 0 0,1 1 0,0 1 0,1 1 0,0 0 0,27-12 0,-34 18 96,-1 2 0,0-1 1,18-2-1,-23 5-56,1-1 0,-1 1 0,1 0 0,0 0 0,-1 0-1,1 0 1,0 1 0,-1 0 0,1-1 0,0 1 0,5 3 0,-7-3-12,-1 1 1,1-1 0,-1 1-1,1-1 1,-1 1-1,0-1 1,1 1-1,-1 0 1,0 0-1,0 0 1,0 0-1,-1 0 1,1 0 0,0 0-1,-1 0 1,1 0-1,-1 0 1,0 4-1,1 3 37,0-1 1,-1 1-1,-2 11 0,-15 97 7,16-106-11,4-10 68,9-13 147,-6 5-265,24-23-103,1 0 0,2 2 0,1 1 0,52-31 1,-81 55 104,0 0 1,-1 1 0,1 0 0,0-1 0,0 2 0,0-1-1,6-1 1,-9 3-24,0 0 0,-1 0 0,1 0 1,-1 0-1,1 0 0,-1 0 0,1 0 0,0 0 0,-1 0 0,1 1 0,-1-1 0,1 1 0,-1-1 0,1 1 1,-1-1-1,0 1 0,1 0 0,-1 0 0,0 0 0,0 0 0,1 0 0,-1 0 0,0 0 0,0 0 0,0 0 1,0 1-1,0-1 0,1 2 0,2 8 244,1 0 0,-1 0-1,-1 1 1,2 13 0,3 7-79,6 34-65,7 21-20,-17-73-1377,1-1 0,9 16 0,-13-27 790,6 8-2984,3-9-3898,8-6 2057</inkml:trace>
</inkml:ink>
</file>

<file path=ppt/ink/ink2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56:29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27 2080,'0'0'76,"-1"-1"0,1 1 0,0-1 0,0 1 0,-1-1 0,1 1 0,0-1 0,0 1 0,0-1 0,-1 0 0,1 1 0,0-1 0,0 1 0,0-1 0,0 1 0,0-1 0,0 0 0,0 1 0,0-1 0,0 1 0,1-1 0,-1 1 0,0-1 0,0 1 0,0-1 0,1 1 0,-1-2 0,9-9 3801,-17 25 1581,-4 21-4910,8-23 54,-6 17 408,-18 34 1,3-10-243,-8 30 942,-35 138-1,3 93 472,55-250-1839,3 1 0,3 0 0,3 1 0,3-1 0,3 0 0,24 119 1,-19-138-169,3-1 1,2-1 0,2-1 0,27 51 0,-26-66 60,-3-5-3323</inkml:trace>
</inkml:ink>
</file>

<file path=ppt/ink/ink2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56:29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67 249 4992,'0'0'64,"0"-1"1,-1 1-1,1 0 1,0 0 0,0-1-1,-1 1 1,1 0-1,0 0 1,-1-1-1,1 1 1,0 0-1,-1 0 1,1 0-1,0-1 1,-1 1-1,1 0 1,0 0-1,-1 0 1,1 0 0,0 0-1,-1 0 1,1 0-1,-1 0 1,1 0-1,0 0 1,-1 0-1,0 0 1,0 10 2294,1 2-1267,-1-2-212,-11 94 4922,8-52-4532,3 55-1,4-5-125,-16 181 0,12-277-920,0 0 0,0 0 0,-4 10 0,5-16-219,0 0 0,0 0 0,0 1 0,0-1 0,0 0 0,0 0 0,0 0 0,0 0 0,0 0 0,0 0 0,-1 0 0,1 0 0,0 0 0,0 0 0,0 0 0,0 1-1,0-1 1,0 0 0,0 0 0,-1 0 0,1 0 0,0 0 0,0 0 0,0 0 0,0 0 0,0 0 0,0 0 0,0 0 0,-1 0 0,1 0 0,0 0 0,0 0 0,0 0 0,0 0 0,0-1 0,0 1-1,0 0 1,0 0 0,-1 0 0,1 0 0,0 0 0,0 0 0,0 0 0,0 0 0,0 0 0,0 0 0,0 0 0,0 0 0,0-1 0,0 1 0,0 0 0,-1 0 0,1 0 0,0 0 0,0 0 0,0 0 0,0 0-1,0-1 1,0 1 0,0 0 0,-5-14 141,1-20-24,3 16-105,-3-41-70,3 0-1,3-1 1,2 1 0,2 1-1,24-98 1,-28 151 53,44-146-213,5 30 105,-37 89 104,-11 25-14,31-60-85,-31 62 113,1-1 0,-1 1 0,1 0-1,0 0 1,1 1 0,-1-1 0,1 1 0,0 0 0,7-5 0,-11 8-9,1 0-1,-1 1 0,1-1 0,-1 0 1,1 1-1,0-1 0,-1 1 1,1 0-1,-1-1 0,1 1 0,0 0 1,0 0-1,-1 0 0,1 0 1,0 0-1,-1 1 0,1-1 0,-1 0 1,1 1-1,0-1 0,-1 1 0,1 0 1,-1-1-1,1 1 0,-1 0 1,1 0-1,-1 0 0,0 0 0,1 0 1,-1 0-1,0 1 0,0-1 1,0 0-1,0 0 0,0 1 0,1 2 1,3 5 107,0 0 0,-1 0 0,0 1 0,4 15 0,-7-24-88,2 12 106,0 1-1,-1-1 1,-1 0-1,0 1 1,0-1-1,-1 0 1,-1 1-1,0-1 1,-6 22 0,4-20-53,-2 0 1,0 1 0,-1-1-1,0-1 1,-1 1 0,-1-1 0,-18 25-1,23-35-28,-9 11 209,-17 18 1,24-28-209,0-1 1,0 1 0,-1-1 0,1-1 0,-1 1 0,0-1-1,-10 4 1,7-4 21,0-1 0,1 0 0,-2-1-1,1 0 1,0 0 0,-11-1 0,24 5 19,9 7 48,3 2 123,4 8 166,-1 2 0,24 37 1,2 3-189,-14-19-184,-23-31-304,1-1 0,0-1 0,1 1 0,0-2 0,1 1 0,14 11 0,-8-13-1833,-14-9 1334,-1-1 0,0 1-1,0-1 1,1 1 0,-1-1-1,0 0 1,3 0-1,19 0-3423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3:09:48.80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585 52 2400,'5'-12'1839,"-4"10"-1348,0 0-1,0 0 1,0 1 0,0-1 0,0 0-1,0 1 1,0-1 0,1 0 0,2-2-1,7-10 2260,-7 9 812,-6 21-2151,1-12-1381,0 6 141,-1 0 0,0 1 0,-1-1 0,-1 0 0,-8 19 0,-128 181 1673,113-172-1560,-1 0-34,-1-2 1,-36 35 0,47-55-69,0 0 0,0-1 0,-2-1 1,0 0-1,-37 17 0,50-27-113,1-2 0,-1 1 1,0-1-1,0 0 0,-13 1 0,17-2-54,0-1 0,0 0-1,0 0 1,0-1 0,0 1 0,0 0-1,0-1 1,0 0 0,0 0-1,0 0 1,0 0 0,1 0 0,-1-1-1,0 1 1,-4-4 0,2 1-34,1 0 1,0-1 0,0 1 0,1-1 0,-1 0 0,1 0 0,0 0-1,1 0 1,-1 0 0,1-1 0,0 1 0,0-1 0,0 0-1,1 1 1,0-1 0,0 0 0,0-9 0,1 7-10,0 0-1,1 0 1,0 0 0,0 0 0,0 0 0,1 0-1,1 1 1,-1-1 0,1 0 0,0 1 0,1 0 0,7-13-1,-4 11-38,0 0-1,1 1 1,0 0-1,0 0 1,1 1 0,-1 0-1,2 0 1,-1 1-1,1 0 1,0 1-1,20-8 1,-24 10 74,1 1 0,-1 1 0,1-1 1,-1 1-1,1 0 0,0 1 0,0-1 0,-1 1 1,1 1-1,0-1 0,0 1 0,-1 0 1,1 1-1,-1 0 0,1 0 0,-1 0 1,0 1-1,0 0 0,0 0 0,0 0 0,7 6 1,-2 0 128,0 1 0,-1 0 0,0 1 0,0 1 0,12 19 0,36 70 343,-23-37-52,-18-36-232,1-2 0,1 0-1,32 34 1,-35-45-86,0 0 1,0 0-1,2-2 0,0 0 1,38 20-1,-16-18 156,-37-14-464,-1 0 1,1 0-1,-1-1 0,1 0 0,-1 1 1,1-1-1,-1 0 0,1 0 0,-1 0 1,1-1-1,0 1 0,-1-1 0,4 0 1,0-6-2960,-1 0 982</inkml:trace>
</inkml:ink>
</file>

<file path=ppt/ink/ink2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56:29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9 111 3232,'-1'-2'205,"1"2"-134,0 0 0,-1-1 0,1 1-1,0 0 1,0-1 0,0 1-1,-1-1 1,1 1 0,0 0-1,0-1 1,-1 1 0,1 0 0,0 0-1,-1-1 1,1 1 0,0 0-1,-1 0 1,1 0 0,-1-1 0,0-7 7445,1 7-7346,1 0 137,0 0-1,0 0 0,-1 0 0,1 0 0,0 0 1,0 1-1,0-1 0,0 0 0,1 0 0,-1 1 1,2-2-1,7-1 531,1 0 0,19-2 0,-6 1-468,278-30 1795,-170 23-1443,372-11 90,-299 22-952,-168 0-4260,-2 0-4086,-39 0 5223</inkml:trace>
</inkml:ink>
</file>

<file path=ppt/ink/ink2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56:29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33 127 1728,'-32'3'1168,"68"-12"6070,2 1-3281,6-1-3156,0 3 1,64-2-1,-100 8-797,1 0-1,-1 1 0,0 0 0,1 0 0,-1 1 0,0 0 0,0 1 0,8 3 0,-13-5 34,1 1 1,-1 0-1,0 0 1,0 0 0,0 0-1,0 1 1,0-1-1,-1 1 1,1 0-1,-1 0 1,0 0-1,1 0 1,-2 0 0,1 0-1,0 0 1,0 1-1,-1-1 1,0 1-1,0-1 1,1 7-1,0-2 181,-2 0 0,1 0-1,-1 1 1,0-1-1,-1 0 1,0 1-1,-2 7 1,-19 59 1323,14-54-1136,2 1 0,-5 24-1,9-35-272,1 0 0,0 0 0,2 20-1,-1-29-114,0 0 0,1 1 0,-1-1-1,1 0 1,0 0 0,-1 0-1,1 0 1,0 0 0,0 0 0,0 0-1,3 3 1,-4-4-12,1 0 0,0-1-1,0 1 1,0 0 0,0-1 0,0 1-1,0 0 1,0-1 0,0 1 0,1-1-1,-1 0 1,0 1 0,0-1 0,0 0 0,0 0-1,1 1 1,-1-1 0,0 0 0,0 0-1,0-1 1,1 1 0,1 0 0,0-1 19,0 0 1,0 0 0,0 0 0,-1-1-1,1 1 1,0-1 0,-1 1-1,1-1 1,-1 0 0,0 0 0,0 0-1,1 0 1,-1 0 0,2-3 0,2-5 86,1 1 1,5-14-1,-10 20-86,7-13 78,3-5-45,-2 0 0,11-27 1,0-11-153,-11 32 255,10-40 1,-18 60-230,2-12 155,1 0 0,10-27 0,-13 41-6,1 1 1,-1-1-1,1 0 0,0 0 1,0 1-1,0 0 0,1 0 1,-1 0-1,1 0 0,0 0 1,0 1-1,0-1 1,1 1-1,5-3 0,-1 2 33,0 1 1,1-1-1,0 1 0,0 1 0,0 0 0,0 0 1,0 1-1,0 0 0,0 1 0,0 0 0,1 1 1,-1 0-1,0 1 0,0-1 0,0 2 0,17 6 1,-22-7-151,-1 0 0,0 0 1,1 1-1,-1-1 1,0 1-1,0 0 1,-1 0-1,1 1 1,0-1-1,-1 1 0,5 7 1,-7-10-115,-1-1 0,0 1 0,1 0 0,-1 0 0,0-1 1,0 1-1,0 0 0,1 0 0,-1-1 0,0 1 0,0 0 0,0 0 0,0-1 0,-1 1 1,1 0-1,0 0 0,0-1 0,0 1 0,-1 0 0,1 0 0,0-1 0,-1 1 0,1 0 1,0-1-1,-1 1 0,1-1 0,-1 1 0,1 0 0,-2 0 0,-1 3-1502,-2 8-706</inkml:trace>
</inkml:ink>
</file>

<file path=ppt/ink/ink2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56:29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15 3552,'-18'-14'3648,"11"23"2917,-10 18-4458,3 2-302,-18 49 0,27-62-1575,1-1 1,0 1-1,1-1 0,1 1 0,-1 20 0,3-33-244,0 0 0,0 0 0,0 0 0,0-1 0,1 1 0,-1 0-1,1 0 1,0-1 0,0 1 0,0 0 0,0-1 0,0 1 0,0-1-1,1 1 1,-1-1 0,1 0 0,0 1 0,3 3 0,18 9-2902,-10-7 1269</inkml:trace>
</inkml:ink>
</file>

<file path=ppt/ink/ink2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56:29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13 5152,'-22'-12'2336,"16"16"-2048,6 1-288,6-2-64,-3 1-608,13 5 384,1 3-2368,3 2 1504</inkml:trace>
</inkml:ink>
</file>

<file path=ppt/ink/ink2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56:29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 4480,'0'2'256,"1"-1"0,-1 1 1,0-1-1,1 1 0,-1-1 1,0 1-1,1-1 0,0 1 0,1 1 1,3 13 1569,2 49 4022,-5 35-2022,-2-100-3826,0 0-1,0 0 1,0 0-1,0 0 1,0 0-1,0 0 1,0 1-1,0-1 1,0 0-1,0 0 0,0 0 1,0 0-1,0 0 1,0 0-1,0 0 1,0 0-1,1 0 1,-1 0-1,0 0 1,0 0-1,0 0 0,0 0 1,0 1-1,0-1 1,0 0-1,0 0 1,0 0-1,1 0 1,-1 0-1,0 0 1,0 0-1,0 0 0,0 0 1,0 0-1,0 0 1,0 0-1,0 0 1,0 0-1,1-1 1,-1 1-1,0 0 1,0 0-1,0 0 0,0 0 1,0 0-1,0 0 1,0 0-1,0 0 1,0 0-1,0 0 1,1 0-1,-1 0 1,0 0-1,0 0 0,0-1 1,0 1-1,0 0 1,0 0-1,0 0 1,0 0-1,0 0 1,0 0-1,0 0 1,0 0-1,0 0 0,0-1 1,0 1-1,11-11-221,-6 5 172,6-9-85,-1 0 1,0-1-1,-1 0 0,0-1 1,5-18-1,8-13 319,-20 44-32,0-1-1,0 1 1,1 0 0,-1 0-1,1 0 1,0 1-1,0-1 1,0 1 0,1-1-1,-1 1 1,1 0 0,0 0-1,8-4 1,-12 7-80,1 0 0,-1-1 0,1 1 0,-1 0 0,1 0 0,-1 0 0,1 0 0,0 0 0,-1 0 0,1 0 0,-1 0 0,1 0 0,-1 0 0,1 1 0,0-1 0,-1 0 0,1 0 0,-1 0 0,1 1 0,-1-1 0,1 0 1,-1 1-1,1-1 0,-1 1 0,10 13 1011,-1 21-34,-9-34-1014,10 85 769,-8-30-7235,-2-46 3877</inkml:trace>
</inkml:ink>
</file>

<file path=ppt/ink/ink2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56:29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5 926 2816,'-4'2'3961,"4"-2"-3845,0 0 1,0 0-1,0 0 1,0 0-1,0 0 1,0 1-1,3 5 1595,-2-5-1616,0 0 0,-1 0 0,1 0 0,0-1 0,0 1 0,0 0-1,-1-1 1,1 1 0,0 0 0,0-1 0,0 1 0,0-1-1,0 0 1,0 1 0,2-1 0,3-1 157,1 0 1,-1 0-1,0-1 1,1 0-1,-1 0 0,0-1 1,0 0-1,0 0 1,-1 0-1,7-5 1,0 0 10,24-14 159,0-1 0,40-36 1,-60 44-374,1-1 1,-2 0 0,0-1 0,-1-1 0,-1 0 0,13-26 0,4-19 254,35-114 0,7-72-331,-68 232 99,-1-1 0,-1 1 0,0-1 0,-1 0 0,-3-29 0,2 44-64,-1-1-1,1 1 1,-1 0 0,0-1-1,-2-5 1,3 9-3,0-1 1,-1 1-1,1-1 1,0 1-1,0-1 1,0 1-1,-1-1 1,1 1-1,0-1 1,-1 1-1,1 0 1,0-1 0,-1 1-1,1 0 1,-1-1-1,1 1 1,0 0-1,-1-1 1,1 1-1,-1 0 1,1 0-1,-1-1 1,1 1-1,-1 0 1,1 0-1,-1 0 1,1 0-1,-1 0 1,1 0-1,-1 0 1,0 0-1,1 0 1,-1 0-1,1 0 1,-1 0-1,1 0 1,-1 0-1,1 0 1,-1 1-1,1-1 1,-1 0-1,-5 4 88,0 0-1,0 1 0,1-1 0,0 1 0,0 0 0,0 1 0,0-1 1,1 1-1,0 0 0,0 0 0,1 0 0,0 0 0,0 1 0,0-1 1,1 1-1,-2 8 0,-3 13 147,1 1 1,-2 47-1,7-55-214,-3 33 128,3 66 1,3-89-20,1 0 0,2 0 0,14 48-1,-14-59-45,10 26 310,-14-43-349,1 0 1,-1 0-1,1 0 0,-1 0 0,1-1 1,0 1-1,0 0 0,0-1 1,1 0-1,-1 1 0,4 2 1,-4-4-3,0 1 1,0-1 0,1 0 0,-1 0-1,0 0 1,1 0 0,-1 0-1,1 0 1,-1-1 0,1 1-1,-1-1 1,5 1 0,-5-1-14,0-1 0,0 1 0,0-1 0,0 0 0,0 0 0,0 1 0,0-1 0,0 0 0,-1-1 0,1 1 0,0 0 0,-1 0 0,1-1 0,2-2 0,60-69 78,2-3-80,-65 75-26,2-2-11,0 0 0,1 0 0,-1 0 1,1 0-1,5-3 0,-8 6 4,-1 0 0,1-1 0,0 1 0,-1 0 1,1 0-1,0 0 0,-1-1 0,1 1 0,0 0 0,-1 0 0,1 0 0,0 0 1,-1 0-1,1 1 0,0-1 0,-1 0 0,1 0 0,-1 0 0,1 0 0,0 1 0,-1-1 1,1 0-1,-1 1 0,1-1 0,-1 0 0,1 1 0,0-1 0,-1 1 0,0-1 0,1 1 1,-1-1-1,1 1 0,-1-1 0,0 1 0,1-1 0,-1 1 0,0 0 0,1-1 1,-1 1-1,0-1 0,0 1 0,0 0 0,0-1 0,0 1 0,1 1 0,0 5 100,0 1 0,0 0 0,0 0 0,-1 0 0,-1 0-1,1-1 1,-1 1 0,0 0 0,-1 0 0,-4 13 0,3-10-22,0 1 1,1-1-1,-1 22 1,3-32-58,0-1 1,0 1-1,0-1 1,0 1-1,0-1 1,0 1-1,0 0 1,0-1-1,0 1 1,0-1-1,0 1 1,1-1-1,-1 1 1,0-1-1,0 1 1,1-1-1,-1 1 1,0-1-1,1 1 1,-1-1-1,0 1 1,1-1-1,-1 0 1,1 1-1,0-1 1,-1 1-4,1-1 0,0 0 1,0 0-1,0 0 0,0 0 1,0 0-1,-1 0 0,1 0 0,0 0 1,0 0-1,0 0 0,0 0 1,0-1-1,-1 1 0,2-1 1,6-2-9,-1-1 0,0 0 0,8-6 1,-6 3-89,2 0 86,2-2-71,1 1-1,1 0 0,-1 1 1,22-8-1,-32 14 92,0 0 0,0 0 0,0 0 1,0 0-1,0 1 0,0 0 0,0 0 0,1 0 0,-1 0 1,0 0-1,0 1 0,0 0 0,0 0 0,0 0 0,-1 0 0,1 1 1,0-1-1,0 1 0,-1 0 0,1 0 0,-1 1 0,0-1 0,4 4 1,0 1-16,0 0 0,-1 1 0,-1-1 0,10 16 0,-2 2-3342,-12-23 2572,1 3-779,-2 1-3186,0 2 1726</inkml:trace>
</inkml:ink>
</file>

<file path=ppt/ink/ink2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56:29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54 2560,'-9'0'15898,"9"0"-15854,0 0-1,0 0 1,0 0-1,0 0 0,0 0 1,0-1-1,0 1 1,0 0-1,-1 0 1,1 0-1,0 0 1,0 0-1,0 0 1,0 0-1,0-1 1,0 1-1,0 0 1,0 0-1,0 0 0,0 0 1,0 0-1,0 0 1,0-1-1,0 1 1,0 0-1,0 0 1,0 0-1,0 0 1,0 0-1,0 0 1,1 0-1,-1-1 1,0 1-1,0 0 1,0 0-1,0 0 0,0 0 1,0 0-1,0 0 1,0 0-1,0 0 1,0 0-1,0 0 1,1-1-1,-1 1 1,0 0-10,0 0-1,0 0 1,0 0 0,0 0 0,-1 0 0,1 0 0,0 0-1,0 0 1,0 0 0,0 0 0,0 0 0,0 0 0,0 0 0,0 0-1,0 0 1,0 0 0,0 0 0,0 0 0,0 0 0,0 0-1,0 0 1,0 0 0,0 0 0,0 0 0,0 0 0,-1 0-1,1 0 1,0-1 0,0 1 0,0 0 0,0 0 0,-6 2 1057,15-3-150,113 5 595,-94-3-1298,44-6 0,-26 1-5,86-10 262,-9 0 93,-56 9-425,134-6 729,-175 12-790,-13 1-561,0-2 1,13-1-1</inkml:trace>
</inkml:ink>
</file>

<file path=ppt/ink/ink2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56:29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14 3488,'0'-14'17531,"0"20"-17020,-1 80 5002,-5 44-3656,2 77-1233,3-120-580,2-39-5223,21-80-9168,5-3 8593</inkml:trace>
</inkml:ink>
</file>

<file path=ppt/ink/ink2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56:29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271 103 3328,'0'0'7221,"0"-13"-4325,0 10-2687,-1 0 1,0-1-1,1 1 0,-2-1 0,1 1 1,0 0-1,0 0 0,-1 0 1,0 0-1,-3-5 0,-7-14 502,11 20-658,0 0-1,-1 0 0,1 0 1,0 1-1,-1-1 1,1 1-1,-1-1 0,1 1 1,-1 0-1,0-1 1,1 1-1,-1 0 0,0 0 1,0 0-1,0 0 1,0 0-1,0 1 0,0-1 1,0 1-1,0-1 1,0 1-1,-3 0 0,0-1 132,4 1-159,-1 0 0,1 0 0,0 0 0,-1 0 1,1 0-1,-1 0 0,1 0 0,0 0 0,-1 0 0,1 1 1,-3 0-1,-15 10 72,16-10-84,-1 1-1,1 0 0,-1 0 0,1 0 0,-3 3 0,-17 10 135,-1 3-64,22-16-61,0-1-1,-1 1 1,1 0 0,0-1 0,0 0 0,-1 0 0,-3 2 0,3-2-22,1 0 0,-1 0 0,1 1 0,-1-1 0,1 1 1,-4 2-1,-23 26 53,24-21-54,4-8-14,1 0 1,0 0 0,-1-1-1,1 1 1,-1 0 0,1 0-1,-1-1 1,1 1-1,-1 0 1,1-1 0,-1 1-1,0 0 1,0 0-1,0-1 14,1 1-1,0 0 0,-1 0 0,1 0 0,0-1 0,0 1 0,0 0 0,0 0 1,-1 0-1,1 0 0,0 0 0,0-1 0,0 1 0,1 0 0,-1 0 0,0 0 1,1 1-1,4 16 206,1-3-97,-6-14-101,1 1 1,-1-1-1,0 0 0,1 0 0,-1 0 0,0 0 1,1 0-1,-1 0 0,1 0 0,0 0 0,-1 0 1,1 0-1,0 0 0,0 0 0,-1 0 0,1 0 1,0 0-1,0-1 0,0 1 0,0 0 0,0-1 1,0 1-1,1 0 0,47 22 351,-37-16-362,0-1 0,26 9-1,-5-4 194,-23-7-158,0-1 0,1 0 0,-1 0 0,0-1 0,18 1 0,-23-2-21,0-1 1,-1 1-1,1 0 0,0 0 0,6 2 0,11 3-85,-15-4 79,1 1-1,-1-1 1,0 1 0,-1 1-1,1-1 1,0 1 0,-1 0-1,0 1 1,8 7 0,-11-10 19,0 1-1,-1 0 1,0 0 0,1 0 0,-1 0-1,0 1 1,0-1 0,-1 0 0,1 1-1,-1 0 1,0-1 0,1 1 0,-1 5 0,1 3 72,-1 0 1,-1 23 0,0-15-23,-1-5 101,-1 0 0,0-1 0,-1 0 0,0 1 0,-2-1 0,-10 25 0,13-33-71,-1-1 0,-1 0 1,1 0-1,-1 0 1,0 0-1,0-1 0,0 1 1,0-1-1,-6 4 1,8-7-49,0 0 0,-1 0-1,1 0 1,-1 0 0,1 0 0,-1-1 0,0 1 0,1-1 0,-1 1 0,0-1 0,1 0 0,-1 0 0,0 0 0,-3-1 0,-41-7 161,-36-8-380,29 6-1824,2-2-3926,23 3 2859</inkml:trace>
</inkml:ink>
</file>

<file path=ppt/ink/ink2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57:17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379 25 3552,'5'-1'1164,"8"-8"6488,-22 6-7379,0 1 1,0-1-1,0 1 1,0 1 0,0 0-1,-1 0 1,1 1-1,0 0 1,-15 2 0,13-1-236,0 2 0,0-1 0,0 1 0,1 1 0,-1 0 0,1 0 1,0 1-1,0 0 0,1 1 0,0 0 0,0 1 0,-12 11 1,7-4-2,1 0 1,0 1-1,1 1 1,1 0-1,-13 25 1,12-16-28,1 1 0,1 0 1,-8 33-1,15-46 2,0 1-1,1 0 1,1 0-1,0 28 1,1-35 45,1-1 1,0 1-1,0 0 1,0 0-1,1-1 1,0 1-1,0-1 1,1 1-1,-1-1 1,1 0-1,1 0 1,4 7-1,-6-11-10,0 0-1,0 0 1,1-1-1,-1 1 0,0 0 1,1-1-1,-1 1 1,1-1-1,0 0 0,-1 0 1,1 0-1,0 0 0,0-1 1,0 1-1,-1-1 1,1 1-1,0-1 0,0 0 1,0 0-1,0 0 1,4-1-1,3-1 115,0 0-1,-1 0 1,1-1 0,16-8-1,-6 1-79,-1-1-1,-1 0 0,0-2 0,0 0 0,22-23 0,-40 35-81,17-15 48,-1 0 0,-1-2-1,-1 0 1,0-1 0,16-30 0,-12 15-72,-2 0 1,18-56 0,-29 74 24,-2 0 0,0 0 0,-1 0 0,-1 0 0,0-26 0,-12 55 43,8-8-66,1 0 0,0 1 0,0 0 0,1-1 0,0 1 0,-1 6 0,-2 9 109,0-1 12,-20 108 4,23-113-54,0 0-1,1 0 1,0 1 0,2-1-1,-1 0 1,7 23 0,-6-32-13,0-1 1,1 0-1,0 0 0,0 0 1,0 0-1,0 0 1,1 0-1,0-1 0,0 0 1,0 1-1,0-2 1,1 1-1,-1 0 1,1-1-1,0 0 0,0 0 1,0 0-1,1-1 1,-1 0-1,1 0 0,-1 0 1,1-1-1,0 1 1,9 0-1,-2-2-91,1 0 0,-1-1-1,1 0 1,19-6 0,52-18-6829,-71 21 4787,27-6-1528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3:09:53.32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11 172 3808,'-11'-7'4216,"17"10"-1062,4 2-2034,-7-3-966,0 0 1,0-1 0,0 0 0,1 1-1,-1-1 1,0 0 0,4 0 0,11 2 245,-1-1 0,1-1 1,0 0-1,0-1 0,33-5 0,-42 3-256,1 0 0,0-1 0,-1 0 0,0 0 0,1-1 0,-1-1-1,-1 1 1,1-1 0,-1-1 0,0 1 0,0-2 0,8-6-1,-13 10-84,-1 0 0,1 0 0,-1 0-1,1-1 1,-1 1 0,0-1 0,0 1-1,-1-1 1,1 1 0,-1-1 0,2-6-1,-3 8-51,1-1 0,-1 1-1,0-1 1,0 1-1,0-1 1,0 1-1,-1-1 1,1 1-1,-1-1 1,1 1 0,-1-1-1,0 1 1,0 0-1,0-1 1,0 1-1,0 0 1,-1 0-1,1 0 1,-1 0 0,-1-2-1,0 1 0,0 1-1,0-1 1,0 1 0,0 0-1,0 0 1,0 0 0,0 1-1,0-1 1,-1 1 0,1-1-1,-1 1 1,1 0 0,-1 1-1,0-1 1,1 1 0,-1-1-1,0 1 1,1 0-1,-1 0 1,0 1 0,-3 0-1,-2 1 8,0 0-1,0 1 1,0 0-1,0 0 1,1 1-1,-1 0 1,-7 5-1,11-5 30,0-1-1,0 0 0,1 1 1,-1 0-1,1 0 1,0 1-1,0-1 0,0 1 1,1 0-1,0 0 1,0 0-1,0 0 1,0 0-1,-2 8 0,3-5 2,0 0-1,1-1 1,0 1-1,0 0 1,1 0-1,0 0 0,0 0 1,1 0-1,0 0 1,2 9-1,2 3 81,1-1-1,1 0 1,1 0 0,0-1-1,2 0 1,0 0 0,1-1-1,18 23 1,-26-36-54,1 1 0,1-1 0,-1 0 0,0 0 0,1 0 0,0 0 0,0-1 0,0 0 0,0 0 0,7 3 0,-9-5-42,-1 0 1,1-1 0,0 1-1,-1-1 1,1 0-1,-1 1 1,1-1 0,0 0-1,-1-1 1,1 1-1,0 0 1,-1-1 0,1 1-1,-1-1 1,1 0-1,-1 0 1,1 0 0,-1 0-1,0-1 1,1 1-1,-1 0 1,0-1 0,0 0-1,0 1 1,0-1-1,1-2 1,48-60 259,-27 32-206,2-2-3,57-56 1,-73 81-128,0 0 0,1 0 1,0 2-1,0-1 0,1 1 0,0 1 1,0 0-1,1 1 0,25-8 0,-37 13 51,0 0-1,1-1 0,-1 1 0,0-1 1,1 1-1,-1 0 0,0 0 0,1 0 1,-1 0-1,0 0 0,1 0 1,-1 0-1,0 0 0,1 1 0,-1-1 1,0 1-1,0-1 0,1 0 0,-1 1 1,0 0-1,0-1 0,0 1 1,1 0-1,-1 0 0,0 0 0,0-1 1,0 1-1,-1 0 0,1 0 0,0 0 1,0 1-1,0-1 0,-1 0 0,1 0 1,-1 0-1,1 0 0,-1 1 1,1-1-1,-1 0 0,1 1 0,-1 1 1,1 8 29,0 0 1,-1 0 0,0-1 0,0 1 0,-1 0-1,-1 0 1,-4 17 0,0 2 12,4-18-47,-26 125-42,28-136 49,-4 22-22,4-22 39,0 0-1,0 1 1,0-1 0,0 0 0,0 0 0,1 1 0,-1-1 0,0 0 0,1 0 0,-1 0 0,1 0 0,-1 0 0,1 0-1,0 0 1,1 2 0,-2-3-6,1 1 0,0-1 0,-1 0 0,1 0 0,-1 0 0,1 0 0,0 0 0,-1 0 0,1 0 0,-1 0 0,1 0 0,0 0-1,-1 0 1,1 0 0,0 0 0,-1 0 0,1-1 0,-1 1 0,1 0 0,-1 0 0,1-1 0,0 1 0,-1 0 0,1-1 0,-1 1 0,0-1 0,1 1-1,-1 0 1,1-2 0,19-17 305,69-87-624,-52 67 223,1 1-1,52-38 0,-83 70 13,1 1 1,-1 0-1,1 0 0,0 1 1,0-1-1,1 2 0,11-4 1,-20 6 67,1 1 0,0 0 0,-1 0 1,1 0-1,0 0 0,-1 0 0,1 0 1,0 0-1,-1 0 0,1 0 0,0 0 1,-1 1-1,1-1 0,0 0 0,-1 0 1,1 1-1,-1-1 0,1 0 0,0 1 1,-1-1-1,1 0 0,-1 1 0,1-1 1,-1 1-1,1-1 0,-1 1 0,1-1 1,-1 1-1,0-1 0,1 2 0,5 21 21,-5-12 0,18 110 133,-4-12-205,-14-101 92,1-1-1,0 1 1,0 0 0,1-1 0,0 1 0,0-1-1,1 0 1,0 0 0,0 0 0,7 8-1,-10-14-8,0 0 0,0 0 0,0 0 0,1 0 1,-1-1-1,0 1 0,0 0 0,1 0 0,-1-1 0,1 1 0,-1-1 0,1 1 0,-1-1 0,1 0 0,-1 0 0,1 1 0,-1-1 0,3 0 0,-1-1-11,0 1 0,0-1 0,0 0 0,-1 0 0,1 0 0,0 0 0,0 0 0,-1 0 0,3-3 0,3-1 22,0-1-1,0-1 1,-1 1-1,11-14 1,-5 3 1,0-1 1,18-36-1,-22 39-56,31-69-182,-35 74 152,-1-1 0,-1 0 0,0 0 0,-1 0 0,0 0 0,1-13 0,-3 20 7,0 1 1,0 0-1,0 0 1,-1-1-1,1 1 0,-1 0 1,0 0-1,0 0 1,0 0-1,-1 0 0,1 0 1,-1 0-1,1 0 1,-1 0-1,0 1 0,0-1 1,0 1-1,-3-4 1,3 5-2,0 0 1,0 0 0,1 0 0,-1 0 0,0 1 0,0-1 0,0 0 0,0 1 0,0-1-1,0 1 1,0 0 0,0 0 0,0 0 0,-1 0 0,1 0 0,0 0 0,0 0-1,0 1 1,0-1 0,0 1 0,0 0 0,0-1 0,0 1 0,1 0 0,-1 0-1,0 0 1,0 0 0,1 0 0,-4 3 0,1 0 39,0 0 0,0 0 0,0 1 0,0-1 0,1 1 0,0 0 0,0 0-1,0 0 1,1 0 0,-1 1 0,1-1 0,-2 9 0,1-4 25,1 1-1,0-1 0,1 1 1,0 0-1,1 20 1,1-21 12,0-1 1,1 1 0,0 0-1,1 0 1,0-1 0,0 1 0,1-1-1,0 0 1,1 0 0,6 8-1,-8-13 4,0 1 0,1-1 0,-1 0 0,1 0 0,0 0 0,1 0 0,-1-1 1,1 0-1,-1 0 0,1 0 0,0 0 0,0-1 0,0 0 0,0 0 0,1 0 0,-1-1 0,0 1 0,1-1 0,7 0 0,-2-1 10,0-1 1,0 0 0,0 0 0,0-1 0,0-1 0,0 0 0,-1 0 0,0-1-1,1-1 1,-1 0 0,11-7 0,11-8 26,55-49 1,-40 26-151,71-85-1,-78 86-399,-40 42 463,0 0-1,1 0 1,-1 0 0,0 0-1,0 0 1,0 0 0,0 0 0,0 0-1,0 0 1,1 0 0,-1-1-1,0 1 1,0 0 0,0 0 0,0 0-1,0 0 1,0 0 0,1 0-1,-1 0 1,0 0 0,0 0-1,0 0 1,0 0 0,0 0 0,1 0-1,-1 0 1,0 1 0,0-1-1,0 0 1,0 0 0,0 0 0,0 0-1,1 0 1,-1 0 0,0 0-1,0 0 1,0 0 0,0 0 0,0 0-1,0 1 1,0-1 0,0 0-1,0 0 1,1 0 0,-1 0-1,0 0 1,0 0 0,0 1 0,0-1-1,0 0 1,0 0 0,0 0-1,0 0 1,0 0 0,0 1 0,0-1-1,2 12 72,-1-9-32,11 64-86,7 29 247,-16-83-144,2 0 1,-1 0-1,2-1 0,0 0 0,10 16 0,-15-25-36,1-1 1,-1 0-1,1 0 0,0 1 0,0-1 1,0-1-1,0 1 0,0 0 0,0 0 0,0-1 1,0 1-1,1-1 0,-1 0 0,1 1 1,-1-1-1,1 0 0,0-1 0,-1 1 0,1 0 1,0-1-1,-1 1 0,1-1 0,4 0 1,1-1 37,0-1 0,0 1 1,-1-1-1,1-1 0,0 0 0,-1 0 1,0 0-1,8-5 0,55-40 53,-42 28-136,193-136-385,-186 128 492,5-4 104,-39 32-186,0-1 0,0 1 1,-1-1-1,1 0 1,0 1-1,0-1 1,-1 0-1,1 0 1,0 1-1,-1-1 0,1 0 1,-1 0-1,1 0 1,-1 0-1,0 0 1,1 0-1,-1 0 1,0 0-1,1 0 0,-1 0 1,0 0-1,0 0 1,0-1-1,0 1-38,-6 3 94,6-2-54,-1 0 0,1 0 1,0 0-1,-1 0 1,1 0-1,0 0 0,-1 0 1,1 0-1,0 0 1,0 0-1,-1 0 0,1 0 1,0 1-1,-1-1 0,1 0 1,0 0-1,0 0 1,-1 0-1,1 1 0,0-1 1,0 0-1,-1 0 1,1 0-1,0 1 0,0-1 1,0 0-1,-1 0 1,1 1-1,0-1 0,0 0 1,0 1-1,0-1 1,-5 8-12,-7 8-13,0 1 0,2 0-1,0 1 1,1-1 0,1 2 0,1-1-1,0 1 1,2 1 0,-6 28 0,6 28-177,5-66 218,0-1 0,1 0 1,0 1-1,0-1 0,1 0 0,4 10 1,-6-17 6,1-1 1,-1 1 0,1-1 0,-1 1 0,1-1-1,0 1 1,0-1 0,-1 0 0,1 1 0,0-1 0,0 0-1,0 0 1,1 0 0,-1 0 0,0 0 0,0 0-1,1 0 1,-1 0 0,2 1 0,-2-2-14,1 0 1,-1 0 0,0 0-1,0 0 1,0 0-1,0 0 1,0-1-1,0 1 1,0 0-1,1-1 1,-1 1 0,0 0-1,0-1 1,0 1-1,0-1 1,0 0-1,-1 1 1,1-1 0,0 0-1,1-1 1,3-3-26,0-1 0,-1 0 0,1 0 0,-1 0 0,-1 0 0,1-1 0,3-8 1,31-111 87,-29 95-23,4-7-179,-8 26 109,0-1-1,4-25 0,-5 15-51,-2 12-99,-3 15-238,-3 22 359,0 31 0,-3 15 159,1-26-94,-18 114 215,17-125-61,-2-1-1,-21 53 1,15-52-35,-2-1 0,-1-1 1,-2-1-1,-41 52 0,55-77-147,1-1 0,-1 0 0,-1-1 1,1 1-1,-1-1 0,0 0 0,-14 7 0,17-11 2,1 1 0,0-1 0,-1 1 0,1-1 0,-1 0 0,1-1 0,-1 1 0,1-1 0,-1 1 0,0-1 0,1 0 0,-1 0 0,1-1 0,-1 1 0,0-1 0,1 1 0,-1-1 0,1-1 0,0 1 0,-6-3 0,6 2-35,1 1 0,0-1 0,-1 0 0,1-1 0,0 1 0,0 0 0,1-1 0,-1 1 1,0-1-1,1 1 0,-1-1 0,1 0 0,0 1 0,0-1 0,0 0 0,0 0 0,1 0 1,-1 0-1,1 0 0,0 0 0,0 0 0,0 0 0,0 0 0,0 0 0,0 0 1,1 0-1,0 0 0,0 0 0,1-3 0,2-1 0,0 1 0,1 0 0,0 0 0,0 1 0,0-1 0,1 1 0,-1 0 0,1 1 0,8-5 0,9-5 106,31-12 0,-20 9-22,4-3 73,-1-3 1,49-37-1,-68 45 8,-1 0 1,-1-2 0,0 0-1,19-28 1,-10 8 66,27-55 0,-32 55-83,3 1-1,33-42 1,20-5 134,-76 83-233,36-30 274,-28 25-200,-1-2 0,1 1 0,-1-1 0,12-14 0,-9 8 389,-11 28-471,-1-1 0,-4 16 0,1-11 83,2-1 1,-2 30-1,8 36-108,-3-77 33,0 0 0,0 0 0,1 0-1,0-1 1,0 1 0,1 0 0,-1 0 0,2-1 0,-1 1-1,1-1 1,0 1 0,4 6 0,-6-12 16,-1 0 0,1 0 1,0 0-1,0 0 0,0 0 1,0 0-1,-1-1 0,1 1 1,0 0-1,1 0 0,-1-1 1,0 1-1,0-1 0,0 1 0,0-1 1,0 1-1,1-1 0,-1 0 1,0 1-1,0-1 0,3 0 1,-2 0 7,1 0 0,0-1 0,-1 1 0,1-1 1,-1 0-1,1 0 0,-1 0 0,1 0 1,-1 0-1,3-2 0,3-3 11,0 0 0,0 0-1,-1-1 1,11-11 0,77-95 137,23-25-330,-113 131 91,1 0-218,-6 8 279,0-1 1,1 0-1,-1 0 0,0 0 1,0 1-1,1-1 0,-1 0 1,0 0-1,0 1 0,0-1 1,1 0-1,-1 0 0,0 1 1,0-1-1,0 0 0,0 0 1,0 1-1,1-1 0,-1 0 1,0 1-1,0-1 0,0 0 1,0 1-1,0-1 0,0 0 1,0 1-1,0-1 1,0 1-1,1 13 1,-1 1 0,0-1 0,-1 0 0,-5 27 0,2-13 141,3-22-132,-7 53 118,-2 1 0,-19 60-1,24-101-97,-2-1-1,0 0 0,-2 0 0,0-1 1,0 0-1,-2-1 0,0 0 0,0-1 1,-2 0-1,-25 24 0,27-29-36,0-1-1,-1 0 1,0 0-1,-1-1 1,0-1-1,0 0 1,0-1 0,-25 8-1,14-9 37,-37 4-1,54-8-31,0 0 1,0-1-1,0 0 0,0-1 1,0 0-1,1 0 0,-1 0 1,0-1-1,0 0 0,-8-3 1,14 4 6,1 1 1,-1 0-1,1 0 1,-1-1-1,1 1 1,0 0-1,-1 0 1,1-1-1,-1 1 1,1 0-1,0-1 1,-1 1-1,1-1 1,0 1-1,-1-1 0,1 1 1,0 0-1,-1-1 1,1 1-1,0-1 1,0 1-1,0-1 1,0 1-1,-1-1 1,1 1-1,0-1 1,0 0-1,0 1 1,0-1-1,0 1 1,0-1-1,0 1 1,1-1-1,-1 1 1,0-1-1,0 1 1,0-1-1,0 1 0,1-1 1,-1 1-1,0-1 1,0 1-1,1-1 1,-1 1-1,0 0 1,1-1-1,-1 1 1,1 0-1,-1-1 1,0 1-1,1-1 1,3-2 10,0 0 1,0 1 0,-1-1 0,2 1-1,4-3 1,9-3 57,1 2 0,-1 0 0,23-4 0,62-8 222,-77 14-191,92-8 81,-96 12-234,1 0 0,0 1-1,25 5 1,-33-6-9,1 2-5938,-16-1 5801,1-1-1,-1 0 0,0 1 0,1-1 0,-1 1 1,0-1-1,0 0 0,1 1 0,-1-1 0,0 1 0,0-1 1,1 0-1,-1 1 0,0-1 0,0 1 0,0-1 0,0 1 1,0-1-1,0 1 0,0-1 0,0 1 0,0-1 0,0 1 1,0-1-1,0 1 0,0-1 0,0 1 0,-1-1 0,1 1 1,0-1-1,0 1 0,-8 15-4855,-2 0 1643</inkml:trace>
</inkml:ink>
</file>

<file path=ppt/ink/ink2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57:19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14 139 2912,'-4'-3'255,"-1"-1"469,5 4-713,0 0-1,0 0 1,0 0-1,0 0 1,1 0-1,-1 0 1,0 0-1,0 0 1,0 0 0,0 0-1,0 0 1,0 0-1,0 0 1,0 0-1,0 0 1,0 1-1,0-1 1,0 0-1,0 0 1,0-1 0,1 1-1,-1 0 1,0 0-1,0 0 1,0 0-1,0 0 1,0 0-1,0 0 1,0 0-1,0 0 1,0 0-1,0 0 1,0 0 0,0 0-1,0 0 1,0 0-1,0 0 1,1 0-1,-1 0 1,0 0-1,0 0 1,0 0-1,0-2 1507,0-11 4254,0 9-5115,1 1-343,-1 1 0,0 0-1,0 0 1,0 0 0,-1 0 0,1 0 0,0 0 0,-1 0 0,0 0-1,1 0 1,-2-2 0,1 3-237,1-1 0,-1 1 0,1 0 0,0 0 0,-1-1 0,1 1 0,0 0 0,0 0-1,0-1 1,0 1 0,0 0 0,0 0 0,0-1 0,0 1 0,1-3 0,0-10 896,38 15-652,63-8 8,-24 2-288,10 3 234,0 3-1,109 17 1,-193-18-278,50 6 241,-49-5-187,0-1 0,0 0 0,0-1 0,0 1 0,0-1 0,0 0 0,0 0 0,6-2 0,-9 1-80,-1 1 1,1 0-1,0 0 1,-1-1-1,1 1 1,-1-1-1,1 1 0,-1-1 1,0 0-1,0 1 1,0-1-1,0 0 1,0 0-1,0 0 1,0 0-1,0 0 1,-1 0-1,1 0 1,-1-2-1,4-8-2958,-3 5-1076</inkml:trace>
</inkml:ink>
</file>

<file path=ppt/ink/ink2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57:19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43 2656,'-10'0'11130,"11"8"-7551,37-7-2539,255-24 458,-134 10-1119,-39 3-1264,-41 6-2656,-7 3 933</inkml:trace>
</inkml:ink>
</file>

<file path=ppt/ink/ink2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57:32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21 119 2656,'0'0'67,"-1"0"0,1 0 1,-1 0-1,0 0 0,1 0 0,-1 0 1,1 1-1,-1-1 0,0 0 0,1 0 0,-1 0 1,1 1-1,-1-1 0,1 0 0,-1 1 1,1-1-1,-1 0 0,1 1 0,-1-1 0,1 0 1,-1 1-1,1-1 0,0 1 0,-1-1 1,1 1-1,0-1 0,-1 1 0,1-1 1,0 1-1,0 0 0,-1-1 0,1 1 0,0-1 1,0 1-1,0 0 0,0-1 0,0 1 1,0-1-1,0 1 0,0 0 0,0-1 0,0 1 1,0-1-1,0 1 0,1 0 0,-1 0 1,0 4 953,0-5-861,0 1-1,0 0 1,0 0-1,0-1 1,-1 1 0,1 0-1,0 0 1,0-1-1,-1 1 1,1 0-1,-1-1 1,1 1 0,-1-1-1,-2 3 2485,7-6 249,6-6-2194,-7 6-579,0 0 1,0 1-1,1-1 1,-1 0-1,1 1 1,0 0-1,-1 0 1,1 0-1,7-2 0,247-57 406,-191 47-428,-28 6 2,144-26 216,-176 34-198,0-1-1,0 1 0,0 1 1,14 1-1,-22-1-322,1 0-1,-1 0 1,1-1-1,-1 1 1,1 0-1,0 0 1,0 0-1,-1 0 1,1-1-1,0 1 1,0 0-1,0 0 1,0 0-1,0 1 1,-2 12-5049,-2-1 2844</inkml:trace>
</inkml:ink>
</file>

<file path=ppt/ink/ink2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57:32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54 3648,'-2'0'172,"-25"-3"1103,26 3-1123,-1 0 1,1 0-1,-1 1 0,1-1 0,0 0 0,-1 0 1,1 1-1,0-1 0,-1 1 0,1-1 0,0 1 1,0 0-1,-1-1 0,1 1 0,-1 1 0,-7 3 2640,9-5-2698,-1 0 0,1 0 1,0 0-1,0 0 0,0 0 0,0 1 1,0-1-1,-1 0 0,1 0 0,0 0 1,0 0-1,0 0 0,0 0 0,-1 0 1,1 0-1,0 0 0,0 0 0,0 0 1,-1 0-1,1 0 0,0 0 0,0 0 1,0 0-1,0 0 0,-1 0 0,1 0 1,0-1-1,0 1 0,0 0 0,0 0 1,0 0-1,-1 0 0,1 0 0,0 0 1,0 0-1,0-1 0,0 1 0,0 0 1,0 0-1,0 0 0,-1 0 0,1 0 1,0-1-1,1 1 52,-1-1 0,1 0-1,0 1 1,-1 0 0,1-1 0,0 1 0,0-1 0,-1 1 0,1 0 0,0-1-1,0 1 1,0 0 0,-1 0 0,1 0 0,0-1 0,1 1 0,19-3 846,79-1 1349,-33 1-1397,112-19 71,-111 12-985,39-1-1651,-95 9-1867,2 4 982</inkml:trace>
</inkml:ink>
</file>

<file path=ppt/ink/ink2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57:34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24 930 3136,'-22'20'1893,"21"-17"425,6 1-1171,5 3-367,-9-6-693,0 0 0,1 0 0,-1-1 0,1 1-1,-1 0 1,1-1 0,0 1 0,-1-1 0,1 0 0,0 1-1,-1-1 1,1 0 0,-1 0 0,1 0 0,0 0-1,-1 0 1,1-1 0,0 1 0,-1 0 0,1-1 0,-1 1-1,1-1 1,0 0 0,-1 1 0,0-1 0,3-1-1,4-3 170,0-1-1,-1 1 0,10-9 1,121-103 1184,-108 93-1329,2 0-51,-2-2 1,28-31 0,-27 18 142,-1-1-1,46-86 1,-51 79-50,-1-2 0,-3 0 0,-2-2-1,-3 0 1,16-78 0,-31 124-120,0 1 0,-1-1 0,0 0 0,0 0 0,0 0 0,0 0 0,-1 0-1,1 0 1,-1 0 0,-1 1 0,-2-10 0,3 11-46,-1 1 1,1-1-1,-1 1 1,1 0-1,-1 0 0,0 0 1,0 0-1,0 0 1,0 0-1,0 0 0,0 0 1,-1 1-1,1-1 0,-1 1 1,1 0-1,-1 0 1,1 0-1,-1 0 0,0 0 1,1 0-1,-6 0 1,1 0-26,1 1 1,-1 0 0,1 0 0,-1 1 0,1 0 0,-1 0 0,1 1 0,0-1 0,-1 1 0,-11 6 0,5-1 97,-1 0 1,1 1 0,-16 14-1,20-14-42,1 0 1,0 0-1,0 1 0,1 0 0,0 1 1,-9 16-1,2 0-50,-13 38 0,12-23 62,3 0-1,1 1 0,2 1 1,2-1-1,-2 46 0,8-61 42,2 0 0,0 0-1,2 0 1,1-1 0,1 1-1,1-1 1,1 0-1,2-1 1,0 0 0,2 0-1,19 32 1,-28-53 2,1 0 1,-1-1-1,1 1 0,0-1 1,0 1-1,0-1 0,0 0 0,1 0 1,-1-1-1,1 1 0,0-1 1,0 1-1,0-1 0,0-1 0,0 1 1,0 0-1,0-1 0,1 0 1,-1 0-1,0 0 0,1-1 1,-1 1-1,1-1 0,-1 0 0,1 0 1,-1-1-1,1 1 0,-1-1 1,0 0-1,9-3 0,-1-1 55,0 0 0,0-2 0,15-9 0,-9 5 21,15-11-93,-1-2 0,-2-1 0,46-47 0,-74 70-75,0 0 0,0 1 0,0-1 0,0 0 0,0 1 0,0 0 1,1 0-1,-1-1 0,5 0 0,-7 2 12,1 0 1,0 0 0,-1-1-1,1 1 1,0 0 0,0 0-1,-1 0 1,1 0 0,0 1 0,-1-1-1,1 0 1,0 0 0,-1 0-1,1 0 1,0 1 0,-1-1 0,1 0-1,0 1 1,-1-1 0,1 1-1,-1-1 1,1 0 0,0 1-1,-1-1 1,1 1 0,-1 0 0,0-1-1,1 1 1,-1-1 0,1 1-1,-1 0 1,0-1 0,1 1-1,-1 0 1,0-1 0,0 1 0,0 0-1,0-1 1,1 1 0,-1 1-1,1 7 61,0 1-1,-1-1 1,0 0-1,-1 16 0,-1 8 16,7 9 278,-5-42-338,0 0 1,0 1-1,0-1 0,0 0 1,0 0-1,0 0 0,0 0 0,0 0 1,0 0-1,0 0 0,1 0 1,-1 0-1,0 0 0,0 0 1,0 1-1,0-1 0,0 0 0,0 0 1,0 0-1,0 0 0,0 0 1,0 0-1,0 0 0,1 0 1,-1 0-1,0 0 0,0 0 0,0 0 1,0 0-1,0 0 0,0 0 1,0 0-1,0 0 0,0 0 0,1 0 1,-1 0-1,0 0 0,0 0 1,0 0-1,0 0 0,0 0 1,0 0-1,0 0 0,0 0 0,0 0 1,0 0-1,1-1 0,-1 1 1,0 0-1,0 0 0,0 0 1,0 0-1,0 0 0,0 0 0,9-7 247,6-7-36,0-1-142,-3 3-72,0-1-1,1 2 1,16-12-1,-26 21-42,0 0 0,1 0 0,-1 0 0,0 0 0,1 1 0,-1-1 0,1 1 0,0 0 0,-1 0 0,1 0 0,0 0 0,0 1 0,0 0 0,0 0 0,-1 0 0,1 0 0,0 0 0,0 1 0,6 1 0,-8-1 67,1 0 1,-1 1-1,0-1 0,0 0 1,-1 1-1,1-1 1,0 1-1,0 0 1,-1 0-1,1 0 1,-1-1-1,1 1 0,0 3 1,16 32 258,-8-15-151,0-5 52,12 27-1355,-11-12-3865,-6-11-490,4 5 1723</inkml:trace>
</inkml:ink>
</file>

<file path=ppt/ink/ink2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57:35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63 4064,'-8'-2'905,"8"2"-813,-1 0 0,1 0 0,0 0 0,0 0 0,0 0 0,-1 0 0,1 0-1,0 0 1,0 0 0,-1 0 0,1 0 0,0 0 0,0-1 0,0 1 0,-1 0 0,1 0 0,0 0-1,0 0 1,0 0 0,-1 0 0,1 0 0,0-1 0,0 1 0,0 0 0,0 0 0,0 0-1,-1 0 1,1-1 0,0 1 0,0 0 0,0 0 0,0 0 0,0-1 0,0 1 0,0 0 0,0 0-1,0-1 1,0 1 0,0 0 0,0 0 0,0 0 0,0-1 0,0 1 0,0 0 0,0 0-1,0-1 1,0-3 1409,0 5-1475,0-1 1,0 0-1,0 0 1,0 0-1,0 0 0,0 0 1,0 0-1,0 0 1,1 0-1,-1 0 0,0 0 1,0 0-1,0 0 0,0 0 1,0 0-1,0 0 1,0 0-1,0 0 0,0 1 1,0-1-1,0 0 1,1 0-1,-1 0 0,0 0 1,0 0-1,0 0 1,0 0-1,0 0 0,0 0 1,0 0-1,0 0 0,0 0 1,0-1-1,1 1 1,-1 0-1,0 0 0,0 0 1,0 0-1,0 0 1,0 0-1,0 0 0,0 0 1,0 0-1,0 0 1,0 0-1,0 0 0,0 0 1,0 0-1,0 0 0,1 0 1,-1-1-1,0 1 1,0 0-1,0 0 0,0 0 1,0 0-1,0 0 1,0 0-1,0 0 0,0 0 1,5 7 160,-2 3-14,1 0 0,-1 0 0,-1 1 0,0-1 0,0 1 0,-1 11-1,1-8-32,28 376 1962,-28-355-1900,-1-31-189,1 67 52,-2-60 150,0 0-1,-1 0 1,-1 0 0,-3 13-1,5-24-124,0 1-1,0-1 1,0 1-1,-1-1 1,1 1-1,0-1 1,0 1-1,-1-1 1,1 1-1,0-1 1,0 1-1,-1-1 0,1 0 1,0 1-1,-1-1 1,1 1-1,-1-1 1,1 0-1,-1 0 1,1 1-1,0-1 1,-1 0-1,0 1 1,0-1-45,0 0 1,1 0 0,-1-1 0,0 1 0,1 0-1,-1 0 1,0 0 0,1-1 0,-1 1 0,0 0 0,1-1-1,-1 1 1,1 0 0,-1-1 0,0 1 0,1-1-1,-1 1 1,1-1 0,-1 1 0,0-2 0,0 0-28,1 1 1,-1-1-1,0 1 1,1-1-1,-1 0 1,1 1-1,-1-1 1,1 0-1,0 1 1,0-1-1,0 0 1,0 1 0,0-1-1,0 0 1,0 0-1,1 1 1,0-3-1,0-5 17,19-144 194,23-29-170,-31 149-114,1 0 0,1 0 1,2 2-1,1 0 0,1 1 1,2 0-1,34-38 0,-48 60-19,1 1 0,0 0 0,0 0-1,1 0 1,12-7 0,-18 12 68,-1 1 1,1 0-1,0 0 1,0 1-1,0-1 1,0 0-1,0 0 0,0 1 1,0 0-1,0-1 1,0 1-1,0 0 1,0 0-1,0 0 0,0 0 1,0 0-1,0 0 1,0 1-1,0-1 1,0 1-1,0-1 0,0 1 1,0 0-1,0 0 1,0 0-1,0 0 1,-1 0-1,1 0 1,0 0-1,-1 1 0,1-1 1,-1 1-1,2 1 1,1 1 29,-1 1 0,-1-1 1,1 0-1,-1 1 0,1-1 1,-1 1-1,-1 0 0,1 0 1,-1 0-1,0 0 0,0 0 1,0 0-1,-1 0 0,1 0 1,-1 0-1,0 1 0,-1-1 1,-1 8-1,0-6 23,1 0 0,-1 0 0,-1 0 0,1 0-1,-1-1 1,-1 1 0,1-1 0,-1 0 0,0 0 0,0 0 0,-1 0 0,-9 9 0,12-14-10,0 1 1,0-1-1,0 1 1,-1-1-1,1 0 1,-1 0-1,1 0 1,-1 0 0,1 0-1,-1 0 1,1-1-1,-1 1 1,0-1-1,1 0 1,-1 0-1,1 0 1,-1 0-1,-3 0 1,-3-2-24,0 0 0,0-1 0,-15-5 1,16 4-225,8 4 203,0 0-1,0 0 1,-1 0 0,1 0 0,0 0 0,0 0 0,0 0 0,0 0 0,0 0-1,-1 0 1,1 0 0,0 0 0,0 0 0,0 0 0,0 0 0,0 0 0,0 0-1,-1 0 1,1 0 0,0 0 0,0 0 0,0 0 0,0 0 0,0 0 0,-1 0-1,1 0 1,0 0 0,0 0 0,0 0 0,0 0 0,0 0 0,0 0 0,-1 0-1,1 0 1,0 1 0,0-1 0,0 0 0,0 0 0,0 0 0,0 0 0,0 0 0,0 0-1,0 1 1,0-1 0,0 0 0,-1 0 0,1 0 0,0 0 0,0 0 0,0 0-1,0 1 1,0-1 0,0 0 0,0 0 0,0 0 0,0 0 0,0 0 0,0 1-1,0-1 1,1 0 0,2 11-272,-2-8 262,29 70-236,-12-33 266,46 114 744,-57-139-609,5 16 119,1-1 0,26 42 1,-30-53 180,-8-17-352</inkml:trace>
</inkml:ink>
</file>

<file path=ppt/ink/ink2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57:37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24 666 3712,'-1'1'159,"1"0"-46,-1-1 0,1 1 0,-1-1 0,0 1 0,1-1 0,-1 1 0,1-1 0,-1 1 0,0-1 0,1 1 0,-1-1 0,0 0 0,0 1 0,1-1 0,-1 0 0,-2 0 0,0 2 2170,-3 5 490,5-6-1647,4-1 57,10 4-111,-7-2-817,-1 0 0,1 0 1,0 0-1,0 0 0,1-1 0,8 1 1,-14-2-11,8-1 117,0-5-159,-8 5-181,-1 1 1,0 0-1,1-1 0,-1 1 1,1 0-1,-1-1 0,1 1 1,-1 0-1,1 0 0,-1-1 1,1 1-1,0 0 0,-1 0 1,1 0-1,-1 0 0,1 0 1,-1 0-1,1 0 0,0 0 1,-1 0-1,1 0 0,-1 0 1,1 0-1,-1 0 0,1 1 0,0-1 1,0 0 4,1 1 1,-1-1 0,1 0 0,-1 1-1,1-1 1,-1 0 0,1 0-1,-1 0 1,0 0 0,1 0-1,-1-1 1,1 1 0,-1 0-1,1-1 1,-1 1 0,0-1-1,1 1 1,-1-1 0,0 0-1,2-1 1,4-1 895,-1 1-810,-1-1 0,1 0 1,-1 0-1,0-1 0,0 1 1,0-1-1,4-5 0,-4 4-66,0 0 0,0-1-1,-1 0 1,0 0-1,0 0 1,5-12-1,-1 1 55,31-59-3,46-135 0,-67 163 31,-8 18-60,12-48-1,-20 68-67,0-1 1,-1 1-1,0-1 1,-1 1-1,0-1 0,0 1 1,-1-1-1,-3-12 1,3 21-18,1 1 1,0-1-1,-1 1 1,1-1-1,0 1 1,-1-1-1,0 1 1,1 0-1,-1-1 1,0 1-1,0 0 1,0-1-1,1 1 1,-1 0-1,-1 0 1,1 0-1,0 0 1,0 0-1,0 0 1,0 0-1,-1 1 1,1-1-1,0 0 1,-1 1-1,1-1 1,-1 1-1,1-1 1,-1 1-1,1-1 1,-1 1-1,-1 0 1,0 0-20,0 1-1,0 0 1,0-1 0,0 1 0,0 0 0,0 0-1,0 1 1,0-1 0,1 1 0,-1-1 0,0 1-1,1 0 1,0 0 0,-3 3 0,-9 8-22,0 1 1,1 0 0,-14 22 0,21-27 69,0 1 1,1 0-1,0 1 1,0-1-1,1 1 0,1 0 1,-3 13-1,1 1 52,1 0 1,1 0-1,1 0 0,2 34 0,0-53-46,1 13 59,0 0 0,2 0-1,0-1 1,1 1-1,8 23 1,-5-23-51,-5-14-4,0 1 0,0 0-1,1-1 1,0 1 0,0-1 0,5 8 0,-5-10-41,0 1 133,0 0 0,0-1 0,1 1 0,-1-1-1,8 6 1,-10-9-84,0 1-1,0-1 0,0 1 1,0-1-1,0 1 1,1-1-1,-1 1 1,0-1-1,0 0 0,0 0 1,1 0-1,-1 0 1,0 0-1,0 0 0,1 0 1,-1 0-1,0 0 1,0 0-1,1-1 0,-1 1 1,0-1-1,0 1 1,0-1-1,0 1 1,0-1-1,0 1 0,0-1 1,0 0-1,1-1 1,7-7 35,0 0 1,-2-1-1,1 0 1,-1-1-1,-1 1 1,10-22-1,-2 5-57,8-11-3,35-46-1,-56 82-2,1 0 0,-1 0-1,1 0 1,0 1 0,-1-1 0,1 1-1,0-1 1,0 1 0,0-1 0,0 1-1,0 0 1,0 0 0,0 0 0,1 0-1,-1 1 1,3-2 0,-4 2-2,0 0 1,-1 0 0,1 0-1,0 0 1,0 1-1,0-1 1,0 0-1,-1 0 1,1 1 0,0-1-1,0 0 1,0 1-1,-1-1 1,1 0-1,0 1 1,-1-1-1,1 1 1,0 0 0,1 1 9,-1-1 0,0 1 1,0-1-1,0 1 1,0-1-1,-1 1 0,1 0 1,0-1-1,-1 1 1,1 0-1,0 2 0,3 29 80,0 1-1,-3-1 1,-2 43-1,-1-15 236,2-58-315,0 0-1,1-1 0,-1 1 1,0-1-1,1 1 0,-1-1 1,2 5-1,-2-7 0,1 1 1,-1-1-1,0 1 0,1-1 1,-1 0-1,0 1 0,1-1 1,-1 1-1,1-1 1,-1 0-1,0 1 0,1-1 1,-1 0-1,1 0 0,-1 1 1,1-1-1,-1 0 0,1 0 1,-1 0-1,1 1 0,-1-1 1,1 0-1,0 0 0,-1 0 1,1 0-1,-1 0 0,1 0 1,-1 0-1,1 0 0,-1-1 1,1 1-1,-1 0 0,1 0 1,-1 0-1,1-1 0,-1 1 1,1 0-1,-1 0 0,1-1 1,0 0-1,17-10 66,-1-1-1,0-1 1,-1-1 0,0 0-1,17-21 1,-4 4-55,-3 5-28,5-6-133,68-54-1,-96 84 122,0 0 1,1 0 0,-1 0 0,0 1 0,1-1 0,-1 1 0,8-2 0,-10 3 16,0 0 0,0-1 0,1 1 0,-1 0 0,0 0 0,0 0 0,1 1 0,-1-1 0,0 0 0,0 0 0,1 1 0,-1-1 0,0 0 0,0 1 1,0-1-1,0 1 0,0 0 0,0-1 0,0 1 0,0 0 0,0 0 0,0-1 0,0 1 0,0 0 0,0 0 0,1 2 0,0 2 14,0 1-1,0 0 0,0 0 0,-1 0 1,0 0-1,0 0 0,0 0 0,-1 0 1,0 0-1,0 8 0,0-5 41,0 188 194,7-206-6783,-5 8 5527,7-13-3256,1 0 1418</inkml:trace>
</inkml:ink>
</file>

<file path=ppt/ink/ink2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57:38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15 132 2144,'-14'-8'7802,"15"-1"-2207,3 5-4829,4-4-87,0 0 1,0 1-1,0 0 1,1 1-1,12-8 0,8 0-83,48-18 0,-65 29-565,0 0-1,-1 0 0,1 1 1,0 0-1,1 1 0,-1 1 1,19 1-1,-26 0-10,-1 0 0,1 0 0,-1 0 0,7 3 0,-10-4-9,1 1-1,-1-1 1,0 1 0,1 0 0,-1 0-1,0-1 1,0 1 0,1 0 0,-1 0-1,0 0 1,0 0 0,0 1 0,0-1-1,0 0 1,-1 0 0,3 3 0,-3 0 19,0 0 0,0 0 0,0 0 0,-1 0 0,1 0 0,-1 0 0,-2 7 0,-4 9 10,-1 1 0,0-1 0,-17 27 0,-1 3 2,6-8 64,4-10-2,0 2-1,-16 55 0,31-86-64,1 0-1,-1 0 1,1 0-1,-1 0 1,1 0-1,0 0 1,0 0-1,0 0 1,1 0-1,-1 0 1,1 0-1,-1 0 1,1 0-1,0 0 1,2 4-1,-1-5 5,-1 0 0,1 0-1,-1 0 1,1 0 0,0 0 0,0 0 0,0-1 0,0 1-1,0-1 1,0 1 0,0-1 0,0 0 0,1 0-1,-1 0 1,0 0 0,1 0 0,-1-1 0,1 1-1,3 0 1,25 1 61,0 0 0,0-2 0,39-5 1,24 1-180,-71 1-564,-2 0-4264,-11 6 2311</inkml:trace>
</inkml:ink>
</file>

<file path=ppt/ink/ink2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57:38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38 172 3648,'-13'-4'1643,"12"4"-1555,1 0 0,-1 0 0,1 0 0,0 0 0,-1 0 0,1 0 0,-1 0 0,1 0 0,-1 0 1,1 0-1,0 0 0,-1 0 0,1 0 0,-1 0 0,1 0 0,0 0 0,-1 1 0,1-1 0,-1 0 0,1 0 0,0 0 1,-1 1-1,1-1 0,0 0 0,-1 1 0,1-1 0,0 0 0,-1 1 0,-11 13 7469,14-14-7443,0 1 0,-1-1 1,1 1-1,0 0 0,0-1 0,-1 1 0,1 0 0,2 2 0,12 5 150,-3-5-61,0 0 1,0-1-1,0 0 0,0-1 1,14-1-1,66-5 817,-90 4-994,264-24 1257,490-38 1178,-152 11-967,-594 51-1457,401-55 288,-406 55-308,-4 1-155,-1 0-1,0 0 1,0 0 0,0 0 0,0 0 0,1-1 0,-1 1 0,0-1 0,0 1 0,0-1 0,0 1 0,0-1 0,0 1 0,0-1 0,1-1 0,2 0-1238</inkml:trace>
</inkml:ink>
</file>

<file path=ppt/ink/ink2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57:39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56 263 2976,'-10'1'610,"7"-1"-221,-1 1 1,1-1-1,-1 1 0,0-1 0,1 1 0,-1 0 0,1 1 0,0-1 0,-10 3 5874,13-5-6164,0 1-19,0 0 0,0 0 0,0-1 0,-1 1 0,1 0 0,0-1 0,0 1-1,0 0 1,0-1 0,0 1 0,0 0 0,0-1 0,0 1 0,0-1 0,0 1 0,0 0 0,0-1-1,0 1 1,0 0 0,0-1 0,0 1 0,0 0 0,0-1 0,0 1 0,1 0 0,-1-1 0,0 1-1,0 0 1,0-1 0,1 1 0,-1 0 0,0-1 0,13-12 826,-7 7-545,11-9-152,-1 0-1,2 2 1,0 0-1,0 1 1,1 0-1,1 2 1,0 0-1,0 2 1,41-12-1,-48 17-216,-1 0 0,1 1 0,-1 0-1,1 1 1,0 1 0,-1 0-1,1 1 1,13 2 0,-23-3 14,-1 1 0,0 0 1,1 0-1,-1 0 0,0 0 1,0 0-1,0 1 0,0-1 1,0 0-1,0 1 0,0 0 1,0-1-1,-1 1 0,1 0 1,-1 0-1,1 0 0,-1 0 1,0 0-1,1 0 0,-1 1 1,-1-1-1,1 0 0,1 5 1,1 4 35,0 1 0,-1-1 0,1 22 0,-3 87 185,-2-84-134,2 1-1,1-1 1,10 60-1,-9-88-2,0 0 0,1-1 0,0 1 1,0-1-1,0 0 0,9 12 0,-11-17-34,0 0-1,0 0 1,1 0-1,-1-1 1,0 1-1,1-1 1,-1 1 0,1-1-1,0 0 1,-1 1-1,1-1 1,0 0 0,0 0-1,0 0 1,0 0-1,0-1 1,0 1 0,0 0-1,0-1 1,0 1-1,0-1 1,0 0-1,1 0 1,-1 0 0,0 0-1,0 0 1,0 0-1,0-1 1,4 0 0,-3 0-19,-1-1 0,1 1 0,-1-1 0,0 1 0,1-1 0,-1 1 0,0-1 0,0 0 0,0 0 0,0 0-1,-1-1 1,1 1 0,1-3 0,3-7 35,9-20-1,-12 24-38,56-165 271,-7-2-54,-37 135-191,1 1 0,27-46 0,-41 82-52,-1 1 1,1 0 0,0-1 0,-1 1-1,1 0 1,0 0 0,0 0 0,1 1 0,-1-1-1,0 0 1,1 1 0,-1 0 0,1-1 0,-1 1-1,1 0 1,2-1 0,4 0 38,0 1-1,0-1 1,15 1 0,-3 0 103,16 0 4,1 2 0,47 7 1,-45-4-129,26-3-2878,-66-1 2658,1 1 0,-1-1-1,0 0 1,1 0 0,-1 0 0,1 0 0,-1 0 0,0 0 0,1 1 0,-1-1 0,1 0 0,-1 0 0,0 1 0,1-1 0,-1 0 0,0 0 0,1 1 0,-1-1 0,0 0 0,1 1 0,-1-1-1,0 1 1,0-1 0,0 0 0,1 1 0,-1-1 0,0 1 0,0-1 0,0 0 0,0 1 0,0-1 0,0 1 0,0-1 0,0 1 0,0-1 0,0 1 0,0 0 0,-6 16-4894,4-13 3499,-7 20-3060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3:09:57.68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21 1113 4320,'-1'0'183,"0"0"1,0 1-1,-1-1 0,1 1 1,0-1-1,0 1 1,0-1-1,0 1 0,0 0 1,0 0-1,-1-1 1,2 1-1,-1 0 0,0 0 1,0 0-1,-1 2 0,2-3-4,-1 1-1,1 0 1,0 0-1,0-1 1,0 1-1,0 0 1,0-1-1,0 1 1,0 0-1,0-1 1,0 1-1,0 0 1,1-1-1,-1 1 1,0 0-1,0-1 1,1 1-1,-1-1 1,0 1-1,1 0 1,-1-1-1,1 1 1,-1-1-1,0 1 1,1-1-1,-1 1 1,1-1-1,0 1 1,-1-1-1,1 0 1,-1 1-1,1-1 1,0 0-1,0 1 1,1-1 15,-1 1-1,0 0 1,1-1 0,0 0 0,-1 1-1,1-1 1,-1 0 0,1 0-1,-1 0 1,1 0 0,0 0 0,-1 0-1,1 0 1,-1-1 0,1 1-1,2-1 1,1-1 315,0 0-1,0 0 1,8-5 0,-3 0-163,0-1-1,0 0 1,-1 0 0,0 0 0,-1-1 0,14-18-1,34-66 468,-28 44-409,0 4-109,26-47 306,28-51-153,-35 68-581,-46 75 127,-1 0 1,0 0-1,0 0 1,0 0-1,1-1 1,-1 1-1,0 0 1,0 0-1,1 0 1,-1 0-1,0 0 0,1-1 1,-1 1-1,0 0 1,0 0-1,1 0 1,-1 0-1,0 0 1,1 0-1,-1 0 1,0 0-1,0 0 1,1 0-1,-1 0 1,0 0-1,1 1 1,-1-1-1,0 0 1,0 0-1,1 0 1,-1 0-1,0 0 1,0 0-1,1 1 1,-1-1-1,0 0 1,0 0-1,0 0 1,1 1-1,-1-1 1,0 0-1,0 0 1,0 1-1,0-1 1,1 0-1,-1 0 1,0 1-1,0-1 1,0 1-1,10 17-77,-8-15 68,2 8 24,-1 0-1,0 0 0,0 0 1,-1 0-1,0 0 0,-1 1 1,0 13-1,0-6-96,0 23 128,-1 1 1,-3-1 0,-1 0-1,-18 78 1,20-110 19,-1 0 1,0 0 0,-1-1 0,-8 16 0,11-23-51,0 1 1,0-1 0,-1 0-1,1 1 1,-1-1 0,1 0-1,-1 0 1,0 0 0,0 0-1,0-1 1,0 1 0,0 0-1,0-1 1,0 0 0,-1 1-1,-2 0 1,3-1-10,-1 0 0,1 0 1,0-1-1,-1 1 0,1-1 0,0 1 0,-1-1 1,1 0-1,-1 0 0,1 0 0,0 0 0,-1-1 1,1 1-1,-1-1 0,1 1 0,0-1 0,0 0 1,-1 0-1,-1-1 0,-4-3-76,1 1 0,-1-1 0,-10-11 0,17 16 68,-11-11-129,0 0 0,1-1 0,0 0 0,0-1 0,-8-14 0,-43-64-296,60 88 340,1 2 55,0 0 0,1 1 0,-1-1 1,1 0-1,-1 1 0,1-1 0,-1 0 0,1 0 0,0 0 0,-1 1 0,1-1 0,0 0 0,-1 0 0,1 0 1,0-1-1,14 11-730,-7-5 830,14 10 129,0-1 0,1-1 0,1-1 0,0-1 0,1-1 0,39 10 0,-49-16-89,-1-1 0,0 0 0,1-1 0,-1-1 0,1 0 0,-1-1 0,0 0 1,1-1-1,-1 0 0,0-1 0,0-1 0,0 0 0,0-1 0,12-7 0,1-3-42,0-2-1,45-39 1,-15 10-216,-54 45 137,-1 0 0,0 0-1,0 0 1,0 1 0,1-1 0,-1 0 0,0 1 0,1-1-1,-1 1 1,2-1 0,-2 1 13,-1 0 1,1 0-1,-1 0 0,1 0 0,-1 0 1,1 0-1,-1 1 0,1-1 1,-1 0-1,0 0 0,1 0 0,-1 0 1,1 1-1,-1-1 0,1 0 1,-1 0-1,0 1 0,1-1 0,-1 0 1,0 1-1,1 0 0,1 1 2,-1 1 0,0 0 0,0-1-1,0 1 1,0 0 0,-1 0 0,1-1-1,-1 1 1,0 6 0,-5 224-75,5-224 76,-10 95 418,-4 0 0,-35 134 0,47-232-253,0 0-1,0 0 1,-6 10 0,8-16-155,0 0 0,0 0 0,1 0 0,-1 0 0,0 1 0,0-1 0,0 0 0,0 0 0,0 0 0,0 0 0,0 0 0,0 0 0,0 0 0,0 0 0,0 0 0,0 0 1,-1 0-1,1 0 0,0 0 0,0 0 0,0 0 0,0 1 0,0-1 0,0 0 0,0 0 0,0 0 0,0 0 0,0 0 0,0 0 0,0 0 0,0 0 0,0 0 0,0 0 0,0 0 1,0 0-1,0 0 0,0 0 0,0 0 0,0 0 0,-1 0 0,1 0 0,0 0 0,0 0 0,0 0 0,0 0 0,0 0 0,0 0 0,0 0 0,0 0 0,0 0 0,0 0 0,0 0 1,0 0-1,0 0 0,0 0 0,0 0 0,-1 0 0,1 0 0,0 0 0,0 0 0,0 0 0,0 0 0,0 0 0,0 0 0,0 0 0,0 0 0,0 0 0,0 0 0,-1-8 341,2-20-60,0 11-224,-1 16-60,0-29 54,1 1 0,7-44 0,4-6-165,10-59 20,-14 95 47,3 0 0,1 1 1,24-55-1,-29 81 5,2 0 0,-1 0 1,2 1-1,0 0 0,1 0 0,0 1 0,1 1 1,1 0-1,0 0 0,0 1 0,2 1 1,-1 0-1,1 2 0,21-11 0,-21 12-72,0 2-1,1 0 1,0 1 0,24-4-1,-34 7 79,0 2 0,-1-1 0,1 1 0,-1 0 0,1 0 0,0 0 0,-1 1 0,1 0 0,-1 0 0,1 1 0,-1-1 0,1 1 0,-1 0 0,0 1 0,0-1 0,8 6 0,-9-4 38,0 0-1,0 0 1,-1 0-1,1 0 1,-1 1-1,0-1 1,-1 1-1,1 0 1,-1 0-1,0 0 1,0 0-1,0 0 1,-1 0-1,0 0 0,0 1 1,0-1-1,0 10 1,-1-3 28,0 0 0,-1 0 0,-1 0 0,1 0 0,-2 0 0,-7 22 1,8-28-32,-1 0 0,0 0 1,0 0-1,-1 0 0,1 0 1,-1-1-1,-1 0 0,1 0 1,-1 0-1,0-1 0,0 1 1,0-1-1,0 0 1,-1 0-1,0-1 0,0 0 1,0 0-1,0 0 0,0-1 1,0 0-1,-1 0 0,1-1 1,-1 1-1,1-1 0,-1-1 1,0 1-1,1-1 1,-10-1-1,2 0-8,1-1-1,-1 0 1,1 0 0,0-2-1,-1 0 1,1 0 0,-24-13-1,20 7-40,0-2-1,-27-23 0,36 27-125,14 12-138,5 4 162,26 15 151,1-1 1,0-2-1,2-2 0,61 20 1,-86-34 58,0-1 0,0 0 0,1 0 0,21-1 0,-29-2-41,1 0-1,0-1 1,0 0 0,0-1-1,0 0 1,-1 0-1,1-1 1,-1 0-1,10-5 1,-3 0-21,-1-2 0,0 1-1,-1-2 1,0 0 0,-1 0 0,21-25 0,-15 14 67,36-46-62,-28 33 20,-11 15-69,-1 0 0,20-39 0,-33 57 13,0 1 0,-1-1 1,1 0-1,0 0 0,-1 1 1,0-1-1,1 0 0,-1 0 0,0 0 1,0 0-1,0 0 0,0 0 0,0 1 1,0-1-1,-2-3 0,2 4-1,0 0 0,-1 0 0,1 1 0,-1-1 0,1 0 0,-1 0 0,0 1 0,1-1 0,-1 1 0,0-1 0,1 0 0,-1 1 0,0-1 0,0 1 0,1 0-1,-1-1 1,0 1 0,0-1 0,0 1 0,0 0 0,0 0 0,0 0 0,1-1 0,-1 1 0,0 0 0,0 0 0,0 0 0,0 0 0,0 1 0,0-1 0,0 0 0,0 0 0,-1 1 0,-2 0 6,0 1 0,1-1 1,-1 1-1,0 0 0,1 0 1,-1 0-1,1 0 1,-1 1-1,1-1 0,0 1 1,0 0-1,0 0 0,1 0 1,-1 0-1,-2 4 1,2-1-4,-1 0 0,1 0 0,-1 1 0,2-1 0,-1 1 0,1 0 0,0-1 0,-1 9 0,1 2 108,0 0 0,2-1 0,0 1 0,0 0 1,2 0-1,0 0 0,7 26 0,-6-33-51,0-1 1,1 1-1,0-1 1,0 0-1,1 0 1,0-1-1,0 1 1,1-1-1,0 0 1,1-1-1,0 1 1,0-1-1,1 0 0,9 6 1,-12-10-2,-1-1 1,1 0-1,-1 0 0,1 0 1,0 0-1,0-1 0,0 0 1,-1 0-1,1 0 0,0-1 0,0 1 1,0-1-1,10-2 0,1 0 16,0-1-1,-1-1 1,17-6-1,-9 1-61,1-1 0,-2-1 0,1-1 0,-2-1 0,24-18 0,95-87 208,-114 95-136,-1-3-139,-20 19 86,0 1-1,1 1 1,0-1-1,10-7 1,-2 4-397,-32 26 125,12-10 262,1 1 1,0-1 0,0 1 0,0 0 0,1 0 0,0 1 0,-4 14 0,-14 67 10,21-82-7,-2 5 0,1 1-1,1-1 0,0 1 1,0 0-1,3 17 0,-1-24 32,0 0 0,0 0 0,1-1-1,0 1 1,0-1 0,1 1-1,-1-1 1,1 0 0,1 0-1,-1 0 1,1 0 0,7 8 0,-10-13 0,0 0 1,1 0 0,-1 1 0,0-1 0,1 0 0,-1 0 0,1 0 0,-1-1 0,1 1 0,0 0 0,-1 0 0,1-1 0,0 1 0,0-1 0,-1 0-1,1 1 1,0-1 0,0 0 0,-1 0 0,1 0 0,0 0 0,0-1 0,0 1 0,-1 0 0,1-1 0,0 1 0,-1-1 0,1 0 0,0 1-1,-1-1 1,1 0 0,2-2 0,4-2 38,-1-1 0,1 0 0,-1-1 0,11-13 1,73-92-62,-32 37 82,116-149-20,-154 193-99,-1-1 0,-2-1 0,-1 0 0,15-45 1,26-108-62,-44 135 0,43-189-655,-56 235 697,1-10-375,-4 16 206,-5 11 87,1 0 121,1 2-1,-7 24 0,-40 242-87,34-169 234,12-71-70,-2 59 1,8-76-31,1-1 1,1 1-1,0 0 0,7 23 0,-4-28 40,-1 2 1,9 22 0,-11-36-8,1-1 0,-1 0 1,1 0-1,0 0 0,0-1 1,0 1-1,1-1 0,-1 1 1,5 3-1,-6-7-53,-1 0 0,0 1 0,1-1 0,-1 0 1,0 0-1,1 0 0,-1-1 0,1 1 0,0 0 0,-1 0 0,1-1 0,-1 1 1,1-1-1,0 1 0,0-1 0,-1 0 0,1 0 0,0 0 0,0 0 0,-1 0 1,1 0-1,0 0 0,0-1 0,-1 1 0,1-1 0,0 1 0,-1-1 0,1 1 1,-1-1-1,1 0 0,-1 0 0,3-2 0,3-2-24,-1-1 0,0-1 0,0 1 0,-1-1 0,8-11-1,-7 8 1,40-66 1,-12 17 8,-31 53-29,0-1-1,0 0 1,-1 1-1,0-1 1,0 0 0,-1 0-1,1 0 1,-1-15-1,-1 22 15,0-1-1,0 1 0,0-1 1,0 1-1,0-1 1,0 1-1,0-1 0,0 1 1,0-1-1,0 1 1,1 0-1,-1-1 0,0 1 1,0-1-1,0 1 1,1-1-1,-1 1 1,0-1-1,1 1 0,-1 0 1,0-1-1,1 1 1,-1 0-1,0-1 0,1 1 1,-1 0-1,1-1 1,-1 1-1,1 0 0,-1 0 6,1 0 1,0 0-1,-1 0 0,1 0 0,-1 0 0,1 0 0,-1 0 0,1 1 0,-1-1 0,1 0 0,-1 0 0,1 1 0,-1-1 0,0 0 0,1 1 0,-1-1 1,1 0-1,-1 1 0,0-1 0,1 0 0,-1 1 0,0-1 0,1 1 0,-1-1 0,0 1 0,0-1 0,1 2 0,3 8 30,-1 0-1,0 0 1,-1 0-1,0 0 1,0 1 0,-1-1-1,-1 1 1,0 15-1,2 25-210,-1-30 293,0-11-38,0 0 0,0 0 0,5 18-1,-5-25-54,0 0-1,0-1 1,1 1 0,-1-1-1,0 1 1,1-1-1,0 0 1,-1 1-1,1-1 1,0 0-1,0 0 1,0 0 0,0 0-1,1-1 1,-1 1-1,0-1 1,1 1-1,4 1 1,-1-1 3,-1 0 0,1-1 0,0 0 0,0 0 0,0 0 0,0-1 0,0 0 0,10-1 0,2-1 16,28-8 1,-5-3-81,-1-1 0,71-37 0,-95 43 1,77-42-31,-46 24 93,-39 21 53,0-1 1,12-10 0,-13 10 20,-6 4-188,-6 5 103,-8 9 36,2 0-5,4-4 15,0 1 0,1-1 0,-1 1-1,-7 16 1,8-11-23,0 1 0,1 1-1,1-1 1,0 1 0,2 0-1,-1-1 1,1 24 0,2-27 12,0 0 1,1 0-1,1 0 1,0 0 0,1 0-1,0-1 1,0 1-1,1-1 1,1 0 0,8 14-1,-13-24-7,1 1 0,0-1-1,0 1 1,0-1 0,0 1-1,0-1 1,1 0 0,-1 0-1,0 1 1,1-1 0,-1 0 0,1 0-1,-1 0 1,1-1 0,2 2-1,-3-2-11,0 0 0,0 0 0,0 0 0,0 0 0,0 0 0,0 0 0,0 0 0,0 0 0,1-1 0,-1 1 0,0 0 0,0-1 0,0 1 0,0-1 0,0 1 0,-1-1 0,1 1 0,0-1 0,0 0 0,0 0 0,0 1 0,-1-1 0,1 0 0,0 0 0,-1 0 0,2-1-1,3-7-31,1 0-1,-1 0 0,-1 0 1,1-1-1,3-16 0,14-57-130,-15 53 109,11-34 15,-11 44-36,-2 0 1,0-1 0,-1 1-1,3-41 1,-7 56 21,0 4 26,1-1-1,-1 0 1,0 1-1,0-1 1,0 0-1,0 1 1,-1-1-1,1 0 1,0 1-1,-1-1 1,1 1-1,-1-1 1,1 1-1,-1-1 1,0 1-1,0-1 1,1 1-1,-1-1 1,0 1-1,-2-2 1,3 3 11,-1-1 0,1 1 0,-1 0 0,0-1 0,1 1 0,-1 0 0,1-1 0,-1 1 0,0 0 0,1 0 0,-1 0 0,1-1 0,-1 1 0,0 0 0,1 0 0,-1 0 0,0 0 0,1 0 0,-1 0 0,-1 1 0,-1 3 24,3-4-23,-3 4 24,0-1 0,0 1 0,1 0 1,-1 0-1,1 0 0,0 0 0,0 1 1,1-1-1,-1 0 0,1 1 0,0 0 0,0-1 1,1 1-1,-1-1 0,1 1 0,0 0 1,1 8-1,1 1 80,0 1 0,1-1 0,1 0 0,7 19 0,-8-24-72,1 1-1,1-1 0,0 0 0,0 0 0,1 0 0,0-1 0,0 0 0,1 0 0,0 0 0,0-1 0,1 0 0,0-1 0,0 1 0,1-1 0,0-1 1,0 0-1,0 0 0,0-1 0,17 5 0,-12-5-88,0-1 1,0 0 0,1-1 0,-1-1-1,0 0 1,1-1 0,-1 0-1,0-2 1,28-4 0,-25 1-506,-1 1-1,0-2 1,0 0 0,-1-1 0,1 0 0,-1-2 0,-1 1 0,15-12 0,-24 15-66,1 0 0,-1 1 1,0-2-1,-1 1 0,1 0 0,-1-1 1,0 0-1,6-12 0,9-13-1784</inkml:trace>
</inkml:ink>
</file>

<file path=ppt/ink/ink2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57:40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3 7232,'0'0'111,"-1"1"-1,1-1 1,0 0 0,-1 1 0,1-1-1,0 0 1,0 0 0,-1 0 0,1 1 0,0-1-1,-1 0 1,1 0 0,-1 0 0,1 0-1,0 0 1,-1 0 0,1 0 0,0 0-1,-1 0 1,1 0 0,0 0 0,-1 0 0,1 0-1,-1 0 1,1 0 0,0 0 0,-1 0-1,1 0 1,0 0 0,-1 0 0,1-1-1,0 1 1,-1 0 0,1 0 0,0 0 0,-1-1-1,1 1 1,0 0 0,0 0 0,-1-1-1,1 1 1,0-1 0,-2 0 1329,-1 5 1349,-8 14-336,9-15-2230,0 0 0,0 0 1,0 0-1,1 1 0,-1-1 1,1 0-1,-2 6 0,2-7-180,1 0 0,-1 0-1,1 0 1,-1 0 0,1 1-1,0-1 1,-1 0 0,1 0-1,0 1 1,1-1 0,-1 0-1,0 0 1,1 0 0,-1 1-1,1-1 1,0 0 0,-1 0-1,1 0 1,0 0 0,1 0-1,-1 0 1,0 0 0,0 0-1,1-1 1,-1 1 0,1 0-1,1 1 1,1 0-174,-1 1 0,1-1 0,0 0 0,0 0 0,0 0 0,0-1 0,0 1 0,1-1 0,-1 0 0,1-1 0,-1 1 0,1-1 0,9 2 0,-10-2-468,0-1 0,0 0-1,0 0 1,0 0 0,0-1-1,0 1 1,-1-1 0,1 0-1,0 0 1,0 0 0,0 0-1,-1-1 1,1 0 0,-1 0-1,1 0 1,-1 0 0,0 0-1,4-4 1,12-11-2590</inkml:trace>
</inkml:ink>
</file>

<file path=ppt/ink/ink2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57:40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76 7232,'-23'-30'3264,"8"15"-2848,6 6 1344,4 4-1056,-4-2-224,9 1-288,-5 3-960,5 15-352,10 6 800,-1 11-3200,0 5 1920</inkml:trace>
</inkml:ink>
</file>

<file path=ppt/ink/ink2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57:41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60 7040,'-7'4'2639,"10"-1"474,-2-2-2900,0 0 0,-1-1 1,1 1-1,0 0 0,0 0 0,-1-1 0,1 1 0,-1 0 0,1 0 0,0 0 1,-1 0-1,0 0 0,1 0 0,-1 0 0,1 1 0,4 19 1025,-3-13-920,0-1 0,0 1-1,-1-1 1,0 11 0,-1-7-74,0 18 124,0-27-295,0-1 0,0 1 0,0-1 0,1 1 0,-1-1 0,0 1 0,1-1 1,-1 1-1,1-1 0,0 0 0,-1 1 0,1-1 0,0 0 0,0 1 0,1 0 0,-2-2-51,0 0-1,1 0 1,-1 0 0,0 0-1,0 0 1,0 0-1,1 0 1,-1 0 0,0 0-1,0 0 1,0 0-1,1 0 1,-1 0 0,0 0-1,0 0 1,0 0 0,1 0-1,-1 0 1,0 0-1,0 0 1,0 0 0,1 0-1,-1-1 1,0 1 0,0 0-1,0 0 1,0 0-1,1 0 1,-1 0 0,0-1-1,0 1 1,0 0-1,0 0 1,0 0 0,0-1-1,0 1 1,0 0 0,1 0-1,6-14 395,-1 3-166,-2 4-179,85-128 104,-86 130-106,0 1 1,1 0 0,0-1-1,0 1 1,0 0 0,1 1-1,-1-1 1,6-2-1,-8 5-23,-1 0 0,1 0-1,0 1 1,0-1 0,0 0-1,0 1 1,-1 0-1,1-1 1,0 1 0,0 0-1,0 0 1,0 0-1,0 0 1,0 0 0,0 1-1,0-1 1,0 1-1,0-1 1,-1 1 0,1 0-1,0-1 1,0 1 0,0 0-1,-1 0 1,1 0-1,-1 0 1,3 3 0,2 2 47,0 1 0,-1-1 0,0 1 0,7 14 1,-7-14-75,-4-5-34,0 1 1,0-1-1,1 0 0,-1 1 1,-1 0-1,1-1 0,0 4 0,0 5-2742,1-6-981,7 3 1109</inkml:trace>
</inkml:ink>
</file>

<file path=ppt/ink/ink2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58:30.50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1 142 2080,'5'0'23476,"2"-1"-21626,11-2-5972,-13 2 6165,30-8-1901,0-2 0,-1-1 0,41-22 0,-41 18-32,0 2 0,0 1 0,46-10 0,-70 21 20,1 0-1,0 1 1,20 1-1,-28 0-74,1 0-1,-1 1 1,0-1 0,1 1-1,-1 0 1,0-1-1,1 2 1,-1-1 0,0 0-1,0 1 1,0-1 0,0 1-1,0 0 1,0 0 0,4 4-1,-7-5-56,1 0 0,-1 1 0,1-1-1,-1 1 1,0-1 0,0 1 0,0-1 0,0 1-1,0-1 1,0 1 0,0-1 0,0 1-1,-1-1 1,1 1 0,0-1 0,-2 3 0,38-2-23688</inkml:trace>
</inkml:ink>
</file>

<file path=ppt/ink/ink2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58:30.50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318 105 2656,'-1'0'99,"1"0"0,0 0 0,0-1 0,-1 1 0,1 0 0,0 0 0,0-1 0,0 1 0,0 0 0,-1 0 0,1 0 0,0-1 0,0 1 0,0 0 0,0 0 0,0-1 0,0 1 0,0 0 0,0-1 1,0 1-1,0 0 0,0 0 0,0-1 0,0 1 0,0 0 0,0-1 0,0 1 0,0 0 0,0 0 0,0-1 0,0 1 0,0 0 0,0 0 0,0-1 0,1 1 0,1-8 4490,-3-9 30,-2 14-4214,0 0 1,0-1-1,0 1 1,-1 0-1,1 0 1,-1 0-1,1 1 1,-1 0-1,-6-3 1,4 1-182,-1 1 1,0 0 0,0 1-1,0-1 1,-8 0-1,9 2-151,0 1 0,1-1 0,-1 2 0,1-1 0,-1 0 0,1 1 0,-1 0 0,1 1 0,-10 3 0,-2 2 266,-26 16 1,30-16-314,8-3-22,-1-1 0,1 2 0,0-1 0,0 1 0,0-1 0,0 1-1,1 1 1,0-1 0,0 1 0,0-1 0,-3 9 0,1 0 30,0 0-1,1 1 1,-7 28-1,11-41-12,1 1-1,0-1 1,0 1-1,-1-1 1,1 1-1,1 0 1,-1-1-1,0 1 1,1-1-1,-1 1 1,1-1-1,0 1 1,0-1-1,0 0 1,0 1-1,2 2 1,-1-1 22,1-1 0,0 1 1,0-1-1,0 0 0,0 0 0,1 0 0,-1-1 1,8 5-1,1-1 88,-1-1 0,1 0 1,0-1-1,0 0 0,23 3 1,9 0 43,0-3-1,0-2 1,1-1 0,80-10 0,-107 5-113,1 0 1,-1-1-1,-1-1 0,1-1 0,33-18 1,-44 20-42,0 0 0,0-1 1,0 0-1,-1 0 0,0 0 1,0-1-1,10-14 0,-14 17 36,0 0 0,0 0-1,-1 0 1,1 0-1,-1 0 1,0 0 0,0 0-1,0-1 1,0 1 0,-1 0-1,0-1 1,1 1 0,-2 0-1,1-1 1,-1-5-1,-2-3-21,-1-1 0,0 1 0,-9-17 0,11 25-10,-1 1 1,1-1 0,-1 1 0,0 0 0,-1 0 0,1 0 0,-1 1 0,0-1 0,1 1 0,-9-5-1,5 3-117,0 1-1,0 0 0,-1 0 0,1 1 0,-16-4 1,-1 6-3396,24 1 3295,0 1 1,-1-1 0,1 0 0,0 0-1,-1 1 1,1-1 0,0 0 0,0 1 0,-1-1-1,1 0 1,0 1 0,0-1 0,0 1-1,0-1 1,-1 0 0,1 1 0,0-1-1,0 1 1,0-1 0,0 0 0,0 1 0,0-1-1,0 1 1,0-1 0,0 1 0,0 11-2165,3 5-2155,-3 4 1478</inkml:trace>
</inkml:ink>
</file>

<file path=ppt/ink/ink2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58:30.50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444 19 6048,'-5'-3'10032,"5"3"-9964,0-1 1,0 1-1,0 0 1,0 0 0,0 0-1,0-1 1,0 1 0,0 0-1,0 0 1,0 0 0,0-1-1,0 1 1,0 0 0,0 0-1,0 0 1,0-1 0,0 1-1,0 0 1,0 0 0,0 0-1,0-1 1,0 1 0,1 0-1,-1 0 1,0 0 0,0 0-1,0-1 1,0 1 0,0 0-1,1 0 1,-1 0-3,0-1 0,1 1 0,-1 0-1,0 0 1,0 0 0,0-1 0,0 1 0,1 0 0,-1-1 0,0 1 0,0 0 0,0 0 0,0-1-1,0 1 1,0 0 0,0-1 0,0 1 0,0 0 0,1-1 0,-1 1 0,0 0 0,-1 0 0,1-1 0,0 1-1,-3-1 33,0 0-1,-1 1 0,1 0 0,0-1 0,0 1 1,-1 1-1,-3-1 0,0 1 171,-73 4 478,66-4-579,0 1-1,0 1 0,0 0 0,-26 10 1,5-2 137,18-6-176,1 0 0,0 1-1,0 0 1,1 1 0,0 1-1,-18 12 1,27-16-101,1 0 0,0 1 0,0-1 0,0 1 0,1 0 0,0 0 0,0 1 1,0-1-1,0 1 0,1 0 0,0 0 0,0 0 0,1 0 0,0 0 0,0 1 0,0-1 0,1 1 0,-1 10 0,1-12 13,1 0 0,0 0 1,0-1-1,1 1 0,0 0 0,-1 0 0,1 0 0,1-1 0,-1 1 0,1 0 1,0-1-1,0 0 0,5 8 0,-5-9-7,0-1 0,0 0 0,0 1 0,1-1 1,-1 0-1,1 0 0,-1 0 0,1 0 0,0-1 0,0 1 0,0-1 1,0 0-1,0 0 0,0 0 0,0 0 0,0 0 0,0-1 0,1 1 0,-1-1 1,0 0-1,6 0 0,5-2-38,0 0 0,0 0 1,0-1-1,-1-1 0,20-8 0,64-34-55,-90 43 74,23-12 38,73-40-7,-88 45 0,0 1-1,-1-2 1,-1 0 0,21-21-1,-33 31-19,1-1-1,0 0 1,-1-1-1,1 1 1,-1 0-1,0 0 1,0 0-1,0-1 1,0 1-1,0-1 1,0 1-1,-1-1 1,2-4-1,-3 6-15,1-1 0,0 1-1,0-1 1,0 1-1,-1-1 1,1 1 0,-1-1-1,1 1 1,-1 0 0,0-1-1,1 1 1,-1 0-1,0 0 1,0 0 0,0-1-1,0 1 1,0 0 0,0 0-1,0 0 1,0 0-1,-1 1 1,1-1 0,0 0-1,0 0 1,-1 1 0,-1-2-1,-5-1-54,0 1 0,0-1-1,0 1 1,0 1 0,0 0-1,-1 0 1,1 0 0,0 1-1,-9 1 1,-13 2-567,-34 8 0,15-3-1047,46-7 1273,-1-1-1,1 1 1,0 0 0,-1 0-1,1 0 1,0 1 0,-4 1-1,6-2 246,1-1 0,-1 0 0,1 1 0,0-1 1,-1 0-1,1 1 0,-1-1 0,1 1 0,0-1 0,-1 0 0,1 1 0,0-1 0,-1 1 0,1-1 0,0 1 0,0-1 0,0 1 0,-1-1 0,1 1 0,0 0 0,0-1 0,0 1 0,0-1 0,0 1 0,0-1 0,0 1 0,0-1 0,0 1 0,0 0 0,0-1 0,1 1 0,-1-1 0,0 1 0,0-1 0,0 1 0,1-1 1,-1 1-1,0-1 0,1 1 0,-1-1 0,0 0 0,1 1 0,-1-1 0,1 1 0,-1-1 0,0 0 0,1 1 0,-1-1 0,2 0 0,17 14-3111,7 6-1963</inkml:trace>
</inkml:ink>
</file>

<file path=ppt/ink/ink2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58:30.50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 64 9632,'-1'-1'121,"1"1"0,0 0 0,0-1 0,0 1 0,-1 0 0,1-1 0,0 1 0,0-1 0,0 1 0,0 0 0,0-1 0,0 1 0,0-1 0,0 1 0,0 0 0,0-1 0,0 1 0,0-1 0,0 1 0,0 0 0,0-1 0,0 1 0,0-1 0,1 1 0,-1 0 0,0-1 0,0 1 0,0 0 0,1-1 0,-1 1 0,1-1 0,12-3 1137,-10 4-1199,61-6 4319,-21 3-3092,327-13 1686,-167 11-2776,-124 5-454,25-3-2316,-84 2-842,28-8 0,-31 6 883</inkml:trace>
</inkml:ink>
</file>

<file path=ppt/ink/ink2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58:30.50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25 3 8800,'0'-1'157,"0"1"0,-1 0 0,1 0 0,-1 0 0,1-1 0,0 1 0,-1 0 0,1 0 0,0 0 0,-1 0 0,1 0 0,0 0 0,-1 0 0,1 0 0,-1 0 0,1 0 0,0 0 0,-1 0 0,1 0 0,-1 0 0,1 0 0,0 0 0,-1 1 0,3 7 3347,0-2-3379,1 6 390,0 0-1,-1 0 1,-1 1 0,0-1 0,-1 1 0,-1 15-1,1 3-192,-1 73 782,-16 124 0,14-212-1086,0 2 98,1-1 0,0 1 0,1 0 0,3 25-1,-2-42-130,0-1-1,0 1 1,0-1-1,0 1 1,0 0-1,0-1 1,0 1-1,1-1 1,-1 1-1,0-1 1,0 1-1,1-1 1,-1 1-1,0-1 1,1 1-1,-1-1 1,0 1-1,1-1 1,-1 0-1,1 1 1,-1-1-1,1 0 0,-1 1 1,1-1-1,-1 0 1,1 0-1,-1 1 1,1-1-1,-1 0 1,1 0-1,-1 0 1,1 0-1,-1 0 1,1 0-1,0 0 1,-1 0-1,1 0 1,-1 0-1,1 0 1,-1 0-1,1 0 1,0 0-1,-1 0 1,1-1-1,-1 1 1,1 0-1,0-1 1,4-1-174,1-1-1,-1 0 1,9-7 0,-8 6 106,57-44-674,-40 29 718,1 1-1,1 1 1,0 2-1,31-15 1,-52 28 84,-1 1 0,1 0-1,-1 0 1,1 0 0,0 0 0,0 0 0,-1 1 0,1 0 0,0 0 0,0 0 0,0 0 0,-1 0 0,1 1 0,0-1 0,0 1-1,-1 0 1,1 1 0,-1-1 0,1 0 0,3 3 0,-3-1 62,0 0 0,0 0 0,0 0 0,-1 1 0,1 0 0,-1-1 1,0 1-1,0 1 0,0-1 0,0 0 0,-1 1 0,0-1 0,0 1 0,2 5 0,3 10 223,-2-8-264,-1 0 0,-1 0 1,0 1-1,2 14 0,-4-20-583,0 1 0,1 0-1,4 14 1,-4-16-2434,9-29-8839,-9-5 7913</inkml:trace>
</inkml:ink>
</file>

<file path=ppt/ink/ink2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58:30.50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639 4 9472,'-52'-3'4288,"-4"12"-3712,26-2 1504,-7 7-1249,-7 1 1409,-6 12-1248,-3 2 32,10 5-608,-5 2-192,6-1-128,9-2-352,0-8 128,5-4-2784,4-4 1632,6-4-5119,-6-13 3583,1-4-2176</inkml:trace>
</inkml:ink>
</file>

<file path=ppt/ink/ink2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58:30.50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519 18 6464,'0'0'161,"0"-1"1,0 0-1,0 0 1,0 0 0,-1 0-1,1 0 1,0 0-1,-1 1 1,1-1-1,0 0 1,-1 0 0,1 0-1,-1 1 1,1-1-1,-1 0 1,0 1-1,1-1 1,-1 0-1,0 1 1,1-1 0,-1 1-1,0-1 1,-1 0-1,1 1 47,0 0 1,0 0-1,0 0 0,0 1 0,0-1 1,0 0-1,0 0 0,0 1 0,0-1 0,0 0 1,0 1-1,0-1 0,0 1 0,0 0 1,0-1-1,0 1 0,0 0 0,1-1 1,-1 1-1,0 0 0,-1 1 0,-27 34 1472,1 1-1,-44 76 0,41-60-962,-4 3-55,2 1 1,3 1 0,-22 64-1,-85 324 730,125-395-1245,2-1 0,3 1 0,2 1 0,2-1 0,2 1 0,3-1 0,2 1-1,2-1 1,2 0 0,23 75 0,-25-106-342,2-1 0,0 0-1,12 21 1,-15-31-346,1-1 0,-1 0 1,1 0-1,1-1 0,0 1 1,0-1-1,0-1 0,15 11 0,-20-15 133,1-1-1,-1 0 1,1 1-1,0-1 0,0 0 1,-1-1-1,1 1 1,0 0-1,0-1 1,0 0-1,0 1 0,0-1 1,0 0-1,0-1 1,0 1-1,-1 0 1,6-2-1,36-13-6716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3:09:58.89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13 208 5216,'0'0'85,"0"0"1,0 0 0,0-1-1,0 1 1,0 0 0,0-1-1,-1 1 1,1 0-1,0 0 1,0-1 0,0 1-1,0 0 1,-1 0-1,1-1 1,0 1 0,0 0-1,0 0 1,-1 0-1,1-1 1,0 1 0,0 0-1,-1 0 1,1 0 0,0 0-1,0 0 1,-1-1-1,1 1 1,0 0 0,-1 0-1,1 0 1,0 0-1,-1 0 1,1 0 0,0 0-1,0 0 1,-1 0-1,1 0 1,-1 0 0,-2 0 1646,5-5 1757,1 3-2763,-1 1 0,0-1 0,0 0 0,1 1 0,-1-1 0,1 1 0,-1 0 0,1 0 0,4-1 0,-2 0-291,180-48 2979,-159 44-3228,481-101 214,-475 101-1239,-1 1 0,43-1 0,-72 6 520,1 0-1,-1 0 1,1 1 0,-1-1 0,1 1-1,-1-1 1,1 1 0,-1-1-1,0 1 1,1 0 0,-1 0 0,0 1-1,0-1 1,3 2 0,5 10-1782</inkml:trace>
</inkml:ink>
</file>

<file path=ppt/ink/ink2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58:30.51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202 22 4576,'-13'-1'1603,"-5"2"14249,24-1-15715,0 1 0,0 0 0,11 4 0,7 1 51,23 4 292,-17-4-245,0 0 0,31 0-1,169-16 39,-94 1-178,-71 6-73,77-2 58,-107 3 74,40-6 1,-45 0-71,-26 6-85,-1 1-1,1-1 1,0 1 0,0 0-1,0 1 1,6-1 0,-9 1-5,-1 0 0,0 0 0,1 0 0,-1-1 0,1 1 0,-1 0 0,1 0 0,-1 0 0,1 0 0,-1 0 0,1 0 0,-1-1 0,0 1 0,1 0 1,-1 0-1,1-1 0,-1 1 0,0 0 0,1 0 0,-1-1 0,0 1 0,1-1 0,-1 1-18,0-1 1,1 1-1,-1 0 0,0-1 0,1 1 1,-1 0-1,0 0 0,1-1 0,-1 1 1,0 0-1,1 0 0,-1 0 0,0-1 1,1 1-1,-1 0 0,1 0 0,-1 0 1,1 0-1,-1 0 0,0 0 0,1 0 1,0 0-1,-4 0-7,0 1-1,0 0 1,0 0 0,0 0-1,0 1 1,1-1 0,-1 1 0,1-1-1,-1 1 1,-4 4 0,-12 6-30,-84 36 45,-14 7 144,83-35 31,0 2 1,-46 41 0,-55 62 169,53-47-97,24-26-24,-2-2 0,-81 50 0,126-90-176,-140 90 218,144-92-212,1-1-1,0 1 0,1 1 1,0 0-1,0 0 0,1 1 1,0 0-1,-9 16 0,14-13-24,3-13-12,0 0-1,0 1 1,0-1 0,0 0 0,0 0 0,0 0 0,0 0 0,0 1 0,0-1-1,0 0 1,1 0 0,-1 0 0,0 0 0,0 0 0,0 1 0,0-1 0,0 0-1,1 0 1,-1 0 0,0 0 0,0 0 0,0 0 0,0 0 0,1 0 0,-1 0-1,0 0 1,0 0 0,0 1 0,1-1 0,-1 0 0,0 0 0,0 0 0,1 0-1,22-8 67,-14 4-53,26-6-32,0 1 0,48-5 1,-33 5-15,37-4 154,95-2 1,-146 13 18,1 3 1,-1 1-1,1 2 0,-1 1 1,0 2-1,0 1 0,41 16 0,-65-19-132,0 0-1,0-1 1,1-1-1,-1 0 0,1-1 1,21 1-1,-33-3-413,-11-17-12693</inkml:trace>
</inkml:ink>
</file>

<file path=ppt/ink/ink2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58:30.51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28 3 9376,'-1'0'145,"1"0"1,0 0 0,-1-1 0,1 1-1,0 0 1,0 0 0,-1-1-1,1 1 1,0 0 0,-1 0-1,1 0 1,-1 0 0,1 0 0,0 0-1,-1 0 1,1-1 0,0 1-1,-1 0 1,1 0 0,0 0-1,-1 0 1,1 1 0,-1-1 0,0 0-1,2 0-117,-1 0 0,0 0-1,0 0 1,0 0 0,0 0 0,0 0-1,0 0 1,0 0 0,0 0-1,0 0 1,0 0 0,0 0 0,0 0-1,0 0 1,0 0 0,0 1-1,0-1 1,0 0 0,0 0 0,0 0-1,0 0 1,0 0 0,0 0-1,0 0 1,0 0 0,0 0-1,0 0 1,0 0 0,0 0 0,0 0-1,0 0 1,0 0 0,0 1-1,0-1 1,0 0 0,0 0 0,0 0-1,0 0 1,0 0 0,0 0-1,0 0 1,0 0 0,0 0 0,0 0-1,0 0 1,0 0 0,0 0-1,0 0 1,0 0 0,0 0 0,0 1 224,1-1 1,0 1 0,-1-1 0,1 0 0,0 1 0,-1 0-1,1-1 1,-1 1 0,1-1 0,-1 1 0,1 0 0,-1-1-1,1 1 1,-1 0 0,1-1 0,-1 1 0,0 0 0,1 1-1,6 17 2486,-6-17-2882,1 9 496,0 0-1,0 0 1,-1 0 0,-1 0 0,0 0 0,-2 16 0,1-11-234,0 54 216,1-36-165,-7 59 0,4-73-6,1 39-1,1-49-428,0-10 260,1 0 0,0 1 0,0-1 0,0 0 0,0 0 0,0 0 0,0 0 0,0 0 0,0 0 1,0 0-1,0 0 0,0 0 0,0 0 0,0 0 0,0 0 0,0 0 0,0 0 0,0 0 0,0 0 0,0 0 1,0 0-1,0 0 0,0 0 0,0 0 0,0 0 0,0 0 0,0 0 0,0 0 0,-1 0 0,1 0 0,0 0 1,0 0-1,0 0 0,0 0 0,0 0 0,0 0 0,0 0 0,0 0 0,0 0 0,0 0 0,0 0 0,0 0 0,0 0 1,0 0-1,0 0 0,0 0 0,0 0 0,0 0 0,-1 0 0,1 0 0,0 0 0,0 0 0,0 0 0,0 0 1,0 0-1,0 0 0,0 0 0,0 0 0,0 0 0,0 0 0,0 0 0,0 0 0,0 0 0,0-1 0,-5-17-575,1-33 407,1 0-1,3 0 0,7-59 1,-6 100 124,1 1 0,0-1 0,0 1 0,1 0 1,7-13-1,-9 18 112,1 0 0,1 1 0,-1-1 0,0 1 0,1-1 0,0 1 0,0 0 0,0 0 0,0 0 0,0 1 0,1-1 0,-1 1 0,1 0 0,0-1 0,4 0 0,-5 2-3,0 0 1,0 1-1,0 0 0,0-1 1,1 1-1,-1 0 0,0 1 1,0-1-1,0 0 0,0 1 1,1 0-1,-1 0 0,0 0 1,0 0-1,3 2 0,8 4 260,23 15 0,-32-19-210,4 3-13,-1 1 1,1 0-1,-1 0 1,0 1-1,-1 0 1,0 0 0,0 1-1,-1 0 1,0 1-1,0-1 1,-1 1-1,-1 0 1,1 0-1,-2 0 1,1 1-1,1 11 1,-3-12-21,0 1 0,-1-1 0,0 0 0,-1 0 0,0 1-1,-1-1 1,0 0 0,0 0 0,-1 0 0,0 0 0,-1 0 0,0 0 0,-1 0 0,0-1 0,-1 0 0,1 0 0,-10 12 0,10-15-63,0-1-1,-1 0 1,0-1 0,0 1 0,0-1 0,-1 0 0,1 0 0,-1-1-1,0 1 1,0-1 0,0 0 0,0-1 0,-9 3 0,10-4-120,0 0 0,-1 0 0,1 0 0,-1-1 0,1 0 0,-1 0 0,1 0 1,0-1-1,-1 1 0,1-1 0,0-1 0,-1 1 0,1-1 0,0 0 0,0 0 0,-8-5 1,-18-11-2118,18 12-1112,-20-16 0,33 22 3276,0 0-152,-1 0 0,1 0 0,-1 0 0,1-1 0,-1 1 0,1 0 0,-1-1 0,1 1 0,0 0 0,-1-1 0,1 1 0,0 0 0,-1-1 0,1 1 0,0-1 0,-1 1 0,1-1 0,0 1 0,0 0 0,-1-1 0,1 1 0,0-1 0,0 1 0,0-1 0,0 1 0,0-1 0,0 0 0,0 1 0,0-1 0,0 1 0,0-1 0,0 1 0,0-1 0,0 1 0,0-1 0,0 1 0,1-1 0,-1 1 0,0-1 0,1 0 0,15-10-5153</inkml:trace>
</inkml:ink>
</file>

<file path=ppt/ink/ink2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58:30.51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19 219 7232,'-16'-8'2314,"42"27"4418,-19-13-6348,1-1 1,-1 1 0,1-1 0,0-1-1,11 6 1,-8-7-157,-1 0 0,1 0 1,-1-1-1,1 0 0,0-1 0,0 0 0,0-1 0,14-1 1,-20 1-193,0-1 1,0 0 0,1-1 0,-1 1 0,0-1-1,-1 0 1,1 0 0,0 0 0,-1-1-1,1 0 1,-1 0 0,0 0 0,0 0 0,0-1-1,0 1 1,0-1 0,-1 0 0,0 0 0,4-6-1,-3 2-25,0 1-1,0-1 1,-1 0-1,0 0 1,0 0-1,-1-1 1,0 1-1,-1-1 0,0 1 1,0-1-1,-1 1 1,0-1-1,0 0 1,-3-11-1,2 16 20,0 0-1,0-1 1,0 1 0,0 0-1,-1 0 1,0 0-1,0 0 1,0 0 0,0 0-1,-1 1 1,0-1 0,1 1-1,-1 0 1,0-1-1,-1 1 1,1 1 0,0-1-1,-1 0 1,0 1-1,0 0 1,1 0 0,-1 0-1,0 0 1,-1 0 0,1 1-1,0 0 1,0 0-1,-1 0 1,-6 0 0,5 1 21,-1 0 1,0 0 0,0 1-1,1 0 1,-1 0 0,0 1-1,1-1 1,-1 2 0,1-1 0,0 1-1,-1 0 1,1 0 0,1 0-1,-1 1 1,0 0 0,1 0-1,0 1 1,0-1 0,0 1-1,1 0 1,-1 0 0,1 1 0,0-1-1,1 1 1,-6 11 0,-3 9 296,1 1 0,1 0 0,1 1 0,1 0 1,2 0-1,-4 42 0,9-60-172,2 0 0,-1 0 0,1 0 0,1-1 0,0 1 0,0 0 0,1-1 0,0 0 0,8 17 0,-10-23-162,0-1-1,1 0 1,-1 0 0,1 0-1,-1 0 1,1 0 0,0 0-1,0 0 1,0-1 0,0 1-1,0-1 1,0 0 0,0 1-1,1-1 1,-1 0 0,0 0 0,1 0-1,-1 0 1,5 0 0,4 1-97,-1-1 0,0-1 0,18 0 0,-10 0-99,58 1-1337,61-1-2854,-109-2 1359,1-1 1,48-11-1,-48 5-63,-1-6-2187</inkml:trace>
</inkml:ink>
</file>

<file path=ppt/ink/ink2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58:30.51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12 56 8640,'-12'-14'2784,"12"14"-2729,0 0 0,0-1 1,0 1-1,0-1 0,0 1 1,0 0-1,0-1 0,0 1 1,0-1-1,1 1 0,-1 0 0,0-1 1,0 1-1,0-1 0,0 1 1,1 0-1,-1-1 0,0 1 1,0 0-1,1-1 0,-1 1 1,0 0-1,1 0 0,-1-1 1,0 1-1,1 0 0,-1 0 1,0-1-1,1 1 0,-1 0 0,1 0 76,7-5 725,0 1 0,1-1 0,-1 2 0,1 0 0,10-3 0,-13 4-634,0 1 1,0 0-1,0 0 0,0 0 1,0 1-1,0 0 1,0 1-1,10 0 1,-13 0-176,-1 0 0,0-1 0,1 1 0,-1 0 0,0 0 0,0 0 0,1 0 0,-1 1 0,0-1 0,0 1 0,0-1 0,-1 1 1,1 0-1,0-1 0,0 1 0,-1 0 0,0 0 0,1 0 0,-1 0 0,0 1 0,0-1 0,0 0 0,0 0 0,1 4 0,-1 0 49,1 1-1,-1 0 0,0 0 1,-1 0-1,0 0 1,0 0-1,0 0 0,-1-1 1,0 1-1,0 0 1,-1 0-1,-3 8 0,-3 4 288,-1 0 0,-19 30-1,-6 13 921,33-61-1267,1-1 1,-1 1 0,1 0-1,0 0 1,-1 0-1,1 0 1,0 0-1,-1 0 1,1 0 0,0 0-1,0 0 1,0 0-1,0-1 1,0 1-1,0 0 1,0 0 0,0 0-1,0 0 1,1 0-1,-1 0 1,0 0-1,1 0 1,-1 0 0,1 0-1,-1 0 1,0-1-1,1 1 1,0 0-1,-1 0 1,1-1 0,0 1-1,-1 0 1,1-1-1,0 1 1,0 0-1,-1-1 1,1 1 0,0-1-1,0 1 1,0-1-1,0 0 1,0 1-1,1-1 1,5 2 149,1 0 0,-1-1 0,1 0 0,12 0 0,-5 1-117,25 1-818,57-2 1,-50-2-5126,-45 10-200,-2-8 4991,0 15-6031</inkml:trace>
</inkml:ink>
</file>

<file path=ppt/ink/ink2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58:30.51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19 608 4896,'-1'0'299,"0"0"-226,0-1 0,1 1 0,-1 0 1,1 0-1,-1 0 0,1 0 0,-1 0 1,0 0-1,1 0 0,-1 0 0,1 0 1,-1 0-1,0 0 0,1 0 0,-1 1 1,1-1-1,-1 0 0,1 0 0,-1 1 1,1-1-1,-1 0 0,1 1 0,-1-1 1,1 0-1,-1 1 0,1-1 0,0 1 1,-1-1-1,1 1 0,0-1 0,-1 1 1,1-1-1,-1 2 1557,7 6 1048,-5-7-2504,1 0 0,-1 0 0,0 0 0,1 0 0,-1 0 0,1 0 0,-1-1 0,1 1 0,-1-1 0,1 1 0,-1-1 0,1 1 0,0-1-1,-1 0 1,1 0 0,-1 0 0,4 0 0,-2-1 18,0 1 0,0-1 0,0 0 0,0 0 0,0 0 0,-1 0 0,1-1 0,4-2 0,1-2 66,0 0 0,0-1 0,-1 0 0,10-12 0,80-105 459,-53 63-890,2 0 343,-4-2 1,59-117 0,-95 166 190,-1 0 0,5-24-1,-7 27-66,-3 1 349,0 10-634,0 0-1,-1 0 1,1 0 0,0 0-1,0 1 1,-1-1 0,1 0-1,0 0 1,0 0-1,-1 1 1,1-1 0,0 0-1,0 1 1,0-1 0,0 0-1,-1 0 1,1 1 0,0-1-1,0 0 1,0 1 0,0-1-1,0 0 1,0 1-1,0-1 1,0 0 0,0 1-1,0-1 1,-7 25 112,-28 81 478,27-85-408,1 1-1,-6 34 1,11-45-143,0 0 1,1 0-1,1 0 1,0 0-1,0 0 1,1 0-1,3 15 1,-4-24-37,1 0 1,-1 0-1,1 0 0,0 0 0,0 0 1,0-1-1,0 1 0,0 0 0,0 0 1,0-1-1,1 1 0,-1-1 1,0 1-1,1-1 0,0 1 0,-1-1 1,1 0-1,2 2 0,-1-2-8,1 0 0,-1 0 0,0 0 0,1 0 0,-1 0 1,1-1-1,-1 0 0,0 1 0,1-1 0,3-1 0,7-1-66,-1 0 0,0-1 0,0 0 0,19-9 0,-8 2 32,0-1 0,-1-1 0,0-1 0,-1-1 0,-1-1 0,0-1 0,-1-1 0,-1 0 0,-1-2 0,0 0 1,-1-1-1,21-34 0,24-39 734,-62 93-692,0 0 0,0 0 0,0 0 0,0 0 0,0 0 0,0 1 0,0-1 0,0 0 0,0 0 1,0 0-1,0 0 0,0 0 0,1 0 0,-1 0 0,0 0 0,0 0 0,0 0 0,0 1 0,0-1 1,0 0-1,0 0 0,0 0 0,0 0 0,0 0 0,0 0 0,0 0 0,1 0 0,-1 0 0,0 0 1,0 0-1,0 0 0,0 0 0,0 0 0,0 0 0,0 0 0,0 0 0,0 0 0,1 0 0,-1 0 1,0 0-1,0 0 0,0 0 0,0 0 0,0 0 0,0 0 0,0 0 0,0 0 0,0 0 0,1 0 0,-1 0 1,0 0-1,0 0 0,0-1 0,0 1 0,0 0 0,0 0 0,0 0 0,0 0 0,0 0 0,0 0 1,0 0-1,1 15 261,-5 23 21,1-21-189,1-5-38,0 0 1,1 0-1,0 0 0,1 1 0,0-1 1,4 24-1,-1-21-271,-1-2 296,1 0 1,0-1-1,7 16 0,-9-25-405,0 0 0,1 0-1,-1-1 1,1 1 0,0 0 0,0 0-1,0-1 1,0 1 0,0-1 0,1 0-1,-1 0 1,1 0 0,0 0 0,-1 0-1,1 0 1,0-1 0,0 1 0,4 1-1,-7-3 8,1 0-1,0 0 1,0 0-1,0 0 1,0 1 0,0-1-1,0 0 1,0-1-1,0 1 1,0 0-1,0 0 1,0 0-1,0-1 1,1 1-1,21-12-2839</inkml:trace>
</inkml:ink>
</file>

<file path=ppt/ink/ink2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58:30.51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81 126 8640,'0'1'165,"-1"-1"1,1 1 0,0-1-1,-1 1 1,1-1-1,0 1 1,0 0 0,0-1-1,0 1 1,0-1-1,0 1 1,0 0 0,0-1-1,0 1 1,0 0-1,0-1 1,0 1 0,0-1-1,0 1 1,0 0 0,0-1-1,1 2 1,9 13 202,-6-8 132,1 1 40,-1 1-1,-1 0 1,1 0 0,-2 0 0,1 0-1,-1 1 1,-1-1 0,2 18 0,-3 6 641,-4 40 1,1-38-547,2-10-352,-20 180 1935,-23-3-783,40-188-1396,-1 1-6,1-1-1,0 1 1,2 0 0,-2 16-1,4-31-52,0 0 0,0 0-1,0-1 1,0 1 0,0 0-1,-1 0 1,1 0 0,0-1-1,0 1 1,0 0 0,0 0-1,0 0 1,-1 0 0,1-1-1,0 1 1,0 0 0,0 0-1,-1 0 1,1 0 0,0 0-1,0 0 1,0-1 0,-1 1-1,1 0 1,0 0 0,0 0-1,-1 0 1,1 0 0,0 0-1,0 0 1,0 0 0,-1 0-1,1 0 1,0 0 0,0 0-1,-1 0 1,1 0 0,0 1-1,0-1 1,-1 0 0,1 0-1,0 0 1,0 0 0,0 0-1,0 0 1,-1 0 0,1 1-1,0-1 1,0 0 0,0 0-1,0 0 1,-1 0 0,1 1-1,0-1 1,0 0 0,0 0-1,0 1 1,0-1 0,0 0-1,0 0 1,0 0 0,0 1-1,0-1 1,-1-7-100,0 0 1,0 0 0,-3-12-1,2 11 74,0 1 0,1-1 1,-1-14-1,4-64 26,4 0 0,4 0 0,29-120 0,-31 178 200,0 0 0,2 0 0,1 1 0,1 0 0,30-48 0,-31 58-113,1 1 0,0 1 0,1 0 0,1 1-1,0 0 1,1 1 0,0 0 0,1 2 0,30-18 0,-39 26-49,-1 0 1,1 0-1,0 1 1,0 0-1,0 0 1,0 0-1,0 1 1,10-1-1,-12 2 9,0 0 0,0 1 0,0-1 0,1 1 0,-1 0 0,0 1 0,0-1 0,-1 1 0,1 0 0,0 0 0,0 1 0,5 3 0,-3-1 12,0 0-1,0 1 1,-1 0-1,0 0 1,0 0-1,0 1 1,-1 0 0,0 0-1,0 0 1,-1 0-1,0 1 1,0 0-1,0 0 1,-1 0-1,-1 0 1,1 0-1,-2 1 1,1-1 0,-1 1-1,0-1 1,0 11-1,-2-6-64,0-1 0,-1 0 1,-1-1-1,1 1 0,-2 0 0,0-1 0,-7 17 0,8-24-27,1 1 1,-1-1-1,0 0 0,0 0 0,0 0 0,-1-1 0,1 1 0,-1-1 0,0 0 1,0 0-1,0 0 0,-1-1 0,1 1 0,0-1 0,-1 0 0,0 0 0,1-1 1,-1 1-1,0-1 0,-9 1 0,3-1-7,0-1-1,0 0 1,0-1 0,0 0-1,0 0 1,-12-4 0,-63-22 61,68 21 36,-2-2 19,12 5-19,1 0-1,-1 1 1,-10-3 0,18 5-32,0 0 0,0 0 0,-1 0 0,1 0 1,0 0-1,0 0 0,-1 0 0,1 0 0,0 0 1,0 0-1,-1 0 0,1 0 0,0 0 0,0 0 1,-1 0-1,1 0 0,0 0 0,0 0 0,0 0 1,-1 0-1,1 0 0,0 0 0,0 1 0,-1-1 1,1 0-1,0 0 0,0 0 0,0 0 0,0 1 1,-1-1-1,1 0 0,0 0 0,0 0 0,0 1 1,0-1-1,2 11 150,15 15 156,-14-22-223,84 115 1111,57 83 242,-126-174-1365,29 40-3,-41-60-853,-1 0 0,7 14 1,-1-2-967,-11-66-18184,-5 13 17002</inkml:trace>
</inkml:ink>
</file>

<file path=ppt/ink/ink2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58:30.51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16 13 5888,'-2'-4'1140,"-12"-4"9117,21 17-7948,4 5-1765,-1 1 0,0 0 0,0 1 0,-2 0 0,9 22 0,4 6-139,12 16 184,64 86 0,19 32 196,-102-150-660,-1 0 0,17 56 1,3 61 341,-25-102-199,-2 0 0,1 75 0,-8-101-169,0 1 0,-1-1 1,0 1-1,-2-1 0,0 0 1,0 0-1,-2 0 0,0-1 0,-14 25 1,-2-8-104,-2 0 0,-1-2 1,-55 52-1,-2 3-568,44-41-38,-26 28-1673,19-28-2872,32-37 1104,10-9 1810,7-6-80,12-9-3561</inkml:trace>
</inkml:ink>
</file>

<file path=ppt/ink/ink2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58:30.51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6 7712,'6'-6'7381,"0"28"-4203,3 26 1,-5-17-1472,0 48-1,-4-30-1459,-1-16-1035,5 59 1,-4-91 697,0-1-1,0 0 0,0 1 1,0-1-1,1 0 1,-1 1-1,0-1 0,0 0 1,0 1-1,0-1 1,0 0-1,0 1 0,0-1 1,1 0-1,-1 0 1,0 1-1,0-1 0,0 0 1,1 1-1,-1-1 1,0 0-1,1 0 0,-1 0 1,0 1-1,0-1 1,1 0-1,-1 0 0,0 0 1,1 0-1,-1 1 1,0-1-1,1 0 0,-1 0 1,0 0-1,1 0 1,-1 0-1,0 0 0,1 0 1,-1 0-1,0 0 1,1 0-1,0 0 0,0-1-286,1 0 0,0 1 0,-1-1 0,1 0 0,-1 0-1,1 0 1,-1 0 0,2-1 0,18-19-4642,10-12 1633</inkml:trace>
</inkml:ink>
</file>

<file path=ppt/ink/ink2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58:30.51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504 1 10400,'-5'-1'3769,"7"8"-2395,1 13 229,-3-13-1262,-1-1 0,0 1-1,0-1 1,-1 0 0,0 0 0,0 1 0,0-1-1,-1 0 1,0 0 0,0-1 0,-5 9-1,-7 6 690,-29 30 0,41-46-971,-75 87 1493,-77 122 1,63-83-1293,75-106-496,-25 32-815,13-23-3774,40-40-2753,18-23 597</inkml:trace>
</inkml:ink>
</file>

<file path=ppt/ink/ink2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4:58:30.51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10 49 8320,'-1'0'129,"1"0"1,-1 0 0,1 0-1,-1-1 1,1 1-1,-1 0 1,1 0-1,0-1 1,-1 1 0,1 0-1,-1-1 1,1 1-1,-1-1 1,1 1 0,0 0-1,-1-1 1,1 1-1,0-1 1,0 1 0,-1-1-1,1 1 1,0-2-1,10 0 2358,4 0-1373,31-13 2797,-34 11-3383,-1 0-1,1 1 1,15-3-1,-14 4-365,-1 1 0,1 0-1,-1 1 1,1 1 0,0-1 0,-1 2-1,22 5 1,-29-6-127,0 0 0,0 1 0,0-1 0,0 1-1,0 0 1,0 0 0,-1 1 0,1-1 0,-1 1 0,1 0 0,-1 0-1,0 0 1,0 0 0,0 0 0,-1 1 0,1-1 0,-1 1-1,0 0 1,0 0 0,0 0 0,0 0 0,-1 0 0,1 0-1,0 5 1,-1-2 51,0 1 0,-1-1 1,1 0-1,-2 0 0,1 0 0,-1 1 0,0-1 0,0 0 0,-1 0 0,0 0 0,0 0 0,-1-1 1,0 1-1,0-1 0,0 1 0,-1-1 0,0 0 0,0 0 0,-1-1 0,-5 7 0,-8 6 652,1 1 0,-24 35 0,34-43-390,6-9-224,-1 0 0,1 0-1,-1 0 1,1 0 0,0 0-1,0 0 1,-1 4 0,2-5-90,0 0 1,0 0 0,0 0-1,0 0 1,0 0 0,0 0-1,0 0 1,1-1 0,-1 1-1,0 0 1,0 0 0,1 0-1,-1 0 1,1-1 0,-1 1 0,1 0-1,-1 0 1,1-1 0,-1 1-1,1 0 1,0-1 0,-1 1-1,1-1 1,0 1 0,1 0-1,5 4 88,0-1 0,0 0 0,1-1-1,-1 1 1,1-2 0,0 1 0,13 2-1,61 6-1566,-77-10 1218,135 2-7932,-116-3 6286,33 0-7529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3:10:04.25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1169 2080,'8'2'5470,"12"-2"1595,-10-3-6235,-3-2-478,0-1 0,-1 1 1,1-1-1,-1 0 0,-1-1 1,1 1-1,7-14 0,31-60 195,-18 30-136,21-25-51,58-68 0,-70 97-232,-2-1 0,39-76 0,-28 33 213,55-164 0,-94 239-262,-1 1 0,3-30 0,-6 39-43,-1-1 0,1 1 0,-2-1 0,1 0-1,-1 1 1,1-1 0,-2 1 0,1 0 0,0-1-1,-1 1 1,-3-7 0,4 11-46,0-1 0,0 1-1,0 0 1,0-1 0,0 1 0,0 0 0,0 0 0,0 0-1,0 0 1,0 0 0,-1 0 0,1 0 0,0 0-1,-1 0 1,1 0 0,-1 1 0,1-1 0,-3 0-1,2 1-6,-1-1-1,0 1 0,1 0 0,-1 0 0,0 0 0,1 1 0,-1-1 0,0 0 0,1 1 1,-4 1-1,-1 1 21,-1 0-1,1 1 1,0-1 0,0 2 0,-12 8 0,12-6 37,0 0 0,0 1 0,0-1 0,1 1 0,1 0 1,-8 14-1,2-2 30,-11 34 0,9-13 3,2 1 0,2 0 0,-4 57 1,5-40 81,5-35-94,0 0-1,2 0 1,1 0-1,1 1 1,0-1-1,2 0 1,7 26 0,-7-39-5,0-1 0,1 0 1,1 0-1,-1 0 1,2 0-1,-1-1 1,13 16-1,-12-19 3,0 0 0,0 0 0,1 0 0,0 0 0,0-1 0,0 0-1,0-1 1,1 0 0,0 0 0,15 5 0,-14-6-5,0-1 0,-1 0 1,2-1-1,-1 0 0,0 0 0,0-1 1,13-1-1,6-3 132,29-7 0,-23 4-117,-21 4-73,0-1 0,0 0 0,-1 0 0,0-2 1,1 1-1,11-9 0,-18 10 0,0 1 0,-1-1 0,0 0 0,0 0 0,0-1 0,0 0 1,-1 0-1,0 0 0,0 0 0,0-1 0,-1 1 0,1-1 0,-1 0 0,3-9 0,-5 12-34,-1 0-1,1-1 1,-1 1-1,0-1 0,0 1 1,0-1-1,0 1 1,0 0-1,-1-1 0,1 1 1,-1-1-1,0 1 1,0 0-1,-2-4 1,2 5 13,0 0 0,0 1 0,0-1 0,0 1 0,0-1 0,0 1 0,0-1 0,-1 1 0,1 0 0,0 0 0,-1-1 1,1 1-1,-1 0 0,1 0 0,-1 0 0,1 1 0,-1-1 0,0 0 0,0 1 0,1-1 0,-1 1 0,0-1 0,0 1 1,0 0-1,1 0 0,-1 0 0,0 0 0,-3 0 0,1 1 12,0 0 1,-1 0-1,1 1 1,0 0-1,0-1 1,-1 1-1,1 1 1,1-1-1,-1 0 1,0 1-1,1 0 1,-1 0-1,1 0 1,0 0-1,0 1 1,0-1-1,-4 8 1,5-8 24,0 0 0,0 1 1,0-1-1,1 1 0,0 0 0,-1-1 1,1 1-1,0 0 0,1 0 0,-1 0 1,1 0-1,0 0 0,0 0 0,0 0 1,0-1-1,1 1 0,0 0 0,-1 0 0,1 0 1,3 5-1,1 2 63,1 0 0,0-1 0,1 0 1,0 0-1,1 0 0,0-1 0,0 0 0,1-1 0,0 0 0,20 13 1,-24-18-30,0-1 1,-1 0-1,1 0 1,0-1-1,0 0 1,0 1-1,0-2 1,0 1-1,0 0 1,0-1 0,0 0-1,0 0 1,0-1-1,0 0 1,0 0-1,0 0 1,9-3-1,4-3 13,-1-1 0,0-1 0,24-16 0,-9 5-44,11-5 14,53-32 87,-79 45-99,1-1 0,-2-1 0,20-20 0,-13 7-114,-2 0 0,-1-1 0,-1-1 0,21-45 0,73-195-490,-100 235 553,-1 0 0,11-60 1,-19 58-183,-4 34 159,0 0 0,0 0 0,-1 0 0,1 0 1,0 0-1,-1-1 0,1 1 0,-1 0 0,0 0 0,1 0 1,-1 0-1,-2-3 0,2 5 50,1-1-1,0 1 1,0 0-1,-1 0 1,1-1-1,0 1 1,0 0 0,-1 0-1,1 0 1,0 0-1,-1-1 1,1 1-1,0 0 1,-1 0 0,1 0-1,0 0 1,-1 0-1,1 0 1,0 0-1,-1 0 1,1 0-1,0 0 1,-1 0 0,1 0-1,0 0 1,-1 0-1,1 0 1,0 0-1,-1 0 1,1 0 0,0 1-1,-1-1 1,1 0-1,0 0 1,-1 1-1,-10 10 19,7-7-31,-10 11 24,1 0 1,0 1-1,2 0 1,0 1-1,0 0 1,-14 33 0,-50 130 165,11 9-84,56-150 65,-7 66 1,13-85-130,1-6 22,0 1 1,1-1-1,1 1 1,0-1-1,1 0 0,1 1 1,0-1-1,7 19 1,-8-26 8,1 0 0,0 0 0,1 0 0,0 0 0,0-1 0,0 1 0,1-1 0,-1 0 0,2 0 0,-1-1 0,1 1 0,-1-1 0,2 0 0,-1-1 0,0 1 0,1-1 1,8 3-1,-9-5-31,0 0 1,0-1 0,0 0-1,0 0 1,1 0 0,-1-1-1,0 0 1,1 0 0,-1 0-1,0-1 1,0 0 0,1 0 0,-1-1-1,0 0 1,0 0 0,0 0-1,6-4 1,4-3 8,0 0 1,0-1-1,-1-1 1,21-18-1,-16 9-9,-1-1 1,-1 0-1,-1-2 0,17-28 1,-27 40-7,46-77 10,64-152 1,-56 109-123,-50 109 112,0 1-32,-1-1 0,-1 0 0,10-38 0,-18 58 0,-1 0 0,1 0 0,-1 0 0,0 1 1,0-1-1,0 0 0,0 0 0,0 0 0,0 0 0,-1 0 0,1 0 0,-1 0 0,0-2 0,0 4 19,1-1-1,-1 0 1,0 0-1,1 1 0,-1-1 1,0 0-1,0 1 1,1-1-1,-1 1 1,0-1-1,0 1 1,0-1-1,0 1 1,0-1-1,0 1 0,0 0 1,0 0-1,0 0 1,0-1-1,0 1 1,0 0-1,0 0 1,0 0-1,0 0 1,0 1-1,0-1 0,0 0 1,1 0-1,-3 1 1,-1 0 7,-1 1 1,1 0 0,-1-1-1,1 2 1,0-1-1,0 0 1,0 1-1,0 0 1,0 0 0,1 0-1,-1 0 1,1 1-1,-5 5 1,-1 3-4,0 1 0,1 0 0,-9 19 0,-4 15 84,1 1 0,-14 56 1,26-73-12,2-1 1,1 1 0,1 0 0,0 60-1,5-81-53,1 0 0,-1 1 0,2-1 0,-1 0-1,1 0 1,1-1 0,0 1 0,0-1 0,1 0 0,0 0-1,0 0 1,1 0 0,1-1 0,-1 0 0,14 12 0,-11-11-244,1-1 0,0-1 0,0 1 0,1-2 0,0 1 1,0-1-1,1-1 0,0 0 0,-1-1 0,2 0 1,-1-1-1,19 3 0,-12-4-1754,0 0 0,0-2 0,0 0-1,30-4 1,-47 3 1458,-1 1 0,1 0 0,-1-1 0,1 0-1,-1 1 1,1-1 0,-1 0 0,3-1 0,5-7-2623</inkml:trace>
</inkml:ink>
</file>

<file path=ppt/ink/ink2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00:39.93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 27 3136,'0'0'56,"-1"0"1,1 0-1,0 0 0,0-1 1,0 1-1,-1 0 1,1 0-1,0 0 0,0-1 1,0 1-1,0 0 1,0-1-1,-1 1 0,1 0 1,0 0-1,0-1 0,0 1 1,0 0-1,0-1 1,0 1-1,0 0 0,0 0 1,0-1-1,0 1 1,0 0-1,0-1 0,0 1 1,0 0-1,1-1 0,-1 1 1,0 0-1,8-8 2102,-8 8-1990,1-1 0,0 1 0,-1-1 0,1 1 0,-1-1-1,1 1 1,-1-1 0,1 1 0,-1-1 0,1 1 0,-1-1-1,0 0 1,1 1 0,-1-1 0,0 0 0,1 0 0,54 1 1554,-53 0-1747,1 0-1,-1 0 0,0 1 1,0-1-1,0 0 0,0 1 1,1-1-1,-1 1 0,0 0 0,0 0 1,0 0-1,0 0 0,-1 0 1,1 0-1,0 0 0,0 1 1,-1-1-1,1 1 0,0-1 1,-1 1-1,0 0 0,1-1 1,-1 1-1,1 2 0,1 2 17,0 1-1,-1-1 1,0 1-1,0 0 1,1 11-1,-1-7-16,13 77 207,4 117 0,-17-179-191,-1 22 354,-7 81 0,4-120-307,1 0 0,-5 14-1,-2 3 179,7-8 20,-4-12-162,5-6-72,0 0-1,0 0 1,0 0-1,0 0 1,0 0-1,0 0 1,0 0-1,0 0 1,0 0-1,0 0 1,0 0-1,0 0 1,0 0-1,0 0 1,0 0-1,0 1 1,1-1-1,-1 0 1,0 0 0,0 0-1,0 0 1,0 0-1,0 0 1,0 0-1,0 0 1,0 0-1,0 0 1,0 0-1,0 0 1,0 0-1,0 0 1,0 1-1,0-1 1,0 0-1,0 0 1,0 0-1,-1 0 1,1 0-1,0 0 1,0 0-1,0 0 1,0 0 0,0 0-1,0 0 1,0 0-1,0 0 1,0 0-1,0 0 1,0 0-1,0 0 1,0 0-1,0 0 1,0 1-1,1-1 187,0 1-151,1-1-1,-1 1 1,1 0 0,0 0 0,0-1-1,-1 1 1,1-1 0,0 0 0,3 1-1,111 7 714,42 6-682,-121-10 147,1-2 0,-1-2 1,53-5-1,-8-1-36,30-2-11,11-1-30,132 6 178,18-11 138,-62 1-181,-82 13-326,-52 1 214,115-14 0,-125 5-76,74 2-1,68 10-41,-179-3-16,100 8-71,39 0 127,-53-8-9,1 5 0,161 29 0,-224-26 25,80 2 0,56-9-19,-110-3 30,28 7-24,-60-3 139,-48-3-208,20 0 48,136 0-96,-150 0 10,0-1 0,0 0-1,0 0 1,-1 0 0,9-4-1,8 0 339,-21 5-272,0 0 1,1-1-1,-1 1 1,0-1 0,0 1-1,0-1 1,0 1-1,0-1 1,0 1-1,0-1 1,0 0-1,0 0 1,0 1 0,0-1-1,0 0 1,0 0-1,0 0 1,-1 0-1,1 0 1,0 0-1,0-3 1,11-25 932,-11 27-956,8-28 261,-2-1-1,5-34 1,1-65 34,-7 68-335,-5 54-38,8-103 47,-9 89-720,0-1 1,-7-40-1,3 54-2689,0 7 961</inkml:trace>
</inkml:ink>
</file>

<file path=ppt/ink/ink2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00:48.05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 24 2816,'-6'-4'991,"9"-1"-446,-1 3-444,1 5 2422,10 23-2411,-3-2 115,-6-15-68,-1-1 1,0 1-1,0 0 1,-1 0-1,2 15 1,-2 2 544,10 44 0,-8-45-210,-4-16 325,-1-12 1420,0-3-2074,1 0 0,-1 0 0,1 0 1,1 0-1,-1 0 0,1 0 0,0 0 1,1 0-1,3-10 0,3-18-244,-5 18-145,1 0 0,1 0 0,1 0 0,0 1 0,1 0 0,17-28 0,-23 42 195,0-1 0,-1 1 1,1 0-1,0 0 0,0-1 1,0 1-1,0 0 0,1 0 0,-1 0 1,0 0-1,0 0 0,1 0 0,-1 1 1,0-1-1,1 0 0,-1 1 1,1-1-1,-1 1 0,1-1 0,-1 1 1,1-1-1,-1 1 0,1 0 0,-1 0 1,1 0-1,-1 0 0,1 0 1,0 0-1,-1 1 0,1-1 0,-1 0 1,1 1-1,-1-1 0,1 1 0,-1 0 1,0-1-1,1 1 0,-1 0 1,0 0-1,1 0 0,-1 0 0,0 0 1,1 1-1,3 3 115,-1 0 0,1 0 0,-1 0 0,0 1 0,-1-1 0,0 1 0,5 9 0,-4-4 156,0-1-1,0 1 0,3 18 0,-6-20-85,0 1 0,-1 13 0,0-15-121,0 1 0,1-1 0,1 9 0,-1 9 271,-2-24-287,1-1 0,0 1 1,0-1-1,0 1 0,0-1 0,0 1 0,0-1 0,1 1 0,-1-1 0,1 3 0,5-3-1414,6-8-1784,-3 2 971</inkml:trace>
</inkml:ink>
</file>

<file path=ppt/ink/ink2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00:48.56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110 98 3392,'0'1'171,"1"-1"0,0 1-1,-1-1 1,1 1 0,0-1 0,0 1 0,-1-1 0,1 1 0,0-1-1,0 0 1,0 1 0,0-1 0,-1 0 0,1 0 0,0 0 0,0 0-1,0 0 1,0 1 0,0-2 0,0 1 0,0 0 0,1 0-1,24-2 1159,-11 0-894,-5 1-140,0-1 1,-1 0 0,13-4 0,-20 6-244,0-1 1,0 0-1,0 0 1,0 0-1,0 0 1,0-1-1,0 1 0,0-1 1,-1 1-1,1-1 1,0 1-1,-1-1 1,0 0-1,1 0 1,-1 1-1,0-1 1,0 0-1,0 0 1,1-3-1,-1 2 6,0 0 0,0-1 1,0 1-1,-1-1 0,0 0 1,1-5-1,-1 8-80,0 0 0,-1 0 0,1 0 0,0 0 1,0 0-1,0-1 0,-1 1 0,1 0 0,0 0 1,-1 0-1,1 0 0,-1 1 0,0-1 0,1 0 0,-1 0 1,0 0-1,1 0 0,-1 0 0,0 1 0,0-1 1,0 0-1,1 1 0,-1-1 0,0 1 0,0-1 0,-1 0 1,-1 0-24,-1 1 0,1-1 0,0 1 0,0 0 0,-1 0 0,1 0 0,0 0 0,0 1 0,0-1 0,-1 1 0,1 0 0,-4 1 0,-42 19 59,32-13 115,-2 1 220,1 0 0,-26 18 0,39-24-270,1 0 1,0 0-1,1 1 1,-1-1-1,1 1 1,-1 0-1,1 0 1,0 0-1,0 0 1,1 1-1,-1-1 1,1 1-1,0-1 1,0 1-1,-2 10 1,4-13-26,0 0-1,0 1 1,0-1 0,0 0 0,1 1-1,-1-1 1,1 0 0,-1 0-1,1 1 1,0-1 0,0 0 0,0 0-1,0 0 1,0 0 0,0 0 0,0 0-1,1 0 1,-1 0 0,1-1 0,0 1-1,-1 0 1,1-1 0,0 1-1,0-1 1,0 0 0,3 2 0,1 0 67,0 0 0,1 0 1,0 0-1,0-1 0,0 0 1,0 0-1,10 1 0,18 0 205,1-1-1,-1-2 0,63-8 0,-79 3-537,-9 2-1289,-3 2-3900,-2 10-2172</inkml:trace>
</inkml:ink>
</file>

<file path=ppt/ink/ink2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00:49.96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208 498 4480,'-3'-1'202,"-1"0"0,0 1 0,1-1 0,-1 1 0,0 0 0,1 0 0,-1 1 0,0-1 0,1 1 0,-1 0 0,1 0 0,-1 0 0,1 0 0,-1 0 0,-4 3 0,-2 3-18,-1 0-1,1 1 1,-11 10 0,-2 2 291,14-14-391,1 2-1,0-1 1,-8 10-1,13-14 0,1 0-1,0 0 0,0 0 1,0 0-1,1 0 1,-1 1-1,1-1 1,-1 1-1,1-1 1,0 1-1,0-1 0,1 1 1,-1 5-1,1-8-38,0 0-1,0-1 1,0 1-1,0 0 0,0 0 1,0-1-1,0 1 1,1 0-1,-1 0 0,0-1 1,0 1-1,1 0 1,-1-1-1,0 1 1,1 0-1,-1-1 0,1 1 1,-1-1-1,1 1 1,-1-1-1,1 1 0,0-1 1,-1 1-1,1-1 1,-1 1-1,1-1 0,0 0 1,-1 1-1,1-1 1,0 0-1,0 0 1,-1 1-1,1-1 0,0 0 1,0 0-1,-1 0 1,1 0-1,0 0 0,0 0 1,-1 0-1,1 0 1,0-1-1,0 1 1,0 0-1,3-1 133,0 0-1,-1 0 1,1 0 0,0-1 0,-1 1 0,1-1-1,4-2 1,-3-1-101,0 0 0,0 0-1,0 0 1,-1 0 0,1-1-1,-1 1 1,-1-1 0,1 0-1,3-9 1,-7 15-139,-1 1 0,1-1 1,0 0-1,0 0 0,0 0 0,-1 0 1,1 0-1,0 0 0,0 0 0,0 0 0,-1 1 1,1-1-1,0 0 0,0 0 0,-1 0 1,1 0-1,0 0 0,0 0 0,0 0 1,-1 0-1,1 0 0,0 0 0,0-1 0,-1 1 1,1 0-1,0 0 0,0 0 0,0 0 1,-1 0-1,1 0 0,0 0 0,0-1 1,0 1-1,0 0 0,-1 0 0,1 0 1,0 0-1,0-1 0,0 1 0,0 0 0,0 0 1,-1 0-1,1-1 0,0 1 0,0 0 1,-3 12-101,1 1 1,1-1-1,0 15 1,-1-4 177,1 170 699,1-25 286,-1-155-932,0 10 264,0 0 0,-2 0 0,-10 41 1,11-59-196,1 1 124,-1 0 0,0-1 0,-1 1 0,-4 8 0,6-13-223,1 0 0,-1-1 0,1 1 0,0-1 0,-1 1 0,1-1 0,-1 1 0,1 0 0,-1-1 0,0 0 0,1 1 0,-1-1 0,1 1 0,-1-1 0,0 0 0,1 1 0,-1-1 0,0 0 0,1 0 0,-1 0 0,0 0 0,0 1 0,1-1 0,-1 0-1,0 0 1,0 0 0,1 0 0,-1-1 0,0 1 0,1 0 0,-1 0 0,0 0 0,0 0 0,1-1 0,-1 1 0,0 0 0,1-1 0,-1 1 0,1-1 0,-1 1 0,0 0 0,1-1 0,-1 1 0,1-1 0,-1 0 0,1 1 0,0-1 0,-1 1 0,0-2 0,-2-2 35,1 0 0,-1 0 0,1 0 1,-1-1-1,1 1 0,0-1 0,1 0 0,-1 1 0,1-1 1,0 0-1,-1-6 0,0-9-92,1-29 0,1 43 15,0-17-87,1 0 1,2 0-1,0 1 0,12-43 0,-11 51 52,1 1-1,0 0 1,1 0-1,1 1 1,0 0-1,1 0 1,0 1-1,0-1 1,12-10-1,-1 4-24,1 1-1,1 1 0,0 1 1,42-22-1,98-36-17,-104 49 83,-37 15-72,0-2 0,0 0-1,-1-1 1,-1-1 0,0 0-1,23-24 1,-59 56-739,-1 0 827,-33 29 0,40-40-40,-23 20-31,33-26 108,-1 0-1,1 1 0,0-1 0,0 1 1,0 0-1,0 0 0,0 0 0,1 0 1,-1 0-1,-1 5 0,3-8-26,0 1 0,0-1 0,-1 1 0,1-1-1,0 1 1,0-1 0,0 1 0,0 0 0,0-1 0,0 1 0,0-1-1,0 1 1,1-1 0,-1 1 0,0-1 0,0 1 0,0-1 0,0 0-1,1 1 1,-1-1 0,0 1 0,1-1 0,-1 1 0,0-1-1,1 0 1,-1 1 0,0-1 0,1 0 0,-1 1 0,1-1 0,-1 0-1,0 1 1,1-1 0,-1 0 0,1 0 0,-1 0 0,1 0 0,-1 1-1,1-1 1,-1 0 0,1 0 0,-1 0 0,1 0 0,-1 0 0,1 0-1,-1 0 1,1 0 0,-1 0 0,1 0 0,0-1 0,3 1 146,1-1 0,-1 0 0,0 0 1,0 0-1,7-4 0,5-4-109,1-1 1,-2 0-1,1-2 0,-1 0 1,-1 0-1,0-1 0,16-21 1,-21 27-680,-9 7 604,0 0 0,0 0 0,0 0 0,0 0 0,0 0-1,1 0 1,-1 0 0,0 0 0,0 0 0,0 0-1,0 0 1,0 0 0,0 0 0,0 0 0,1 0 0,-1 1-1,0-1 1,0 0 0,0 0 0,0 0 0,0 0-1,0 0 1,0 0 0,0 0 0,0 0 0,0 1 0,1-1-1,-1 0 1,0 0 0,0 0 0,0 0 0,0 0-1,0 0 1,0 0 0,0 1 0,0-1 0,0 0-1,0 0 1,0 0 0,0 0 0,0 1 0,-4 21-623,2-10 551,1-3 100,0 1 0,1-1 0,1 16-1,-1-22 10,1 0 0,-1 0-1,1 0 1,0 0 0,0 0 0,0 0-1,0 0 1,0-1 0,1 1 0,0 0-1,-1-1 1,1 1 0,0-1 0,0 1-1,3 1 1,1 2 3,-6-5-13,1 0-1,0 0 1,0 0-1,-1-1 0,1 1 1,0 0-1,0 0 1,0-1-1,0 1 1,0 0-1,0-1 0,0 1 1,0-1-1,0 0 1,0 1-1,0-1 0,0 0 1,0 1-1,0-1 1,0 0-1,1 0 1,-1 0-1,0 0 0,0 0 1,0 0-1,0 0 1,1-1-1,14-6 121,0-1 0,0 0 0,-2-1 0,1-1 0,-1-1 0,0 0 0,16-17-1,-7 4-60,-2 0 0,35-53 0,-34 42-58,-2-1 0,-1-1 0,16-47 0,30-97 176,-62 173-197,1-2-124,0 0 1,-1 0-1,0 0 0,-1 0 0,0-1 1,0-14-1,-2 24 95,0 1 1,0-1-1,1 0 1,-1 1-1,0-1 1,-1 0-1,1 1 1,0-1-1,0 0 1,0 1 0,0-1-1,0 0 1,-1 1-1,1-1 1,0 1-1,-1-1 1,1 0-1,0 1 1,-1-1-1,1 1 1,-2-2-1,2 2 18,0 0 0,-1 0 0,1 0 0,-1 0 0,0 0 0,1 0 0,-1 0 0,1 0 0,0 0 0,-1 0 0,1 1 0,-1-1 0,1 0 0,-1 0 0,1 0 0,-1 1 0,1-1 0,-1 0 0,1 0 0,0 1 0,-1-1 0,1 1 0,-4 2-19,1 0-1,0 1 1,0-1-1,0 1 1,-4 7-1,-2 8 17,0 0-1,1 1 0,-5 23 0,-14 67-84,25-99 90,-7 33 2,2 0-1,-2 86 1,11-103 117,1 0 0,2-1 0,0 0 0,14 41 0,-15-56-65,-1-4-1472,0-20-7616,-3 8 6670</inkml:trace>
</inkml:ink>
</file>

<file path=ppt/ink/ink2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00:50.33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 63 5152,'-20'-17'2336,"20"8"-2048,0 6 2432,0-6-1056,4 5-960,1-4-224,6 8-320,2-9-192,10 9 0,5-4-32,2 4 0,3 0 352,4 4-192,1-1-2624,4 6 1376</inkml:trace>
</inkml:ink>
</file>

<file path=ppt/ink/ink2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00:50.68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40 112 3648,'0'2'166,"1"0"-1,-1-1 1,1 1-1,-1-1 1,1 1 0,-1-1-1,0 1 1,0-1 0,0 1-1,0-1 1,0 1-1,0 0 1,0-1 0,0 1-1,-1-1 1,1 1 0,-2 2-1,-2 11 1444,4-13-1475,-1 0 1,1 0-1,-1-1 0,1 1 1,-1 0-1,0 0 0,1-1 1,-1 1-1,0 0 1,0-1-1,-2 2 0,1 1 17,0-1-1,0 0 0,0 1 0,-3 5 0,-5 7 1515,7-13-2688,6-11-5244,0 4 3851</inkml:trace>
  <inkml:trace contextRef="#ctx0" brushRef="#br0" timeOffset="1">20 46 3904,'-3'-12'1760,"3"-1"-1536,-5 5 608,5 2-512,-6 3-288,3-1-416,6 8 224,-3-1-1920,0 6 1152</inkml:trace>
</inkml:ink>
</file>

<file path=ppt/ink/ink2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00:51.02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12 4384,'0'0'101,"0"1"1,0-1 0,0 1-1,1-1 1,-1 1-1,0-1 1,0 1 0,0-1-1,1 1 1,-1-1-1,0 1 1,1-1 0,-1 1-1,0-1 1,1 1-1,-1-1 1,1 0 0,-1 1-1,1-1 1,-1 0-1,1 1 1,0-1 0,0 1-50,0 0 1303,3 3-979,-1 1 1,0-1 0,-1 1-1,1 0 1,-1 0 0,0 0-1,2 10 1,1-1 48,-1-1 1,2 1-1,8 15 0,-12-25-404,-1-3 137,-1 0 1,1 1-1,0-1 1,-1 0 0,1 1-1,0-1 1,0 0-1,0 0 1,0 0 0,0 0-1,0 0 1,0 0-1,3 1 1,-3-2-10,1 0 0,-1-1 0,0 1 0,1-1 0,-1 1 0,0-1 0,1 1 0,-1-1 0,0 0-1,0 0 1,1 0 0,-1 1 0,0-1 0,0 0 0,1-2 0,4-3-17,0-1 0,0 0-1,0 0 1,-1-1 0,7-12-1,3-5-68,1 1 1,3-6-586,-5 13-8486</inkml:trace>
</inkml:ink>
</file>

<file path=ppt/ink/ink2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00:51.40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85 4160,'8'2'697,"1"-1"0,-1 0 0,0 0 1,1-1-1,-1 0 0,0 0 0,1-1 0,-1 0 1,0-1-1,12-3 0,-7 0-306,0 0 0,0 0 0,-1-2 0,1 1 0,14-12 1,-24 16-352,-1 0 1,0 0 0,0 0-1,0-1 1,0 1-1,3-5 1,-5 7-48,1 0 0,-1-1 0,0 1-1,0-1 1,0 1 0,1-1 0,-1 1 0,0 0 0,0-1-1,0 1 1,0-1 0,0 1 0,0-1 0,0 1 0,0-1-1,0 1 1,0-1 0,0 1 0,0-1 0,0 0 0,-1 1-29,1-1 1,-1 1 0,1 0 0,-1-1 0,1 1 0,-1 0-1,1-1 1,-1 1 0,1 0 0,-1 0 0,1-1-1,-1 1 1,0 0 0,1 0 0,-1 0 0,1 0-1,-1 0 1,1 0 0,-1 0 0,0 0 0,0 0 0,-11 1 138,0 1 1,1 1-1,-1 0 0,1 0 1,-1 1-1,1 1 1,0 0-1,1 0 1,-14 9-1,21-11 29,-1-1 1,1 1-1,-1-1 0,1 1 0,0 0 0,0 0 1,0 1-1,1-1 0,-1 1 0,-3 6 1,5-9-83,1 0 1,-1 0-1,1 1 1,0-1-1,-1 0 1,1 0 0,0 1-1,0-1 1,0 0-1,0 1 1,0-1-1,0 0 1,0 0 0,1 1-1,-1-1 1,1 2-1,0-2 13,-1 1 0,1 0 0,1-1 0,-1 1 0,0-1 0,0 1 0,0-1 0,1 0 0,-1 1 0,1-1 0,-1 0 0,1 0 0,-1 0 0,3 1 0,2 1 49,1 0 0,-1-1-1,1 0 1,-1 0 0,1 0 0,0-1 0,0 0 0,9 0 0,7-1 113,26-3-1,-36 2-166,20 1 22</inkml:trace>
</inkml:ink>
</file>

<file path=ppt/ink/ink2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00:54.23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35 4 3552,'1'-4'4222,"0"10"-3308,0 16-882,-23 174 2661,15-73-2147,-1 0 113,7-87-190,2-22 147,-1-14-597,0 0 1,0 0-1,0 0 1,0 0-1,0 0 1,0 0-1,0 0 1,0 0-1,0 0 1,0 0-1,0 0 0,0 1 1,0-1-1,0 0 1,0 0-1,0 0 1,0 0-1,0 0 1,0 0-1,0 0 1,0 0-1,0 0 1,0 0-1,0 1 1,0-1-1,0 0 1,0 0-1,0 0 0,0 0 1,0 0-1,0 0 1,0 0-1,0 0 1,0 0-1,0 0 1,0 0-1,0 0 1,0 0-1,0 1 1,1-1-1,-1 0 1,0 0-1,0 0 0,0 0 1,0 0-1,0 0 1,0 0-1,0 0 1,0 0-1,0 0 1,0 0-1,1 0 1,-1 0-1,0 0 1,0 0-1,0 0 1,0 0-1,0 0 1,0 0-1,0 0 0,0 0 1,0 0-1,1 0 1,13-23 451,-1 0 0,15-34 1,9-18-356,-27 59-270,0 1-1,0 0 0,19-19 1,-23 28 47,-1 0 0,1 1 1,1 0-1,-1 0 0,1 1 1,-1-1-1,1 2 1,1-1-1,-1 1 0,12-4 1,-18 7 105,0-1 1,1 1-1,-1 0 1,0-1-1,0 1 1,1 0-1,-1 0 1,0 0-1,0 0 1,0 0-1,1 1 1,-1-1-1,0 0 1,0 0-1,1 1 1,-1-1-1,0 1 1,0-1-1,0 1 1,0-1-1,0 1 1,0 0-1,0 0 1,0-1-1,0 1 1,0 0-1,0 0 1,0 0-1,-1 0 1,1 0-1,0 0 1,-1 0-1,2 2 1,-1 0 19,0 0-1,-1 0 1,1 0 0,0 0-1,-1 0 1,0 0 0,0 0 0,0 0-1,0 0 1,0 0 0,0 0-1,-1 0 1,-1 5 0,-7 20 174,-1 0 0,-1-1 0,-2 0 1,0-1-1,-2-1 0,-1 0 0,-1-1 0,-37 41 0,50-61-130,1 0 0,-1-1-1,0 0 1,0 0-1,0 0 1,0 0 0,0 0-1,-1-1 1,1 0-1,-1 0 1,1 0-1,-1 0 1,0-1 0,-9 2-1,13-3-46,0 0 0,1 0 0,-1 0 0,0 0 0,1 0 0,-1 0 0,1 0 0,-1 0 0,0-1 0,1 1 0,-1 0 0,1 0 0,-1 0 0,1-1 0,-1 1 0,1 0 0,-2-2 0,2 2-26,0 0-1,0 0 1,0-1-1,-1 1 1,1 0-1,0-1 1,0 1-1,0 0 0,0 0 1,0-1-1,0 1 1,0 0-1,0-1 1,0 1-1,0 0 1,0-1-1,0 1 1,0 0-1,0-1 0,1 1 1,-1 0-1,0 0 1,0-1-1,0 1 1,1-2-15,0 1 1,0 0-1,0 0 1,-1 0-1,1 0 1,1 0 0,-1 0-1,0 0 1,0 0-1,0 0 1,0 0-1,3 0 1,8-3-30,0 1 1,17-3 0,-7 2 47,95-12 20,-78 12 13,-1-1 0,1-2 0,50-17 1,-78 20 32,0 0 0,-1-1 1,1 0-1,-1-1 0,0 0 1,-1-1-1,1 0 1,-1 0-1,-1-1 0,1 0 1,-1-1-1,-1 1 0,0-2 1,0 1-1,10-18 0,-13 19-58,0 0-1,0 0 0,-1-1 0,1 1 0,-2-1 1,1 0-1,-2 1 0,3-16 0,-4 23-19,0 0 0,0 0 1,0 1-1,0-1 0,0 0 0,0 0 0,0 0 0,0 0 0,0 1 1,0-1-1,0 0 0,-1 0 0,1 1 0,0-1 0,0 0 0,-1 0 0,1 1 1,-1-1-1,1 0 0,-1 0 0,1 1 0,-1-1 0,1 1 0,-1-1 1,1 1-1,-1-1 0,0 1 0,1-1 0,-1 1 0,0-1 0,0 1 1,1 0-1,-1-1 0,0 1 0,0 0 0,1 0 0,-1-1 0,0 1 1,0 0-1,0 0 0,1 0 0,-1 0 0,-2 0 0,0 1-24,0 0 0,0 0 0,0 0 0,0 0 1,0 0-1,0 1 0,0-1 0,0 1 0,-2 2 0,0 0 11,0 1-1,0 0 1,1 0 0,0 0 0,-7 11 0,7-10 10,-2 5 14,-1 0 0,2 0 0,-1 1 0,2 0 0,-1 0 0,-2 15 0,5-19 8,1 0 1,-1 0-1,2 0 1,-1 0 0,1 0-1,0 1 1,1-1-1,0 0 1,0 0-1,4 12 1,-3-15 21,0 0 1,1 0-1,-1-1 1,1 1-1,0-1 1,0 1-1,0-1 1,1 0-1,0 0 1,0 0-1,8 5 1,-10-7 25,1 0 1,0 0 0,1 0 0,-1-1 0,0 1 0,0-1-1,1 0 1,-1 0 0,1 0 0,-1 0 0,1-1-1,-1 1 1,1-1 0,-1 0 0,1 0 0,0 0 0,6-2-1,-3 0 36,0-1-1,0 1 1,-1-1-1,1-1 0,-1 1 1,12-10-1,31-30 74,-34 29-187,57-63-67,-63 69 42,8-7 23,-1 1 1,2 0 0,26-15-1,-16 16 58,-31 13-51,0 0-1,-1 0 1,1 1 0,0-1-1,0 1 1,-1 0 0,1 0-1,0 0 1,0 0 0,0 1-1,0-1 1,0 1 0,-3 2-1,-2 3-37,0 0-1,1 1 0,-7 8 0,13-15 47,-7 10-2,0 1 0,1-1 0,0 1 0,1 0 0,0 1 0,1-1 0,1 1 0,0 0 0,1 1 0,0-1 0,1 0 0,-1 26-1,3-33 20,0-1-1,1 1 1,-1-1-1,1 1 0,0-1 1,1 1-1,-1-1 1,1 0-1,0 0 0,5 10 1,-5-12 23,0-1 0,0 1 0,0-1-1,0 0 1,1 1 0,-1-1 0,1 0 0,-1-1 0,1 1 0,0 0 0,-1-1 0,1 1 0,0-1 0,0 0 0,0 0 0,0 0-1,0 0 1,0 0 0,1-1 0,2 1 0,10-1 57,0-1 0,0-1 1,0 0-1,0-1 0,21-6 0,-22 5-24,23-6 18,-1-2 0,49-22 0,-62 22-75,-1-1 0,0 0 0,-1-2-1,28-22 1,-47 33-8,20-17 220,-22 20-234,0 0 0,0 0 1,0-1-1,0 1 0,0-1 0,0 1 0,0-1 1,0 1-1,0-1 0,-1 1 0,1-1 0,-1 0 1,1-2-1,-1 4 14,0 0 0,0-1 1,0 1-1,0 0 1,0 0-1,0 0 0,0-1 1,0 1-1,0 0 0,0 0 1,0 0-1,0 0 0,0-1 1,0 1-1,-1 0 0,1 0 1,0 0-1,0 0 0,0 0 1,0-1-1,0 1 0,0 0 1,-1 0-1,1 0 0,0 0 1,0 0-1,0 0 1,0 0-1,0-1 0,-1 1 1,1 0-1,0 0 0,0 0 1,0 0-1,-1 0 0,1 0 1,0 0-1,0 0 0,0 0 1,0 0-1,-1 0 0,1 0 1,-12 6-144,-19 20 79,1 2 0,2 0 0,-44 57 0,67-78 56,0 0 1,0 1 0,-3 8 0,7-14 32,0 0 0,0 1 0,0-1 0,0 0 1,0 1-1,1-1 0,-1 1 0,1-1 1,0 1-1,0-1 0,0 1 0,0-1 1,0 1-1,1 4 0,0-6 8,0 0 1,-1 0-1,1 0 0,0 0 0,-1 0 1,1 0-1,0 0 0,0 0 0,0 0 1,0-1-1,0 1 0,0 0 0,0-1 0,0 1 1,0-1-1,0 1 0,0-1 0,0 1 1,0-1-1,0 0 0,0 0 0,1 1 1,-1-1-1,0 0 0,0 0 0,0 0 1,1 0-1,-1 0 0,1-1 0,5 0 95,-1 0-1,0 0 1,0-1-1,7-2 1,-2 0-73,-1-1 1,1-1-1,-1 0 0,0 0 1,-1-1-1,0 0 1,0 0-1,0-1 1,-1 0-1,0-1 0,-1 0 1,0 0-1,12-20 1,-8 9-110,-1-1 1,-1 0 0,-1-1-1,-1 0 1,-1 0 0,4-25-1,-9 38-186,-2 9-4,-5 13-105,2-3 356,-2 5-47,1 0 0,0 0 0,1 1 0,1-1 0,-2 17 0,3-5 48,0 1 0,4 34 0,-2-55 45,1 0 0,0 0 1,0 0-1,1 0 0,0 0 1,4 9-1,-6-14-12,1-1 0,0 0-1,0 0 1,-1 1 0,1-1 0,0 0-1,0 0 1,0 0 0,0 0 0,0 0-1,1 0 1,-1 0 0,0 0 0,0-1 0,3 2-1,-2-1 0,-1-1 0,1 0 0,-1 0-1,1 0 1,-1 0 0,1 0 0,0 0 0,-1 0-1,1-1 1,-1 1 0,1 0 0,-1-1-1,1 1 1,-1-1 0,0 0 0,1 1 0,-1-1-1,2-2 1,3-1 18,0-1 0,0 0 0,0 0-1,-1 0 1,0-1 0,0 0 0,-1 0 0,5-8 0,27-56 51,-30 57-118,41-102-10,-14 32-367,-31 79 325,-1 2-44,-1 3-1,-4 13-75,-9 127-206,10-112 447,0 0-1,3 59 1,7-51 473,-7-36-492,0 1 1,0-1-1,1 0 0,-1 1 0,1-1 1,-1 0-1,1 0 0,-1 1 1,1-1-1,0 0 0,-1 0 0,1 0 1,0 0-1,0 0 0,0 0 0,0 0 1,0 0-1,0 0 0,0-1 1,0 1-1,1 0 0,1 0 0,-1 0 9,-1-1-1,1-1 0,-1 1 1,1 0-1,-1 0 0,0-1 0,1 1 1,-1 0-1,1-1 0,-1 0 1,0 1-1,1-1 0,-1 0 0,2-1 1,18-16 186,-15 12-158,25-24 5,-2-2 1,-2-1-1,28-42 0,-27 36-248,-25 35 93,-2 2 38,0 0 0,0 0-1,1 1 1,-1-1 0,1 0-1,-1 1 1,3-2 0,-4 3 34,1 0 1,-1-1-1,0 1 0,1 0 1,-1 0-1,1 0 0,-1 0 1,1 0-1,-1 0 1,1 0-1,-1 0 0,0 0 1,1 0-1,-1 0 0,1 0 1,-1 1-1,1-1 1,-1 0-1,1 0 0,-1 0 1,0 1-1,1-1 0,-1 0 1,0 0-1,1 1 0,-1-1 1,1 0-1,-1 1 1,0-1-1,0 0 0,1 1 1,-1-1-1,0 0 0,0 1 1,1-1-1,-1 1 1,0-1-1,0 1 0,0-1 1,0 1-1,3 7-34,0 0-1,-1 0 1,0 1 0,0-1-1,-1 1 1,0-1 0,-1 1-1,0 8 1,1-2-50,3 25 0,-3-33 100,11 44 41,-11-47-15,1 0 0,-1 0 0,1 0 0,0 0 0,0-1 0,0 1 0,1-1 0,-1 1 0,1-1 1,3 3-1,-5-5 2,1 0 1,-1 0 0,0 0-1,1 0 1,-1 0 0,1-1-1,0 1 1,-1-1-1,1 1 1,0-1 0,-1 1-1,1-1 1,0 0 0,-1 0-1,1 0 1,0 0 0,-1 0-1,1-1 1,0 1-1,-1 0 1,1-1 0,0 1-1,-1-1 1,1 1 0,1-2-1,2-1 36,0 1 0,0-1 0,-1-1 0,1 1 0,-1-1 0,8-7 0,-2-1-46,-1 0 1,0 0-1,11-22 1,17-44-30,-16 33 6,-12 25-23,2-5-255,29-45 0,-40 70 264,1 0 1,-1-1-1,0 1 0,0-1 1,1 1-1,-1 0 1,0-1-1,1 1 0,-1-1 1,0 1-1,1 0 1,-1-1-1,0 1 1,1 0-1,-1 0 0,1-1 1,-1 1-1,1 0 1,-1 0-1,1 0 1,-1 0-1,0-1 0,1 1 1,-1 0-1,1 0 1,-1 0-1,2 0 0,-2 1 3,1-1-1,0 1 0,-1-1 1,1 0-1,-1 1 0,1 0 1,-1-1-1,1 1 0,-1-1 1,0 1-1,1-1 0,-1 1 1,0 0-1,1-1 0,-1 1 1,0 1-1,2 3-34,-1 0 1,0 0 0,0 1-1,0 7 1,-2 25 8,0 1-1,-3-1 1,-1 1 0,-15 51 0,18-84 66,0 0-1,-1 0 1,-4 9-1,1-4 254,6-10-274,-1-1 0,1 1 1,0-1-1,0 1 0,-1-1 0,1 1 1,0-1-1,-1 1 0,1-1 1,0 1-1,-1-1 0,1 0 0,0 1 1,-1-1-1,1 0 0,-1 1 1,1-1-1,-1 0 0,1 0 0,-1 1 1,1-1-1,-1 0 0,1 0 1,-1 0-1,1 0 0,-1 1 0,1-1 1,-1 0-1,0 0 0,1 0 1,-1 0-1,1 0 0,-1-1 0,1 1 1,-1 0-1,1 0 0,-1 0 1,1 0-1,-1-1 0,1 1 0,-1 0 1,1 0-1,-1-1 0,1 1 1,-1 0-1,1-1 0,-1 1 0,1-1 1,0 1-1,-1 0 0,1-1 1,0 1-1,-1-1 0,1 0 0,-2-2-19,-1 0 0,1 0 0,0 0-1,1 0 1,-1-1 0,0 1 0,-1-7-1,1 6-67,1-2-44,6-7-158,-4 12 266,0 1 1,0-1-1,0 1 1,0 0-1,0-1 1,0 1 0,1 0-1,-1-1 1,0 1-1,0 0 1,0 0-1,1 0 1,-1 0-1,0 1 1,0-1-1,0 0 1,1 0 0,0 1-1,8 0-10,16-3 62,0 0 0,0-2 0,-1-1 0,1-2 0,30-11 0,-29 8 12,-1-1 1,0-2-1,0 0 0,-2-2 1,24-18-1,-39 26-34,0 1-1,0-2 0,-1 1 1,0-1-1,0 0 0,-1-1 1,0 0-1,0 0 0,-1-1 1,-1 1-1,8-18 0,-11 24-26,-1 0-1,-1 0 1,1 0-1,0 0 0,-1 0 1,1 0-1,-1-4 1,0 6 0,0 0 1,0 1 0,0-1 0,-1 0 0,1 0 0,0 1-1,0-1 1,0 0 0,-1 0 0,1 1 0,0-1 0,-1 0-1,1 0 1,-1 1 0,1-1 0,-1 1 0,1-1 0,-1 0-1,1 1 1,-1-1 0,0 1 0,1-1 0,-1 1 0,0 0-1,1-1 1,-1 1 0,0 0 0,0-1 0,1 1 0,-1 0-1,0 0 1,0 0 0,0 0 0,-1-1 0,-2 2-32,0-1 1,0 1 0,0 0 0,0 0 0,0 0-1,0 0 1,0 1 0,0-1 0,0 1 0,1 0-1,-1 0 1,1 1 0,-1-1 0,-5 6 0,-4 4-73,1 0 1,-15 19-1,14-15 105,-19 35 0,26-42 33,2 1 1,-1-1-1,1 1 0,1 1 1,-4 15-1,6-24-2,1 1 0,0 0 1,0-1-1,0 1 0,0 0 0,0-1 0,0 1 1,1 0-1,-1-1 0,1 1 0,0 0 0,0-1 1,0 1-1,0-1 0,0 0 0,2 3 0,0-2 40,-1 1-1,1-1 0,0-1 1,0 1-1,0 0 0,0-1 1,1 1-1,-1-1 0,7 3 1,4 1 101,1-1 1,0 0-1,0-1 1,21 2-1,3 1 145,73 2-1,-89-9-276,-1-1 0,0-1 0,-1-1 0,42-11 0,-31 6-108</inkml:trace>
</inkml:ink>
</file>

<file path=ppt/ink/ink2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00:56.94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15 128 3072,'-11'-1'5277,"11"1"-5228,0 0 0,0 0 0,0 0 0,0 0 0,0 0 0,0 0 0,0 0 0,-1 0 0,1 0 0,0 0 0,0 0 0,0 0 0,0 0 0,0 0 0,0-1 0,0 1 0,0 0 0,0 0 0,0 0-1,-1 0 1,1 0 0,0 0 0,0 0 0,0 0 0,0 1 0,0-1 0,0 0 0,0 0 0,0 0 0,0 0 0,-1 0 0,1 0 0,0 0 0,0 0 0,0 0 0,0 0 0,0 0 0,0 0 0,0 0 0,0 0 0,0 0 0,0 0 0,0 0 0,0 0 0,0 1 0,0-1 0,0 0 0,0 0 0,0 0 0,-1 0 0,1 0 0,0 0 0,0 0 0,0 0-1,0 0 1,0 1 0,0-1 0,0 0 0,0 0 0,0 0 0,0 0 0,1 0 0,-1 0 0,0 0 0,0 4-248,18 369 3218,-18-334-2680,-1-30-88,1-1 0,0 0 0,3 16 1,-2-21 780,-1-5-336,1-11-27,0-19-181,-2-32-304,4-109 2,-1 142-326,1 0-1,2 1 0,13-44 1,-10 47 45,-5 15 17,0 1 0,1-1 0,0 1-1,1 0 1,0 0 0,1 0 0,7-10 0,-12 20 51,0-1 1,1 1 0,-1-1 0,0 1-1,1 0 1,0-1 0,-1 1-1,1 0 1,0 0 0,-1 0 0,1 0-1,0 0 1,0 0 0,0 1-1,0-1 1,0 1 0,0-1-1,-1 1 1,1 0 0,0 0 0,0 0-1,1 0 1,-1 0 0,0 0-1,-1 0 1,1 1 0,0-1 0,0 1-1,0-1 1,0 1 0,0 0-1,0 0 1,0 0 0,-1 0-1,1 0 1,0 0 0,-1 0 0,1 1-1,-1-1 1,1 0 0,-1 1-1,2 1 1,2 4 14,0-1 0,-1 1 0,0 0 0,0 0 1,0 0-1,-1 0 0,3 8 0,0 6 73,5 29 0,-9-41-26,-1 0-1,0 0 1,0 0 0,-1 0 0,0 0 0,-1 0 0,1 0-1,-2 0 1,1 0 0,-2 0 0,1 0 0,-1-1 0,0 1-1,-1-1 1,0 0 0,-8 14 0,7-15 53,0 0 0,0 0 0,0 0 0,-1 0 1,0-1-1,-13 10 0,14-12-22,-1-1-1,1-1 1,-1 1 0,0-1 0,1 0-1,-1 0 1,0 0 0,0-1 0,0 0-1,0-1 1,-1 1 0,-7-1 0,42 0-559,2-1 627,0 1 0,0 1 0,35 8-1,-19 1-37,-21-6 52,0 2 1,0 1-1,-1 1 0,35 16 1,-52-21-358,4 2 976,-11-5-833,0 0 0,0 0 0,0 0 0,0 0 0,0 0 0,0 0 0,0 0 0,1 0 0,-1 0 0,0 0 0,0 1 0,0-1 0,0 0 0,0 0 0,0 0 0,0 0 0,0 0 0,0 0 0,1 0 0,-1 0 0,0 0 0,0 0 0,0 1 0,0-1 0,0 0 0,0 0 0,0 0 0,0 0 0,0 0 0,0 0 0,0 0 0,0 1 0,0-1 0,0 0 0,0 0 0,0 0 0,0 0 0,0 0 0,0 0 0,0 1 0,0-1 0,0 0 0,0 0 0,0 0 0,0 0 0,0 0 0,0 0 0,-1 0 0,1 0 0,0 1 0,0-1 0,0 0 0,0 0 0,0 0 0,-15 20-12819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3:10:04.60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34 88 5632,'-19'-8'2560,"5"4"4544,24 4-5697,9-3 865,9-3-1344,25-2 192,3 4-640,29-8-96,5 3-224,1-3-320,-8 3 96,-6 0-1248,-15 6 704</inkml:trace>
</inkml:ink>
</file>

<file path=ppt/ink/ink2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00:57.83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20 156 3328,'-5'-3'468,"4"2"-387,1 1 1,-1-1-1,0 1 1,1-1-1,-1 1 1,0 0 0,1-1-1,-1 1 1,0 0-1,0-1 1,1 1-1,-1 0 1,0 0 0,0 0-1,0 0 1,1 0-1,-3 0 1,30-1 5714,56-6-3918,152-39 98,-71 12-1402,-103 23-355,171-28 370,-187 34-568,-1 2-1,1 2 1,54 6-1,-41 7-238,-34-8 58</inkml:trace>
</inkml:ink>
</file>

<file path=ppt/ink/ink2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00:59.08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0 217 3808,'0'0'3338,"5"-6"-308,12-10-994,-14 13-1813,0 0 1,1 0-1,-1 0 1,1 0-1,0 0 0,6-2 1,-6 2-179,0 1 0,1 0 1,0 1-1,-1-1 0,1 1 1,0 0-1,9-1 0,-13 2-53,0 0 1,0 0-1,0 1 0,0-1 0,0 0 0,-1 0 0,1 1 1,0-1-1,0 1 0,0-1 0,0 1 0,-1-1 0,1 1 1,0 0-1,0-1 0,-1 1 0,1 0 0,-1-1 0,1 1 1,0 0-1,-1 0 0,1 0 0,-1-1 0,1 3 0,8 25 92,-7-19-41,6 27 275,4 44 0,4 20 327,-13-86-451,1-1-1,0 1 1,1-1-1,1 0 1,6 12-1,-9-20-67,0-1-1,0 1 0,0-1 0,0 0 0,1 0 0,6 5 0,-9-8-80,1 0-1,-1 0 1,1 0-1,-1 0 1,1 0-1,-1 0 1,1-1 0,-1 1-1,1-1 1,0 1-1,-1-1 1,1 0-1,0 0 1,-1 0-1,1 0 1,0 0-1,-1 0 1,1 0 0,0 0-1,-1 0 1,1-1-1,0 1 1,-1-1-1,4-1 1,0-1 53,-1 0 0,1 0 0,0 0 1,-1-1-1,0 0 0,1 0 0,-2 0 0,1 0 1,0-1-1,3-7 0,5-8 83,12-27 0,-17 31-125,11-24 16,19-66-1,3-50-118,-38 148 31,0 0 0,0 0-1,1 0 1,7-14-1,-8 19 34,0 0 0,0 0 0,1 0 0,-1 0 0,1 1-1,-1-1 1,1 1 0,0-1 0,0 1 0,0 0 0,0 0-1,0 1 1,1-1 0,3-1 0,10-2 116,0 1-1,0 1 1,32-2-1,-15 2-43,89-8-4,-123 10-103,1 1 0,-1 0 0,1 0 0,0 0 0,-1 0 0,1 0 0,0 0 0,-1 0 0,1 0-1,0 0 1,-1 0 0,1 0 0,0 0 0,-1 0 0,1 0 0,-1 0 0,1 1 0,0-1 0,-1 0 0,1 1 0,-1-1 0,1 0 0,-1 1 0,1-1 0,-1 0 0,1 1-1,-1-1 1,1 1 0,-1-1 0,1 1 0,0 0 0,-1 1-388,0 0 0,0-1 0,0 1 1,0-1-1,0 1 0,-1 0 0,1-1 0,0 1 0,-1 0 0,1-1 0,-1 1 0,1-1 0,-1 1 0,-1 1 1,-10 17-4310,2 3 1590</inkml:trace>
</inkml:ink>
</file>

<file path=ppt/ink/ink2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00:59.68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37 1 3808,'5'0'8698,"-7"2"-8443,0-1 0,1 1 0,-1 0 0,1 0 0,0 0-1,-1 0 1,-1 4 0,-2 4 245,2-5-368,0 1 0,0 0 0,1-1 0,-1 1 0,1 0 1,1 0-1,-1 0 0,0 12 0,1-15-124,1-1 1,0 0-1,0 1 1,0-1-1,0 0 1,0 1-1,0-1 1,1 0-1,-1 0 1,1 1-1,0-1 1,-1 0-1,1 0 1,0 0-1,0 0 1,1 0-1,-1 0 1,0 0-1,1 0 1,-1 0-1,1 0 1,-1-1-1,1 1 1,0-1-1,0 1 1,3 1 0,-3-2-226,-1-1 1,0 1 0,0-1 0,1 0-1,-1 0 1,0 0 0,1 0 0,-1 0-1,0 0 1,1 0 0,-1 0 0,0 0-1,1-1 1,-1 1 0,0-1 0,0 1 0,1-1-1,-1 1 1,2-2 0,4-1-1331,11-1-469</inkml:trace>
</inkml:ink>
</file>

<file path=ppt/ink/ink2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01:00.08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25 37 4160,'-14'-21'1856,"14"14"-1600,-5 2 672,0 2-992,10 3 32,-5 3-384,9 6 256,-4 3-1856,0 9 1120</inkml:trace>
</inkml:ink>
</file>

<file path=ppt/ink/ink2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01:00.43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41 4480,'0'0'1445,"1"1"-885,0 0-318,0 1-1,0-1 0,0 0 1,0 1-1,0-1 1,-1 1-1,1-1 1,0 1-1,-1-1 1,0 1-1,1 0 1,-1 2-1,4 25 2282,-4-19-1785,1 12 411,-1-18-973,0 1 1,0-1-1,0 0 0,0 0 0,1 0 1,0 0-1,0 1 0,0-1 1,3 6-1,-4-10-148,0 0 0,0 1 1,0-1-1,0 0 0,0 0 1,0 0-1,1 0 0,-1 0 0,0 1 1,0-1-1,0 0 0,0 0 0,0 0 1,1 0-1,-1 0 0,0 0 1,0 0-1,0 0 0,1 1 0,-1-1 1,0 0-1,0 0 0,0 0 0,1 0 1,-1 0-1,0 0 0,0 0 1,0 0-1,1 0 0,-1 0 0,0 0 1,0 0-1,0-1 0,1 1 0,-1 0 1,0 0-1,0 0 0,0 0 1,0 0-1,1 0 0,-1 0 0,0 0 1,0-1-1,0 1 0,0 0 0,0 0 1,1 0-1,-1 0 0,0-1 1,0 1-1,6-11 390,-5 8-230,58-76 293,-40 55-472,-17 22-50,4-5-28,0-1-1,0 1 1,0 1-1,12-10 1,-17 15 103,1 0 1,-1 0-1,1 0 0,-1 0 1,0 1-1,1-1 1,0 0-1,-1 1 0,1-1 1,-1 1-1,1-1 1,0 1-1,-1 0 0,1 0 1,0 0-1,-1 0 1,1 0-1,-1 0 0,1 0 1,0 0-1,-1 1 1,1-1-1,0 1 0,-1-1 1,1 1-1,-1 0 1,1-1-1,-1 1 0,1 0 1,-1 0-1,0 0 1,2 2-1,0-1 53,0 1 0,0 0-1,-1 0 1,1 1 0,-1-1 0,0 0 0,0 1-1,0 0 1,-1-1 0,1 1 0,-1 0-1,2 6 1,0 25-827,-2-10-2729,-1-19 2209,0 3-1321</inkml:trace>
</inkml:ink>
</file>

<file path=ppt/ink/ink2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01:03.29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 71 3552,'0'-1'221,"0"-1"-1,-1 1 1,1 0 0,-1 0-1,1-1 1,-1 1 0,0 0-1,1 0 1,-1-1-1,0 1 1,0 0 0,0 0-1,0 0 1,0 0 0,-2-1-1,-5-10 4100,9 12-4180,0 1-1,-1-1 0,1 0 1,0 0-1,-1 0 1,1 0-1,0 0 0,0 1 1,-1-2-1,1 1 1,0 0-1,-1 0 0,1 0 1,0 0-1,0 0 0,-1 0 1,1-1-1,0 1 1,-1 0-1,1-1 0,0 1 1,0-1-1,10-2 271,39-6-95,0 2 0,0 2-1,67 3 1,3 3 101,-102-3 103,-18 2-634,1 0 0,-1 0 1,1 0-1,-1 0 0,0 0 0,1 0 0,-1-1 1,1 1-1,-1 0 0,1 0 0,-1-1 0,0 1 1,1 0-1,-1 0 0,0-1 0,1 1 0,-1 0 0,0-1 1,1 1-1,-1-1 0,0 1 0,0 0 0,0-1 1,1 1-1,-1-1 0,0 1 0,0 0 0,0-1 1,0 1-1,0-2 0</inkml:trace>
</inkml:ink>
</file>

<file path=ppt/ink/ink2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01:03.65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30 5408,'0'0'2432,"5"9"-2112,1-9 1504,2 0-1056,12-5 1408,4 5-1280,8-7 224,1 2-704,10-4-224,-1 9-128,0-7 0,-3 7-32,-6-5 128,-5 10-96,-3-10-1280,-3 5 640</inkml:trace>
</inkml:ink>
</file>

<file path=ppt/ink/ink2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01:18.51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63 65 2304,'3'-14'3051,"-5"20"762,0 0-3525,0 0-1,1 0 1,-1 1 0,2-1 0,-1 9 0,-1 7 193,-21 178 1071,14-46-842,-4 49 318,14-125 572,-1-75-325,-8-69-491,7-64-805,1 75 20,0 14-4,4-109-208,-2 131 210,1 0-1,0 0 1,1 0 0,1 0 0,1 1-1,12-25 1,-13 31-17,1 1 1,1 0-1,0 1 0,0-1 0,1 1 1,0 1-1,1-1 0,0 1 0,1 1 1,20-14-1,-20 16 8,0 0-1,1 1 1,-1 0 0,1 1 0,0 0-1,0 1 1,1 0 0,11-1 0,-15 3 21,0 0 1,0 1 0,0 0 0,0 1-1,-1-1 1,1 2 0,0-1-1,0 1 1,-1 0 0,1 0-1,-1 1 1,13 7 0,-16-8 29,-1 0 0,0 0 0,0 0 1,0 1-1,-1-1 0,1 1 0,-1 0 1,1-1-1,2 6 0,-4-7-19,0 1 0,0 0-1,0 0 1,-1 0 0,1 0-1,0 0 1,-1 0 0,1 0-1,-1 0 1,0 0 0,0 1-1,0-1 1,0 0 0,0 0-1,0 0 1,-1 0 0,0 4-1,-3 5 55,-1 0 0,0-1-1,0 1 1,-1-1 0,0 0-1,-1 0 1,-9 9 0,3-5 48,1-1 0,-2 0 0,-28 20 0,33-27-66,0 0 0,-1-1 0,0 0 0,0 0 0,0-1 0,0-1 0,-21 5 0,30-8-89,0 0 0,0 0 1,0 0-1,0 0 0,0 0 1,0 0-1,0 0 0,0 0 0,0 0 1,1 0-1,-1-1 0,0 1 1,0 0-1,0-1 0,0 1 0,0 0 1,-1-2-1,1 2-74,1-1 0,-1 1-1,1-1 1,0 1 0,-1-1 0,1 0 0,0 1-1,0-1 1,0 1 0,-1-1 0,1 1 0,0-1-1,0 0 1,0 1 0,0-1 0,0 0-1,0 1 1,0-1 0,0 1 0,0-2 0,1-1-338,0 1-1,-1-1 1,1 1 0,0 0 0,1-1 0,-1 1 0,0 0 0,1 0 0,-1 0 0,1 0 0,3-4 0,3 0-1021,0 0 0,0 0 0,14-6 0,-22 12 1447,28-13-2242</inkml:trace>
</inkml:ink>
</file>

<file path=ppt/ink/ink2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01:20.22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0 439 3904,'1'0'90,"-1"0"-1,1 0 1,-1 0 0,1 0-1,-1 0 1,0 0 0,1 1-1,-1-1 1,1 0 0,-1 0-1,1 0 1,-1 1 0,0-1-1,1 0 1,-1 0 0,0 1-1,1-1 1,-1 0 0,0 1-1,1-1 1,-1 1 0,0-1-1,0 0 1,1 1 0,-1-1-1,0 1 1,0 0 0,9 8 1404,-3-5-583,-4-3-731,-1 0 0,1 0 0,1 0 0,-1 0 0,0 0 0,0 0 0,0 0-1,0 0 1,1-1 0,-1 1 0,0-1 0,0 0 0,1 0 0,-1 0 0,0 0 0,1 0-1,2-1 1,-1 0-98,-1 1-1,0-1 0,0-1 1,-1 1-1,1 0 0,0-1 1,0 1-1,-1-1 0,1 0 1,-1 0-1,1 0 0,-1 0 0,0-1 1,0 1-1,0 0 0,0-1 1,0 0-1,0 1 0,-1-1 1,1 0-1,-1 0 0,0 0 1,0 0-1,1-3 0,-1 1-53,1-1 0,-1 1 0,0 0-1,-1 0 1,1-1 0,-1 1-1,0 0 1,-1 0 0,1-1 0,-1 1-1,0 0 1,0 0 0,-4-10 0,4 14-35,1-1 1,-1 1 0,1 0 0,-1 0 0,0 0-1,0 0 1,1-1 0,-1 1 0,0 0 0,0 0 0,0 1-1,0-1 1,0 0 0,0 0 0,0 0 0,0 1-1,0-1 1,-1 0 0,1 1 0,0-1 0,0 1-1,-1 0 1,1-1 0,0 1 0,0 0 0,-1 0 0,1 0-1,0 0 1,-1 0 0,1 0 0,0 0 0,-1 0-1,1 0 1,0 1 0,-1-1 0,1 1 0,0-1-1,0 1 1,0-1 0,-1 1 0,1 0 0,0-1 0,0 1-1,0 0 1,0 0 0,0 0 0,0 0 0,0 0-1,0 1 1,-3 3 114,1 0 0,-1 0 1,1 0-1,1 1 0,-1-1 0,1 1 0,0 0 0,-3 11 0,3-4 118,-1 0 0,2 0 0,-1 16 1,3-14-89,0 0 1,1 0 0,1 0-1,1 0 1,0-1-1,1 1 1,7 15 0,-11-27-103,0-1-1,0 0 1,0 1 0,0-1 0,1 0 0,-1 0-1,1 0 1,-1 0 0,1 0 0,0-1 0,-1 1 0,1 0-1,0-1 1,0 1 0,0-1 0,1 0 0,-1 0-1,0 1 1,0-1 0,1-1 0,-1 1 0,0 0-1,1-1 1,-1 1 0,1-1 0,-1 0 0,6 0-1,-4 0 42,0-1-1,1 0 0,-1-1 1,0 1-1,0-1 0,1 1 1,6-6-1,27-20 237,-28 19-255,222-184 299,-196 156-693,-35 31-255,0 5 394,2 5 116,10 11-15,-11-14 104,0 0 0,0 1 0,0-1 0,0 1 0,3 4 0,0 5-6,-1 0 0,-1 1-1,0-1 1,2 20 0,-4-23 63,0 1 1,1-1-1,0 0 0,0 0 0,1 0 0,1 0 1,-1 0-1,1 0 0,8 11 0,-11-18-41,0-1 1,0 0-1,0 0 1,0 1-1,0-1 0,0 0 1,0 0-1,1 0 1,-1-1-1,0 1 0,1 0 1,-1 0-1,0-1 0,1 1 1,-1-1-1,1 1 1,-1-1-1,1 1 0,-1-1 1,1 0-1,-1 0 1,1 0-1,0 0 0,-1 0 1,1 0-1,-1 0 0,1-1 1,-1 1-1,1 0 1,-1-1-1,1 0 0,-1 1 1,1-1-1,-1 0 1,0 1-1,3-3 0,4-3 45,0 0 0,0-1-1,-1 0 1,11-14-1,-7 9-22,13-16 43,-14 15-131,2 1 1,-1 0 0,1 0 0,22-16-1,-23 21-52,-1 1-292,-10 7 379,1-1-1,-1 1 1,1-1 0,-1 1 0,0-1-1,1 1 1,-1-1 0,0 1 0,0 0-1,0-1 1,1 1 0,-1-1 0,0 1-1,0 0 1,0-1 0,0 1 0,0-1-1,0 1 1,0 0 0,0-1 0,-1 2-1,0 37 30,2 41 252,-1-73-216,1 1-1,0-1 0,1 0 0,-1 1 0,2-1 0,-1 0 1,1 0-1,4 7 0,-7-13-41,1 0 0,-1 0 0,1 0 1,0-1-1,-1 1 0,1 0 0,0-1 0,0 1 0,0 0 0,0-1 1,-1 1-1,1-1 0,0 1 0,0-1 0,0 1 0,0-1 0,0 0 1,0 0-1,0 1 0,0-1 0,0 0 0,0 0 0,0 0 0,0 0 1,1 0-1,-1 0 0,0 0 0,0-1 0,0 1 0,0 0 0,1-1 1,3-1 34,1 0 0,-1-1 0,1 0 0,5-4 0,-8 5-34,19-13 112,0-2 0,27-28 0,18-14-185,-49 44 3,-13 10-51,0 1 0,0 0 0,8-5 0,-13 9 98,0 0 0,1-1 1,-1 1-1,0 0 0,0 0 1,0 0-1,0 0 0,0 0 1,0 0-1,0 0 1,0 0-1,0 0 0,1 0 1,-1 0-1,0 0 0,0 0 1,0 0-1,0 0 0,0 0 1,0 0-1,0 0 0,1 0 1,-1 0-1,0 0 0,0 0 1,0 0-1,0 0 0,0 0 1,0 0-1,0 0 1,0 0-1,1 0 0,-1 0 1,0 0-1,0 0 0,0 0 1,0 0-1,0 0 0,0 0 1,0 1-1,0-1 0,0 0 1,0 0-1,1 0 0,-1 0 1,0 0-1,0 0 0,0 0 1,0 0-1,0 0 1,0 1-1,0-1 0,0 0 1,0 0-1,0 0 0,0 0 1,0 0-1,0 0 0,0 0 1,0 1-1,0-1 0,0 0 1,0 0-1,-2 7-77,2-7 53,-2 7 9,-1-1 0,2 1 0,-1 0 1,1 0-1,0 0 0,1 0 0,-1 0 0,2 14 0,0-18 29,0 0 1,-1 0-1,1 0 1,0-1-1,0 1 0,1 0 1,-1-1-1,1 1 0,-1-1 1,1 1-1,0-1 1,0 0-1,0 1 0,0-1 1,0 0-1,0 0 0,1-1 1,-1 1-1,0 0 1,1-1-1,0 0 0,-1 1 1,1-1-1,5 1 0,-4-1 29,0 0-1,0 0 0,0 0 0,0-1 0,0 0 0,0 0 1,0 0-1,0 0 0,0 0 0,0-1 0,0 0 0,-1 0 1,1 0-1,0 0 0,0 0 0,-1-1 0,1 0 0,0 0 1,-1 0-1,0 0 0,1 0 0,4-6 0,-4 5-15,-1-1-1,0 1 1,0-1-1,0 0 1,0 0-1,-1 0 1,0-1-1,0 1 1,0 0-1,0-1 1,0 0-1,-1 1 1,0-1-1,0 0 1,0 0-1,-1 1 1,0-1-1,0-8 1,0 10-46,0 1 0,-1-1 0,1 0 0,-1 1 0,0-1 0,0 1 1,1-1-1,-2 1 0,1-1 0,0 1 0,0 0 0,-1 0 0,1-1 1,-1 1-1,0 0 0,0 0 0,0 1 0,0-1 0,-3-3 0,0 3-16,0-1 0,0 1-1,0 0 1,0 0 0,-1 1-1,1 0 1,0-1 0,-10 1-1,4-1 57,9 2-30,-1-1 1,1 1 0,0 0-1,0-1 1,0 1-1,-1 0 1,1 1 0,0-1-1,0 0 1,-3 1-1,17-2-4,0 1 0,18 1 0,5 0-57,125-11 38,-118 6 44,-4 4 79,-38 3-120,0-1 0,0 1-1,0-1 1,-1 0 0,1 1-1,-1-1 1,0 3 0,-12 30 74,9-28-45,1 0 1,1 0-1,-1 0 1,1 1-1,1-1 0,-1 1 1,0 11-1,2-14 7,0 0 1,1-1-1,0 1 0,-1 0 0,1-1 0,2 5 0,-3-8 13,1 0 0,-1 1 0,1-1 0,-1 0 1,1 0-1,-1 0 0,1-1 0,-1 1 0,1 0 0,0 0 1,-1 0-1,1 0 0,0-1 0,0 1 0,0 0 0,0 0 1,0-1-1,0 1 0,0-1 0,0 1 0,0-1 0,0 0 0,0 1 1,0-1-1,0 0 0,0 1 0,0-1 0,0 0 0,0 0 1,0 0-1,0 0 0,3-1 0,-2 1 20,1-1-1,-1 0 1,0 0-1,1 0 1,-1 0-1,0 0 1,0-1 0,0 1-1,0 0 1,0-1-1,0 0 1,3-3-1,19-28 157,-17 23-139,9-15 61,-2-1 0,-1 0 0,-1 0-1,-1-1 1,12-44 0,-15 35-169,0-1 0,-3-1 0,3-71 0,-8 101 23,0 3-42,0 0 0,0 1 0,0-1 0,0 0 0,-1 0 0,0 1 0,0-1-1,0 1 1,-3-8 0,4 12 69,0-1 1,0 1-1,-1 0 0,1 0 0,0 0 0,0-1 0,0 1 0,0 0 0,0 0 0,0 0 0,0 0 0,0 0 0,0-1 1,0 1-1,-1 0 0,1 0 0,0 0 0,0 0 0,0 0 0,0 0 0,0-1 0,0 1 0,-1 0 0,1 0 1,0 0-1,0 0 0,0 0 0,0 0 0,-1 0 0,1 0 0,0 0 0,0 0 0,0 0 0,-1 0 0,1 0 0,0 0 1,0 0-1,0 0 0,0 0 0,-1 0 0,1 0 0,0 0 0,0 0 0,0 0 0,0 0 0,-1 0 0,1 1 0,0-1 1,0 0-1,0 0 0,0 0 0,0 0 0,-1 0 0,-2 5-36,-1-1 0,1 0 1,0 1-1,0 0 0,0 0 0,1 0 0,-3 7 1,-13 39 21,11-24-55,0 1-1,2-1 1,1 1-1,1 0 0,2 0 1,0 0-1,2 1 1,1-1-1,2 0 0,11 46 1,-7-34-1463,-7-29-306,1 0 1,1 0-1,0 0 0,4 11 0,2-9-885</inkml:trace>
</inkml:ink>
</file>

<file path=ppt/ink/ink2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01:20.59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120 25 7040,'-86'-12'3200,"63"3"-2752,13 6 0,10 6-320,10-3-544,9 0 224,18 0-1824,10 9 1088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3:10:07.72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239 829 3648,'0'-1'136,"0"1"0,-1-1-1,1 0 1,0 0 0,0 0 0,0 0 0,0 0 0,0 0-1,0 0 1,0 1 0,0-1 0,0 0 0,0-1 0,1-5 1322,-11-6 5171,9 12-6445,0 1 0,0-1 0,0 0 0,0 1 0,0-1 0,0 1 1,0 0-1,0-1 0,-1 1 0,1 0 0,0 0 0,0-1 0,0 1 0,0 0 0,-1 0 0,1 0 1,-2 1-1,0 0 14,0-1 0,0 1 1,0 0-1,0 1 0,0-1 1,-4 3-1,-1 2 141,-1 0 0,2 0 0,-9 9 0,-3 5-4,2 1-1,0 1 0,1 1 0,1 0 0,-12 28 1,21-39-189,0 1 1,1 0 0,-3 14 0,7-20-75,-1 0 1,1 0 0,0 0-1,1 0 1,-1 0-1,2 0 1,0 12 0,-1-19-48,1 1 0,-1 0 0,0-1 0,0 1 0,0 0 0,0-1 0,1 1 1,-1 0-1,0-1 0,0 1 0,1-1 0,-1 1 0,1-1 0,-1 1 0,0-1 0,1 1 1,-1-1-1,1 1 0,-1-1 0,1 1 0,-1-1 0,1 0 0,0 1 0,-1-1 0,1 0 1,-1 1-1,2-1 0,-1 0 3,1 0-1,-1 0 1,1 0 0,-1 0 0,0-1 0,1 1 0,-1 0-1,0-1 1,0 1 0,1-1 0,-1 1 0,0-1-1,2 0 1,1-2-47,0 0 1,0 0-1,0 0 0,-1-1 0,1 1 0,-1-1 0,0 0 0,3-4 0,14-31-210,-2-1 0,24-75 0,-42 114 228,1-4-259,-2 4 7,-4 12 185,3 7 211,0 0 0,1 0-1,2 25 1,0-37-102,-1 0-1,1 0 0,1 0 1,-1 0-1,1 0 0,0 0 1,1-1-1,-1 1 0,1-1 1,0 1-1,0-1 0,1 0 1,7 9-1,-8-12-2,-1 1 0,1 0 0,0-1 0,0 1 1,0-1-1,0 0 0,0 0 0,0 0 0,0 0 0,1-1 0,-1 1 0,1-1 1,0 0-1,-1 0 0,1 0 0,0-1 0,-1 1 0,1-1 0,0 0 0,0 0 1,-1 0-1,1-1 0,0 1 0,-1-1 0,1 0 0,4-1 0,18-8 192,36-19-1,-38 17-197,-6 4-14,-1-1 0,0 0 1,-1-1-1,0-1 0,-1-1 1,23-21-1,-18 10 8,0-2-1,-2 0 1,-2-2 0,0 1 0,17-42 0,6-27 34,-5-3 0,27-121 1,-53 188-113,-1 4-104,-1 0 0,-1 0-1,2-41 1,-10 56-154,3 12 306,0 0-1,0 0 0,-1 0 0,1 0 1,0 0-1,0 0 0,0 0 0,-1-1 0,1 1 1,0 0-1,0 0 0,-1 0 0,1 0 1,0 0-1,0 0 0,0 0 0,-1 0 0,1 0 1,0 0-1,0 0 0,0 0 0,-1 0 0,1 0 1,0 1-1,0-1 0,-1 0 0,1 0 1,0 0-1,0 0 0,-2 1 12,0 1-1,0-1 1,1 1-1,-1-1 1,1 1-1,-1 0 1,-1 2 0,-3 7-17,-1 0 1,2 0 0,0 0-1,-7 25 1,-8 48-56,-4 53 241,-11 211 0,34-320-54,0 0 1,2 0 0,7 45-1,-8-69-69,2 0 0,-1 0-1,0-1 1,1 1 0,-1 0 0,1-1-1,0 1 1,5 5 0,-7-8-36,1 0 1,0 0 0,0 0 0,0 0-1,0 0 1,0-1 0,0 1 0,0 0-1,0 0 1,0-1 0,0 1-1,1-1 1,-1 1 0,0-1 0,0 1-1,1-1 1,-1 0 0,0 0 0,0 1-1,1-1 1,-1 0 0,0 0-1,1 0 1,-1 0 0,0-1 0,0 1-1,1 0 1,-1-1 0,0 1-1,2-1 1,1-2 9,0 1 0,0-1 0,0 0 0,-1 0 0,1 0 0,-1 0 1,0 0-1,0-1 0,0 0 0,0 1 0,-1-1 0,1 0 0,-1 0 0,2-6 0,3-8 1,-1 0 0,5-22 0,-8 27-48,10-61-252,-4 17-171,-9 56 425,1 0-1,-1-1 1,1 1 0,0 0 0,-1 0-1,1 0 1,0 0 0,0 0 0,0 0-1,0 0 1,0 0 0,0 0 0,0 0-1,0 0 1,0 1 0,0-1 0,0 0 0,1 1-1,-1-1 1,0 1 0,0-1 0,1 1-1,-1 0 1,0-1 0,2 1 0,8-2 45,-1 1 0,16 0 0,-2 0-18,41-7 4,61-6-197,-63 8 216,-34 2 4,0 2-1,59 2 1,-87 0-35,1 0 0,0 0-1,-1 1 1,1-1 0,0 1 0,-1-1 0,1 1-1,-1-1 1,1 1 0,-1 0 0,1 0 0,-1-1-1,0 1 1,1 0 0,1 2 0,-2-2-9,-1 1 0,1-1 1,0 0-1,-1 0 0,1 0 1,-1 1-1,0-1 0,1 0 0,-1 0 1,0 1-1,0-1 0,0 0 0,0 1 1,0-1-1,0 0 0,0 1 0,0-1 1,0 0-1,-1 1 0,0 1 1,-1 4-5,-1 0 1,0 0-1,0 0 1,-1-1 0,0 1-1,-5 6 1,-33 37-102,27-33 76,6-7 14,-1 2 70,-16 22-1,24-30-33,0-1-1,-1 1 1,2 0-1,-1 0 1,0 0-1,1 0 1,0 0 0,0 0-1,0 1 1,0 7-1,1-10 1,0 0 0,0 0 0,0 0-1,1 0 1,-1 0 0,1 0 0,-1 0-1,1 0 1,0 0 0,-1-1 0,1 1 0,0 0-1,0 0 1,0-1 0,1 1 0,-1-1-1,0 1 1,1-1 0,-1 1 0,1-1 0,-1 0-1,1 0 1,-1 0 0,1 0 0,0 0 0,2 1-1,0-1 23,-1 1 1,1-1-1,-1-1 0,1 1 0,0 0 0,-1-1 0,1 0 1,0 0-1,0 0 0,-1 0 0,1-1 0,0 1 0,4-2 1,-4 0-35,0 1 0,-1 0 0,1-1 0,-1 0 0,1 0 0,-1 0 0,1 0 0,-1-1 1,0 1-1,0-1 0,0 1 0,-1-1 0,5-5 0,-4 3 9,0 0 0,-1 0-1,1-1 1,-1 1 0,0-1-1,0 1 1,0-1 0,0-9 0,0 5-29,-2-1 1,1 1 0,-1-1 0,-1 0 0,0 1 0,-1-1 0,0 1 0,0 0 0,-1-1 0,-4-9 0,5 16-48,1 1 1,-1-1-1,0 1 1,-1-1 0,1 1-1,-3-4 1,4 6 59,-1 0 1,1-1-1,0 1 0,-1 0 1,1 0-1,-1 0 0,1 0 1,-1 1-1,1-1 0,-1 0 0,0 1 1,1-1-1,-1 1 0,0-1 1,1 1-1,-1 0 0,-2 0 1,3 0 0,1-1 1,0 1 0,-1 0 0,1 0 0,0 0 0,-1 1 0,1-1 0,0 0 0,-1 0-1,1 0 1,0 0 0,0 0 0,-1 0 0,1 0 0,0 0 0,-1 1 0,1-1 0,0 0 0,0 0-1,-1 0 1,1 1 0,0-1 0,0 0 0,-1 0 0,1 0 0,0 1 0,0-1 0,0 0-1,0 1 1,-1-1 0,3 11 2,0-8 7,-1-1-1,0 0 0,1 0 0,0 1 1,-1-1-1,1 0 0,0 0 1,2 1-1,1 0 17,0 0-1,1 0 1,-1-1 0,0 0-1,1 0 1,0-1 0,-1 1-1,1-1 1,0-1 0,-1 1-1,1-1 1,0 0 0,0 0-1,0 0 1,0-1 0,-1 0-1,1 0 1,7-3 0,10-3 87,-1-1 1,1-2-1,22-12 1,-6 1-249,-21 10 172,0 1 1,1 1-1,0 1 0,0 1 0,27-7 0,-46 14-24,1 0-1,-1-1 1,1 1 0,-1 0-1,1 0 1,0 0 0,-1 0 0,1 0-1,-1 0 1,1 0 0,-1 0-1,1 0 1,-1 0 0,1 0-1,-1 0 1,1 1 0,-1-1 0,1 0-1,0 1 1,-1 12 89,-5 9-107,-2 0 1,-12 31 0,11-34 28,1 0 1,1 0-1,1 0 0,-3 22 1,6-31 30,2-8-36,-1 1 1,1-1 0,0 0-1,-1 0 1,1 0 0,0 0-1,1 4 1,-1-5-6,0-1-1,1 1 1,-1-1-1,0 1 1,1 0 0,-1-1-1,0 1 1,1-1-1,-1 1 1,1-1 0,-1 0-1,1 1 1,-1-1 0,1 1-1,-1-1 1,1 0-1,-1 1 1,1-1 0,0 0-1,-1 0 1,1 0-1,-1 1 1,1-1 0,0 0-1,-1 0 1,1 0-1,0 0 1,-1 0 0,1 0-1,-1 0 1,2 0 0,7-1 44,1 0 1,-1 0 0,1-1 0,-1-1 0,0 1-1,0-1 1,0-1 0,0 0 0,-1 0 0,9-5 0,11-10 87,37-30 0,-65 49-141,51-46-148,2-2-24,-23 19-20,-30 29 189,0 0 0,0 0 0,0 0 0,1 0 0,-1 0 0,0-1 0,0 1 0,0 0 0,0 0 0,0 0 0,1 0 0,-1 0-1,0 0 1,0 0 0,0 0 0,0 0 0,1 0 0,-1 0 0,0 0 0,0 0 0,0 0 0,0 0 0,0 0 0,1 0 0,-1 0 0,0 0 0,0 1 0,0-1 0,0 0 0,0 0-1,0 0 1,1 0 0,-1 0 0,0 0 0,0 0 0,0 0 0,0 1 0,0-1 0,0 0 0,0 0 0,0 0 0,1 0 0,-1 0 0,0 0 0,0 1 0,0-1 0,0 0 0,0 0-1,0 0 1,0 0 0,0 0 0,0 1 0,0-1 0,0 0 0,0 0 0,0 0 0,0 0 0,0 1 0,0-1 0,0 0 0,0 0 0,0 0 0,-1 0 0,1 1 0,-1 11-81,-1 4 78,0-1 1,1 1 0,0 0-1,2 16 1,1-7 59,-1-11-62,0 0 0,1 0-1,4 15 1,-4-24 23,0 0 0,-1-1 0,1 1 0,1-1 0,-1 0-1,1 0 1,-1 0 0,1 0 0,1 0 0,-1-1 0,0 1-1,1-1 1,3 3 0,-4-4 8,0 0-1,0-1 1,0 1 0,0-1-1,0 0 1,0 1-1,0-1 1,0-1 0,1 1-1,-1-1 1,0 1-1,1-1 1,-1 0 0,0 0-1,1 0 1,-1 0-1,0-1 1,0 0 0,1 1-1,-1-1 1,0 0-1,4-2 1,4-2 74,0-1-1,0 0 1,-1-1-1,18-14 1,-17 12-104,-1-1 0,0-1 0,0 1 0,-1-2 0,9-14 0,35-67 55,-46 79-38,175-292 27,-144 248 1,0 3-12,41-84 1,7-69-33,-81 193-33,-7 17-126,-10 27 23,10-25 138,-66 152-195,50-122 280,1 2 0,2 0 0,2 1 0,1 0 0,-12 75-1,8 51 61,16-138-128,0 1 1,2 0-1,1-1 1,8 32-1,-9-47 14,1-1 0,1 0 0,-1 0 0,1 0 0,1 0 0,0-1 0,0 1 0,1-1-1,0-1 1,0 1 0,1-1 0,0 0 0,0 0 0,1-1 0,0 0 0,0 0 0,12 6-1,-5-5-386,1 0-1,-1-1 0,1-1 0,0-1 0,0 0 0,1-1 0,-1 0 0,1-2 0,21 1 0,-36-2 1,0 0 1,0-1-1,0 1 0,0 0 0,1-1 0,-1 1 1,0-1-1,0 0 0,0 0 0,-1 0 1,1 0-1,0 0 0,0 0 0,0 0 0,-1 0 1,1-1-1,0 1 0,-1-1 0,0 1 0,1-1 1,0-1-1,0 0-468,0 0 0,-1 0 1,1 0-1,-1 0 0,0 0 1,0-1-1,0 1 0,-1 0 0,1 0 1,-1-1-1,0 1 0,1 0 1,-2-5-1,1 0 4,-1 0 0,-1 0 0,-2-11 0,-1 8 179,1 0-1,-8-12 1,11 23 613</inkml:trace>
</inkml:ink>
</file>

<file path=ppt/ink/ink2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01:21.34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142 655 4064,'-8'-5'1368,"7"5"-1170,1-1-1,-1 1 1,0-1-1,0 1 1,1-1-1,-1 1 0,0 0 1,0-1-1,0 1 1,0 0-1,1 0 1,-1 0-1,0-1 1,0 1-1,0 0 0,0 0 1,-1 1-1,-4 0 437,3-1-349,-1 1 1,1-1-1,-1 1 0,1 0 0,-1 1 0,1-1 0,0 0 1,-1 1-1,1 0 0,0 0 0,0 0 0,-4 3 1,-3 5 100,3-4-84,-1 1-1,2 0 1,-1 0-1,-9 14 0,15-18-225,-1-1-1,1 1 1,0 0-1,0 0 1,0 0-1,0 0 0,0 0 1,1 0-1,-1 0 1,1 0-1,0 0 1,0 0-1,0 0 1,0 0-1,0 0 0,1 0 1,-1 0-1,1 0 1,1 4-1,-1-5-31,0 0 0,0 0-1,0-1 1,0 1 0,0 0 0,0-1-1,0 1 1,0-1 0,1 0 0,-1 1-1,1-1 1,-1 0 0,1 0 0,-1 1-1,1-1 1,0-1 0,-1 1 0,1 0-1,0 0 1,0-1 0,-1 1 0,4 0-1,-4-1-12,0 0-1,0 0 0,0 0 0,0 0 1,1 0-1,-1 0 0,0 0 0,0 0 1,0-1-1,0 1 0,1 0 1,-1-1-1,0 1 0,0-1 0,0 1 1,0-1-1,0 0 0,0 1 0,0-1 1,0 0-1,-1 0 0,1 0 1,0 1-1,0-1 0,0 0 0,-1 0 1,1 0-1,-1 0 0,1 0 0,-1 0 1,1-1-1,-1 1 0,1 0 1,-1 0-1,0-2 0,2-7 41,0 1 0,-1-1 0,0 0 0,-1 1-1,0-1 1,-2-11 0,2 18-49,0-1-1,0 1 0,0 0 1,0 0-1,1-1 1,-1 1-1,1 0 1,0 0-1,0 0 1,0 0-1,1 0 1,-1 0-1,0 0 1,1 0-1,0 1 1,0-1-1,0 1 1,3-4-1,7-6 345,0 0 0,20-14-1,-18 15-195,0-2 21,-1 0 0,0-1-1,-1-1 1,20-31 0,0-4 158,37-86 1,13-60 209,-72 169-499,-4 12-49,-1 1-120,0 1 1,14-23-1,-19 36 104,0 0 1,0 0-1,0-1 0,0 1 1,0 0-1,0 0 0,0 0 1,0 0-1,0-1 0,0 1 1,0 0-1,0 0 0,0 0 1,0 0-1,1 0 0,-1-1 1,0 1-1,0 0 0,0 0 1,0 0-1,0 0 0,0 0 1,1 0-1,-1 0 1,0-1-1,0 1 0,0 0 1,0 0-1,0 0 0,1 0 1,-1 0-1,0 0 0,0 0 1,0 0-1,0 0 0,1 0 1,-1 0-1,0 0 0,0 0 1,0 0-1,0 0 0,1 0 1,-1 0-1,0 0 0,0 0 1,0 0-1,0 0 0,0 0 1,1 0-1,-1 0 0,0 1 1,0-1-1,0 0 0,0 0 1,0 0-1,1 0 0,-1 0 1,0 0-1,0 0 0,0 1 1,0-1-1,0 0 1,0 0-1,0 0 0,0 0 1,0 1-1,1-1 0,1 15-179,-1-1 122,-1 0 1,0 0 0,-3 19 0,0-5 7,-7 58-29,-25 108 1,-39 158 114,61-292 48,-3 15-29,-43 122-1,53-182 137,0-2-1,-15 27 1,18-36-124,3-4-31,-1 1 0,1 0 0,0 0 1,-1 0-1,1-1 0,-1 1 0,1 0 1,-1-1-1,1 1 0,-1 0 0,1-1 0,-1 1 1,0-1-1,1 1 0,-1 0 0,0-1 0,0 0 1,1 1-1,-1-1 0,0 1 0,0-1 1,0 0-1,1 0 0,-1 0 0,0 1 0,0-1 1,0 0-1,0 0 0,-1 0 0,2 0-20,0 0 0,0 0 0,-1 0-1,1-1 1,0 1 0,0 0 0,-1 0 0,1 0-1,0 0 1,0 0 0,-1 0 0,1-1 0,0 1-1,0 0 1,0 0 0,-1 0 0,1-1 0,0 1-1,0 0 1,0 0 0,-1 0 0,1-1 0,0 1-1,0 0 1,0 0 0,0-1 0,0 1 0,0 0-1,0-1 1,0 1 0,0 0 0,0-1 0,-1-5 28,1 0 1,0-1-1,0 1 1,0 0-1,1 0 1,0 0-1,0 0 1,3-7-1,0 1-31,0 0 0,1 1 0,9-17 0,-2 9-30,-1 2 0,2-1 0,0 2 1,30-29-1,-32 35-438,1 1 0,0 0 0,0 1 0,0 0 0,1 1 0,0 0 0,1 1 0,15-5 0,-21 9-617,-1 0 0,1 0 0,8 0 0,18 4-1910</inkml:trace>
</inkml:ink>
</file>

<file path=ppt/ink/ink2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01:22.3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404 21 3904,'0'-21'2245,"0"25"324,-1 37 670,-2 33-1714,-3 30-143,2-80-1022,-2 1 0,0-1 0,-14 33 0,17-48-252,-1-1 1,-1 1 0,1-1 0,-1 0-1,-1 0 1,1-1 0,-1 0 0,-1 0-1,1 0 1,-1 0 0,-1-1 0,1-1 0,-1 1-1,-11 5 1,10-6-15,-1-1-1,0 0 1,-1 0-1,1-1 1,0 0 0,-1-1-1,0-1 1,1 1-1,-1-2 1,0 1-1,0-2 1,-16-1-1,16 0-52,1 0 0,0 0 0,0 0 0,0-2 0,-13-5 0,21 8-50,1 1 0,-1-1 1,0 0-1,0 0 0,0-1 0,1 1 1,-1 0-1,0-1 0,1 1 1,-1-1-1,1 1 0,0-1 0,-1 0 1,1 1-1,0-1 0,0 0 0,0 0 1,0 0-1,1 0 0,-1 0 1,0 0-1,1 0 0,0 0 0,-1 0 1,1 0-1,0 0 0,0 0 0,0 0 1,0-1-1,0 1 0,1 0 0,0-4 1,-1 5-19,1 0 0,-1 0 0,1-1 0,-1 1 0,1 0 0,-1 0 0,1 0 0,0 0 0,-1 0 0,1 0 0,0 0 0,0 0 0,0 0 0,0 0 0,0 0 0,0 1 0,0-1 0,0 0 0,0 1 0,0-1 0,0 1 0,1-1 0,-1 1 0,0-1 0,0 1 0,1 0 0,-1 0 0,0 0 0,2 0 0,3 0 59,-1 0-1,1 1 1,-1 0 0,0 0 0,7 3 0,-9-3-5,12 4 237,-1 1 1,0 1 0,22 13 0,7 5 174,65 38 747,-22-12-404,-82-49-728,0 0 0,0 0 0,0-1 0,0 1 0,0-1 0,0 0 0,1 0 0,-1-1 0,7 1 0,-10-1-238,1 0 0,0 0 0,-1 0 0,1-1 0,-1 1 1,1-1-1,-1 1 0,1-1 0,-1 1 0,1-1 0,2-1 0,-3 1-287,0 0-1,0 0 1,0 0-1,0 0 1,0-1-1,0 1 1,-1 0 0,1 0-1,0 0 1,0-1-1,-1 1 1,1 0-1,-1-1 1,0 1-1,1-2 1,3-10-2574</inkml:trace>
</inkml:ink>
</file>

<file path=ppt/ink/ink2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01:23.12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37 42 3232,'-2'-3'207,"1"1"0,0 0 1,0 0-1,0-1 0,0 1 0,0 0 1,1-1-1,-2-4 0,-2-8 7704,-1 24-7431,-11 107 2005,15-97-2301,0 0-1,1 0 0,2-1 1,3 24-1,-4-38-278,1 0 0,-1 0-1,0 0 1,1 0 0,0 0-1,0-1 1,5 8 0,-6-10-135,5-3-4863,-1-8 1333,4 2 1291</inkml:trace>
</inkml:ink>
</file>

<file path=ppt/ink/ink2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01:23.50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 10 3392,'-9'-9'2144,"13"9"-2656,10 9 288</inkml:trace>
</inkml:ink>
</file>

<file path=ppt/ink/ink2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01:23.87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3232,'5'13'392,"-3"-9"-215,0 1 1,0-1-1,-1 1 0,0 0 1,1 5-1,1 3-153,2 5 1648,-2 1 0,2 29 0,-5-30-562,-1 1 1,-1 0 0,-4 19-1,5-28 240,5-13-719,8-21-260,-5 5-294,-5 9-90,2 1-1,-1-1 0,1 1 1,1 0-1,-1 0 0,2 0 1,5-8-1,-10 17 32,-1-1 0,0 1 0,1-1 0,-1 1 0,1-1 0,-1 1 0,1-1 0,-1 1 0,1-1 0,0 1 0,-1-1 1,1 1-1,-1 0 0,1-1 0,0 1 0,-1 0 0,1 0 0,0 0 0,0-1 0,-1 1 0,1 0 0,0 0 0,-1 0 0,1 0 0,0 0 0,-1 0 0,1 0 0,0 0 0,0 1 0,-1-1 0,1 0 0,0 0 0,-1 1 0,1-1 0,0 0 0,-1 1 0,1-1 0,-1 0 0,1 1 0,-1-1 0,1 1 0,-1-1 0,1 1 0,-1-1 0,1 1 0,-1-1 1,1 1-1,-1 0 0,0-1 0,1 1 0,-1 0 0,0 0 0,3 6 132,0 1 1,-1-1-1,0 0 1,1 9-1,-1-7-55,7 58 376,-8-53-509,0-1 0,1 1-1,0 0 1,1-1-1,1 1 1,6 16-1,-9-29-96,-1-1-1,0 0 0,0 1 0,1-1 0,-1 1 0,0-1 1,1 1-1,-1-1 0,0 0 0,1 1 0,-1-1 0,1 0 1,-1 1-1,1-1 0,-1 0 0,0 0 0,1 1 0,-1-1 1,1 0-1,-1 0 0,1 0 0,-1 0 0,1 0 0,0 1 1,-1-1-1,1 0 0,-1 0 0,1-1 0,14-4-3308,-13 5 2700,16-9-2008</inkml:trace>
</inkml:ink>
</file>

<file path=ppt/ink/ink2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01:24.23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186 123 6976,'-37'13'2256,"36"-13"-2188,0 1 0,-1-1 0,1 1 0,0 0 0,0-1 0,0 1 0,-1 0 1,1 0-1,0 0 0,0 0 0,0 0 0,-1 1 0,-10 9 136,4-5 86,1 1-1,0 0 1,0 0-1,1 1 1,-7 10-1,-10 13 980,17-25-1074,1 1 0,-1 0-1,1 0 1,1 1 0,-1 0-1,1-1 1,1 1 0,-1 1 0,-3 14-1,7-21-146,0 0 0,0 0 0,0 0 0,0-1 0,0 1 0,1 0 0,-1 0 1,0 0-1,1 0 0,0-1 0,-1 1 0,1 0 0,0 0 0,0-1 0,0 1 0,0-1 0,0 1 0,0-1 0,0 1 0,1-1 0,-1 0 0,0 0 0,1 1 0,-1-1 0,1 0 0,1 1 0,6 2 172,-1 0 1,1 0-1,18 5 0,-5-2 50,-5 0-23,-1 1-1,0 0 1,16 12 0,-14-3 139,-17-16-349,0 0-1,-1 0 1,1 0-1,0 0 1,-1 0-1,1 0 1,-1 0-1,1 0 0,-1 0 1,0 0-1,1 0 1,-1 0-1,0 0 1,1 0-1,-1 1 1,0-1-1,0 0 0,0 0 1,0 0-1,-1 2 1,-1 0-3,0 0 0,0 0-1,0 0 1,-1-1 0,0 1 0,1-1 0,-1 0 0,0 0 0,0 0 0,0 0 0,0 0 0,0-1-1,-5 3 1,4-3-154,1 1-1,-1-1 0,0 0 0,1 0 0,-1 0 0,0-1 1,0 1-1,0-1 0,0 0 0,-5 0 0,5-1-609,-1 1-1,1-1 1,0-1 0,-8-2-1,12 4 524,-1 0-1,0 0 1,0-1-1,1 1 1,-1 0-1,0-1 1,0 1-1,1-1 1,-1 1-1,0-1 1,1 1-1,-1-1 1,1 1-1,-1-1 1,1 0-1,-1 1 1,1-1-1,-1 0 1,1 0-1,0 1 1,-1-1-1,1 0 1,0 0-1,0 1 1,-1-1-1,1 0 1,0 0-1,0 0 1,0 1-1,0-1 1,0-2-1,3-10-2490</inkml:trace>
  <inkml:trace contextRef="#ctx0" brushRef="#br0" timeOffset="1">394 345 4576,'22'5'2048,"-8"-1"-1760,-8-1 736,-1 6-608,-2 0 608,8 3-576,-11-3-32,5 3-256,-5-3-32,4 3-64,-8-7-768,4-1 416,-5-8-3008,10-1 1824</inkml:trace>
  <inkml:trace contextRef="#ctx0" brushRef="#br0" timeOffset="2">380 111 3808,'-20'-60'1728,"10"31"-1504,6 20 960,8 5-704,-8-4-224,13 11-1184,0 11 256,10 2 384</inkml:trace>
</inkml:ink>
</file>

<file path=ppt/ink/ink2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01:24.59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90 320 3392,'-2'3'474,"0"0"0,0 0 0,0 0 0,0 1 0,1-1-1,-1 0 1,-1 7 0,-5 12 1596,-30 36 655,28-42-2006,8-13-612,0 0 0,0 0 0,0 1-1,0-1 1,1 0 0,-1 1 0,1-1-1,0 0 1,-1 6 0,2-9-87,0 0 0,0 0 0,0 1 0,0-1 0,0 0 0,0 0 0,0 0 0,0 1 0,0-1 0,0 0 0,0 0 0,0 0 0,0 1 0,0-1 0,0 0 0,0 0 0,1 0 0,-1 1 0,0-1 0,0 0 0,0 0 0,0 0 0,0 0 0,1 0 0,-1 1 0,0-1 0,0 0 0,0 0 0,1 0 1,-1 0-1,0 0 0,0 0 0,0 0 0,1 0 0,-1 0 0,0 0 0,0 0 0,0 0 0,1 0 0,-1 0 0,0 0 0,0 0 0,0 0 0,1 0 0,-1 0 0,0 0 0,0 0 0,0 0 0,1 0 0,-1 0 0,10-5 212,-9 4-125,4-2-36,0 0 0,-1-1 1,1 0-1,-1 0 0,0 0 0,0 0 1,-1-1-1,1 0 0,-1 1 0,0-1 0,4-10 1,0 4 38,7-17-18,-1-1 0,-2-1 0,12-45 0,-18 58-49,-4 15-40,15-54 65,13-77-1,-28 127-95,0 0-1,-1 0 0,0 0 0,-1-12 0,-1 17 48,-1 4 52,-3 8 111,-5 18 218,2 1 0,0 0 0,-7 56 0,10-44-173,1 0 0,3 0-1,3 50 1,0-84-337,0-1-1,0 0 1,0 0-1,4 12 0,-4-17-225,0 0-1,-1-1 1,1 1-1,0-1 1,0 1 0,0-1-1,0 1 1,0-1-1,0 1 1,0-1-1,1 0 1,-1 0-1,0 1 1,1-1-1,-1 0 1,1 0-1,-1-1 1,1 1-1,0 0 1,-1 0-1,1-1 1,0 1-1,0-1 1,2 1-1,14 2-2388</inkml:trace>
</inkml:ink>
</file>

<file path=ppt/ink/ink2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01:24.95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1 169 5312,'9'-4'806,"0"0"1,0 0-1,0-1 0,0 0 1,-1 0-1,0-1 0,0 0 1,0-1-1,8-9 1,-9 7-200,0-1 1,8-17 0,-5 10 91,-9 15-616,12-24 697,-12 14-279,-2 12-481,1 0 1,0-1-1,0 1 0,-1 0 0,1 0 0,0-1 0,0 1 0,-1 0 0,1 0 1,0 0-1,-1 0 0,1-1 0,0 1 0,-1 0 0,1 0 0,0 0 0,-1 0 1,1 0-1,-1 0 0,1 0 0,0 0 0,-1 0 0,1 0 0,0 0 0,-1 0 1,1 0-1,0 0 0,-1 0 0,0 0 0,-2 2 100,-1-1 0,1 0 0,0 1-1,-1 0 1,1 0 0,0 0 0,0 0 0,0 0 0,1 1 0,-1-1-1,1 1 1,-1 0 0,1 0 0,-3 3 0,-3 4 221,-7 8 816,-20 29 1,31-42-1008,1 1 0,0-1 1,0 1-1,0 0 0,1 0 0,0 0 1,0 1-1,0-1 0,1 0 0,-1 11 1,2-14-108,0-1 0,1 1 0,-1-1 0,1 1 0,0-1 1,-1 0-1,1 1 0,0-1 0,0 0 0,1 1 1,-1-1-1,0 0 0,1 0 0,0 0 0,-1 0 0,1 0 1,0-1-1,0 1 0,0 0 0,0-1 0,0 0 1,0 1-1,5 1 0,-1 0-12,0 0 0,1-1 0,-1 0 0,1 0 1,0-1-1,0 1 0,10-1 0,-3 0-375,1-1 0,-1-1 1,17-3-1,-22 2-784,1 0 0,-1-1 0,0 0-1,0 0 1,17-9 0,8-12-4952,3-1 1990</inkml:trace>
</inkml:ink>
</file>

<file path=ppt/ink/ink2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01:25.82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 13 4896,'0'-3'302,"0"3"-238,0 0 0,0-1 1,0 1-1,0 0 0,0-1 1,6-6 6639,-11 13-4699,4-3-1803,-2 8 39,0 0 1,0 1-1,-2 19 1,6-25-268,-1 0 0,1 0 1,0 0-1,1 0 0,-1 0 1,1-1-1,3 7 0,6 5-4467,-7-23-1277</inkml:trace>
</inkml:ink>
</file>

<file path=ppt/ink/ink2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01:26.33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 18 4384,'-19'-9'2016,"19"6"-1760,0-2-64,0 10-160,3-2-448,8 6 224,3 0-128,8 3 192,8 0-2464,3 2 1408</inkml:trace>
  <inkml:trace contextRef="#ctx0" brushRef="#br0" timeOffset="1">516 165 3552,'-6'9'1029,"-1"-1"1,0 0-1,0 0 0,-1 0 1,0-1-1,-1-1 1,-16 12-1,12-10-507,1 1 1,1 0-1,-12 12 1,22-20-500,1 0 0,-1 0 0,0-1 0,1 1 0,0 0 0,-1 0 0,1 0 0,-1 0 0,1 0 0,0 0 0,0 0 0,-1 0 0,1 0 0,0 0 0,0 0 0,0 0 0,0 0 0,0 0 0,0-1 0,1 1 0,-1 0 0,0 0-1,0 0 1,1 0 0,-1 0 0,1 0 0,-1 0 0,0 0 0,1-1 0,0 1 0,-1 0 0,1 0 0,1 1 0,2 3 121,1-1 0,0 1 1,10 7-1,-9-8-51,11 9 411,-9-8-284,0 1-1,0 0 1,-1 1-1,0-1 1,0 2-1,-1-1 1,1 1-1,8 14 0,-12-16-50,0 0-1,0 1 0,-1-1 0,1 1 0,-2 0 0,1-1 0,-1 1 0,1 11 0,-2-15-123,0 0 0,0 0 0,0 0 0,0 0 0,-1 0 0,0 0 0,1 0 1,-1-1-1,0 1 0,0 0 0,-1 0 0,1-1 0,-1 1 0,1 0 0,-1-1 0,0 0 0,0 1 0,0-1 0,0 0 0,0 0 1,0 0-1,-5 3 0,4-3-129,-1-1 1,1 1-1,0-1 0,0 0 1,0 0-1,-1 0 0,1-1 1,0 1-1,-1-1 1,1 1-1,-1-1 0,1 0 1,-1-1-1,1 1 1,0 0-1,-1-1 0,1 0 1,-6-2-1,3 1-756,0 0 0,1-1 0,-1 0 0,0 0 0,1-1 0,0 0 0,0 0 0,0 0 0,-6-6 0,4 0-1080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2:53:19.4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94 1355 2304,'-1'0'69,"0"1"0,0-1 0,0 0 0,0 0 1,0 1-1,0-1 0,0 1 0,0-1 0,0 1 0,0-1 0,1 1 0,-1 0 0,0-1 1,0 1-1,1 0 0,-1 0 0,0 0 0,0 1 0,-2 1 63,3 24 9623,19-27-7547,-17-1-2119,-1 0 0,1 0 0,-1 0 0,0 0 0,0-1 0,1 1 0,-1 0 0,0 0 0,0-1 0,1-2 0,4-4 238,3-2-86,-1-1 0,0 0-1,11-21 1,16-40 138,-20 39-244,116-209 393,-84 167-390,58-102 135,62-209 169,-160 368-409,41-99 265,-37 100-164,-11 17-127,0 0 0,0 0 0,1 0 0,-1 0 0,0 0 0,0 0 0,0 0 0,0 0 0,0 0 0,0 0 0,0 0 0,0 0 0,0 0 0,1 0 0,-1 0 0,0-1 0,0 1 1,0 0-1,0 0 0,0 0 0,0 0 0,0 0 0,1 0 0,-1 0 0,0 0 0,0 0 0,0 1 0,0-1 0,0 0 0,0 0 0,0 0 0,0 0 0,1 0 0,-1 0 0,0 0 0,0 0 0,0 0 0,0 0 0,0 0 1,0 0-1,0 0 0,0 0 0,0 1 0,0-1 0,0 0 0,1 0 0,-1 0 0,0 0 0,0 0 0,0 0 0,0 0 0,0 0 0,0 1 0,0-1 0,0 0 0,0 0 0,0 0 0,0 0 0,0 0 0,0 0 0,0 0 0,0 1 1,0-1-1,1 10 80,-8 39 143,-21 84-1,16-89-193,-24 57 0,-29 44 56,64-144-91,-201 379 463,112-236-243,-60 107 262,12 36-744,137-285 159,4-8 69,13-21 13,0 4-43,1 1 0,1 1 1,1 1-1,28-24 0,75-42-52,-30 24 128,-41 23 21,-1-2 0,-3-2 0,-1-1-1,-2-3 1,37-53 0,33-53 366,-89 116-144,-28 43-299,1-1 1,0 0-1,1 1 0,-1-1 0,-1 9 1,0 0 31,-6 33 52,1-1 0,-2 89 0,10-128-2,0 0 1,1 0 0,0 0-1,3 13 1,-3-17-7,0 0 0,0-1 0,0 1 0,0-1 0,1 1 0,-1-1 0,1 1 0,0-1 0,-1 0 0,1 1 0,0-1 0,0 0 0,1 0 0,2 2 0,-4-4-16,0 1-1,-1-1 0,1 0 0,0 1 1,0-1-1,0 0 0,0 1 0,0-1 1,0 0-1,0 0 0,0 0 0,0 0 1,0 0-1,0 0 0,0 0 0,0 0 1,0 0-1,-1-1 0,1 1 0,0 0 1,0 0-1,1-1 0,1-1 17,-1 1-1,0-1 0,1 1 1,-1-1-1,0 0 0,0 0 1,0 0-1,1-2 1,2-3 7,-1 1 0,0-1 0,0 1 0,-1-1 1,4-11-1,-1-1-47,-2 0-1,0-1 1,-1 1-1,-1-1 1,-1 0 0,-3-37-1,-1 26-34,-2 0 1,0 1-1,-19-53 0,3 37-20,19 42-18,0 0 0,-1 0-1,1 0 1,-1 0 0,0 0 0,0 0 0,-7-5-1,10 8 74,0 1 1,-1 0-1,1 0 0,0 0 0,0 0 0,0 0 0,0-1 0,0 1 0,0 0 0,0 0 1,0 0-1,0 0 0,0-1 0,0 1 0,0 0 0,0 0 0,0 0 0,0 0 0,0-1 1,0 1-1,0 0 0,0 0 0,0 0 0,1 0 0,-1-1 0,0 1 0,0 0 0,0 0 1,0 0-1,0 0 0,0 0 0,0 0 0,0-1 0,1 1 0,-1 0 0,0 0 0,0 0 1,0 0-1,0 0 0,0 0 0,1 0 0,-1 0 0,0 0 0,0 0 0,0 0 0,0 0 1,1 0-1,-1 0 0,9-5-13,1 4-35,1 0 0,13 1 0,4-1 161,141 2-198,-63 2 328,-92-2-237,0 0 0,23 5-1,0 1 140,-35-7-120,0 0 0,1 1 0,-1 0 0,0-1 0,0 1 0,1 0 0,-1 0 0,0 0 1,0 1-1,0-1 0,0 0 0,0 1 0,0-1 0,-1 1 0,1 0 0,0 0 0,-1-1 0,1 1 1,-1 0-1,0 0 0,0 0 0,0 1 0,0-1 0,0 0 0,0 0 0,0 1 0,0 3 0,1 6 5,0 1 0,-1 0 0,0-1-1,-2 15 1,1-9 61,9 105 232,-3-72-211,-5-44-101,0 0 1,0 1-1,1-1 1,0 0-1,5 11 1,-6-16 2,0 0-1,0 0 1,1 0 0,-1 0 0,0 0 0,1-1-1,-1 1 1,1-1 0,-1 1 0,1-1-1,2 2 1,-3-2 2,0-1 0,0 1 0,0-1 0,1 1 1,-1-1-1,0 0 0,1 1 0,-1-1 0,0 0 0,0 0 0,1 0 0,-1 0 0,0 0 0,1 0 0,-1-1 0,0 1 0,1 0 0,-1-1 0,0 1 1,2-1-1,7-4-8,0 0 0,0-1 0,-1 0 0,16-13 0,33-36-45,-1 2 13,-8 16 59,1 3 0,1 2-1,2 2 1,78-32 0,-111 54 29,-19 8-120,-13 5-160,6-2 156,0-1 5,0 1-1,0 0 1,0 0-1,-7 6 1,-8 9 0,2 0 1,0 1-1,1 0 0,0 2 1,2 0-1,1 1 1,0 1-1,-19 42 0,20-35 30,1 2 0,1 0 0,-11 52 0,23-80 33,-1 1-1,1-1 0,0 0 0,0 1 0,0-1 1,0 0-1,1 0 0,0 1 0,0-1 1,0 0-1,1 0 0,-1 0 0,3 4 1,-3-5 5,1 0 1,0-1 0,0 1 0,0-1-1,0 0 1,0 0 0,0 0 0,0 0 0,1 0-1,-1 0 1,1 0 0,-1-1 0,1 1-1,0-1 1,-1 0 0,1 0 0,0 0-1,0 0 1,4 1 0,-2-2 32,0 0 0,0 0-1,0 0 1,0 0 0,0-1 0,0 1 0,0-1-1,9-3 1,0-1 75,22-12-1,-24 11-85,0-2 1,0 0-1,-1 0 1,0-1-1,0-1 1,-1 0-1,12-14 1,-2-1-32,-2-1 0,17-31 0,-10 12 20,-3 0 0,-1-1 1,19-67-1,41-234 106,-29 38-86,-42 247 0,-4 35 27,-2 0 0,1-36 0,-5 60-56,1 0 0,-1 0 0,0 0 0,-1-1 0,1 1 0,0 0 0,-1 0 0,0 0 0,0 0 0,0 0 0,0 0 0,0 0 0,-3-3 0,4 6-8,0-1 0,0 1 0,0 0 0,0 0 0,0-1 0,-1 1 0,1 0 0,0 0 0,0 0 0,0-1 0,-1 1 0,1 0 0,0 0 0,0 0 0,-1 0 0,1 0 0,0 0 0,0-1 0,-1 1 0,1 0 0,0 0 1,0 0-1,-1 0 0,1 0 0,0 0 0,-1 0 0,1 0 0,0 0 0,0 0 0,-1 0 0,1 0 0,0 0 0,0 1 0,-1-1 0,1 0 0,0 0 0,0 0 0,-1 0 0,1 0 0,0 0 0,-1 1 0,-7 10-44,6-9 34,-3 6 23,1 0 0,0 0 1,0 1-1,0-1 0,1 1 0,0 0 0,-1 11 1,0-6 13,-16 75 181,-8 97 0,21-127-137,2 0 0,3 0-1,10 105 1,20 11-690,1-61-3231,-16-80 2260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3:10:08.07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 18 10048,'-19'-8'4544,"33"8"-3936,2 0 2335,-2-4-1727,3-1 1152,16 10-1408,20-5-160,13 0-480,6 0-224,-6 9-64,-5-6-32,-10 6 0,-18 0-1216,1-6 672,-10 6-3776,-5 3 2369,-10 6-4993</inkml:trace>
</inkml:ink>
</file>

<file path=ppt/ink/ink2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01:27.34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117 22 3392,'-2'-15'1854,"2"15"-1707,0 0 1,0 0 0,0-1 0,0 1-1,0 0 1,0 0 0,0 0-1,0-1 1,0 1 0,0 0 0,0 0-1,0-1 1,0 1 0,0 0-1,0 0 1,0 0 0,0-1 0,0 1-1,0 0 1,0 0 0,0-1-1,0 1 1,0 0 0,0 0 0,-1-1 738,0 1-738,1 0-1,0-1 1,0 1 0,-23 6 3350,19-3-3296,1 0 0,-1 0 1,1 1-1,0 0 0,0-1 0,0 1 0,0 0 0,-3 7 0,-14 37 774,16-39-774,-22 68 648,24-68-728,0 1 1,0 0-1,1 0 1,0 0-1,1 18 0,0-27-82,1 0-1,-1 0 0,0 1 0,0-1 0,0 0 0,1 0 0,-1 0 1,1 0-1,-1 1 0,1-1 0,1 2 0,-2-3-19,0 0 1,0 1-1,1-1 0,-1 0 0,0 0 0,1 0 0,-1 1 0,0-1 1,1 0-1,-1 0 0,0 0 0,1 0 0,-1 1 0,1-1 1,-1 0-1,0 0 0,1 0 0,-1 0 0,0 0 0,1 0 0,-1 0 1,1 0-1,-1 0 0,1 0 0,1-1 25,-1 0-1,1 0 1,-1 0-1,1 0 1,-1 0 0,1 0-1,-1 0 1,0 0-1,0-1 1,1 1 0,-1 0-1,0-1 1,0 1-1,1-3 1,8-15 86,9-27-1,-13 31-241,0-1 0,1 2 1,1-1-1,14-20 0,-22 34 106,0 1 1,1 0 0,-1-1 0,0 1-1,0 0 1,1-1 0,-1 1 0,0 0-1,1-1 1,-1 1 0,0 0 0,1 0-1,-1-1 1,0 1 0,1 0-1,-1 0 1,1 0 0,-1 0 0,1 0-1,-1-1 1,0 1 0,1 0 0,-1 0-1,1 0 1,-1 0 0,1 0 0,-1 0-1,0 0 1,1 0 0,-1 0-1,1 1 1,-1-1 0,0 0 0,1 0-1,-1 0 1,1 0 0,-1 1 0,0-1-1,1 0 1,-1 0 0,0 1-1,1-1 1,-1 0 0,0 1 0,1-1-1,-1 0 1,0 1 0,0-1 0,1 0-1,-1 1 1,0-1 0,0 0 0,0 1-1,11 26 288,-10-23-277,10 41 305,-9-34-310,0 0 0,1 0 0,4 12 0,-6-22-78,-1 1 0,1-1 1,0 0-1,-1 0 0,1 0 0,0 0 0,0 0 0,-1 0 1,1 0-1,0 0 0,0 0 0,0-1 0,2 2 0,-2-1-165,0-1 0,0 0 0,0 1 0,0-1 0,0 0 0,0 0 0,0 0 0,0 1 0,0-1 0,0 0 0,1 0 0,-1-1 0,0 1 0,0 0-1,0 0 1,0 0 0,0-1 0,0 1 0,0-1 0,0 1 0,0-1 0,0 1 0,1-2 0,12-6-2243</inkml:trace>
</inkml:ink>
</file>

<file path=ppt/ink/ink2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01:27.92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132 1 6400,'-2'0'442,"-1"1"1,1-1-1,-1 1 1,1-1-1,0 1 1,-1 0-1,1 0 1,-1 0-1,1 1 1,0-1-1,-3 3 1,-24 20 2219,15-12-2277,11-9-315,-1-1 0,0 1 1,1 0-1,0 0 0,0 0 0,0 1 1,0-1-1,-3 7 0,5-9-56,1 0 0,0 0-1,-1 0 1,1 0 0,0 1-1,0-1 1,0 0 0,0 0-1,0 1 1,0-1-1,0 0 1,0 0 0,0 0-1,1 2 1,0-1 0,0 1 0,0 0 0,0-1 0,1 0 0,-1 1 0,1-1 0,3 4 0,2 2 19,1-1 0,0 0-1,0-1 1,13 8 0,-8-6 176,16 15-1,-23-19-91,-1 1-1,-1 0 1,1 0-1,4 8 1,-7-11-50,-1-1 0,0 1-1,0 0 1,0 0 0,-1 0 0,1 0 0,0 0 0,-1 0 0,1 0 0,-1 0-1,0 0 1,0 0 0,0 0 0,0 0 0,0 0 0,0 0 0,0 0 0,-1 0 0,0 3-1,0-2-28,0 0-1,-1 0 0,1 0 0,-1 0 0,1 0 0,-1-1 1,0 1-1,0 0 0,-1-1 0,1 0 0,0 1 1,-1-1-1,0 0 0,1 0 0,-1 0 0,0-1 0,0 1 1,0-1-1,0 1 0,0-1 0,0 0 0,0 0 0,-1 0 1,1-1-1,0 1 0,-1-1 0,1 0 0,0 0 1,-1 0-1,1 0 0,0-1 0,0 1 0,-4-2 0,0 0-214,1 0 0,0-1 0,0 0 0,0 0 0,-8-5 0,12 6-291,-1 0-1,1 0 1,-1 0 0,1 0 0,-1-1 0,1 1 0,0 0 0,0-1 0,1 0 0,-1 1 0,0-1 0,1 0 0,-2-5 0,2 7 255,1 0-1,0 0 1,0 0 0,0 1 0,0-1 0,0 0 0,1 0 0,-1 0-1,0 0 1,0 1 0,1-1 0,-1 0 0,0 0 0,1 0 0,-1 1-1,0-1 1,1 0 0,-1 1 0,1-1 0,0 0 0,-1 1 0,1-1 0,-1 1-1,1-1 1,0 0 0,0 1 0,1-1 0,15-8-2091</inkml:trace>
</inkml:ink>
</file>

<file path=ppt/ink/ink2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01:28.46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 3 6560,'0'0'98,"0"-1"-1,0 1 1,0 0 0,-1 0-1,1 0 1,0-1 0,0 1 0,0 0-1,-1 0 1,1 0 0,0 0 0,0 0-1,-1 0 1,1-1 0,0 1 0,0 0-1,-1 0 1,1 0 0,0 0-1,-1 0 1,1 0 0,0 0 0,0 0-1,-1 0 1,1 0 0,0 0 0,0 0-1,-1 1 1,2 6 2362,2 4-1381,2 66 1324,-3-1 1,-9 81-1,3-115-1549,5-33-614,1-10 58,5-18 195,-4 11-436,5-18 50,31-84-309,-30 89 109,1 0-1,1 1 0,15-22 0,-17 28 34,14-17-180,-21 29 191,-1 0-1,1 1 1,0-1-1,0 1 1,0-1-1,-1 1 1,1 0-1,0 0 1,1 0-1,-1 0 0,0 0 1,4-1-1,-5 2 49,-1 0 0,1 0 0,0 0 0,-1 0 0,1 0 0,-1 0 0,1 0 0,0 0 0,-1 1 0,1-1-1,-1 0 1,1 0 0,-1 1 0,1-1 0,-1 0 0,1 1 0,-1-1 0,1 0 0,-1 1 0,1-1 0,-1 1 0,1-1-1,-1 1 1,0-1 0,1 1 0,-1-1 0,0 1 0,0-1 0,1 1 0,-1 0 0,0-1 0,0 1 0,0 0-1,5 23 186,-5-19-160,1 40 776,0-49-689,1 1 0,0-1 0,0 1 0,0 0 0,0 0 1,4-5-1,-3 4-78,7-8-33,0 0 0,17-16 0,-23 25-52,0-1 1,0 1 0,1 0-1,-1 0 1,1 0-1,0 1 1,0-1 0,0 1-1,0 0 1,10-2-1,-13 4 65,0 0 0,-1 0 0,1 0 0,0 0 0,0 0 0,-1 0 0,1 0 0,0 0 0,-1 1 0,1-1 0,0 1 0,-1-1 0,1 1 0,0 0 0,-1 0 0,1 0 0,-1 0 0,0 0 0,1 0 0,-1 0 0,0 0 0,1 0 0,-1 0 0,0 1 0,0-1 0,0 1 0,0-1 0,0 1 0,-1-1 0,1 1 0,0-1 0,0 3 0,2 6 94,0 0-1,-1 0 1,0 0-1,1 15 1,0-2-237,1-2-1075</inkml:trace>
</inkml:ink>
</file>

<file path=ppt/ink/ink2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01:28.8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77 13 5984,'1'-2'653,"-1"1"-586,0 1 0,0 0 0,0 0 0,0-1 0,0 1 1,0 0-1,0-1 0,0 1 0,0 0 0,1 0 0,-1-1 0,-1 1 1,1 0-1,0-1 0,0 1 0,0 0 0,0 0 0,0-1 0,0 1 1,0 0-1,0-1 0,0 1 0,0 0 0,-1 0 0,1-1 0,0 1 1,0 0-1,0 0 0,0 0 0,-1-1 0,1 1 0,0 0 0,0 0 1,-1 0-1,1 0 0,0-1 0,0 1 0,-1 0 0,1 0 0,-1 0 279,0 0-1,0 1 0,1-1 1,-1 0-1,0 0 0,0 1 1,1-1-1,-1 1 1,0-1-1,1 1 0,-1-1 1,0 1-1,1-1 0,-1 1 1,1-1-1,-1 2 0,-12 18 1729,7-8-1436,-8 23 0,3-1 450,-6 35 0,17-55-597,0-14-481,0 0-1,0 0 1,0 0-1,0 0 0,0 1 1,0-1-1,1 0 1,-1 0-1,0 0 0,0 0 1,0 0-1,0 0 1,0 0-1,0 0 0,1 0 1,-1 0-1,0 0 1,0 0-1,0 0 0,0 0 1,0 0-1,0 0 0,1 0 1,-1 0-1,0 0 1,0 0-1,0 0 0,0 0 1,0 0-1,0 0 1,0 0-1,1 0 0,-1 0 1,0 0-1,0-1 1,0 1-1,0 0 0,0 0 1,0 0-1,0 0 0,0 0 1,0 0-1,1 0 1,-1 0-1,0-1 0,0 1 1,16-23 590,-8 12-511,-2 4-249,0 0 0,0 1 0,1 0 0,13-10 0,-20 16 148,0 0 1,1-1 0,-1 1-1,0 0 1,1 0 0,-1 0-1,0 0 1,1 0 0,-1 0-1,1-1 1,-1 1-1,0 0 1,1 0 0,-1 0-1,1 0 1,-1 0 0,0 0-1,1 1 1,-1-1 0,1 0-1,-1 0 1,0 0 0,1 0-1,-1 0 1,0 0 0,1 1-1,-1-1 1,0 0 0,1 0-1,-1 1 1,0-1 0,1 0-1,-1 0 1,0 1-1,0-1 1,1 0 0,-1 1-1,0-1 1,0 0 0,0 1-1,1 0 1,6 19-137,-5-13 165,1 3-46,-1-1 1,2 14-1,-3-15-739,0-1 0,1 1 0,0 0 0,0-1 0,4 8 1,-6-15 658,0 0 0,0 0 0,0 1 0,0-1 0,0 0 0,0 0 0,0 1 0,0-1 1,0 0-1,0 0 0,0 0 0,0 1 0,0-1 0,1 0 0,-1 0 0,0 0 1,0 0-1,0 1 0,0-1 0,0 0 0,1 0 0,-1 0 0,0 0 0,0 0 1,0 1-1,0-1 0,1 0 0,-1 0 0,0 0 0,0 0 0,0 0 0,1 0 0,-1 0 1,0 0-1,0 0 0,0 0 0,1 0 0,-1 0 0,0 0 0,0 0 0,0 0 1,1 0-1,-1 0 0,0 0 0,0 0 0,0 0 0,1 0 0,-1 0 0,0 0 1,0 0-1,0-1 0,1 1 0,-1 0 0,0 0 0,6-12-2641,-5 9 1953,7-13-1427</inkml:trace>
</inkml:ink>
</file>

<file path=ppt/ink/ink2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01:29.18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 7 7808,'0'0'99,"0"-1"0,0 1 1,0 0-1,0 0 0,0-1 0,0 1 1,0 0-1,0 0 0,0-1 0,0 1 1,0 0-1,0 0 0,0-1 1,-1 1-1,1 0 0,0 0 0,0 0 1,0-1-1,0 1 0,-1 0 0,1 0 1,0 0-1,0 0 0,0-1 0,-1 1 1,1 0-1,0 0 0,0 0 1,-1 0-1,1 0 0,0 0 0,-1 0 1,0 9 968,3 22 237,-2-29-1109,2 39 1963,-5 56 0,0-39-819,2 315 399,2-335-1762,0 2-150,11 78 1,-7-104-2227,-5-14 2358,0 0 0,0 0 1,0 0-1,0 0 0,0 0 1,0 0-1,1 0 0,-1 0 1,0 1-1,0-1 0,0 0 1,0 0-1,0 0 0,0 0 1,0 0-1,0 0 0,1 0 1,-1 0-1,0 0 0,0 0 1,0 0-1,0 0 0,0 0 1,0 0-1,0 0 0,1 0 1,-1 0-1,0 0 0,0 0 1,0 0-1,0 0 0,0 0 1,0 0-1,0 0 0,1 0 1,-1 0-1,0 0 1,0 0-1,0 0 0,0-1 1,0 1-1,0 0 0,0 0 1,0 0-1,0 0 0,1 0 1,7-20-2620,-5 12 1854,13-26-1348</inkml:trace>
</inkml:ink>
</file>

<file path=ppt/ink/ink2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01:29.54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 7 6304,'-5'-7'2848,"5"20"-2464,0 8 1984,5 8-1376,-10 29 1920,5 10-1665,-4 13 1089,4-6-1376,-5 0-192,10-3-512,-5 8-32,0-8-128,0-1 0,0-16-32,0-17-2016,0-5 1056</inkml:trace>
</inkml:ink>
</file>

<file path=ppt/ink/ink2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01:32.83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137 100 3072,'0'-9'387,"-1"5"-207,1-1 0,0 1 0,0-1 0,0 1-1,1-1 1,0 1 0,0 0 0,0-1 0,0 1 0,0 0-1,1-1 1,2-3 0,3-6 1178,1-1 1484,-8 15-2818,0 0 0,0 0 0,0 0 0,0 0 0,0 0 0,0 0 0,0 0 0,0 0 1,0 0-1,0 0 0,0 0 0,0 0 0,0 0 0,0 0 0,0 0 0,0 0 0,0 0 1,0 0-1,1 0 0,-1 0 0,0 0 0,0 0 0,0 0 0,0 0 0,0 0 0,0 0 1,0 0-1,0 0 0,0 0 0,0 0 0,0 0 0,0 0 0,0 0 0,0 0 0,0 0 1,0 0-1,0 0 0,0 0 0,0 0 0,1 0 0,-1 0 0,0 0 0,0 1 0,0-1 1,0 0-1,0 0 0,0 0 0,0 0 0,0 0 0,0 0 0,0 0 0,0 0 0,0 0 1,0 0-1,0 0 0,0 0 0,0 0 0,0 0 0,0 0 0,0 0 0,0 0 0,0 1 1,0-1-1,0 0 0,0 0 0,-1 12 1486,-47 284 4727,39-252-5743,-7 27 162,-45 126 0,53-177-630,-10 38 0,15-26-2702,13-48-5063,2-5 5889</inkml:trace>
</inkml:ink>
</file>

<file path=ppt/ink/ink2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01:33.18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104 26 6400,'11'-21'2858,"-11"20"-2800,0 1 0,0 0 0,0 0 0,0-1-1,0 1 1,1 0 0,-1 0 0,0 0-1,0-1 1,0 1 0,0 0 0,1 0 0,-1 0-1,0 0 1,0-1 0,0 1 0,0 0 0,1 0-1,-1 0 1,0 0 0,0 0 0,1 0-1,-1 0 1,0 0 0,0-1 0,0 1 0,1 0-1,-1 0 1,0 0 0,0 0 0,1 0 0,-1 0-1,1 1 1,3 6 1304,-1 15 507,-3-22-1779,0 40 1795,-1 0 1,-11 70 0,10-98-1656,-57 267 2062,39-198-2205,-4 38-301,17-70-2495,4-40-475,3-3 977</inkml:trace>
</inkml:ink>
</file>

<file path=ppt/ink/ink2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01:33.56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 22 11648,'0'0'134,"0"0"1,0 0-1,0 0 0,0 0 1,-1 0-1,1 0 1,0 0-1,-4-2 3362,4 2-3362,0 0 1,0 0-1,5-6 1058,-2 5-856,0-1 0,0 1-1,0 0 1,0 0 0,0 0 0,4-1 0,9 1 508,0 1 1,0 1-1,0 0 1,23 5-1,-6-1-410,316 21-40,-335-26-1231,-1 0 0,1-1-1,-1 0 1,1-1 0,-1 0-1,26-9 1,-37 10 598,-2 1 102,1 0 0,-1 0 1,1 0-1,-1 0 1,1 0-1,-1 0 1,1 0-1,-1-1 1,1 1-1,-1 0 1,1 0-1,-1-1 1,0 1-1,1 0 0,-1-1 1,1 1-1,-1 0 1,0-1-1,1 1 1,-1 0-1,0-1 1,1 1-1,-1-1 1,0 1-1,0-1 0,1 1 1,-1-1-1,0 1 1,0-1-1,0 1 1,0-1-1,0 1 1,0-1-1,0 1 1,0-1-1,0 1 1,0-1-1,0 1 0,0-2 1,-4-7-2125</inkml:trace>
  <inkml:trace contextRef="#ctx0" brushRef="#br0" timeOffset="1">54 144 8640,'-34'4'3904,"40"-1"-3392,-3-3 2464,11 5-1729,5-1 2625,9 1-2240,11-1 0,3-1-992,10-3-288,6 5-224,-2-1-32,2 1-32,-8-1-3008,-6-1 1600</inkml:trace>
</inkml:ink>
</file>

<file path=ppt/ink/ink2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04:08.84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41 308 2656,'3'-2'7151,"-3"1"-7017,-5-5 245,-3-2 611,5 6-328,6 3-389,-2 0-92,-2 18-26,-5 36 315,-2 16 100,-1-2 422,1 129 0,12-9-187,-2-118 272,18 117 1,-20-187-1040,0-1 1,0 1-1,0-1 0,0 1 1,0 0-1,0-1 1,1 1-1,-1 0 1,0-1-1,0 1 0,0-1 1,1 1-1,-1-1 1,0 1-1,1-1 1,-1 1-1,1 0 0,4-8 448,0-24-67,-4 28-415,4-36 180,0-47-1,-4 47-204,3-68 133,-18-182 0,11 240-250,3-69 0,2 40 201,-3 53-144,2 0 0,1 0 1,1 0-1,1 0 0,9-29 0,-11 46 48,1 0 0,0 0 0,1 1 0,-1-1 0,1 1 0,1 0 0,0 0-1,0 0 1,0 1 0,1 0 0,-1 0 0,2 0 0,-1 1 0,0-1 0,1 2 0,0-1 0,0 1 0,1 0-1,10-4 1,-10 6 41,-1 0-1,1 0 1,0 0-1,0 2 1,0-1-1,0 1 0,0 0 1,0 0-1,1 1 1,-1 0-1,-1 0 1,1 1-1,0 0 0,0 1 1,-1 0-1,1 0 1,-1 0-1,0 1 1,0 0-1,0 1 1,0-1-1,-1 1 0,0 0 1,0 1-1,0 0 1,-1 0-1,0 0 1,0 0-1,0 1 0,-1 0 1,0 0-1,4 11 1,-5-9 20,0 1 0,-1 0 1,0 0-1,-1-1 0,0 1 1,0 0-1,-1 0 0,-1 0 1,0 0-1,0 0 0,-1 0 0,-3 12 1,0-7-11,0-1 1,-1 1 0,0-1-1,-1-1 1,-1 1-1,0-1 1,-1-1-1,0 1 1,-1-2 0,-11 12-1,2-5 95,-1 0 0,0-1-1,-1-2 1,-46 26 0,59-37-101,0 0 1,-15 3 0,17-5-26,0-1 1,0 1 0,0 1 0,0-1-1,1 1 1,-7 4 0,11-6 9,0 0 1,1-1-1,-1 1 1,0 0-1,0 0 1,1 0-1,-1 0 1,1 0-1,-1 0 1,1 0 0,-1 0-1,1 0 1,-1 0-1,1 0 1,0 1-1,0-1 1,0 0-1,0 0 1,0 0-1,0 0 1,0 0-1,0 1 1,0-1-1,0 0 1,0 0-1,1 0 1,-1 0 0,0 0-1,1 0 1,-1 0-1,2 1 1,1 6 100,1-1 1,1 0-1,6 9 1,-5-8-46,70 93 795,-37-53-406,44 75 1,-30-35-322,-42-73-87,0-1 0,1 1-1,20 18 1,-30-32-169,-1 1-1,1-1 1,0 0-1,-1 0 1,1 1-1,0-1 1,0 0-1,0-1 1,0 1-1,0 0 1,3 0 0,-4-1-277,0 0 0,0 0 0,0 0 0,0 0 0,0 0 1,0 0-1,-1-1 0,1 1 0,0 0 0,0 0 0,0-1 1,0 1-1,0-1 0,0 1 0,-1-1 0,1 1 0,0-1 0,0 1 1,-1-1-1,1 0 0,0 1 0,-1-1 0,1 0 0,-1 0 1,1 1-1,-1-1 0,1-1 0,3-7-2713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3:10:12.93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156 741 7392,'-9'-16'7370,"8"18"-7130,0-1-1,0 1 0,0 0 1,0-1-1,1 1 0,-1 0 1,0 0-1,1 0 1,0-1-1,-1 1 0,1 0 1,0 2-1,-2 10 158,-35 147 1310,6 45-1102,-5 21 342,11-83 269,25-142-1111,0-1-41,0 0 0,0 0 0,-1-1 0,1 1 0,0 0 0,0 0 1,0-1-1,-1 1 0,1 0 0,0-1 0,-1 1 0,1 0 0,-1-1 0,0 2 1,1-2-56,0 0 1,0 0-1,0 0 1,0 0-1,0 0 1,0 0-1,0 0 1,0 0-1,0 0 1,0 0 0,0 0-1,0 1 1,0-1-1,0 0 1,0 0-1,0 0 1,0 0-1,0 0 1,0 0-1,-1 0 1,1 0 0,0 0-1,0 0 1,0 0-1,0 0 1,0 0-1,0 0 1,0 0-1,0 0 1,0 0-1,0 0 1,0 0 0,0 0-1,0 0 1,0 0-1,0 0 1,0 0-1,0 0 1,0 0-1,0 0 1,-1 0-1,1 0 1,0 0-1,0 0 1,0 0 0,0 0-1,0-1 1,0 1-1,0 0 1,0 0-1,0 0 1,0 0-1,0 0 1,0 0-1,0 0 1,0 0 0,0 0-1,0 0 1,0 0-1,0 0 1,0 0-1,0 0 1,0 0-1,0 0 1,0 0-1,0 0 1,0-7 262,3-9-74,4-49 218,3-41-283,13-98-98,17 0-192,-12 96 29,68-165 0,-85 249 146,1 1 1,2 0 0,15-21-1,-26 40-27,0 0-1,0 0 1,1 1-1,5-6 1,-8 8 5,0 1 0,0-1 1,0 0-1,0 1 0,0-1 0,0 1 1,0-1-1,0 1 0,0-1 1,0 1-1,0 0 0,1-1 0,-1 1 1,0 0-1,0 0 0,0 0 1,0 0-1,1 0 0,-1 0 0,0 0 1,0 1-1,0-1 0,0 0 1,1 1-1,0 0 0,2 1 4,-1 1 0,1 0 0,-1 0-1,0 0 1,0 0 0,0 1 0,-1-1-1,1 1 1,-1 0 0,0-1 0,0 1 0,3 8-1,2 9 24,7 25-1,-13-41-26,4 14 21,-1 0 0,-1 0 1,1 36-1,-5-43 17,1 1 1,-1 0-1,-1-1 0,0 1 0,-1-1 1,-8 24-1,9-32-12,0 1 0,-1-1-1,1 1 1,-1-1 0,0 0 0,0 0 0,0 0-1,0 0 1,-1-1 0,0 1 0,1-1 0,-1 0-1,-1 0 1,1 0 0,0-1 0,-1 0 0,1 1-1,-1-1 1,0-1 0,1 1 0,-1-1 0,0 0-1,0 0 1,0 0 0,0-1 0,0 1 0,0-1-1,0-1 1,0 1 0,0-1 0,0 0 0,0 0-1,-6-2 1,-3-2-70,10 4 16,1 0 0,-1 0 0,1 0 0,-1-1 0,1 1 0,0-1 0,0 0 0,-3-2 0,6 4 25,0 0 0,-1 0-1,1 0 1,0 0 0,0 0 0,0 0-1,-1 0 1,1 0 0,0 0-1,0 0 1,0 0 0,0 0 0,-1 0-1,1 0 1,0 1 0,0-1-1,0 0 1,0 0 0,0 0 0,0 0-1,-1 0 1,1 0 0,0 1-1,0-1 1,0 0 0,0 0 0,0 0-1,0 0 1,0 0 0,0 1-1,0-1 1,0 0 0,-1 0 0,1 0-1,0 1 1,0-1 0,0 0-1,0 0 1,0 0 0,1 1 0,6 1 75,6 3-112,1-1 1,-1 0-1,1-1 1,24 2-1,11-4 68,0-2-1,1-2 1,55-10-1,-68 6 33,-1-2 0,0-2 0,0-1 0,60-29 0,-71 26-48,-1-1 0,-1-1 1,-1-1-1,0-1 0,-2 0 1,19-24-1,-27 30 118,20-30 1,-28 36-125,0 0 0,0-1 0,0 1 0,-1-1 0,0 0 0,3-12 0,-6 19-13,0-1 1,0 1-1,0 0 0,0 0 1,0-1-1,0 1 1,0 0-1,0 0 0,-1 0 1,1-1-1,0 1 0,-1 0 1,1 0-1,-1-2 1,0 3 8,1 0 0,0-1 0,-1 1 0,1 0 0,0-1 1,-1 1-1,1 0 0,0-1 0,-1 1 0,1 0 0,-1 0 1,1 0-1,-1-1 0,1 1 0,0 0 0,-1 0 0,1 0 1,-1 0-1,1 0 0,-1 0 0,1 0 0,-1 0 0,1 0 0,-1 0 1,1 0-1,-1 0 0,1 0 0,0 0 0,-1 1 0,1-1 1,-1 0-1,1 0 0,-1 0 0,1 1 0,0-1 0,-1 0 1,1 0-1,0 1 0,-1-1 0,0 1 0,-5 4 29,0 1-1,0 0 0,1 0 1,0 0-1,0 1 0,0-1 1,-4 9-1,-25 57 70,23-47-88,-5 9-37,1-4 131,2 0 0,-19 64 0,28-81-83,3-11 4,1-1 0,-1 0 0,1 1 0,-1-1 0,1 1 0,-1-1 0,1 0 0,0 1 0,0-1 0,-1 1 0,1-1 0,0 1 0,0-1 0,1 1 0,-1-1 0,0 1 0,0-1 0,1 0 0,-1 1 0,2 1 0,-2-3-14,0 0 0,0 1 0,1-1 1,-1 0-1,0 0 0,1 0 1,-1 0-1,0 1 0,1-1 1,-1 0-1,0 0 0,1 0 1,-1 0-1,0 0 0,1 0 0,-1 0 1,0 0-1,1 0 0,-1 0 1,1 0-1,-1 0 0,0 0 1,1 0-1,-1-1 0,0 1 1,1 0-1,-1 0 0,0 0 0,0 0 1,1-1-1,-1 1 0,9-7 174,0-3-174,-2 0 1,1-1 0,-1 1-1,-1-2 1,0 1 0,7-18 0,18-74-48,-24 78 34,-4 15-114,-1 0-1,0 0 0,1-19 1,-6 82-439,2 29 545,1-74 45,1 1 0,0 0 0,1-1 0,0 1 0,0-1 0,1 0 0,4 10 1,-5-14-6,0 0 0,0-1 0,0 0 0,0 1 0,1-1 0,-1 0 0,1 0 0,0 0 0,0-1 0,0 1 0,0-1 0,1 1 0,-1-1 0,6 3 1,-4-4-7,0 1 1,0-1 0,0 0 0,0 0 0,0 0 0,0-1-1,0 1 1,0-1 0,1-1 0,5 0 0,7-3 13,1-1 0,-1 0 0,0-1 1,34-18-1,-36 15-34,1 0 0,-2-1 0,0-1 0,0 0 0,0-1-1,-2-1 1,0 0 0,0-1 0,-1 0 0,18-28 0,-21 28 2,0-2 1,0 1-1,-1-1 0,10-28 0,16-42-99,-30 75 46,-4 11 47,0 0 0,0-1 0,0 1 1,0 0-1,0 0 0,0 0 0,0 0 1,0 0-1,0 0 0,0 0 1,1 0-1,-1 0 0,0 0 0,0 0 1,0 0-1,0 0 0,0 0 0,0 0 1,0 0-1,0 0 0,0 0 1,0 0-1,0 0 0,0 0 0,0 0 1,0 0-1,0 0 0,0 0 0,0 0 1,1 0-1,-1 0 0,0 0 1,0 0-1,0 0 0,0 0 0,0 0 1,0 0-1,0 0 0,0 0 0,0 0 1,0 0-1,0 0 0,0 0 1,0 0-1,0 0 0,0 0 0,0 0 1,0 0-1,0 0 0,0 0 0,0 1 1,0-1-1,1 0 0,-1 0 1,0 0-1,0 0 0,0 0 0,0 0 1,0 0-1,0 0 0,0 0 0,0 0 1,0 0-1,0 0 0,0 0 1,0 0-1,0 0 0,0 0 0,-1 1 1,3 21-300,-2-6 180,11 82-157,-10-76 312,1 0-1,1 0 1,1 0 0,1 0-1,1 0 1,1-1-1,0 0 1,2 0 0,17 29-1,-24-48-29,0 1 1,0 0-1,1-1 0,-1 1 0,1-1 0,0 0 0,-1 0 0,1 0 1,0 0-1,0 0 0,0-1 0,1 1 0,-1-1 0,0 0 1,0 0-1,1 0 0,-1 0 0,1-1 0,-1 1 0,1-1 1,-1 0-1,1 0 0,5-1 0,7-1 32,0-1 1,0-1-1,27-10 0,-37 12-30,24-8 56,-1-2 0,53-28 0,-68 31-69,0 0 1,-1-1-1,0 0 1,-1-1-1,0-1 0,-1 0 1,13-17-1,-11 11-6,-1 0 0,-1-1-1,-1-1 1,0 1 0,-1-2-1,-2 1 1,0-1 0,-1 0-1,4-28 1,-9 48-3,-1 0 0,0 0 0,0 0 0,0 0-1,0 0 1,1 0 0,-1 0 0,-1 0 0,1 0 0,0 0 0,0 0 0,0 0 0,0 0 0,-1 0 0,1 0 0,0 0 0,-1 0-1,1 0 1,-1 0 0,1 1 0,-2-3 0,1 3 4,1 0 0,-1 0 0,0 0-1,0 0 1,1-1 0,-1 1 0,0 0 0,0 0-1,1 0 1,-1 0 0,0 1 0,1-1 0,-1 0-1,0 0 1,0 0 0,1 1 0,-1-1 0,0 0-1,1 1 1,-1-1 0,1 0 0,-2 1 0,-3 3-24,-1 0 0,1 1 1,0-1-1,0 1 1,-4 6-1,-7 12 63,2 0 0,1 1 1,1 1-1,-16 44 0,26-63-19,-2 4 1,0 0 1,1 1-1,1-1 0,0 1 1,0 0-1,1 0 0,1-1 1,1 20-1,-1-26 8,0 0 0,1 0 0,0 0-1,0 0 1,0 0 0,0 0 0,0-1 0,1 1 0,0 0-1,0-1 1,0 0 0,0 1 0,0-1 0,1 0 0,0 0-1,-1 0 1,1 0 0,0-1 0,0 1 0,1-1-1,-1 0 1,0 0 0,1 0 0,-1 0 0,1 0 0,5 1 0,-1-1 19,0-1 1,0 1 0,0-1 0,-1-1 0,1 1 0,0-1 0,0-1 0,0 0-1,0 0 1,0 0 0,0-1 0,-1 0 0,1-1 0,-1 1 0,1-2 0,-1 1-1,0-1 1,10-6 0,0-3-38,0-1 0,-1 0 0,0-1-1,-1-1 1,20-27 0,-23 28 34,-7 6-59,1 2 0,0-1 0,1 0 0,0 1 0,13-10 0,-20 16 18,1 1 0,-1-1 0,1 1 0,-1 0-1,1 0 1,-1-1 0,1 1 0,-1 0 0,0 0 0,1 0-1,-1-1 1,1 1 0,-1 0 0,1 0 0,0 0 0,-1 0-1,1 0 1,-1 0 0,1 0 0,-1 0 0,1 0 0,-1 0-1,1 1 1,-1-1 0,1 0 0,-1 0 0,1 0 0,-1 1-1,0-1 1,2 1 0,-2 0-4,1 0 0,0 0 0,0 0 0,-1 0 0,1 0-1,-1 0 1,1 0 0,-1 1 0,0-1 0,1 0 0,-1 0 0,0 2 0,1 5-16,-1-1 0,0 1 0,-1 9 0,1-11 31,-4 28 286,-10 39 0,13-66-272,0 1-1,0 0 1,0 12 0,1-19-10,0 1 265,3-3-234,0 0-1,0 0 1,0 0-1,0-1 1,0 1-1,-1-1 1,1 0-1,4-3 1,-4 3-29,11-9-31,-2 0-1,16-17 0,18-14-21,-38 35 36,1 0 1,0 1-1,0 0 0,1 1 0,-1 0 0,12-3 0,-19 7 2,1 0 0,-1 0-1,1 0 1,-1 1 0,1-1-1,0 1 1,-1 0 0,1 0 0,0 0-1,-1 0 1,1 0 0,0 0-1,-1 1 1,1-1 0,-1 1-1,1 0 1,-1 0 0,1 0-1,-1 0 1,1 0 0,-1 1-1,0-1 1,0 1 0,0-1-1,1 1 1,-2 0 0,1 0-1,0 0 1,0 0 0,2 3-1,34 53 327,-36-55-307,1 1-1,0-1 1,0-1-1,0 1 1,0 0-1,0-1 1,1 1-1,-1-1 1,1 0-1,0 0 1,0 0-1,-1-1 1,1 1-1,0-1 0,0 0 1,0 0-1,8 0 1,-4 0 49,0-1 0,1 1 0,-1-2 0,0 1 0,1-1 0,-1 0-1,16-5 1,-7 1 9,-11 3-42,0 0 0,1 0-1,-1 0 1,0-1 0,0 0 0,0 0 0,0-1 0,7-5 0,-6 2-11,0 0-1,-1-1 1,1 0 0,-2 0-1,1 0 1,8-18 0,19-60 1,-28 71-18,43-133 112,8-25-178,-45 142 67,49-119-9,-55 137-31,-4 7 4,-3 7 13,-2 5-14,-4 10 15,1 1 0,1 0 0,1 0 0,0 1 0,-2 20 0,-7 93 150,10 222 196,5-333-309,1 0 0,1 0 0,1-1 0,10 33 0,-12-48-130,0 0 0,0 0 0,0 0 0,0 0 0,1-1-1,0 0 1,5 6 0,-6-7-493,0 0 0,1 0 0,-1 0 0,1-1 1,-1 1-1,5 2 0,-2-3-4101,-4-1 4545,-1 0 0,0 0 0,0 0-1,0 0 1,-1-12-7871,-3 4 6304,-20-61-5663,10 23 5947</inkml:trace>
</inkml:ink>
</file>

<file path=ppt/ink/ink2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04:38.96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26 121 4064,'-1'1'210,"0"-1"-1,0 1 1,0 0 0,0 0 0,0-1 0,0 1-1,0 0 1,0-1 0,0 1 0,0-1-1,0 0 1,0 1 0,-1-1 0,-3 0 2629,0 0-778,6 0-1184,0 0-231,18-12 1391,11-6-1642,1 2-1,44-18 1,-73 33-381,0 1 0,0-1 0,1 0 0,-1 1 0,0-1 0,0 1 0,1 0 0,-1-1 1,0 1-1,1 0 0,-1 1 0,0-1 0,1 0 0,-1 1 0,0-1 0,0 1 0,0 0 0,4 1 0,-2 1 63,1 0 1,-1 0-1,0 0 0,0 1 0,0 0 0,3 4 0,10 10 44,-13-15-25,-1-1 0,1 1 1,0-1-1,-1 0 0,1 0 0,0 0 1,0-1-1,1 1 0,-1-1 0,0 0 1,0 0-1,1-1 0,6 1 0,5-1 291,0 0-1,22-4 0,-18 1-194,16-2 51,-1-2 0,65-20-1,63-39-324,-153 59-4638,-10 11 2859</inkml:trace>
</inkml:ink>
</file>

<file path=ppt/ink/ink2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04:39.85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278 110 2912,'0'-37'5045,"0"32"-3273,0 7-833,-1 10-173,-29 68 161,-3-2-1,-54 94 0,60-128-346,3 1 0,1 1 0,-29 88 0,69-156 1883,8-9-2174,14-22 19,-23 33-291,-2 0 0,0-1 0,0-1 0,-2 0 0,14-38 0,70-325-870,-96 368 706,0 9-264,5 18 260,3 17 335,-2 1-1,5 35 1,-4-22-21,23 156 285,6-40-69,-31-141-298,1 0 0,1-1-1,0 1 1,1-1-1,0-1 1,1 1 0,17 18-1,-25-32-98,0 0-1,1 0 0,-1 0 1,1 0-1,-1 0 1,1 0-1,-1 0 0,1-1 1,0 1-1,-1-1 0,1 1 1,0-1-1,0 0 0,-1 1 1,1-1-1,0 0 0,0 0 1,-1 0-1,3-1 0,1 1-994</inkml:trace>
</inkml:ink>
</file>

<file path=ppt/ink/ink2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04:40.25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32 12 4384,'-21'0'1424,"21"0"-1386,-1 0 1,1 0-1,0 0 1,-1 0-1,1 0 0,0 0 1,-1-1-1,1 1 1,0 0-1,-1 0 1,1 0-1,0 0 0,-1-1 1,1 1-1,0 0 1,-1 0-1,1-1 1,0 1-1,0 0 0,-1 0 1,1-1-1,0 1 1,0 0-1,0-1 1,-1 1-1,1 0 0,0-1 1,0 1-1,0 0 1,0-1-1,0 1 1,-3-4 1200,22 12 2809,18 1-2320,-21-5-992,24 3 0,11 0-264,-27-3-744,0-2-1,1 0 0,0-1 1,29-3-1,-35 1-1433</inkml:trace>
</inkml:ink>
</file>

<file path=ppt/ink/ink2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04:41.18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22 3648,'4'-6'770,"-4"5"-431,1 0 0,0 0-1,0 0 1,-1 0 0,1-1-1,-1 1 1,1 0 0,-1 0-1,1-1 1,-1-1 0,2 20 3755,0 23-3036,-5 11 119,1-34-779,1 0 1,2 26 0,0-34-230,-1 0 0,0 1 0,-1-1 0,-2 9 0,2-11-105,0-1 1,0 1-1,1 0 1,0 0-1,0-1 0,1 8 1,-1 3 335,1-11 72,5-13-1984,3-3-1747,4 1 945</inkml:trace>
</inkml:ink>
</file>

<file path=ppt/ink/ink2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04:41.52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314 0 5728,'0'0'1840,"-2"4"-1110,-10 29 998,-11 26 1094,-71 113 945,-20 44-1460,99-185-2196,1 2-1,2 0 1,-14 61 0,26-94-117,-2 14-161,4-13-414,3-5-745,5-2 169</inkml:trace>
</inkml:ink>
</file>

<file path=ppt/ink/ink2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04:42.02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106 14 5728,'-6'-9'7178,"35"7"-4022,-24 1-3042,1 0-1,-1 1 0,1-1 1,10 2-1,6 1 234,-16-2-266,0 1 0,-1-1 0,1 1 0,-1 0 1,1 0-1,-1 1 0,1 0 0,5 2 0,-11-4-64,1 1 0,-1-1 0,1 0 0,0 1 0,-1-1 0,1 1 0,-1-1 0,1 1 0,-1 0 0,1-1 0,-1 1 0,1-1 0,-1 1 0,0 0 0,1-1 0,-1 1 0,0 0 0,0 0 0,0-1-1,1 1 1,-1 0 0,0 0 0,0-1 0,0 1 0,0 0 0,0 0 0,0-1 0,0 1 0,-1 0 0,1 0 0,0-1 0,0 1 0,0 0 0,-1-1 0,1 1 0,0 0 0,-2 1 0,0 2 47,-2 0 0,1 0-1,0 0 1,-6 5 0,6-6-31,-14 14 15,-33 35 23,45-46-69,1 0 0,-1 0-1,1 0 1,0 1 0,1 0 0,0 0 0,-3 9 0,5-14 10,1 0 0,0 0 1,0 0-1,0 0 0,0 0 0,0 1 1,0-1-1,0 0 0,1 0 0,-1 0 1,1 0-1,0 0 0,-1 0 0,1 0 1,0 0-1,0 0 0,0 0 0,1-1 1,-1 1-1,0 0 0,1-1 0,-1 1 1,1-1-1,-1 1 0,3 0 0,5 6 116,0-2 0,1 1 0,15 6 0,-10-5-25,-1 0 23,-6-4-24,-1 0 1,1 1 0,-1-1 0,0 2 0,0-1-1,-1 0 1,0 1 0,9 10 0,-15-15-58,1 1 1,0-1 0,-1 0-1,1 0 1,-1 0 0,0 1 0,1-1-1,-1 0 1,0 1 0,0-1-1,1 0 1,-1 1 0,0-1-1,0 0 1,-1 1 0,1-1-1,0 0 1,0 1 0,-1-1-1,1 0 1,-1 0 0,1 1-1,-1-1 1,1 0 0,-1 0 0,-1 2-1,-1 1 34,0-1-1,0 0 1,0 1-1,0-1 1,-1 0-1,1 0 1,-5 2-1,-6 3 63,0 0 1,0-1-1,-1-1 0,0 0 1,0-1-1,-20 5 0,-32 0-1678,1-7-7275,56-3 5666</inkml:trace>
</inkml:ink>
</file>

<file path=ppt/ink/ink2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04:52.61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65 236 5568,'-3'-1'528,"0"-1"1,-1 1 0,1 0-1,0 0 1,0 0-1,-1 0 1,1 1-1,-4-1 1,-14-8 4890,20 9-5360,1 0 0,-1-1 1,1 1-1,-1 0 0,1 0 1,-1-1-1,1 1 0,-1 0 1,1-1-1,-1 1 1,1-1-1,-1 1 0,1 0 1,0-1-1,-1 1 0,1-1 1,0 1-1,-1-1 1,1 1-1,0-1 0,0 1 1,0-1-1,-1 0 0,1 1 1,0-1-1,0 1 0,0-1 1,0 1-1,0-1 1,0 0-1,0 1 0,0-1 1,0 1-1,0-1 0,0 1 1,1-1-1,-1 0 0,0 1 1,0-1-1,1 1 1,-1-1-1,0 1 0,0-1 1,1 0-1,3-4-47,0-1 1,1 1-1,6-8 0,-1 3 142,-1 1-124,1 0 0,0 0-1,0 1 1,1 1 0,16-10-1,63-27 282,-75 37-267,7-3 17,1 1 0,0 1 0,1 2 0,31-7-1,-52 13-34,-1 0 0,1-1-1,-1 1 1,1 0 0,-1 0 0,1 1-1,-1-1 1,1 0 0,-1 1-1,1 0 1,-1-1 0,0 1-1,1 0 1,-1 0 0,0 0-1,4 3 1,-3-1 35,0-1-1,-1 0 1,0 1-1,1 0 1,-1 0-1,0 0 1,-1 0-1,1 0 1,0 0-1,-1 0 1,2 7-1,2 12 244,-1 0 0,-1 0 0,-1 1 0,-1 38 0,-1-49-240,0-7 4,0-1-1,1 1 1,0 0 0,0 0-1,0 0 1,1-1 0,-1 1-1,1-1 1,0 1-1,1-1 1,-1 1 0,1-1-1,-1 0 1,1 0 0,1-1-1,-1 1 1,0-1 0,6 5-1,-7-7-25,0 1-1,0 0 0,1-1 1,-1 0-1,1 1 1,-1-1-1,1 0 0,0 0 1,-1-1-1,1 1 1,0 0-1,-1-1 0,1 0 1,0 0-1,0 1 0,0-2 1,-1 1-1,1 0 1,0 0-1,3-2 0,1 0-77,0 0-1,-1 0 0,0 0 1,1-1-1,-1 0 1,0-1-1,8-5 0,39-30-5749,-34 29 3573</inkml:trace>
</inkml:ink>
</file>

<file path=ppt/ink/ink2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04:53.87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180 31 3392,'-6'-3'844,"5"5"10,1-2-622,0 0 0,0 1 0,-1-1 0,1 0 0,0 1 0,0-1 0,-1 0 0,1 1 0,0-1 0,-1 0 0,1 0 0,0 1 0,-1-1 0,1 0 0,0 0 0,-1 0 0,1 0 0,0 1 0,-1-1 0,1 0 0,-1 0 0,1 0 0,0 0 0,-1 0 0,1 0 0,-1 0 0,1 0 0,0 0 0,-1 0 0,1 0 0,-1 0 0,0-1 0,21 0 3425,20-7-2528,19-2-1168,243 0 267,-256 10-339,30-3 103,-35 1 223,48 4-1,-49 1 368,-39-3-230,-12 12 730,-3-2-890,-1-1-1,-1 0 0,-25 10 1,10-5-56,-2 1 40,-134 70 522,122-53-542,1 2 0,1 1 0,3 2-1,-62 72 1,27-28-238,-28 35-97,34-39 211,60-66-26,7-8 35,0 0 0,0 0-1,0-1 1,-1 1 0,-3 2-1,6-5-40,0 0-1,0 1 1,0-1 0,0 0-1,0 0 1,0 0-1,0 0 1,0 1 0,0-1-1,0 0 1,0 0-1,0 0 1,1 0 0,-1 1-1,0-1 1,0 0-1,0 0 1,0 0-1,0 0 1,0 1 0,0-1-1,0 0 1,0 0-1,0 0 1,1 0 0,-1 0-1,0 0 1,0 0-1,0 1 1,0-1-1,0 0 1,1 0 0,-1 0-1,0 0 1,0 0-1,0 0 1,0 0 0,1 0-1,-1 0 1,0 0-1,0 0 1,0 0 0,0 0-1,1 0 1,10 4 221,8 0-85,1 0 0,-1-2 0,1 0 0,0-1 0,37-3 0,182-13-42,-171 12 95,48 3-391,-51 1 302,-42-4-1636,-10 3 656</inkml:trace>
</inkml:ink>
</file>

<file path=ppt/ink/ink2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04:54.26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53 9 6816,'-1'-1'201,"-5"-6"1939,-1 14-716,6-4-818,0 0 1,0 1-1,1-1 1,-1 1-1,1-1 1,-1 0-1,1 6 0,-1 7 303,-3 50 1422,3-43-1988,0 1 0,-6 25 0,-2 12 166,7-43-1127,0-1 0,-5 17 1</inkml:trace>
</inkml:ink>
</file>

<file path=ppt/ink/ink2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04:54.61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 50 6304,'0'0'98,"-1"-1"1,1 1-1,-1 0 1,1-1-1,-1 1 0,1 0 1,-1-1-1,1 1 1,0-1-1,-1 1 1,1-1-1,0 1 0,-1-1 1,1 1-1,0-1 1,0 0-1,-1 1 0,1-1 1,0 1-1,0-1 1,0 0-1,0 1 1,0-1-1,0 1 0,0-1 1,0 0-1,0 1 1,0-1-1,0 0 1,0 1-1,1-2 0,0-10 2843,-1 11-2828,0 0 1,1 1-1,-1-1 0,0 0 0,0 1 0,1-1 0,-1 0 0,0 1 0,1-1 1,-1 0-1,0 1 0,1-1 0,-1 1 0,1-1 0,-1 1 0,1-1 0,-1 1 1,1-1-1,0 1 0,-1 0 0,1-1 0,0 1 0,-1 0 0,1-1 0,0 1 1,-1 0-1,2 0 0,22-5 580,-20 4-474,6 1-36,1 1 0,-1-1 0,0 2 0,0-1 0,0 1 0,0 1-1,0 0 1,10 5 0,-2-2 256,-5-2-130,0 1 0,0 0 0,0 1-1,0 1 1,-1 0 0,0 1 0,-1 0-1,16 13 1,-25-18-220,1-1-1,-1 1 1,0-1 0,0 1 0,0 0-1,0 0 1,-1 0 0,1 0 0,-1 0-1,1 0 1,-1 0 0,0 1-1,0-1 1,-1 0 0,1 1 0,-1-1-1,1 0 1,-1 1 0,0-1-1,-1 1 1,0 3 0,-2 1 81,-1-1 0,0 1 0,0-1 1,-1 1-1,0-1 0,0 0 0,0-1 0,-1 0 1,0 1-1,-9 5 0,-6 4 27,-1-1 1,0-1-1,-48 21 0,64-32-343,0-1 0,-1 1-1,1-1 1,-1-1 0,0 1 0,-9 0-1,12-2-373,1 0 0,0 0-1,-1 0 1,1-1 0,0 1 0,-1-1-1,1 0 1,-5-2 0,-3-1-1806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3:10:13.27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76 61 9632,'-42'-33'3120,"39"31"-2876,0-1 0,0 1 0,-1 0 0,1 1 0,0-1 1,-6-1-1,6 1 127,0 2 1314,7-2-932,0 0 0,0 1 1,0 0-1,0 0 0,0 0 0,8-1 1,1 2-186,0 0 1,17 3 0,-4-1 89,196 0 194,-122-3-1037,-54 1-41,118 2-4163,-120 1-557,76 14 0,-63-2-792</inkml:trace>
</inkml:ink>
</file>

<file path=ppt/ink/ink2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04:56.09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 13 3072,'-1'-4'379,"2"-5"6730,0 11-6075,1 6-473,0 1 0,-1-1 0,0 1-1,0 0 1,-1-1 0,0 1 0,0 0-1,-2 9 1,-1 12 147,-8 106 1480,1-29-1315,9-90-766,-1 2-6,1 0 1,1 0-1,4 32 0,-4-50-171,0 0 1,0 0-1,0-1 1,0 1-1,0 0 0,0-1 1,1 1-1,-1 0 0,0 0 1,0-1-1,1 1 0,-1 0 1,0-1-1,1 1 1,-1 0-1,0-1 0,1 1 1,-1-1-1,1 1 0,-1-1 1,1 1-1,0-1 1,-1 1-1,1-1 0,-1 1 1,1-1-1,0 0 0,-1 1 1,1-1-1,0 0 1,0 0-1,-1 1 0,1-1 1,0 0-1,0 0 0,0 0 1,3-1-815,-1 0-1,1 0 1,-1 0 0,0 0 0,0-1 0,6-3 0,-7 4 652,24-13-2605</inkml:trace>
</inkml:ink>
</file>

<file path=ppt/ink/ink2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04:56.50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399 0 7808,'-2'1'272,"0"-1"0,0 1 1,0-1-1,0 1 0,0 0 1,0 0-1,0 0 0,0 0 1,1 0-1,-1 0 0,0 1 1,1-1-1,-1 0 0,-1 3 1,-1 0-49,-4 4 637,0 1 0,1 1 1,-1-1-1,-8 18 0,5-9-69,-107 173 3040,-41 63-2069,129-204-3651,30-48 366,3-3-634,0 0 1013,9-3-1006</inkml:trace>
</inkml:ink>
</file>

<file path=ppt/ink/ink2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04:56.83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175 1 6464,'23'0'5464,"3"-1"-3981,-1 2 1,34 4-1,-55-4-1358,-1 0-1,1 0 0,-1 1 1,0-1-1,7 4 0,-9-4-70,0-1-1,0 1 1,0 0 0,0-1-1,0 1 1,0 0 0,0 0-1,0 0 1,-1 0 0,1 0-1,0 0 1,0 0-1,-1 0 1,1 0 0,-1 0-1,1 0 1,-1 0 0,1 0-1,0 3 1,-3-2 67,1 1 1,0 0 0,-1-1 0,1 1-1,-1-1 1,0 1 0,0-1-1,1 0 1,-2 0 0,-2 3-1,-8 4 323,-1-1-1,-26 12 0,24-13-428,1 1 1,-19 13-1,33-21-14,0 0 0,1 1 1,-1 0-1,0-1 0,1 1 0,-1-1 0,0 1 0,1 0 0,-1 0 0,1-1 0,-1 1 0,1 0 0,-1 0 0,1 0 0,0-1 0,-1 1 1,1 0-1,0 0 0,0 0 0,-1 0 0,1 0 0,0 0 0,0 0 0,0 0 0,0 0 0,0-1 0,0 1 0,1 0 0,-1 0 0,0 0 0,0 0 1,1 0-1,-1 0 0,0 0 0,1-1 0,-1 1 0,1 0 0,-1 0 0,1-1 0,0 1 0,-1 0 0,2 0 0,3 4 101,0 0 0,1 0 0,-1 0 0,10 4 0,-4-1 105,-5-4 26,0 1 1,-1 0-1,1 0 0,-1 0 1,0 0-1,-1 1 0,7 10 1,-10-15-180,-1 0 1,1 0 0,-1 0 0,1 1 0,-1-1 0,1 0 0,-1 0-1,0 1 1,1-1 0,-1 0 0,0 1 0,0-1 0,0 0 0,0 1-1,0-1 1,-1 0 0,1 1 0,0-1 0,-1 0 0,1 1 0,-2 1-1,1 0-7,-1-1 0,0 1 0,0 0 0,0-1 0,0 0 0,0 1 0,-1-1 0,1 0 0,-4 1 0,-4 4-38,-2 0 0,1-2 0,-21 8 0,-23 5-1107,-14 6-3135,60-20 2475,0 0 0,0 0 1,1 1-1,-1 0 0,-7 7 1,-1 8-2243</inkml:trace>
</inkml:ink>
</file>

<file path=ppt/ink/ink2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05:15.32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95 67 3552,'-1'0'184,"0"-1"0,0 1-1,-1-1 1,1 1 0,0-1 0,-1 1 0,1 0 0,0 0 0,-1 0 0,1 0-1,0 0 1,-1 0 0,1 0 0,0 0 0,-1 0 0,1 0 0,0 1-1,0-1 1,-1 1 0,1-1 0,0 1 0,-2 0 0,-3 3 786,0 0 0,1 0 0,-8 7 0,8-7-493,4-2-203,-1-1 0,1 0 0,-1 1-1,1-1 1,-1 0 0,0 0 0,0 0-1,0 0 1,0-1 0,1 1 0,-1 0 0,0-1-1,0 1 1,-3-1 0,36 12 2211,4-9-2304,1-1 1,0-2-1,-1-1 0,63-10 1,-36-2-169,83-27 0,-92 23 8,1 3 1,62-9-1,-78 16-58,-38 8 35,0-1 0,0 1 0,0-1 1,1 0-1,-1 1 0,0-1 0,0 1 0,0-1 0,0 1 0,0-1 1,0 1-1,0-1 0,0 0 0,0 1 0,0-1 0,-1 1 0,1-1 0,0 0 1,0 1-1,0-1 0,0 1 0,-1-1 0,1 0 0,0 1 0,0-1 0,-1 1 1,-9 17 51,-10 7 21,0-1 0,-2-2 0,0 0 0,-28 20 0,14-11-53,-12 13-30,-107 85 126,143-120-87,-148 97 362,151-102-411,-2 3 408,22-11 87,-5 3-385,0-1 1,0 1-1,9-1 0,-8 1 9,-1 0 0,0 0 0,11-3 0,-5 0-27,-1 1 0,1 1-1,-1 0 1,20 0-1,-15 1 120,29-6 0,-26 2-137,0 1 1,0 0-1,0 2 1,0 0-1,0 2 1,21 1 0,-33-1-126,0 1 0,0-1 1,0 0-1,0 0 0,0-1 1,0 0-1,12-3 0,11 1-10764,-4 2 5915,-6-2 1487,4 7 1238</inkml:trace>
</inkml:ink>
</file>

<file path=ppt/ink/ink2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05:15.66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9 4736,'1'-1'503,"1"0"0,-1 0 1,1 0-1,-1 1 0,1-1 0,0 0 1,-1 1-1,1-1 0,0 1 0,1-1 1,-1 3-63,-1 0 0,0 0 0,0 0 1,1 0-1,-1-1 0,1 1 0,3 2 0,-3-2-255,-1 0-1,1-1 0,0 1 0,-1 0 0,1 0 0,-1 0 0,0 0 1,1 0-1,0 4 0,1 6 456,-1 0 1,0 0-1,-1 22 1,1-3-200,0 129-60,-3-89-5783,10-73-1105</inkml:trace>
</inkml:ink>
</file>

<file path=ppt/ink/ink2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05:16.02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 33 6304,'-7'-10'2032,"7"10"-1984,0-1 0,0 1 1,0 0-1,0 0 1,-1 0-1,1-1 0,0 1 1,0 0-1,0 0 0,0-1 1,0 1-1,0 0 0,0 0 1,0-1-1,0 1 1,0 0-1,0 0 0,0-1 1,0 1-1,1 0 0,-1 0 1,0 0-1,0-1 0,0 1 1,0 0-1,0 0 1,0 0-1,1-1 0,-1 1 1,0 0-1,0 0 0,0 0 1,0 0-1,1-1 0,-1 1 1,0 0-1,0 0 1,0 0-1,1 0 0,-1 0 1,0 0-1,0 0 0,1-1 1,8-2 1167,8 0-110,-8 1-689,0 0 0,1 1 0,-1 0 0,1 0 0,-1 1 0,1 0 0,14 3 0,-19-2-260,0 0-1,-1 0 1,0 1-1,1 0 0,-1 0 1,0 0-1,0 1 1,0-1-1,0 1 1,0 0-1,-1 0 0,1 0 1,-1 1-1,0-1 1,0 1-1,0 0 1,0 0-1,-1 0 1,0 0-1,1 0 0,-2 0 1,1 1-1,0-1 1,-1 1-1,0-1 1,1 8-1,0 7 158,-2 0 0,0 0 0,-1 0 0,-1 1 0,-1-1 0,-1-1 0,-5 20 0,6-31-276,1 1 1,-1 0-1,-1-1 1,-5 10-1,7-14-36,0 0 0,1 0 0,-1-1 0,-1 1 0,1-1 0,0 0 0,-1 1 0,1-1 0,-1 0 0,1 0 1,-1-1-1,-5 3 0,7-3-151,-1-1 0,0 1 1,0-1-1,0 0 1,0 1-1,0-1 1,0 0-1,0 0 0,1-1 1,-1 1-1,0 0 1,0-1-1,0 1 1,0-1-1,0 1 0,1-1 1,-1 0-1,0 0 1,1 0-1,-1 0 0,0 0 1,1 0-1,-3-2 1,2 1-250,0 0 1,1 0 0,-1 0 0,0 0-1,1-1 1,-1 1 0,1 0-1,0-1 1,0 1 0,0-1 0,0 1-1,0-1 1,0 1 0,1-1 0,-1 0-1,1-3 1,4-18-4227,4-2 1547</inkml:trace>
</inkml:ink>
</file>

<file path=ppt/ink/ink2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05:16.55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 9 4480,'-2'0'245,"1"0"-171,1 0-1,0 0 1,-1-1 0,1 1-1,0 0 1,-1 0 0,1 0-1,-1 0 1,1 0 0,0 0-1,-1-1 1,1 1 0,0 0-1,0 0 1,-1 0 0,1-1-1,0 1 1,-1 0 0,1 0-1,0-1 1,0 1 0,0 0-1,-1-1 1,1 1 0,0 0-1,0-1 1,0 1 0,0 0-1,0-1 1,-1 1 0,1-1-1,1 19 8235,3 16-5939,2 9-1846,6 167 1722,9 73-1215,-20-242-1020,-1-32-26,0 0 0,1 0 0,1 12 0,0-13 325,2-2-4962,4-24-5914</inkml:trace>
</inkml:ink>
</file>

<file path=ppt/ink/ink2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05:17.09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47 228 5216,'-10'-10'639,"8"7"-425,-1 1 0,1-1 0,0 0 0,-1 1 0,1-1 1,0 0-1,-2-7 0,3 9-261,-2-4 448,1 0 1,-1-1-1,1 1 1,-2-9-1,3 12-206,1-1 0,0 1-1,-1 0 1,1-1 0,0 1 0,0-1 0,0 1-1,1 0 1,-1-1 0,1 1 0,-1 0 0,1-1-1,0 1 1,0 0 0,0 0 0,0 0-1,2-3 1,3-3 90,1 0-1,0 0 1,1 1-1,0 0 0,0 1 1,0 0-1,1 0 1,0 0-1,0 1 1,1 1-1,-1-1 1,1 2-1,11-4 0,1 1 68,1 1-1,0 0 0,0 2 0,43-1 1,-53 4-212,0 1-1,0 0 1,0 1 0,0 0 0,19 7 0,-27-8-75,0 1 1,0 0-1,0 1 1,0-1 0,0 1-1,-1 0 1,1 0-1,-1 1 1,0-1-1,0 1 1,0 0-1,0 0 1,-1 0 0,1 0-1,4 9 1,-5-6 17,0 0 0,-1 0 0,0 0 0,0 0 0,0 0 1,-1 1-1,0-1 0,0 1 0,-1-1 0,-1 13 0,-1 0 75,-1-1-1,-12 37 0,11-43-127,0-1-1,-2 0 0,1 0 1,-2 0-1,1-1 0,-1 0 0,-1 0 1,0 0-1,-1-1 0,0-1 1,0 1-1,-15 10 0,7-8 15,0-1 0,0-1-1,-2 0 1,1-1 0,-1-1 0,0-1-1,-28 7 1,44-13-48,-1 0-16,0 0 0,0 0 0,0 0 0,-6 4 0,10-5 14,-1 0 1,0 0-1,1 1 1,-1-1 0,1 0-1,-1 1 1,1-1-1,0 0 1,-1 1 0,1-1-1,-1 1 1,1-1 0,0 1-1,-1-1 1,1 1-1,0-1 1,-1 1 0,1-1-1,0 1 1,0-1-1,0 1 1,-1 0 0,1-1-1,0 1 1,0-1 0,0 1-1,0-1 1,0 1-1,0 0 1,0-1 0,0 1-1,0-1 1,1 1-1,-1 0 1,0-1 0,0 1-1,0-1 1,1 1-1,-1-1 1,0 1 0,1 0-1,3 3 38,0 0 1,1 0-1,-1 0 0,1-1 0,0 0 0,0 0 0,0 0 0,0-1 0,7 3 0,3 1 159,50 27 660,87 57 0,-76-32-755,-74-57-147,-1 0 0,1 0 1,-1 0-1,1 0 0,0 0 1,-1 0-1,1 0 0,3 0 1,0-3-3200,10-12-8457</inkml:trace>
</inkml:ink>
</file>

<file path=ppt/ink/ink2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05:18.50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106 6 4736,'-6'-4'848,"1"2"1298,3 9-190,-1 4-1418,-3 7 339,-12 43 944,-6 55 299,-15 205 0,37-295-2034,2-1 0,0 1 0,2-1 0,1 1 0,1-1 0,0 0 0,3 0 0,12 35-1,-9-39-222,0-1 0,1 0-1,2 0 1,0-1 0,1-1-1,0 0 1,2-1 0,0 0-1,1-2 1,0 0 0,21 14 0,51 28-1047</inkml:trace>
</inkml:ink>
</file>

<file path=ppt/ink/ink2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05:18.98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 13 5888,'-2'-1'346,"-8"-6"592,8 3 972,5 4-1684,-1 1-1,0 0 1,0 0-1,0 0 1,0 0-1,0 0 1,0 0-1,0 1 0,0-1 1,3 4-1,4 2 474,7 6-125,0 0 0,-1 1 0,0 1 0,-2 0 0,1 1 0,-2 1 0,13 22 0,-12-17-187,-1 2 0,-2 0 0,0 0 1,6 29-1,1 5 378,-3 2 1,-2 0 0,5 82 0,-15-102-552,-2 1 1,-1-1-1,-3 0 1,-1 0 0,-2 0-1,-13 43 1,0-18-261,-4 0 0,-46 91-1,69-154 6,-5 9-408,0 0 0,-1 0-1,0 0 1,-13 14-1,19-25 191,0 1 0,0 0 0,0 0-1,0-1 1,-1 1 0,1-1-1,0 1 1,0-1 0,0 1 0,-1-1-1,1 0 1,-2 1 0,3-1 202,0 0 1,0 0 0,0 0-1,-1 0 1,1 0 0,0 0-1,0 0 1,0 0 0,0 0-1,-1 1 1,1-1 0,0 0-1,0 0 1,0 0 0,0 0-1,-1-1 1,1 1 0,0 0-1,0 0 1,0 0 0,0 0-1,-1 0 1,1 0 0,0 0-1,0 0 1,0 0 0,0 0-1,0 0 1,-1 0 0,1-1-1,0 1 1,0 0 0,0 0-1,0 0 1,0 0 0,0 0-1,0 0 1,0-1 0,-1 1-1,1 0 1,0 0 0,0 0-1,0 0 1,0-1 0,0 1-1,0 0 1,0 0 0,0 0-1,0 0 1,0-1 0,0 1-1,0 0 1,0 0 0,0 0-1,4-26-4887,5-6 1638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3:10:14.41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118 248 4384,'1'-2'143,"-1"0"0,0 0 0,1 1 0,-1-1 0,1 0 0,-1 1 0,1-1 0,0 0 0,0 1 0,0-1 0,0 1 0,0-1 0,0 1 1,0-1-1,0 1 0,1 0 0,-1 0 0,0-1 0,4 0 0,-3 0 201,0 1 1,0-1-1,-1 1 1,1-1-1,0 0 0,-1 0 1,1 0-1,-1 0 1,0 0-1,0 0 0,1 0 1,0-3-1,-1 1 1316,3-14 2588,-7 12-2744,-8 6-388,6 2-947,1 0 0,0 1 0,0-1 0,0 1 0,0-1 0,1 1 0,-7 7 0,-23 26 447,21-20-503,1 0-1,-18 34 1,24-40-75,0 1 0,1 0 0,0 0-1,1 0 1,1 0 0,-3 17 0,5-23 6,0 0 1,1 1-1,-1-1 1,1 0-1,0 0 1,0 0-1,0 0 0,1 0 1,0-1-1,0 1 1,0 0-1,0-1 1,1 1-1,0-1 1,0 0-1,0 0 1,0 0-1,1 0 1,-1-1-1,1 1 1,0-1-1,0 0 1,0 0-1,1 0 1,-1-1-1,10 4 1,-9-3 11,1-1 0,0 0 0,0 0 1,0 0-1,0-1 0,0 0 1,0 0-1,0-1 0,0 0 1,0 0-1,0 0 0,1-1 0,-1 1 1,0-1-1,0-1 0,0 0 1,-1 1-1,1-2 0,0 1 1,-1-1-1,1 0 0,6-4 1,-9 4-27,0 1 0,0-1 0,-1 0 0,1 0 0,-1 0 0,0 0 0,1 0 0,-2-1 0,1 1 0,0-1 0,1-3 0,-1 0-14,0 0 0,0-1 0,-1 1-1,0-1 1,0-8 0,-1-7-15,-2-1-1,-6-35 1,8 58 0,-2-10-87,0 0-1,-1 0 0,-7-15 1,9 22 59,-1 0 1,0 0 0,0 0 0,-1 1-1,1-1 1,-1 0 0,0 1 0,0 0 0,0-1-1,0 1 1,-5-3 0,7 5 22,0 1 0,0-1 1,0 1-1,0-1 0,0 1 0,0 0 0,0-1 1,0 1-1,0 0 0,0 0 0,0 0 0,-1-1 1,1 1-1,0 1 0,0-1 0,0 0 1,0 0-1,0 0 0,0 0 0,0 1 0,0-1 1,0 0-1,0 1 0,0-1 0,0 1 0,0 0 1,0-1-1,0 1 0,0 0 0,-1 0 1,1 0 40,3 1 267,-1-2-282,0 1 0,0 0 0,0-1 0,0 1 0,0 0 0,0-1 0,0 0 0,0 1 0,0-1 0,0 0 0,0 1 0,0-1 0,0 0 0,0 0 0,1 0 0,-1 0 0,0 0 0,0 0 0,0 0 0,2-1 0,-1 1 29,1-1 0,-1 0 1,1 0-1,-1-1 0,0 1 1,0 0-1,1-1 0,2-2 0,4-5 90,-1 0-1,0 0 1,7-11-1,-13 17-132,6-8 14,1 0 0,0 0-1,0 1 1,1 1 0,0 0-1,1 0 1,0 1 0,0 0 0,1 1-1,0 0 1,0 1 0,0 0-1,27-8 1,-20 9-21,0 1 0,0 0-1,0 1 1,34 0 0,-45 3 23,-1 0 0,0 1 0,1 0 0,-1 1 0,0-1 1,0 1-1,0 1 0,0-1 0,0 1 0,0 0 0,-1 1 0,1 0 0,-1 0 0,0 0 0,10 9 0,-7-2 48,1 0-1,-2 0 0,1 1 0,-2 0 0,13 24 0,21 69 522,-32-77-474,1-1 1,1 0 0,26 43 0,-32-63-59,0 0-1,0-1 0,0 0 1,0 0-1,1 0 1,0-1-1,0 0 1,1 0-1,10 6 1,-12-9-176,-1 0 1,0 0 0,0-1-1,1 1 1,-1-1 0,0 0-1,1-1 1,-1 1 0,1-1-1,0 0 1,-1 0-1,1 0 1,-1-1 0,1 1-1,-1-1 1,0 0 0,1-1-1,5-1 1,-1-2-854,-1 1 0,1-1-1,-1-1 1,0 0 0,0 0-1,-1 0 1,11-13 0,4-1-998,32-29-6561</inkml:trace>
</inkml:ink>
</file>

<file path=ppt/ink/ink2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05:19.40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 29 5824,'-8'-18'1866,"10"7"6822,3 26-6526,-1-4-1535,-1 8 159,-1-1-1,-1 0 0,0 0 0,-4 33 0,1-25-444,-4 30 4,3-35-240,-1 28 0,3 8-905,2-50-1760,7-3 682</inkml:trace>
</inkml:ink>
</file>

<file path=ppt/ink/ink2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05:19.78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411 0 9312,'-9'10'4399,"-1"11"-3331,5-9 425,-3 1-751,-1 1 1,-1-2-1,0 1 1,0-1-1,-1-1 1,-1 0-1,-14 11 1,-14 14 122,2 3-570,1 2 1,2 1-1,2 2 0,-39 69 1,61-97-400,8-12-95,0 0 0,1 0 0,-1 0 1,1 1-1,0-1 0,0 1 0,0-1 0,0 1 0,1 0 0,0-1 0,-1 7 0,2-10 99,0-1-1,0 1 0,0 0 0,1-1 1,-1 1-1,0-1 0,0 1 0,0-1 1,1 1-1,-1-1 0,0 1 0,0-1 1,1 0-1,-1 1 0,0-1 1,1 1-1,-1-1 0,1 0 0,-1 1 1,0-1-1,1 0 0,-1 1 0,1-1 1,-1 0-1,1 1 0,-1-1 0,1 0 1,-1 0-1,1 0 0,-1 0 0,1 0 1,-1 1-1,1-1 0,0 0 1,-1 0-1,1 0 0,-1 0 0,1-1 1,-1 1-1,1 0 0,-1 0 0,2 0 1,3-1-837,0-1 0,0 1 0,10-5 0,21-11-3410,3 0 1462</inkml:trace>
</inkml:ink>
</file>

<file path=ppt/ink/ink2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05:20.13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 30 7808,'0'0'134,"0"0"0,0 0 0,-1 0 0,1 0 1,0 0-1,-1 0 0,1-1 0,0 1 0,0 0 1,0 0-1,-1 0 0,1 0 0,0-1 0,0 1 1,0 0-1,-1 0 0,1 0 0,0-1 0,0 1 0,0 0 1,0 0-1,0-1 0,-1 1 0,1 0 0,0-1 1,0 1-1,0 0 0,0 0 0,0-1 0,0 1 0,0 0 1,0-1-1,0 1 0,0 0 0,0 0 0,0-1 1,0 1-1,0 0 0,0 0 0,1-1 0,-1 1 0,0 0 1,0 0-1,0-1 0,2 0 277,-1 0-1,0 0 1,1 0 0,-1 0-1,1 0 1,-1 0-1,1 0 1,2 0 0,37-9 2292,-40 10-2664,0 0-1,0 0 1,0-1 0,0 1 0,0 0-1,0 0 1,0 1 0,0-1 0,1 0 0,-1 0-1,0 0 1,0 1 0,0-1 0,0 1 0,0-1-1,0 1 1,0-1 0,-1 1 0,1-1-1,0 1 1,0 0 0,0-1 0,0 1 0,-1 0-1,1 0 1,0 0 0,-1 0 0,1-1 0,-1 1-1,1 0 1,-1 0 0,1 0 0,-1 0 0,0 0-1,1 0 1,-1 1 0,0-1 0,0 0-1,0 0 1,0 2 0,1 4 88,-2 1 0,1 0-1,-1-1 1,-3 13 0,4-17-58,-16 60 1170,-39 103 1,50-151-1132,1-7 18,2 1 0,-1-1 0,2 1 0,-1 0 0,1 0 0,0 14 0,0-21-104,1 0 0,0-1 0,1 1 0,-1 0 0,0 0 0,0 0 0,1 0 0,-1 0 0,1-1 0,0 1 0,-1 0 0,1 0 0,0-1 0,0 1 0,0 0 0,0-1 0,0 1 0,1-1-1,-1 0 1,0 1 0,1-1 0,-1 0 0,1 0 0,-1 0 0,1 0 0,0 0 0,-1 0 0,1 0 0,0 0 0,0-1 0,0 1 0,-1-1 0,1 1 0,0-1 0,0 0 0,0 0 0,3 0 0,1 0-394,-1-1 0,0 1 0,0-1 1,0-1-1,7-2 0,-11 4 256,23-6-1308</inkml:trace>
</inkml:ink>
</file>

<file path=ppt/ink/ink2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05:20.69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32 126 5632,'-32'0'3333,"49"-3"7112,20-10-7968,0 0-1853,10-2 262,-15 4-261,40-7 0,-63 16-511,0 0 0,1 1 0,-1 1 0,0 0 0,0 0-1,1 1 1,-1 0 0,0 0 0,11 4 0,-13-2 146,0 0 0,0 0 0,-1 1 0,10 6 0,-10-5-39,1-1 1,-1 0 0,12 5-1,-9-6-88,0 0 1,0-1-1,0 0 0,0 0 0,1-1 0,-1 0 0,1-1 0,-1 0 0,0-1 0,1 0 0,14-3 0,-14 2-575,0-1-1,-1-1 1,1 0 0,-1 0 0,1-1 0,9-7 0,4-4-5974,22-21 0,-16 16 2182</inkml:trace>
</inkml:ink>
</file>

<file path=ppt/ink/ink2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05:22.65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99 41 4896,'-20'7'15018,"28"-5"-13214,21 5-1843,-10-5 220,1-1 0,0-1 0,30-5 0,-6 1 7,256-9 132,-230 9-177,0-3-1,85-20 0,-146 27 177,-15 8 31,-3 1-310,-153 180 414,14-46-391,-11-12 249,-39 36 1,58-16 103,127-136-422,4-6 52,2 1 1,-11 14-1,15-16 320,8-9-51,3-2-196,-3 1-64,0 0 1,0-1-1,0 0 1,7-5-1,8-5-23,4 3 10,1 2-1,0 0 1,1 1 0,42-5-1,-27 6-99,0 2-1,1 2 0,-1 2 1,49 6-1,-72-4 89,1 1-1,32 10 1,-43-10-20,0 0-1,-1 0 1,1 1 0,-1 0-1,1 0 1,-1 1 0,-1 0-1,10 8 1,-13-11 1339</inkml:trace>
</inkml:ink>
</file>

<file path=ppt/ink/ink2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05:23.01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 9 7232,'0'-2'372,"0"2"-294,1 0 1,-1 0-1,0-1 0,0 1 1,0 0-1,0 0 1,0 0-1,0-1 1,0 1-1,0 0 1,0 0-1,0 0 0,0-1 1,0 1-1,0 0 1,0 0-1,0-1 1,-1 1-1,1 0 0,0 0 1,0 0-1,0 0 1,0-1-1,0 1 1,0 0-1,0 0 1,-1 0-1,1 0 0,0-1 1,0 1-1,0 0 1,0 0-1,-1 0 1,1 0-1,0 0 1,0 0-1,0 0 0,-1-1 1,1 1-1,0 0 1,0 0-1,0 0 1,-1 0-1,1 0 0,0 0 1,-1 0-1,5 7 5884,6 29-3844,2 111 376,-9-85-2135,-2 52-148,-1-63-4491,-1-46 1845,3-10-1482,6-3 1203</inkml:trace>
</inkml:ink>
</file>

<file path=ppt/ink/ink2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05:23.36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13 7552,'-1'-1'146,"1"1"0,0-1 0,0 1 1,0-1-1,0 1 0,0 0 0,1-1 0,-1 1 0,0-1 1,0 1-1,0-1 0,0 1 0,0-1 0,1 1 1,-1 0-1,0-1 0,0 1 0,1-1 0,-1 1 0,0 0 1,0-1-1,1 1 0,-1 0 0,0-1 0,1 1 1,-1 0-1,1-1 0,14 0 2999,-6 2-2751,-1-1-93,0 0 0,-1 1 1,1 0-1,-1 1 1,1 0-1,-1 0 0,0 0 1,0 1-1,0 0 1,0 1-1,0-1 1,6 6-1,-5-3 0,0 0 0,-1 1 0,1 0 0,-1 0 0,-1 1 1,1 0-1,-1 0 0,8 15 0,-10-14-110,1 0 1,-1 0-1,-1 0 1,1 1-1,-2-1 1,1 1-1,-1-1 1,-1 1-1,0 0 1,0 0-1,-1 0 1,0 0-1,-1-1 1,0 1-1,0 0 1,-1 0-1,0-1 1,-1 1-1,-8 17 1,4-14 7,-1 0-1,-1 0 1,-19 22 0,22-28-304,-1 0-1,0-1 1,0 0-1,-1 0 1,1-1 0,-1 0-1,-14 7 1,19-11-139,1 0-1,-1-1 1,1 1 0,-1 0-1,1-1 1,-1 0 0,0 1-1,1-1 1,-1 0 0,0 0-1,1-1 1,-1 1 0,1 0-1,-1-1 1,-4-1 0,6 1-27,-1 1 1,1 0 0,0-1-1,0 1 1,-1-1 0,1 1-1,0-1 1,0 0-1,0 1 1,0-1 0,0 0-1,0 0 1,0 0 0,0 0-1,0 0 1,0 0 0,0 0-1,1 0 1,-1 0-1,0 0 1,1-1 0,-1 1-1,1 0 1,-1 0 0,1-1-1,0 1 1,-1-2 0,0 0-315,-5-19-3025</inkml:trace>
</inkml:ink>
</file>

<file path=ppt/ink/ink2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05:26.01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30 45 3904,'0'-32'3429,"-8"19"1280,3 93 1062,4 28-3830,1-74-1481,-1 0 1,-9 62-1,9-88-329,1 1 1,1 16-1,0 0-3565,-5-33-2523,3 4 3291</inkml:trace>
</inkml:ink>
</file>

<file path=ppt/ink/ink2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05:26.43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218 22 4480,'-4'-18'1445,"4"18"-1414,0 0 0,0 0 0,0 0 0,0-1 0,0 1-1,0 0 1,0 0 0,0 0 0,0 0 0,-1-1 0,1 1 0,0 0 0,0 0 0,0 0 0,0 0-1,0 0 1,0 0 0,0-1 0,0 1 0,-1 0 0,1 0 0,0 0 0,0 0 0,0 0-1,0 0 1,0 0 0,-1 0 0,1-1 0,0 1 0,0 0 0,0 0 0,0 0 0,0 0-1,-1 0 1,1 0 0,0 0 0,0 0 0,0 0 0,0 0 0,-1 0 0,1 0 0,0 0-1,0 0 1,0 0 0,0 0 0,-1 0 0,1 1 0,0-1 0,0 0 0,0 0 0,-2 0 975,2 0-911,1 0 0,-1 0 0,0 0 0,0 1 0,1-1 0,-1 0 0,0 0-1,0 0 1,0 0 0,0 1 0,1-1 0,-1 0 0,0 0 0,0 1 0,0-1 0,0 0 0,0 0 0,1 1 0,-1-1 0,0 0 0,0 0 0,0 1 0,0-1 0,0 0 0,0 0-1,0 1 1,0-1 0,0 0 0,0 0 0,0 1 0,0-1 0,0 0 0,0 0 0,-1 1 0,1-1 0,0 0 0,0 0 0,0 1 0,0-1 0,0 0 0,-76 153 6272,59-124-5773,-2 0 0,-43 50 0,57-75-540,2 0-1,-1 0 1,0 1 0,1 0 0,0-1 0,0 1 0,0 0 0,1 1-1,-3 5 1,5-10-32,0-1 0,0 1 0,0 0 0,0 0 0,0-1 0,0 1 0,0 0 0,0 0 0,0-1 0,1 1-1,-1 0 1,0-1 0,0 1 0,1 0 0,-1 0 0,0-1 0,1 1 0,-1-1 0,0 1 0,1 0 0,-1-1 0,1 1 0,-1-1-1,1 1 1,0-1 0,-1 1 0,1-1 0,-1 1 0,1-1 0,0 0 0,-1 1 0,1-1 0,0 0 0,1 1 0,3 0 50,0 0 0,0 0 1,1 0-1,4 0 0,-2-1 21,17 1 52,-1-1 1,1-2 0,0 0-1,36-9 1,34-3-597,-66 11-334,27-2-4046,-37 9 3157</inkml:trace>
</inkml:ink>
</file>

<file path=ppt/ink/ink2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05:26.80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519 0 7392,'-2'3'440,"-1"-1"0,0 0 0,0 1 0,1 0 0,0-1 0,-1 1 0,1 0 0,-2 4 0,0-1-331,-20 34 3014,15-23-1847,-22 28-1,13-24-354,0-2 0,-42 34 0,-50 28 774,38-29-1262,53-38-383,3-4 38,2 2 0,-25 23 1,31-25-215,-2-1 1,1 0 0,-20 13-1,24-19-2740,10-4-358,8-3 1427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3:10:20.05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445 796 2304,'1'0'297,"0"0"-1,0 0 1,0 0-1,0 0 1,0 0-1,0-1 1,0 1 0,0 0-1,0-1 1,0 1-1,0-1 1,0 1 0,0-1-1,-1 0 1,1 1-1,0-1 1,0 0 0,0 1-1,-1-1 1,1 0-1,0 0 1,-1 0 0,1 0-1,-1 0 1,1 1-1,-1-1 1,1 0 0,-1 0-1,0 0 1,1-2-1,-1 2-149,-1 0-1,1 0 0,-1 1 1,1-1-1,-1 0 0,1 1 1,-1-1-1,1 1 0,-1-1 0,0 0 1,1 1-1,-1-1 0,0 1 1,1 0-1,-1-1 0,0 1 1,0-1-1,1 1 0,-1 0 1,-1 0-1,-18-6 1304,14 5-1207,1 1-1,0 0 1,-1 0-1,1 1 1,-1 0 0,1 0-1,-10 3 1,-37 15 588,48-17-787,-26 10 163,0 3 0,1 0 1,1 2-1,1 1 0,0 1 1,1 1-1,-26 26 0,44-37-127,0 0 0,1 0 0,0 1 0,0 0 0,1 0 0,0 1 0,1-1 0,0 1 0,1 1 0,0-1 0,1 0 0,-3 16 0,6-25-51,0-1-1,0 0 0,-1 1 0,1-1 0,0 1 0,0-1 1,1 1-1,-1-1 0,0 1 0,0-1 0,1 0 0,-1 1 1,1-1-1,-1 0 0,1 1 0,-1-1 0,1 0 0,0 0 1,0 1-1,1 1 0,0-2 0,-1 0 1,1 0-1,-1 0 1,1 0-1,0-1 0,-1 1 1,1 0-1,0-1 1,0 1-1,0-1 0,-1 1 1,1-1-1,4 0 1,3 0 31,1-1 0,-1 0 0,1 0 1,17-6-1,18-6-64,73-31 0,-101 36 41,-1-1 0,0 0 0,0-1 0,-1 0 0,0-1 0,-1-1 0,18-19 0,-16 12-61,-2-1 0,0 0 0,-1-1 0,19-42-1,27-93-88,-56 147 112,74-257-23,-70 232 23,-1 0 0,-2-1-1,-2 0 1,-1 1 0,-6-65-1,4 93-2,0 0-1,0 1 1,0-1 0,-1 0-1,-3-8 1,5 13-2,0 1 1,-1-1 0,1 1 0,0 0 0,0-1-1,-1 1 1,1-1 0,0 1 0,-1 0 0,1-1-1,0 1 1,-1 0 0,1 0 0,0-1 0,-1 1-1,1 0 1,-1 0 0,1-1 0,-1 1 0,1 0-1,0 0 1,-1 0 0,1 0 0,-1 0 0,1 0 0,-1 0-1,1 0 1,-1 0 0,1 0 0,-1 0 0,1 0-1,-1 0 1,1 0 0,-1 0 0,1 0 0,0 0-1,-1 1 1,1-1 0,-1 0 0,1 0 0,-1 0-1,1 1 1,0-1 0,-1 0 0,1 1 0,-1 0-1,-17 20-171,12-12 191,1 1 1,-7 15-1,0 1-3,4-10-18,-62 139-40,52-101 121,-16 74 0,1 62 381,32-185-441,-13 114 237,13-99-186,1-1 1,0 0-1,1 1 0,5 21 1,-3-26 21,1 1 0,1-1 0,0 0 0,13 26 0,-14-35-41,-1 0 0,1 0 0,0 0 0,1 0-1,0-1 1,-1 0 0,2 0 0,-1 0 0,1 0 0,-1-1 0,1 0 0,0 0-1,8 3 1,-10-6-19,0 0 1,0 0-1,1 0 0,-1 0 0,0-1 0,1 1 1,-1-1-1,0 0 0,1-1 0,-1 1 0,0-1 0,1 0 1,-1 0-1,0 0 0,0 0 0,0-1 0,7-3 1,4-3-36,-1 0 0,0-2 1,18-14-1,13-13-19,69-75 1,-105 102 34,0-1 0,0 0 0,-1-1 0,-1 0 0,0 0 0,0-1 0,8-24 0,-10 25-153,-4 10 141,0 0 0,0 0 0,-1-1 0,1 1 0,-1 0 0,1 0 1,-1-4-1,0 5 78,2 2-271,9 5 143,-11-6 58,0 0 0,1 0 0,-1 0 0,0 0 0,0 0 0,0 0 0,1 0 0,-1 0 0,0 0 0,0 0 0,0 1 0,1-1 0,-1 0 0,0 0 0,0 0 0,0 0 0,0 0 0,1 0 0,-1 0 0,0 0 0,0 1 0,0-1 0,0 0 0,0 0 0,1 0 0,-1 0 0,0 0 0,0 1 0,0-1 0,0 0 0,0 0 0,0 0 0,0 0 0,0 1 0,0-1 0,0 0 0,0 0 0,0 0 0,0 1 0,0-1 0,0 0 0,0 0 0,0 0 0,0 1 0,0-1 0,0 0 0,0 0 0,0 0 0,0 1 0,0-1 0,0 0 0,0 0 0,0 0 0,0 0 0,0 1 0,-1-1 0,1 0 0,0 0 0,0 0 0,0 0 0,0 0 0,0 0 0,-1 1 0,1-1 0,0 0 0,0 0 0,0 0 0,-1 0 0,1 0 0,-2 2-6,-4 4-102,-1 0 1,-12 9-1,-6 4-54,5-1 163,1 0 0,0 2 0,-18 24 0,30-33-6,-1 0 1,2 0-1,0 1 1,0-1-1,1 2 1,0-1-1,1 0 1,-4 22 0,6-26 28,1 1 1,0-1-1,1 11 0,0-17-8,0 0-1,0 1 0,1-1 1,-1 0-1,0 0 0,1 0 0,0 0 1,-1 0-1,1 0 0,0 0 0,0 0 1,0 0-1,0-1 0,1 1 0,-1 0 1,0-1-1,1 1 0,2 2 1,-3-4 6,0 1-1,0-1 1,1 1 0,-1-1 0,0 0 0,0 0 0,1 1 0,-1-1 0,0 0 0,1 0 0,-1 0 0,0 0 0,0-1 0,1 1 0,-1 0-1,0 0 1,0-1 0,0 1 0,1-1 0,-1 1 0,1-2 0,29-16 432,-24 13-377,8-5-33,0-1 1,-1 0 0,-1-1-1,0-1 1,-1 0 0,0-1-1,15-22 1,-10 8-26,-1 0-1,-1-1 1,14-39 0,-26 59 37,2-6-783,-3 15 318,-1 9 188,-1 0 208,0 14-8,4 37 0,-3-52 32,1 0 1,0 0-1,0 0 0,1 0 1,0-1-1,0 1 1,1-1-1,5 9 1,0-2 159,-8-11-133,1 1-1,0-1 0,0 0 1,0 0-1,0 0 0,0 0 1,1 0-1,0-1 0,-1 1 1,1-1-1,0 1 0,0-1 1,0 0-1,0 0 1,6 2-1,-3-2 7,0-1 0,0 1-1,0-1 1,1-1 0,-1 1 0,1-1 0,-1 0 0,0 0 0,1-1-1,-1 0 1,0 0 0,9-3 0,-7 1-23,0 0 0,0-1 0,0 0 0,0 0 1,-1-1-1,0 0 0,0 0 0,8-8 0,-1-2-14,-1 0-1,-1-1 1,0 0 0,-1-1-1,0 0 1,-2-1 0,10-22-1,-13 26-21,-3 8-8,0 0 0,-1 0 0,0-1 0,0 1 0,0-1 0,1-12 0,-3 18-125,0 4-202,-13 99-44,10-69 446,2 48 1,1-45 113,0-34-155,0 0 0,0 0 0,0 0 1,0-1-1,1 1 0,-1 0 0,0 0 1,1-1-1,0 1 0,-1 0 0,1-1 0,0 1 1,0 0-1,0-1 0,0 1 0,0-1 0,0 0 1,2 2-1,-2-2-2,0 0 0,0-1 0,0 1 0,0-1 0,0 1-1,1-1 1,-1 0 0,0 0 0,0 1 0,0-1 0,1 0 0,-1 0 0,0 0 0,0 0 0,0 0 0,1-1 0,-1 1 0,0 0 0,0 0 0,0-1 0,0 1 0,1-1 0,-1 1-1,0-1 1,0 1 0,0-1 0,0 0 0,0 1 0,1-2 0,147-115 185,-110 87-308,45-45 1,-84 75 103,0 0-1,0 0 1,0 0 0,1 0 0,-1 0-1,0 0 1,0 0 0,0 0 0,0 0-1,0-1 1,0 1 0,0 0 0,0 0-1,0 0 1,0 0 0,0 0 0,0 0-1,0 0 1,1 0 0,-1 0 0,0 0 0,0 0-1,0 0 1,0 0 0,0 0 0,0 0-1,0 0 1,0 0 0,0 0 0,1 0-1,-1 0 1,0 0 0,0 0 0,0 0-1,0 0 1,0 0 0,0 0 0,0 0-1,0 0 1,0 0 0,1 0 0,-1 0-1,0 0 1,0 0 0,0 0 0,0 0-1,0 0 1,0 0 0,0 1 0,0-1-1,0 0 1,0 0 0,0 0 0,1 8-92,-6 15 133,1-11-70,-1 2 32,0 0-1,1 1 1,1-1 0,0 1-1,-1 18 1,4-30 20,0 0-1,0 0 0,1 1 1,-1-1-1,0 0 0,1 0 1,0 0-1,0 0 1,0 0-1,0 0 0,0 0 1,1 0-1,-1 0 1,1 0-1,0 0 0,0-1 1,0 1-1,0-1 0,0 0 1,0 1-1,1-1 1,-1 0-1,1 0 0,0 0 1,-1-1-1,1 1 1,0-1-1,0 0 0,0 1 1,6 0-1,0 0 18,1-1 1,-1-1-1,1 0 0,-1 0 0,1 0 1,-1-1-1,0-1 0,12-3 0,1 1-38,-7 1 19,0-1-1,0 0 1,0-2-1,-1 0 1,18-9 0,-3-2-78,38-29 1,-46 30-23,28-32-1,-5 5 59,-43 42 15,17-16 34,-17 15-31,0 1 0,0 0 0,0 0 0,-1 0 0,1-1 0,0 1 0,0 0 0,-1-1-1,1 1 1,-1 0 0,1-1 0,-1 1 0,1-2 0,-8 4-417,3 2 386,1 0 0,-1 0 0,1 0 0,0 1 0,0-1 0,0 1 0,-4 5 0,-17 35 13,4-8 75,16-29-38,-7 8-27,2 1 0,0 0 0,0 0 0,-5 18 0,6-15 50,7-17-8,-1 0 0,1 0 0,0 0 0,0 1 0,1-1 0,-1 0 0,0 1 0,1-1 0,-1 0 0,1 1 1,0-1-1,0 0 0,0 1 0,0-1 0,0 1 0,1 3 0,-1-6-21,0 0 0,1 1 0,-1-1 0,0 0 0,0 0 0,0 0 0,1 1 0,-1-1 0,0 0 0,0 0 0,1 0 0,-1 0 0,0 0 0,0 0 0,1 0 0,-1 0 0,0 0 0,0 1 0,1-1 0,-1 0 1,0 0-1,0 0 0,1 0 0,-1-1 0,0 1 0,0 0 0,1 0 0,-1 0 0,0 0 0,0 0 0,1 0 0,-1 0 0,0 0 0,0 0 0,1-1 0,-1 1 0,0 0 0,11-7 69,-10 6-48,7-4-2,-1-1 0,0 1 1,0-2-1,0 1 0,0-1 1,-1 0-1,6-9 0,2-3 35,-8 12-104,0-1 1,0 1-1,-1-2 1,0 1-1,0 0 0,4-13 1,-6 11 7,-3 10 35,0 0 1,0 0-1,0 0 0,0 0 1,0 0-1,0 0 1,0 0-1,0 0 1,0 0-1,0 0 1,1 0-1,-1 0 1,0 0-1,0 0 0,0 0 1,0 0-1,0 0 1,0 0-1,0 0 1,0 0-1,0 0 1,0 0-1,0 0 0,0 0 1,0 0-1,0 0 1,0 0-1,0 0 1,0 0-1,0 0 1,0 0-1,0 0 1,1 0-1,-1 0 0,0 0 1,0 0-1,0 0 1,0 0-1,0 0 1,0 0-1,0 0 1,0 0-1,0 0 0,0 0 1,0 0-1,0 0 1,0 0-1,0 0 1,0 0-1,0 0 1,0 0-1,0 0 1,0 0-1,0 0 0,0 0 1,0 0-1,0 1 1,0-1-1,0 0 1,0 0-1,0 0 1,0 0-1,0 0 0,0 0 1,0 0-1,0 0 1,0 18-242,-29 129 42,0-8 324,-6 34-49,26-141-2,-2 0 0,0 0 0,-21 37 0,27-60-43,-1 0-1,0 0 1,0-1 0,-1 0 0,0 0-1,0 0 1,-1-1 0,0 0-1,-13 8 1,18-12-49,0-1 1,-1 0-1,1-1 0,-1 1 0,1 0 1,-1-1-1,0 0 0,0 0 0,1 0 1,-1 0-1,0-1 0,0 1 0,0-1 1,0 0-1,0 0 0,0-1 0,0 1 1,0-1-1,1 0 0,-1 0 0,0 0 1,0 0-1,1-1 0,-1 1 0,1-1 1,-1 0-1,1 0 0,0 0 0,-1-1 1,1 1-1,0-1 0,1 0 0,-1 0 0,0 0 1,1 0-1,-4-7 0,4 5-25,0 0 0,0-1-1,0 1 1,1-1 0,0 0-1,0 0 1,1 1 0,0-1-1,0 0 1,0 0 0,0 1-1,1-1 1,0 0 0,0 1-1,1-1 1,0 0 0,0 1-1,0 0 1,4-7 0,3-4-62,0 1 0,1 0 0,0 0 0,1 2 1,15-16-1,-12 16 96,0 1 0,1 0 0,18-11-1,53-28 55,-36 22-104,238-119 344,-240 125-255,-30 14 5,0-1 0,0 0 0,-1-2 0,0 0 0,-1-1 0,0 0 0,-2-1 0,1-1 0,-2-1 0,0 0 0,15-25 0,-12 13-14,-2-1 0,12-32 0,16-65 3,3-7-171,-29 91 133,67-191 45,-77 217 61,10-21 0,-4 11-214,-8 16-11,-4 13 87,-7 22 70,4-14-22,-106 462 571,99-423-388,-25 84 78,10-41-35,13-54-3,8-29-178,1 0 0,0-1 0,1 1 0,0 1 0,0 10 0,2-19 164,1-4 32,19-19-266,-1-1 0,0-1 1,-2-1-1,20-37 1,-30 50-30,-1 1 1,2 0-1,0 0 1,9-10 0,-17 21 25,1-1 1,0 1 0,-1 0 0,1-1 0,-1 1 0,0 0 0,1-1 0,-1 1 0,0 0 0,1 0 0,-1-1-1,0 1 1,0 0 0,1 1 0,0 7-17,-1 0 0,0 0 1,0 0-1,-1 0 0,-3 17 0,2-16 73,0 0 1,1 0-1,1 0 0,0 16 0,1-20-50,0 4 72,0 0-1,1 0 0,0-1 0,4 14 0,-5-22-34,-1 0 0,1 0 0,0-1 0,-1 1 0,1 0 0,0 0 0,0 0-1,-1-1 1,1 1 0,0 0 0,0-1 0,0 1 0,0 0 0,0-1 0,0 1 0,0-1 0,0 0 0,0 1-1,0-1 1,0 0 0,0 0 0,0 0 0,0 1 0,0-1 0,0 0 0,0 0 0,1-1 0,-1 1 0,2 0 0,4-2 38,-1 1 1,1-1-1,9-4 1,-10 4-17,16-7-25,-1-2 0,0 0 0,0 0-1,-1-2 1,0-1 0,-2 0 0,30-30 0,-24 19-8,-1-1 1,-2-1-1,0-1 1,25-47-1,171-365-500,-124 161-124,-73 211-13,-48 176 457,-9 19 154,23-84 106,1 0 0,-7 49-1,19-85-58,-26 215 241,22-162-152,5 105-1,1-156-68,-1-1 0,2 1 0,-1 0 0,1-1 1,1 0-1,4 13 0,-6-19-20,0 0-1,0 0 0,1 0 1,-1 0-1,0 0 0,1 0 1,0 0-1,-1 0 1,1-1-1,0 1 0,0 0 1,0-1-1,0 0 1,0 1-1,0-1 0,0 0 1,0 0-1,0 0 1,1-1-1,-1 1 0,0 0 1,1-1-1,-1 0 1,0 1-1,1-1 0,-1 0 1,1 0-1,2-1 1,2 0-21,0-1 1,0 1 0,-1-2 0,1 1-1,-1-1 1,1 0 0,-1 0 0,0-1-1,0 0 1,0 0 0,-1 0 0,0-1 0,1 1-1,-2-1 1,1-1 0,4-5 0,5-8 0,-2 0 0,0 0 0,15-34 0,-21 40-33,0-1 1,-1 0 0,-1 0-1,0 0 1,-1-1 0,0 1-1,0-22 1,-3 35 12,0 0 0,0 1-1,0-1 1,0 0 0,0 0-1,0 1 1,0-1 0,0 0-1,0 1 1,0-1 0,0 0-1,0 1 1,-1-1 0,1 0-1,0 1 1,-1-1 0,1 1-1,0-1 1,-1 0 0,1 1-1,-1-1 1,1 1 0,-1-1 0,0 1 4,1 0 1,-1 0-1,1 0 1,-1 0-1,1 0 1,-1 0 0,0 0-1,1 0 1,-1 0-1,1 1 1,-1-1-1,1 0 1,-1 0 0,1 1-1,-1-1 1,1 0-1,-1 1 1,1-1 0,0 0-1,-1 1 1,0 0-1,-3 3-3,0 1-1,0 0 0,-5 9 0,-4 7 35,1 1 1,1 1-1,-12 37 0,19-47 24,0 1 0,1 0 0,1 1 0,0-1 0,0 0-1,2 0 1,1 25 0,-1-36-22,1-1 0,-1 1-1,1-1 1,-1 1 0,1-1 0,0 0-1,0 1 1,0-1 0,0 0 0,0 1 0,0-1-1,1 0 1,-1 0 0,1 0 0,-1 0-1,1 0 1,0-1 0,0 1 0,4 2-1,-2-2 10,1 0 0,0 0-1,0 0 1,0-1-1,0 0 1,0 0 0,0 0-1,0 0 1,6-1-1,26 0 26,1-2 0,-1-2 0,55-12 0,-55 8-37,0 2 0,0 2-1,61 0 1,-91 4 3,1 1 0,-1 1 1,0-1-1,0 1 0,0 0 0,0 1 0,0-1 0,0 1 0,11 8 1,-4-1 160,0 0 0,-1 1 0,13 14 1,-17-17-172,0 0 0,1 0 0,0-1 0,1 0 0,-1-1 0,1-1 0,1 1 0,-1-2 1,1 1-1,0-2 0,0 1 0,0-2 0,0 0 0,13 1 0,3 0-729,9 0-4144,-36-3 4743,0-2-1522,-1 2 1522,0 0 1,0 0 0,0-1 0,0 1 0,0 0-1,0 0 1,0 0 0,0 0 0,0-1-1,0 1 1,0 0 0,0 0 0,0 0 0,0 0-1,0-1 1,0 1 0,0 0 0,0 0 0,0 0-1,-1 0 1,1-1 0,-1 1-586,-1-4-415,-2 0 1,1 0 0,0 1 0,-1 0-1,-4-4 1,-13-9-1544</inkml:trace>
</inkml:ink>
</file>

<file path=ppt/ink/ink2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05:27.21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125 4 5984,'-6'-3'8293,"9"3"-8003,0 0 0,0 0 0,-1 1 0,1-1 0,0 1 0,0 0 1,-1 0-1,1 0 0,0 0 0,-1 0 0,1 0 0,2 3 0,-4-4-258,0 1 0,0 0 0,-1 0-1,1-1 1,0 1 0,0 0 0,0 0 0,-1 0-1,1 0 1,-1 0 0,1 0 0,-1 0 0,1 0-1,-1 0 1,1 0 0,-1 0 0,0 0 0,1 1-1,-1-1 1,0 0 0,0 0 0,0 0 0,0 0-1,0 0 1,0 1 0,-1-1 0,1 0 0,0 0-1,0 0 1,-2 2 0,-3 7 56,-1 1 1,0-1-1,0-1 0,-11 12 0,-12 19 132,28-38-220,0 1 0,0-1 1,0 1-1,1-1 0,-1 1 0,1-1 0,-1 1 0,1-1 0,0 1 0,0-1 0,0 1 0,0 0 0,1-1 0,-1 1 0,1-1 0,-1 1 0,1-1 0,2 4 0,2 5-54,0-1 0,11 17 0,-12-21 61,15 22 236,-8-12 315,-1-1 0,-1 1 1,0 1-1,13 34 0,-21-49-509,-1 0 0,1-1 0,-1 1 0,0 0 0,1 0-1,-1 0 1,0 0 0,0 0 0,0 0 0,0 0 0,-1 0 0,1 0 0,-1 0-1,1 0 1,-1-1 0,1 1 0,-1 0 0,0 0 0,0 0 0,0-1-1,0 1 1,0-1 0,0 1 0,-1-1 0,1 1 0,0-1 0,-1 1-1,-2 1 1,-3 1-260,-1 1 0,0-2 0,0 1 0,0-1 0,-11 3 0,0 1-1012,-10 2-1921,-26 12-3397,26-6 3811</inkml:trace>
</inkml:ink>
</file>

<file path=ppt/ink/ink2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05:27.81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182 0 5312,'0'0'48,"0"0"1,0 1 0,0-1-1,0 0 1,0 0 0,-1 0-1,1 0 1,0 1 0,0-1-1,0 0 1,0 0-1,0 0 1,0 0 0,0 0-1,0 0 1,0 1 0,-1-1-1,1 0 1,0 0-1,0 0 1,0 0 0,0 0-1,0 0 1,-1 0 0,1 0-1,0 0 1,0 1 0,0-1-1,0 0 1,-1 0-1,1 0 1,0 0 0,0 0-1,0 0 1,0 0 0,-1 0-1,1 0 1,0 0-1,0 0 1,0 0 0,0 0-1,0-1 1,-1 1 0,1 0-1,0 0 1,0 0 0,0 0-1,0 0 1,-1 0-1,1 0 1,0 0 0,0 0-1,0-1 1,0 1 0,0 0-1,0 0 1,0 0-1,0 0 1,-1 0 0,1-1-1,0 1 1,0 0 0,0 0-1,0 0 1,-7 22 1587,2-5-577,-29 72 2002,-52 226 128,71-244-2930,4 1-1,2 0 1,2 104 0,10-119-194,1 1 1,4-1-1,1 0 1,4-1-1,1 0 1,33 80-1,-30-96-1016,25 43 1,-33-69 219,0 1 1,1-1 0,1-1 0,0 0 0,21 19 0,30 16-1563</inkml:trace>
</inkml:ink>
</file>

<file path=ppt/ink/ink2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05:28.29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 32 4896,'-3'-22'1584,"3"22"-1573,0 0 0,0 0 1,0 0-1,0 0 0,-1-1 0,1 1 1,0 0-1,0 0 0,0 0 0,0 0 1,0 0-1,0 0 0,0-1 0,0 1 1,0 0-1,0 0 0,0 0 0,0 0 1,0 0-1,0 0 0,0-1 1,0 1-1,0 0 0,0 0 0,0 0 1,0 0-1,0 0 0,0 0 0,1 0 1,-1-1-1,0 1 0,0 0 0,0 0 1,0 0-1,0 0 0,0 0 0,0 0 1,0 0-1,0 0 0,1 0 0,-1-1 1,0 1-1,0 0 0,0 0 0,0 0 1,0 0-1,0 0 0,0 0 0,1 0 1,-1 0-1,0 0 0,0 0 1,0 0-1,7-2 122,-5 2 44,0-1 0,0 1 1,0-1-1,0 1 0,0-1 0,0 1 1,0 0-1,0 0 0,0 0 0,0 1 1,0-1-1,3 1 0,3 1 399,-5-1-421,0-1 0,-1 1 1,1 0-1,0 0 0,0 1 0,0-1 0,-1 1 1,1-1-1,2 3 0,7 6 344,-1 1-1,-1 1 1,1 0 0,-2 0-1,12 20 1,36 76 1133,-30-51-887,-2 2 1,-3 1 0,-2 1-1,20 111 1,-32-108 116,2 113 0,-12-132-555,-1 1 1,-2-1 0,-17 68-1,-87 207 429,47-168-500,43-111-1461,-37 59 1,30-59-163</inkml:trace>
</inkml:ink>
</file>

<file path=ppt/ink/ink2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05:32.50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 14 3072,'-3'-4'318,"3"3"-240,0 1 1,0 0 0,0 0-1,0 0 1,0 0 0,-1 0-1,1 0 1,0 0 0,0-1-1,0 1 1,0 0 0,0 0-1,0 0 1,0 0 0,0 0 0,0 0-1,0-1 1,0 1 0,0 0-1,0 0 1,0 0 0,0 0-1,0-1 1,0 1 0,0 0-1,0 0 1,0 0 0,0 0-1,0 0 1,0-1 0,0 1 0,0 0-1,0 0 1,0 0 0,0 0-1,0 0 1,1 0 0,-1-1-1,0 1 1,0 0 0,0 0-1,2-3 726,-2 13 7761,3 18-7350,0-10-360,-1 28 176,-2 46 0,-1-30-507,-5 131 223,6-192-802,0-1-1,0 0 1,0 1-1,0-1 1,0 0-1,0 1 1,0-1 0,0 0-1,0 1 1,0-1-1,0 0 1,0 0-1,0 1 1,1-1 0,-1 0-1,0 1 1,0-1-1,0 0 1,0 0-1,0 1 1,1-1 0,-1 0-1,0 0 1,0 1-1,1-1 1,-1 0-1,0 0 1,0 0 0,1 1-1,-1-1 1,0 0-1,0 0 1,1 0-1,11-4-2200,10-15-2792,-5-1 2435</inkml:trace>
</inkml:ink>
</file>

<file path=ppt/ink/ink2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05:32.87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558 0 6880,'0'5'2186,"1"-4"-2018,-1 0 0,0-1 0,0 1 0,-1 0 0,1 0 0,0 0 0,0 0 0,0 0 0,-1 0 0,1-1 0,0 1 0,-1 0 0,1 0 0,0 0 0,-1-1 0,1 1 0,-1 0 0,1-1 0,-2 2 0,-8 11 1238,-39 52 2647,24-34-3129,-33 31 0,-111 90 1138,-38 36-1282,174-151-1932,33-36 964,0-1 0,1 0 0,-1 1 0,1-1 0,-1 0 0,0 1 0,1-1 0,-1 0 0,1 0 0,-1 1 0,1-1 0,-1 0 0,1 0 0,-1 0 0,1 0 0,-1 0 0,1 0 0,-1 0 0,2 0 0,3 0-608,-1-1-1,1 1 1,0-1-1,6-2 0,10-2-1710,20 0-661,2-3-1285</inkml:trace>
</inkml:ink>
</file>

<file path=ppt/ink/ink2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05:33.20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24 8 5152,'-19'-7'1648,"19"7"-1642,-1 0 0,1 0 0,0 0 1,0 0-1,0 0 0,0 0 0,0 0 1,0 0-1,0 0 0,0 0 0,0 0 0,-1 0 1,1 0-1,0 0 0,0 0 0,0 0 1,0 0-1,0 0 0,0 0 0,0 0 0,0 0 1,0 0-1,-1 0 0,1 0 0,0 0 1,0 0-1,0 0 0,0 0 0,0 0 0,0 0 1,0 0-1,0 0 0,0 1 0,0-1 0,0 0 1,-1 0-1,1 0 0,0 0 0,0 0 1,0 0-1,0 0 0,6 7 5493,-3-7-5191,24 7 1265,0 1 1,31 13 0,-56-21-1529,-1 1 0,0-1 0,0 1 0,1-1 0,-1 1 1,0 0-1,0-1 0,0 1 0,0 0 0,0 0 0,0 0 0,0 0 0,0 0 0,0 0 1,0 0-1,0 0 0,-1 0 0,1 1 0,0-1 0,-1 0 0,1 0 0,-1 1 1,1-1-1,-1 0 0,0 0 0,0 1 0,1-1 0,-1 1 0,0-1 0,0 0 1,0 1-1,0-1 0,-1 0 0,1 1 0,0-1 0,-1 0 0,0 3 0,-3 3 180,0 0 0,0-1-1,0 0 1,-1 1 0,-9 8-1,1 0 335,0 2-202,0-2 32,0 1 1,2 0-1,0 1 0,-18 35 1,29-51-363,-1 0 0,0 1 1,1-1-1,-1 1 0,1-1 0,0 1 1,-1-1-1,1 1 0,0 0 0,0-1 1,0 1-1,0-1 0,0 1 0,0 0 1,0-1-1,1 1 0,-1-1 0,1 1 0,-1-1 1,1 1-1,-1-1 0,1 1 0,0-1 1,0 0-1,0 1 0,0-1 0,0 0 1,0 0-1,0 0 0,0 1 0,0-1 1,0 0-1,1-1 0,-1 1 0,0 0 1,1 0-1,-1 0 0,1-1 0,-1 1 1,1-1-1,-1 1 0,3-1 0,4 2 16,-1-1 0,1 0 0,0 0 0,0-1 0,0 0 0,0-1 0,9-1 0,12-4-1552,1-2 0,32-13 0,-23 8-4076,-36 11 4949,1 1 1,-1 1-1,0-1 1,1 1-1,4-1 1,15 4-5445</inkml:trace>
</inkml:ink>
</file>

<file path=ppt/ink/ink2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05:37.40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21 126 2720,'-20'-3'10338,"19"2"-10230,1 1 0,0 0 0,0-1 0,0 1 0,0 0 0,0-1 0,0 1 0,0 0 0,0-1 0,0 1 0,0 0 0,0-1 0,0 1 0,0 0 0,0-1 0,1 1 0,-1 0 0,0-1 0,0 1 0,0 0 0,0-1 0,1 1 0,-1 0 0,0 0 0,1-1 0,65-36 2293,-45 24-2116,0 1 0,1 1 0,31-12 0,-51 23-267,-1-1 0,1 1 0,0-1 0,0 1 0,0 0 0,-1 0 0,1 0 0,0 0 0,0 0 0,0 0 0,-1 0 0,1 0 0,0 1 0,0-1 0,0 1 0,-1-1 0,1 1 0,0 0 0,-1 0 0,1 0 0,-1 0 0,1 0 0,-1 0 0,1 0 0,-1 0-1,0 0 1,1 1 0,-1-1 0,0 1 0,0-1 0,0 1 0,0-1 0,0 1 0,0-1 0,-1 1 0,1 0 0,0 2 0,8 28 687,-5-19-356,0 0 1,9 23-1,-11-34-274,-1 1-1,0 0 1,1-1 0,0 1 0,-1-1-1,1 1 1,0-1 0,1 0 0,-1 0-1,0 0 1,0 0 0,1 0 0,-1-1 0,1 1-1,0-1 1,-1 1 0,6 1 0,-5-3 0,-1 0 1,0 1 0,1-1-1,-1 0 1,1-1-1,-1 1 1,0 0 0,1-1-1,-1 1 1,1-1 0,-1 0-1,4-1 1,29-18 354,-20 12-313,0-2-59,-1 0-1,14-12 0,18-12-197,-26 21-655,-13 7-873,0 1 0,1 0 0,0 1 0,10-5 0,9-2-2055,6-8-2730</inkml:trace>
</inkml:ink>
</file>

<file path=ppt/ink/ink2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05:38.44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384 6 5056,'-18'1'1598,"-30"6"0,29-4 1348,-34 2 0,-1-5 1162,33 0-1643,18 0-1102,7 0 98,218-6-828,-1 0-696,-89 2-54,-45-1 442,-93 14-202,-2 0-150,1 0 0,-1-1 0,-1 0 1,1 0-1,-15 9 0,-6 6-36,-207 158 115,42-35 63,13 15-53,149-125-15,-34 50-1,55-72-32,9-11 10,0 1 0,0-1 0,0 1 0,1-1 0,0 1 0,-1 0 0,1-1 0,1 1 0,-1 0 0,0 0 0,1 0 0,0-1 0,0 1-1,0 5 1,0-8-10,0 0-11,0 0 0,0-1 0,1 1-1,-1 0 1,0 0 0,0 0 0,0 0-1,1 0 1,-1-1 0,0 1 0,1 0-1,-1 0 1,1-1 0,-1 1 0,1 0-1,-1-1 1,1 1 0,-1 0 0,1-1-1,0 1 1,-1-1 0,1 1 0,0-1-1,1 2 1,0-2 22,0 1 0,0 0 0,0-1-1,0 1 1,0-1 0,0 0 0,0 1-1,0-1 1,0 0 0,4-1 0,70-11 232,-13 0-157,89-4 159,164 3-1,-290 14-206,32 5-1,-40-4-36,5 5 102,-22-6-293,14 8-11536,-11-8 10294,1 0-1,-1 0 0,1-1 1,-1 1-1,0-1 0,6 0 0,7 0-265,15 3-263</inkml:trace>
</inkml:ink>
</file>

<file path=ppt/ink/ink2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05:38.82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67 7 7968,'1'-6'2631,"0"13"-706,2 13 911,-4 6-633,-5 34 0,-19 66-605,1-7-1251,19-89-332,0-6-945,-1 40 0,9-49-2546,-3-15 3388,0 1-1,0-1 1,0 0-1,1 0 1,-1 0-1,0 0 1,0 0-1,0 0 1,0 0-1,0 0 1,1 1-1,-1-1 1,0 0-1,0 0 1,0 0-1,0 0 1,1 0-1,-1 0 1,0 0-1,0 0 1,0 0 0,0 0-1,1 0 1,-1 0-1,0 0 1,0 0-1,0 0 1,0 0-1,1 0 1,-1-1-1,0 1 1,0 0-1,0 0 1,0 0-1,1 0 1,-1 0-1,0 0 1,0 0-1,0 0 1,0-1-1,0 1 1,3-3-603,-1 0-1,1 0 1,-1 0-1,0-1 1,0 1 0,1-5-1,15-34-3622</inkml:trace>
</inkml:ink>
</file>

<file path=ppt/ink/ink2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05:39.17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93 31 5408,'-14'-14'1728,"14"14"-1709,0-1-1,0 1 1,-1 0 0,1 0-1,0 0 1,0 0 0,0 0 0,0 0-1,0 0 1,0 0 0,0 0-1,0-1 1,0 1 0,0 0 0,0 0-1,0 0 1,0 0 0,0 0 0,0 0-1,0 0 1,0 0 0,0-1-1,0 1 1,0 0 0,0 0 0,0 0-1,0 0 1,0 0 0,0 0-1,0 0 1,0-1 0,0 1 0,0 0-1,0 0 1,0 0 0,0 0 0,0 0-1,1 0 1,-1 0 0,0 0-1,0 0 1,0 0 0,0 0 0,0-1-1,0 1 1,0 0 0,0 0-1,0 0 1,1 0 0,-1 0 0,0 0-1,0 0 1,0 0 0,0 0-1,9-2 713,-7 1 63,12-2-288,-1 1 0,0 0-1,1 1 1,-1 1-1,1 0 1,-1 1-1,1 0 1,-1 1 0,1 0-1,-1 1 1,0 1-1,0 0 1,-1 0 0,1 2-1,-1-1 1,0 2-1,0-1 1,-1 2-1,15 11 1,-21-14-299,0 0-1,0 1 1,-1 0-1,1 0 1,-1 0-1,-1 0 1,1 1-1,-1 0 1,0-1-1,0 1 1,-1 0-1,0 1 1,-1-1-1,1 0 1,-1 0-1,0 1 1,-1-1-1,0 0 1,0 1-1,-2 8 1,0-4-56,0 0 0,-1 0 0,0-1 0,-1 1 0,0-1 0,-1 1 0,0-2 0,-1 1 0,0 0 0,-1-1 0,-11 14 0,5-10-43,-1 0 1,0-2-1,0 1 0,-2-2 0,-27 17 1,33-22-190,0-1 1,-1 0-1,1-1 1,-1 0 0,0-1-1,0 0 1,0 0 0,0-1-1,0-1 1,-22 0 0,29-1-243,-1-1 0,0 0 1,1 0-1,-1 0 0,1-1 1,-1 0-1,1 0 0,0 0 1,0 0-1,0 0 0,0-1 1,0 0-1,0 0 0,1 0 1,-1 0-1,-4-7 0,6 7-160,0 1-1,0-1 0,0 0 1,0 0-1,1 0 0,-1 0 1,1 0-1,0 0 1,0-1-1,0 1 0,0 0 1,1 0-1,-1-1 0,1 1 1,0 0-1,0-1 0,0 1 1,0 0-1,1-1 0,-1 1 1,1 0-1,0-1 0,2-5 1,0 5-64,-1 0 0,0 1 0,1-1 0,0 0 0,0 1 0,3-4 0,22-15-2488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3:10:20.40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56 8 10624,'-56'-7'3936,"56"10"-3040,9 1-256,5 1 2367,11 4-1759,11-2 704,22 7-1152,3-2-192,6 5-384,-6-4 0,-3-1-128,-11 0-960,-5 6 448,-4-6-2496,-5 5 1600,-5-1-3775,-8 2 2847,-6-1-4288</inkml:trace>
</inkml:ink>
</file>

<file path=ppt/ink/ink2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05:41.34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65 93 2496,'-1'-1'163,"1"0"-1,-1 1 1,0-1 0,0 0-1,0 1 1,0-1 0,0 1-1,0-1 1,0 1 0,0 0-1,0-1 1,0 1 0,0 0-1,0 0 1,0 0 0,0 0-1,-1 0 1,1 0-9,1 0 0,0-1 0,-1 1 0,1 0 1,-1 0-1,1 0 0,0 0 0,-1-1 0,1 1 0,0 0 0,-1 0 1,1-1-1,0 1 0,-1 0 0,1 0 0,0-1 0,-1 1 0,1 0 1,0-1-1,0 1 0,0-1 0,-1 1 0,1 0 0,0-1 0,0 1 1,0-1-1,0 1 0,0-1 0,-2-12 3669,2 11-3654,1-1 0,-1 0 0,1 0 1,-1 0-1,1 0 0,0 1 0,0-1 0,1 0 0,-1 1 1,0-1-1,1 1 0,-1-1 0,1 1 0,0 0 0,0 0 1,0 0-1,0 0 0,0 0 0,1 0 0,-1 0 0,0 1 1,1-1-1,-1 1 0,1 0 0,0-1 0,4 0 0,-5 1-159,0 1 0,0-1-1,0 1 1,0-1 0,0 1-1,0 0 1,0 0-1,0 0 1,0 0 0,0 0-1,0 1 1,0-1-1,0 0 1,0 1 0,0 0-1,0-1 1,0 1 0,0 0-1,0 0 1,-1 0-1,1 0 1,0 0 0,0 1-1,-1-1 1,1 1 0,-1-1-1,0 1 1,1-1-1,-1 1 1,0 0 0,0-1-1,0 1 1,0 0 0,0 0-1,0 0 1,0 0-1,0 3 1,0-1 45,-1 0 0,1 0 0,-1 0 0,0 0 1,0 0-1,-1 0 0,1 0 0,-1 0 0,0 0 0,0-1 0,-2 6 0,-2 5 156,-11 20 0,8-22-26,0 0 0,-1 0 1,0-1-1,0 0 0,-2-1 1,1 0-1,-18 12 0,1 0 285,27-21-462,0-1 0,-1 0 1,1 1-1,0-1 1,0 1-1,-1-1 1,1 0-1,0 1 0,0-1 1,0 1-1,-1-1 1,1 1-1,0-1 0,0 0 1,0 1-1,0-1 1,0 1-1,0-1 0,0 1 1,0-1-1,0 1 1,0-1-1,0 1 0,0-1 1,0 1-1,0-1 1,1 1-1,-1-1 0,0 0 1,0 1-1,0-1 1,1 1-1,-1-1 0,0 0 1,0 1-1,1-1 1,-1 1-1,1-1 0,-1 0 1,0 0-1,1 1 1,-1-1-1,0 0 1,1 0-1,-1 1 0,1-1 1,1 1 61,0 0 1,0 0 0,0 0 0,0 0-1,0 0 1,0 0 0,0-1 0,0 1-1,0-1 1,4 1 0,213-3 1465,-212 1 193,2-3-6376,-7 3 2374,0 0 1137,-1 1-1,0-1 1,1 1 0,-1 0-1,1-1 1,-1 1-1,3 0 1,13-1-1750,7-2-1108</inkml:trace>
</inkml:ink>
</file>

<file path=ppt/ink/ink2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05:41.73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469 19 5632,'4'-6'1314,"6"-5"-375,-7 10 820,-1 7 2250,-3 3-3372,1-1-1,-2 1 1,1-1 0,-1 1 0,0-1 0,-1 0-1,-3 8 1,-30 54 1389,22-48-1671,-2-1 0,0 0 1,-1-1-1,-1-1 0,-1 0 1,0-2-1,-31 22 0,-87 71 364,103-79-774,-55 64-1,89-95-24,-1 0-1,1 0 0,0 1 0,-1-1 1,1 0-1,0 1 0,-1-1 0,1 0 1,0 1-1,-1-1 0,1 1 0,0-1 1,0 0-1,0 1 0,-1-1 0,1 1 1,0-1-1,0 1 0,0-1 1,0 0-1,0 1 0,0-1 0,0 1 1,0-1-1,0 1 0,0 0 0,16-5-2208,56-29-3540,30-12-1094,-52 29 2993</inkml:trace>
</inkml:ink>
</file>

<file path=ppt/ink/ink2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05:42.09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53 5 5216,'-15'-4'2352,"25"12"5474,3-2-4161,-2-2-3624,-1-2 1,13 3-1,-9-2 1074,-3-1-839,-2 0-77,0 0 0,-1 0-1,1 1 1,10 5-1,-18-8-193,-1 0-1,1 0 1,-1 0 0,0 0-1,1 1 1,-1-1-1,1 0 1,-1 1-1,0-1 1,1 0-1,-1 1 1,0-1-1,1 0 1,-1 1 0,0-1-1,1 1 1,-1-1-1,0 0 1,0 1-1,0-1 1,1 1-1,-1-1 1,0 1-1,0-1 1,0 1-1,0-1 1,0 1 0,0-1-1,0 1 1,0-1-1,0 1 1,0-1-1,0 1 1,0-1-1,-1 1 1,1-1-1,0 0 1,0 1 0,0-1-1,-1 1 1,1-1-1,0 1 1,0-1-1,-1 0 1,1 1-1,-1 0 1,-19 17 85,-49 24 166,-5 4 123,72-45-374,0 1 1,1-1-1,-1 0 0,1 1 0,-1-1 1,1 1-1,0 0 0,-1 0 0,1-1 1,-2 5-1,3-5-4,0 0-1,0-1 1,-1 1 0,1 0 0,0 0-1,0 0 1,0 0 0,0 0-1,0 0 1,0 0 0,1 0 0,-1 0-1,0 0 1,0-1 0,1 1 0,-1 0-1,0 0 1,1 0 0,-1 0 0,1-1-1,-1 1 1,1 0 0,0 0 0,-1-1-1,1 1 1,0 0 0,-1-1 0,1 1-1,1 0 1,8 6 122,1-1 0,1 0 1,-1 0-1,21 6 0,21 11 605,-45-20-505,-1 2 0,0-1 0,0 1 0,0 0 0,-1 0 0,1 1-1,-1 0 1,-1 0 0,9 11 0,-13-15-170,0 0 0,-1 1 0,1-1 0,-1 0 0,1 0 0,-1 1-1,1-1 1,-1 0 0,0 1 0,0-1 0,-1 1 0,1-1 0,0 0 0,-1 1 0,1-1 0,-1 0-1,0 0 1,0 1 0,0-1 0,0 0 0,0 0 0,0 0 0,0 0 0,-3 2 0,-2 5 25,-2 0 1,1 0 0,-14 10-1,7-5-522,-1-1 0,-1 0-1,0-1 1,-1-1-1,-20 10 1,-2 0-6196,24-15-714</inkml:trace>
</inkml:ink>
</file>

<file path=ppt/ink/ink2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05:49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304 1 3552,'-6'0'9888,"-1"2"-7157,7-2-2600,-1 1 0,0-1 0,0 1 0,0-1-1,0 0 1,0 1 0,0-1 0,0 0-1,0 0 1,0 0 0,0 0 0,-1 0-1,-5 1 133,1 0 0,0 0 0,0 0 0,0 1 0,0 0 0,0 0 0,0 0 0,1 1-1,-11 6 1,0 1-85,1 2 0,-17 14 0,3-1-5,-36 33 336,59-51-453,0 0 0,1 0 0,-1 1 0,1-1 0,1 1 0,0 0 1,-5 13-1,8-18-28,0 0 0,0 0 0,0 0 1,1 0-1,-1 0 0,1 0 0,0 0 0,0 0 1,0 0-1,0 0 0,1 0 0,-1 0 1,1 0-1,0 0 0,0-1 0,2 6 1,-1-4 20,0-1 0,0 1 1,1-1-1,0 0 1,-1 0-1,1 0 1,0 0-1,0 0 1,1-1-1,-1 1 0,5 1 1,-2 0 10,0-1 1,0-1-1,1 1 0,-1-1 1,1 0-1,-1 0 0,1-1 1,-1 0-1,1 0 1,0-1-1,0 0 0,-1 0 1,1 0-1,12-3 0,-10-1 7,0 1 0,0-2 0,0 1 0,-1-1 0,1 0 1,13-13-1,-15 12-30,-1 0 1,-1-1 0,1 0-1,-1 0 1,0 0 0,-1-1-1,0 0 1,6-13 0,-9 18-57,2-5 20,0 0 1,-1-1-1,0 1 1,-1-1-1,1-10 1,-1-28-267,-1 45 137,1 10 313,0-1 1,0 1-1,1-1 1,3 9 0,-1 1 48,-1-7-137,0 0 0,1 0-1,0 0 1,1-1 0,0 0-1,0 0 1,1 0 0,0 0 0,1-1-1,-1 0 1,2 0 0,-1-1-1,1 0 1,10 7 0,-16-13-162,1 1 0,0-1 0,-1 0 0,1 0 0,0 0 0,0 0 0,0-1 0,-1 1 0,1-1 0,0 1 0,0-1 0,0 0 0,0 0 0,0-1 0,0 1 0,5-2 0,2-1-2206,0 0 0,-1-1 1,13-7-1,-2 2-3343,3 0 1262</inkml:trace>
</inkml:ink>
</file>

<file path=ppt/ink/ink2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05:50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10 6560,'-8'0'882,"6"0"533,-1 0 0,1 0 1,-1 0-1,1 0 0,-1 1 0,1-1 0,-1 0 1,1 1-1,-5 2 0,-1-2 1255,17-1-1905,14 4-449,1-1 1,-1-1-1,1-2 1,33-2-1,-33 1-170,235-14 78,-241 14-420,9 0-551,-12-3-3212,-28 19-8008</inkml:trace>
</inkml:ink>
</file>

<file path=ppt/ink/ink2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05:50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50 6464,'-28'-10'2090,"28"10"-2042,-1-1-1,1 1 0,-1 0 0,0 0 1,1-1-1,-1 1 0,1 0 0,-1 0 1,0 0-1,1 0 0,-1 0 0,1 0 0,-1 0 1,0 0-1,1 0 0,-1 0 0,0 0 1,1 0-1,-1 0 0,1 0 0,-1 1 1,0-1-1,1 0 0,-1 0 0,0 1 0,-1 0 267,37-7 9250,3 0-4901,84-9-5144,-63 8 1225,28 0-1241,-27 7-3811,-17 3 1550</inkml:trace>
</inkml:ink>
</file>

<file path=ppt/ink/ink2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05:52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4064,'-5'0'16762,"16"0"-15610,256 0 672,-166 6-720,-45-3-763,-53-3 124</inkml:trace>
</inkml:ink>
</file>

<file path=ppt/ink/ink2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05:54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244 531 4480,'0'-1'470,"0"-1"0,0 1 0,0 0 0,0 0 0,0 0 1,0 0-1,-1-1 0,1 1 0,0 0 0,-1 0 0,1 0 0,0 0 0,-1 0 0,-1-2 1,1 2-89,0 0 1,0 0 0,-1 1-1,1-1 1,-1 0 0,1 0-1,0 1 1,-1-1 0,1 1-1,-1 0 1,1-1 0,-3 1-1,0 0-80,-1 0-1,0 0 0,0 0 1,0 1-1,0-1 0,1 1 1,-1 1-1,0-1 0,1 1 1,-9 3-1,-1 2 45,0 0-1,-14 10 1,18-10-211,0 1 0,0 0 0,1 0 0,0 1 0,0 0 1,1 0-1,-12 18 0,18-23-113,-1-1 0,1 1 0,1 0 0,-1 0 0,0 0 0,1 0 0,0 1 0,0-1 0,0 0 0,0 0 0,1 1 0,0-1 0,0 0 0,0 1 0,0-1 0,1 0 0,0 0 0,-1 1 0,2-1 0,-1 0 0,0 0 0,1 0 0,0 0 0,0 0 0,3 5 0,-1-4 13,0 0-1,-1-1 0,2 1 1,-1-1-1,0 0 0,1 0 0,0 0 1,9 5-1,-10-8-10,-1 1 0,0 0 0,1-1 0,-1 0 0,1 0 0,0 0 0,-1 0 0,1 0 0,0-1 0,0 1 0,-1-1 0,1 0 1,0 0-1,0-1 0,5 0 0,4-4 14,0 0 0,0 0 0,0-1 0,0-1 0,-1 0 0,0-1 0,20-16 0,-7 1 42,-1 0 0,23-30 0,-38 43-527,-15 20-36,-1 2 522,5-7-20,-1-1 1,2 1-1,-1-1 1,0 1-1,1 0 1,0 0-1,0 0 1,0 0-1,1 0 0,0-1 1,0 1-1,0 0 1,0 0-1,1 0 1,0 0-1,0 0 1,0 0-1,1 0 1,-1-1-1,1 1 0,0 0 1,1-1-1,-1 0 1,1 0-1,0 1 1,0-1-1,0-1 1,0 1-1,1 0 0,-1-1 1,1 0-1,0 0 1,6 4-1,-8-6 4,0 0 0,0 0-1,0-1 1,0 1 0,0 0 0,0-1-1,1 1 1,-1-1 0,0 0 0,0 0-1,1 0 1,-1 0 0,0 0-1,0 0 1,1-1 0,-1 1 0,0-1-1,0 1 1,0-1 0,0 0 0,0 0-1,0 0 1,0 0 0,3-2-1,-1 0 24,0 0 0,-1 0 0,0 0 0,0 0-1,0 0 1,0-1 0,0 0 0,-1 1 0,1-1-1,2-6 1,-3 6-41,-1 1-1,0 0 1,1-1-1,-1 1 1,-1-1-1,1 0 1,0 1-1,-1-1 1,0 0-1,0 1 0,0-1 1,0 0-1,0 1 1,-1-1-1,0 0 1,0 1-1,0-1 1,0 1-1,0-1 1,-1 1-1,1 0 1,-1-1-1,0 1 1,0 0-1,0 0 1,-1 0-1,1 1 0,-1-1 1,1 0-1,-6-3 1,-4-4-161,4 1-68,-2 2 1,-10-8-1,20 15 224,0-1 0,0 1 0,0 0-1,-1 0 1,1 0 0,0 0 0,0 0 0,0 0-1,0 0 1,0 0 0,0 0 0,0 0 0,0 0-1,0-1 1,0 1 0,0 0 0,0 0 0,0 0-1,0 0 1,0 0 0,0 0 0,0 0-1,0-1 1,0 1 0,0 0 0,0 0 0,0 0-1,0 0 1,0 0 0,0 0 0,0 0 0,0 0-1,0-1 1,0 1 0,0 0 0,0 0 0,0 0-1,0 0 1,0 0 0,0 0 0,0 0-1,0 0 1,0 0 0,1 0 0,-1-1 0,0 1-1,0 0 1,0 0 0,0 0 0,0 0 0,0 0-1,0 0 1,0 0 0,0 0 0,1 0 0,-1 0-1,0 0 1,0 0 0,0 0 0,0 0 0,0 0-1,0 0 1,1 0 0,13-4-29,18-1-14,9 2 150,54 2 1,-80 2-70,1 1 1,-1 0 0,0 1-1,0 0 1,0 2 0,26 10-1,-39-14-18,1 0-1,-1 1 1,1-1-1,-1 1 1,0-1-1,0 1 1,0 0-1,0 0 0,0-1 1,0 1-1,0 1 1,0-1-1,-1 0 1,1 0-1,-1 1 1,0-1-1,0 1 1,0-1-1,0 1 1,0-1-1,0 1 1,-1 0-1,1-1 0,-1 1 1,0 0-1,1 0 1,-1-1-1,-1 1 1,1 0-1,0 0 1,-1-1-1,1 1 1,-1 0-1,0-1 1,0 1-1,0-1 1,0 1-1,0-1 0,-3 4 1,-8 14 376,12-20-392,0 0 0,0 0-1,0 0 1,0-1 0,0 1 0,0 0 0,1 0-1,-1 0 1,0 0 0,0 0 0,0 0 0,0 0-1,0 0 1,0 0 0,0 0 0,0 0 0,0 0 0,0 0-1,0 0 1,0 0 0,0 0 0,0 0 0,0 0-1,0 0 1,0 0 0,0 0 0,0 0 0,1 0 0,-1 0-1,0 0 1,0 0 0,0 0 0,0 0 0,0 0-1,0 0 1,0 0 0,0 1 0,0-1 0,0 0-1,0 0 1,0 0 0,0 0 0,0 0 0,0 0 0,0 0-1,0 0 1,0 0 0,0 0 0,0 0 0,0 0-1,0 0 1,0 0 0,0 0 0,0 0 0,0 0-1,0 0 1,0 0 0,0 1 0,11-10 95,10-11-129,35-29-190,-49 44 195,0 0 1,0 0-1,0 1 1,1 0 0,-1 1-1,14-5 1,-20 8 20,0 0 0,0 0 0,0 1 0,0-1 0,-1 0 1,1 0-1,0 1 0,0-1 0,-1 0 0,1 1 1,0-1-1,-1 1 0,1-1 0,0 1 0,-1-1 0,1 1 1,-1-1-1,1 1 0,-1 0 0,1-1 0,-1 1 1,1 0-1,-1-1 0,1 1 0,-1 0 0,0 0 0,0 0 1,1-1-1,-1 1 0,0 1 0,9 32 84,-7-27-73,1 6 53,-3-11-15,0 0-1,1 0 1,-1 1-1,1-1 0,0 0 1,0 0-1,1 2 1,-1-2 67,1-2-84,0-1 1,0 1 0,0 0 0,1-1-1,-1 0 1,0 1 0,0-1 0,0 0 0,0 0-1,0 0 1,0-1 0,-1 1 0,1 0-1,0-1 1,0 1 0,-1-1 0,1 1 0,-1-1-1,0 0 1,2-2 0,3-5-59,0-1 0,8-19 1,-9 17 31,4-10 85,-5 12-91,0 0 0,8-13 0,17-23-407,-25 55 405,0 0 0,0 1 0,-1-1-1,0 1 1,0 0 0,-1 0 0,1 17 0,-2-3 239,-1 0 0,-4 30 1,4-51-231,-1 1 1,0-1 0,1 0 0,-2 0-1,1 0 1,-2 5 0,3-7 9,-1-1-1,1 1 1,-1 0 0,1 0 0,-1-1-1,1 1 1,-1 0 0,1 0-1,-1-1 1,0 1 0,1-1 0,-1 1-1,0-1 1,1 1 0,-1-1 0,0 1-1,0-1 1,0 1 0,0-1 0,1 0-1,-1 0 1,0 1 0,0-1 0,0 0-1,0 0 1,0 0 0,0 0 0,1 0-1,-1 0 1,-1 0 0,-1-1-2,1 0 1,-1 0 0,1 0-1,0 0 1,0-1-1,-1 1 1,1-1-1,0 1 1,0-1-1,0 0 1,-3-4 0,-14-24-162,12 19 70,-3-4 38,9 14 37,1 1-1,0-1 1,0 1 0,0-1-1,0 1 1,-1-1 0,1 1-1,0 0 1,0-1 0,0 1-1,0-1 1,0 1-1,0-1 1,0 1 0,0-1-1,0 1 1,0-1 0,1 1-1,-1-1 1,0 1 0,0-1-1,0 1 1,0-1 0,1 1-1,-1 0 1,0-1 0,1 0-1,1 1-31,1 0 1,-1 0-1,1 0 0,-1 0 0,1 0 0,-1 0 1,0 0-1,1 1 0,-1-1 0,0 1 0,1 0 1,2 1-1,8 2 35,15 0 66,-1-1-1,1-1 0,0-1 1,-1-2-1,1-1 0,0-1 1,49-12-1,-61 11 8,-1-1 0,0 0 0,19-11 0,-25 12-55,-1-1 1,-1 0-1,1-1 1,-1 0-1,1 0 1,-2-1-1,11-10 1,-5-2 21,0 0 1,0 0 0,-2-1-1,0-1 1,-2 0 0,12-41-1,18-139 204,-33 173-217,2-17-182,1-62 1,-10 97-32,-2 12 125,-3 15 63,6-7 33,-1 0-1,1 0 1,1 20-1,0-14 14,3 183 381,12-2-26,-11-164-376,24 124 146,-19-128-1257,-2-11-3860,-5-17 3194,-2-1 1643,1 0-1,-1 0 1,0 0-1,0 0 1,0 0-1,0 0 1,1 0-1,-1 0 1,0 0 0,0 0-1,0 0 1,0 0-1,0 0 1,1 0-1,-1 0 1,0 0-1,0 0 1,0 0-1,0 0 1,1-2-877,6-9-4273,-2-10-336,5-5 1857</inkml:trace>
</inkml:ink>
</file>

<file path=ppt/ink/ink2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05:54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9 8960,'-52'-7'2896,"51"6"-2833,0 1 0,1 0 0,-1 0 0,0 0 0,1 0 0,-1-1 0,0 1 1,1 0-1,-1 0 0,0 0 0,1 0 0,-1 0 0,0 1 0,1-1 0,-1 0 0,0 0 0,0 1 1,-7 9 6342,9-10-6298,11 5 1969,7 0-1243,0-1-1,1-1 1,0-1-1,29 0 1,-27-1-516,199 4 748,-206-4-1340,-1 1-1,20 4 0,-11 2-4655,-16-2 1321</inkml:trace>
</inkml:ink>
</file>

<file path=ppt/ink/ink2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05:56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 3904,'-5'3'6933,"-2"2"-1659,-6 2-2175,12-6-2828,-1 0-1,1 0 1,-1 1-1,1-1 1,0 1 0,0-1-1,-1 1 1,1-1-1,0 1 1,0 0 0,0-1-1,1 1 1,-2 2-1,0 2 134,3-5-175,0-1-1,0 1 1,0 0 0,0-1-1,0 1 1,0-1 0,0 1-1,0-1 1,1 1-1,-1-1 1,0 0 0,0 0-1,1 0 1,1 1 0,26 2-502,120-8 495,47 1 601,-145 5-445,39 2 108,-36-1-242,-32-3-141,-22 1 62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3:10:29.70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27 445 3232,'-27'-8'10880,"35"13"-10291,0-1 0,0 0 1,0-1-1,1 0 0,10 3 0,8 0-78,-1-2 0,1-1 0,0-1 0,32-1 0,-39-2-327,0-1 1,-1-1-1,1-1 0,-1-1 1,0 0-1,25-12 1,-36 13-149,1 0 1,-1-1 0,-1-1 0,1 1-1,-1-1 1,0-1 0,0 1 0,-1-1-1,0 0 1,0-1 0,-1 1-1,0-1 1,0 0 0,-1 0 0,0-1-1,5-13 1,-5 11-1,-1-1 0,0 1 0,0-1 0,-2 0 0,1 0 0,-1 0 1,-1 0-1,0 0 0,-1 0 0,0 0 0,-1 0 0,-4-17 0,5 25-65,-1 0 0,1 0-1,-1 0 1,0 0 0,0 0 0,0 1-1,0-1 1,-1 1 0,0-1 0,1 1 0,-1 0-1,0 0 1,-6-4 0,7 6 7,0 0 1,0 0-1,0 0 1,0 0-1,0 0 0,-1 1 1,1-1-1,0 1 1,0-1-1,-1 1 0,1 0 1,0 0-1,-1 0 1,1 0-1,0 1 0,0-1 1,-1 0-1,1 1 1,0 0-1,0-1 1,0 1-1,-1 0 0,1 0 1,0 0-1,0 0 1,-3 3-1,-2 2-26,0 0 0,1 0 0,-1 1 0,1 0 0,0 0 0,1 0 0,0 1 0,0-1 0,1 1 0,0 1 0,0-1 0,-4 14 0,-1 9 13,1 1-1,-4 35 0,10-54 92,0 0 0,1 0 0,1 1 0,1-1 0,0 0 0,0 0-1,1 0 1,1 0 0,0 0 0,1 0 0,0 0 0,1-1 0,0 0-1,1 0 1,1 0 0,0-1 0,0 0 0,18 19 0,-23-27 2,1 0 0,0-1 0,0 1 0,0-1 0,0 0 0,1 0 0,-1 0 0,0 0 1,1 0-1,0-1 0,-1 1 0,1-1 0,0 0 0,0-1 0,6 2 0,-4-2 1,-1 0-1,1-1 1,-1 0-1,0 0 1,1 0-1,-1 0 1,0-1-1,0 0 1,0 0 0,0 0-1,5-4 1,16-10 62,-1-1 1,34-30-1,40-48 55,-82 79-151,252-227-89,-267 241 54,1 0 0,0 0 0,-1 0 0,1 1 0,0-1 0,0 1 0,0 0 0,1 0 0,2-1 0,-5 2 10,0 0 0,0 0 0,-1 0 0,1 0 0,0 0 0,0 0 0,0 0 0,0 0 0,0 1 0,-1-1 0,1 0 0,0 0 0,0 1 0,0-1-1,-1 1 1,1-1 0,0 1 0,0-1 0,-1 1 0,1-1 0,-1 1 0,1 0 0,0-1 0,-1 1 0,1 0 0,-1-1 0,1 1 0,-1 0 0,0 0 0,1 0 0,-1-1 0,0 1 0,0 0 0,1 0 0,-1 0 0,0 0 0,0 1 0,1 5 17,-1 1 0,1 0 0,-2-1 0,1 1 1,-1 0-1,0-1 0,-1 1 0,-2 9 0,-2 6-33,-45 176 384,51-198-363,0-1 0,-1 0 0,1 0 1,0 1-1,0-1 0,0 0 0,0 0 0,0 1 0,0-1 0,0 0 0,0 0 0,0 1 0,0-1 0,0 0 0,0 0 0,0 1 0,0-1 1,0 0-1,0 0 0,0 1 0,0-1 0,0 0 0,0 0 0,1 1 0,-1-1 0,0 0 0,0 0 0,0 1 0,0-1 0,0 0 0,1 0 1,-1 0-1,0 0 0,0 1 0,0-1 0,1 0 0,-1 0 0,0 0 0,0 0 0,1 0 0,-1 0 0,0 1 0,0-1 0,1 0 0,-1 0 0,0 0 1,0 0-1,1 0 0,-1 0 0,0 0 0,0 0 0,1 0 0,-1 0 0,0 0 0,0 0 0,1 0 0,-1-1 0,0 1 0,0 0 0,1 0 1,14-9 164,-1-7-152,-1-1-1,-2 0 0,1-1 1,9-21-1,-11 21-8,6-13-38,34-54-132,-45 76 117,1 1 1,1 0-1,-1 1 1,1 0-1,1 0 1,-1 0-1,12-7 1,-18 14 43,-1-1 0,1 1 0,0 0 0,-1-1 0,1 1 0,0 0 0,0 0 0,-1-1 0,1 1 0,0 0 0,0 0 0,-1 0 0,1 0 1,0 0-1,0 0 0,-1 0 0,1 0 0,0 0 0,0 1 0,-1-1 0,1 0 0,0 0 0,-1 1 0,1-1 0,0 0 0,-1 1 0,1-1 0,0 1 1,-1-1-1,1 1 0,-1-1 0,1 1 0,-1-1 0,1 1 0,-1 0 0,1-1 0,-1 1 0,0 0 0,1-1 0,0 2 0,1 3-12,0 0 0,0 1 0,0-1-1,1 7 1,12 87-163,-10-63 225,8 37 0,-10-59-65,-1-7 16,-1 0 0,1 0 0,0 0-1,4 7 1,-5-12 6,0-1 0,0 1 0,0 0 0,0-1-1,0 1 1,1-1 0,-1 0 0,0 1 0,1-1 0,-1 0 0,1 0 0,-1 0 0,1 0-1,0 0 1,-1 0 0,1-1 0,0 1 0,-1 0 0,1-1 0,4 1 0,2 0 23,0-1 0,1 0 0,-1 0 0,1-1 0,-1 0 0,0-1 0,1 0 0,9-3 1,-2-1 9,0-1 0,0 0 0,15-11 1,-13 7-28,-1-2 0,0 0 0,-1-1 0,0 0 0,25-32 1,-24 24 10,-2 0 1,0-1 0,-2 0 0,14-30-1,-17 25 17,12-46 0,-21 67 5,0 3-19,0 0-1,0 0 1,-1-1-1,1 1 0,-1 0 1,0-1-1,-1-5 1,0 9-34,1-1 1,0 0-1,-1 1 1,1-1-1,-1 0 1,1 1-1,-1-1 1,0 1 0,0-1-1,0 1 1,0-1-1,0 1 1,0-1-1,0 1 1,0 0-1,0 0 1,-1 0-1,1 0 1,0 0-1,-1 0 1,-1-1 0,-1 0-51,1 1 0,-1 0 0,1 0 1,-1 0-1,1 0 0,-1 1 0,1-1 0,-1 1 1,0 0-1,1 0 0,-1 0 0,1 0 1,-1 1-1,0 0 0,-4 1 0,3 0 28,0 0-1,1 0 0,-1 1 0,0 0 1,1 0-1,0 0 0,0 0 1,0 1-1,-6 6 0,1 1 35,1 0-1,1 0 1,-1 1 0,2 0 0,-1 1-1,2-1 1,-6 18 0,4-5-11,0 0 1,1 1 0,-3 48 0,8-63 15,1 0 0,0 0-1,1 0 1,0 0 0,1 0-1,0 0 1,1-1 0,0 1-1,0-1 1,1 1 0,10 17 0,-11-24 8,-1 0 1,1 0-1,0-1 1,0 0 0,0 1-1,0-1 1,1 0-1,-1-1 1,1 1 0,0 0-1,0-1 1,0 0-1,0 0 1,0 0 0,0-1-1,1 1 1,-1-1-1,1 0 1,-1 0-1,1-1 1,-1 1 0,1-1-1,-1 0 1,1 0-1,-1 0 1,9-3 0,-4 1-10,0 0 1,0-1 0,0 0 0,-1-1 0,1 0-1,-1 0 1,0-1 0,0 0 0,-1 0 0,0-1-1,0 0 1,10-11 0,4-10 2,-1 0-1,-1-2 1,21-44 0,16-25 154,-18 39-342,-38 59 174,0 0 0,0-1-1,0 1 1,0 0 0,0 0-1,0-1 1,0 1 0,0 0-1,1 0 1,-1-1 0,0 1-1,0 0 1,0 0 0,1-1 0,-1 1-1,0 0 1,0 0 0,0 0-1,1 0 1,-1-1 0,0 1-1,0 0 1,1 0 0,-1 0-1,0 0 1,1 0 0,-1 0-1,0 0 1,0 0 0,1 0-1,-1 0 1,0 0 0,1 0 0,-1 0-1,0 0 1,1 0 0,-1 0-1,0 0 1,0 0 0,1 0-1,-1 0 1,0 0 0,0 0-1,1 1 1,-1-1 0,0 0-1,0 0 1,1 0 0,-1 0 0,0 1-1,0-1 1,0 0 0,1 0-1,-1 1 1,0-1 0,0 0-1,0 0 1,0 1 0,0-1-1,1 0 1,-1 0 0,0 1-1,0-1 1,0 0 0,0 1-1,0-1 1,5 25-71,-5-25 72,2 47-84,-2-29 96,4 26-1,4 6 18,10 56 44,-14-92-65,0-1 0,1 1 1,0-1-1,1 1 1,11 16-1,-16-27 9,1-1 1,0 0-1,0 1 1,0-1-1,0 0 1,1 0-1,-1 0 1,0 0-1,1-1 1,-1 1-1,1-1 1,5 3-1,-3-3-13,1 1 0,-1-1 0,0 0 0,1 0-1,-1 0 1,10-1 0,-1-1 10,1-1 0,-1 0 0,0-1 0,23-7 0,-15 3-5,0-1 0,0 0 1,0-2-1,-1 0 0,-1-2 1,32-22-1,-30 16 38,0-2 1,-1 0-1,-1-1 0,-1-1 0,29-43 1,33-82-5,-80 145-63,0 0 0,0 0 0,0 0 0,-1 0 0,1-1 0,-1 1 0,1 0 0,-1-4 0,0 6 17,0-1 1,0 1 0,0 0 0,0 0 0,0 0 0,0 0 0,0-1 0,0 1-1,0 0 1,0 0 0,0 0 0,-1 0 0,1-1 0,0 1 0,0 0 0,0 0-1,0 0 1,0 0 0,0 0 0,0-1 0,0 1 0,-1 0 0,1 0 0,0 0-1,0 0 1,0 0 0,0 0 0,0 0 0,-1 0 0,1-1 0,0 1 0,0 0 0,0 0-1,0 0 1,-1 0 0,1 0 0,-11 8-86,-2 7 26,1 0 0,1 1 0,0 0 0,-13 29 0,-27 76 79,27-61-16,17-44-4,0 0 5,1-1 0,1 1 0,-5 19 0,10-31-9,-1 0 1,0 0 0,1 0-1,0 0 1,0 0 0,0 0 0,0 0-1,1 0 1,0 0 0,-1 0-1,1 0 1,1 0 0,-1 0 0,1-1-1,-1 1 1,1 0 0,0-1 0,4 5-1,-4-5 15,-1-1-1,1 0 1,0 0 0,1 0-1,-1 0 1,0-1 0,0 1-1,1-1 1,-1 1-1,1-1 1,-1 0 0,1 0-1,4 1 1,-6-1 22,1-1 0,0 0 0,-1 0 0,1 0 0,0 0 0,0 0 0,-1-1 0,1 1 0,0 0 0,-1-1 0,1 1 0,-1-1 0,1 0 0,0 1 0,-1-1 0,1 0 0,-1 0 0,0 0 0,1 0 0,-1 0 1,0 0-1,0-1 0,2-1 0,1-3-8,0 1 1,0-1-1,-1 0 0,0 0 1,0 0-1,-1 0 1,4-13-1,7-51-12,-7 29-40,17-68-342,-23 108 359,0 0-1,1-1 1,-1 1 0,0 0 0,-1 0 0,1 0 0,0 0 0,0 0 0,0 0 0,-1 0 0,1 0 0,-1-2 0,0 0-150,2 9 135,0 0 1,0 0-1,-1 0 0,1-1 0,-1 1 1,0 0-1,-2 10 0,0 5 3,-41 519 298,38-498-202,-1 1 1,-3-2-1,-1 1 1,-23 59-1,30-94-19,0 1 0,-1-1 0,0 0 0,-1 0 0,1-1 0,-1 1 0,-1-1 0,1 0 0,-1-1-1,0 1 1,0-1 0,-11 7 0,9-8 6,0 0 0,0 0-1,0-1 1,-1 0-1,0 0 1,0-1 0,0 0-1,0 0 1,0-1 0,-15 0-1,12-2-33,0 0 1,0 0-1,1-1 0,-1 0 1,1-1-1,-1 0 0,1-1 1,-11-5-1,14 5-32,1 0 0,-1 0 0,1-1 0,0 0 0,1 0 0,-1-1 0,1 0 0,0 0 0,0 0 0,1-1 0,-10-13 0,8 7-56,1 1 0,0-1 1,0 0-1,2-1 1,-1 1-1,-2-18 1,6 22 33,0-1 0,0 1 1,1-1-1,1 1 0,0-1 1,0 1-1,0-1 0,1 1 1,1 0-1,4-12 0,-3 8 20,2 0 0,-1 0-1,2 1 1,0 0 0,0 0 0,1 0-1,1 1 1,10-12 0,-2 9-7,-1 0 1,2 1-1,0 1 0,26-13 1,80-31 88,-42 21-235,-44 17 165,-2-1 1,66-48 0,-50 30 435,-44 32-398,-7 4-56,0 1 0,0-1 0,0 0 1,0 1-1,-1-1 0,1 0 0,0 1 0,0-1 1,0 0-1,-1 0 0,1 0 0,0 0 0,-1 0 1,1-1-1,4-1-13,0 0 0,0 0 0,0 0 0,9-3 1,0 0 110,-1-1 0,0 0 0,23-17 0,33-34-119,-65 55 29,20-20 73,0-2 0,31-44 0,-20 24-27,-16 20-39,17-30-1,-42 79-132,1 0 0,-2 28 0,4-6 201,3 88 1,1-122-12,0 0-1,6 20 1,-6-28-38,0-1 1,0 0-1,0 1 0,0-1 0,1 0 0,-1 0 1,1 0-1,0 0 0,0-1 0,0 1 1,0 0-1,0-1 0,6 5 0,-7-6 8,1 0 1,0 0-1,0-1 0,0 1 0,-1-1 0,1 1 0,0-1 0,0 1 1,0-1-1,0 0 0,0 0 0,0 0 0,0 0 0,0 0 0,0-1 1,0 1-1,0 0 0,-1-1 0,1 0 0,0 1 0,0-1 0,0 0 1,-1 0-1,4-2 0,-1 0 16,1 0 1,-1-1-1,1 0 1,-1 0-1,0 0 0,0 0 1,3-6-1,2-3-5,-1-1-1,0-1 1,-1 0 0,8-23-1,14-68 109,-7 23-151,-20 74-64,1 0 1,-2 0 0,1 0-1,-1-13 1,5 57-287,-3 55 56,0-44 326,-4 59 0,-31 145 148,25-216-107,-2 0-1,-1 0 0,-1-1 1,-2 0-1,-21 36 0,29-60-33,-1 0 0,0 0 0,0-1 0,-1 0 0,0 0 0,-1 0 0,0-1 0,0 0-1,0-1 1,-1 0 0,0 0 0,-11 5 0,14-8-24,-1-1-1,0 1 1,1-1-1,-1-1 1,0 1-1,0-1 1,0 0-1,0-1 1,0 1-1,0-1 1,0-1-1,0 1 1,0-1-1,0-1 1,0 1-1,0-1 1,1 0-1,-1-1 1,-8-4-1,2 0 17,0-1-1,1 0 0,0-1 1,1-1-1,0 0 0,-15-17 1,7 3 26,0-1 1,-16-29-1,32 48-79,0 1 1,0-1-1,1 0 0,0 1 0,-1-1 0,2 0 0,-1-1 1,1 1-1,0 0 0,0-12 0,1 15 26,0 1-1,1-1 0,-1 0 1,1 0-1,-1 0 1,1 0-1,0 0 0,0 1 1,1-1-1,-1 0 1,0 1-1,1-1 0,0 1 1,-1 0-1,1-1 1,0 1-1,0 0 0,0 0 1,1 0-1,-1 1 1,0-1-1,1 0 0,-1 1 1,1-1-1,3 0 0,10-5-31,0 2 0,0 0-1,1 1 1,20-3 0,70-3-88,-85 9 97,212-2-1254,-188 7-3310,-2 3 1,1 1-1,-1 3 0,65 24 1,-56-17 2514</inkml:trace>
</inkml:ink>
</file>

<file path=ppt/ink/ink2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07:27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188 468 2912,'-1'5'8677,"-1"-5"-8414,0 0 1,-1 1-1,1-1 1,0 1-1,0 0 0,0 0 1,-1 0-1,1 0 0,0 0 1,0 0-1,1 0 1,-1 1-1,-3 2 0,-25 26 236,19-17-130,-14 12-61,16-17-181,0 0 1,1 0-1,0 1 1,1 1-1,0-1 1,0 1-1,1 0 1,-9 20-1,12-21-17,0 0 0,1 0 0,0 1 0,1-1 0,0 0 0,0 1 0,1-1 0,2 15 0,-2-19-51,1 0-1,0-1 1,0 1 0,1 0 0,-1-1 0,1 1-1,0-1 1,0 1 0,0-1 0,1 0 0,-1 0-1,1 0 1,0 0 0,0-1 0,1 1 0,-1-1-1,1 0 1,5 4 0,-7-6-19,0 1 0,0-1 0,1 0 0,-1 0 0,0 0 0,0-1 0,1 1 0,-1 0 0,1-1 0,-1 0 0,1 0 0,-1 1 0,1-1 0,-1-1 0,4 1 0,-2-1 6,0 0 0,0-1-1,0 1 1,0-1 0,-1 1 0,1-1-1,0 0 1,4-4 0,4-4 64,-1 0 1,-1-1-1,19-23 0,-8 7-13,43-51 41,-45 55-97,-16 17-100,1 1-1,0 0 1,1 0 0,-1 0 0,9-6-1,-23 32-820,6-13 904,2 0-1,-1-1 0,1 1 1,0 0-1,1 0 0,-2 15 0,5 49 284,-1-64-297,-1-1 43,1 0 1,0 0-1,1 0 0,-1 0 0,2 0 0,3 9 0,-6-15-26,1 1 0,-1-1 0,1 0 0,0 1 1,-1-1-1,1 0 0,0 0 0,0 1 0,0-1 0,0 0 0,0 0 0,0 0 1,0 0-1,0 0 0,1-1 0,-1 1 0,0 0 0,0 0 0,1-1 0,-1 1 0,1-1 1,-1 1-1,0-1 0,1 0 0,-1 1 0,1-1 0,-1 0 0,1 0 0,-1 0 1,1 0-1,-1 0 0,1-1 0,-1 1 0,0 0 0,1-1 0,-1 1 0,1-1 1,1 0-1,4-3 30,-1 0 0,0 0 0,0 0 0,-1-1 0,1 0 0,-1 0 0,0 0 0,-1 0-1,1-1 1,-1 0 0,6-10 0,-3 3-3,-1 0-1,0 0 0,-1-1 0,6-24 0,-10 35-84,0 1 1,-1-1-1,1 0 1,-1 0-1,0-1 1,1 1-1,-2 0 0,1 0 1,0 0-1,0 0 1,-1 0-1,0 0 1,0 1-1,0-1 1,0 0-1,0 0 0,0 0 1,-1 1-1,1-1 1,-1 0-1,0 1 1,0 0-1,1-1 0,-2 1 1,-3-4-1,5 6 2,1 0-1,-1-1 0,0 1 0,0 0 0,1-1 1,-1 1-1,0 0 0,0 0 0,0 0 1,1-1-1,-1 1 0,0 0 0,0 0 0,0 0 1,1 0-1,-1 1 0,0-1 0,0 0 1,0 0-1,1 0 0,-1 1 0,0-1 0,1 0 1,-1 1-1,0-1 0,0 1 0,1-1 1,-1 1-1,1-1 0,-1 1 0,0-1 0,1 1 1,-1-1-1,0 2 0,0-1 22,1 0 1,-1 0-1,0 0 0,0 1 1,1-1-1,-1 0 0,1 0 0,-1 1 1,1-1-1,-1 0 0,1 1 1,0-1-1,0 0 0,-1 1 0,1-1 1,0 2-1,1 0 26,0-1 0,0 1 0,0-1 0,0 1 1,0-1-1,0 1 0,1-1 0,-1 0 0,1 0 0,-1 1 0,1-1 0,0-1 0,0 1 0,0 0 1,0 0-1,3 1 0,-1-1 26,0 0 0,0 0 0,0-1 1,0 1-1,0-1 0,0 0 0,0 0 1,1-1-1,5 1 0,0-1 60,0 0-1,0-1 0,0 0 0,0-1 1,-1 0-1,1-1 0,0 0 1,11-5-1,0-3-44,-1 0-1,0-2 1,0 0 0,-2-1-1,0-1 1,0-1 0,18-20-1,-32 31-79,15-14-75,-17 18 79,-1 0 0,0 0 0,1 0 1,-1 0-1,1 0 0,-1 0 0,1 0 1,-1 1-1,1-1 0,-1 1 1,1-1-1,0 1 0,1-1 0,-1 2-1,-1-1 0,0 1 1,1 0-1,-1-1 0,0 1 0,0 0 0,1 0 0,-1 0 0,0 0 0,0 0 0,0 0 0,0 0 0,0 0 1,1 2-1,11 16 36,-12-18-18,2 5 34,0 0 0,1 1 0,-2-1 0,1 1 0,-1 0 0,1 7 1,2 4 136,-1-2-104,-2-1-1,0 1 0,-1-1 1,-1 23-1,0-31-88,-3 21 15,2-23 49,0 0 0,0 0 0,1-1 0,0 1 0,0 0 1,0 6-1,1-8 539,-1-19-186,0 1-357,1-1 1,0 1 0,1 0 0,1 0 0,1 0-1,0 0 1,0 0 0,2 1 0,0-1-1,7-12 1,4-5-95,-12 21-5,1 0 0,12-17-1,-10 21-132,-4 14 9,-1-1 148,6 12 30,-1 0 0,12 37 0,-13-33-14,0 1-1,2-1 1,17 33 0,-25-53 45,0 0 0,1 0-1,-1 0 1,0 0 0,1 0 0,-1 0 0,1 0 0,0 0 0,0-1 0,-1 1 0,1 0 0,0-1 0,1 0 0,1 2 0,-2-3-1,-1 0 0,1 0 1,-1 0-1,0 0 0,1 0 0,-1 0 1,0 0-1,1-1 0,-1 1 0,0 0 1,1-1-1,-1 1 0,0-1 0,1 0 0,-1 1 1,0-1-1,0 0 0,0 0 0,0 0 1,0 0-1,0 0 0,0 0 0,0 0 1,0 0-1,0 0 0,1-2 0,3-5 5,-1 1 0,1-1 0,-1 0 0,0-1 0,-1 1 0,0-1 0,0 1 0,1-11-1,9-25-75,-11 38 18,1-1 0,0 1 1,0 0-1,0 0 0,1 0 0,0 1 0,0-1 1,1 1-1,0 0 0,0 0 0,9-7 1,-12 11 9,-1 0 0,0 1 0,1-1 1,-1 0-1,1 1 0,-1-1 0,1 1 1,-1 0-1,1 0 0,-1-1 0,1 1 1,-1 0-1,1 0 0,-1 0 0,1 1 1,2-1-1,-1 1-9,0 0-1,1 1 1,-1-1 0,0 1 0,0-1-1,0 1 1,3 2 0,1 2 19,1 0 0,-2 1 1,1 0-1,8 11 0,-10-11 19,0 0 1,-1 1 0,1-1-1,-2 1 1,1-1-1,-1 1 1,4 15-1,-6-18-4,0 0 0,-1-1 0,1 1 0,-1 0 0,0-1 0,-1 1 0,1 0-1,-1-1 1,0 1 0,0 0 0,0-1 0,-1 1 0,0-1 0,1 0 0,-5 6 0,5-8 3,-1 0 1,1 0 0,-1 0 0,0 0 0,0 0 0,0 0 0,0-1 0,0 1 0,0-1-1,0 1 1,0-1 0,-1 0 0,1 0 0,-1 0 0,1 0 0,0-1 0,-1 1 0,0 0-1,1-1 1,-4 0 0,-4 1 3,-1-1-1,1-1 1,-17-2-1,26 3-3,-8-2 13,9 2-21,-1 0 0,1 0 0,0 0 0,0 0 1,0 0-1,0 0 0,-1 0 0,1 0 0,0 0 0,0 0 0,0 0 1,0 0-1,-1 0 0,1 0 0,0 0 0,0 0 0,0 0 1,0 0-1,0-1 0,-1 1 0,1 0 0,0 0 0,0 0 0,0 0 1,0 0-1,0 0 0,0-1 0,0 1 0,0 0 0,0 0 0,-1 0 1,1 0-1,0-1 0,0 1 0,0 0 0,0 0 0,0 0 0,0 0 1,0-1-1,4-1-1,-3 2 1,15 0-73,1 0 117,0 0 0,33-6 0,-28 1 24,-1-2 0,1 0-1,-1-1 1,-1-1 0,0-1 0,22-14 0,-33 18-34,0 0 1,-1-1 0,1 0 0,-1 0 0,0-1 0,-1 0-1,0 0 1,0-1 0,-1 0 0,0 0 0,-1-1 0,0 1 0,0-1-1,4-13 1,1-15-26,-2 0 0,5-59 0,-1-81 292,-11 155-287,0-113-510,-2 129 374,1 0 1,-1 0 0,-2-11-1,1 11-56,0 10 91,-1 15 48,3 109-73,1-59 112,11 78 110,-4-77 52,14 65-274,-15-85 98,1 1-6030,-8-41 2744,0 0 160,9 0-4745</inkml:trace>
</inkml:ink>
</file>

<file path=ppt/ink/ink2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07:28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64 207 8128,'-59'-16'4400,"59"16"-4346,0 0 0,-1 0 0,1 0 0,0 0 0,0-1 0,0 1 0,-1 0 1,1 0-1,0 0 0,0 0 0,0 0 0,0 0 0,-1 0 0,1-1 0,0 1 0,0 0 1,0 0-1,0 0 0,0 0 0,-1 0 0,1-1 0,0 1 0,0 0 0,0 0 1,0 0-1,0-1 0,0 1 0,0 0 0,0 0 0,0 0 0,0-1 0,0 1 0,0 0 1,0 0-1,0 0 0,0-1 0,6-7 2152,16-5 924,48-18 580,-21 10-2577,127-59 93,-159 73-1374,0 0-1,21-5 1,-30 11-554,0-1 1,0 1-1,1 0 0,-1 1 1,0 0-1,0 0 0,9 2 1,21 4-2345</inkml:trace>
</inkml:ink>
</file>

<file path=ppt/ink/ink2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07:30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51 3232,'-11'-5'989,"10"4"-738,1 1 0,-1-1 1,0 1-1,1 0 0,-1-1 0,0 1 0,0 0 0,1-1 0,-1 1 0,0 0 1,0 0-1,1 0 0,-1-1 0,0 1 0,0 0 0,-1 0 0,2 1-133,0-1 0,0 0 0,-1 0-1,1 1 1,0-1 0,0 0 0,-1 0-1,1 0 1,0 1 0,0-1-1,-1 0 1,1 0 0,0 0 0,0 0-1,-1 0 1,1 0 0,0 0 0,-1 1-1,1-1 1,0 0 0,0 0 0,-1 0-1,1 0 1,0 0 0,-1 0-1,1-1 1,0 1 0,-1 0 0,1 0-1,0 0 1,0 0 0,-1 0 0,1 0-1,0 0 1,-1-1 0,1 1-1,0 0 1,0 0 0,0 0 0,-1 0-1,1-1 1,0 1 0,0 0 0,0 0-1,-1-1 1,0-4 4250,1 5-4331,0 0 0,0 0 0,0-1-1,0 1 1,0 0 0,0 0 0,0 0 0,0 0 0,0 0 0,0 0 0,0 0 0,0 0 0,0 0 185,0 0-185,16 2 4360,18-6-3977,-13 2-176,93-8-193,37-1 47,75 2-220,-214 8 76,0 1 1,1 0 0,-1 1-1,0 1 1,17 3 0,-20-1 38,-10 2-4,-1 1 7,0 5-10,2-10 7,0 0-1,-1 1 1,1-1 0,-1 0 0,1 0-1,-1 0 1,0 0 0,0 0 0,0 0-1,0 0 1,-2 3 0,-13 15 98,-25 39 15,27-34-157,-1-2 0,0 1 0,-2-2-1,-33 35 1,-5-7 115,-92 66 0,-162 98 710,252-171-177,112-43 86,19-6-535,85-3 40,162 4 169,-239 8 283,-74 1-491</inkml:trace>
</inkml:ink>
</file>

<file path=ppt/ink/ink2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07:31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7456,'-1'0'98,"1"0"0,0 0 0,-1 0 0,1 0 0,0 0 0,-1 0 0,1 0 0,0 1 0,-1-1 0,1 0 0,0 0 0,-1 0 0,1 0 0,0 1 0,0-1 0,-1 0 1,1 0-1,0 1 0,0-1 0,-1 0 0,1 1 0,0-1 0,0 0 0,0 0 0,0 1 0,0-1 0,-1 0 0,1 1 0,0 0 0,4 8 1013,-1-6-977,35 59 6469,-19-17-5378,-2 0 1,19 77-1,10 30-1205,-32-115-2932,-10-32 362,-3-13-905,-1-5 927</inkml:trace>
</inkml:ink>
</file>

<file path=ppt/ink/ink2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07:31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22 8128,'-28'-7'2618,"28"7"-2551,0 0 0,1 0 0,-1 0 0,0 0 0,0 0 0,0 0 0,1-1 0,-1 1 0,0 0 0,0 0 0,0 0 0,1 0 0,-1 0 0,0-1 0,0 1 0,0 0 0,0 0 0,0 0 0,1 0 0,-1-1 0,0 1 0,0 0 0,0 0 0,0-1 0,0 1 0,0 0 0,0 0 0,0 0 0,0-1 0,0 1 0,0 0 0,0 0 0,0-1 0,0 1 0,0 0 0,0 0 0,0-1 0,0 1 0,0 0 0,0 0 0,0 0 0,0-1 0,0 1 0,0 0 0,0 0 0,-1 0 0,1-1 0,0 1 0,0 0 0,0 0 0,0 0 0,-1 0 0,1-1 0,0 1 0,0 0 0,0 0 0,-1 0 0,1 0 0,0 0 0,0 0 0,0 0 0,-1 0 0,1-1 0,0 1 195,4-1 268,0 1 1,0-1-1,1 1 1,-1 0-1,6 0 1,7 0 120,5-1-260,1 1-1,-1 0 1,0 2 0,1 1 0,-1 1-1,0 1 1,22 7 0,-34-8-263,0-1 1,-1 1 0,1 1 0,-1 0 0,0 0 0,-1 1 0,1 0 0,-1 1-1,0 0 1,-1 0 0,0 0 0,0 1 0,0 0 0,-1 1 0,-1-1 0,1 1-1,6 15 1,-6-8 68,0 0 0,-2 1 0,0-1 0,0 1 0,-2 0 0,0 0-1,-1 0 1,-1 0 0,0 0 0,-1 0 0,-6 30 0,5-42-182,1 0 1,-1 0 0,1-1-1,-1 1 1,-1 0-1,1-1 1,-1 0 0,1 1-1,-1-1 1,-1 0-1,1 0 1,0-1 0,-1 1-1,0-1 1,0 0-1,-6 4 1,4-3-88,0-1-1,0 0 1,-1-1 0,1 1-1,-1-1 1,0 0 0,1-1-1,-1 0 1,0 0 0,0 0 0,-12-1-1,2-2-752,0 0 0,0-1 0,0-1 0,1-1 0,0 0-1,-21-10 1,31 13 263,1-1 0,0 0 0,0 0 0,1 0-1,-1-1 1,1 0 0,-1 1 0,1-2 0,0 1-1,1 0 1,-6-8 0,-6-13-2275</inkml:trace>
</inkml:ink>
</file>

<file path=ppt/ink/ink2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07:32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33 5632,'-25'-3'2992,"12"3"2186,10-2-2067,6-2-1286,7-4-617,-10 8-1197,3-2 25,1 0 1,0 0 0,0 0-1,0 1 1,-1-1 0,2 1-1,-1 0 1,0 0 0,0 0-1,0 1 1,0-1 0,1 1-1,-1 0 1,0 0 0,0 1-1,1-1 1,-1 1 0,0 0-1,0 0 1,0 1 0,0-1-1,0 1 1,0-1 0,0 1-1,-1 1 1,1-1 0,-1 0-1,1 1 1,-1 0 0,0 0-1,4 4 1,0 2-10,0-1 0,0 1 0,-1 0 1,0 1-1,-1 0 0,0 0 0,0 0 0,-1 0 0,5 22 0,-7-25-2,-1 0-1,0 0 0,0 1 0,-1-1 0,0 1 1,0-1-1,-1 0 0,0 1 0,0-1 0,-1 0 0,0 1 1,0-1-1,-1 0 0,1-1 0,-2 1 0,-3 7 1,2-6 184,-1 0-1,1 0 1,-1 0 0,-1-1 0,-9 9 0,11-13 438,14-10 66,19-12 192,-24 15-840,1 1-1,0-1 0,0 1 0,10-5 1,15-4-293,27-10-1331,-18 14-5977,0-1-992,-16 5 4950</inkml:trace>
</inkml:ink>
</file>

<file path=ppt/ink/ink2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07:32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403 7 6048,'3'-6'5875,"-3"7"-5596,0 0 1,0 0-1,1-1 0,-1 1 1,0 0-1,0 0 0,0 0 1,0 0-1,0 0 1,-1 0-1,1 0 0,0 0 1,-1 1-1,-6 19 1769,-16 35 1,-36 51-20,48-88-1627,-50 75 574,-117 138 0,134-176-1424,43-55 195,-1 0 0,1 0 0,0 0 0,-1 0 0,1 0 0,0-1 0,-1 1 0,1 0 0,-1 0 0,-2 0 0,4-1 174,0 0 0,0 0 0,0 0 0,0 0 1,0 0-1,0 0 0,-1 0 0,1 0 0,0 0 1,0 0-1,0 0 0,0 0 0,0 0 0,0 0 1,0 0-1,-1 0 0,1 0 0,0 0 1,0 0-1,0 0 0,0 0 0,0 0 0,0 0 1,0 0-1,0 0 0,-1 0 0,0-2-1339,8-8-3703,7-4-287,3-3 1760</inkml:trace>
</inkml:ink>
</file>

<file path=ppt/ink/ink2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07:33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30 5888,'-7'0'7639,"19"-1"-1227,-2-2-6880,-10 3 475,11-5 372,1 1-1,0 0 1,0 0-1,0 1 1,1 1-1,22-2 0,-34 4-369,0 0 0,0 0-1,1 0 1,-1 0 0,0 1-1,1-1 1,-1 0 0,0 0 0,0 1-1,1-1 1,-1 1 0,0-1-1,0 1 1,0 0 0,0-1-1,0 1 1,0 0 0,0 0 0,0 0-1,0 0 1,0 0 0,1 1-1,-1 0 23,0 0 0,0 0 1,-1 0-1,1 0 0,-1 0 0,1 0 0,-1 0 0,0 0 0,1 0 0,-1 0 0,0 0 0,-1 4 1,0 0 47,0 0 0,-1 1 0,1-1 0,-1 0 1,-1 0-1,1-1 0,-1 1 0,-5 8 1,-2-1-18,-1-1 0,-24 21 0,35-33-62,-1 1-1,1-1 0,-1 1 0,0-1 1,1 0-1,-1 1 0,1-1 0,0 1 1,-1-1-1,1 1 0,-1-1 0,1 1 1,0-1-1,-1 1 0,1-1 0,0 1 1,0 0-1,-1-1 0,1 1 0,0 0 1,0-1-1,0 1 0,0 0 0,0-1 1,0 1-1,0-1 0,0 1 1,0 0-1,0-1 0,0 1 0,0 0 1,0-1-1,1 1 0,-1 0 0,0-1 1,0 1-1,1-1 0,-1 1 0,0-1 1,1 1-1,-1-1 0,1 1 0,-1-1 1,1 1-1,-1-1 0,1 1 0,-1-1 1,2 1-1,3 2-7,0 0 0,1 0 0,-1 0 0,9 2 0,-6-2 4,39 21 271,-43-22-198,1 1 1,0 0-1,-1 0 0,0 1 1,0 0-1,0-1 0,5 8 1,-8-10 48,0 1 0,0-1 1,0 1-1,-1-1 1,1 1-1,0-1 1,-1 1-1,1 0 0,-1 0 1,1-1-1,-1 4 1,0-4-67,0 0 1,0 0-1,-1 0 1,1 0-1,0 0 1,0 0-1,-1-1 1,1 1-1,-1 0 1,1 0-1,-1 0 1,1 0-1,-1 0 1,1-1-1,-1 1 1,0 0-1,0-1 1,1 1-1,-1 0 1,0-1-1,-1 2 1,-3 1 4,0-1 0,0 1 0,0-1-1,0 0 1,0-1 0,-1 1 0,1-1 0,-1 0 0,1 0 0,-10 0 0,-3-2-317,-35-4 0,-2-2-641,51 7 688,-7-1-744,1 1-1,-1 0 0,1 0 0,-1 1 0,1 1 1,-18 3-1,7 6-1480</inkml:trace>
</inkml:ink>
</file>

<file path=ppt/ink/ink2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07:41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14 268 3232,'-14'-9'7226,"15"12"-6855,1-1-1,-1 0 1,0 0-1,1 1 0,-1-1 1,1 0-1,0-1 0,0 1 1,-1 0-1,4 2 1,4 5 157,-7-7-462,1 1 0,-1 0 0,1-1 0,-1 0 0,1 0 0,0 0 0,0 0 0,0 0 0,0-1 0,0 1 0,0-1 0,0 1 0,1-1 0,-1 0 0,0-1 0,1 1 0,-1-1 0,1 1 0,-1-1 0,0 0 0,1 0 0,-1 0 0,1-1 0,-1 1 0,1-1 0,-1 0 0,0 0 0,0 0 0,1-1 0,-1 1 0,0-1 0,0 1 0,0-1 0,0 0 0,-1 0 0,1 0 0,0-1 0,-1 1 0,3-4 0,2-3-7,0-1 1,0 0-1,-1 0 1,0-1-1,-1 0 0,-1 0 1,1 0-1,-2 0 1,1-1-1,-2 1 0,1-1 1,-2 0-1,0 0 1,0 0-1,-1 0 1,0 0-1,-1 0 0,-1 0 1,0 0-1,-5-19 1,6 29-70,0 0 0,0-1 0,0 1 0,0 0 0,-1-1 0,1 1 0,-1 0 0,1 0 1,-1 0-1,0 1 0,1-1 0,-1 0 0,0 1 0,-3-3 0,4 3-7,-1 1-1,1-1 0,-1 1 1,1-1-1,0 1 0,-1-1 1,1 1-1,-1 0 1,1 0-1,-1 0 0,1 0 1,-1 0-1,1 0 1,-1 0-1,1 0 0,-1 0 1,1 1-1,-1-1 1,1 1-1,0-1 0,-1 1 1,1 0-1,0-1 1,-1 1-1,1 0 0,-1 1 1,-1 0 19,0 1 0,0-1 0,1 1 0,-1 0 1,1 0-1,0 0 0,-1 0 0,1 0 0,1 0 1,-3 5-1,0 3 102,-6 22 1,7-20-82,-3 10 113,1 1 0,1-1 0,2 1 0,0 0 0,1 0 0,1 0 0,7 46 0,-5-61-73,0 0 0,1-1 0,0 1 0,0-1 0,1 0 0,0 0 0,1 0 0,9 13 0,-12-19-16,0 1-1,0-1 0,1 1 1,-1-1-1,1 0 0,0 0 0,0 0 1,0 0-1,-1-1 0,2 1 0,3 1 1,-4-2 5,-1-1 0,1 1 0,0-1 1,-1 0-1,1 0 0,-1 0 0,1 0 0,-1 0 1,1-1-1,-1 1 0,1-1 0,-1 0 0,1 1 1,-1-1-1,1 0 0,3-3 0,9-5 62,-1-1-1,0-1 0,-1 0 1,22-25-1,42-57-91,-75 91-19,12-17 0,51-60-32,-56 70-29,0-1 1,1 2-1,0-1 0,1 1 0,17-10 0,-24 16 82,1 0 0,-1 1 0,1-1-1,0 1 1,-1 0 0,1 0 0,0 0 0,0 1 0,0-1 0,-1 1 0,1 0-1,0 1 1,0-1 0,0 1 0,-1 0 0,1 0 0,0 1 0,-1-1 0,1 1-1,-1 0 1,0 0 0,8 5 0,5 5 154,0 1-1,-1 0 1,-1 1-1,14 16 1,-20-20-74,6 5 51,3 5 7,2 0 0,0-1 0,1-2 0,33 22 1,-32-29-441,-21-10 8,0 1-1,0-1 1,1 0 0,-1 0-1,0 0 1,0 0 0,0 0-1,0 0 1,0-1 0,0 1-1,0 0 1,2-1 0,7-3-1464</inkml:trace>
</inkml:ink>
</file>

<file path=ppt/ink/ink2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07:41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330 0 6048,'-4'1'490,"1"1"0,0-1 0,-1 0 0,1 1 0,0 0 0,0-1 0,0 1-1,0 1 1,0-1 0,1 0 0,-1 1 0,0-1 0,1 1 0,0 0 0,0 0 0,0 0 0,-2 3 0,-3 8 256,0 0 0,-8 26 0,8-18 122,-20 47 1145,-45 82 1,51-113-2448,-2-2 1,-1 0 0,-47 52-1,71-88 272,0 0 0,0 0 0,-1 1 0,1-1 0,0 0-1,0 0 1,-1 1 0,1-1 0,0 0 0,0 0 0,0 1 0,-1-1 0,1 0 0,0 1-1,0-1 1,0 0 0,0 1 0,0-1 0,0 0 0,0 1 0,0-1 0,-1 0 0,1 1-1,0-1 1,1 0 0,-1 1 0,0-1 13,0 0 0,1 0 0,-1 0 0,0 0 0,0 0 0,1 0 0,-1 0 0,0 0 0,1 0 0,-1 0 1,0 0-1,1 0 0,-1 0 0,0 0 0,0-1 0,1 1 0,-1 0 0,0 0 0,0 0 0,1 0 0,-1-1 0,0 1 0,0 0 0,1-1 0,10-11-5056,6-1 1701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3:10:32.53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 1294 4800,'-4'2'1373,"8"2"-14,10 2 1103,-9-6-2011,0 0 0,0-1-1,0 0 1,0 1-1,0-2 1,0 1 0,0 0-1,-1-1 1,1 0-1,8-5 1,-4 3-122,130-65 2274,-116 55-2405,-1 0 1,-1-1-1,38-35 1,-36 26 44,40-54 1,11-34 251,-20 28-245,-28 43-72,-1-1-1,-2-1 1,-2-1 0,-2-1 0,16-61-1,-33 100-167,8-26 102,-2-1 0,-1 1 1,-1-1-1,1-39 0,-7 53 59,0-22 115,0 39-280,0-1 0,0 0 0,-1 0 0,0 0 0,1 0 0,-1 1 0,0-1 0,0 0 0,-3-4 0,4 6-17,-1 1 1,1 0-1,0 0 0,0 0 0,0 0 0,0 0 0,-1-1 0,1 1 0,0 0 1,0 0-1,0 0 0,-1 0 0,1 0 0,0 0 0,0 0 0,-1 0 0,1 0 1,0 0-1,0 0 0,-1 0 0,1 0 0,0 0 0,0 0 0,0 0 0,-1 0 1,1 0-1,0 0 0,0 0 0,-1 0 0,1 0 0,0 0 0,0 1 0,0-1 1,-1 0-1,1 0 0,0 0 0,0 1 0,-7 6-146,4-2 100,1 1 1,-1-1-1,1 0 1,-2 9-1,-1 5 9,-24 67 282,-17 89 0,35-118 67,3 1 0,-2 98 0,10-129-251,0 21 161,5 46 0,-3-79-88,1 0-1,0-1 0,1 1 0,0-1 1,1 0-1,1 0 0,10 19 0,-14-31-94,0 1 0,-1-1-1,1 0 1,0 0 0,1 0-1,-1 0 1,0 0 0,1 0-1,-1 0 1,1-1 0,-1 1-1,1-1 1,0 0 0,0 0 0,0 0-1,-1 0 1,1 0 0,0 0-1,0-1 1,0 0 0,0 1-1,0-1 1,0 0 0,0-1-1,0 1 1,0 0 0,4-2-1,3 0-3,0-1-1,0 0 1,0 0-1,-1-1 0,1-1 1,14-9-1,-11 6-16,0-2-1,0 0 1,-1 0 0,-1-1-1,1-1 1,-2 1 0,0-2-1,9-14 1,-13 18 27,0-1 1,-1 0-1,-1 0 0,0 0 1,0 0-1,-1-1 1,0 0-1,0 1 0,-1-1 1,-1 0-1,0 0 0,-1-16 1,0 24-60,0 0 0,-1 1 0,1-1 1,-1 0-1,1 1 0,-1-1 0,0 1 1,0-1-1,0 1 0,0-1 0,0 1 1,-1 0-1,1 0 0,-1-1 0,0 1 1,1 0-1,-1 0 0,0 0 0,0 1 1,0-1-1,-1 0 0,1 1 0,0 0 0,0-1 1,-1 1-1,1 0 0,-1 0 0,1 0 1,-1 1-1,0-1 0,1 0 0,-1 1 1,0 0-1,1 0 0,-1 0 0,0 0 1,1 0-1,-1 0 0,0 1 0,1-1 1,-1 1-1,1-1 0,-1 1 0,1 0 1,-1 0-1,1 1 0,-1-1 0,1 0 1,0 1-1,0-1 0,0 1 0,-4 3 1,1 1-9,0 1 1,0-1-1,1 1 0,-1 0 1,2 0-1,-1 0 1,1 0-1,-5 14 1,4-7 28,1 1-1,0-1 1,-1 27 0,3-30-1,1-1-1,1 1 1,0 0 0,0-1-1,1 1 1,0-1-1,1 0 1,7 19 0,-7-23 25,0-1 0,0 1 1,0-1-1,1 0 0,0 0 1,0 0-1,0 0 1,1-1-1,0 1 0,0-1 1,0 0-1,0-1 0,0 1 1,1-1-1,10 5 1,-6-5 37,0 0 1,1 0-1,-1-1 1,1 0-1,-1-1 1,1 0-1,0 0 1,-1-1-1,1-1 1,0 0-1,-1 0 1,1-1 0,-1-1-1,20-6 1,-17 4-41,-1-1 1,0 0 0,0-1 0,0 0 0,-1 0 0,0-2-1,-1 1 1,0-1 0,0-1 0,-1 0 0,12-15 0,1-9 11,-2-1 0,22-52 1,2-3 6,-24 43 112,-20 47-153,0-1 1,0 1 0,0 0-1,0 0 1,0 0 0,0 0-1,0 0 1,0 0-1,0-1 1,0 1 0,0 0-1,0 0 1,0 0-1,0 0 1,0 0 0,0 0-1,0 0 1,0-1-1,0 1 1,1 0 0,-1 0-1,0 0 1,0 0-1,0 0 1,0 0 0,0 0-1,0 0 1,0 0-1,1 0 1,-1 0 0,0 0-1,0 0 1,0 0-1,0 0 1,0 0 0,0 0-1,1 0 1,-1 0 0,0 0-1,0 0 1,0 0-1,0 0 1,0 0 0,0 0-1,1 0 1,-1 0-1,0 0 1,0 0 0,0 0-1,0 0 1,0 0-1,0 0 1,0 0 0,0 0-1,1 1 1,2 7-111,-1 5 77,-2 0 1,0 0-1,0 0 0,-3 13 1,0 25 16,3-14 52,-1 4 45,2 0 1,1 0-1,10 49 1,-11-86 2,0 1-49,0 0-1,1 1 1,-1-1 0,4 6 0,-5-10-24,0-1 1,0 1-1,1-1 0,-1 1 0,0-1 0,0 0 1,1 1-1,-1-1 0,0 1 0,1-1 0,-1 1 0,1-1 1,-1 0-1,0 1 0,1-1 0,-1 0 0,1 0 0,-1 1 1,1-1-1,-1 0 0,1 0 0,-1 0 0,1 1 0,-1-1 1,1 0-1,-1 0 0,1 0 0,-1 0 0,1 0 0,0 0 1,-1 0-1,1 0 0,-1 0 0,1 0 0,-1-1 1,1 1-1,-1 0 0,1 0 0,-1 0 0,1-1 0,-1 1 1,1 0-1,-1-1 0,0 1 0,1 0 0,-1-1 0,1 1 1,-1 0-1,0-1 0,1 1 0,-1-1 0,0 1 0,1-1 1,-1 0-1,5-4 47,-1-2 1,0 1-1,0 0 1,-1-1-1,0 0 0,0 1 1,4-14-1,10-56 46,-10 42 32,36-143-234,-43 176 91,0 1 0,0-1 0,0 0 0,0 1 0,0-1 0,0 0-1,0 1 1,0-1 0,1 1 0,-1-1 0,0 0 0,1 1 0,-1-1 0,0 1-1,1-1 1,-1 1 0,0-1 0,1 1 0,-1-1 0,1 1 0,-1-1 0,1 1 0,-1 0-1,2-1 1,-1 1-22,1 1 0,-1-1-1,0 1 1,1 0-1,-1 0 1,0 0-1,1 0 1,-1 0 0,0 0-1,2 2 1,20 16-175,1 3 201,2 0 1,52 31 0,-69-48 26,0 0 0,0-1 0,0 0 0,0-1 0,1 0 0,-1-1 1,1 1-1,0-2 0,-1 0 0,1 0 0,0 0 0,0-1 0,0-1 0,12-2 1,-13 2 10,1-2 0,-1 1 0,0-1 0,0-1 0,0 0 0,0 0 0,0-1 0,12-8 0,-16 9-7,-1 0 0,1 1 0,-1-2 0,0 1-1,-1 0 1,1-1 0,-1 0 0,0 1 0,0-1 0,0-1 0,-1 1-1,1 0 1,-1-1 0,-1 1 0,3-11 0,0-5-1,-3 16-41,1 0-1,-1 0 1,-1 0 0,1 0-1,-1 0 1,0 0-1,0 0 1,0 0 0,0 0-1,-1 1 1,-3-11 0,2 9 26,-1-1 0,1 1 0,-2 0 0,1 0 0,-6-7 0,7 10-15,0 1 1,0 0-1,0 0 1,-1 0 0,1 0-1,-1 0 1,1 0-1,-1 1 1,0-1 0,1 1-1,-1 0 1,0 0-1,0 0 1,-5-1 0,4 1-8,1 1 1,-1-1-1,1 1 1,-1 0-1,0 0 1,1 0-1,-1 0 1,1 1 0,-1 0-1,1-1 1,-1 1-1,1 0 1,-1 1-1,1-1 1,-5 4 0,4-3-26,0 1 1,1 0 0,-1 0-1,1 1 1,0-1 0,0 1 0,0-1-1,0 1 1,1 0 0,-4 7 0,0 5-62,1 0 1,0 0 0,1 1-1,0 0 1,-1 24 0,4-25 106,0 0 1,1 0 0,0 0 0,2 0 0,0 0-1,4 18 1,-3-24-1,0-1-1,0 1 1,1-1-1,0 0 1,0 0 0,1 0-1,1 0 1,-1-1-1,1 0 1,1 0-1,7 7 1,-6-8 32,0 1 0,1-2-1,0 1 1,0-1 0,0 0 0,1-1 0,0 0-1,12 4 1,-16-7 8,0 0 0,1-1 1,0 0-1,-1 0 0,1-1 0,-1 1 0,1-2 0,0 1 0,-1-1 0,1 1 0,0-2 1,-1 1-1,0-1 0,13-5 0,-8 2-37,0-2-1,0 1 1,0-1 0,-1-1 0,0 0 0,-1 0 0,0-1-1,10-11 1,8-14 31,24-38 1,-37 51-5,55-79 256,-23 37-222,-3-1 0,34-72 1,-54 86-159,-2-1 1,-3 0 0,-1-2 0,-3 0 0,-3-1 0,9-97 0,-19 141-15,-1 1-1,0-1 1,-1 1 0,-3-19 0,4 26 72,-1 0 0,1 0 0,-1 0 0,1 0 0,-1 0 0,0 1 0,0-1 0,0 0 0,0 0 1,0 1-1,0-1 0,0 1 0,0-1 0,-1 1 0,1-1 0,0 1 0,-1 0 0,1 0 0,-1 0 0,0 0 0,1 0 1,-1 0-1,0 0 0,0 0 0,0 1 0,1-1 0,-1 1 0,0-1 0,0 1 0,-3 0 0,2 0 9,0 0 0,0 1 0,1-1 0,-1 1 0,0 0-1,1 0 1,-1 0 0,1 0 0,-1 0 0,1 0 0,0 1 0,-1 0 0,1-1-1,0 1 1,0 0 0,-2 2 0,-2 3 0,0 1 0,0-1 1,-8 15-1,-6 18 69,2 1 1,-22 71-1,14-36-165,11-32 98,2 1 0,2 0 0,2 1 1,-6 77-1,13-87 65,2 0 0,2 0 0,2-1 0,0 1 0,3-1 0,17 56 0,-19-77-15,0-1-1,1 0 1,8 13-1,-9-19-4,-1-1 0,1 1 0,0-1 0,0 0 0,0 0 0,1-1-1,7 6 1,-8-8 17,1 0 1,-1 1-1,1-2 0,0 1 0,0-1 0,0 0 1,0 0-1,1 0 0,-1-1 0,0 0 0,1 0 1,-1-1-1,1 0 0,-1 0 0,1 0 0,-1-1 1,1 0-1,7-2 0,-7 0-10,1 1 1,-1-1-1,1 0 0,-1-1 1,0 0-1,-1 0 0,1 0 1,-1-1-1,1 0 0,-2 0 1,1 0-1,0-1 0,-1 0 1,8-12-1,18-31-32,-1-2-1,23-58 1,-51 104-3,1-5-2,1 1-1,0 0 1,1 0 0,0 0-1,9-11 1,-5 41 51,-7-5 60,-1 0 0,-2 28 0,0-10-27,0-5 23,0 0 0,-9 42 0,7-55-59,-1 1 0,-1-1 0,-1 0 0,0 0 0,-14 24-1,18-36-26,0-1-1,0 1 0,0 0 0,-1-1 0,1 0 0,-1 1 1,0-1-1,0 0 0,-1 0 0,1-1 0,0 1 0,-1-1 1,0 0-1,0 0 0,1 0 0,-1 0 0,0 0 0,0-1 1,-1 0-1,1 0 0,0 0 0,0 0 0,0-1 0,-1 0 1,1 1-1,0-2 0,-1 1 0,1 0 0,0-1 0,0 0 1,-5-1-1,-27-9 49,33 10-69,1 0 1,-1 0-1,1-1 0,0 1 0,-1-1 0,1 1 0,0-1 0,0 0 0,0 0 1,0 0-1,-3-4 0,5 6 1,0 0 0,0-1 1,0 1-1,0 0 0,0-1 0,0 1 1,0 0-1,0 0 0,0-1 0,0 1 1,1 0-1,-1 0 0,0-1 1,0 1-1,0 0 0,0 0 0,0-1 1,0 1-1,1 0 0,-1 0 0,0 0 1,0-1-1,0 1 0,0 0 1,1 0-1,-1 0 0,0 0 0,0 0 1,1-1-1,-1 1 0,0 0 0,0 0 1,1 0-1,-1 0 0,0 0 0,0 0 1,1 0-1,-1 0 0,0 0 1,16-4 184,-13 3-100,8-1-31,-1 1 0,0 0 0,0 1-1,1 0 1,11 2 0,17 0-43,74 4-10,-1 0-1273,-106-6 1081,61 2-2879,-58-1 1854,0 0-1,0 1 1,-1 0 0,1 0-1,11 5 1,-19-6 805,1 0-1,0 0 1,-1-1 0,1 1 0,-1 0 0,0 1-1,1-1 1,-1 0 0,0 0 0,0 0 0,1 1-1,-1-1 1,0 1 0,1 2 0,-2-3 166,1 0 0,-1-1 0,0 1 1,0 0-1,1 0 0,-1 0 0,0 0 1,0 0-1,0-1 0,0 1 0,0 0 1,-1 0-1,1 0 0,0 0 0,0 0 1,0-1-1,-1 1 0,1 0 0,0 0 0,-1 0 1,1-1-1,-1 1 0,1 0 0,-1-1 1,1 1-1,-1 0 0,1-1 0,-2 2 1,-12 4-2133</inkml:trace>
</inkml:ink>
</file>

<file path=ppt/ink/ink2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07:41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29 232 6720,'-2'0'502,"2"0"-436,0 0 0,-1 0 0,1 0 0,0 0 1,-1 0-1,1 1 0,0-1 0,-1 0 1,1 0-1,0 0 0,-1 1 0,1-1 1,0 0-1,-1 0 0,1 1 0,0-1 0,0 0 1,-1 0-1,1 1 0,0-1 0,0 0 1,-1 1-1,1-1 0,0 1 0,0-1 1,0 0-1,0 1 0,0-1 0,0 0 1,0 1-1,0-1 0,0 1 0,0-1 0,0 0 1,0 1-1,0-1 0,0 1 0,1 32 1788,7 36-1,18 82 2813,-25-144-4463,1 0 45,-1 1 0,0-1 1,0 1-1,-1 0 0,0-1 1,0 1-1,-1 0 0,-2 9 1,2-13-101,2-4-135,-1 0-1,0 0 0,0 0 1,0 0-1,0 0 0,0 1 1,0-1-1,0 0 0,0 0 1,0 0-1,-1 0 0,1 0 1,0 0-1,0 0 0,0 0 0,0 0 1,0 1-1,0-1 0,0 0 1,0 0-1,0 0 0,0 0 1,0 0-1,0 0 0,0 0 1,0 0-1,0 0 0,-1 0 1,1 0-1,0 0 0,0 0 1,0 0-1,0 1 0,0-1 0,0 0 1,0 0-1,0 0 0,0 0 1,-1 0-1,1 0 0,0 0 1,0 0-1,0 0 0,0 0 1,0 0-1,0 0 0,0 0 1,0 0-1,0-1 0,-1 1 0,1 0 1,0 0-1,0 0 0,0 0 1,0 0-1,0 0 0,0 0 1,0 0-1,0 0 0,0 0 1,0 0-1,0 0 0,-1 0 1,1 0-1,0-1 0,0 1 0,-6-2 481,4 0-459,0 1 1,-1-1-1,1 0 0,0 1 0,1-1 0,-1 0 0,0 0 0,0 0 1,1 0-1,-1-1 0,1 1 0,0 0 0,0-1 0,-1 1 0,2-1 1,-2-2-1,-2-6 43,1-1-1,-2-13 1,2 5-67,1 0 0,1-35-1,2 23-33,-1-7 6,10-59-1,-6 75 16,0 1 0,2-1 0,1 1-1,9-22 1,-12 37 11,-1 1 0,1 0 1,0-1-1,0 1 0,0 1 0,1-1 0,0 1 1,0-1-1,1 1 0,-1 1 0,1-1 1,0 1-1,0 0 0,1 1 0,-1-1 0,1 1 1,11-4-1,-11 6 20,-1-1 0,0 1 0,1 0 0,-1 0 0,1 1 0,-1 0 0,1 0 0,-1 1 1,1-1-1,-1 2 0,0-1 0,1 0 0,-1 1 0,0 1 0,0-1 0,0 1 0,0 0 0,-1 0 0,11 8 0,-9-5 56,0 0-1,-1 1 0,0 0 0,0 1 1,-1-1-1,0 1 0,0 0 1,-1 1-1,0-1 0,0 1 0,-1 0 1,3 9-1,-4-11-3,0 0 1,0 0-1,-1 0 1,1 1-1,-2-1 0,1 0 1,-1 0-1,0 1 1,0-1-1,-1 0 1,0 1-1,0-1 0,-1 0 1,0 0-1,0 0 1,-1 0-1,0-1 1,0 1-1,0-1 0,-1 1 1,0-1-1,0 0 1,-1-1-1,-8 10 1,7-10-68,1 0 0,-1 0 1,0-1-1,-1 0 0,1 0 1,-1 0-1,0-1 0,1 0 1,-2 0-1,1 0 0,0-1 1,0 0-1,-1-1 0,1 0 1,-15 1-1,19-2-139,-16 0-672,-25-4 0,40 4 277,0 0-1,1-1 0,-1 0 1,0 0-1,1 0 0,-1 0 1,1 0-1,0-1 0,-1 0 1,1 1-1,0-1 0,0-1 1,0 1-1,-3-3 0,6 4 303,0 1-1,0-1 0,-1 1 1,1-1-1,0 1 0,0-1 1,0 0-1,0 1 0,0-1 0,1 1 1,-1-1-1,0 1 0,0-1 1,0 1-1,0-1 0,1 0 1,-1 1-1,0-1 0,0 1 0,1 0 1,-1-1-1,0 1 0,1-1 1,-1 1-1,1-1 0,-1 1 0,1 0 1,-1-1-1,0 1 0,1 0 1,-1-1-1,1 1 0,0 0 1,0 0-1,0-1-469,16-8-2676</inkml:trace>
</inkml:ink>
</file>

<file path=ppt/ink/ink2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07:42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 14464,'-22'9'5343,"11"-6"-4127,2 2-384,4-1 832,-4 1-1088,-1-1-224,6-1-224,-1-3-1056,0 0 512,10 9-6176</inkml:trace>
</inkml:ink>
</file>

<file path=ppt/ink/ink2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07:47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1 933 2304,'0'0'752,"0"-7"1045,0 7-1643,0 0 1,0 0-1,0 0 0,0 1 1,1-1-1,-1 0 0,0 0 1,0 1 153,0-1-153,1 0-1,-1 0 0,0 0 0,0 0 1,0 0-1,1 1 0,-1-1 1,0 0-1,0 0 0,1 0 1,-1 0-1,0 0 0,0 0 1,0 0-1,1 0 0,-1 0 0,0 0 1,0 0-1,1 0 0,4 0 77,0 0 0,0 0-1,0 0 1,-1-1 0,1 1-1,0-1 1,0-1 0,0 1-1,-1-1 1,1 1 0,-1-1-1,1-1 1,-1 1 0,0-1-1,0 1 1,0-1 0,0 0-1,0-1 1,3-3 0,3-5-96,-1 0 0,0-1-1,0 0 1,-1-1 0,-1 0 0,-1 0 0,0-1 0,0 0 0,-2 0 0,1 0 0,-2 0 0,2-20 0,-3 12-46,0 15-37,-1 0 0,-1 0 0,0 0-1,0 0 1,0 0 0,-1 0-1,0 0 1,-3-10 0,4 18-48,0-1 1,0 0 0,-1 1-1,1-1 1,0 0-1,-1 1 1,1-1-1,-1 0 1,1 1-1,0-1 1,-1 1 0,1-1-1,-1 1 1,1-1-1,-1 1 1,0-1-1,1 1 1,-1 0-1,1-1 1,-1 1 0,0 0-1,1-1 1,-1 1-1,0 0 1,0 0-1,1 0 1,-1 0 0,0-1-1,1 1 1,-1 0-1,0 0 1,0 0-1,1 1 1,-1-1-1,0 0 1,1 0 0,-1 0-1,-1 1 1,0 0-2,0 0 0,-1 0 0,1 0 0,0 0 0,0 1 0,0-1 0,0 1 0,1 0 0,-3 2 0,-1 2 2,1 1 1,-1 0-1,2 0 0,-5 11 1,4-11-7,-3 11 94,0 0 0,1 1 0,0-1 0,2 1-1,0 0 1,-1 29 0,4-40 0,1 1-1,0-1 1,0 0-1,1 0 1,0 0-1,1 0 1,0 0-1,0 0 1,0-1-1,1 1 1,0 0-1,1-1 1,0 0-1,0 0 1,0 0-1,1-1 1,11 13-1,-14-17-44,0 0-1,0-1 1,0 1 0,1-1-1,-1 1 1,0-1 0,1 0-1,0 1 1,-1-1 0,1-1 0,-1 1-1,1 0 1,0-1 0,-1 1-1,6-1 1,-4 0 10,0 0 0,0-1 0,0 1-1,0-1 1,0 0 0,-1-1 0,1 1 0,0-1 0,6-3 0,0-2 46,0 0 0,-1 0 0,0-1 0,0-1 0,-1 1-1,9-13 1,-5 4-11,-1-1 0,-1-1-1,0 0 1,9-28 0,3-4-317,-19 43 168,9-20-419,-11 27 468,-1 1 0,0 0-1,0-1 1,1 1 0,-1-1 0,0 1 0,0-1 0,1 1 0,-1 0-1,0-1 1,1 1 0,-1 0 0,1-1 0,-1 1 0,1 0-1,-1-1 1,1 1 0,-1 0 0,0 0 0,1 0 0,-1-1 0,1 1-1,-1 0 1,1 0 0,0 0 0,-1 0 0,1 0 0,-1 0-1,1 0 1,-1 0 0,1 0 0,-1 0 0,1 0 0,-1 0 0,1 1-1,-1-1 1,1 0 0,-1 0 0,1 0 0,-1 1 0,0-1-1,1 0 1,-1 1 0,1-1 0,24 24 251,20 25 0,-30-31-154,2 0 0,-1-1 1,2-1-1,21 15 0,-33-27-62,50 31 493,-49-32-425,0 1 0,0-1 0,0 0 0,0 0 0,1-1 0,7 2 0,-13-4-63,1 0 1,-1 0-1,0-1 1,1 1-1,-1 0 1,0-1-1,0 1 1,0-1-1,1 0 1,-1 0-1,0 0 1,0 0-1,0 0 1,0 0-1,0 0 1,0-1-1,-1 1 1,1-1-1,0 1 1,-1-1-1,3-2 1,2-4 27,-1 0 0,1-1 0,5-11 1,-8 14-41,13-26-17,-2-1 0,-1-1 0,9-37 0,-7 24-186,-15 47 182,0 0-1,0 0 0,0 0 0,0 0 1,0-1-1,0 1 0,1 0 1,-1 0-1,0 0 0,0 0 1,0 0-1,0 0 0,0 0 0,0 0 1,0 0-1,0 0 0,0 0 1,0 0-1,0-1 0,0 1 0,0 0 1,0 0-1,0 0 0,1 0 1,-1 0-1,0 0 0,0 0 1,0 0-1,0 0 0,0 0 0,0 0 1,0 0-1,0 0 0,0 0 1,1 0-1,-1 0 0,0 0 0,0 0 1,0 0-1,0 0 0,0 0 1,0 0-1,0 0 0,0 0 1,0 0-1,0 0 0,0 0 0,1 0 1,-1 1-1,0-1 0,0 0 1,0 0-1,4 6 36,2 9 69,11 67 299,4 14-76,-21-93-292,1 0-1,0-1 0,0 1 0,0-1 1,0 1-1,0-1 0,0 1 0,3 3 1,-4-6-26,1 0 0,-1 0 0,0 1 1,1-1-1,-1 0 0,0 0 1,1 0-1,-1 1 0,0-1 0,1 0 1,-1 0-1,1 0 0,-1 0 1,0 0-1,1 0 0,-1 0 1,1 0-1,-1 0 0,0 0 0,1 0 1,-1 0-1,1 0 0,-1 0 1,2-1 7,-1 1 1,0-1-1,0 0 1,1 1 0,-1-1-1,0 0 1,0 0 0,0 0-1,0 0 1,1-1 0,9-12 43,0-1 1,-1 0-1,10-19 1,13-22 70,-32 55-132,10-15-46,21-23 0,-28 35 32,0 0 1,0 1-1,1-1 1,-1 1 0,1 0-1,-1 0 1,1 0-1,0 1 1,0-1 0,8-1-1,-11 3 6,-1 1 0,0 0 0,1 0 1,-1 0-1,1 0 0,-1 1 0,1-1 0,-1 0 0,1 1 0,-1-1 0,0 1 0,1-1 0,-1 1 0,0-1 0,1 1 1,-1 0-1,0 0 0,0 0 0,0 0 0,0 0 0,0 0 0,0 0 0,1 1 0,1 2 26,0 0-1,0 0 1,0 0-1,-1 0 0,4 8 1,-3-1 15,0 1 0,0 0 1,-2 1-1,1-1 0,-2 0 0,0 1 1,-1 15-1,0 4 74,1-32-99,0 0-1,0 0 0,0 0 1,0 1-1,0-1 1,0 0-1,0 0 0,0 0 1,0 0-1,0 0 1,0 0-1,0 0 0,0 0 1,0 0-1,0 0 1,1 0-1,-1 0 0,0 0 1,0 0-1,0 1 0,0-1 1,0 0-1,0 0 1,0 0-1,0 0 0,0 0 1,0 0-1,0 0 1,0 0-1,0 0 0,0 0 1,0 0-1,1 0 1,-1 0-1,0 0 0,0 0 1,0 0-1,0 0 1,0 0-1,0 0 0,0 0 1,0 0-1,0 0 0,0 0 1,0 0-1,0 0 1,1 0-1,-1 0 0,0 0 1,0 0-1,0 0 1,0 0-1,0 0 0,0-1 1,0 1-1,0 0 1,0 0-1,0 0 0,0 0 1,0 0-1,0 0 1,0 0-1,0 0 0,0 0 1,8-8 165,11-15-128,1-5-111,21-26-119,-38 50 175,7-8-36,1 0 0,0 0 0,0 2 0,24-18 0,-33 27 37,-1 0-1,0 1 1,0-1-1,0 0 1,1 1-1,-1-1 1,0 1-1,1 0 1,-1-1-1,1 1 1,-1 0 0,0 0-1,1 0 1,-1 0-1,1 0 1,-1 0-1,0 0 1,1 0-1,1 1 1,-1 0 0,0 0 1,0 0 0,0 0 0,0 0-1,0 1 1,-1-1 0,1 1 0,0-1-1,-1 1 1,1-1 0,1 3-1,2 5 11,0-1-1,0 1 0,-1 0 0,5 13 1,-4-6 101,0 1 0,5 28 0,-10-45-85,0 1 1,0-1-1,0 0 1,0 1-1,0-1 1,0 0-1,0 1 1,0-1-1,0 1 0,0-1 1,0 0-1,0 1 1,1-1-1,-1 0 1,0 1-1,0-1 1,0 0-1,1 0 1,-1 1-1,0-1 1,0 0-1,1 0 0,-1 1 1,0-1-1,1 0 1,-1 0-1,0 0 1,1 1-1,-1-1 1,1 0-1,-1 0-3,1 0 1,0 0-1,-1-1 0,1 1 1,0 0-1,-1-1 0,1 1 0,-1 0 1,1-1-1,0 1 0,-1 0 0,1-1 1,-1 1-1,0-1 0,1 0 1,3-3 7,-1 0 0,-1 0 1,1-1-1,2-4 0,11-38-153,-3 6 132,-4 16 16,-4 13-38,0 0-1,0 0 1,8-12-1,-12 23 15,-1 1-1,0-1 1,1 0 0,-1 0-1,1 1 1,-1-1-1,1 0 1,0 1 0,-1-1-1,1 1 1,0-1 0,-1 1-1,1-1 1,0 1-1,-1-1 1,1 1 0,0 0-1,0-1 1,0 1-1,1 0 1,-2 0-6,1 0 1,-1 0-1,1 0 0,-1 1 0,1-1 0,-1 0 1,1 0-1,-1 1 0,1-1 0,-1 0 1,1 1-1,-1-1 0,1 1 0,-1-1 0,1 1 1,-1-1-1,0 0 0,1 1 0,-1 0 1,0-1-1,1 1 0,1 6-15,1-1-1,-1 0 0,2 14 1,-3-14 178,5 42 19,-6-38-181,1 1 1,0-1-1,0 0 1,5 12 0,-6-20 31,0-1 0,1 0 0,-1 0 1,0 0-1,1 0 0,-1 1 1,1-1-1,0 0 0,-1 0 0,1 0 1,0 0-1,0 0 0,0 0 1,-1-1-1,1 1 0,0 0 1,0 0-1,0-1 0,0 1 0,0 0 1,1-1-1,0 1 0,-1-1-2,0 0-1,0 0 0,0 0 0,0 0 0,0 0 1,0-1-1,0 1 0,0 0 0,0-1 1,0 1-1,0-1 0,0 1 0,0-1 0,0 0 1,0 1-1,-1-1 0,1 0 0,0 1 1,0-1-1,-1 0 0,2-1 0,10-15 14,0 0-1,11-25 0,-15 27-40,0 1 0,1 0 0,0 0-1,16-18 1,23-18-183,-48 50 186,1 0-1,-1-1 1,1 1-1,0 0 1,-1-1 0,1 1-1,-1 0 1,1 0-1,-1 0 1,1 0-1,0 0 1,-1 0 0,1 0-1,-1 0 1,1 0-1,0 0 1,-1 0-1,1 0 1,-1 0 0,1 0-1,-1 0 1,1 1-1,0-1 1,-1 0-1,1 0 1,-1 1-1,1-1 1,-1 0 0,1 1-1,-1-1 1,0 1-1,1-1 1,-1 1-1,1-1 1,-1 0 0,0 1-1,1-1 1,-1 1-1,0 0 1,0-1-1,1 1 1,13 28 87,-11-23-132,3 8 95,7 13 120,-12-25 369,-1-20-293,0 11-253,-1 0-1,0 0 1,-1 0-1,1 0 0,-1 0 1,-1 0-1,1 0 0,-1 0 1,0 1-1,-1-1 1,0 1-1,0 0 0,0 0 1,-1 0-1,1 1 0,-1 0 1,-7-6-1,9 8 0,-1 1 0,1-1 0,0 1 0,-1 0 0,1 0 0,-1 1 0,1-1 0,-1 1-1,0 0 1,0 0 0,1 0 0,-1 0 0,-6 0 0,8 1 0,0 0-1,0 0 1,-1 0 0,1 1 0,0-1-1,0 1 1,-1-1 0,1 1-1,0 0 1,0 0 0,0 0-1,0 0 1,0 0 0,0 0 0,0 1-1,1-1 1,-1 1 0,0-1-1,1 1 1,-1 0 0,1-1-1,-1 1 1,1 0 0,-1 2 0,0 1-13,0-1 1,0 1 0,1 0 0,-1 0-1,1-1 1,1 1 0,-2 9 0,3 38-51,0-37 102,0-2 2,0-1 0,1 1 0,0-1 0,1 1 0,0-1 0,1 0 0,1 0 0,8 16 0,-8-20-15,0 0 0,0 0 1,1 0-1,0 0 0,0-1 0,1 0 0,0-1 1,0 1-1,1-1 0,0-1 0,15 9 1,-18-12 10,-1 0 1,1 0-1,0 0 1,1-1 0,-1 0-1,0 0 1,0 0-1,1-1 1,-1 1 0,0-1-1,1 0 1,-1-1-1,0 0 1,0 1 0,1-2-1,-1 1 1,0 0 0,0-1-1,0 0 1,0 0-1,-1-1 1,1 0 0,7-5-1,1-1 0,-1-1 0,-1-1-1,1 0 1,-2-1-1,1 0 1,12-20 0,5-11 18,-14 20-144,1 1 1,23-26-1,-38 47 93,1 0-1,-1 0 0,1 1 1,0-1-1,0 0 1,-1 0-1,1 1 1,0-1-1,0 1 1,0-1-1,0 1 0,-1-1 1,1 1-1,0-1 1,0 1-1,2-1 1,-2 2 8,-1-1 1,1 1 0,-1-1-1,1 1 1,-1-1 0,1 1 0,-1-1-1,1 1 1,-1-1 0,1 1-1,-1 0 1,0-1 0,1 1-1,-1-1 1,0 1 0,0 0 0,0 0-1,1-1 1,-1 1 0,0 0-1,0-1 1,0 1 0,0 0-1,0-1 1,0 2 0,0 15-62,0 0-1,-3 23 1,2-24 196,0-1 0,0 0-1,3 18 1,-1-5 160,-1-28-291,0 0-1,0 0 0,0 0 0,0 0 0,0 0 1,0 0-1,0 0 0,0 0 0,0 1 0,0-1 1,0 0-1,0 0 0,0 0 0,0 0 0,0 0 1,0 0-1,0 0 0,0 0 0,0 0 0,1 0 0,-1 0 1,0 1-1,0-1 0,0 0 0,0 0 0,0 0 1,0 0-1,0 0 0,0 0 0,0 0 0,1 0 1,-1 0-1,0 0 0,0 0 0,0 0 0,0 0 0,0 0 1,0 0-1,0 0 0,0 0 0,1 0 0,-1 0 1,0 0-1,0 0 0,0 0 0,0 0 0,0 0 1,0 0-1,0 0 0,0-1 0,0 1 0,1 0 1,3-2 14,-1-3-8,0 0 0,0 0-1,-1 0 1,0 0-1,3-10 1,2-5-80,6-7-13,21-45-129,-34 71 205,1 0 0,-1 0 1,1 0-1,-1 0 0,1 0 0,-1 0 0,1 1 0,0-1 0,0 0 0,-1 0 0,1 0 1,0 1-1,0-1 0,0 0 0,0 1 0,0-1 0,0 1 0,1-1 0,-1 1-1,-1 0 1,1 0-1,0 0 0,-1 0 0,1 0 0,-1 1 0,1-1 0,-1 0 0,1 0 1,-1 1-1,1-1 0,-1 0 0,1 0 0,-1 1 0,1-1 0,-1 1 0,1-1 0,-1 1 1,0-1-1,1 0 0,-1 1 0,0-1 0,1 2 0,2 4-37,0-1 1,-1 1-1,0 0 0,2 11 0,-3-14 49,9 39 144,5 50-1,-15-90-131,0-1-4,0 0 0,0 0 0,0 0 0,0 0 0,0-1 0,0 1 0,0 0-1,1 0 1,-1-1 0,0 1 0,0 0 0,1 0 0,-1-1 0,0 1 0,1 0 0,-1 0 0,1-1 0,-1 1-1,1-1 1,-1 1 0,1 0 0,-1-1 0,1 1 0,0 0 0,0-1-4,-1 0 1,0 0-1,0 0 1,0 0-1,1 0 1,-1 0-1,0 0 1,0-1-1,1 1 1,-1 0-1,0 0 1,0 0-1,0 0 1,1 0-1,-1 0 1,0 0-1,0 0 1,0-1-1,0 1 1,1 0-1,-1 0 1,0 0-1,0 0 1,0-1-1,0 1 1,0 0-1,1 0 1,-1 0-1,0-1 1,0 1-1,0 0 1,0 0-1,0-1 1,3-10 67,-2 6-17,46-155 245,20-56-114,-6 37-246,-9-12-268,-50 190 203,-1 6 73,1 13-11,-8 83 177,3-58 170,3 67 0,5-60-174,3 0 1,25 90-1,52 90-913,-78-215 51,4 7-2084,-9-16 180,-12-16-3822</inkml:trace>
</inkml:ink>
</file>

<file path=ppt/ink/ink2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07:47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1534 54 11392,'-19'-3'5151,"42"6"-4479,-9-3 352,1 6-704,3-6-64,1 3-160,9-3-160,5 4 32,6-4-2655,-1 5 1471,-5 4-4800,-5 3 3392</inkml:trace>
  <inkml:trace contextRef="#ctx0" brushRef="#br0" timeOffset="1">143 13 11456,'-90'-13'5215,"52"22"-4543,29-9-2815,4 4 1023,28 4-1952,10 4-3008</inkml:trace>
</inkml:ink>
</file>

<file path=ppt/ink/ink2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07:49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418 1 3552,'-35'0'8654,"-7"-1"-4217,30 1-4045,0 1 1,1 0-1,-1 1 0,0 0 0,-22 7 1,22-4-286,0 0 1,0 1 0,1 1-1,0 0 1,0 1-1,0 0 1,1 0 0,1 1-1,-1 1 1,1 0 0,1 0-1,0 0 1,0 1-1,-8 16 1,1 3-23,1 1-1,2 1 1,1 0-1,-10 45 1,16-60-3,1-1-1,1 1 1,1 0-1,0 0 1,1 0-1,3 33 1,-2-47-41,1 1 0,0-1 1,0 0-1,0 0 0,0 1 1,1-1-1,2 5 0,-4-8-21,1 1-1,-1 0 0,1 0 1,0-1-1,-1 1 0,1 0 1,0-1-1,-1 1 0,1-1 1,0 1-1,0-1 0,0 1 1,-1-1-1,1 0 0,0 1 1,0-1-1,0 0 0,0 0 1,0 1-1,0-1 0,0 0 1,0 0-1,-1 0 0,1 0 1,0 0-1,0 0 0,0-1 1,0 1-1,0 0 0,0 0 1,1-1-1,4-2 46,-1 0 0,1 0-1,-1 0 1,0 0 0,0-1 0,0 0 0,0 0-1,-1 0 1,7-9 0,-1 1-6,-1-1 1,14-25 0,17-45-18,38-117 1,-59 146-192,-19 54 150,0 0 0,0 0 1,0 0-1,0 0 0,0-1 1,0 1-1,0 0 0,0 0 1,0 0-1,1 0 0,-1 0 1,0 0-1,0 0 0,0 0 1,0 0-1,0 0 0,0 0 1,0 0-1,0 0 0,0 0 1,1 0-1,-1 0 0,0 0 1,0 0-1,0 0 0,0 0 1,0 0-1,0 0 0,0 0 1,0 0-1,1 0 0,-1 0 1,0 0-1,0 0 0,0 0 1,0 0-1,0 0 0,0 0 0,0 0 1,0 0-1,1 0 0,-1 0 1,0 0-1,0 0 0,0 0 1,0 0-1,0 1 0,0-1 1,0 0-1,0 0 0,0 0 1,0 0-1,0 0 0,0 0 1,0 0-1,0 0 0,0 1 1,0-1-1,0 0 0,0 0 1,0 0-1,0 0 0,0 0 1,0 0-1,0 0 0,0 0 1,0 1-1,7 12 209,-2-3-30,24 42 263,2-2 1,2-1 0,3-1-1,64 67 1,-20-48-385,-76-64-250,1 1 0,-1-1 1,0 0-1,1 0 0,0-1 1,-1 1-1,1-1 0,0 0 0,0-1 1,1 1-1,5 0 0,-7-1-776,0-1 0,1 1 1,-1-1-1,1 0 0,-1-1 0,0 1 0,1-1 1,-1 0-1,6-2 0,-3 1-152,0-2 1,-1 1-1,10-7 0,22-18-4395</inkml:trace>
</inkml:ink>
</file>

<file path=ppt/ink/ink2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07:49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51 6240,'-14'-3'1684,"-6"-1"2701,4 2 5499,19 1-8269,7-1-805,77 4 166,57-1-443,-103-7-526,-27 4-18,26-2-1,-24 2-1243,-16 1 1138,0 1 0,1 0 0,-1 0 0,0 0-1,1 0 1,-1 0 0,0-1 0,0 1 0,1 0 0,-1 0 0,0-1-1,0 1 1,0 0 0,1 0 0,-1-1 0,0 1 0,0 0-1,0 0 1,0-1 0,0 1 0,1 0 0,-1-1 0,0 1-1,0-1 1,0 0-149,-1 0-1,1 0 1,-1 0-1,1 1 1,-1-1-1,1 0 1,-1 0-1,1 0 1,-1 0-1,0 1 0,1-1 1,-1 0-1,0 1 1,0-1-1,1 0 1,-1 1-1,0-1 1,0 1-1,0 0 1,0-1-1,-1 0 1,1 1-97,0-1 1,0 1-1,0-1 1,0 1 0,0-1-1,0 1 1,0 0-1,0 0 1,-1-1 0,1 1-1,0 0 1,0 0-1,0 0 1,0 0 0,0 0-1,0 0 1,0 0 0,-1 1-1,0-1 1,-12 11-4486</inkml:trace>
</inkml:ink>
</file>

<file path=ppt/ink/ink2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07: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77 6048,'-1'0'119,"1"0"0,0 0 0,0 1 0,0-1 0,-1 0 0,1 0 0,0 0 0,0 0 0,0 1 1,-1-1-1,1 0 0,0 0 0,0 0 0,0 1 0,0-1 0,0 0 0,-1 0 0,1 1 0,0-1 0,0 0 0,0 0 0,0 1 0,0-1 0,0 0 1,0 0-1,0 1 0,0-1 0,0 0 0,0 0 0,0 1 0,0-1 0,0 0 0,0 0 0,0 1 0,1-1 0,-1 0 0,0 0 0,0 1 1,0-1-1,0 0 0,0 0 0,0 0 0,1 1 0,-1-1 0,0 0 0,0 0 0,0 0 0,1 0 0,-1 1 0,0-1 0,0 0 0,0 0 0,1 0 1,-1 0-1,0 0 0,0 0 0,1 0 0,-1 0 0,0 0 0,0 0 0,1 0 0,-1 0 0,0 0 0,1 0 0,-1 0 0,22 1 2733,-19-1-2123,20-1 795,-1-2-1,-1 0 1,33-10-1,3 0-987,40-10-339,21-3-3561,-97 23-2858,36-1 0</inkml:trace>
</inkml:ink>
</file>

<file path=ppt/ink/ink2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07:51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0 139 3136,'6'-10'1929,"-6"10"-1670,0-1 1,1 1-1,-1-1 0,0 1 0,0-1 1,1 1-1,-1 0 0,0-1 0,0 1 1,1-1-1,-1 1 0,1-1 1,-1 1-1,0 0 0,1-1 0,-1 1 1,1 0-1,-1-1 0,1 1 0,10-16 7058,-1-1-6429,1 0-1,19-22 0,-29 39-869,-1-1 1,1 1-1,-1-1 1,1 1-1,-1-1 1,1 1-1,0-1 1,-1 1-1,1 0 1,0-1-1,-1 1 1,1 0-1,0 0 0,-1 0 1,1-1-1,0 1 1,0 0-1,-1 0 1,1 0-1,0 0 1,-1 0-1,1 0 1,0 0-1,0 0 1,-1 1-1,1-1 1,0 0-1,-1 0 1,1 1-1,0-1 1,-1 0-1,1 1 1,0-1-1,-1 0 1,1 1-1,-1-1 1,1 1-1,-1-1 1,1 1-1,0 0 1,2 3 108,1 0 0,-1 0 0,0 1 0,3 5 0,-4-7-64,1 3 147,1 0 1,0 0 0,0-1-1,0 1 1,1-1 0,-1 0-1,11 7 1,-13-10-139,1 0 1,0 0-1,0-1 1,1 0-1,-1 1 0,0-1 1,0 0-1,1-1 1,-1 1-1,0-1 1,1 1-1,-1-1 0,1 0 1,-1 0-1,0 0 1,1-1-1,-1 1 0,4-2 1,4-2-174,0 0 0,0-1 0,0 0-1,0 0 1,-1-1 0,13-11 0,13-6-2716,-14 9 1194,27-13-4327,-6 13 2670</inkml:trace>
</inkml:ink>
</file>

<file path=ppt/ink/ink2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07:59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15 4160,'-11'-5'16974,"21"7"-13785,19 4-4025,19-4 1066,64-6 0,-64 1-164,50 4 0,-14 0 198,-49-1-250,-28-2 238,4-2-5407,3-3-3517,-1 6 5735,9 1-1612</inkml:trace>
</inkml:ink>
</file>

<file path=ppt/ink/ink2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08:00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25 109 5408,'-20'3'1728,"16"-3"-1046,4-2 242,0 0 0,0 0 0,1-1 0,-1 1 0,1 0 0,-1 0 0,2-3 0,8-11 2335,-4 11-3079,0-1 1,0 1-1,8-5 1,3-2 670,-12 7-817,1 1 0,0 0-1,0 0 1,1 1 0,-1 0 0,1 0 0,-1 0-1,1 1 1,0 0 0,10-2 0,-13 4-18,0-1 1,0 1 0,0 0-1,1 0 1,-1 1 0,0-1-1,0 1 1,0 0 0,0 0-1,0 0 1,0 0-1,0 1 1,0 0 0,-1 0-1,1 0 1,0 0 0,-1 0-1,6 5 1,-3-1 65,0 0 0,-1 0 0,1 1 0,7 11 0,-11-15-36,0 1 1,0-1-1,-1 1 1,1 0-1,-1-1 0,0 1 1,0 0-1,-1 0 1,1-1-1,-1 1 0,1 0 1,-2 5-1,-1 12 131,-2-1-1,0 0 1,-1 0-1,-10 23 1,-36 75 448,33-79-501,13-28-77,-49 99 893,54-110-927,0 1 0,-1-1 0,1 0 1,0 0-1,0 1 0,0-1 0,0 0 0,0 1 1,0-1-1,0 0 0,0 0 0,0 1 0,0-1 0,0 0 1,0 1-1,0-1 0,0 0 0,0 1 0,0-1 1,0 0-1,0 0 0,0 1 0,0-1 0,0 0 0,0 1 1,1-1-1,-1 0 0,0 0 0,0 0 0,0 1 0,1-1 1,-1 0-1,0 0 0,0 1 0,0-1 0,1 0 1,-1 0-1,0 0 0,0 0 0,1 0 0,-1 1 0,0-1 1,1 0-1,-1 0 0,0 0 0,0 0 0,1 0 1,-1 0-1,0 0 0,1 0 0,-1 0 0,1 0 0,23 0 234,-12 0 88,-1 2-225,0 0 0,-1 0 0,20 9 0,-18-7-221,-1-1 0,21 5 0,-29-8-432,1 0 1,-1 0 0,0 0-1,1-1 1,-1 1 0,0-1 0,0 0-1,1 0 1,-1 0 0,0 0-1,0 0 1,0-1 0,0 0 0,5-3-1,4-4-2235,0-1 0,10-12 0,-6 7 842,16-14-2304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3:10:33.89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162 93 3712,'-1'-1'193,"1"1"1,0-1-1,0 1 0,0-1 1,0 1-1,-1-1 0,1 1 1,0-1-1,-1 1 1,1-1-1,0 1 0,-1 0 1,1-1-1,0 1 0,-1 0 1,1-1-1,-1 1 0,1 0 1,-1-1-1,1 1 1,-1 0-1,1 0 0,-1 0 1,1-1-1,-1 1 0,1 0 1,-1 0-1,1 0 0,-1 0 1,1 0-1,-1 0 1,1 0-1,-1 0 0,0 0 1,0 0 98,1 0 0,-1 0 0,0 0 0,1 0 1,-1 0-1,1-1 0,-1 1 0,1 0 0,-1 0 0,1 0 0,-1-1 1,1 1-1,-1 0 0,1-1 0,-1 1 0,1 0 0,0-1 1,-1 1-1,1-1 0,-1 1 0,1-1 0,-1 0 0,5-8 4295,-3 7-4534,0 1 0,0 0 1,0 0-1,0 0 0,0-1 0,0 1 0,1 0 1,-1 1-1,0-1 0,1 0 0,-1 0 0,0 0 0,3 0 1,24-8 105,-10 4 41,6-4-78,0 1 0,0 1 0,33-4 1,-48 10-93,0 0 0,0 1 0,0 0 0,0 0 0,0 1 0,0 0 0,0 1 0,0 0 1,0 0-1,0 1 0,-1 0 0,15 7 0,-19-8-12,-1 0 1,0 0-1,0 0 1,1 1-1,-2-1 1,1 1-1,0 0 1,0-1-1,-1 1 1,0 0-1,1 0 1,-1 1-1,-1-1 1,1 0-1,0 1 1,-1-1-1,1 1 1,-1 0-1,0-1 0,0 1 1,-1 0-1,1 0 1,-1 0-1,0-1 1,0 1-1,0 0 1,-1 7-1,-3 7 28,-1-1 0,-1 1 0,-14 30 0,-31 47-69,34-65 65,-74 110 550,91-140-593,0 0 0,0 1-1,0-1 1,0 0 0,-1 0 0,1 1 0,0-1 0,0 0 0,0 0-1,0 1 1,0-1 0,0 0 0,0 0 0,0 1 0,0-1-1,0 0 1,0 1 0,0-1 0,0 0 0,0 0 0,0 1 0,0-1-1,0 0 1,0 0 0,0 1 0,0-1 0,0 0 0,1 0 0,-1 1-1,0-1 1,10 6-28,17 1-18,-20-6 31,36 9-32,-1 2 0,75 33 0,-99-36 83,0 0 1,-1 2 0,0 0-1,-1 1 1,21 19-1,-35-30-3,-1 1-1,1-1 1,-1 1 0,0 0-1,1 0 1,-1-1-1,0 1 1,0 0 0,0 0-1,0 0 1,0 0-1,-1 0 1,1 1 0,0 3-1,-1-4-13,0-1 0,0 1 0,-1 0-1,1-1 1,0 1 0,-1-1 0,1 1 0,-1-1-1,0 1 1,0-1 0,1 1 0,-1-1 0,0 1 0,0-1-1,0 0 1,0 0 0,-1 1 0,1-1 0,0 0-1,-3 1 1,-5 5 66,-1-2 0,0 1-1,-1-1 1,1-1 0,-1 0 0,0 0-1,-13 2 1,-82 12 425,46-11-415,0-3 0,-62-3 1,29-9-1031,-25-1-5798,100 7 2921,7 1 1243</inkml:trace>
</inkml:ink>
</file>

<file path=ppt/ink/ink2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08:00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16 6144,'4'-13'1978,"-4"13"-1890,0 0-1,0 0 1,0-1-1,0 1 1,0 0-1,-1 0 1,1 0-1,0-1 1,0 1-1,0 0 1,0 0-1,-1 0 1,1 0-1,0 0 1,0 0-1,-1 0 1,1-1-1,0 1 0,0 0 1,0 0-1,-1 0 1,1 0-1,0 0 1,0 0-1,-1 0 1,1 0-1,0 0 1,0 0-1,-1 0 1,-1 0 1379,6 0 2255,-3 3-3050,-1 0 1,1 0 0,0-1 0,0 1-1,0-1 1,0 1 0,0-1 0,4 5-1,6 16 308,-6-3-107,-1 0-1,2 40 1,-5 43 495,-2-60-1125,1 49 71,0 6-350,0-32-3554,1-69 2531,0-1 0,0 1 0,-1 0 0,2 0 0,-1 1 0,0-1 0,1 0 1,2-4-1,18-23-4605,-1 9 811</inkml:trace>
</inkml:ink>
</file>

<file path=ppt/ink/ink2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08:00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7392,'-9'3'2720,"18"3"-2080,1 6-224,-6-3 2688,6 6-1792,-4 6 1503,-3 6-1631,2 1 160,1 7-800,-6-6-64,0-4-288,0-4-96,3-4-64,-3-5-1440,0-3 768,11-23-5823</inkml:trace>
</inkml:ink>
</file>

<file path=ppt/ink/ink2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08:01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13 6304,'0'-1'112,"0"1"0,-1 0-1,1-1 1,-1 1 0,1 0 0,0-1 0,-1 1 0,1 0 0,0-1 0,0 1-1,-1-1 1,1 1 0,0-1 0,0 1 0,0-1 0,-1 1 0,1-1 0,0 1-1,0-2 1,0 2-57,1 0 0,-1 0 0,0-1-1,1 1 1,-1 0 0,0 0 0,0-1-1,1 1 1,-1 0 0,0 0 0,1 0-1,-1 0 1,1 0 0,-1-1 0,6 3 5611,-3 5-5100,0 0 0,-1 0-1,0 0 1,-1 0 0,0 0 0,0 1 0,0-1-1,-1 15 1,0 0 214,20 219 2937,-16-180-3322,5 152 69,-6-184-384,-2-24-302,-1 0 1,1-1 0,-1 1-1,0 0 1,-1 8 0,0-10-2107,-1-20-3492,2-22 176,4 13-25</inkml:trace>
</inkml:ink>
</file>

<file path=ppt/ink/ink2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08:01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34 4224,'-9'-15'1365,"9"15"-1346,-1-1 1,1 1-1,0 0 0,0-1 1,0 1-1,0 0 0,0-1 1,-1 1-1,1 0 0,0-1 1,0 1-1,0-1 0,0 1 0,0 0 1,0-1-1,0 1 0,0 0 1,0-1-1,0 1 0,0-1 1,1 1-1,-1 0 0,0-1 1,0 1-1,4-9 7941,-4 18-5555,-9 26-9,-13 38 1,10-44-1844,0 0 1,-2 0 0,-24 36 0,38-65-550,-7 10 143,0 0 1,1 0-1,0 1 0,1 0 0,0 0 0,-3 13 0,8-23-118,0 0-1,0-1 1,0 1-1,0 0 1,-1 0-1,2 0 0,-1 0 1,0 0-1,0 0 1,0-1-1,0 1 1,0 0-1,1 0 1,-1 0-1,0-1 1,1 1-1,-1 0 0,1 0 1,-1-1-1,1 1 1,-1 0-1,1 0 1,-1-1-1,1 1 1,0-1-1,-1 1 1,1-1-1,0 1 1,-1-1-1,1 1 0,0-1 1,0 0-1,1 1 1,1 1 90,1-1 1,0 0 0,0 0-1,0 0 1,7 0 0,17 0 52,1-2 1,29-3-1,31-2-1697,-58 6 717,10 0-3636,55 6 0,-39 6-3817</inkml:trace>
</inkml:ink>
</file>

<file path=ppt/ink/ink2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08:02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0 4640,'-1'0'303,"-1"1"0,0-1 0,1 0 1,-1 0-1,0 1 0,1-1 0,-1 1 1,1 0-1,-1-1 0,1 1 0,-1 0 0,1 0 1,-1 0-1,1 0 0,0 0 0,-2 1 0,-9 7 5444,12-9-5519,-1 1-1,0-1 1,1 0 0,-1 1 0,0-1-1,1 1 1,-1-1 0,1 1 0,-1-1 0,1 1-1,-1-1 1,1 1 0,-1-1 0,1 1-1,0 0 1,-1-1 0,1 1 0,0 0-1,-1-1 1,1 1 0,0 0 0,0-1-1,0 1 1,0 0 0,0 0 0,-1-1 0,1 1-1,0 0 1,1 0 0,-1-1 0,0 1-1,0 0 1,0-1 0,0 1 0,1 0-1,-1-1 1,0 1 0,1 0 0,-1-1-1,1 2 1,0-1-114,0-1-1,0 1 1,0 0-1,0 0 0,0-1 1,1 1-1,-1 0 1,0-1-1,0 1 0,1-1 1,-1 0-1,0 1 1,1-1-1,1 0 1,27 2 283,-19-2-218,171 2 903,-107-5-853,79-8-31,21-4-290,-152 14 77,35 1 129,-40 1-565,0-1 0,-1 0 0,19-4 0,-14-3-4281,-11-3-3352,-7 5 4623</inkml:trace>
</inkml:ink>
</file>

<file path=ppt/ink/ink2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08:04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71 3648,'2'-54'4916,"-1"37"5469,18 569-4045,-7-286-5784,-9-163-71,-3-98-1134,2-13-1000,1-4 422,1-4-1289,1 1 0,1 0 0,13-24 0,-1 13-369</inkml:trace>
</inkml:ink>
</file>

<file path=ppt/ink/ink2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08:04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6 8896,'-11'-6'4032,"3"24"-3520,2-6 1056,12 0-960,-12 9 2079,6 0-1503,-5 6 288,2 2-864,-8-4-448,11-1-128,-5-6-32,5-1 0,-4-8-2048,8-6 1120,-4-11-3711,5-1 2591</inkml:trace>
</inkml:ink>
</file>

<file path=ppt/ink/ink2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08:05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317 71 5984,'1'-2'293,"-1"0"1,0-1-1,1 1 0,-1-1 1,1 1-1,0 0 1,0 0-1,0-1 0,0 1 1,2-3-1,6-15 3546,-9 19-3471,0-1 0,0 1-1,0 0 1,0-1-1,0 1 1,0-1 0,0 1-1,0 0 1,-1-1 0,1 1-1,0 0 1,-1-1 0,1 1-1,-2-2 1,2 3-305,0 0 0,0 0-1,0 0 1,-1 0 0,1 0 0,0 0 0,0-1 0,0 1 0,-1 0 0,1 0 0,0 0 0,0 0-1,0 0 1,-1 0 0,1 0 0,0 0 0,0 0 0,-1 0 0,1 0 0,0 0 0,0 0-1,0 0 1,-1 1 0,1-1 0,0 0 0,0 0 0,0 0 0,-1 0 0,1 0 0,0 0 0,0 0-1,0 1 1,0-1 0,0 0 0,-1 0 0,1 0 0,0 0 0,0 1 0,0-1 0,0 0-1,-9 10 535,8-8-407,-46 54 1133,-37 71 36,58-86-1118,23-36-221,-26 40 131,2 1 1,-24 54-1,42-77-111,0 1-1,2-1 0,1 1 1,0 1-1,2-1 1,1 1-1,1-1 0,1 1 1,1 0-1,1 0 0,1-1 1,10 44-1,-9-56-18,1-1 1,0 1-1,0-1 0,1 0 0,1 0 1,0-1-1,0 0 0,1 0 0,9 10 0,-12-15 5,0-1 0,1 1 0,-1-1 0,1-1 0,0 1 0,0-1 0,0 1 0,0-1 0,1-1 0,-1 1 0,1-1-1,0 0 1,0 0 0,0-1 0,0 1 0,0-2 0,0 1 0,0 0 0,9-1 0,-10-1-35,0 0 1,0 0-1,-1 0 1,1 0-1,-1-1 1,1 0-1,-1 0 1,0 0-1,1 0 0,-1-1 1,0 1-1,4-5 1,1-1-12,0-1-1,-1 1 1,9-15 0,-7 10 22,-1 0 0,0 0 1,-1-1-1,-1 0 0,6-16 0,-11 25-4,0 0 0,-1 1 0,0-1-1,0 0 1,0 0 0,-1-1-1,0 1 1,1 0 0,-2 0 0,1 0-1,-1 0 1,1 0 0,-1 0 0,-1 0-1,1 0 1,-1 0 0,0 1-1,0-1 1,-3-5 0,3 7-38,0 1 0,-1-1 1,1 1-1,0-1 0,-1 1 1,0 0-1,1 0 0,-1 0 1,0 0-1,0 0 0,0 1 1,0-1-1,-1 1 0,-5-2 1,0 1-74,0 0 1,1 1-1,-1 0 1,-11 0 0,12 2-157,-1 0 0,1 0 1,0 0-1,0 1 1,0 0-1,0 1 1,0 0-1,0 0 1,0 1-1,1 0 0,0 0 1,0 0-1,-9 9 1,14-12 30,0 0 0,0 1 0,1-1 0,-1 1 0,0 0 0,1 0 0,0-1 0,-1 1 0,1 0 0,0 0 0,0 0 0,0 0 0,0 1 0,0-1 0,1 0 0,-1 0 0,1 0 0,-1 1 0,1-1 0,0 4 0,0-4 1,0 0-1,1-1 1,-1 1-1,1 0 1,0-1 0,-1 1-1,1 0 1,0-1-1,0 1 1,0-1 0,0 0-1,0 1 1,0-1-1,1 0 1,-1 0 0,0 1-1,1-1 1,-1 0-1,1 0 1,-1-1-1,1 1 1,-1 0 0,1 0-1,-1-1 1,1 1-1,3 0 1,27 1-3912,4-2 1381</inkml:trace>
</inkml:ink>
</file>

<file path=ppt/ink/ink2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08:05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32 7040,'-19'-20'2282,"18"19"-2159,1 0 0,-1 1 0,0-1 0,0 0 0,0 1 0,0-1 0,0 0 0,1 1 0,-1 0-1,0-1 1,0 1 0,0-1 0,-2 1 0,-1-3 1458,8 26 3608,-4 18-3411,-10 267 4028,-50 137-4452,52-407-2420,6-28-268,0-1 1,-2 18 0,6-35-4139,7-8 1675</inkml:trace>
</inkml:ink>
</file>

<file path=ppt/ink/ink2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08:08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11 2400,'-1'-1'431,"-1"0"0,1 0 0,-1 0 0,1 0 0,-1 0 1,0 0-1,1 1 0,-1-1 0,0 1 0,-2-1 0,3 1-53,1-1-1,-1 1 1,0 0 0,0 0 0,0 0-1,0 0 1,1 0 0,-1 0 0,0 0-1,0 0 1,0 0 0,1 0-1,-1 1 1,0-1 0,0 0 0,1 0-1,-1 1 1,0-1 0,0 1 0,1-1-1,-1 0 1,0 1 0,0 0 0,0 0-191,1-1 0,0 1 0,-1-1 0,1 0 1,-1 1-1,1-1 0,-1 0 0,0 0 1,1 1-1,-1-1 0,1 0 0,-1 0 0,1 0 1,-1 0-1,0 0 0,1 0 0,-1 0 1,1 0-1,-1 0 0,0 0 0,-1 0 1344,8 1-754,16 3-605,0-1 0,0-1 0,0-1 0,23-2 0,-5 1-50,113 2 112,125-2 476,-173-12-534,-104 12-173,7 0 270,-8 1-272,0-1-1,0 1 1,1-1-1,-1 1 1,0-1 0,0 1-1,0-1 1,0 1-1,0-1 1,0 1 0,0-1-1,-1 1 1,1-1 0,0 1-1,0-1 1,0 1-1,0-1 1,-1 2 0,-13 38 73,-2-1 1,-1-1 0,-32 53-1,30-64-72,0 0 1,-2-2-1,-1 0 0,-26 22 0,19-24 23,-62 38 1,-35 8 204,33-20-175,81-42-82,-10 5 136,-1 1 1,2 1-1,-25 21 1,29-25 73,16-9-162,0-1 0,-1 1 1,1-1-1,0 1 0,0 0 0,-1 0 0,1-1 0,0 1 1,0 0-1,0 0 0,0 0 0,0 0 0,0 0 1,-1 2-1,8-4 67,-1 0 0,0 0 0,0 0 0,10-4 0,-5 2-48,47-10-23,1 3 0,101-5 1,-153 15-27,32-3 6,251-10 523,-252 16-126,-36-3-351,-1 16-170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3:10:34.73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526 264 7712,'-5'-1'688,"-1"0"1,1 0-1,-1 1 0,1 0 1,-1 0-1,1 1 1,0 0-1,-11 2 0,2 2 265,0 1 1,-15 8-1,23-11-755,-43 21 1420,-68 47 0,101-60-1398,0 1 1,1 1-1,1 0 0,0 1 0,1 0 0,0 2 0,-20 31 0,19-21-70,2 0 1,1 1-1,1 1 0,1 0 1,-7 46-1,-11 150 628,24-185-451,1 0-1,2 0 1,10 74 0,-6-90-275,33 153 320,-31-155-274,0-1-1,2-1 1,1 1 0,0-1 0,1-1 0,20 28 0,-16-28-22,1-1 0,1-1 1,0-1-1,1 0 0,1-1 0,0 0 0,1-2 1,0 0-1,1-1 0,0-1 0,1-1 1,0-1-1,0-1 0,1-1 0,0 0 1,29 2-1,-36-7-6,1 0 0,0-1 0,27-4 0,49-15 135,-82 17-189,34-10 101,-1-1 1,0-3-1,77-40 0,-80 33-30,-1-1 0,-1-2-1,-1-2 1,-1-1-1,-2-2 1,-1-1-1,-2-2 1,45-62-1,-63 78-49,-1-1-1,-1 0 1,-1 0 0,-1-1-1,0 0 1,-1-1 0,6-27-1,-4-15 37,-2 0 0,0-90 0,-7 107-52,-2 1 1,-2-1-1,-11-59 0,6 68-22,-1 1 0,-2 0-1,-24-53 1,20 60-47,-2 1 0,-32-42 0,31 47 54,-2 0 0,0 2 0,-2 0 0,0 1 1,-1 1-1,-46-28 0,43 31-90,-1 1 1,-1 1-1,0 1 1,-54-16-1,65 24 26,1 1 0,-2 1 0,1 1 0,0 0 0,0 1 0,-1 1 0,1 0 0,0 2 0,0 0 0,-26 6 0,17 1-263,0 0 0,1 2 0,1 1 0,-36 22 0,20-7-2404,-62 54-1,53-34 699</inkml:trace>
</inkml:ink>
</file>

<file path=ppt/ink/ink2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08:08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6400,'30'-5'6421,"-25"5"-6052,0 0-1,-1 1 1,1-1 0,-1 1 0,1 0 0,-1 0-1,0 0 1,1 1 0,-1 0 0,0 0 0,0 0-1,0 0 1,0 0 0,0 1 0,0 0-1,-1 0 1,1 0 0,-1 0 0,0 1 0,0-1-1,0 1 1,-1-1 0,1 1 0,-1 0-1,0 0 1,3 8 0,5 21 139,-2 0 1,-1 0-1,5 63 1,-5-30-394,-3-9 412,-4-40-3366,0-35-6048,0-11 3895</inkml:trace>
</inkml:ink>
</file>

<file path=ppt/ink/ink2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08:08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61 6560,'-12'-3'1207,"0"1"0,-24-2 0,36 4-1136,0 0 0,-1 0 0,1 0-1,0 0 1,0 0 0,-1 0 0,1 0 0,0 0 0,0 0 0,-1 0-1,1 0 1,0 0 0,0 0 0,-1 0 0,1 0 0,0 0 0,0 0-1,0 0 1,-1 0 0,1 0 0,0-1 0,0 1 0,0 0 0,0 0-1,-1 0 1,1 0 0,0-1 0,0 1 0,0 0 0,0 0 0,0 0-1,-1-1 1,1 1 0,0 0 0,0 0 0,0-1 0,0 1 0,0 0-1,0 0 1,0 0 0,0-1 0,0 1 0,0 0 0,0 0 0,0-1-1,0 1 1,0 0 0,7-11 1861,-3 8-1716,0 0 0,0 1 1,0-1-1,1 1 0,-1 0 0,1 1 0,-1-1 0,1 1 0,5-1 1,45-7 1002,-27 6-244,-1 1 0,42 3 0,-58 0-813,-1 0 0,0 1 1,0 0-1,0 1 0,0 0 0,-1 0 1,1 1-1,-1 1 0,0-1 0,9 7 1,-12-7-9,0 1 1,0-1 0,0 1-1,0 0 1,-1 1 0,0-1-1,0 1 1,-1 0 0,1 1-1,-1-1 1,-1 1 0,1-1-1,-1 1 1,0 0 0,-1 0-1,0 1 1,3 13 0,-2-3-11,-1-1 0,-1 1 0,-1 0 0,0 0 0,-1 0 0,-1-1-1,-1 1 1,-1 0 0,0-1 0,-1 0 0,-11 27 0,15-42-184,-1 0-1,1 1 0,0-1 0,-1 0 0,1 0 0,-1 0 1,0 0-1,0 0 0,0 0 0,0-1 0,0 1 0,0-1 1,0 1-1,0-1 0,-1 0 0,1 0 0,-1 0 0,1 0 1,-3 1-1,0-1-150,1-1 0,-1 0 0,1 0 0,-1 0 0,1 0 0,-1 0 1,1-1-1,-1 0 0,1 0 0,-6-2 0,-2-2-762,-1 0 0,2-1-1,-1-1 1,1 0 0,0 0 0,-14-12-1,-6-12-1381</inkml:trace>
</inkml:ink>
</file>

<file path=ppt/ink/ink2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08:09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81 3712,'-5'-1'1768,"-1"1"1,1 0-1,0-1 0,0 0 1,-1 0-1,-8-4 0,14 5-1659,0 0 1,-1-1-1,1 1 0,0 0 0,-1-1 0,1 1 0,0-1 1,-1 1-1,1 0 0,0-1 0,0 1 0,-1-1 1,1 1-1,0-1 0,0 1 0,0-1 0,0 1 0,0-1 1,0 1-1,0-1 0,0 1 0,0-1 0,0 1 1,0-1-1,0 1 0,0-1 0,0 1 0,0-1 1,0 1-1,1-1 0,-1 0 0,7-15 1112,-5 12-1151,1 1 1,0-1 0,-1 1 0,1 0-1,0 0 1,1 0 0,-1 0 0,1 1 0,-1-1-1,6-2 1,-8 5-64,1-1-1,0 0 1,0 1-1,0-1 1,0 1-1,0-1 1,0 1-1,0 0 1,-1 0-1,1 0 1,0 0-1,0 0 1,0 1-1,0-1 1,0 0 0,0 1-1,0-1 1,0 1-1,-1 0 1,1 0-1,0 0 1,-1 0-1,1 0 1,0 0-1,-1 0 1,2 2-1,1 1 0,0 0-1,0 1 1,-1 0-1,1-1 1,-1 1-1,0 0 0,-1 1 1,1-1-1,1 9 1,-1-5 82,0 0-1,-1 1 1,0-1 0,-1 1 0,0 11 0,-1-11 39,-1 1 1,0 0-1,-1-1 1,0 1 0,-1-1-1,0 0 1,0 0-1,-1 0 1,-1 0-1,-6 11 1,2-7 5,0-1 0,-1 0 1,-1-1-1,0 0 0,0 0 0,-14 10 1,17-18-42,-1 2-87,8-4 141,6-1 203,9 0-31,0-2 0,0 0 1,0 0-1,0-1 1,0-1-1,23-8 1,-4 1-115,6-5-3853,-34 13 33,-1 5 1098</inkml:trace>
</inkml:ink>
</file>

<file path=ppt/ink/ink2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08:10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574 17 6304,'0'-1'200,"0"0"1,1 0 0,-1 1-1,0-1 1,0 0 0,0 1-1,1-1 1,-1 0 0,0 1-1,1-1 1,-1 0 0,0 1-1,1-1 1,-1 1 0,1-1-1,-1 1 1,1-1 0,0 1-1,-1-1 1,1 1 0,-1-1-1,1 1 1,0 0 0,-1-1-1,1 1 1,0 0 0,-1 0-1,1-1 1,0 1 0,-1 0-1,2 0 1,-1 0-40,-1 1 0,1-1 0,-1 1 0,1-1 0,-1 1 0,0-1 0,1 1 0,-1 0 0,0-1 0,1 1 0,-1-1 0,0 1 0,0 0 0,1-1 0,-1 1 0,0 0 0,0-1 0,0 2 0,0-1 113,0 5 153,1-1 0,-2 1 0,1 0-1,-1 0 1,1-1 0,-2 1 0,1 0-1,-1-1 1,-2 7 0,0 1 324,-1 0-412,0 0 1,-1-1 0,0 1 0,-1-1 0,0 0-1,-1-1 1,-1 0 0,1 0 0,-2-1 0,-19 18-1,-9 2 411,-76 46 1,38-27-341,-148 127-208,223-175-171,-18 13-918,12-12-480,6-2 1293,1 0 0,0 0 0,0-1 0,0 1 0,-1 0-1,1 0 1,0-1 0,0 1 0,0 0 0,0-1 0,0 1 0,0 0 0,0-1-1,0 1 1,0 0 0,0-1 0,0 1 0,0 0 0,0-1 0,0 1 0,0 0-1,0-1 1,0 1 0,0 0 0,0 0 0,0-1 0,1 0 0,0-2-699,1 0 0,0-1 0,0 1 0,1 0 0,-1 0 0,1 0 0,0 0 0,-1 1 0,1-1 0,0 1 0,0-1 0,1 1 1,3-2-1,23-13-2491</inkml:trace>
</inkml:ink>
</file>

<file path=ppt/ink/ink2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08:10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256 6 4064,'-5'0'17221,"58"-5"-15696,-41 5-1502,0 0 0,13 3 0,-22-2-15,1 0-1,0 0 0,0 0 0,0 0 1,-1 1-1,1-1 0,-1 1 1,1 0-1,-1 0 0,5 4 0,-7-5 23,-1 0-1,1 0 0,0-1 0,-1 1 0,1 0 1,-1 0-1,1 0 0,-1 0 0,0 0 0,1 0 1,-1 0-1,0 0 0,0 0 0,0 0 1,0 0-1,0 1 0,0-1 0,0 0 0,0 0 1,0 0-1,0 0 0,-1 0 0,1 0 1,0 0-1,-1 0 0,1 0 0,0 0 0,-1 0 1,0 0-1,0 1 0,-3 4 95,0 0-1,0-1 1,-6 7 0,9-11-122,-15 16 206,-34 29 0,29-24-337,20-22 126,1 1 1,-1-1 0,1 1-1,-1-1 1,1 1 0,-1 0-1,1-1 1,0 1 0,-1 0-1,1-1 1,0 1 0,-1 0 0,1 0-1,0-1 1,0 1 0,0 0-1,0 0 1,0-1 0,0 1-1,0 0 1,0 0 0,0 0-1,0-1 1,0 1 0,0 0-1,1 0 1,-1-1 0,0 1-1,0 0 1,1-1 0,-1 1 0,0 0-1,1 0 1,7 5 19,0 0 0,16 8 0,10 7-212,-30-18 244,0 0-1,-1 0 1,1 0 0,-1 1 0,0 0 0,0-1-1,5 8 1,-7-8 76,0 0 0,0 0 0,0 0 0,0 1 0,0-1 0,-1 0 0,1 1 1,-1-1-1,0 0 0,0 1 0,0-1 0,-1 4 0,0-1 20,-1 1 0,1 0 0,-1-1 0,0 0 0,-1 0 0,0 1 0,0-1 1,0-1-1,0 1 0,-1 0 0,0-1 0,0 0 0,-1 0 0,-6 6 0,4-5-93,0 0 1,-1 0-1,0-1 0,0 0 0,0-1 1,0 1-1,-1-2 0,1 1 0,-17 3 0,2-2-155,-1-1-1,-37 2 0,48-6-601,-1 0 0,1-1 0,0-1-1,-1 0 1,1 0 0,-14-6 0,25 8 380,0 0 0,1-1 0,-1 1 0,1-1 0,-1 0 0,1 1 0,-1-1 0,1 0 0,-1 0 0,1 0 0,-1 0 0,1 0 0,0 0 0,0 0 0,-1 0 0,1-1 0,0 1 0,0 0 0,0-1 0,1 1 0,-1-1 0,0 1 0,0-1 0,1 1 0,-1-1 0,1 0 0,-1 1 0,1-1 0,0 0 0,0-1 0,-1-29-7285</inkml:trace>
</inkml:ink>
</file>

<file path=ppt/ink/ink2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39:48.14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198 30 2400,'-10'-9'612,"9"7"-318,-1 0 0,1 0 0,-1 1 1,1-1-1,-1 1 0,0-1 0,0 1 0,0 0 0,0 0 0,0-1 0,0 1 0,0 1 1,0-1-1,-4-1 0,5 2 111,0 0-354,1 1 1,-1-1-1,1 1 1,0-1-1,-1 1 0,1-1 1,-1 1-1,1-1 0,0 1 1,-1-1-1,1 1 1,0 0-1,0-1 0,0 1 1,-1-1-1,1 1 1,0 0-1,0-1 0,0 2 1,0 15 268,1-10-95,9 375 3295,2 9-2262,-9-228-1140,-9 834 2991,-2-536-2301,2-25-261,-56 468 264,-11-288 517,54-393-913,17 1-155,2-179-242,0-23-340,6 39 1,-5-52-582,1 0-1,1-1 1,6 17 0,-9-24 548,1 1 1,0-1-1,-1 0 1,1 0-1,0 0 0,-1 0 1,1 0-1,0 0 0,0 0 1,0 0-1,0-1 0,0 1 1,2 1-1,-1-1-31,0-1-1,0 1 1,-1-1 0,1 0-1,0 1 1,0-1-1,0 0 1,2 0 0</inkml:trace>
</inkml:ink>
</file>

<file path=ppt/ink/ink2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38:34.93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21 118 2816,'-2'-1'152,"1"-1"1,-1 1-1,0-1 0,1 0 1,-1 1-1,1-1 1,0 0-1,0 0 0,0 0 1,0 0-1,0 0 0,0 0 1,0 0-1,1-1 1,-1 1-1,1 0 0,-1 0 1,1 0-1,0-1 0,0-2 1,1-8 1741,0-24 1,-2 16 703,1 19-1096,0 7 145,1 63-216,20 132 1,15 138 182,-28-240-1286,0-27-151,2 54 1336,-7-130-1095,3-4-238,-1-5-145,-1 1 0,5-28 0,-2 7-87,63-197-60,-67 219 98,1 1 0,1 0-1,0 0 1,0 0 0,1 0 0,0 1-1,1 0 1,15-16 0,-21 25 16,0 0 1,0 0-1,0 0 1,0 0-1,0 0 0,0 0 1,1 0-1,-1 1 1,0-1-1,0 0 1,1 1-1,-1 0 0,1-1 1,-1 1-1,0 0 1,1-1-1,1 1 0,-2 0 10,0 0-1,0 1 1,0-1-1,0 0 0,0 1 1,-1-1-1,1 1 1,0-1-1,0 1 1,0-1-1,-1 1 0,1 0 1,0-1-1,-1 1 1,1 0-1,0-1 0,-1 1 1,1 0-1,0 1 1,2 6 69,0-1 1,-1 0 0,1 1-1,-2-1 1,2 10 0,-1-7-49,6 46 358,2 85 1,0 10-39,-9-150-556,4 26 744,0-19-1923,-4-8 1176,-1 0 1,0 0-1,1 0 1,-1 0-1,0 0 0,1 0 1,-1 0-1,0 0 1,0 0-1,1 0 1,-1 0-1,0 0 1,1 0-1,-1-1 0,0 1 1,1 0-1,-1 0 1,0 0-1,0-1 1,1 1-412,-1-1 411,0 1 1,1 0-1,-1 0 1,0-1-1,0 1 1,0-1-1,9-13-4647,4-3 1616</inkml:trace>
</inkml:ink>
</file>

<file path=ppt/ink/ink2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38:35.30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24 222 7808,'-4'-7'3520,"4"11"-3040,-5-1 992,5 11-896,-5 11 352,1 5-576,-1 12-128,5 0-128,0 5-160,5-5 32,-5-6-480,4-2 288</inkml:trace>
  <inkml:trace contextRef="#ctx0" brushRef="#br0" timeOffset="1">115 39 6816,'-28'-21'3072,"3"7"-2656,16 10 32,4 4-320,-4 0-448,4 9 128,5 0-480,9 3 384</inkml:trace>
</inkml:ink>
</file>

<file path=ppt/ink/ink2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38:35.99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196 0 6720,'-10'3'1081,"7"-3"-872,1 0-1,0 0 1,0 1-1,-1-1 1,1 1-1,0-1 1,0 1-1,0 0 1,0 0 0,0 0-1,0 0 1,0 0-1,0 1 1,0-1-1,0 1 1,1-1-1,-1 1 1,1 0-1,-1-1 1,1 1-1,-2 3 1,-8 17 465,1 0 1,1 1-1,-11 43 0,17-50-534,0 1-1,0 0 1,2 1 0,0-1-1,1 0 1,3 22 0,-2-29-28,1-1 1,1 0-1,5 17 1,-6-22 4,0 0-1,0 0 1,0 0-1,1 0 1,-1 0-1,1 0 1,0-1-1,0 0 1,6 6-1,-8-8-80,0-1 0,0 1-1,0-1 1,0 1-1,0-1 1,0 1 0,0-1-1,0 0 1,0 0-1,0 1 1,0-1-1,1 0 1,-1 0 0,0 0-1,0 0 1,0 0-1,0-1 1,0 1 0,0 0-1,0 0 1,0-1-1,0 1 1,0-1-1,0 1 1,0-1 0,0 1-1,0-1 1,0 1-1,0-1 1,-1 0 0,1 1-1,0-1 1,0 0-1,-1 0 1,1 0-1,0 0 1,0-1 0,3-4 96,0 0 1,-1 0 0,1 0 0,3-10-1,-3 2 2,1 0-1,-2-1 0,0 1 0,2-23 0,-3-59 385,-2 69-390,0 24-114,0-2-7,0 1 1,0 0-1,0-1 0,-1 1 1,1 0-1,-1-1 1,0 1-1,-2-5 0,1 13-160,0 7 120,-4 80 511,6 106 1,2-71-71,1-10 51,-2 72 303,-2-166-701,1-15-14,0 0 0,0 0 1,-1 0-1,0 0 0,0 0 0,-1 0 0,0 0 0,-3 7 1,5-13-35,-1 0 0,1 0 0,0-1 0,0 1 0,-1 0 0,1-1 0,-1 1 0,1 0 1,0-1-1,-1 1 0,1-1 0,-1 1 0,1-1 0,-1 1 0,0-1 0,1 1 0,-1-1 0,1 1 1,-1-1-1,0 0 0,1 1 0,-1-1 0,0 0 0,0 0 0,1 0 0,-1 1 0,0-1 0,0 0 1,1 0-1,-1 0 0,0 0 0,0 0 0,1 0 0,-1 0 0,0-1 0,0 1 0,1 0 1,-1 0-1,0 0 0,1-1 0,-1 1 0,0 0 0,1-1 0,-1 1 0,0-1 0,1 1 0,-1-1 1,1 1-1,-1-1 0,-4-4 45,1 1 0,0-1 0,1 1-1,-1-1 1,-3-7 0,-100-177-10,103 183-50,1 0-1,0 0 1,0-1-1,1 1 1,0-1 0,0 1-1,-2-12 1,4 16 4,0 0 0,0-1 1,0 1-1,1 0 0,-1-1 0,0 1 1,1 0-1,0-1 0,-1 1 0,1 0 1,0 0-1,0 0 0,1 0 1,-1-1-1,0 2 0,0-1 0,1 0 1,0 0-1,-1 0 0,1 1 0,0-1 1,0 1-1,0-1 0,2 0 1,1-2 28,1 1 1,0 0 0,1 1 0,-1-1 0,0 1 0,1 1 0,-1-1 0,7 0 0,2 1 197,-1 0 1,24 1 0,-26 2-320,0 0 1,1 1 0,-1 0 0,14 7-1,-7-4-349,-16-5-1043</inkml:trace>
</inkml:ink>
</file>

<file path=ppt/ink/ink2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38:36.46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 75 6464,'-7'-35'2090,"7"34"-2034,0 0-1,0 1 0,-1-1 0,1 0 0,0 1 0,0-1 0,0 0 0,0 0 0,0 1 1,0-1-1,0 0 0,0 1 0,1-1 0,-1-1 0,6-19 676,-2 14 1540,-1 9-1204,2 10 11,1 19 377,-2 0 1,2 47-1,-7 67 142,1-109-1283,-5 103 451,5 192 422,0-321-1112,0-7 5,0 0 1,0 1-1,1-1 1,-1 0-1,1 0 1,0 1-1,-1-1 1,2 0-1,1 4 1,-3-7-76,0 0 1,0 0 0,0 0-1,0 0 1,0-1-1,0 1 1,0 0 0,0 0-1,0 0 1,0 0 0,0 0-1,0 0 1,0 0 0,0-1-1,0 1 1,0 0 0,0 0-1,0 0 1,0 0 0,0 0-1,0 0 1,0 0-1,1-1 1,-1 1 0,0 0-1,0 0 1,0 0 0,0 0-1,0 0 1,0 0 0,0 0-1,0 0 1,1 0 0,-1 0-1,0 0 1,0 0 0,0 0-1,0 0 1,0 0-1,0 0 1,1 0 0,-1 0-1,0 0 1,0 0 0,0 0-1,0 0 1,0 0 0,0 0-1,1 0 1,-1 0 0,0 0-1,0 0 1,0 0 0,0 0-1,0 0 1,0 0-1,0 0 1,1 0 0,-1 1-1,0-1 1,0 0 0,0 0-1,0 0 1,0 0 0,0 0-1,0 0 1,0 1 0,52-131-97,-32 78-74,-8 18-61,2 0 0,25-43 0,-36 74 184,-1-1-1,1 1 0,0-1 1,0 1-1,5-5 0,-7 7 46,0 0-1,0 1 1,-1-1-1,1 1 1,0-1-1,0 1 1,0-1-1,0 1 1,-1-1-1,1 1 1,0 0-1,0 0 1,0-1-1,0 1 1,0 0-1,0 0 1,0 0-1,0 0 1,0 0-1,0 0 1,0 0-1,0 0 1,0 1-1,0-1 0,0 0 1,0 1-1,-1-1 1,1 0-1,1 1 1,1 3 44,0-1-1,-1 1 1,1 0 0,-1 0-1,0 0 1,0 0 0,0 0-1,-1 0 1,1 1 0,-1-1-1,0 5 1,5 19 192,-1 1-1,0 38 1,-4 61-373,-2-64-565,3-46-2256,-3-18 2795,1 1 0,0-1 0,0 0 0,0 0 0,0 0 0,0 1 0,0-1 0,0 0 0,0 0 0,0 0 0,1 1 0,-1-1 0,0 0 0,12 2-7754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2:53:31.2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1450 3488,'-5'-9'3418,"6"7"-3216,0 1-1,-1 0 0,1-1 0,0 1 0,0 0 0,0 0 1,1 0-1,-1 0 0,0 0 0,3-1 0,6-6 706,4-11-143,0-1-1,-2 0 0,0-1 0,-1 0 1,11-31-1,3-4-217,1 2-45,2 2 0,69-97 0,-71 117-321,2 2 0,0 1 0,36-28 0,-52 45-139,-9 9-28,-1 1-1,1-1 1,0 1-1,-1-1 1,1 1-1,6-3 0,-8 4-8,0 1-1,0 0 0,0-1 1,0 1-1,1 0 1,-1 0-1,0 0 0,0 0 1,0 0-1,0 0 0,0 0 1,1 0-1,-1 0 0,0 1 1,0-1-1,0 0 1,0 1-1,0-1 0,0 1 1,0-1-1,0 1 0,0 0 1,0-1-1,0 1 0,0 0 1,1 1-1,1 2 23,0-1 0,0 1 0,-1 0 0,1 0 1,-1 0-1,0 0 0,0 0 0,0 1 0,-1-1 0,1 1 0,-1-1 0,0 1 0,0-1 0,-1 1 0,1 7 0,-1 6 86,-1 1 0,-4 29-1,-2-6 112,-17 60 0,19-85-139,-1-1 0,-1 0 0,0 0 0,-1 0 0,-1-1 1,-14 19-1,19-28-51,-1-1 0,0 0 1,0 0-1,0-1 0,-1 1 1,1-1-1,-1-1 0,0 1 1,0-1-1,0 0 0,-1 0 1,1 0-1,-1-1 0,1 0 1,-1-1-1,0 1 0,0-1 1,0 0-1,0-1 0,0 0 1,0 0-1,0-1 0,-6 0 1,-5-3-103,0 0 0,0-1 1,1-1-1,0-1 0,0 0 1,1-1-1,-23-15 0,29 17-397,13 9-5,18 11 219,-9-10 332,-1 1 1,1-1-1,0-1 0,0 0 0,0-1 0,0 0 1,18-1-1,-10-1 53,0 0 0,0-2 0,37-8-1,-38 4-41,0 0 0,-1-2 0,0 0 0,0-1 0,-1 0 0,0-1-1,0-2 1,-1 1 0,15-17 0,7-7 74,-2-3-1,40-53 1,-29 30-69,73-129 0,-6-45-8,-110 225-80,67-135 104,36-87-53,-97 209-170,-6 16 9,-1 0 1,0-1-1,0 1 1,-1-1-1,0 0 1,2-15-1,-11 44-218,-23 74 465,2-10 30,-33 159 145,-37 49 86,-15 37 1039,109-320-826,6-23-433,5-23-228,-1 20-51,1 0 1,0 1 0,1 0 0,0 0 0,2 0-1,19-24 1,-23 32 7,1 0 1,-1 1-1,1 0 0,1 0 0,-1 0 0,1 1 0,0 0 1,0 1-1,0 0 0,15-6 0,-22 10 61,0 0 0,0 0 1,0-1-1,1 1 0,-1 0 0,0 0 0,0 0 0,1 0 1,-1 1-1,0-1 0,0 0 0,1 0 0,-1 1 0,0-1 1,0 1-1,0-1 0,0 1 0,0-1 0,0 1 1,1 0-1,-1-1 0,-1 1 0,1 0 0,0 0 0,0 0 1,0 0-1,0 0 0,-1 0 0,1 0 0,1 2 0,0 1 41,0 0 0,0 0 0,-1 0 0,0 1 0,1-1 0,-1 0 0,0 7 0,1 36 81,-2-32-49,1-1 0,0 1 0,5 19 0,-4-24-2,1 0 1,0 0 0,1 0 0,0 0-1,0-1 1,9 13 0,-12-20-23,1 0 0,0 0 0,-1 1 0,1-1 1,0-1-1,1 1 0,-1 0 0,0 0 0,0-1 0,1 0 0,-1 1 0,1-1 1,-1 0-1,1 0 0,0 0 0,-1 0 0,1-1 0,0 1 0,-1-1 0,1 0 1,0 0-1,0 0 0,0 0 0,-1 0 0,1 0 0,0-1 0,0 1 0,-1-1 1,5-1-1,7-4 40,0 0 1,0 0-1,-1-1 1,0-1-1,0 0 1,-1-1 0,0 0-1,16-16 1,9-14-36,34-46 1,-31 36-96,-37 45 50,0 2-21,-1 0-1,0 0 1,0 0-1,-1-1 1,1 1-1,0-1 1,-1 1-1,0-1 1,0 0-1,1 0 0,0-4 1,-19 21-775,11-5 779,0 1-1,1 0 1,0 0-1,0 1 1,1 0-1,-3 13 1,6-17 55,-1 0 1,1 0 0,1 0-1,-1 0 1,1 0-1,1 0 1,-1 1 0,1-1-1,0 0 1,4 11-1,-2-6 97,-2-8-63,1 0-1,-1 0 1,0 0-1,1 0 1,3 6-1,-4-9-39,-1-1 1,0 1-1,1-1 0,-1 1 0,1-1 0,-1 1 0,1-1 0,-1 0 1,1 1-1,0-1 0,-1 0 0,1 0 0,-1 1 0,1-1 0,-1 0 0,1 0 1,0 0-1,-1 0 0,1 1 0,0-1 0,-1 0 0,1 0 0,0 0 1,-1-1-1,1 1 0,-1 0 0,1 0 0,0 0 0,-1 0 0,1-1 1,-1 1-1,1 0 0,0 0 0,-1-1 0,1 1 0,-1 0 0,1-1 0,-1 1 1,1-1-1,-1 1 0,1-2 0,3-1 36,0-1 1,-1 0-1,1-1 1,-1 1-1,0-1 0,-1 1 1,1-1-1,-1 0 1,0 0-1,0 0 1,0 0-1,-1 0 0,2-7 1,-2 6-61,0-1 0,0 0 0,-1 0 0,0 0 0,0 0 0,0 0-1,-1 0 1,0 0 0,-4-13 0,4 18-2,-19-47 26,18 45-77,0 0 0,-1 1 0,1-1 0,-1 1 0,1-1 0,-1 1 0,0 0 0,0 0 0,-7-5 0,9 8 16,-1 0 1,1-1-1,-1 1 0,1 0 0,-1 0 0,1 0 1,0 0-1,-1 0 0,1 0 0,-3 1 0,3-1 36,1 0 0,0 0 1,-1 0-1,1 0 0,0 0 0,-1 0 0,1 0 0,0 0 0,-1 0 0,1 0 0,0 1 0,-1-1 0,1 0 0,0 0 0,-1 0 0,1 0 0,0 1 0,-1-1 0,1 0 0,0 0 0,0 1 0,-1-1 0,1 0 0,0 1 0,0-1 0,0 0 0,-1 0 0,1 1 1,0-1-1,0 0 0,0 1 0,0-1 0,0 0 0,0 1 0,-1-1 0,1 1 0,0-1 0,0 0 0,0 1 0,0-1 0,0 0 0,1 1 0,-1-1 0,0 0 0,0 1 0,0-1 0,0 1 0,0-1 0,1 1 0,1 1 63,1 0 0,1 0 0,-1-1-1,0 1 1,0-1 0,1 1 0,-1-1 0,0 0-1,1 0 1,5 0 0,-1-1 46,-1 0 0,1 0 0,0-1 0,-1 0 0,1 0 0,-1-1 0,12-4-1,9-2 160,44-16-79,-57 18-207,1 0-1,-1 1 0,1 1 0,0 0 1,31-2-1,-46 6 22,0 0 1,-1 0-1,1 0 1,0 0-1,-1 0 1,1 0-1,0 0 1,0 1-1,-1-1 1,1 0-1,0 1 0,-1-1 1,1 0-1,-1 1 1,1-1-1,-1 1 1,1-1-1,0 1 1,-1-1-1,0 1 1,1-1-1,0 2 1,0-1 5,0 1 1,-1 0-1,1 0 1,0 0-1,-1 0 1,1 0-1,-1-1 1,1 4-1,-1 2 30,0 1-1,-1 16 0,1-24-30,-3 31 185,-1-1-135,1 1 0,3 37 1,0-64-33,1 0 0,-1 0 0,1 0 0,0 0 0,0 0 0,3 5 0,-4-8-9,1 0 0,-1 0 0,1 0 1,-1 0-1,1 0 0,0-1 0,-1 1 1,1 0-1,0 0 0,-1 0 1,1-1-1,0 1 0,0 0 0,0-1 1,0 1-1,0-1 0,0 1 1,0-1-1,0 1 0,0-1 0,0 0 1,0 1-1,0-1 0,0 0 0,0 0 1,0 0-1,0 0 0,2 0 1,1-1 61,1 0 0,0-1 0,0 1 0,-1-1 0,1 0 1,-1-1-1,8-4 0,28-24 5,73-78 255,-106 102-310,-1 0-36,2 0-88,0-1 0,-1 0 0,11-16 0,-18 24 90,0 1 1,0-1-1,0 0 0,0 0 0,0 0 1,0 0-1,0 1 0,0-1 0,0 0 1,1 0-1,-1 0 0,0 0 0,0 0 1,0 1-1,0-1 0,0 0 0,0 0 0,0 0 1,0 0-1,1 0 0,-1 0 0,0 0 1,0 1-1,0-1 0,0 0 0,1 0 1,-1 0-1,0 0 0,0 0 0,0 0 1,0 0-1,0 0 0,1 0 0,-1 0 1,0 0-1,0 0 0,0 0 0,1 0 0,-1 0 1,0 0-1,0 0 0,0 0 0,0 0 1,0 0-1,1 0 0,-1 0 0,0-1 1,0 1-1,0 0 0,0 0 0,0 0 1,1 0-1,-1 0 0,0 0 0,0 0 0,0-1 1,0 1-1,0 0 0,0 0 0,3 19-14,-3-15 4,23 83-94,-21-79 149,1 1 0,-1-1 0,1 0 0,1 0 0,0 0 0,6 9 0,-10-16-20,1-1 1,-1 1 0,1 0-1,-1-1 1,1 1-1,-1-1 1,1 1-1,-1-1 1,1 1 0,0-1-1,-1 0 1,1 1-1,0-1 1,-1 0-1,1 0 1,0 1 0,0-1-1,-1 0 1,1 0-1,0 0 1,0 0-1,-1 0 1,1 0 0,0 0-1,0 0 1,-1 0-1,1 0 1,0 0-1,0-1 1,-1 1 0,1 0-1,0-1 1,-1 1-1,1 0 1,0-1-1,-1 1 1,1-1 0,0 1-1,-1-1 1,1 1-1,-1-1 1,2 0-1,2-4 75,0 1 0,-1-1 0,1 0 0,3-5 0,-5 6-43,3-7-2,0 0 1,-1-1 0,0 0 0,0 1 0,-1-2 0,-1 1 0,1-15 0,-1 13-88,0-7 33,-1 0-1,-2-25 1,0 4-633,1 42 635,0-1 0,0 1 0,0-1 0,0 1 0,0 0 0,0-1 1,0 1-1,1-1 0,-1 1 0,0 0 0,0-1 0,0 1 0,0 0 1,1-1-1,-1 1 0,0 0 0,0-1 0,1 1 0,-1 0 0,0-1 1,1 1-1,-1 0 0,0 0 0,1-1 0,-1 1 0,1 0 0,13-2-135,20 11 71,-23-6 74,94 30 123,-69-25-84,1-1 0,0-2 0,1-2 0,-1-1 0,52-5 1,-73 2-29,-1 0 53,-1-1-1,17-4 1,-3 0-85,-20 5 16,0 0 1,0-1-1,0-1 1,0 1 0,8-5-1,-11 5-47,4-3 120,-1 1 0,1-1-1,-1 0 1,13-12 0,-19 15-43,0 0 0,0 0 1,-1 0-1,1 0 0,-1-1 1,1 1-1,-1 0 0,0-1 1,0 1-1,0-1 0,0 1 1,-1-1-1,1 1 0,-1-1 1,1 1-1,-1-1 0,0 0 1,0 1-1,0-1 1,0 1-1,-1-1 0,0-3 1,1 5-50,0 0 1,0-1-1,0 1 1,-1 0 0,1 0-1,0 0 1,-1 0-1,1 0 1,0 0 0,-1 0-1,0 0 1,1 0 0,-1 0-1,0 0 1,1 0-1,-1 0 1,0 0 0,0 0-1,0 1 1,0-1 0,1 0-1,-1 1 1,0-1-1,0 0 1,0 1 0,-1 0-1,1-1 1,0 1 0,0-1-1,0 1 1,0 0-1,0 0 1,0 0 0,-1 0-1,1 0 1,0 0-1,0 0 1,-1 0 0,-2 1-16,1 0 1,-1 0 0,1 1 0,0-1 0,0 1-1,0 0 1,0 0 0,0 0 0,0 0-1,0 0 1,-3 5 0,-2 1 14,-8 9 13,1-1 0,-13 21 0,25-32 22,0 0 0,0 0 0,0 0 0,1 0 0,-1 0 0,1 1 0,1-1-1,-1 1 1,1 0 0,0-1 0,0 1 0,1 0 0,-1 8 0,2-10-9,0-1 1,0 1-1,0 0 1,0-1-1,1 1 0,0-1 1,-1 1-1,1-1 1,0 0-1,1 1 0,-1-1 1,0 0-1,1-1 1,0 1-1,0 0 0,-1-1 1,2 1-1,-1-1 1,0 0-1,0 0 0,7 3 1,-1-2 34,-1 1 1,1-1-1,0 0 0,0-1 1,0 0-1,0-1 0,0 0 1,10 0-1,23-3 159,0-2-1,72-17 1,-14 2-249,-50 8 42,-37 7-67,1 1 1,0 1 0,23-2 0,-37 4 71,0 0 0,-1 0 1,1 0-1,0 0 0,0 0 1,0 1-1,0-1 0,0 0 1,0 0-1,0 0 0,0 0 1,0 0-1,0 0 0,0 0 1,0 0-1,0 1 0,0-1 1,0 0-1,0 0 0,0 0 1,0 0-1,0 0 0,0 0 1,0 1-1,0-1 0,0 0 1,0 0-1,0 0 0,0 0 1,0 0-1,0 0 0,0 0 1,0 0-1,0 1 0,0-1 1,0 0-1,0 0 0,0 0 1,1 0-1,-1 0 0,0 0 1,0 0-1,0 0 1,0 0-1,0 0 0,0 0 1,0 0-1,0 1 0,1-1 1,-1 0-1,0 0 0,0 0 1,0 0-1,0 0 0,0 0 1,0 0-1,0 0 0,1 0 1,-1 0-1,0 0 0,-14 10-158,1 0 92,5-3 50,1 0 0,0 1 0,1 0 0,0 0 0,0 0 0,0 1-1,1 0 1,-6 15 0,10-21 28,-1 1 1,1 0-1,1 0 0,-1-1 0,0 1 1,1 0-1,0 0 0,-1 0 0,2 0 0,-1 0 1,0 0-1,1 0 0,0 0 0,0-1 0,0 1 1,0 0-1,1 0 0,-1-1 0,1 1 1,0-1-1,0 0 0,0 1 0,0-1 0,1 0 1,4 4-1,-4-4 3,0 0-1,1 0 1,-1-1 0,1 1-1,-1-1 1,1 0 0,0 0 0,0-1-1,-1 1 1,2-1 0,-1 1-1,0-1 1,0-1 0,0 1-1,0 0 1,1-1 0,-1 0 0,7-1-1,-4 0 14,-1-1 1,1 0-1,-1-1 0,1 0 0,-1 0 1,0 0-1,0-1 0,0 1 0,-1-2 0,7-5 1,6-6-111,23-31 1,-28 31 79,-1 0 0,0-1 0,-1 0 1,-1-1-1,-1 0 0,0-1 1,-2 0-1,9-30 0,7-56-24,-4 0 0,-6-1 0,2-157 0,-15 259 19,0 1 0,0-1 0,0 0 0,-1 1 0,1-1 0,-1 1 0,0-1 0,0 0-1,0 1 1,-2-4 0,3 7 11,0-1 0,-1 1 0,1 0 0,0-1-1,0 1 1,0 0 0,-1-1 0,1 1 0,0 0 0,-1 0-1,1-1 1,0 1 0,0 0 0,-1 0 0,1-1-1,0 1 1,-1 0 0,1 0 0,-1 0 0,1 0 0,0 0-1,-1-1 1,1 1 0,0 0 0,-1 0 0,1 0 0,-1 0-1,0 0 3,0 1 0,0-1 0,0 0 1,0 1-1,0-1 0,1 1 0,-1-1 0,0 1 0,0-1 0,1 1 0,-1-1 0,0 2 0,-3 2 11,1-1 0,0 1 0,0 1 0,0-1 0,-2 5 0,-8 23 28,1 0 0,1 0 1,-9 46-1,-10 106 70,25-137-51,1 63 0,5-83-115,1 0 0,1-1 0,13 47 0,7 7-1923,-5-21-1590,-2-1-4511,-7-33 4321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3:06:30.14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196 94 1568,'6'-8'1131,"-1"1"0,0-1 0,5-12 0,-8 15-19,0-1-1,-1 0 0,0 1 1,0-1-1,-1 0 0,1-11 1,-5 22 307,-3 10-449,-10 34 419,-19 68-58,-38 248 173,21-124-940,27-132-318,16-54-438,8-49-791,1-9-1471,5-12-2076,3 5 2722</inkml:trace>
</inkml:ink>
</file>

<file path=ppt/ink/ink2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38:36.98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 87 6048,'-1'0'1411,"2"2"-229,5 9 681,14 14 1163,-18-22-2793,1-1 0,-1 0 0,1 0 0,0-1 0,0 1 0,0 0 0,0-1 0,0 0 0,0 0 0,1 0 0,-1 0 0,0 0 0,0-1 0,1 1 0,-1-1 0,0 0 0,1 0 0,4 0 0,-6-1-130,0 1-1,0-1 1,1 0-1,-1 0 1,0 0 0,0 0-1,0 0 1,0 0-1,0 0 1,0-1-1,0 1 1,0-1-1,0 1 1,-1-1-1,1 0 1,-1 0-1,1 1 1,-1-1 0,0 0-1,1 0 1,-1-1-1,0 1 1,0 0-1,-1 0 1,2-3-1,-1-2-29,1 1-1,-1-1 0,0 0 0,0 0 0,-1-12 0,-1 16-102,1-1 1,0 1-1,-1 0 0,0 0 0,0 0 0,0 0 0,0 0 0,0 0 0,0 0 0,-1 0 0,1 1 0,-1-1 0,0 1 0,-3-4 0,5 6 19,0-1 0,-1 1-1,1 0 1,-1-1 0,1 1 0,0 0-1,-1 0 1,1-1 0,-1 1-1,1 0 1,0 0 0,-1 0-1,1 0 1,-1 0 0,1 0 0,-1 0-1,1-1 1,-1 1 0,1 0-1,0 1 1,-1-1 0,1 0-1,-1 0 1,1 0 0,-1 0-1,1 0 1,-1 0 0,1 0 0,0 1-1,-1-1 1,1 0 0,-1 0-1,1 1 1,0-1 0,-1 0-1,1 1 1,-15 17-147,8-6 296,0 0 0,1 1-1,1-1 1,0 1-1,0 1 1,1-1 0,1 1-1,1-1 1,0 1-1,0 0 1,1 0 0,1 0-1,1 0 1,3 24-1,-4-36-108,0-1-1,0 1 1,1-1-1,-1 1 1,1-1-1,-1 1 1,1-1-1,-1 1 1,1-1-1,0 0 1,-1 1-1,1-1 1,0 0-1,0 0 0,0 1 1,0-1-1,0 0 1,1 0-1,-1 0 1,0 0-1,0-1 1,1 1-1,-1 0 1,0 0-1,1-1 1,-1 1-1,1-1 1,-1 1-1,1-1 1,-1 0-1,1 1 1,-1-1-1,2 0 1,0 0-1,1-1 0,-1 0 0,0 1 0,0-1 0,0 0 0,0 0 1,-1-1-1,1 1 0,0-1 0,0 1 0,-1-1 0,1 0 1,-1 0-1,1 0 0,1-3 0,2-1-12,-3 3-43,-1-1 1,2 1-1,-1 0 0,0 0 1,0 0-1,1 1 0,0-1 1,-1 1-1,1 0 0,5-3 1,-8 5 38,0 0 1,0 0 0,0 0 0,-1 0-1,1 0 1,0 1 0,0-1-1,0 0 1,0 0 0,0 1 0,0-1-1,0 0 1,-1 1 0,1-1 0,0 1-1,0-1 1,0 1 0,-1-1 0,1 1-1,0 0 1,-1-1 0,1 1 0,0 0-1,-1-1 1,1 1 0,-1 0-1,1 1 1,13 27 536,-12-24-425,5 11 202,21 49 967,-23-57-1133,0 1 1,0-1-1,1 0 1,13 15-1,-19-22-186,1 0-1,0 0 1,0 0-1,0 0 1,0 0-1,0 0 1,0 0-1,0 0 1,0 0-1,0-1 1,1 1 0,-1 0-1,0-1 1,0 1-1,1-1 1,-1 1-1,0-1 1,1 0-1,-1 1 1,0-1-1,1 0 1,-1 0-1,1 0 1,-1 0-1,0 0 1,3-1 0,9 0-508</inkml:trace>
</inkml:ink>
</file>

<file path=ppt/ink/ink2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38:38.13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47 22 8320,'-8'3'1719,"4"-2"-733,1 0-1,-1 0 0,0 0 1,0 0-1,-6 0 1,9-1-755,1 0 1,-1 0 0,1 0 0,-1 0 0,1 0-1,-1 0 1,1 1 0,0-1 0,-1 0 0,1 0-1,-1 1 1,1-1 0,-1 0 0,1 1 0,0-1-1,-1 0 1,1 1 0,0-1 0,-1 0 0,1 1-1,0-1 1,0 1 0,-1-1 0,1 0 0,0 1-1,0 0 1012,2 1-833,2 1-316,0-1 0,0 0-1,0 1 1,0-1-1,0-1 1,1 1 0,-1-1-1,1 1 1,-1-1 0,8 0-1,8 1 187,22-1-1,-35-1-220,107 0 165,114-15 0,-168 5-32,95-27 0,-147 35-458,-8 9-163,-2 1 324,0-2 101,0 0 0,-1 0 0,1 0 0,-1 0 0,-1 0 0,1-1 0,-1 0 0,0 1 0,0-1 0,-8 7 0,-8 7-22,-24 18 1,38-33 24,-114 79 7,9-6-2,92-62-7,0 1-1,1 0 0,-23 30 0,16-13-29,1 2 0,-22 44 0,-29 79 505,69-142-431,4-12 7,1 0-1,-1-1 1,0 1-1,0 0 1,0-1-1,-5 7 1,10-11 9,-1-1 1,1 1 0,0 0 0,-1 0 0,1 0 0,0 0-1,0 0 1,0 1 0,5-1 0,42-4-130,-24 3 211,1 0-49,31 3 0,-11 1-41,-14-1-59,36 8-1,-19-3-10,-50-6 21,51 3-400,-47-3-406,1 0 0,0-1 0,0 1 0,-1-1 0,1 0 0,0-1 0,-1 1 0,7-4 0,4-3-1722</inkml:trace>
</inkml:ink>
</file>

<file path=ppt/ink/ink2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38:38.63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12 9 7296,'-12'-9'7936,"13"10"-7607,-1 1 1,1-1 0,-1 0 0,0 1 0,0-1 0,0 0 0,0 1 0,0-1 0,0 1 0,0-1 0,0 2 0,-1 2 372,8 87 2543,0 6-2208,-8-72-1169,0-15-97,1 1-1,0-1 1,0 0-1,3 13 0,-1-20 553</inkml:trace>
</inkml:ink>
</file>

<file path=ppt/ink/ink2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38:39.02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13 112 4992,'-13'-41'2890,"13"40"-2621,0 0-1,0-1 1,0 1-1,0 0 1,1-1-1,-1 1 0,0-1 1,1 1-1,-1 0 1,1 0-1,-1-1 1,1 1-1,-1 0 0,1 0 1,0-1-1,0 1 1,0 0-1,1-2 1,5-7 806,-7 10-1074,2-3 446,0-1-1,1 0 0,-1 1 1,5-6-1,-6 8-309,1 0 1,-1-1-1,0 1 0,0 0 0,1 1 0,-1-1 0,1 0 1,-1 0-1,1 1 0,-1-1 0,1 1 0,0-1 1,-1 1-1,1 0 0,-1-1 0,4 1 0,0 1 127,0-1-1,0 1 1,0 0-1,0 0 0,0 1 1,-1 0-1,1 0 0,-1 0 1,1 0-1,-1 1 1,0-1-1,6 6 0,5 4 425,24 25 0,-37-34-586,11 10 407,-1 0 0,17 27 1,-26-35-378,0 0 0,0 0 1,0 0-1,-1 0 0,0 1 0,0-1 1,0 1-1,-1 0 0,0-1 1,0 1-1,0 0 0,-1 10 1,0-11-67,-1 0 0,0 1 0,0-1 0,0 0 0,-1 0 0,0 1 0,0-1 0,0-1 0,0 1 0,-1 0 0,0 0 0,0-1 0,0 0 1,-1 1-1,1-1 0,-8 6 0,6-7-209,0 0 0,0 1 0,0-2 0,0 1 0,-1-1 1,1 1-1,-1-2 0,0 1 0,1-1 0,-1 1 0,0-1 0,0-1 0,0 1 1,0-1-1,-8-1 0,8 0-744,0 0 0,-1 0-1,1-1 1,-8-3 0,-10-7-5221,14 3 2530</inkml:trace>
</inkml:ink>
</file>

<file path=ppt/ink/ink2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38:43.07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20 210 2560,'-7'0'12297,"-5"0"-7000,12 0-4892,11 0-394,0 1 36,-1 0 1,0 0-1,15 5 1,9 2 39,47 2 205,123 2-1,81-24 6,48-37-366,-56 6 594,-239 37-490,157-19 8,-192 25-17,18-5 581,-21 5-592,0 0 0,0 0 1,1 0-1,-1-1 0,0 1 0,1 0 0,-1 0 0,0-1 0,0 1 0,1 0 0,-1 0 0,0-1 0,0 1 0,0 0 0,0-1 0,1 1 0,-1 0 0,0-1 0,0 1 0,0 0 0,0-1 0,0 0-5,0 0 0,0 1-1,0-1 1,-1 0 0,1 1-1,0-1 1,0 0 0,-1 1-1,1-1 1,0 0-1,-1 1 1,1-1 0,-1 1-1,0-2 1,-4-2-28,1 1 0,-1-1 0,0 1-1,0 0 1,0 1 0,0-1 0,-1 1 0,1 0 0,-9-2 0,-90-23-25,2 8 16,68 13-15,28 5-64,0 0 1,-1 0 0,1 0-1,0 1 1,-1 0 0,1 0-1,-13 2 1,32-4-56,-1-1-1,1 2 1,0-1 0,25 2-1,-27 0 132,21 2 67,0 0 0,0 3 1,0 0-1,0 2 0,38 14 1,-60-17 53,0 0-1,1 1 1,-2 0 0,11 6 0,-17-9-48,0 0-1,-1 0 1,1 0 0,0 0-1,-1 0 1,0 1-1,1-1 1,-1 1 0,0 0-1,0-1 1,-1 1-1,1 0 1,-1 0 0,1 0-1,-1 0 1,0 1-1,1 5 1,-1-1 30,-1 0 0,0-1 0,-1 1 0,0 0 0,0-1 1,-1 1-1,0-1 0,0 1 0,-1-1 0,-6 13 0,-4 4-74,-28 38 0,32-48 10,-29 35-807,-3-3-4490,27-32-226,8 0 1717</inkml:trace>
</inkml:ink>
</file>

<file path=ppt/ink/ink2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38:44.26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284 54 4160,'4'-7'1306,"2"1"0,-1-1-1,1 1 1,0 0 0,0 0 0,14-9 0,-20 15-1267,0 0 0,0 0 0,0 0 0,0-1 0,0 1 0,1 0 1,-1 0-1,0 0 0,0 0 0,0 0 0,0 0 0,0 0 0,0 0 0,0 0 0,1 0 0,-1 0 1,0 0-1,0 0 0,0 0 0,0 0 0,0 0 0,0 0 0,0 0 0,1 0 0,-1 0 0,0 1 0,0-1 1,0 0-1,0 0 0,0 0 0,0 0 0,0 0 0,0 0 0,1 0 0,-1 0 0,0 0 0,0 0 0,0 0 1,0 1-1,0-1 0,0 0 0,0 0 0,0 0 0,0 0 0,0 0 0,0 0 0,0 0 0,0 1 0,0-1 1,0 0-1,0 0 0,0 0 0,0 0 0,0 0 0,0 0 0,0 0 0,0 1 0,-2 9 1022,-13 37 133,1-18-632,-1-1 0,-25 35 0,-44 48 255,29-41-322,40-49-413,2 0 1,0 1 0,1 0-1,1 1 1,1 1 0,1 0-1,1 0 1,1 0 0,1 1-1,1 0 1,-1 26 0,6-43-24,-1 0 1,1 0 0,1 0 0,0-1 0,0 1 0,0 0-1,1 0 1,0 0 0,4 9 0,-4-13-25,0-1 0,0 1 0,0-1 0,0 0 0,0 0 0,1 0 0,0 0 0,-1 0 0,1 0 0,0-1 0,0 1 0,1-1 0,-1 0 0,0 0 0,1 0 0,-1 0 0,1-1 0,-1 0 0,1 1 0,7 0 0,9 1 45,-1-1 1,0-1 0,0-1-1,1 0 1,-1-2-1,19-3 1,113-32-11,-117 28-123,-27 7-190,16-6-638,-10 2-3739</inkml:trace>
</inkml:ink>
</file>

<file path=ppt/ink/ink2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38:44.60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20 54 8640,'-19'-27'3904,"24"27"-3392,-2-6 928,8 6-896,3-3 1343,9 3-1087,15-5 672,9 5-832,11-4-512,3 4-96,0-3 0,1 3 0,-10-6-1856,-10 12 992</inkml:trace>
</inkml:ink>
</file>

<file path=ppt/ink/ink2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38:44.96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61 3 7648,'0'0'84,"-1"0"-25,1 0-1,0 0 1,0 0-1,-1-1 1,1 1 0,0 0-1,0 0 1,-1 0-1,1-1 1,0 1-1,-1 0 1,1 0 0,0 0-1,0 0 1,-1 0-1,1 0 1,0 0 0,-1 0-1,1 0 1,0 0-1,-1 0 1,1 0 0,0 0-1,-1 0 1,1 0-1,0 0 1,-1 0 0,1 0-1,0 0 1,-1 1-1,1-1 1,0 0-1,0 0 1,-1 0 0,1 0-1,0 1 1,-1-1-1,1 0 1,0 0 0,0 1-1,0-1 1,-1 0-1,1 1 1,0-1 0,0 0-1,0 0 1,0 1-1,0-1 1,0 0 0,-1 1-1,1-1 1,0 0-1,0 1 1,0-1-1,0 0 1,0 1 0,-3 152 4055,1-117-3130,-17 229 3073,-3 93-2466,22-348-1539,-1 1 115,2 0 0,-1-1 0,4 17 0,-4-26-155,0-1 1,0 1-1,0 0 0,1-1 0,-1 1 1,0 0-1,0 0 0,1-1 1,-1 1-1,1-1 0,-1 1 1,0 0-1,1-1 0,-1 1 0,2 0 1,-2-1-17,1 0 0,-1 0 1,0 1-1,0-1 1,1 0-1,-1 0 0,0 0 1,1 0-1,-1 0 1,0 0-1,1 0 0,-1 0 1,0 0-1,1-1 1,-1 1-1,0 0 0,0 0 1,1 0-1,-1 0 1,0 0-1,1 0 0,-1-1 1,0 1-1,0 0 1,1 0-1,-1-1 0,3-2-56,0 0 0,-1 0 0,0-1 0,1 1 0,2-7 0,17-37-257,19-33-134,-36 71 414,26-37-173,-27 41 201,0 0 0,0 0 0,0 1 0,1 0 0,-1 0 0,8-5 0,-11 8 32,0 0 1,1 1-1,-1-1 0,0 0 0,0 1 0,0-1 0,0 1 0,0 0 0,1-1 0,-1 1 0,0 0 0,0 0 0,0 0 1,1 0-1,-1 0 0,0 0 0,0 0 0,1 0 0,-1 0 0,0 1 0,0-1 0,0 0 0,1 1 0,-1-1 0,0 1 1,0-1-1,0 1 0,0 0 0,0 0 0,0-1 0,0 1 0,0 0 0,0 0 0,0 0 0,-1 0 0,1 0 1,1 1-1,1 3 65,-1 0 0,1 0 1,-1 0-1,0 1 0,-1-1 1,1 0-1,0 8 0,0 7 67,-1 1 0,0-1-1,-2 0 1,-3 21-1,2-20-718,0 1 1,2 0-1,3 37 0,-3-56 66,4 9-475,-4-12 738,0 1 0,0-1 0,1 1 0,-1-1 0,0 0 0,1 1 0,-1-1 0,0 0 0,1 1 0,-1-1 0,1 0 0,-1 0 0,0 0 0,1 1 0,-1-1 0,1 0 0,-1 0 0,1 0 0,12 1-2490</inkml:trace>
</inkml:ink>
</file>

<file path=ppt/ink/ink2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38:45.32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48 207 9376,'-11'5'4256,"-3"29"-3680,11-10 928,3 6-928,-6 12 191,1 0-447,2 0-288,3 0-32,-6-13-928,12 1 513,-6-12-3489,0-6 2144</inkml:trace>
  <inkml:trace contextRef="#ctx0" brushRef="#br0" timeOffset="1">42 39 7392,'0'-12'3360,"-8"0"-2944,2 3 288,12 9-480,-6-5-864,0 10 320</inkml:trace>
</inkml:ink>
</file>

<file path=ppt/ink/ink2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38:45.65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159 4 8128,'-3'-1'512,"0"0"-1,0 0 1,0 1 0,0-1 0,0 1 0,0 0-1,-1 0 1,1 0 0,0 1 0,0-1 0,0 1 0,0-1-1,-5 3 1,4-1-111,0 0 0,1 1-1,-1-1 1,0 1 0,1 0 0,0 0-1,-1 1 1,1-1 0,-3 6 0,-3 3-63,0 1 1,1 0 0,1 0-1,0 1 1,0 0 0,2 0-1,0 1 1,0 0 0,-3 26-1,7-32-271,0 0-1,1 0 1,0 0-1,0 0 1,1 0-1,0 0 1,5 17-1,-4-20-34,0 0 0,1-1-1,-1 1 1,1 0 0,1-1-1,-1 0 1,1 1 0,0-1-1,0-1 1,0 1 0,1-1 0,6 6-1,-8-8-222,1 0 1,0 1-1,0-1 0,0-1 0,0 1 0,0 0 1,0-1-1,1 0 0,-1 0 0,0 0 0,1-1 1,-1 0-1,1 1 0,-1-1 0,0-1 0,1 1 1,4-2-1,14-1-1351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3:06:30.56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36 220 3552,'-4'-7'505,"-14"-22"518,6 5 2947,12 24-3814,0-1 0,-1 1 0,1-1 0,0 0 0,0 1 0,0-1 0,0 1 0,0-1 0,0 0 0,0 1 0,0-1 0,0 1 0,0-1 0,0 0 0,0 1 0,1-2 0,0-9 2872,-1 10-2868,1 1 1,0-1-1,-1 0 0,1 0 0,-1 1 0,1-1 0,0 0 0,-1 1 1,1-1-1,0 0 0,0 1 0,0-1 0,-1 1 0,1-1 0,0 1 1,0 0-1,1-1 0,23-8 824,161-24 1703,-76 16-2222,-2-5 144,30-5-258,-103 21-290,48-5 176,-77 10-252,16 0 179,-22 1-163,1 0 1,-1 0 0,0 0 0,0 0-1,1 0 1,-1 1 0,0-1-1,0 0 1,1 0 0,-1 0 0,0 0-1,0 0 1,1 1 0,-1-1-1,0 0 1,0 0 0,0 0 0,1 0-1,-1 1 1,0-1 0,0 0 0,0 0-1,0 1 1,1-1 0,-1 1-8,0 0 0,0-1 1,-1 1-1,1-1 1,0 1-1,0 0 0,0-1 1,0 1-1,-1-1 1,1 1-1,0-1 0,0 1 1,-1-1-1,1 1 1,0-1-1,-1 1 0,-3 4-800,1-2-1,-1 1 0,0 0 1,-1-1-1,1 0 0,0 0 0,-10 5 1,-9 6-4852,11-2 3338</inkml:trace>
</inkml:ink>
</file>

<file path=ppt/ink/ink2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38:45.99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 4 7040,'-2'-4'1190,"0"5"-503,3 6 614,31 157 3574,-26-115-3272,-1 1 0,-5 94 0,-1-115-1282,0 14 48,1 160 1081,0-123-1123,1 16 637,-1-95-922,0 0 1,0 0 0,0 0-1,0 0 1,0 0 0,1-1-1,-1 1 1,0 0 0,0 0 0,1 0-1,-1 0 1,0 0 0,1-1-1,-1 1 1,1 0 0,-1 0-1,1-1 1,-1 1 0,1 0-1,1 0 1,-2-1-30,1 0-1,-1 1 0,1-1 1,0 0-1,-1 0 1,1-1-1,-1 1 1,1 0-1,-1 0 1,1 0-1,0 0 0,-1 0 1,1-1-1,-1 1 1,1 0-1,-1 0 1,1-1-1,-1 1 1,1 0-1,-1-1 0,0 1 1,1-1-1,0 0 1,3-3-16,0-1 0,0 0 1,0 0-1,-1 0 0,4-8 0,38-94-613,-24 54 59,0 1 113,-7 15 7,21-39 1,-1 17-2748,-35 87-480,-2 22 2726,-7 181 655,9-208 310,2 1 1,1-1 0,0 1 0,12 42-1,-14-66-140,0 1 0,0-1-1,0 0 1,0 1 0,0-1-1,0 0 1,0 1 0,0-1 0,1 0-1,-1 0 1,0 1 0,0-1-1,0 0 1,0 1 0,1-1 0,-1 0-1,0 0 1,0 1 0,0-1-1,1 0 1,-1 0 0,0 0-1,0 1 1,1-1 0,-1 0 0,1 0-1,2-5-2032,0 0 749,6-3-843</inkml:trace>
</inkml:ink>
</file>

<file path=ppt/ink/ink2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38:46.65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93 7712,'0'0'2506,"3"2"-1524,1 2-589,1 0 1,0-1-1,0 1 1,1-1-1,-1 0 1,0-1-1,1 1 1,0-1-1,0 0 0,0-1 1,6 2-1,-2-1-60,1-1-1,0 0 0,-1-1 0,1 0 0,18-2 0,-26 1-278,0 1-1,0-1 0,0-1 1,-1 1-1,1 0 1,0-1-1,-1 1 0,1-1 1,-1 0-1,0 0 1,1 1-1,-1-2 0,0 1 1,0 0-1,0 0 1,-1-1-1,1 1 0,0-1 1,-1 0-1,0 1 1,1-1-1,-1 0 0,0 0 1,-1 1-1,1-1 1,0 0-1,-1-5 0,1 6-62,-1-1-1,1 1 0,-1-1 0,0 1 0,0 0 1,-1-1-1,1 1 0,0-1 0,-1 1 1,1-1-1,-1 1 0,0 0 0,0-1 0,0 1 1,0 0-1,0 0 0,0 0 0,-1 0 0,1 0 1,-1 0-1,1 0 0,-1 0 0,0 1 1,0-1-1,0 0 0,0 1 0,0 0 0,0-1 1,0 1-1,0 0 0,0 0 0,-1 0 1,-3-1-1,4 2 12,-1 0 0,1 0 0,-1 0 0,1 0 0,-1 0 0,1 1 1,-1-1-1,1 1 0,0-1 0,-1 1 0,1 0 0,0 0 0,-1 0 0,1 0 0,0 1 1,0-1-1,0 0 0,0 1 0,0-1 0,1 1 0,-1 0 0,-3 4 0,0 0 88,0 1 0,0 0-1,1 0 1,0 1 0,-4 10-1,-1 3 179,1 1-1,-5 25 0,11-40-211,1 0 0,0 0 0,0 1 0,1-1 1,-1 0-1,2 0 0,-1 1 0,1-1 0,0 0 0,4 14 0,-3-18-31,-1-1 0,0 1 1,1-1-1,0 1 0,-1-1 0,1 1 0,0-1 0,0 0 1,0 0-1,1 0 0,-1 0 0,0 0 0,1-1 0,0 1 1,-1-1-1,1 0 0,5 3 0,-3-3-4,0 1 0,0-1 0,0 0 0,0-1-1,0 1 1,0-1 0,0 0 0,0 0 0,0 0 0,5-2 0,1 0-142,0-1 0,0-1 0,-1 0 0,1 0 0,-1-1 0,10-7 0,55-41-374,-50 33 768,36-20 1,-60 39-204,0 1-1,1-1 0,-1 0 1,1 0-1,-1 1 1,0-1-1,1 1 1,0-1-1,-1 1 1,1 0-1,-1 0 1,1-1-1,-1 1 1,1 0-1,0 0 1,-1 1-1,1-1 1,-1 0-1,1 0 1,-1 1-1,1-1 0,-1 1 1,1 0-1,-1-1 1,1 1-1,-1 0 1,0 0-1,1-1 1,-1 1-1,0 0 1,0 1-1,0-1 1,2 1-1,1 5 255,1-1 1,-1 1-1,-1 0 0,1 0 1,3 12-1,-2-8-136,2 7 56,2-1 1,12 20-1,-17-30-294,1 0-1,0-1 1,1 1 0,-1-1-1,1 0 1,0-1 0,13 9 0,-18-13-92,0 0 1,1 0 0,-1-1 0,0 1-1,0-1 1,0 1 0,0-1 0,0 0 0,1 1-1,-1-1 1,0 0 0,0 0 0,1 0 0,-1 0-1,0 0 1,1 0 0,-1 0 0,0 0 0,0 0-1,1-1 1,-1 1 0,1-1 0,17-3-1673</inkml:trace>
</inkml:ink>
</file>

<file path=ppt/ink/ink2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38:49.53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23 26 6560,'-5'-18'3653,"4"11"-632,3 12 123,2 21-2467,-1 0 0,-1 1-1,-2-1 1,-3 38 0,2-32-301,-4 163 775,-11 175 573,15-335-1331,2-22 90,-1-13-467,0 0 1,0 0-1,0 0 1,0 0-1,0 0 1,0 0-1,0 0 1,0 0 0,0 0-1,0 0 1,0 0-1,0 0 1,0 0-1,0 0 1,0 0-1,0 0 1,1 0-1,-1 0 1,0 0 0,0 0-1,0 0 1,0 0-1,0 0 1,0 0-1,0 0 1,0 0-1,0 0 1,0 0-1,0 0 1,0 0 0,0 0-1,0 0 1,1 0-1,-1 0 1,0 0-1,0 0 1,0 0-1,0 0 1,0 0-1,0 0 1,0 0 0,0 0-1,0 1 1,0-1-1,0 0 1,0 0-1,0 0 1,0 0-1,0 0 1,0 0-1,0 0 1,0 0 0,0 0-1,0 0 1,0 0-1,69-167-111,-59 141 73,-4 11-41,14-26 1,-18 37 32,1-1-1,-1 1 1,1 0 0,0 1-1,1-1 1,-1 1 0,0-1-1,1 1 1,0 0 0,5-3-1,-8 5 19,0 1 0,1-1 0,-1 1 0,1-1 0,-1 1 0,1-1 0,-1 1 0,1 0-1,-1 0 1,1 0 0,-1 0 0,1 0 0,-1 0 0,1 0 0,-1 1 0,1-1 0,-1 1 0,0-1-1,1 1 1,-1-1 0,1 1 0,-1 0 0,0-1 0,0 1 0,1 0 0,-1 0 0,0 0 0,0 0 0,0 0-1,0 0 1,0 0 0,0 1 0,1 0 0,1 3 9,0-1 0,-1 1-1,1 0 1,-1 0 0,0 0-1,0 0 1,2 10 0,-3-4 62,0 0 0,0-1 0,-1 1 0,-1 0 0,0 0-1,0 0 1,-1 0 0,0-1 0,-1 1 0,-1-1 0,1 0 0,-1 0 0,-1 0 0,0 0 0,-1-1 0,1 0 0,-2 0-1,1 0 1,-1-1 0,-9 8 0,9-9 55,-1-1-1,-1 0 1,1-1 0,-1 0-1,0 0 1,0-1-1,-1 0 1,1-1 0,-19 5-1,-8-7-113,65-9-624,34-9 606,68-30-1,-29 11 35,4-5 309,-91 33-254,1 0-1,-1 0 0,-1-2 1,20-15-1,-33 24-63,0 0 0,0 0 1,1 0-1,-1 0 0,0-1 0,0 1 0,0 0 0,0 0 0,-1-1 0,1 1 0,0 0 1,0-1-1,-1 1 0,2-3 0,-2 4-6,0-1-1,0 1 1,0 0 0,0 0 0,0 0-1,0 0 1,0-1 0,0 1-1,0 0 1,0 0 0,0 0 0,0-1-1,0 1 1,0 0 0,0 0 0,0 0-1,-1 0 1,1-1 0,0 1 0,0 0-1,0 0 1,0 0 0,0 0-1,0 0 1,0-1 0,0 1 0,-1 0-1,1 0 1,0 0 0,0 0 0,0 0-1,0 0 1,0 0 0,-1-1 0,1 1-1,0 0 1,0 0 0,0 0-1,0 0 1,-1 0 0,1 0 0,0 0-1,0 0 1,0 0 0,-1 0 0,1 0-1,0 0 1,0 0 0,-16 3-45,-16 8-17,17-3 72,0 0 1,0 1 0,1 1-1,1 0 1,-1 1 0,2 0 0,-1 1-1,2 0 1,0 1 0,0 0 0,1 1-1,1 0 1,0 1 0,-7 16 0,15-28-1,0-1 0,0 1 1,0-1-1,0 1 0,1 0 1,-1 0-1,1-1 1,0 1-1,0 0 0,0 0 1,0-1-1,1 4 1,-1-4 5,1-1 0,-1 0 0,1 0 0,-1 1 0,1-1 1,-1 0-1,1 0 0,0 0 0,0 0 0,0 0 1,-1 0-1,1 0 0,0 0 0,0 0 0,0 0 1,0-1-1,1 1 0,-1 0 0,0-1 0,0 1 1,0-1-1,0 1 0,1-1 0,-1 1 0,0-1 0,1 0 1,1 0-1,2 1 27,1-1-1,-1-1 1,1 1 0,-1-1 0,1 0 0,-1 0 0,0-1-1,0 0 1,1 0 0,-1 0 0,-1 0 0,9-6-1,5-3-130,29-25 0,-33 23 34,-1 0 1,0 0 0,-1-2 0,19-27 0,-14 15-122,23-56 1,-43 93 61,-1-1 1,2 0 0,-1 1 0,1 0 0,-1 13 0,3-15 132,1-1 1,0 1 0,0-1-1,1 1 1,0-1-1,0 1 1,1-1 0,0 0-1,0 0 1,0 0-1,1-1 1,0 1 0,1-1-1,-1 0 1,1 0-1,0 0 1,1-1 0,-1 0-1,11 8 1,-13-12 2,-1 1 1,1 0 0,0 0-1,0-1 1,0 0-1,0 0 1,0 0 0,0 0-1,0 0 1,1 0 0,-1-1-1,0 1 1,0-1-1,1 0 1,-1 0 0,0 0-1,0-1 1,1 1-1,-1-1 1,0 0 0,0 0-1,0 0 1,0 0-1,0 0 1,0-1 0,3-1-1,2-2-32,0 0-1,0-1 1,-1 0 0,0 0-1,0-1 1,0 0 0,7-10-1,0-4-7,-2-1 1,0 0-1,-1 0 0,-2-1 0,10-32 1,-1 5-264,-13 23-179,-5 43 164,1-1 236,0 0 1,1 0-1,1 0 1,0 0 0,1 0-1,1 0 1,8 17-1,-2-7 65,2-1 0,1 0 0,18 24 0,-29-44 36,0 0 0,1 0 0,-1-1 0,1 1 0,-1-1 0,1 0 0,0 1 0,0-2 0,1 1 0,5 3 0,-7-5-21,0 0 0,0-1 0,-1 1 0,1 0 0,0-1 0,0 0 0,0 1 0,1-1 0,-1 0 0,0-1 0,0 1 0,0 0 0,0-1 0,-1 0 0,1 0 0,0 0 0,0 0 0,3-1 0,7-6 5,0 1 0,0-2 0,-1 0 1,0 0-1,-1-1 0,0-1 1,0 0-1,16-22 0,1-7-86,31-60 1,-39 53-57,-5 11-138,-15 36 237,0-1 1,1 1 0,-1-1 0,0 1 0,1-1 0,-1 0 0,1 1 0,-1-1 0,1 1 0,-1 0 0,1-1-1,-1 1 1,1-1 0,-1 1 0,1 0 0,-1-1 0,1 1 0,-1 0 0,1 0 0,0-1 0,-1 1 0,1 0-1,0 0 1,-1 0 0,1 0 0,1 0 0,-1 0 23,1 0-1,0 1 1,-1-1 0,1 1-1,-1-1 1,1 1 0,0 0-1,-1 0 1,0-1-1,2 2 1,3 3 49,0-1 0,-1 1 0,7 8 0,-1 0-23,-1 1 1,-1 0 0,0 0 0,6 17 0,-7-15 15,-1-1 18,-1 1 0,0 0 1,-2 0-1,0 0 1,3 21-1,-7-33-59,1 0 1,0 0-1,0-1 0,0 1 0,1 0 0,-1-1 1,3 4-1,-3-5-10,0-1 1,0 1 0,0-1 0,0 1-1,1-1 1,-1 1 0,0-1 0,1 0-1,-1 0 1,1 0 0,-1 0 0,1 0-1,0 0 1,0 0 0,3 1 0,-2-1 12,-1 0 1,1-1 0,0 1 0,0-1-1,0 0 1,0 0 0,-1 0 0,1 0-1,0 0 1,0-1 0,0 1 0,0-1-1,-1 0 1,1 0 0,0 0 0,-1 0-1,1 0 1,0 0 0,-1-1 0,0 1-1,1-1 1,2-3 0,79-60 67,-77 59-73,1 0 1,-2-1-1,1 0 0,-1 0 1,0-1-1,0 1 0,5-11 1,-11 21-23,-1 0 1,1 0-1,0 0 1,0 0-1,1 0 1,-1 0 0,0 0-1,1 0 1,0 0-1,0 0 1,2 5-1,16 38 300,-15-39-276,-1-1 0,2 0 0,-1 0 0,0 0 0,1 0 0,0-1 0,1 0 0,-1 0 0,1 0 0,0-1 0,0 0 0,0 0 0,0 0 0,1-1 0,0 0 0,0 0 0,0-1 0,14 3 0,-12-3 21,0-1-1,0-1 1,1 1 0,-1-2-1,0 1 1,1-1 0,-1-1-1,0 0 1,0 0 0,0-1-1,0 0 1,-1 0 0,1-1-1,-1 0 1,12-7 0,1-4 17,-4 4 4,22-19 1,-34 26-47,0-1-1,-1 0 1,0 0 0,1 0-1,-2 0 1,1-1-1,-1 0 1,4-8 0,1-6 0,8-31 1,-14 44-14,-1 0 0,1 0 0,-1-1 0,-1 1 0,0 0 0,0-1 0,-1-12-1,1 20 0,0 0 1,0-1-1,0 1 0,0 0 0,0 0 0,0-1 0,0 1 0,0 0 0,0-1 0,0 1 0,0 0 0,-1-1 0,1 1 0,0 0 0,0-1 0,0 1 0,0 0 0,0 0 0,-1-1 0,1 1 0,0 0 0,0 0 0,0 0 0,-1-1 0,1 1 0,0 0 0,0 0 0,-1 0 0,1-1 0,0 1 0,-1 0 0,1 0 0,0 0 0,0 0 0,-1 0 0,1 0 0,0 0 0,-1 0 0,1 0 0,0 0 0,-1 0 0,1 0 0,0 0 0,-1 0 0,1 0 0,0 0 0,0 0 0,-1 0 0,1 0 0,0 0 0,-1 0 0,1 1 0,0-1 0,0 0 0,-1 0 0,1 0 0,0 0 0,0 1 0,-1-1 0,1 0 0,0 0 0,0 1 0,0-1 0,-1 0 0,1 0 0,0 1 0,-14 19-182,13-19 190,-3 8-3,-1 0 1,1 0 0,1 1-1,0-1 1,0 1 0,1-1-1,-2 19 1,3-23 17,1-1 0,-1 1-1,1-1 1,1 1 0,-1-1 0,1 1 0,-1-1 0,1 1 0,1-1 0,-1 1 0,1-1-1,-1 0 1,1 0 0,0 0 0,1 0 0,-1 0 0,1 0 0,0-1 0,5 7-1,-7-9-6,1 0 0,-1 0 0,1 0 0,-1 0 0,1 0 0,0-1 0,-1 1 0,1 0 0,0-1 0,-1 1-1,1-1 1,0 0 0,0 1 0,-1-1 0,1 0 0,3 0 0,-2-1 16,1 0 0,-1 1 0,1-1 0,-1 0 1,1-1-1,-1 1 0,6-4 0,-1 0 18,-1 0 0,0 0 0,0-1 1,0 0-1,9-11 0,-6 4-100,1 1 0,0 0 1,0 0-1,26-18 0,-35 29 67,-1 0-1,1 0 1,0 0-1,-1 0 1,1 0-1,0 0 1,0 0-1,0 1 1,0-1-1,0 1 1,-1-1-1,1 1 1,0 0-1,0 0 1,0 0-1,0 0 1,3 0-1,-3 1 28,0 0 1,0 0-1,0 0 0,0 1 0,-1-1 1,1 0-1,0 1 0,-1 0 0,1-1 1,-1 1-1,1 0 0,-1-1 0,0 1 1,0 0-1,1 2 0,67 100 956,-56-88-1349,1 0 0,0-1 0,1-1-1,18 14 1,-14-15-2234,-12-10-1471</inkml:trace>
</inkml:ink>
</file>

<file path=ppt/ink/ink2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38:49.91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100 39 11040,'-84'-18'5024,"73"10"-4385,6 4-319,10 8-320,6-8-1983,3 1 1087,28-3-5280,5 6 3456</inkml:trace>
</inkml:ink>
</file>

<file path=ppt/ink/ink2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39:17.74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9 210 4480,'-9'0'7477,"12"5"-5809,1 2 3506,90 2-1696,31-11-2956,126 4-20,132 3-150,-297-10-416,3 1 512,-86 4-424,1 0 1,-1-1 0,1 1-1,-1-1 1,0 0 0,4-1-1,-6 2-8,0 0-1,-1 0 1,1 0-1,-1-1 0,1 1 1,0 0-1,-1-1 1,1 1-1,-1 0 0,1-1 1,-1 1-1,1 0 1,-1-1-1,1 1 1,-1-1-1,0 1 0,1-1 1,-1 1-1,0-1 1,1 1-1,-1-1 0,0 0 1,0 1-1,1-1 1,-1 1-1,0-1 1,0 0-1,0 1 0,0-1 1,0 0-1,0 1 1,0-1-1,0 0 0,0 1 1,0-1-1,0 1 1,0-1-1,0 0 1,-1 0-1,0-1-4,0 0 0,-1 1-1,1-1 1,0 1 0,-1-1 0,1 1 0,-1 0 0,1 0 0,-1-1-1,0 1 1,-2-1 0,-4-3-8,-105-77-3,87 62 11,10 9-38,0-2 0,-19-19 1,34 31-19,0 0 0,0 0 1,0-1-1,0 1 0,0 0 1,0-1-1,0 1 0,0-1 0,0 1 1,1-1-1,-1 0 0,0-2 1,14 9-276,253 119 202,-173-76 223,-78-39-86,0 1 0,0 1 0,22 21 1,-36-31-9,0 0 0,0 0 0,0 0 1,0 0-1,0 0 0,0 0 0,-1 0 1,1 0-1,0 0 0,-1 0 0,1 0 1,-1 1-1,1-1 0,-1 0 0,0 0 1,1 1-1,-1-1 0,0 0 0,0 0 1,0 1-1,0-1 0,0 0 0,0 1 1,0-1-1,-1 0 0,1 0 0,0 1 1,-1-1-1,1 0 0,-1 0 0,1 1 1,-1-1-1,1 0 0,-1 0 0,0 0 1,0 0-1,1 0 0,-1 0 0,0 0 1,-1 1-1,-6 3 38,1 1 0,0-1 0,-1 0 1,-15 7-1,10-5-20,-4 1 76,0-1 0,-19 6 0,3-4-3208,13-7-9368,29 2 7133</inkml:trace>
</inkml:ink>
</file>

<file path=ppt/ink/ink2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39:19.76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15 725 4480,'0'0'58,"-1"-1"0,1 1 0,0 0 0,0 0-1,-1 0 1,1-1 0,0 1 0,-1 0 0,1 0 0,0 0 0,-1 0 0,1 0 0,0 0 0,-1 0 0,1 0 0,0 0 0,-1 0 0,1 0-1,0 0 1,-1 0 0,1 0 0,0 0 0,-7 2 5671,9-3-4401,9-3-548,-4 2-530,-1 0 1,0-1-1,0 1 1,0-1 0,0-1-1,0 1 1,-1-1-1,9-7 1,37-45 181,-27 27-358,-4 4 27,-1 0-1,27-47 0,23-61 127,-39 72-136,-11 23 27,1 1 255,-2 0 0,14-46 0,-30 78-288,-1 0 1,0 0-1,0-1 0,-1 1 0,1 0 0,-1 0 1,-1 0-1,1 0 0,-2-9 0,2 12-69,-1 1-1,1-1 0,-1 1 1,1-1-1,-1 1 0,1 0 1,-1-1-1,0 1 0,0 0 1,1 0-1,-1-1 0,0 1 1,0 0-1,0 0 0,0 0 1,-1 0-1,1 0 0,0 1 1,0-1-1,-1 0 0,1 0 1,0 1-1,-1-1 0,1 1 0,0-1 1,-1 1-1,1-1 0,-1 1 1,1 0-1,-1 0 0,1 0 1,-1 0-1,1 0 0,-1 0 1,1 0-1,-1 1 0,-1-1 1,-5 3-7,1-1 0,-1 1 0,1 0 1,0 0-1,-1 1 0,2 0 0,-1 1 1,0-1-1,1 1 0,0 0 0,0 1 1,1 0-1,-10 11 0,4-3 32,2 0-1,0 1 1,0 0 0,1 1-1,-7 21 1,-36 142 453,40-137-380,-3 24 161,-10 124-1,23-184-226,1 0 0,0 0 0,0 0 0,1 0 0,-1 0 1,1 0-1,1 1 0,-1-1 0,4 8 0,-4-12-22,0-1 1,0 1-1,0 0 1,0 0-1,1 0 0,-1-1 1,1 1-1,-1-1 1,1 1-1,-1-1 1,1 1-1,0-1 1,0 0-1,0 0 1,0 0-1,0 0 1,0 0-1,0-1 1,0 1-1,0 0 1,0-1-1,0 0 0,0 1 1,1-1-1,-1 0 1,0 0-1,0 0 1,3-1-1,12-1-106,0-1-1,-1-1 0,0 0 0,26-11 1,60-33-384,-79 36 435,-11 6 97,-1-1-1,0-1 1,14-12-1,17-11 191,-39 29-233,-4 1 1,-6 5 14,3 2-61,-1 0-1,1-1 1,0 2 0,1-1 0,-1 0-1,1 1 1,-3 10 0,5-14 28,0 1 0,1-1 1,-1 0-1,1 1 0,0-1 0,-1 1 1,2-1-1,-1 0 0,0 1 1,1-1-1,-1 1 0,1-1 0,0 0 1,0 0-1,1 1 0,-1-1 0,1 0 1,1 3-1,0-2 38,0 0-1,0 0 1,0 0 0,1-1-1,-1 1 1,1-1 0,0 0-1,0 0 1,0 0 0,0 0-1,5 1 1,-7-3-27,0 0 0,0 0 1,-1-1-1,1 1 0,0-1 0,0 0 1,0 1-1,0-1 0,0 0 0,0 0 0,0 0 1,0 0-1,0-1 0,0 1 0,0-1 1,0 1-1,0-1 0,0 1 0,0-1 0,0 0 1,-1 0-1,1 0 0,0 0 0,-1 0 1,1 0-1,-1-1 0,1 1 0,-1-1 0,3-2 1,-2 2-25,1-1 0,-1 0 0,0 0 0,0 1 0,-1-1 0,1 0 0,0-1 0,-1 1 0,0 0 1,0 0-1,0-1 0,0 1 0,0-1 0,-1 1 0,1 0 0,-1-1 0,0 1 0,0-1 0,0 1 1,-1-1-1,1 1 0,-1-1 0,0 1 0,0 0 0,0-1 0,0 1 0,-3-5 0,2 4-5,0 0 0,-1 0 0,0 0 0,0 0 0,0 1-1,0-1 1,0 1 0,-1 0 0,1 0 0,-1 0 0,0 0-1,0 0 1,0 1 0,0 0 0,-1 0 0,1 0 0,-1 0 0,1 1-1,-1 0 1,1 0 0,-8-1 0,11 2-1,-1 1 0,1-1 0,-1 0 0,1 1-1,-1-1 1,1 1 0,-1-1 0,1 1 0,0 0 0,-1-1 0,1 1 0,0 0-1,-1 0 1,1 0 0,0 0 0,-1 2 0,-2 0-27,4-2 36,0-1 1,-1 0 0,1 1-1,0-1 1,0 1-1,0-1 1,0 0 0,0 1-1,1-1 1,-1 1-1,0-1 1,0 0 0,0 1-1,0-1 1,0 1 0,0-1-1,1 0 1,-1 1-1,0-1 1,0 0 0,1 1-1,-1-1 1,0 0 0,0 0-1,1 1 1,-1-1-1,1 1-2,1 2 33,1 0-1,-1 0 0,1 0 0,-1 0 0,1 0 1,0-1-1,0 1 0,1-1 0,-1 0 0,0 0 1,1 0-1,-1 0 0,1-1 0,0 1 0,-1-1 1,1 0-1,0 0 0,0 0 0,6 0 0,-5 0 27,1-1 0,0 1 0,-1-1-1,1 0 1,-1 0 0,1-1 0,0 0 0,-1 0-1,1 0 1,-1 0 0,10-5 0,-1-2 58,0-1 0,-1 0 0,0-1 0,17-16 0,-2 5-352,-27 21 122,-1 12-250,-1 19 653,0-20-248,0-1 0,1 1 0,1 0 0,0 0 0,0 0 0,1 0 0,4 12 1,-6-22 426,2-1-418,0-1 1,0 1 0,-1 0 0,1-1 0,0 0-1,0 1 1,-1-1 0,1 0 0,-1 0-1,1 0 1,-1 0 0,1 0 0,-1 0 0,0 0-1,1-1 1,-1 1 0,0 0 0,2-3-1,1-2-8,0 0 0,0 0 0,2-8 0,1 0 90,4-10-212,-1 1 1,9-32-1,-15 45-524,-4 25 397,0-13 203,0 6 19,1-1-1,0 0 1,0 1-1,1-1 1,0 0-1,0 0 1,5 11 0,-5-15 4,-1 1 1,1-1 0,-1 0 0,1 0-1,0 0 1,0 0 0,1-1 0,-1 1 0,1-1-1,-1 1 1,1-1 0,0 0 0,-1 0-1,1 0 1,0 0 0,1-1 0,-1 1-1,5 1 1,-4-3 34,-1 1 0,0-1 0,1-1-1,-1 1 1,0 0 0,1-1 0,-1 0 0,0 0 0,0 0-1,0 0 1,0 0 0,6-4 0,33-21-106,-24 12 55,0-2 0,-1 1 0,24-30 0,-17 18-123,-23 26 102,0 0 0,-1-1-1,1 1 1,0 0 0,1 0-1,-1 0 1,0 0 0,0 0-1,0 1 1,1-1 0,-1 0-1,0 0 1,1 1 0,-1-1-1,0 1 1,1-1 0,-1 1 0,1 0-1,2-1 1,-2 2 5,0 0-1,0 0 1,0 0-1,0 0 1,0 0 0,0 0-1,0 0 1,-1 1 0,1-1-1,-1 1 1,1-1 0,2 4-1,8 7 121,1 0 0,26 18 1,-21-16-93,-14-10 28,0-1 0,0 0 0,0-1 0,1 1 0,-1-1 0,1 1 0,-1-1 0,6 1 0,-7-2 1,0 0-1,1 0 0,-1-1 1,1 0-1,-1 1 0,1-1 1,-1 0-1,0 0 0,1-1 1,-1 1-1,1-1 0,-1 0 1,4-1-1,-5 1-14,0 0 1,0 0-1,0 0 0,0-1 0,0 1 1,0-1-1,-1 0 0,1 1 0,-1-1 1,1 0-1,-1 0 0,1 0 0,-1 0 1,0 0-1,0 0 0,0 0 0,0 0 1,0-1-1,0-2 0,2-6-46,0 0 0,-1 0 1,0 0-1,-1 0 0,0-1 0,-1 1 0,0 0 0,0 0 1,-2-1-1,-3-17 0,5 28-1,0 0 0,0 0 0,-1 1 1,1-1-1,0 0 0,0 0 0,-1 1 1,1-1-1,0 0 0,-1 1 0,1-1 0,-1 0 1,1 1-1,-1-1 0,1 0 0,-1 1 0,0-1 1,1 1-1,-1-1 0,0 1 0,0-1 0,0 1 5,0 0 0,1 0 0,-1 0 0,0 0 0,1 0-1,-1 0 1,0 1 0,1-1 0,-1 0 0,1 0 0,-1 1 0,1-1-1,-1 0 1,1 1 0,-1-1 0,1 1 0,-1-1 0,1 1 0,-1-1-1,0 2 1,-4 4-55,1 1 0,0-1 0,-5 11 0,7-12 91,-6 11 39,1 0 1,1 0 0,-8 28 0,13-38-26,0 1 0,0-1 0,1 0 0,-1 1 0,2 11 1,0-15-1,-1 0 1,1 0 0,0 1 0,0-1 0,0 0 0,0 0 0,1 0 0,-1 0 0,1-1 0,0 1-1,0 0 1,2 3 0,-2-5-17,0 0 0,0 0 0,0 1 0,0-1 0,1 0 0,-1-1 0,0 1 0,0 0 0,1-1 0,-1 1 0,0-1 0,0 0 0,1 0 0,-1 0 0,0 0 0,1 0 0,-1 0 0,0 0 0,5-2 0,3 0-10,0-1 0,0 0 0,10-5 0,-6 1-24,0 1-1,1 1 0,-1 0 1,17-2-1,-26 6 85,1 0-1,-1 1 1,0 0-1,0 0 1,1 1-1,-1-1 1,0 1-1,0 0 1,1 0-1,-1 1 1,0 0-1,0 0 1,-1 0-1,1 0 1,5 4-1,78 44-994</inkml:trace>
</inkml:ink>
</file>

<file path=ppt/ink/ink2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39:20.51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231 16 5568,'17'-16'11237,"-25"25"-8496,-17 19-1022,-41 61 1,-11 40-524,16 1-551,59-124-682,0 0 0,0 0-1,1 0 1,0 0 0,0 1 0,0 7 0,1 7-2774,0-18 2133,0-3 433,0 0 1,1 1-1,-1-1 0,1 0 1,-1 0-1,0 0 1,1 0-1,-1 0 1,1 1-1,-1-1 0,1 0 1,-1 0-1,1 0 1,-1 0-1,0 0 1,1 0-1,-1 0 1,1-1-1,0 1-377,3 0-293,-1 0 1,0 0 0,1 0-1,-1-1 1,0 0 0,5-1 0,11-6-1582</inkml:trace>
</inkml:ink>
</file>

<file path=ppt/ink/ink2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39:20.86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33 28 7392,'-33'-28'7389,"37"36"-5520,72 107 3749,-46-73-4875,33 62 0,-33-38-270,-2 2 0,32 128 0,-55-176-355,-1 0 1,2 35-1,-5-45-546,-1-1 0,-1 1-1,0-1 1,0 1 0,-1-1 0,0 0-1,0 0 1,-4 10 0,5-18-468,-2 5-617</inkml:trace>
</inkml:ink>
</file>

<file path=ppt/ink/ink2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39:21.98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406 0 7136,'6'7'6964,"-8"4"-3305,0-2-3264,-1-1-1,0 1 0,0-1 0,-1 0 1,0 0-1,0 0 0,-1 0 0,0-1 0,-1 0 1,1 0-1,-12 11 0,-2 0-57,5-4-141,0 0-1,-2-1 1,-29 20 0,34-26-204,-6 3 172,0-1 1,0 0-1,-1-1 0,-24 8 0,37-15-159,0 0 0,0 0-1,0 0 1,0-1 0,0 0-1,0 0 1,0 0 0,0 0-1,-7-3 1,8 2-66,1 0 0,0 0 0,0 0 0,-1-1 0,1 0 0,0 1-1,1-1 1,-1 0 0,0-1 0,0 1 0,1 0 0,0-1 0,-1 1 0,1-1 0,-2-3 0,2 3 7,0 1 1,1-1 0,-1 0-1,1 1 1,0-1 0,0 0 0,0 0-1,0 0 1,0 0 0,1 1-1,-1-1 1,1 0 0,0 0-1,0 0 1,0 0 0,0 0 0,0 0-1,1 0 1,0 0 0,-1 0-1,1 0 1,0 0 0,0 0 0,0 1-1,1-1 1,-1 0 0,1 1-1,0-1 1,-1 1 0,1 0-1,0-1 1,4-2 0,-2 2 67,0-1-1,0 1 1,0 0 0,1 0-1,0 1 1,-1-1 0,1 1-1,0 0 1,0 0 0,1 1-1,-1-1 1,0 1 0,0 0 0,1 1-1,-1-1 1,0 1 0,1 0-1,4 1 1,6 2 301,-1 0-1,1 1 1,-1 1-1,0 0 1,-1 1-1,23 13 1,-29-15-266,0 1 0,0 1-1,0-1 1,-1 1 0,0 0 0,-1 1 0,1 0 0,-1 0 0,0 0 0,-1 1-1,0 0 1,7 13 0,-8-12-121,4 13-1143,-5-7-3130,-13-7-3650,8-8 7052,-20 6-4774</inkml:trace>
</inkml:ink>
</file>

<file path=ppt/ink/ink2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39:25.70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 31 4736,'-6'-15'1872,"6"15"-1770,0-1 0,0 1-1,-1-1 1,1 1 0,0-1 0,0 1-1,0-1 1,0 0 0,0 1-1,0-1 1,0 1 0,0-1 0,0 1-1,0-1 1,0 1 0,0-1 0,1 1-1,-1-1 1,0 1 0,0-1-1,0 1 1,1-1 0,-1 1 0,0-1-1,1 0 1,0 1 51,0 0 0,0-1 0,0 1 0,0 0 0,-1 0 0,1 0 0,0 0 0,0 0 0,0 0 0,0 0 0,0 0 0,0 0 0,0 0 0,0 0 0,0 1 0,0-1-1,0 0 1,-1 1 0,1-1 0,0 1 0,0-1 0,0 1 0,-1-1 0,1 1 0,0-1 0,0 1 0,-1 0 0,1-1 0,-1 1 0,1 0 0,0 0 0,-1-1 0,1 3 0,2 2 55,0 0 0,0 1-1,-1-1 1,0 1 0,3 10 0,41 277 2379,-36-209-2150,27 256 1493,-36-337-1807,1 15 601,1-16-346,2-10 45,5-16-72,0-3-330,1 1 1,1 0-1,19-28 0,-28 48-49,1 0 0,1 0 0,-1 1 0,1-1 0,0 1 0,0 0 0,0 1 0,1-1 0,0 1 0,0 0 0,0 0 0,0 1 0,0 0 0,1 0 0,0 1 0,-1-1 0,1 1 0,9-1 0,-9 3 90,-1 0-1,0 0 0,1 1 1,-1 0-1,0 0 0,0 0 1,1 1-1,-1 0 0,-1 0 1,1 0-1,0 1 0,0 0 0,-1 0 1,10 8-1,-6-5 21,-1 1 0,0 1 0,-1-1 0,0 1 1,0 0-1,-1 1 0,1-1 0,5 13 0,-1 4 64,-2 1 1,0 0-1,-1 1 1,6 48-1,-4-23-430,-8-33-339,0-11-3964,4-19-592,4-5 1878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3:06:30.94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100 181 4480,'-53'10'2005,"30"-5"-1406,0 0 8574,34-11-7192,16-7-721,115-55 1409,-54 23-2287,21-11 66,-106 54-462,0 0 1,0 1 0,0-1-1,0 1 1,0 0 0,1 0-1,2-1 1,-7 5-850,0 1-1,0-1 1,0 1 0,0-1 0,0 1-1,1-1 1,-1 1 0,1-1-1,0 1 1,0 0 0,1-1 0,0 5-1,0 15-2574,0-3 254,3 1 1147</inkml:trace>
</inkml:ink>
</file>

<file path=ppt/ink/ink2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39:26.07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20 235 9056,'-4'0'4096,"8"18"-3552,-4-6 1024,0 5-960,-4 4 415,-1 4-639,0 1-192,5 4-128,-6-2-864,12 1 449</inkml:trace>
  <inkml:trace contextRef="#ctx0" brushRef="#br0" timeOffset="1">91 34 7968,'-10'-26'3616,"10"22"-3136,0 1-480,0 6-96,0 1-960,5 5 608,6 8-1856,6 4 1280,13 0-2784,3 4 2144</inkml:trace>
</inkml:ink>
</file>

<file path=ppt/ink/ink2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39:26.70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362 0 6720,'-7'9'5042,"-18"12"-3028,-24 13-303,38-27-1554,-1 0 0,1 1 0,0 1 0,1-1 0,0 2 0,-11 13 0,19-21-138,0 0 0,1 0 0,0 0 0,-1 0 0,1 1 0,0-1 0,0 0 0,1 1 0,-1-1 0,0 1 0,1-1 0,-1 1 1,1 0-1,0-1 0,0 1 0,0-1 0,0 4 0,1-4 23,0 0 0,-1 0 1,1 0-1,0-1 1,0 1-1,0 0 0,0-1 1,0 1-1,1-1 1,-1 1-1,0-1 0,1 1 1,-1-1-1,1 0 1,-1 0-1,1 0 0,0 0 1,-1 0-1,1 0 1,0 0-1,0-1 0,0 1 1,2 0-1,-2 0 34,1-1-1,-1 0 0,1 1 1,-1-1-1,1 0 1,-1 0-1,1 0 0,-1-1 1,1 1-1,-1-1 1,0 1-1,1-1 0,-1 0 1,0 0-1,1 0 1,-1 0-1,0 0 0,0 0 1,0-1-1,0 1 1,0-1-1,2-1 0,4-6 179,0 1 0,-1-1 0,11-15 0,-10 11 121,-6 11-287,0 0-1,0-1 1,0 1-1,0 0 1,1 0-1,-1 0 1,5-2-1,-6 3-91,-1 1 0,1 0 0,0-1 0,-1 1 0,1 0 0,0-1-1,0 1 1,0 0 0,-1 0 0,1-1 0,0 1 0,0 0 0,0 0 0,0 0 0,-1 0 0,1 0 0,0 0 0,0 1 0,0-1 0,0 0 0,-1 0-1,1 1 1,0-1 0,0 0 0,-1 1 0,1-1 0,0 0 0,-1 1 0,1-1 0,0 1 0,-1 0 0,2 0 0,1 5 3,1 0 1,-1 0-1,0 0 0,0 1 1,-1-1-1,0 1 1,0 0-1,2 11 1,-2-4 47,11 46 328,-4 1 1,3 75-1,-11-106-248,1 12 500,-6 81 0,3-117-559,0 0 0,0 0 0,-1 0 0,0 0 0,0 0 0,0-1 0,-5 9 0,5-12-37,1 0 1,-1 1-1,1-1 1,-1 0-1,0 0 1,0 0-1,0 0 0,0 0 1,0-1-1,0 1 1,0-1-1,-1 1 1,1-1-1,0 0 1,-1 0-1,1 0 1,-1 0-1,0 0 0,-3 0 1,-2 0 74,1 0 0,0-1-1,-1 0 1,1 0 0,-13-3 0,0-1-47,1 0 0,0-1 0,0-1 0,1-1 0,-1 0 0,1-1 0,1-2 0,0 1 0,0-2 0,1 0 0,0-1 0,1-1 0,0 0 0,-25-31 0,38 41-71,-1-1-1,1 1 1,-1-1-1,1 0 1,0 0-1,1 0 1,-1 0-1,1 0 1,-1 0-1,1 0 1,1-1-1,-1 1 1,0-8 0,1 10 7,1 0 0,-1 0 0,1 0 0,-1 0 0,1 0 0,-1 0 1,1 0-1,0 1 0,0-1 0,0 0 0,0 0 0,1 1 0,-1-1 0,0 1 1,1-1-1,-1 1 0,0-1 0,1 1 0,0 0 0,-1 0 0,1 0 1,0 0-1,0 0 0,0 0 0,-1 0 0,1 1 0,0-1 0,0 1 1,0-1-1,2 1 0,6-2 60,0 1 0,0 0 1,0 1-1,0 0 0,0 0 0,15 4 1,58 15 143,-82-18-204,24 7 14,0 2 0,0 0 1,-1 2-1,-1 1 0,0 0 0,27 23 0,-47-34 128,3 1-4904,-7-17-1461,-3-8 836,4-2 1771</inkml:trace>
</inkml:ink>
</file>

<file path=ppt/ink/ink2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39:27.13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16 26 9056,'-16'-22'2922,"17"22"-2898,-1 0-1,0 0 0,0 0 0,0 0 1,0 0-1,0 0 0,0 0 1,0 0-1,0 0 0,0 0 0,0 0 1,0 0-1,1 0 0,-1 0 1,0 0-1,0-1 0,0 1 0,0 0 1,0 0-1,0 0 0,0 0 1,0 0-1,0 0 0,0 0 0,0 0 1,0 0-1,0 0 0,0 0 1,0 0-1,0 0 0,1 0 0,-1-1 1,0 1-1,0 0 0,0 0 1,0 0-1,0 0 0,0 0 0,0 0 1,0 0-1,0 0 0,0 0 1,0 0-1,0-1 0,0 1 0,0 0 1,-1 0-1,1 0 0,0 0 1,0 0-1,0 0 0,0 0 0,0 0 1,0 0-1,0 0 0,0 0 1,0 0-1,0-1 0,0 1 0,0 0 1,0 0-1,0 0 0,0 0 1,0 0-1,-1 0 0,1 0 0,5 2 284,-4-1-165,-1 1 1,0-1 0,1 1-1,-1-1 1,0 1-1,1-1 1,-1 1-1,0 0 1,0-1-1,-1 4 1,1 6 369,2 35 1500,14 68 0,-7-50-1194,5 27 54,15 137 635,-15-109-1075,-14-117-393,0-1-1,0 1 1,1-1-1,-1 0 1,0 1 0,1-1-1,-1 0 1,1 0 0,-1 1-1,1-1 1,0 0-1,-1 0 1,1 0 0,0 0-1,0 0 1,1 1 0,-2-1-24,1-1 1,-1 0 0,1 0-1,0 0 1,-1 0 0,1 0 0,-1 0-1,1 1 1,-1-1 0,1 0 0,-1-1-1,1 1 1,0 0 0,-1 0-1,1 0 1,-1 0 0,1 0 0,-1-1-1,1 1 1,-1 0 0,1 0 0,-1-1-1,1 1 1,-1 0 0,1-1 0,-1 1-1,6-5 33,-1-1-1,-1 1 0,1-1 0,6-10 1,-3 4-161,0 2 73,-1 1-10,1 0 0,0 0 0,0 0-1,1 1 1,18-13 0,-26 20 60,0 1 1,0-1-1,0 1 0,0-1 0,0 1 1,0 0-1,0-1 0,0 1 1,0 0-1,0 0 0,0-1 0,0 1 1,0 0-1,1 0 0,-1 0 1,0 0-1,0 1 0,0-1 0,0 0 1,0 0-1,0 1 0,0-1 1,0 1-1,0-1 0,0 1 0,0-1 1,0 1-1,0-1 0,0 1 1,0 0-1,0 0 0,-1-1 0,1 1 1,0 0-1,0 0 0,0 2 1,3 3 56,-1 0 1,-1 0 0,1 0 0,3 13-1,-4-12-55,9 39 160,2 3-403,0-16-3689,-12-31 3287,3 3-2044,10-15-6119</inkml:trace>
</inkml:ink>
</file>

<file path=ppt/ink/ink2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39:27.54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16 93 9376,'-6'-5'3194,"11"2"117,-4 3-3058,0 0 1,0-1 0,0 1 0,0-1 0,0 1 0,0-1 0,0 1 0,0-1 0,0 1-1,-1-1 1,1 0 0,0 1 0,0-1 0,-1 0 0,1 0 0,0-1 0,8-13 584,-7 13-773,-1 0 1,1 0-1,-1 0 0,0 0 0,0 0 0,0 0 0,0 0 0,0 0 0,0 0 0,-1-1 0,1 1 1,-1 0-1,1-1 0,-1 1 0,0 0 0,0-1 0,0 1 0,0 0 0,0-1 0,-1 1 0,1 0 1,-2-4-1,2 5-57,0 1 0,-1 0 0,1-1 0,0 1-1,0 0 1,-1 0 0,1-1 0,0 1 0,-1 0 0,1 0 0,0 0 0,-1-1 0,1 1 0,0 0 0,-1 0 0,1 0 0,-1 0 0,1 0 0,0 0 0,-1-1 0,1 1 0,0 0 0,-1 0 0,1 0 0,-1 0 0,1 1 0,0-1 0,-1 0 0,1 0 0,-1 0-1,1 0 1,0 0 0,-1 0 0,1 1 0,0-1 0,-1 0 0,1 0 0,0 0 0,-1 1 0,-12 10-38,10-6 51,0 0 0,0 1 0,0-1 1,1 1-1,0 0 0,1-1 0,-1 1 1,1 0-1,0 0 0,0 0 0,1 0 0,0 0 1,0 0-1,1 10 0,0-9 33,0 0 0,1 0 0,-1 0 0,1 0-1,1 0 1,-1-1 0,1 1 0,0-1 0,1 1 0,-1-1 0,1-1-1,5 7 1,-8-11-33,0 0-1,0 0 1,0 0 0,0-1-1,-1 1 1,1 0-1,0-1 1,0 1-1,0 0 1,1-1 0,-1 0-1,0 1 1,0-1-1,0 1 1,0-1 0,0 0-1,0 0 1,1 0-1,1 0 1,-1 0 5,0 0 0,0-1 0,0 0 0,0 0 1,0 1-1,0-1 0,0 0 0,0 0 0,0-1 0,-1 1 0,3-2 1,21-17 42,29-33 0,-51 50-28,0 0-1,0 1 1,0-1-1,0 1 1,0-1 0,1 1-1,-1 0 1,1 0-1,-1 0 1,8-2-1,-9 4 24,0 0 0,-1 0-1,1-1 1,0 1 0,-1 0-1,1 0 1,0 1 0,-1-1 0,1 0-1,0 1 1,-1-1 0,1 1-1,0-1 1,-1 1 0,1 0-1,-1-1 1,1 1 0,-1 0 0,0 0-1,1 0 1,-1 0 0,0 0-1,0 1 1,0-1 0,0 0-1,0 0 1,0 1 0,1 1 0,35 61 353,-22-36-381,-14-25-326,1 0-1,-1-1 1,1 1 0,0 0 0,0-1 0,0 0-1,0 1 1,5 3 0,-5-5-293,-1 0 0,1-1 1,-1 1-1,1 0 0,0-1 0,-1 1 1,1-1-1,0 1 0,-1-1 0,1 0 1,3 0-1,13 0-2798</inkml:trace>
</inkml:ink>
</file>

<file path=ppt/ink/ink2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39:27.93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 12 8896,'-4'-11'3873,"3"11"-3838,4 21 2734,14 89 2055,-9 60-1697,-6-99-2262,4 146 753,6 128-1780,-11-297-4029,-1-44 995,0-9 674</inkml:trace>
</inkml:ink>
</file>

<file path=ppt/ink/ink2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39:28.36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32 339 9472,'-20'-24'3061,"19"23"-2981,1 1-1,-1-1 1,1 0 0,-1 1-1,1-1 1,-1 0-1,1 1 1,0-1 0,-1 0-1,1 0 1,0 1 0,0-1-1,-1 0 1,1-1 0,0 0-94,-2-6 608,1 0 1,-1-1 0,2 1 0,-1-1-1,1 1 1,3-17 0,-1 13-266,0 0 0,1 0-1,1 0 1,0 0 0,1 0 0,0 1 0,0 0 0,1 0 0,1 0 0,0 1-1,0 0 1,1 0 0,1 1 0,-1 0 0,1 1 0,1-1 0,0 2 0,0-1-1,0 2 1,16-9 0,-23 14-298,1-1 0,0 1-1,0 0 1,0 0 0,1 0-1,-1 0 1,0 1 0,0-1-1,0 1 1,0 0-1,1 1 1,-1-1 0,0 1-1,5 1 1,-3 0-8,0 0-1,-1 0 1,1 1-1,-1 0 1,1 0-1,-1 0 1,0 1-1,8 8 0,-4-3 26,0 1-1,-1 0 0,0 0 1,-1 1-1,0 0 0,-1 0 1,0 1-1,7 20 0,-9-19-9,0 0 0,-1 0 0,0 0 1,-1 0-1,0 24 0,-2-30-24,0-1 0,-1 1 0,0 0 0,-1 0 0,1-1 0,-1 1 0,0 0 0,-1-1 0,0 0 0,0 0 0,0 0 0,-8 10 0,4-7 15,-2 0-1,1-1 1,-1 0 0,-17 11 0,25-18-14,0 1 0,0-1 0,-1 1 0,1 0 0,0-1 0,0 1-1,1 0 1,-1 0 0,0-1 0,0 1 0,1 0 0,-1 0 0,1 0 0,0 0 0,-1 0 0,1 0 0,0 2 0,0 4 149,0 0 1,3 15 0,6 19 106,2 0 0,1 0 0,3-1 0,1-1 0,30 53 0,-44-88-393,-2-4-130,1 0 0,-1 1-1,1-1 1,0 0 0,-1 0 0,1 0-1,0 0 1,0 0 0,0 0 0,-1 0 0,1 0-1,0 0 1,2 1 0,2-2-1871</inkml:trace>
</inkml:ink>
</file>

<file path=ppt/ink/ink2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39:29.96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11 189 6048,'-11'-3'12314,"27"7"-10138,-11-2-1905,0 0 1,0 0-1,1-1 1,-1 0-1,7 1 1,6 1-93,21 4 122,0-2 0,41 0 1,-11-1-113,231 0 156,-6-24 60,-223 14-344,223-27 120,-283 32-132,-10 1-25,0 0-1,-1 0 1,1 0 0,0 0-1,0 0 1,-1 0-1,1 0 1,0-1-1,-1 1 1,1 0 0,0 0-1,-1-1 1,1 1-1,1-1 1,-2 0-11,0 1 1,0-1-1,0 0 0,0 1 1,0-1-1,0 1 0,0-1 1,0 0-1,0 1 0,0-1 1,-1 0-1,1 1 0,0-1 1,0 0-1,0 1 0,-1-1 1,1 1-1,0-1 0,-1 0 1,0 0-1,-3-4-44,-1 1-1,0-1 1,0 1 0,0 0-1,0 0 1,0 1 0,-11-6-1,-3-2 118,-8-5-137,-50-22-1,30 16 171,46 22-118,1 0 1,-1-1 0,1 1 0,-1 0 0,1 0 0,-1 0-1,1-1 1,0 1 0,-1 0 0,1 0 0,-1-1-1,1 1 1,-1 0 0,1-1 0,0 1 0,-1-1 0,1 1-1,0 0 1,-1-1 0,1 1 0,0-1 0,0 1 0,-1-1-1,1 1 1,0-1 0,0 1 0,0-1 0,0 1-1,0-1 1,0 0-6,1 0-1,-1 1 0,1-1 0,-1 1 1,1-1-1,0 1 0,-1-1 0,1 1 1,0-1-1,-1 1 0,1 0 1,0-1-1,-1 1 0,1 0 0,0 0 1,1-1-1,35-5-97,-21 5 101,0 1 0,0 1 0,0 0 0,0 1 0,0 0 1,25 9-1,-6 0 1,60 30 0,-87-38 78,0 1-1,0 1 0,-1-1 1,0 1-1,0 1 0,0-1 1,8 10-1,-13-13-42,-1 0 0,1 0 0,-1 0 1,0 0-1,1 0 0,-1 0 0,0 0 0,0 1 0,-1-1 0,1 0 0,0 1 0,-1-1 0,0 1 0,1-1 0,-1 0 1,0 1-1,0-1 0,0 1 0,-1-1 0,1 1 0,-1-1 0,1 0 0,-1 1 0,0-1 0,0 0 0,0 1 1,0-1-1,0 0 0,0 0 0,-3 3 0,-6 7 20,0 0 0,-1-1 1,0-1-1,-14 10 0,11-8-192,-9 4-1092,-2 2-5745,20-10 4372</inkml:trace>
</inkml:ink>
</file>

<file path=ppt/ink/ink2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39:34.35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36 918 5408,'-21'0'1728,"21"0"-1649,-1 0 0,0 0 0,1 0 0,-1 0 0,1 0 0,-1 0 0,1 0 0,-1 0 0,1 1 0,-1-1 0,1 0 0,-1 0 0,1 1 0,-1-1 0,1 0 0,-1 0 0,1 1 0,-1-1 0,1 1 0,-1-1 0,1 0 0,0 1 0,-1-1 0,1 1 0,0-1 0,-1 1 0,1-1 0,0 1 0,0-1 0,0 1 0,-1-1 0,1 1 0,0-1 0,0 1 0,0 0 0,0-1 0,0 1 0,0-1 0,0 1 0,0-1 0,0 1 0,0 1 0,2 11 1964,-2-12-1957,0 0 0,0 0 0,0 0 1,0 0-1,0 0 0,0-1 0,0 1 0,1 0 1,-1 0-1,0 0 0,0 0 0,1-1 1,-1 1-1,0 0 0,1 0 0,-1-1 0,1 1 1,-1 0-1,1 0 0,-1-1 0,1 1 0,0-1 1,0 2-1,1-1 88,-1 0 0,1 0 0,0 0 0,0 0 0,0 0 0,0 0 0,0-1 0,0 1 0,0-1 0,0 1 0,0-1-1,0 0 1,0 0 0,0 0 0,0 0 0,0 0 0,0 0 0,0 0 0,0-1 0,0 1 0,0-1 0,0 0 0,0 1 0,0-1 0,0 0 0,-1 0 0,4-2 0,2-2 104,0-1 0,-1 0 0,1 0 0,10-15 0,-9 11-86,102-120 331,-79 92-325,48-78 1,14-51-72,-56 98-129,-29 54 3,26-47 89,33-83 1,-60 130-68,6-23-49,-13 37 20,0-1 0,1 0 0,-1 1 0,0-1 0,0 0 0,0 1 0,0-1 0,0 0 0,0 1-1,0-1 1,-1 1 0,1-1 0,-1 0 0,1 1 0,-1-1 0,1 1 0,-1-1 0,-1-1 0,1 2 2,1 1-1,-1-1 1,0 0-1,1 1 1,-1-1-1,0 1 1,1-1-1,-1 1 1,0 0-1,0-1 1,1 1-1,-1 0 1,0-1-1,0 1 1,0 0-1,0 0 1,1 0-1,-1 0 1,0 0-1,0 0 1,0 0-1,0 0 1,0 0-1,1 0 1,-2 1-1,-1-1-14,-1 2 1,1-1-1,0 0 0,0 1 1,-5 3-1,-1 1-18,0 1 0,1 0 1,0 0-1,1 1 0,0 0 0,0 1 0,0-1 0,1 1 1,0 0-1,-4 11 0,-5 13 143,-17 58-1,19-51 36,-6 17 18,-13 73 1,27-106-136,2 0 0,1 0 0,0 0 0,2 0 1,6 47-1,-5-61 48,1 0-1,1-1 1,0 1 0,0 0 0,1-1 0,0 0 0,1 0 0,6 10-1,-8-15-24,1 1 0,-1-1-1,1 0 1,-1 0 0,1-1-1,1 1 1,-1-1 0,0 0-1,1 0 1,0 0 0,-1 0-1,1-1 1,0 0 0,0 0-1,1 0 1,8 1 0,-6-2-1,-1-1 0,1 1 1,0-2-1,-1 1 1,1-1-1,0 0 0,10-3 1,0-2 122,32-13 0,-36 13-133,0-1-1,-1 0 1,0-1 0,-1 0 0,1-1-1,-2 0 1,1-1 0,-1 0 0,18-23-1,-6 0-60,-1-2-1,-2 0 0,-2-1 1,18-49-1,-5-4-75,-4 0 0,-4-2-1,17-133 1,-39 222 43,-1 0 1,0 0-1,0 0 0,0 0 0,0 0 1,0 0-1,0 1 0,-1-1 1,1 0-1,-1-3 0,0 5 50,1-1-1,0 1 0,0 0 1,0 0-1,0 0 1,0 0-1,0 0 1,-1-1-1,1 1 0,0 0 1,0 0-1,0 0 1,0 0-1,0 0 1,-1 0-1,1 0 0,0-1 1,0 1-1,0 0 1,-1 0-1,1 0 1,0 0-1,0 0 0,0 0 1,-1 0-1,1 0 1,0 0-1,0 0 1,0 0-1,-1 0 1,1 0-1,0 0 0,0 0 1,-1 1-1,-9 8-59,2 4 56,0 0 0,1 0 0,0 1 0,1-1 0,-7 25 0,-14 75 82,20-75-14,-72 298 200,51-176 389,28-112-526,1-19 397,-1-29-506,0 0 1,0 0-1,0 0 1,0 0-1,0 0 1,1 0-1,-1 1 1,0-1 0,0 0-1,0 0 1,0 0-1,0 0 1,0 0-1,0 0 1,0 0-1,1 0 1,-1 0-1,0 0 1,0 0 0,0 0-1,0 0 1,0 0-1,0 0 1,0 0-1,1 0 1,-1 0-1,0 0 1,0 0 0,0 0-1,0 0 1,0 0-1,0 0 1,0 0-1,1 0 1,-1 0-1,0 0 1,0 0 0,0 0-1,0 0 1,0 0-1,0 0 1,0 0-1,0-1 1,1 1-1,-1 0 1,0 0-1,0 0 1,0 0 0,0 0-1,0 0 1,0-1-1,12-8 170,10-12-124,10-12 21,42-47-48,-71 77-45,3-5-115,0 1 0,1 0 0,-1 1-1,11-8 1,-17 14 132,0 0 0,1 1-1,-1-1 1,0 0 0,0 0-1,1 0 1,-1 0-1,0 0 1,1 1 0,-1-1-1,0 0 1,0 0 0,0 0-1,1 1 1,-1-1 0,0 0-1,0 0 1,0 1 0,0-1-1,1 0 1,-1 0 0,0 1-1,0-1 1,0 0 0,0 1-1,0-1 1,0 0 0,0 1-1,0-1 1,0 1 0,4 13 74,-2 6-96,-1 38 0,-2-42 86,1 0 0,1 1 1,5 30-1,-5-44-38,0 1 0,0-1 0,0 0-1,0 0 1,1 0 0,2 4 0,-3-6-19,-1 0 0,1 0 0,0-1 1,-1 1-1,1 0 0,0 0 0,0-1 0,0 1 0,0 0 1,-1-1-1,1 1 0,0-1 0,0 1 0,0-1 0,0 0 1,0 1-1,1-1 0,-1 0 0,0 0 0,0 0 0,0 1 1,0-1-1,2-1 0,2 0 35,0 0-1,-1 0 1,1-1 0,0 0 0,-1 0-1,0 0 1,1-1 0,-1 1 0,4-5 0,37-31 25,-32 27-63,95-75 33,-105 83-78,-1 1 0,1-1 0,0 1 0,-1 0 0,1 0 0,0 0 0,1 1 0,-1-1 0,0 1 0,0-1 0,7-1 0,-9 4 38,-1-1 0,0 0 0,1 0 0,-1 0 0,0 0 1,1 0-1,-1 1 0,0-1 0,1 0 0,-1 0 1,0 1-1,0-1 0,1 0 0,-1 1 0,0-1 1,0 0-1,0 0 0,1 1 0,-1-1 0,0 0 0,0 1 1,0-1-1,0 0 0,0 1 0,0-1 0,0 1 1,0-1-1,0 1 0,1 11-15,-1-11 17,0 12 2,0 1 12,0 0 1,0 0 0,2 0-1,4 21 1,0-9 90,-6-23-64,0 1-1,0-1 1,1 1 0,0-1-1,0 0 1,0 1 0,0-1-1,0 0 1,1 0 0,-1 0-1,1 0 1,0 0 0,0 0-1,0 0 1,0-1 0,0 1 0,5 3-1,-6-5-28,0-1 1,0 1-1,0-1 0,0 0 0,0 1 0,0-1 0,0 0 1,1 0-1,-1 0 0,0 0 0,0 0 0,0 0 0,0 0 1,0 0-1,0 0 0,0 0 0,1-1 0,-1 1 0,0 0 1,0-1-1,0 1 0,0-1 0,1 0 0,26-19 242,-16 11-144,86-71 41,-16 13-457,-80 66 290,0-1-1,1 1 0,-1-1 0,1 1 1,0 0-1,-1 0 0,1 0 0,0 0 1,0 1-1,-1-1 0,1 1 0,0 0 1,3-1-1,-5 1 14,-1 0-1,1 0 1,-1 1 0,1-1-1,-1 0 1,1 0 0,-1 0-1,0 0 1,1 0 0,-1 1-1,1-1 1,-1 0 0,1 0-1,-1 1 1,1-1 0,-1 0-1,0 1 1,1-1 0,-1 1-1,0-1 1,1 0 0,-1 1 0,0-1-1,0 1 1,1-1 0,-1 1-1,0-1 1,0 1 0,0-1-1,0 1 1,1-1 0,-1 1-1,0 19 132,0-14-103,-4 37 124,2-35-134,1-1 0,1 1 1,-1 0-1,1-1 0,0 1 0,2 7 1,-2-13-50,3 7 54,-1-12 390,4-7-305,27-43-323,33-45-263,-65 97 465,1-1-1,-1 1 1,1-1-1,0 1 1,0-1-1,-1 1 1,1 0-1,0 0 1,0 0-1,4-2 1,-6 3 11,1 0 1,0-1-1,-1 1 0,1 0 1,0 0-1,-1 0 0,1 0 1,0 0-1,0 0 0,-1 0 1,1 0-1,0 0 0,-1 0 1,1 0-1,0 1 0,-1-1 1,1 0-1,0 0 0,-1 1 1,1-1-1,0 0 1,-1 1-1,1-1 0,-1 1 1,1-1-1,-1 1 0,1-1 1,-1 1-1,1-1 0,-1 1 1,1-1-1,-1 1 0,0 0 1,1-1-1,-1 1 0,0 0 1,0-1-1,1 2 1,0 2 10,-1 0 0,1 1 1,-1-1-1,1 0 1,-1 0-1,-1 4 1,1 18 28,6 12 125,12 39 0,-18-74-124,1 0 0,0 0 0,0 0 1,1 0-1,-1 0 0,0 0 0,1 0 1,0-1-1,0 1 0,3 4 0,-4-7-20,0 1-1,0 0 0,0 0 0,0-1 1,0 1-1,1 0 0,-1-1 0,0 1 1,0-1-1,0 0 0,0 1 0,1-1 1,-1 0-1,0 0 0,1 1 0,-1-1 1,0 0-1,0 0 0,1-1 0,-1 1 1,0 0-1,0 0 0,1-1 0,-1 1 1,0 0-1,1-1 0,23-12 81,0 0 1,41-31-1,22-13 47,-52 36-193,22-11-144,-52 29 171,0 1 0,1 0 1,-1 0-1,0 0 0,1 1 0,-1-1 0,12 1 0,-17 1 11,-1 0-1,1 0 0,0 0 0,0 0 0,0 0 0,0 1 0,0-1 0,-1 0 0,1 0 0,0 1 0,0-1 0,0 0 0,-1 1 0,1-1 0,0 1 0,-1-1 0,1 1 0,0 0 0,-1-1 0,1 1 0,0 0 0,0 1 17,0 0-1,0-1 1,0 1-1,-1 0 0,1 0 1,-1 0-1,1-1 0,-1 1 1,1 3-1,-1 4 68,0 0 0,-1 0 0,-2 12-1,3-18-70,-15 57 240,11-48-58,4-12-7,4-5-100,6-7-114,-1 0 0,12-24 0,4-5-190,-2 10 125,26-29 0,-49 59 95,0 1 0,1-1 0,-1 1 1,0-1-1,1 1 0,-1 0 0,1-1 0,-1 1 1,1-1-1,-1 1 0,1 0 0,-1-1 1,1 1-1,-1 0 0,1 0 0,-1-1 0,1 1 1,0 0-1,-1 0 0,1 0 0,-1 0 0,1 0 1,0 0-1,-1 0 0,1 0 0,0 0 0,-1 0 1,2 0-1,-1 1 2,0 0 1,0-1-1,-1 1 0,1 0 1,0 0-1,-1 0 1,1 0-1,0 0 1,-1-1-1,1 1 0,-1 0 1,1 0-1,-1 0 1,1 2-1,1 4 17,-1-1 0,0 1 0,0-1 0,0 10 0,7 71 172,-4-53-50,-4-32-118,0 0 0,0 0 0,0-1 0,0 1 0,1 0 0,-1 0 0,1 0 0,0-1 0,-1 1 0,1 0 0,0-1 0,0 1 0,0 0 0,0-1-1,0 1 1,0-1 0,1 0 0,-1 1 0,0-1 0,1 0 0,-1 0 0,1 0 0,-1 0 0,1 0 0,0 0 0,-1 0 0,1 0 0,2 0 0,-1-1-5,0 1 0,0-1 1,0 0-1,0 0 1,1-1-1,-1 1 0,0 0 1,0-1-1,0 0 1,0 0-1,0 0 0,0 0 1,0 0-1,-1 0 1,6-4-1,11-7 33,0-2 0,-1 0 1,19-19-1,-29 25-49,0-1 0,-1 0 0,0 0 0,0 0 0,-1-1 0,-1 1 1,1-1-1,4-16 0,-9 24 6,0 0 0,-1-1 1,1 1-1,-1-1 0,1 1 1,-1 0-1,0-1 0,0 1 1,0-1-1,-1 1 0,1-1 0,0 1 1,-1 0-1,-1-5 0,1 6-6,1 0 0,-1 0 0,0 0 0,1 0 0,-1 0 0,0 1 0,0-1-1,0 0 1,0 1 0,1-1 0,-1 0 0,0 1 0,0-1 0,0 1 0,0-1-1,0 1 1,0 0 0,0-1 0,-1 1 0,1 0 0,0 0 0,0 0 0,0-1 0,0 1-1,0 0 1,0 1 0,0-1 0,0 0 0,-1 0 0,1 0 0,0 1 0,0-1-1,0 0 1,0 1 0,-1 0 0,-5 2-4,0 1 1,0 0-1,0 0 0,1 1 1,-1 0-1,1 0 0,0 0 1,1 1-1,-1-1 0,1 2 1,-8 11-1,12-16 15,0-1 1,0 0-1,1 0 0,-1 0 0,0 1 1,1-1-1,-1 0 0,1 1 0,-1-1 0,1 0 1,0 1-1,-1-1 0,1 1 0,0-1 1,0 1-1,0-1 0,0 0 0,0 1 1,1 1-1,-1-2 6,1 0 1,0 0 0,-1 0 0,1 0-1,0 0 1,0 0 0,-1 0-1,1 0 1,0 0 0,0-1 0,0 1-1,0 0 1,0-1 0,0 1-1,0 0 1,0-1 0,2 1-1,3 1 28,-1-1 0,0 0 0,1 0 0,-1 0 0,1-1 0,-1 0 0,1 0 0,5-1 0,101-21-54,-15 1-10,-80 18 14,-1 1-1,1 1 1,31 2 0,-40 1 40,0-1-1,0 1 1,0 0-1,0 1 1,0 0 0,0 0-1,-1 1 1,1 0-1,-1 0 1,0 1-1,0 0 1,-1 0 0,9 9-1,6 8 127,-2 0-1,24 36 1,-22-29-190,-9-9-344,-8-11-1941,-18-18-9356,9 4 9357,-9-3 0,-21-11-3648</inkml:trace>
</inkml:ink>
</file>

<file path=ppt/ink/ink2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39:34.70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62 1 10048,'-56'0'3712,"51"0"-2880,10 3-160,9 3-768,5-3 32,4 6 64,5 3-3520,2 6 1920,-13-3-4096</inkml:trace>
</inkml:ink>
</file>

<file path=ppt/ink/ink2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39:35.05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0 189 11808,'9'-4'4352,"29"-1"-3361,24-3-287,-19 1 1216,41-11-1184,68-3 480,4-3-704,-4-6-512,28 0-32,-2 4-4544,-17 10 2529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3:06:31.69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95 110 4224,'1'-1'219,"2"-1"1051,-7 1-349,4 1-765,-1 0 0,1 0 0,0 0 0,-1 0 0,1 0 0,0 1 0,0-1 0,-1 0 0,1 0 0,0 0 0,-1 0 0,1 0 0,0 1 0,0-1 0,-1 0 0,1 0 0,0 0 0,0 1 0,0-1 0,-1 0 0,1 0 0,0 1 0,0-1 0,0 0 0,0 0 0,-1 1 0,-8 11 1158,-9 7 281,12-13-1006,0 1 0,0-1 0,-9 15 1,11-16-455,1 1 0,-1 0 0,1 0 0,1 0 1,-1 0-1,1 0 0,1 1 0,-1-1 1,1 1-1,0-1 0,0 1 0,1 0 1,0 12-1,0-17-107,0-1 0,0 0 0,0 1-1,1-1 1,-1 0 0,0 1 0,1-1 0,-1 0 0,1 0 0,-1 0 0,1 1 0,-1-1 0,1 0 0,0 0 0,0 0 0,-1 0-1,1 0 1,0 0 0,0 0 0,0 0 0,2 1 0,-1-1 0,-1-1-1,1 0 1,-1 1-1,1-1 1,-1 0-1,1 0 1,-1 0-1,1 0 1,-1 0-1,1 0 1,-1 0-1,1-1 1,-1 1 0,1 0-1,-1-1 1,2 0-1,4-2 81,-1 0 1,0-1-1,1 0 0,-1 0 0,-1 0 1,10-9-1,-11 8-82,0 0 0,0 1 0,0-1 0,-1 0 1,1-1-1,-1 1 0,-1-1 0,1 1 0,-1-1 0,0 0 0,0 0 1,-1 0-1,0 0 0,0 0 0,0 0 0,-1 0 0,1 0 1,-2-1-1,1 1 0,-2-10 0,-10-28-96,6 25-68,6 18 120,0 1 0,0-1-1,0 1 1,-1-1 0,1 0 0,0 1-1,0-1 1,0 1 0,0-1 0,-1 1-1,1-1 1,0 1 0,-1-1 0,1 1-1,0 0 1,-1-1 0,1 1 0,0-1 0,-1 1-1,1 0 1,-1-1 0,1 1 0,-1 0-1,1-1 1,-1 1 0,0 0 0,1-1-106,4-3 25,0 1 123,-1 1-1,1 0 0,-1 0 0,1 0 0,0 0 1,-1 0-1,1 1 0,0 0 0,5-1 0,20-9 295,-15 5-173,0 0 1,0 1-1,0 1 1,1 0-1,0 1 0,-1 1 1,1 0-1,0 1 1,0 1-1,23 1 1,-34 0-109,-1-1-1,1 1 1,-1 0 0,0 0 0,1 0 0,-1 0 0,0 1-1,0-1 1,0 1 0,0 0 0,0-1 0,-1 2 0,1-1 0,0 0-1,-1 0 1,1 1 0,-1-1 0,0 1 0,0 0 0,0 0 0,2 5-1,0 3 150,0-1 0,-1 1-1,0 0 1,-1 0-1,1 15 1,-1-12 154,1 1 0,5 20 0,-3-21-209,1 0 0,1 0 0,0 0 1,9 12-1,-10-17-63,1-1 0,-1 0 0,1 0 0,0-1 0,1 0 0,0 0 0,10 7 0,-13-11-27,0-1 1,0 1 0,1-1-1,-1 0 1,1 0-1,-1-1 1,1 0 0,0 0-1,-1 0 1,1 0 0,0-1-1,0 0 1,-1 0 0,1-1-1,0 1 1,-1-1 0,1-1-1,0 1 1,9-5 0,-2 1-894,-1 0 1,21-14 0,19-17-6436,-32 22 4066</inkml:trace>
</inkml:ink>
</file>

<file path=ppt/ink/ink2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39:37.71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53 40 4896,'-4'-21'1584,"3"20"-1544,1 0 0,0 1 0,0-1 1,0 0-1,0 1 0,0-1 0,0 0 0,0 1 0,0-1 1,0 0-1,0 1 0,5-10 8603,-7 177-5013,-18 228-994,-5 17-1142,20-328-1292,5 5 577,0-83-498,1-5-79,3-13 19,18-107 148,-16 75-383,3 0 1,1 0-1,18-45 1,-24 79-26,0 1 1,1 1-1,0-1 1,1 1-1,-1 0 1,2 0 0,-1 0-1,15-12 1,-19 18 31,1-1-1,0 1 1,0 0 0,0 0-1,0 0 1,0 0 0,0 1 0,1-1-1,-1 1 1,1 0 0,-1 0 0,1 0-1,-1 0 1,1 1 0,-1-1-1,1 1 1,0 0 0,-1 0 0,1 0-1,-1 1 1,1-1 0,0 1 0,-1 0-1,1 0 1,-1 0 0,0 0-1,5 3 1,-5-2 14,0 0 0,0 0-1,0 1 1,0-1 0,0 1-1,0 0 1,-1-1-1,0 1 1,1 0 0,-1 1-1,0-1 1,-1 0 0,1 1-1,0-1 1,-1 1 0,0-1-1,0 1 1,0-1 0,0 1-1,-1 0 1,1 0 0,-1-1-1,0 8 1,-2 5 62,0 1 1,0-1-1,-2 0 0,-5 18 1,4-18-11,-4 14 263,-20 49 0,22-64-247,-1 1 0,-1-2 0,0 1-1,-19 21 1,25-33-57,0 0 1,0 0-1,0-1 0,0 1 1,-1-1-1,1 0 0,-1 0 0,1 0 1,-1-1-1,0 1 0,1-1 0,-1 0 1,-6 2-1,8-3-8,-1 0 1,1 1-1,0-1 1,-1 0-1,1 0 1,-1-1-1,1 1 1,0 0-1,-1-1 1,1 1-1,0-1 0,0 0 1,-1 0-1,1 0 1,0 0-1,0 0 1,0 0-1,0-1 1,0 1-1,0-1 1,1 1-1,-1-1 0,-2-2 1,3 2-15,0 1 0,1-1 0,-1 1 0,0 0 0,1-1 1,-1 1-1,1-1 0,-1 1 0,1-1 0,0 0 0,0 1 0,0-1 0,0 1 1,0-1-1,0 0 0,0 1 0,0-1 0,1 1 0,-1-1 0,1 1 0,0-3 1,2-3-52,1 0 0,-1 0 0,7-8 0,-4 6 19,1-1 31,0 0 0,1 1 1,0 0-1,0 0 1,1 1-1,0 0 1,1 0-1,11-6 1,9-4 24,48-21 1,84-26-163,37-17 321,-131 43 82,-66 38-244,0 0 1,-1 0-1,1 0 0,0 0 0,-1-1 0,1 1 1,1-3-1,-3 4-18,1 0 1,-1 0 0,0 0-1,0 0 1,0 0 0,0 0-1,0 0 1,0 0-1,0 0 1,0 0 0,0 0-1,0 0 1,0-1 0,0 1-1,0 0 1,0 0 0,0 0-1,0 0 1,0 0-1,1 0 1,-1 0 0,0 0-1,0 0 1,0 0 0,0 0-1,0 0 1,0 0-1,0-1 1,0 1 0,0 0-1,0 0 1,0 0 0,0 0-1,0 0 1,0 0 0,0 0-1,0 0 1,-1 0-1,1 0 1,0 0 0,0 0-1,0 0 1,0-1 0,0 1-1,0 0 1,0 0 0,0 0-1,0 0 1,0 0-1,0 0 1,0 0 0,0 0-1,0 0 1,0 0 0,0 0-1,0 0 1,-1 0-1,-9 4-147,2 0 156,0 1 1,1 0-1,0 1 0,0 0 0,1 0 0,-1 0 1,1 1-1,1 0 0,-1 0 0,-6 12 0,0 1 37,2 1 0,-15 40-1,19-44-34,1 0 0,1-1-1,-2 27 1,5-36-2,0 1 0,1 1 0,0-1-1,0 0 1,1-1 0,0 1 0,1 0 0,0 0 0,4 12 0,-6-19 7,0 0 0,1 0 0,-1 0 0,0 0 0,1-1 0,-1 1 0,1 0 0,-1 0 0,1 0 0,-1-1 0,1 1 1,-1 0-1,1-1 0,0 1 0,-1 0 0,1-1 0,0 1 0,0-1 0,-1 1 0,1-1 0,0 0 0,0 1 0,0-1 1,0 0-1,-1 1 0,1-1 0,0 0 0,0 0 0,0 0 0,0 0 0,0 0 0,0 0 0,0 0 0,0 0 1,0 0-1,-1 0 0,1 0 0,0-1 0,0 1 0,0 0 0,0-1 0,0 1 0,-1-1 0,1 1 0,0-1 0,0 1 1,0-2-1,4-1 24,-1-1 0,0 0 0,0-1 0,-1 1 0,1-1 0,4-8 0,18-37-68,-3-2 0,18-56 0,4-10-87,-42 112 62,0-1 0,-1 1 0,0-1 0,0 0 0,-1 0 0,1 0 0,-1-13 0,-10 28-148,6-2 195,1 0 1,0 0 0,0 0-1,1 0 1,-1 0 0,1 1-1,1-1 1,-1 7 0,1-4 15,-2 23 71,2 0 0,5 43 0,16 61 399,-20-128-463,1 1 0,0 0 0,1-1-1,-1 0 1,8 15 0,-9-22-7,0 0 0,-1 1 0,1-1 0,0 0 1,0 0-1,0 0 0,0 0 0,0 0 1,0 0-1,0 0 0,0 0 0,0 0 0,0 0 1,1-1-1,-1 1 0,0 0 0,1-1 1,-1 1-1,0-1 0,1 0 0,-1 1 0,1-1 1,-1 0-1,0 0 0,1 0 0,-1 0 1,1 0-1,-1 0 0,1 0 0,-1 0 0,0-1 1,1 1-1,-1 0 0,1-1 0,-1 0 1,0 1-1,0-1 0,1 0 0,-1 1 0,0-1 1,0 0-1,2-2 0,3-2 38,0 0-1,0-1 1,-1 1 0,0-2-1,9-12 1,2-3 73,219-237-403,-226 249 307,0 1 0,0-2-1,-1 1 1,-1-1 0,0 0-1,11-24 1,-17 32-55,0 0 0,0 0 0,-1 0 0,1 0 0,-1 0 0,0 0 0,0-5 1,0 4-161,0 3 69,13 8 74,0-1 38,1 1-1,24 17 1,-35-20 2,1-1 0,0 0-1,-1 1 1,1 0 0,-1 0-1,0 0 1,0 0 0,-1 0-1,1 1 1,-1-1 0,0 1-1,3 9 1,-2 2 13,-1 0-1,0 0 1,-2 0 0,-1 26-1,0-6 53,1-28-58,0 0-1,1 0 1,0 0 0,0 0-1,3 11 1,-4-18 11,1 1 1,-1-1-1,1 0 0,-1 0 0,1 1 0,-1-1 1,1 0-1,0 0 0,0 0 0,0 0 0,-1 0 1,1 0-1,0 0 0,0 0 0,0 0 1,0-1-1,1 1 0,-1 0 0,0 0 0,0-1 1,0 1-1,1-1 0,-1 1 0,0-1 0,0 0 1,1 0-1,-1 1 0,0-1 0,1 0 0,-1 0 1,0 0-1,1 0 0,-1 0 0,0-1 1,1 1-1,-1 0 0,0-1 0,0 1 0,1 0 1,1-2-1,3-1 5,0 1-1,0-2 1,0 1 0,0-1 0,0 0 0,-1 0-1,6-6 1,32-37-91,-11 11 114,-12 15-16,0-2 1,-1 0 0,21-36-1,-37 52-23,0 0-1,0 0 0,-1 0 0,1 0 0,-2-1 0,1 0 0,-1 1 0,0-1 0,0 1 0,-2-12 0,-4-5 39,7 24-77,0 0 0,-1 0 0,1 0 0,0 0 0,-1 0 0,1 0 0,0 1 0,0-1 0,2 2 0,81 36 214,-33-13-140,-42-21-55,-1 1 0,0-1-1,0 1 1,0 1-1,-1 0 1,8 7-1,-13-10 29,0 0 0,-1 0 0,1 0 0,-1 0 0,0 0 0,0 0 0,0 1 0,0 0 0,-1-1 0,0 1 0,1 0 0,-1-1 0,0 1 0,-1 0 0,1 0 0,-1 0 0,0 0 0,0 0 0,0 4 0,-4 25 83,2-23-75,0 1 0,2-1 1,-1 1-1,1-1 0,2 13 0,-2-22-7,0 0-1,0 0 1,0 1 0,1-1-1,-1 0 1,1 0 0,-1 0-1,1 0 1,-1 0 0,1 0-1,-1 0 1,1 0 0,0 0-1,0 0 1,-1-1 0,1 1-1,0 0 1,0 0 0,0-1-1,0 1 1,0 0 0,0-1-1,0 1 1,0-1 0,0 1-1,0-1 1,0 0-1,0 0 1,1 1 0,-1-1-1,0 0 1,0 0 0,0 0-1,0 0 1,2 0 0,3-1 32,0 0 1,0 0-1,0-1 0,0 1 1,6-4-1,-10 5-41,7-4 28,0 0-1,0-1 0,0 0 0,-1 0 0,8-7 0,39-36-22,-27 22-31,-14 13 75,0-2 0,16-23 0,-17 22-105,-1 1 0,24-22 0,-36 37 52,0 0 0,0 0-1,0 0 1,0 0 0,0 0 0,0 0-1,0-1 1,1 1 0,-1 0 0,0 0-1,0 0 1,0 0 0,0 0 0,0 0-1,1 0 1,-1 0 0,0 0 0,0 0-1,0 0 1,0 0 0,0 0 0,1 0-1,-1 0 1,0 0 0,0 0 0,0 0-1,0 0 1,1 0 0,-1 0 0,0 0-1,0 0 1,0 0 0,0 0 0,1 0-1,-1 0 1,0 0 0,0 1 0,0-1-1,0 0 1,0 0 0,0 0 0,0 0-1,1 0 1,-1 0 0,0 0 0,0 1-1,0-1 1,0 0 0,3 14-65,-3 24 151,0-28-86,0 2 36,-1 1 27,2 1 0,3 22 0,-4-32-38,1 0 1,0 0-1,1 0 1,-1-1-1,1 1 1,0 0-1,-1-1 0,2 1 1,-1-1-1,0 0 1,1 1-1,-1-1 1,6 4-1,-7-6-9,1 0 0,0 0 0,0 0 0,-1 0 0,1 0 0,0 0 0,0-1 0,0 1 0,0-1 0,0 1 0,0-1 0,0 0 0,0 0 1,0 0-1,0 0 0,0 0 0,0 0 0,0 0 0,0-1 0,0 1 0,2-2 0,6-1 15,-1 0 0,0-1 0,10-6 0,-8 4-32,-5 3 4,36-18-114,48-32 0,-79 45 96,0 0 1,0 0-1,-1-1 0,0-1 0,-1 0 0,0 0 1,-1 0-1,0-1 0,7-13 0,-14 23 15,-1 0 0,1 0-1,-1 1 1,1-1 0,-1 0-1,0 0 1,1 0-1,-1 0 1,0 0 0,1 0-1,-1 0 1,0 0 0,0 0-1,0 0 1,0 0 0,0-1-1,0 1 1,0 0-1,-1 0 1,1 0 0,0 0-1,-1 0 1,1 0 0,0 0-1,-1 1 1,1-1-1,-1 0 1,1 0 0,-1 0-1,0 0 1,1 0 0,-1 1-1,0-1 1,0 0 0,1 1-1,-3-2 1,1 1-13,-1 0-1,1 0 1,-1 0 0,1 0 0,-1 0 0,1 1-1,-1-1 1,0 1 0,1 0 0,-1 0 0,0 0 0,1 0-1,-4 1 1,-3 1-26,1 0 0,-1 0 0,1 1-1,0 1 1,0 0 0,0 0 0,-12 8 0,14-8 51,0 1 0,1-1 0,-1 1 0,1 0 0,0 1 0,0-1 0,1 1 0,0 0 0,-7 11 0,10-15 3,0 0-1,0 1 0,0-1 1,0 0-1,1 1 0,-1-1 1,1 0-1,-1 1 0,1-1 1,0 1-1,0-1 0,0 0 0,0 1 1,0-1-1,1 1 0,-1-1 1,1 0-1,0 1 0,-1-1 1,1 0-1,0 0 0,0 1 1,0-1-1,1 0 0,-1 0 0,3 3 1,-1-2 7,0-1 0,1 1 0,-1-1 0,1 1 0,-1-1 0,1 0 0,0 0 0,0-1 0,0 1 0,0-1 0,0 0 0,0 0 0,0 0 0,8 0 0,4-1 22,0 0-1,0-1 1,0 0 0,25-7-1,63-21-24,-95 27-13,23-9-2,-11 4-4,-1 1 0,28-4 0,-46 9 8,1 1 1,0 0-1,-1 0 0,1 0 0,-1 0 0,1 0 1,0 1-1,-1-1 0,1 1 0,-1 0 0,1 0 1,-1 0-1,1 0 0,-1 0 0,0 0 1,1 0-1,-1 1 0,0-1 0,0 1 0,0 0 1,0 0-1,3 3 0,0 3 62,1 0 1,-1 1-1,-1 0 1,7 16-1,3 6-7,-8-21-127,18 30 274,-22-37-352,0 0-1,0 0 1,1 0-1,0 0 1,-1-1-1,1 1 1,0-1-1,0 0 1,7 3-1,-9-4-257,1 0 0,0-1 0,-1 0 0,1 1 0,0-1 0,0 0 0,0 0 0,-1 0 0,1 0 0,0 0-1,3-1 1,-4 1 89,-1 0-1,1 0 1,0 0-1,0-1 1,0 1-1,0 0 1,0-1 0,-1 1-1,1 0 1,0-1-1,0 1 1,-1-1-1,1 1 1,0-1-1,-1 0 1,1 1-1,-1-1 1,1 0-1,-1 1 1,1-1-1,-1 0 1,1 0-1,-1 0 1,1 0-1,8-29-8499,-3 10 4774</inkml:trace>
</inkml:ink>
</file>

<file path=ppt/ink/ink2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39:38.11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137 102 11456,'-84'-59'4256,"59"50"-3297,-3-3-287,28 6-576,0 3-192,0-1-1151,9-1 671,10 2-2784,23 6 1888,16 9-4576</inkml:trace>
</inkml:ink>
</file>

<file path=ppt/ink/ink2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39:38.89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2 173 5824,'-1'-5'13061,"15"5"-9008,21 5-3141,-19-3-687,-1 0 0,1-1 0,0 0 0,22-2 0,0-1-139,408 15 388,-385-9-90,115-9 0,-174 5-357,-1 0 0,1 0 0,0 0 0,0-1-1,0 1 1,-1-1 0,1 1 0,0-1 0,0 1-1,-1-1 1,1 0 0,-1 0 0,1 0 0,0 0 0,-1 0-1,0 0 1,1-1 0,-1 1 0,0 0 0,2-2 0,-3 1-20,1 1 1,-1-1-1,0 1 0,0-1 1,0 1-1,0 0 1,0-1-1,0 1 1,0-1-1,0 1 1,0-1-1,-1 1 1,1-1-1,0 1 0,-1 0 1,1-1-1,-1 1 1,0 0-1,1 0 1,-1-1-1,0 1 1,0 0-1,0 0 1,0 0-1,-2-2 1,-8-10-52,0 1 0,-1 0 0,-25-17 0,13 13 54,6 5-15,-19-17 0,36 28 3,1 0 1,0 0 0,0 0 0,-1-1 0,1 1 0,0 0 0,0 0 0,0 0 0,-1 0-1,1 0 1,0-1 0,0 1 0,0 0 0,0 0 0,-1 0 0,1-1 0,0 1 0,0 0 0,0 0-1,0-1 1,0 1 0,0 0 0,0 0 0,0-1 0,-1 1 0,1 0 0,0 0 0,0-1 0,0 1-1,0 0 1,0-1 0,1 1 0,-1 0 0,0 0 0,0-1 0,0 1 0,0 0 0,0 0-1,0-1 1,0 1 0,0 0 0,1 0 0,-1 0 0,0-1 0,0 1 0,0 0 0,0 0 0,1 0-1,-1-1 1,0 1 0,0 0 0,0 0 0,1 0 0,-1 0 0,0 0 0,0 0 0,1 0 0,-1-1-1,0 1 1,0 0 0,1 0 0,-1 0 0,0 0 0,0 0 0,1 0 0,-1 0 0,0 0-1,1 0 1,20 0-61,6 5-14,1 2 0,-2 1 1,1 1-1,47 24 0,-64-29 104,-1 1 0,0 0-1,-1 0 1,1 1 0,-1 0 0,11 12-1,-16-16 15,0 1-1,-1 0 0,1 1 0,-1-1 1,0 0-1,0 1 0,0-1 0,-1 1 0,1 0 1,-1-1-1,0 1 0,0 0 0,0 0 1,0 0-1,-1 0 0,1 0 0,-1 0 0,0 0 1,-1 6-1,-5 18-2,-2 1 0,-1-1 0,-1 0 0,-1-1 0,-24 42 0,23-46-1584,-17 21 0,13-24-2245,0-4-3308</inkml:trace>
</inkml:ink>
</file>

<file path=ppt/ink/ink2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39:41.76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16 99 3648,'-4'-7'414,"2"5"-283,1 0 0,0 0 0,0 0-1,0 1 1,0-1 0,0 0-1,0 0 1,1-1 0,-1 1 0,0 0-1,1 0 1,0 0 0,-1 0-1,1 0 1,0-1 0,0 1 0,1 0-1,-1 0 1,0 0 0,1 0 0,-1 0-1,1-1 1,-1 1 0,1 0-1,2-3 1,-1 1 341,-1 2-213,0 0 0,-1 0 0,1 0 0,0 0 0,1 0 0,-1 1 0,0-1 0,1 0 0,-1 1 0,0-1 0,1 1 0,0-1 0,-1 1 0,1 0 0,0 0 0,3-2 0,-4 3-160,-1 0 1,1-1 0,-1 1 0,1 0 0,0 0 0,-1 0-1,1 0 1,0 0 0,-1 0 0,1 0 0,-1 0 0,1 0-1,0 0 1,-1 0 0,1 0 0,0 0 0,-1 1 0,1-1-1,-1 0 1,1 0 0,-1 1 0,1-1 0,-1 0 0,1 1-1,-1-1 1,1 1 0,-1-1 0,1 0 0,-1 1-1,1-1 1,-1 1 0,0-1 0,1 1 0,-1 0 0,0-1-1,1 1 1,-1-1 0,0 2 0,8 28 766,-8-30-847,6 45 844,-3 0 0,-2 0 0,-4 48 1,0-33-258,-23 201 1397,16-192-1782,5-42-157,3-18 110,1 0 0,-1 14 0,2-23-163,0 0 1,0 1-1,0-1 0,0 0 0,0 0 0,0 0 0,0 0 1,0 0-1,-1 0 0,1 0 0,0 1 0,0-1 1,0 0-1,1 0 0,-1 0 0,0 0 0,0 0 0,0 0 1,0 0-1,0 1 0,0-1 0,0 0 0,0 0 0,0 0 1,0 0-1,0 0 0,0 0 0,0 0 0,0 0 0,0 1 1,0-1-1,1 0 0,-1 0 0,0 0 0,0 0 1,0 0-1,0 0 0,0 0 0,0 0 0,0 0 0,1 0 1,-1 0-1,0 0 0,5-5 242,9-16-127,-7 10-63,14-19-37,34-46-2,-47 66-37,1 1 0,0 0 1,0 0-1,1 1 0,12-8 0,-22 15 26,1 1 0,0-1 0,-1 1-1,1-1 1,0 1 0,0 0 0,-1 0 0,1-1 0,0 1 0,0 0-1,0 0 1,-1 0 0,1-1 0,0 1 0,0 0 0,0 0 0,-1 0 0,1 1-1,0-1 1,0 0 0,-1 0 0,1 0 0,0 1 0,0-1 0,0 0 0,-1 0-1,1 1 1,0-1 0,-1 1 0,1-1 0,0 1 0,-1-1 0,1 1-1,-1-1 1,1 1 0,-1 0 0,1-1 0,-1 1 0,1 0 0,-1-1 0,0 1-1,1 0 1,-1 0 0,3 5 104,-1 0 0,0 0 0,0 0 0,1 9 0,-2-7-41,2 11 279,-1 0 0,0 36 1,1 13 188,3-41-371,-6-27-170,0 1-1,1-1 0,-1 1 0,0-1 0,0 1 1,0-1-1,0 1 0,1-1 0,-1 0 0,0 1 1,0-1-1,1 1 0,-1-1 0,0 0 1,1 1-1,-1-1 0,0 0 0,1 1 0,-1-1 1,1 0-1,-1 0 0,0 1 0,1-1 0,-1 0 1,1 0-1,-1 0 0,1 0 0,-1 1 1,1-1-1,-1 0 0,1 0 0,-1 0 0,1 0 1,-1 0-1,1 0 0,-1 0 0,1 0 1,-1-1-1,0 1 0,1 0 0,-1 0 0,1 0 1,-1 0-1,1-1 0,-1 1 0,1 0 0,8-8 49,0 0-1,0-1 0,13-17 1,15-15 137,-22 27-173,15-14-129,55-39-1,-83 66 118,0-1-1,0 1 0,1 0 0,-1-1 0,1 1 1,-1 0-1,1 1 0,0-1 0,-1 0 0,5 0 0,-6 1 1,-1 0-1,1 1 0,0-1 0,0 0 0,0 0 0,0 0 0,0 1 0,0-1 0,-1 0 0,1 1 0,0-1 0,0 1 0,0-1 0,-1 1 0,1-1 0,0 1 0,-1-1 0,1 1 1,0 0-1,-1-1 0,1 1 0,-1 0 0,1 0 0,-1-1 0,1 1 0,-1 0 0,0 0 0,1 0 0,-1 0 0,0 0 0,0-1 0,0 1 0,1 0 0,-1 2 0,1 13 234,0 33-1,-1-34-157,0-1 1,0 1-1,4 17 0,-2-25-23,0 1-1,0-1 0,0 1 0,1-1 0,0 0 0,0 0 0,6 8 0,-8-14-49,0 1 0,0-1-1,0 0 1,0 0 0,1 1 0,-1-1-1,0 0 1,1 0 0,-1 0 0,1 0-1,-1-1 1,1 1 0,-1 0 0,1-1 0,0 1-1,-1-1 1,1 1 0,0-1 0,-1 0-1,1 1 1,0-1 0,0 0 0,-1 0-1,1-1 1,0 1 0,-1 0 0,1 0-1,0-1 1,-1 1 0,1-1 0,0 0-1,-1 1 1,1-1 0,-1 0 0,1 0-1,-1 0 1,2-1 0,6-5 28,0 1-1,0-2 1,0 1 0,12-16 0,27-39 102,-2 1-258,-28 40 45,15-25 1,-3 7-67,-30 39 138,1-1 1,-1 0-1,0 1 0,1-1 0,-1 1 1,1 0-1,-1-1 0,1 1 1,-1-1-1,1 1 0,-1 0 0,1-1 1,-1 1-1,1 0 0,-1-1 1,1 1-1,-1 0 0,1 0 0,0 0 1,-1-1-1,1 1 0,-1 0 0,2 0 1,14 4-12,2 0 38,-16-4-38,0 1 0,1-1 0,-1 0 0,0 1-1,1 0 1,-1-1 0,0 1 0,0 0 0,4 2 0,-5-2 177,-6 3-209,-1 0-1,0 0 1,1 1 0,0 0-1,-6 6 1,7-6 30,-9 10 7,0 0 0,-21 34-1,31-43 14,0 0 0,0 1 0,1-1 0,0 1 0,0-1 1,0 1-1,1-1 0,0 1 0,0 10 0,1-16 1,0-1 1,0 1 0,0-1-1,-1 1 1,1 0 0,0-1-1,0 1 1,0-1 0,1 1-1,-1 0 1,0-1-1,0 1 1,0-1 0,0 1-1,0-1 1,1 1 0,-1 0-1,0-1 1,1 1 0,-1-1-1,0 1 1,1-1-1,-1 0 1,0 1 0,1-1-1,-1 1 1,1-1 0,-1 0-1,1 1 1,0-1 0,0 0-10,0 0 0,0 0 0,0 0 1,0 0-1,0-1 0,0 1 0,0-1 1,0 1-1,0 0 0,0-1 0,-1 1 1,1-1-1,0 0 0,0 1 0,1-2 1,3-3-66,1-1-1,-1 0 1,8-11 0,2-11-32,17-39 0,-32 124-152,-3-4 255,-18 205 13,15-225 73,0 0 0,-2 0 1,-20 49-1,26-75-25,-1 0 1,0-1-1,-1 0 0,0 0 1,0 0-1,0 0 0,0 0 1,-1-1-1,0 0 0,0 0 0,-1 0 1,-6 4-1,10-8-69,0 0-1,0 0 1,0-1 0,0 1-1,0-1 1,0 1-1,0-1 1,0 0 0,0 0-1,-1 1 1,1-2-1,0 1 1,0 0 0,0 0-1,0-1 1,0 1 0,0-1-1,0 1 1,0-1-1,0 0 1,0 0 0,0 0-1,0 0 1,0 0-1,1 0 1,-1-1 0,0 1-1,1-1 1,-1 1-1,1-1 1,0 1 0,-2-3-1,-1-1-51,1 0-1,0-1 1,0 1-1,0-1 1,0 1-1,1-1 1,0 0-1,0 0 1,1 0-1,-2-8 0,3 7 13,0 0 0,1 0 0,-1 0 0,2 0 0,-1 0 0,1 0 0,0 0 0,0 1 0,4-10 0,6-8-46,16-25 1,-27 48 96,91-139-426,-76 116 363,17-19 145,2 2 1,2 1-1,45-38 1,-41 40-194,-22 19 100,-1-2 0,0 0-1,-2-1 1,0-1 0,15-31-1,-5 2-26,27-78 0,-34 68-38,-44 169-25,12-49 86,-22 56 590,14-56-232,-6 8 12,27-66-353,0 0 0,0 0-1,0 0 1,0 0-1,0 0 1,0 0 0,0 1-1,0-1 1,0 0-1,0 0 1,0 0-1,0 0 1,0 0 0,0 0-1,0 0 1,0 0-1,0 0 1,0 0-1,0 1 1,0-1 0,0 0-1,0 0 1,1 0-1,-1 0 1,0 0-1,0 0 1,0 0 0,0 0-1,0 0 1,0 0-1,0 0 1,0 0 0,0 0-1,0 0 1,1 0-1,-1 0 1,0 0-1,0 0 1,0 0 0,0 0-1,0 0 1,0 0-1,0 0 1,0 0-1,0 0 1,1 0 0,-1 0-1,0 0 1,0 0-1,0 0 1,0 0 0,0 0-1,0 0 1,0 0-1,0 0 1,0 0-1,0 0 1,1-1 0,0 1 30,5-2-21,0 0 0,0 0 0,-1-1 1,1 0-1,0 0 0,6-5 0,19-10-164,-12 10-12,28-7 1,-46 15 157,0-1-1,0 1 1,1 0 0,-1 0 0,0 0-1,1 0 1,-1 0 0,0 1 0,0-1-1,1 0 1,-1 0 0,0 1-1,0-1 1,0 1 0,0-1 0,1 1-1,-1 0 1,0-1 0,0 1 0,0 0-1,0 0 1,0 0 0,0 0 0,-1-1-1,1 1 1,0 0 0,0 1 0,-1-1-1,1 0 1,-1 0 0,1 0 0,-1 0-1,1 0 1,0 2 0,2 6-29,-1-1 1,0 1-1,2 15 0,-2-14 65,0 1-8,7 29 68,-8-37-74,-1-1 0,1 1 1,0-1-1,1 0 1,-1 1-1,0-1 0,1 0 1,-1 0-1,1 0 1,0 0-1,0 0 0,-1-1 1,4 3-1,-3-3-8,-1-1 1,0 1-1,1-1 0,-1 1 0,0-1 1,1 0-1,-1 0 0,0 0 0,1 0 0,-1 0 1,1 0-1,-1 0 0,0 0 0,1 0 1,-1-1-1,1 1 0,-1 0 0,0-1 0,1 0 1,-1 1-1,0-1 0,0 0 0,0 1 1,1-1-1,-1 0 0,2-2 0,2-1 14,0-1 0,0 0-1,0 0 1,3-7 0,7-7-27,11-15 153,-25 31-149,1 0-1,0 0 0,-1 0 1,0 0-1,0 0 1,0 0-1,0 0 0,0 0 1,-1 0-1,1-5 0,-1-25-116,-3 32 4,-3 5 28,-8 8-63,13-11 115,-1 1 15,1-1 0,-1 1 0,1 0 0,0-1 0,0 1 0,0 0 0,0 0 0,0 0 0,0 0 0,0 0 0,0 0 0,1 0 0,-1 0 0,1 0 0,0 0 0,0 0-1,-1 0 1,1 0 0,0 0 0,1 3 0,-1-4 30,0 0 1,1 1-1,-1-1 0,1 0 0,-1 0 0,1 0 0,-1 0 1,1 0-1,-1 0 0,1 0 0,0 0 0,0 0 0,0 0 1,-1 0-1,1 0 0,0 0 0,0 0 0,0-1 0,0 1 1,0-1-1,1 1 0,-1 0 0,0-1 0,0 0 0,0 1 0,0-1 1,1 0-1,-1 1 0,0-1 0,0 0 0,0 0 0,1 0 1,-1 0-1,0 0 0,2-1 0,7 0-26,-1-1 0,17-7 0,-21 7 7,1 0-1,-1 0 0,1 0 1,0 1-1,0 0 1,0 0-1,-1 0 0,1 1 1,0 0-1,0 0 0,10 2 1,-13-1 25,0 0 0,-1 0 0,1 1 1,-1-1-1,1 1 0,-1 0 0,0 0 0,0 0 0,0 0 1,0 0-1,0 0 0,0 0 0,2 4 0,20 37 371,-16-28-302,1 4-36,2-1 1,0 0-1,1-1 0,0 0 0,2-1 0,20 21 0,-31-35-315,1 0 0,-1 1 0,0-1 1,1 0-1,-1-1 0,8 3 0,-11-3 116,0-1 0,1 0 0,-1 0 0,0 0 0,1 0 0,-1 0 0,0 0 0,1 0 1,-1 0-1,1 0 0,-1 0 0,0 0 0,1 0 0,-1 0 0,0 0 0,1 0 0,-1 0 0,1 0 0,-1 0 0,0-1 0,1 1 0,-1 0 0,0 0 0,1 0 0,-1-1 0,0 1 0,1-1 0,-1 0-253,0 0 0,0 1 0,1-1 0,-1 0-1,0 0 1,0 0 0,-1 0 0,1 0 0,0 0 0,0 0 0,0 0-1,-1 0 1,1 0 0,0 0 0,-1 0 0,1 1 0,-1-2 0,-3-4-884,1 1 1,-1 0 0,0 0-1,0 0 1,0 1 0,-1-1-1,0 1 1,0 0 0,-9-5-1,5 2 508,-24-17-1106</inkml:trace>
</inkml:ink>
</file>

<file path=ppt/ink/ink2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39:42.11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59 69 12064,'-58'-21'4447,"63"16"-3455,18-2-288,-4 2-1280,11-4 160,7 2-831,6 2 735,8 1-4832,35-1 2944,3 5-2144</inkml:trace>
</inkml:ink>
</file>

<file path=ppt/ink/ink2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39:42.47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178 15 6400,'-2'-15'8511,"0"22"-5097,0-4-2978,1 1 1,-1 0-1,1 0 1,-1-1-1,0 1 0,-5 5 1,-9 15 529,-30 57 871,31-59-1546,2 1-1,-20 47 1,9 4-499,14-23-3370,11-35 254,2-11 1060,2-10-1455,3-10 1293</inkml:trace>
</inkml:ink>
</file>

<file path=ppt/ink/ink2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39:42.81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25 71 6144,'-2'-2'274,"-1"-5"211,-1 1 1,1 0-1,0-1 1,-4-13 0,4-3 3606,14 29-1564,-3 2-2103,0 0-1,-1 0 0,0 1 1,-1 0-1,0 0 0,0 0 1,-1 1-1,0 0 0,5 16 1,3 12 553,8 51 1,-15-63-551,46 292 2218,-49-291-2519,-1 1-1,-1 0 1,-1-1 0,-6 44 0,4-59-487,-3 25 771,8-13-4904,-3-24 3987,1 1 0,-1 0 0,1 0 0,-1 0 0,1 0 0,0-1 0,-1 1 0,1 0 0,0-1 0,-1 1 0,1 0 0,0-1 0,0 1 0,-1-1 0,1 1 0,0-1 0,1 1 0,18 5-5577,-10-3 5274,18 9-2524</inkml:trace>
</inkml:ink>
</file>

<file path=ppt/ink/ink2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39:43.61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 1 2720,'-2'4'1237,"9"-3"-1098,12 6 8330,19-7-2464,-36 1-5867,-1 0 1,0 1-1,0-1 0,1 0 0,-1 1 1,0-1-1,0 1 0,-1-1 0,1 1 1,0-1-1,0 1 0,0 2 0,21 110 1446,-16-83-1341,-4-23-292,0 0-1,-1 0 0,0 0 0,0 0 1,-1 0-1,0 1 0,-2 12 1,-1-14 1365,1-2-4084</inkml:trace>
</inkml:ink>
</file>

<file path=ppt/ink/ink2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39:44.45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338 11 3968,'17'-4'434,"-10"2"769,1 0 1,0 1-1,0 0 1,0 0-1,15 1 0,-22 0-1006,1 0-1,-1 1 0,1-1 0,0 1 0,-1-1 0,1 1 0,-1-1 0,1 1 0,-1 0 0,0 0 1,1-1-1,-1 1 0,0 0 0,0 0 0,1 1 0,-1-1 0,0 0 0,0 0 0,0 0 0,0 1 1,0-1-1,-1 0 0,1 1 0,0-1 0,-1 1 0,1-1 0,-1 1 0,1-1 0,-1 1 0,0 0 1,0-1-1,1 1 0,-1-1 0,0 1 0,-1 2 0,1 9 242,-2-1 0,1 1 1,-2-1-1,0 1 0,-8 22 0,-31 59 743,39-87-1082,-10 20 94,-1-1 0,-2 0-1,0-2 1,-2 0 0,0 0-1,-1-2 1,-26 23 0,30-30-113,-1-2 0,0 0 0,-1 0 0,-33 17 0,47-28-99,1-1 1,-1 0-1,1 0 1,-1 0-1,0-1 1,1 1 0,-1 0-1,0-1 1,1 0-1,-1 1 1,0-1 0,0 0-1,0-1 1,1 1-1,-1 0 1,0-1-1,0 0 1,1 1 0,-1-1-1,1 0 1,-1 0-1,0-1 1,1 1 0,-4-3-1,3 1-80,0 0 1,0-1-1,0 1 0,0-1 1,1 1-1,-1-1 0,1 0 0,0 0 1,0 0-1,0 0 0,1-1 0,-1 1 1,1 0-1,-1-6 0,-1-11-91,1 0-1,0-22 0,2 32 232,0 0-1,1-1 0,0 1 0,1 0 0,6-17 1,-8 27-2,0 0 0,0 0 0,1 0 0,-1 1 0,0-1 0,1 0 0,-1 1 0,0-1 0,1 0 0,-1 1 1,1-1-1,0 0 0,-1 1 0,1-1 0,-1 1 0,1-1 0,0 1 0,-1-1 0,1 1 0,0 0 0,0-1 1,-1 1-1,1 0 0,0-1 0,0 1 0,0 0 0,-1 0 0,1 0 0,0 0 0,0 0 0,0 0 0,-1 0 0,1 0 1,0 0-1,0 0 0,0 0 0,-1 1 0,1-1 0,0 0 0,0 0 0,0 1 0,-1-1 0,1 1 0,1 0 0,4 3 85,0 0-1,0 0 1,-1 1-1,7 6 1,-5-5 28,18 15 314,0-2 0,43 25 0,62 22-760,-67-40-2396,-18-8-3122,-15-5 2405</inkml:trace>
</inkml:ink>
</file>

<file path=ppt/ink/ink2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39:51.32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385 75 2400,'-16'-22'779,"12"14"-387,6 7-74,6 6 6,0 4 42,3 4 836,17 15-1,-24-25-1006,0 0-1,0 0 0,0 0 0,1 0 1,-1-1-1,1 0 0,-1 0 0,11 3 0,100 13 1436,-75-14-1404,89 8 240,-17-3-36,113 2 326,-3-18-256,-134 3-305,219-15 431,-24 3-260,-106 7-57,196-7 22,462-8-187,-335 15-27,202 4-223,217-12 321,-481 6-121,213-8 4,-295 7-31,740 2 19,78 24 330,-468-9-379,498 0 653,-1017-6-639,915-6 200,-899 4-124,644-4 82,-428 6-56,475 3-264,-296 20 231,-163-3 27,-280-13-133,114 2 9,634-5 228,-612 9-372,-101-2 141,26 3-138,77 15 220,-223-18-100,105 19-218,-127-21 239,18 5 88,20 9-85,116 14 1,-183-34-53,-1 1 0,1 1 0,-1 1 0,0 0-1,0 2 1,0 0 0,-1 0 0,0 2 0,27 18 0,-13-2-25,41 39 0,-65-56 59,-1 0 0,1 0-1,-1 1 1,-1 0 0,1 1-1,4 12 1,21 64 53,-24-65-69,4 14-45,-1 1-1,-2 0 1,-2 0 0,-1 1-1,-2-1 1,-1 1 0,-5 55-1,-60 330-228,29-282 255,4-16 192,-74 382-282,89-432 229,-8 112 0,17 89-20,4-99-83,1-95-7,2-30 48,-7 59 0,-94 433-8,87-481 27,-8 81-1,9 62-55,9-126 92,4 0 0,3 0 1,16 91-1,-13-130-150,-3-16 83,9 30 1,-5-23 70,-6-23-44,-1 0 0,2 0 0,-1 0 0,1-1 0,1 1 0,-1-1 0,9 12 0,-12-18-61,1 1 80,0 0 0,1-1 0,-1 1-1,1 0 1,-1-1 0,1 1 0,0-1-1,2 2 1,-3-2-65,0-1 0,0 0 0,0 1-1,1-1 1,-1 0 0,0 0 0,0 0-1,0 0 1,0 0 0,0 0 0,0-1 0,1 1-1,-1 0 1,0 0 0,0-1 0,0 1 0,0-1-1,2 0 1,-2 0-2,1 0 1,-1 1-1,1-1 0,-1 0 1,1 0-1,-1 0 0,1 0 0,-1 0 1,0 0-1,0-1 0,1 1 1,-1 0-1,1-2 0,-2 2-18,0 0 0,0 1 1,0-1-1,0 0 0,0 1 0,0-1 0,0 0 1,0 1-1,0-1 0,0 0 0,0 1 0,0-1 0,-1 0 1,1 1-1,0-1 0,-1 0 0,1 1 0,0-1 1,-1 1-1,1-1 0,0 1 0,-1-1 0,1 1 0,-1-1 1,1 1-1,-1-1 0,0 1 0,1 0 0,-1-1 1,1 1-1,-1 0 0,0-1 0,1 1 0,-2 0 0,-8-5-32,-1 1-1,0 1 0,0 0 0,0 1 1,0-1-1,0 2 0,-17-1 1,-2 0 4,-28-5-82,-78-6-66,-7-3 106,34 2 72,-552-10 57,659 24-57,-823-1-114,437 1 162,-570 17-236,383 6 289,516-20-102,-624 22-160,-62 4 330,-38 4-282,-11 1 235,158-17-55,450-13-67,-653 8-198,143-14 417,230 0-29,-381-2-186,-699-34 214,444 1 223,475 28-63,-579 3 320,745-1-433,78-1-260,-200 0 564,334 6-347,-374 7 445,324-5-561,-102-1 905,71 1-478,-11-23-704,329 21-813,-12 0 64,40 14-11824,-14-12 12055,1 1 0,0-1 0,0 0 0,0 1 0,0-1 0,-1-1 0,7 0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3:10:38.74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66 430 4480,'-52'7'9573,"51"-7"-9406,1 0 1,-1 1 0,0-1-1,0-1 1,1 1-1,-1 0 1,0 0-1,1 0 1,-1 0 0,0 0-1,1-1 1,-1 1-1,1 0 1,-1 0 0,0-1-1,0 0 1,1 1-82,0 0 1,0-1 0,-1 1-1,1 0 1,0-1-1,0 1 1,0 0 0,0-1-1,0 1 1,0-1 0,0 1-1,0 0 1,0-1-1,0 1 1,0 0 0,0-1-1,0 1 1,0-1 0,0 1-1,1 0 1,-1-1-1,0 1 1,0-1 0,8-22 788,7-16-321,24-34-14,-16 26-293,2 1-1,62-83 1,-75 115-224,1 1 0,20-18 0,-31 30-18,-1 0 0,0 1 0,0-1-1,0 0 1,1 0 0,-1 0 0,0 1-1,1-1 1,-1 1 0,0-1 0,1 1 0,-1-1-1,1 1 1,-1 0 0,1 0 0,-1 0-1,1 0 1,-1 0 0,1 0 0,-1 0-1,1 0 1,-1 0 0,0 1 0,1-1 0,-1 1-1,1-1 1,-1 1 0,0-1 0,1 1-1,-1 0 1,0 0 0,0 0 0,1 0-1,-1 0 1,0 0 0,1 1 0,1 2 27,0 0 0,0 0 0,0 0 0,0 0 0,-1 0-1,0 1 1,0-1 0,0 1 0,0 0 0,1 6 0,1 17 71,0 0 0,-2 0 0,0 0 0,-3 0 0,0 1 0,-10 53 0,0-28 25,-3 0 0,-34 83-1,26-86 148,-3 0 0,-2-2-1,-38 52 1,64-99-279,-1 0 0,1 0 0,-1 0 1,0 0-1,0 0 0,0-1 0,-4 4 0,6-5 4,0-1 0,1 1 0,-1 0 0,0 0 0,0 0 0,0 0-1,0 0 1,0 0 0,0 0 0,0 0 0,0 0 0,0 0 0,0 0 0,-1 0 0,1 0 0,0 0 0,0 0-1,0 0 1,0 0 0,0 0 0,0-1 0,0 1 0,0 0 0,0 0 0,0 0 0,0 0 0,0 0-1,0 0 1,0 0 0,0 0 0,0 0 0,0 0 0,0 0 0,0 0 0,0 0 0,0 0 0,0 0-1,0 0 1,0 0 0,0 0 0,-1 0 0,1 0 0,0 0 0,0 0 0,0 0 0,0 0 0,0 0-1,0 0 1,0 0 0,0 0 0,0 0 0,0 0 0,0 0 0,0 0 0,0 0 0,0 0 0,0 0 0,0 0-1,0 0 1,0 0 0,-1 0 0,9-10 53,-1 3-22,0 1 0,1 0 0,-1 1 0,1-1 0,0 1 1,9-3-1,-1 0-26,1 1 1,20-6 0,-19 9-157,0 1 0,0 0 0,0 1 0,0 1 0,0 1 0,26 2 0,19 7-6808,-56-8 3364,-4-1 1185</inkml:trace>
</inkml:ink>
</file>

<file path=ppt/ink/ink2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10:45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91 102 2720,'-2'-22'1306,"2"15"-207,-1 0 0,0 0-1,0 1 1,-3-10 0,4 15-1087,-1 1 0,1-1 0,0 1 1,0 0-1,0-1 0,0 1 0,0 0 0,-1-1 1,1 1-1,0-1 0,0 1 0,-1 0 0,1 0 1,0-1-1,-1 1 0,1 0 0,0-1 0,-1 1 1,1 0-1,0 0 0,-1 0 0,1-1 0,-1 1 1,1 0-1,0 0 0,-1 0 0,1 0 0,-1 0 1,1 0-1,0 0 0,-1 0 0,1 0 1,-1 0-1,1 0 0,0 0 0,-1 0 0,1 0 1,-1 0-1,1 0 0,-1 0 0,1 0 0,0 1 1,-1-1-1,1 0 0,0 0 0,-1 1 0,1-1 1,0 0-1,-1 0 0,1 1 0,0-1 0,-1 0 1,1 1-1,0-1 0,0 0 0,0 1 0,-1 0 1,-1 1 34,0 1 1,0 0-1,0 1 0,0-1 1,0 0-1,-1 4 1,-1 11 24,1 0 0,0 0 0,1 0 0,1 0 0,1 23 0,-1 9 157,21 460 2432,-19-450-1226,-1-70-200,-7-158 522,-6 77-1704,-21-199-672,34 180 958,1 46-816,-1 64 475,1 0 1,-1 0-1,1 0 1,-1-1-1,0 1 1,1 0 0,-1 0-1,1 0 1,-1 0-1,0 0 1,1 0-1,-1 0 1,1 0-1,-1 0 1,0 0-1,1 0 1,-1 0-1,1 0 1,-1 0-1,1 0 1,-1 0 0,0 0-1,1 0 1,-1 1-1,0-1 1,1 0-1,-1 0 1,1 0-1,-1 1 1,17 8 82,-10-4-73,-1 2 0,0-1 0,0 0 0,0 1 0,-1 0 0,0 1 0,5 10 0,26 61-68,-24-49 88,177 344 399,-177-352-301,1-1 1,1-1 0,17 22-1,-27-39 42,-1 1-1,0 0 0,0 0 0,0 1 0,2 4 0,-5-8-134,1-1-1,-1 0 0,0 0 1,1 0-1,-1 1 1,0-1-1,1 0 1,-1 0-1,0 0 1,1 0-1,-1 0 0,0 0 1,1 0-1,-1 0 1,0 0-1,1 0 1,-1 0-1,0 0 1,1 0-1,-1 0 1,0 0-1,1 0 0,-1 0 1,0-1-1,1 1 1,-1 0-1,0 0 1,1 0-1,-1-1 1,0 1-1,1 0 1,-1 0-1,0-1 0,0 1 1,0 0-1,1 0 1,-1-1-1,0 1 1,0 0-1,0-1 1,1 1-1,-1 0 1,0-1-1,0 1 0,0 0 1,0-1-1,3-11 127,0 1 1,-1 0-1,0-1 0,-1 1 0,0-1 0,-1 1 0,-2-16 0,2-19-50,2 3-59,9-127 17,-5 97-138,16-177-87,-22 243 120,0-2-125,1 0 1,0 0-1,0 0 1,1 1-1,3-11 0,-1 14-3623,3 10-475,2 6 1925</inkml:trace>
</inkml:ink>
</file>

<file path=ppt/ink/ink2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10:48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15 589 3232,'2'-17'2881,"-1"4"3166,-2 28-5605,-1 0 1,-3 14-1,2-12-273,0 0 0,0 21 0,3-35-82,0 1-1,0-1 0,0 1 1,1 0-1,-1-1 1,1 1-1,0-1 0,0 0 1,1 1-1,-1-1 1,1 0-1,-1 0 0,1 1 1,0-2-1,0 1 1,0 0-1,1 0 0,-1-1 1,1 1-1,-1-1 1,1 1-1,0-1 0,0 0 1,0 0-1,0-1 1,0 1-1,1-1 0,-1 1 1,0-1-1,1 0 1,-1 0-1,1 0 0,-1-1 1,1 1-1,0-1 1,-1 0-1,1 0 0,-1 0 1,7-2-1,0 0 88,-4 1-33,1-1 1,-1 1-1,1-1 0,-1-1 0,0 1 1,11-7-1,2-6-50,-1-1 1,-1 0-1,20-25 1,-13 14-26,-23 25-116,1 1 0,-1-1 0,0 0 1,1 0-1,-1 0 0,0 0 0,0 0 1,0 0-1,-1-1 0,1 1 0,-1 0 0,1 0 1,-1 0-1,1-4 0,-2 9-25,1-1-1,-1 1 1,0 0-1,1-1 1,-1 1-1,-1 0 1,1-1 0,0 1-1,-3 2 1,-6 16 18,9-17 84,0 0 0,0 0 0,0 0 0,0 1 0,1-1-1,0 0 1,0 0 0,0 1 0,0-1 0,1 0 0,-1 0-1,1 1 1,0-1 0,0 0 0,1 0 0,-1 0 0,1 0-1,0-1 1,0 1 0,0 0 0,1-1 0,-1 1 0,1-1-1,0 0 1,0 0 0,0 0 0,0 0 0,0 0 0,1-1-1,-1 0 1,8 4 0,-9-5 53,0-1-1,1 1 1,-1-1-1,0 1 1,0-1-1,0 0 1,1 0-1,-1 0 1,0-1-1,0 1 1,1 0-1,-1-1 1,0 1-1,0-1 1,0 0 0,4-1-1,1-2 71,0 0 0,0 0 0,7-5 0,-9 3-135,1 1 0,-1 0 0,0-1 0,8-12 0,5-5 22,3-6-45,-18 23-60,0 1 0,1 0 1,-1 1-1,1-1 0,0 1 0,0 0 0,1 0 0,8-7 0,-12 11 58,-1 0 0,1-1-1,-1 1 1,1 0 0,-1 0 0,1 0-1,-1 0 1,1 0 0,0 0-1,-1 0 1,1 0 0,-1 0-1,1 0 1,-1 0 0,1 0-1,0 0 1,-1 0 0,1 0 0,-1 0-1,1 1 1,-1-1 0,1 0-1,-1 0 1,2 1 0,-1 1 5,0-1 1,1 0-1,-1 0 1,0 1-1,0-1 0,0 1 1,0-1-1,1 3 1,1 3-7,0 0 0,3 14 1,-5-12 43,0 0 0,1 15 0,0 4 156,5 19 883,53-102-384,-52 47-752,0 1 0,1 0 0,0 0 0,0 1 0,0 0 0,1 1 0,16-7 0,-25 11 51,0 1 0,-1 0 0,1-1 1,0 1-1,-1 0 0,1 0 1,0-1-1,0 1 0,-1 0 0,1 0 1,0 0-1,0 0 0,-1 0 0,1 0 1,0 0-1,0 0 0,-1 1 0,1-1 1,0 0-1,-1 0 0,1 0 0,0 1 1,0-1-1,-1 0 0,1 1 1,-1-1-1,1 1 0,0-1 0,-1 1 1,1-1-1,-1 1 0,1-1 0,-1 1 1,1-1-1,-1 1 0,0 0 0,1-1 1,-1 1-1,0 0 0,1 0 0,0 4 21,0-1 0,0 1 0,-1-1 0,0 1 1,0 7-1,0-6 135,0-5-129,0-1 0,0 1 0,0 0 0,0-1 0,0 1 1,0-1-1,0 1 0,0-1 0,0 1 0,0-1 0,1 1 0,-1-1 0,0 1 0,0-1 0,0 1 0,1-1 0,-1 1 0,0-1 1,1 0-1,-1 1 0,0-1 0,1 1 0,-1-1 0,1 0 0,-1 1 0,1-1 0,-1 0 0,1 0 0,-1 1 0,0-1 0,1 0 1,0 0-1,-1 0 0,1 1 0,-1-1 0,1 0 0,-1 0 0,1 0 0,-1 0 0,1 0 0,-1 0 0,1 0 0,-1 0 0,1 0 1,-1-1-1,2 1 0,2-1 49,0 0-1,0-1 1,0 0 0,7-3 0,6-6-22,26-20 1,-34 23-105,1 0 1,0 1-1,0 0 1,1 1-1,0 0 1,0 0-1,0 2 1,15-5-1,-25 8 44,1 1 0,-1 0 1,1 0-1,-1 0 0,1 0 0,-1 0 0,1 0 0,-1 0 1,1 1-1,-1-1 0,1 0 0,-1 1 0,0-1 0,1 1 1,-1 0-1,0-1 0,1 1 0,-1 0 0,0 0 1,0 0-1,0 0 0,1 0 0,-1 0 0,0 0 0,0 0 1,-1 0-1,3 3 0,1 3-10,-1 0 0,1 0 0,-1 1 0,2 9 0,5 8 18,-9-22 43,0 0 0,1-1-1,-1 1 1,1-1 0,0 1-1,0-1 1,0 0 0,0 0-1,0 1 1,0-2 0,1 1-1,-1 0 1,1 0 0,-1-1 0,1 1-1,-1-1 1,1 0 0,0 0-1,0 0 1,0 0 0,0-1-1,0 1 1,0-1 0,-1 1-1,1-1 1,0 0 0,0 0-1,0 0 1,0-1 0,0 1-1,0-1 1,4-1 0,-1 0-10,-1 0 1,0 0-1,1-1 1,-1 0-1,0 0 1,-1 0-1,1-1 1,-1 0-1,1 1 1,-1-1-1,0-1 1,0 1-1,-1-1 1,6-8-1,-3 2 34,0-1 0,-1 0-1,0 0 1,0-1 0,3-18 0,-7 23-68,0 1 0,-1-1 0,0 0 1,0 1-1,0-1 0,-1 0 1,-1 1-1,1-1 0,-3-7 0,4 15 1,0 0-1,0 0 0,0-1 0,-1 1 0,1 0 1,0 0-1,0 0 0,0 0 0,0-1 0,0 1 1,-1 0-1,1 0 0,0 0 0,0 0 0,0 0 1,0 0-1,-1 0 0,1-1 0,0 1 0,0 0 1,0 0-1,-1 0 0,1 0 0,0 0 0,0 0 1,-1 0-1,1 0 0,0 0 0,0 0 0,0 0 1,-1 0-1,1 0 0,0 0 0,0 0 0,0 0 1,-1 1-1,1-1 0,0 0 0,0 0 0,0 0 1,0 0-1,-1 0 0,1 0 0,0 0 0,0 1 1,0-1-1,0 0 0,-1 0 0,1 0 0,0 0 1,0 1-1,0-1 0,-8 9-285,3 8 188,0-1 1,2 1-1,-4 33 1,7-47 104,-1 4 1,0-1 1,1 1-1,0 0 0,0 0 0,0-1 0,1 1 0,0 0 0,1-1 0,-1 1 0,5 10 0,1 2-54,-7-17 82,1 0 0,-1 1 0,1-1 0,0 0-1,0 1 1,0-1 0,0 0 0,0 0 0,1 0 0,-1 0 0,1 0 0,-1 0 0,1 0 0,0 0 0,4 2 0,-5-3 6,0-1 1,0 1 0,0-1 0,0 0-1,0 1 1,1-1 0,-1 0-1,0 0 1,0 0 0,0 0 0,1 0-1,-1 0 1,0 0 0,0 0-1,0-1 1,1 1 0,-1 0-1,0-1 1,0 1 0,0-1 0,0 1-1,0-1 1,0 0 0,0 1-1,0-1 1,0 0 0,1-1 0,5-4 71,-1 0 1,10-14 0,-6 8-93,8-10 5,29-45 0,-24 34-16,-22 31-19,1 0-1,-1 0 1,1 0-1,0 0 1,0 1 0,0-1-1,0 1 1,0-1-1,0 1 1,0 0-1,0 0 1,1 0-1,3-2 1,2 1 3,0 0 1,15-1-1,7-2 31,-15 3-50,-1 0-1,1 1 0,-1 0 0,1 1 0,28 4 1,-22-2 41,-17-1-11,-1-1 0,1 1 0,-1-1 0,1 1 0,-1 0 0,1 1-1,-1-1 1,0 0 0,1 1 0,-1 0 0,0 0 0,0 0 0,0 0 0,-1 0-1,1 1 1,0-1 0,2 5 0,-2-3 10,0 0-1,-1 0 1,0 0 0,0 0-1,0 1 1,0-1 0,-1 1 0,0-1-1,0 1 1,0-1 0,0 1-1,-1 0 1,1 5 0,-2-3 22,1 0 0,1 1 0,0-1 1,0 0-1,4 14 0,-5-19-16,1-1-1,0 1 1,-1 0-1,1 0 1,0-1-1,0 1 1,1-1 0,-1 1-1,0-1 1,0 1-1,1-1 1,-1 0-1,1 0 1,-1 0-1,1 0 1,-1 0-1,1 0 1,0 0 0,-1 0-1,1 0 1,0-1-1,0 1 1,0-1-1,0 1 1,-1-1-1,1 0 1,0 0-1,3 0 1,1 0 53,0 0-1,0-1 1,0 1-1,0-1 1,0-1 0,0 1-1,0-1 1,0 0 0,-1 0-1,11-6 1,-8 2-58,0 0 0,-1 0 0,1-1 0,-1 0 0,11-14 0,-16 20 11,5-7-27,-1 0 0,0-1 0,0 1 0,0-1 0,3-10 0,-7 26-144,0 0-1,-1 0 0,0 10 1,-1-6 170,1 1 0,-1-1 0,2 1 0,0-1 0,3 13 0,-2-12-34,1 6 183,-3-17-163,-1-1 0,0 1 0,1-1 1,-1 0-1,1 1 0,-1-1 0,1 1 0,-1-1 0,1 0 0,-1 1 0,1-1 0,-1 0 0,1 0 0,0 1 0,-1-1 1,1 0-1,-1 0 0,1 0 0,0 0 0,-1 0 0,1 0 0,-1 0 0,1 0 0,0 0 0,-1 0 0,1 0 0,0 0 1,0-1-1,5 0 80,1-1 0,-1 0 1,0 0-1,0-1 1,0 0-1,0 0 0,7-6 1,3 0-60,145-76-71,-125 66-53,50-17 0,-67 30 210,-17 6-95,-9 5-9,-9 6-85,1 1 1,1 0 0,-18 19 0,27-26 44,0 0 32,1 0 1,-1 1-1,1-1 1,0 1-1,1 0 1,-7 11-1,9-14 14,0 0-1,0 0 1,0 1-1,0-1 1,1 0-1,-1 0 0,1 0 1,0 1-1,0-1 1,0 0-1,0 1 0,0-1 1,1 0-1,0 0 1,-1 1-1,3 3 1,-2-5-12,0 0 0,1 0 1,-1-1-1,0 1 1,1 0-1,-1-1 0,1 1 1,0-1-1,0 0 1,-1 0-1,1 1 0,0-1 1,0 0-1,0-1 1,3 2-1,-1 0 45,1-1 0,-1 1 0,1-1 0,0 0 0,-1-1 0,6 1 0,16-3 52,-1 0-1,1-2 0,37-11 1,-18 5-72,-31 7-10,0-1 1,-1 0-1,0 0 1,1-1-1,-2-1 1,1 0-1,-1-1 1,0-1 0,0 1-1,13-13 1,-2 0 36,-2-2 1,22-27-1,-23 30-78,-9 8-26,-10 9-307,-5 6 150,-38 74 108,39-71 169,-25 58-127,26-60 67,0 1-1,0 0 0,1 0 0,0 0 1,0 0-1,1 0 0,0 0 0,0 0 0,0 6 1,0-12 13,1 1 0,-1-1 0,0 0 0,0 0 1,0 1-1,0-1 0,0 0 0,0 0 0,0 1 0,0-1 1,0 0-1,1 0 0,-1 1 0,0-1 0,0 0 1,0 0-1,1 0 0,-1 0 0,0 1 0,0-1 1,0 0-1,1 0 0,-1 0 0,0 0 0,0 0 0,1 1 1,-1-1-1,0 0 0,0 0 0,1 0 0,-1 0 1,0 0-1,1 0 0,11-4 197,-8 2-200,-1 0-1,0 0 1,0 0-1,0-1 0,0 1 1,3-4-1,5-11 123,0 0 0,-1 0-1,15-37 1,-15 24-219,-10 28 51,1 1 0,-1-1 0,0 1 0,1-1-1,-1 0 1,0 1 0,0-1 0,0 0 0,0 1-1,-1-1 1,1 0 0,0 1 0,-1-1 0,0-1 0,1 3 16,0 0 1,0 0 0,0 0 0,0-1 0,0 1 0,0 0 0,0 0 0,-1 0-1,1 0 1,0 0 0,0 0 0,0 0 0,0 0 0,0 0 0,0 0-1,-1 0 1,1 0 0,0 0 0,0 0 0,0 0 0,0 0 0,0 0 0,-1 0-1,1 0 1,0 0 0,0 0 0,0 0 0,0 0 0,0 0 0,0 0-1,-1 0 1,1 0 0,0 0 0,0 0 0,0 0 0,0 0 0,0 1 0,0-1-1,0 0 1,0 0 0,-1 0 0,1 0 0,0 0 0,0 0 0,0 1 0,-4 5-46,3-6-4,-4 8 23,0 0-1,0 1 0,0-1 0,1 1 1,1 0-1,0 0 0,0 1 1,-2 12-1,4-19 46,1-1 1,0 1-1,0 0 1,0 0-1,0-1 0,1 1 1,-1 0-1,1-1 1,0 1-1,-1 0 0,1-1 1,0 1-1,1-1 1,-1 1-1,0-1 0,1 0 1,-1 0-1,1 1 1,0-1-1,0 0 0,0 0 1,0-1-1,0 1 1,0 0-1,0-1 0,0 1 1,1-1-1,-1 0 1,1 0-1,-1 0 0,1 0 1,-1 0-1,1 0 1,4 0-1,1 0 61,0 0 0,0-1-1,0 0 1,0 0 0,1-1 0,-1 0 0,0 0 0,12-4 0,5-3 40,30-14 0,-43 17-78,1-1 0,-1-1-1,0 0 1,0-1 0,-1 0 0,0 0 0,-1-1-1,0-1 1,14-16 0,0-7-12,-2 0 1,-2-2-1,28-63 0,-20 34-54,-3-1 0,-3-2-1,24-122 1,-43 158-75,-3 30 86,0-1-1,0 1 1,0 0 0,0-1-1,-1 1 1,1-1-1,0 1 1,0 0 0,-1-1-1,1 1 1,-1 0-1,1 0 1,-1-1 0,0 1-1,1 0 1,-1 0-1,0 0 1,-2-2 0,3 2 17,0 1 1,0 0 0,-1 0-1,1 0 1,0 0 0,0 0-1,0 0 1,-1 0 0,1 0-1,0 0 1,0 0 0,-1 0-1,1 0 1,0 0 0,0 0-1,-1 0 1,1 0 0,0 0-1,0 0 1,-1 0 0,1 0-1,0 0 1,0 0 0,0 0-1,-1 0 1,1 0 0,0 1-1,0-1 1,0 0 0,-1 0-1,1 0 1,-6 6-16,0 1 0,0-1 0,1 1 0,0 0 0,0 0 0,1 0 0,-1 1 0,2-1 0,-1 1 0,1 0 0,-4 16 0,2 1 16,1 0 0,1-1 0,1 2 0,4 48 0,3-21 41,16 70 1,10-22 67,-12-47-1960,-5 1-4548,-12-34 823,-2-3 1808</inkml:trace>
</inkml:ink>
</file>

<file path=ppt/ink/ink2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10:49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79 8480,'-91'-36'3840,"74"22"-3360,6 7-224,6-7-768,10 7 288</inkml:trace>
</inkml:ink>
</file>

<file path=ppt/ink/ink2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10:50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2 163 5632,'0'0'77,"0"0"1,0 1-1,0-1 1,0 0-1,0 0 1,-1 0-1,1 0 1,0 0 0,0 0-1,0 0 1,0 0-1,0 1 1,0-1-1,0 0 1,0 0-1,0 0 1,0 0-1,0 0 1,0 0-1,0 1 1,0-1-1,0 0 1,0 0-1,0 0 1,0 0-1,0 0 1,0 0-1,0 1 1,0-1 0,0 0-1,0 0 1,0 0-1,0 0 1,0 0-1,0 0 1,0 1-1,0-1 1,0 0-1,0 0 1,0 0-1,1 0 1,-1 0-1,0 0 1,0 0-1,0 0 1,0 0-1,0 0 1,0 1-1,0-1 1,1 0 0,-1 0-1,0 0 1,0 0-1,0 0 1,13 2 1658,20-1-1051,-28-1-229,12 0 63,0 0 0,0-2 1,25-5-1,-34 5-360,0 0 0,0-1 1,-1 0-1,0 0 0,0-1 0,0 0 0,0 0 1,0 0-1,9-9 0,-13 10-90,1 0-1,-1-1 1,0 1-1,0-1 1,0 0-1,0 0 1,-1 0-1,0 0 1,0 0-1,0 0 1,2-6-1,-4 8-62,1-1-1,-1 1 0,1-1 0,-1 1 1,0-1-1,0 1 0,0-1 1,-1 1-1,1-1 0,-1 1 1,1-1-1,-1 1 0,0-1 0,0 1 1,0 0-1,0-1 0,0 1 1,0 0-1,-1 0 0,1 0 1,-1 0-1,-2-2 0,2 2-36,1 1 0,-1-1-1,0 1 1,0 0 0,-1 0-1,1 0 1,0 0 0,0 0-1,0 0 1,-1 1 0,1-1 0,0 1-1,-1-1 1,1 1 0,0 0-1,-1 0 1,1 0 0,0 0-1,-1 1 1,1-1 0,0 1-1,-1-1 1,1 1 0,0 0 0,0 0-1,-4 2 1,1-1-30,0 0-1,0 1 1,0 0 0,1 0-1,-1 0 1,1 0 0,0 1-1,0 0 1,0 0 0,-5 7-1,6-7 70,0 1-1,1-1 1,0 1-1,0 0 1,0-1-1,-2 10 1,4-11 22,0-1 0,-1 1-1,1-1 1,0 1 0,0-1 0,0 1 0,1-1 0,-1 1-1,1-1 1,-1 1 0,1-1 0,0 0 0,0 1 0,0-1-1,0 0 1,1 3 0,5 3 140,0 0 0,0-1-1,1 0 1,-1 0 0,1 0-1,1-1 1,0 0 0,-1 0-1,2-1 1,10 4 0,-15-6-66,0-1 0,1 0 0,-1 0 1,0-1-1,1 0 0,0 1 0,-1-2 1,1 1-1,0-1 0,9 0 0,-8-2-5,-1 1-1,0-2 0,0 1 0,0 0 0,0-1 1,0 0-1,7-6 0,36-30 143,-20 15-116,9-8-37,37-25-234,-70 54 75,0 0-1,0 0 1,1 1 0,-1 0 0,1 0-1,0 0 1,-1 0 0,12-1 0,-14 3 42,1 0-1,-1 0 1,1 0 0,-1 1-1,1-1 1,-1 1 0,0-1 0,1 1-1,-1 0 1,0 1 0,1-1 0,-1 1-1,0-1 1,0 1 0,4 3-1,-1-1 36,14 13 153,1-2-1,0-1 1,44 23-1,-16-15 375,-27-12-307,0 0-1,1-1 1,30 7-1,-48-15-157,1-1 1,-1 1-1,1-1 1,-1 0-1,0 0 1,1-1-1,-1 1 1,0-1-1,7-2 1,-6 1-1163,-1 0 0,1-1 1,0 1-1,6-5 0,-11 6 823,0 1 0,0-1 0,-1 1 0,1-1 1,0 1-1,-1-1 0,1 1 0,-1-1 0,1 0 0,0 1 0,-1-1 0,0 0 0,1 0 0,-1 1 0,1-1 0,-1 0 0,0 0 1,0 0-1,1 1 0,-1-1 0,0-1 0,1 0-190,3-7-2184</inkml:trace>
</inkml:ink>
</file>

<file path=ppt/ink/ink2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10:50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605 1 6816,'-13'18'2784,"-21"40"0,28-48-2249,-1 1-1,-1-1 1,1 0 0,-2 0 0,1-1 0,-1-1 0,-1 1 0,-13 9 0,-91 52 1432,66-42-1517,47-28-449,-151 96 644,112-69-560,-59 55 0,86-73-826,9-8-695,9-6-1437,-1 1 1816,0 1 0,1 1 0,-1-1 0,1 1-1,0-1 1,-1 1 0,9-2 0,-10 3 698,34-9-3390</inkml:trace>
</inkml:ink>
</file>

<file path=ppt/ink/ink2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10:53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382 607 4800,'10'-7'2509,"-8"2"1038,-3 5-3291,0 0 0,0-1 0,0 1-1,0 0 1,0 0 0,0 0 0,0 0-1,0 0 1,0 0 0,0 0 0,0 0 0,0 1-1,0-1 1,-2 1 0,-18 6 249,-1 1 0,-29 15 0,19-8-132,-34 16 747,-99 64 0,163-94-1090,1 0-6,-1-1 0,1 1 0,0-1 0,0 1 0,0 0 0,0-1 0,0 1 0,0 0-1,1 0 1,-1 0 0,0 0 0,0 0 0,1 0 0,-1 0 0,0 0 0,1 0 0,-1 0 0,1 0 0,-1 0 0,1 2 0,0-3-16,0 0 0,0 0 0,0 1 1,0-1-1,0 0 0,0 0 0,0 1 0,0-1 0,0 0 0,0 0 0,0 0 1,0 1-1,0-1 0,0 0 0,0 0 0,0 0 0,0 1 0,1-1 0,-1 0 1,0 0-1,0 0 0,0 0 0,0 0 0,0 1 0,1-1 0,-1 0 0,0 0 1,0 0-1,0 0 0,1 0 0,-1 0 0,0 0 0,0 1 0,0-1 0,1 0 1,-1 0-1,0 0 0,0 0 0,0 0 0,1 0 0,-1 0 0,12-3 267,-7 1-139,156-49 627,-133 41-765,0-2 1,-1-1 0,41-27-1,-1-7-446,-83 89-640,13-35 1031,1-3 68,0 1 0,0-1 0,0 0 0,-2 9 0,4-10 7,0-1 1,0 0 0,0 0-1,0 0 1,0 0 0,1 0-1,-1 0 1,0 1 0,1-1-1,0 0 1,-1 0 0,1 0-1,0 0 1,2 2 0,-1-1 58,0 0 1,0 0-1,0 0 1,1 0 0,-1 0-1,1-1 1,0 1-1,0-1 1,0 0-1,0 0 1,0 0-1,0 0 1,1 0 0,-1-1-1,1 1 1,-1-1-1,1 0 1,-1 0-1,1-1 1,6 1-1,-5 0-4,0-1 0,0-1-1,0 1 1,0-1-1,0 0 1,0 0-1,-1 0 1,1-1-1,0 0 1,-1 0-1,1 0 1,-1 0-1,0-1 1,1 0-1,5-5 1,2-4-44,-2 0 0,1-1 1,-2 0-1,1-1 0,9-20 0,13-18-71,16-30-150,-45 82 117,0 5 20,0 7 15,0 9 94,0 0 0,-2 0 0,0 0 0,-2 1 0,0-1 0,-5 23 0,6-29-8,1-4 394,-1-11-417,0 0 0,1 0 0,-1 0 0,0 1 0,0-1 0,0 0 0,1 0 1,-1 0-1,0 0 0,0 0 0,1 0 0,-1 0 0,0 0 0,0 0 0,1 0 0,-1 0 1,0 0-1,0 0 0,1 0 0,-1 0 0,0 0 0,0 0 0,0 0 0,1 0 0,-1 0 1,0 0-1,0 0 0,1 0 0,-1 0 0,0 0 0,0-1 0,1 1 0,11-6 223,90-65-33,-68 45-151,-22 17-155,1 0 0,0 0 0,0 1 0,0 0 0,28-10 0,-40 18 72,1-1 0,0 0-1,0 1 1,-1 0 0,1-1 0,0 1 0,0 0 0,0 0-1,0 0 1,-1 0 0,1 0 0,0 0 0,0 0-1,0 1 1,0-1 0,-1 1 0,1-1 0,0 1 0,0 0-1,-1 0 1,1 0 0,-1 0 0,1 0 0,-1 0 0,1 0-1,-1 0 1,1 1 0,-1-1 0,0 0 0,0 1 0,0-1-1,0 1 1,0-1 0,0 1 0,0 0 0,1 2-1,-1 1 26,1 0-1,-1 0 0,0 0 0,0 0 1,-1 1-1,1-1 0,-1 0 0,0 0 1,-1 0-1,1 1 0,-1-1 0,-1 5 1,0-3 17,1-4-26,0 0-1,0 0 1,0 0 0,1 0-1,-1 0 1,1 0 0,0 0-1,0 0 1,0 0 0,1 4-1,0 2 226,-1-9-205,0 1 1,0 0 0,0-1 0,0 1 0,0-1 0,0 1 0,0-1-1,0 1 1,0-1 0,0 1 0,0 0 0,0-1 0,1 1 0,-1-1-1,0 1 1,0-1 0,1 1 0,-1-1 0,0 0 0,1 1 0,-1-1-1,0 1 1,1-1 0,-1 0 0,1 1 0,-1-1 0,1 0 0,-1 1 0,1-1-1,-1 0 1,1 0 0,-1 1 0,1-1 0,-1 0 0,1 0 0,-1 0-1,1 0 1,-1 0 0,1 0 0,0 0 0,-1 0 0,1 0 0,5-1 23,0 0 0,-1 0 0,1-1 0,-1 0 0,0 0 0,1 0 1,-1-1-1,0 1 0,0-1 0,7-7 0,12-5-171,-19 13 118,0-1-66,-1 1 0,1-1 0,0 1 0,0 0 0,9-2 0,-12 4 54,0 0 1,0 0 0,-1 0-1,1 0 1,0 0 0,0 0-1,-1 0 1,1 1 0,0-1-1,-1 1 1,1-1 0,0 1-1,-1 0 1,1 0 0,-1 0-1,1 0 1,-1 0 0,0 0-1,1 0 1,-1 0 0,0 0-1,1 2 1,7 9-88,4 8 171,-12-20-41,0 1 1,-1 0-1,1 0 1,0-1-1,-1 1 0,1 0 1,0-1-1,0 1 0,0-1 1,-1 1-1,1-1 0,0 1 1,0-1-1,0 0 0,0 1 1,2-1-1,1-1 69,0 0 0,0-1 0,0 0 0,0 0 0,-1 0 0,5-3 1,-7 5-77,5-5 56,0 0 1,-1 0-1,9-9 0,14-12-220,-26 24 118,1 1 0,-1 0 0,0-1 0,0 1 0,1 0 0,-1 0 0,0 0 0,1 1 0,-1-1 0,1 1 0,-1-1 0,5 1 0,-6 0 7,1 0 1,-1 0-1,0 0 0,1 0 1,-1 1-1,0-1 0,0 1 1,1-1-1,-1 1 0,0-1 1,0 1-1,0 0 0,0-1 1,0 1-1,0 0 0,0 0 1,0 0-1,1 1 0,0 1 10,0-1 0,0 1 1,0 0-1,-1 0 0,1 0 0,1 6 0,0 1 38,0 1-1,-1-1 1,1 16-1,8 68-24,-5-51 121,0 53 0,-9-12-40,-26 152 0,8-151 282,13-62-91,2-15 9,6-8-266,0 0 0,0 0 0,0 0 0,0 0-1,0 0 1,-1 0 0,1 0 0,0 0 0,0 0 0,0 0 0,0 0 0,0 0-1,-1 0 1,1 0 0,0 0 0,0 0 0,0 0 0,0 0 0,0 0 0,0 0-1,-1 0 1,1 0 0,0 0 0,0 0 0,0-1 0,0 1 0,0 0 0,0 0-1,0 0 1,0 0 0,0 0 0,0 0 0,-1 0 0,1-1 0,0 1 0,0 0-1,0 0 1,0 0 0,0 0 0,0 0 0,0-1 0,0 1 0,0 0 0,0 0-1,0 0 1,0 0 0,0 0 0,0 0 0,0-1 0,0 1 0,1 0 0,-2-7 12,1-1 0,-1 1 1,3-10-1,12-107-100,-8 86 110,33-184 321,-29 188-308,2 0 0,27-56 0,43-61-25,-76 140-31,11-19-91,1 1 0,2 0 1,44-51-1,-62 79 93,0-1-1,0 0 1,-1 0 0,1 1-1,0 0 1,0-1 0,1 1 0,-1 0-1,0 0 1,0 0 0,1 0-1,-1 0 1,0 0 0,1 1-1,-1-1 1,4 1 0,-4 0-2,-1 0-1,1 1 1,-1-1 0,1 0 0,-1 1-1,1 0 1,-1-1 0,1 1-1,-1 0 1,0 0 0,1 0 0,-1 0-1,0 0 1,0 0 0,0 0-1,0 0 1,0 0 0,0 0 0,0 1-1,0-1 1,0 0 0,0 1-1,-1-1 1,1 1 0,-1-1 0,1 3-1,2 3 24,-1 0 0,-1 0 0,1 0 0,-1 0 0,0 1 0,-1-1 0,0 1 0,0-1 0,-1 0 0,1 1 1,-2-1-1,1 0 0,-1 1 0,0-1 0,-3 7 0,-1-1 11,0-1 1,-1 0-1,0 0 1,0-1 0,-2 0-1,1 0 1,-13 12 0,16-18 21,-1 0 0,1-1 0,0 0 0,-1 0 1,0-1-1,0 1 0,0-1 0,0 0 0,-1-1 1,-6 2-1,9-3-51,1 0 0,-1 0 1,1-1-1,-1 1 1,0-1-1,1 0 0,-1 0 1,0-1-1,1 1 0,-1-1 1,1 1-1,-1-1 0,1 0 1,-1-1-1,1 1 0,0-1 1,0 1-1,0-1 1,-1 0-1,-3-4 0,-3-4-459,10 10 453,0-1 0,0 1-1,0 0 1,0 0 0,0 0 0,0 0-1,-1-1 1,1 1 0,0 0 0,0 0-1,0 0 1,0-1 0,0 1 0,0 0-1,0 0 1,0 0 0,0 0 0,0-1 0,0 1-1,0 0 1,0 0 0,1 0 0,-1-1-1,0 1 1,0 0 0,0 0 0,0 0-1,0 0 1,0-1 0,0 1 0,0 0-1,1 0 1,-1 0 0,2-1-35,1 0 1,0 0 0,-1 0-1,1 1 1,-1-1-1,1 1 1,4 0-1,59-1 193,-9 2-103,-12-3 31,0-1 1,65-14-1,-95 13-46,-1 1 0,0-2 0,0 0 0,-1-1 0,0 0 0,0-1 0,0 0 0,-1-1 0,0 0 0,0-1 0,20-21 0,-8 2 77,-2-1 0,-1-2 0,29-54 0,38-104-94,-77 162-36,15-47-17,-9 23 43,-15 43-8,1 0-1,-1 0 1,-1 0 0,0 0-1,1-16 1,-2 22-7,0 0-1,0 0 1,0 0 0,-1 0-1,1 0 1,-1 0 0,1 0 0,-1 1-1,0-1 1,1 0 0,-1 0-1,0 0 1,-2-2 0,2 3-9,0 0 1,0 1-1,0-1 0,0 0 1,-1 0-1,1 1 1,0-1-1,0 0 0,-1 1 1,1 0-1,0-1 0,-1 1 1,1 0-1,0-1 1,-1 1-1,1 0 0,0 0 1,-1 0-1,1 0 0,-1 0 1,-2 1-1,0 0 4,0 0-1,0 1 0,0-1 1,0 1-1,1 0 1,-1 0-1,0 0 0,1 0 1,0 1-1,-1 0 1,1-1-1,0 1 0,0 0 1,0 0-1,1 1 1,-1-1-1,1 1 0,-2 3 1,-4 7 27,2-1-1,0 1 1,0 0 0,-2 15 0,-3 13 98,-8 76-1,7 45 268,11-138-256,2 1-1,0-1 0,5 30 1,-4-47-89,-1-1 0,1 1 0,0-1 1,1 1-1,-1-1 0,1 0 0,1 0 0,0 0 0,0-1 1,0 1-1,0-1 0,1 0 0,0 0 0,9 7 1,-7-8 21,0-1 0,1 0 0,-1 0 0,1-1 0,0 0 0,0 0 0,0-1 0,1 0 0,-1 0 0,0-1 0,16 1-1,-2-2 54,-1 0-1,0-2 0,31-6 0,-40 6-79,-1 0 0,0-1 1,0 0-1,0-1 0,0 0 1,-1-1-1,0 0 0,0-1 1,0 0-1,0 0 0,-1-1 1,0 0-1,-1-1 0,1 0 1,9-13-1,-14 16-18,28-40-19,-30 42 4,0-1-1,0-1 0,0 1 0,0 0 1,-1 0-1,0-1 0,0 1 0,0-1 1,1-7-1,-2 11 4,0 0 1,0 0-1,0 0 1,0-1-1,0 1 1,0 0-1,-1 0 1,1 0-1,0 0 1,-1 0-1,1 0 1,0 0-1,-1 0 1,1 0-1,-1 0 1,1 0-1,-1 1 1,0-1-1,-1-1 1,2 1-9,-1 1 1,0-1-1,0 1 1,0 0-1,1 0 1,-1-1-1,0 1 0,0 0 1,0 0-1,0 0 1,1 0-1,-1 0 1,0 0-1,0 0 1,0 1-1,0-1 0,1 0 1,-1 0-1,-1 1 1,-4 2-61,-1 0 1,1 0-1,0 1 1,-9 7-1,11-8 126,-10 8-37,0 0 1,-18 21-1,27-27 50,1 0-1,-1 0 1,1 1 0,0-1-1,1 1 1,0 0-1,0 1 1,0-1 0,-2 9-1,4-13-28,1 0-1,0 0 0,0 0 1,-1 0-1,1 0 0,1 0 0,-1 0 1,0-1-1,0 1 0,1 0 1,-1 0-1,1 0 0,-1 0 1,1 0-1,0 0 0,0-1 1,1 3-1,0-1 43,1 0 1,0 0-1,-1 0 1,1 0-1,0-1 1,0 1-1,0-1 1,4 2-1,6 3 121,-1-1-1,1-1 1,22 7 0,-26-9-178,1-1 0,0 0 0,0 0 1,0-1-1,0 0 0,0-1 0,13-1 0,16-7-2503,-20 4 948</inkml:trace>
</inkml:ink>
</file>

<file path=ppt/ink/ink2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10:55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21 10560,'-9'-12'4768,"9"9"-4128,0-3 767,0 12-799,0-3-1312,9 6 608,-1 3-1759,8 0 991</inkml:trace>
</inkml:ink>
</file>

<file path=ppt/ink/ink2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10:56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 7232,'-34'8'3264,"15"-1"-2848,11-1 1216,8-3-992,-6-3 0,6 5-384,9-5-544,1-5-1216,8 5 864,12-9-4672,-2 2 2944</inkml:trace>
</inkml:ink>
</file>

<file path=ppt/ink/ink2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11:00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512 61 3392,'0'-2'139,"0"-1"650,0-1 1,0 1 0,0 0-1,0 0 1,-1 0 0,0 0-1,0-3 1,0 5-588,0-1-1,1 1 1,-1 0 0,0 0-1,0 0 1,0 0 0,0 0 0,0 0-1,0 1 1,0-1 0,0 0-1,0 0 1,-1 1 0,1-1 0,0 1-1,0-1 1,-1 1 0,1-1 0,-2 1-1,-9-3 96,0 1 0,0 1 0,0 0 0,0 0 0,0 1 0,-13 2 0,-1 2 50,-49 11 1,61-10-324,0 0 0,1 1 1,-1 0-1,1 1 0,0 1 1,1 0-1,0 0 1,0 1-1,1 1 0,0 0 1,1 0-1,-13 18 0,7-8-8,2 1 0,0 1-1,2 0 1,0 1 0,2 1-1,-11 34 1,16-44 25,2-1 1,0 1-1,1 0 0,-1 24 1,2-32-16,2 0 0,-1 0 0,1 0 0,-1 0 0,2 0 0,-1 0 0,1-1 0,0 1 0,0 0 0,0-1 0,1 1 0,0-1 0,5 8 0,2-3 60,-1 0 0,2 0 1,-1-1-1,1-1 0,0 0 1,1 0-1,0-1 1,16 7-1,106 37 635,-110-43-591,0 0 0,1-1 0,-1-2 0,1 0-1,38 1 1,-38-7 42,0-1 0,0-1 0,0-2 0,-1 0 0,0-1 1,39-16-1,-21 3 109,-1-1 0,66-43 0,-98 57-239,0 0-1,-1-1 1,1 0-1,-1 0 1,0 0-1,-1-1 1,0-1-1,0 1 1,-1-1-1,0 0 1,-1 0-1,0-1 1,7-16-1,-8 10-7,0 1 0,-1-1-1,0 0 1,-2 0-1,0 0 1,0 0 0,-2 0-1,0 0 1,-6-29-1,3 32-47,0 0-1,-1 0 0,-1 0 0,0 0 0,-1 1 1,0 0-1,-1 1 0,0-1 0,-1 1 1,0 1-1,0 0 0,-1 0 0,-1 1 1,0 0-1,-18-11 0,19 14-42,0 1 0,0 0 0,0 0 0,-1 1 0,1 1 1,-1 0-1,0 0 0,-20-2 0,23 5 29,-1-1 1,0 2 0,1-1-1,-1 1 1,1 0 0,-1 1-1,1 0 1,-1 1 0,1-1-1,0 2 1,0-1 0,-9 6-1,12-6-180,-1 1 0,0 0 0,1 0 0,-8 8 0,11-10-95,0 0 0,0 0 0,1 1-1,-1-1 1,0 1 0,1-1 0,0 1 0,0-1-1,-1 1 1,2 0 0,-1 0 0,0-1-1,0 7 1,0-2-687,1 0 0,0 0 0,0 1 0,1-1 0,0 0 0,0 0 0,1 0 0,0 0 0,0 0 0,5 9 0,10 9-2386</inkml:trace>
</inkml:ink>
</file>

<file path=ppt/ink/ink2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11:00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7296,'0'0'136,"0"0"0,0 0 0,0 0 0,0-1 0,0 1 0,0 0 0,0 0 0,0 0 0,0-1 0,0 1 0,1-1 952,-1 1-952,1 0 0,-1 0 0,0-1 0,0 1 0,0 0 0,0 0 1,1 0-1,-1 0 0,0 0 0,0 0 0,0 0 0,1 0 0,-1 0 0,0 0 0,0 0 0,0 0 0,1 0 0,-1 0 0,0 0 0,0 0 0,0 0 0,1 0 0,-1 0 0,0 0 0,0 0 0,0 0 0,1 0 0,0 2 952,-1-2-952,11 8 1868,16 18-214,40 54-1,-28-32-1512,-36-45-458,0 0 0,0 0 0,0 0 0,0 0 0,1-1 0,-1 1 1,1-1-1,0 0 0,0 0 0,0 0 0,6 1 0,8 4-1238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3:10:39.45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677 15 5984,'-1'0'19,"-5"-3"873,-1 0 0,0 1-1,-13-4 1,17 6-521,0-1 0,0 1 1,0 0-1,0 0 0,0 1 0,0-1 0,0 1 0,0-1 0,0 1 0,0 0 0,0 0 0,-3 2 0,-45 22 1448,-75 49 1,98-55-1478,1 2 0,2 1 0,0 1 0,-28 32 0,21-15-94,1 1 0,3 2 0,1 0 0,2 2-1,2 1 1,-18 53 0,29-67-140,2 1 1,1 1-1,2-1 1,1 1-1,2 0 1,2 0-1,0 1 1,3-1-1,0 1 1,9 41-1,-5-48-4,2-1-1,2 1 0,0-1 0,2-1 0,0 0 1,24 37-1,-22-43-13,1-1-1,1 0 1,0-1 0,1-1 0,2 0 0,-1-1-1,2-1 1,25 16 0,-15-14 16,0-1 0,0-1 0,2-1 0,38 11 0,-44-18-15,1-1 0,0-1 1,0-2-1,0 0 0,0-2 0,27-1 0,-13-4 38,0-1 0,0-2 0,0-1 0,52-20 0,-72 21-89,0-2 1,-1 0-1,0-1 0,-1 0 0,0-2 1,-1 0-1,0-1 0,-1-1 0,-1 0 1,19-23-1,-2-4 56,-2-1 0,-1-2 0,26-57 0,-38 70-32,-3 0 0,0-1 0,-2-1 0,15-67 0,-18 35 9,-3-1 0,-4-101-1,-8 41 43,2 99-78,0 1-1,-13-43 0,11 49-44,-1 0-1,-1 1 0,-16-28 0,19 39-34,0 0 0,0 0 0,-1 1 1,0 0-1,-1 0 0,0 1 0,0 0 0,0 0 0,0 0 1,-16-7-1,1 4-132,0 1-1,-1 0 1,0 2 0,0 1 0,0 1-1,-34-1 1,27 3-445,0 1-1,0 2 0,-1 1 1,1 2-1,0 0 0,1 2 1,-45 15-1,62-16-795,0 0-1,-12 7 0,20-10 443,1 0 0,-1 1-1,1-1 1,0 1 0,-6 6-1,2 7-2059</inkml:trace>
</inkml:ink>
</file>

<file path=ppt/ink/ink2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11:00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0 5888,'0'5'7050,"-1"0"-6808,0-1 0,0 1 0,0-1-1,-1 0 1,0 0 0,0 0 0,0 0 0,0 0-1,0 0 1,-3 3 0,-8 15 330,-65 149 1208,52-113-1480,21-47-159,0 0 1,-11 16-1,14-24-52,0 0 0,0 0-1,-1-1 1,1 1 0,-1-1 0,1 1 0,-1-1 0,0 0-1,0 0 1,0 0 0,0 0 0,-5 1 0,7-2-66,1-1 0,-1 0 1,0 0-1,1 0 1,-1 1-1,0-1 0,1 0 1,-1 0-1,0 0 1,0 0-1,1 0 0,-1-1 1,0 1-1,1 0 0,-1 0 1,0 0-1,1-1 1,-1 1-1,1 0 0,-1-1 1,0 1-1,1 0 0,-1-1 1,1 1-1,-1-1 1,1 1-1,-1-1 0,-1-1-4,1 0-1,0 0 1,0 0-1,1 1 1,-1-1-1,0 0 1,1 0-1,-1 0 0,0-4 1,1 1-52,-1 0 0,1 0 0,0 0 0,1-1 0,-1 1 1,1 0-1,1-6 0,0 6-22,0 0 1,0 1 0,0-1-1,1 1 1,-1-1 0,1 1-1,0 0 1,1 0-1,-1 0 1,8-7 0,-9 10 61,1-1 0,-1 1 1,1-1-1,-1 1 0,1 0 1,-1 0-1,1 0 0,0 0 0,0 0 1,-1 1-1,1-1 0,0 1 1,0 0-1,0 0 0,0 0 1,-1 0-1,1 0 0,0 1 0,0-1 1,0 1-1,2 1 0,0 0 96,0 0-1,0 0 0,-1 1 0,1 0 1,-1 0-1,1 0 0,-1 0 1,0 1-1,4 4 0,6 8 249,11 17-1,-11-15-303,30 45 236,-40-56-567,0 1-340,-3-8 519,-1 0 0,0 0 0,0 0 0,0 0 0,0 0 0,1 0 0,-1 0 0,0 0 0,0 0 0,0 0 0,1 0 0,-1 0 0,0 0 0,0 0 0,0 0 0,1 0 0,-1 0 0,0 0 0,0 0 0,0 0 0,0 0 0,1 0 0,-1 0 0,0 0 0,0-1 0,0 1 0,0 0 0,1 0 0,-1 0 0,0 0 0,0 0 0,0 0 0,0-1 0,0 1 0,1 0 0,2-4-2348</inkml:trace>
</inkml:ink>
</file>

<file path=ppt/ink/ink2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11:01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84 4800,'-25'-3'11549,"19"3"-8474,5-2-2378,5-1-483,8-1 38,0 0-1,1 1 0,-1 0 0,1 1 0,15-1 0,10-2-67,166-16-139,-184 19-10,23 0-14,-22 2 45,-1-1 0,31-7 0,-43 4-1055,-6-6-6379,-2 7 5586</inkml:trace>
</inkml:ink>
</file>

<file path=ppt/ink/ink2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11:01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56 5568,'-5'-2'1589,"5"4"-230,0-2-1233,0 0 0,1 1 0,-1-1 0,0 0 0,0 1 0,1-1 0,-1 0 0,0 0 0,1 1 0,-1-1 0,0 0 0,1 0 0,-1 0 0,0 0 0,1 0-1,-1 1 1,0-1 0,1 0 0,-1 0 0,0 0 0,1 0 0,-1 0 0,1 0 0,-1 0 0,0 0 0,1 0 0,-1 0 0,1 0 0,-1 0 0,1-1 0,100-19 8120,55 2-6814,-79 11-1014,-56 4-453,118-8-853,-118 13-1933,-4 5 751</inkml:trace>
</inkml:ink>
</file>

<file path=ppt/ink/ink2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11:02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 5984,'0'3'7374,"0"6"-3469,0 33-3519,0-15 279,-6 382 1490,6-217-1607,1-88 98,-4-88-1112,3-16 433,0 0 0,0 0 0,0 1 0,0-1 0,0 0 0,0 0 0,0 0 0,0 0 0,0 0 0,0 0 0,0 0 0,0 0 0,0 0 0,0 0 0,0 0 0,0 0 0,0 0-1,-1 0 1,1 0 0,0 0 0,0 1 0,0-1 0,0 0 0,0 0 0,0 0 0,0 0 0,0 0 0,0 0 0,0 0 0,0 0 0,0 0 0,0 0 0,-1 0 0,1 0 0,0 0 0,0 0 0,0 0 0,0 0 0,0 0 0,0 0 0,0 0 0,0 0 0,0 0 0,0-1 0,0 1 0,0 0 0,0 0 0,-1 0 0,1 0 0,0 0 0,0 0 0,0 0 0,0 0 0,-4-10-3685,0-1 43,4 3 1222</inkml:trace>
</inkml:ink>
</file>

<file path=ppt/ink/ink2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11:03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483 7 6048,'-1'-2'436,"-2"-3"1171,2 12 894,-5 2 165,-18 38-535,-50 70 0,43-77-1742,-1-1 0,-1-1 1,-68 58-1,-56 47 709,152-138-1035,3-4-14,1 1 1,-1-1-1,0 0 0,1 1 1,0 0-1,-1-1 0,1 1 1,-2 2-1,4-3-16,0-1 1,0 1-1,-1-1 1,1 1-1,0-1 0,0 1 1,-1-1-1,1 1 1,0-1-1,0 0 0,0 0 1,0 1-1,0-1 0,0 0 1,0 0-1,0 0 1,-1 0-1,1 0 0,2 0 1,-1 0 77,13 1 10,0-1 1,1-1-1,-1 0 1,16-4 0,17-2 32,106 3 135,-49 3-87,45 0-221,-67 2-533,-78 0-1933,0 2 650</inkml:trace>
</inkml:ink>
</file>

<file path=ppt/ink/ink2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11:03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22 4992,'-5'5'4925,"5"-5"-4477,-1 1 0,1-1 0,0 1 0,0-1-1,-1 1 1,1-1 0,0 1 0,0 0 0,0-1-1,0 2 1,-3 10 5557,2-5-5155,1-4-2645,-5 15 2285,5-17-461,0-1-1,-1 0 1,1 1 0,0-1 0,0 1 0,0-1-1,0 0 1,0 1 0,0-1 0,0 0-1,-1 1 1,1-1 0,0 0 0,0 1-1,0-1 1,-1 0 0,1 1 0,0-1 0,-1 0-1,1 0 1,0 1 0,0-1 0,-1 0-1,1 0 1,0 0 0,-1 1 0,1-1-1,0 0 1,-1 0 0,1 0 0,-1 0 0,1 0-1,0 0 1,-1 0 0,0 0 0,1-1 24,0 0 0,-1 0 0,1 0 1,0 0-1,0 0 0,0 0 0,0 0 1,0 0-1,0 0 0,0 0 1,0 0-1,0 0 0,0 0 0,1-1 1,-1 1-1,0 0 0,1 0 0,0-1 1,9-23 102,-3 8-258,-6 14 114,0 1 1,0 0-1,0 0 0,0-1 0,0 1 0,3-4 1,-5 13 815,1 1-3420</inkml:trace>
</inkml:ink>
</file>

<file path=ppt/ink/ink2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11:04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56 236 4480,'-5'-5'1094,"-20"-22"6364,24 26-7240,1 0 0,-1 0 1,0-1-1,0 1 0,0 0 0,1 0 1,-1-1-1,1 1 0,-1-1 0,1 1 1,0 0-1,-1-1 0,1 1 0,0-1 1,0 1-1,0 0 0,0-1 0,0 1 1,1-3-1,4-28 2064,-4 30-2203,-1 0 0,0 1 0,1-1 0,-1 0 0,0 1 0,0-1 0,0 0 0,0 0 0,0-3 0,0 4-69,-1 0 1,1 0 0,0 0-1,0 0 1,0 0 0,0 0-1,0 0 1,0 0 0,0 0-1,1 0 1,-1 0 0,0 0-1,1 0 1,-1 0 0,0 0-1,1 0 1,-1 0 0,1 0-1,0 0 1,-1 0 0,1 1-1,0-1 1,1-1 0,3-4 15,-5 5-28,0 1 1,1-1 0,-1 1-1,1-1 1,-1 1 0,0-1 0,1 1-1,-1-1 1,1 1 0,-1 0-1,1-1 1,0 1 0,-1 0 0,1-1-1,1 1 1,37-21 358,10 1-112,-23 9-255,45-13-1,-60 22-39,0-1-1,0 2 0,0-1 0,0 2 0,23 0 0,-31 0 40,0 0 0,0 1 0,0-1 0,0 1 0,0 0 0,-1 0 0,1 0 0,0 0 0,0 0 0,-1 1 0,1-1 0,-1 1 0,1 0 0,-1-1 0,0 1 0,0 0 0,1 1 0,-1-1 0,-1 0 0,1 0 0,0 1 0,-1-1 0,1 1 0,-1 0 0,0-1 0,1 1 0,0 5 0,0 3-2,0 0-1,-1 0 1,0 0-1,-1 0 1,-1 0 0,1 0-1,-2 0 1,1 0-1,-5 13 1,-3 6 118,-2-1 0,-14 30 0,14-37-33,-1-1 0,-1-1 0,0 0 0,-27 30 0,-74 64 325,70-72-268,23-20 137,-19 28 0,30-38-206,5-6-42,3-4 29,0 0 0,1 0 0,-1 0 0,1 1 0,-1-1 0,1 0 0,-2 3 0,13-5 620,50-10-286,1 1 0,0 4-1,0 2 1,111 9 0,-137-4-440,6 0-922,-35-1-1840,-2-1 751</inkml:trace>
</inkml:ink>
</file>

<file path=ppt/ink/ink2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11:05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120 443 3392,'-10'0'2917,"10"-12"3243,-5 15-3447,3-3-1697,3 0-846,-4 4-71,1 0 0,-1 1 0,0 0 0,1-1 1,-3 9-1,5-13-97,-13 36 552,1 0 1,-10 55 0,12-44-48,-19 123 260,30-125 748,0-53-1191,0-1 0,4-13-1,-1 4-185,7-31 81,25-76 0,42-107-348,27-67-100,-88 261-5,18-51-156,-34 84 103,0 15 110,8 78 43,-5-37 183,38 254 676,-40-297-637,0 1 0,0-1 0,4 9-1,-5-15-43,0-1 0,0 1-1,0 0 1,0 0-1,0-1 1,0 1-1,3 3 1,-3-5-20,-1 0 0,1 1 0,-1-1-1,1 0 1,-1 0 0,1 1 0,-1-1 0,1 0 0,-1 0 0,1 1-1,-1-1 1,1 0 0,-1 0 0,1 0 0,-1 0 0,1 0 0,0 0 0,-1 0-1,1 0 1,-1 0 0,1 0 0,-1 0 0,1 0 0,-1-1 0,1 1-1,0-1 1,1 1 15,0-1-1,0 0 0,0-1 1,-1 1-1,1 0 0,-1 0 0,1-1 1,-1 1-1,1-1 0,-1 1 1,0-1-1,2-3 0,3-4 83,2-1-102,0-1 0,-1 0 0,-1 0 0,0-1 0,7-21 0,1 0-42,49-137-9,-52 136-140,2 0 0,2 1 0,21-36 0,-33 67-306,-1 8 290,-2 15 200,1-13-57,2 204 384,1-9 501,3-14-136,-5-130 37,-1-91-13365,4 23 9782</inkml:trace>
</inkml:ink>
</file>

<file path=ppt/ink/ink2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11:06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72 6144,'0'0'55,"-1"0"1,1 0 0,0 0-1,0 0 1,0 0-1,0 0 1,0 0 0,0 0-1,0 0 1,-1 0-1,1 1 1,0-1 0,0 0-1,0 0 1,0 0-1,0 0 1,0 0 0,0 0-1,0 0 1,0 0 0,0 1-1,0-1 1,0 0-1,0 0 1,0 0 0,0 0-1,0 0 1,0 0-1,0 0 1,0 1 0,0-1-1,0 0 1,0 0-1,0 0 1,0 0 0,0 0-1,0 0 1,0 0-1,0 1 1,0-1 0,0 0-1,0 0 1,0 0-1,0 0 1,0 0 0,0 0-1,0 0 1,0 0-1,0 1 1,1-1 0,-1 0-1,0 0 1,0 0-1,0 0 1,10 4 2114,15-1 783,42-6 332,-59 2-3078,0-1 0,0 1 1,0-1-1,0-1 0,0 1 0,8-5 1,-14 6-183,0 0 1,0-1 0,0 1-1,0 0 1,0-1 0,0 0-1,0 1 1,-1-1 0,1 0-1,-1 0 1,1 0 0,-1 0-1,0 0 1,1 0-1,-1-1 1,0 1 0,0-3-1,-1 4-39,1 0-1,-1 0 1,0 0-1,0 1 0,0-1 1,0 0-1,0 0 1,-1 0-1,1 0 0,0 1 1,0-1-1,0 0 1,-1 0-1,1 0 0,0 1 1,-1-1-1,1 0 1,-1 1-1,1-1 0,-2-1 1,1 1-32,-1 0 0,1 0 1,-1 0-1,1 0 0,-1 0 0,0 1 1,1-1-1,-1 1 0,0-1 0,0 1 1,1-1-1,-1 1 0,-3 0 0,-6 0 0,-1 1-1,1 0 1,0 0-1,0 1 1,-18 6 0,-52 21 831,71-25-607,1 0 1,0 0-1,0 1 1,0 0-1,0 0 1,1 1-1,0 0 0,0 1 1,1 0-1,-8 8 1,14-12-102,-1-1 0,0 1 0,1 0 0,-1 0 1,1-1-1,0 1 0,0 0 0,0 1 0,0-1 1,1 0-1,-1 0 0,1 0 0,0 0 0,0 0 1,0 1-1,0-1 0,0 0 0,1 0 0,0 0 1,-1 0-1,1 0 0,0 0 0,0 0 0,1 0 0,-1 0 1,1 0-1,-1 0 0,1-1 0,0 1 0,2 2 1,1 0 12,0 1 0,1-1 1,-1 0-1,1 0 0,0-1 1,1 1-1,-1-1 0,1-1 1,-1 1-1,1-1 1,12 4-1,-9-5-22,1 0 1,-1 0-1,0-1 1,1 0 0,-1-1-1,18-2 1,-2-2-1925,37-10 0,-40 10 21</inkml:trace>
</inkml:ink>
</file>

<file path=ppt/ink/ink2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11:06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91 8640,'3'-1'4334,"-3"1"-4268,4 6 142,-1 3 404,-1 0 1,0 0-1,0 0 1,0 13-1,-1-12-261,36 397 4929,15-86-3440,-28-215-1168,-23-103-625,-1-1 1,1 1 0,0-1 0,0 1-1,0-1 1,0 1 0,0-1 0,0 0 0,1 0-1,1 3 1,-3-5-30,1 1 0,-1-1-1,1 1 1,-1-1 0,1 0-1,0 1 1,-1-1 0,1 0-1,-1 1 1,1-1 0,0 0 0,-1 0-1,1 0 1,-1 1 0,1-1-1,0 0 1,-1 0 0,1 0 0,0 0-1,-1 0 1,1 0 0,0-1-1,-1 1 1,1 0 0,0 0 0,-1 0-1,1 0 1,0-1 0,-1 1-1,1 0 1,-1-1 0,1 1-1,-1 0 1,1-1 0,-1 1 0,1-1-1,-1 1 1,1-1 0,-1 1-1,0-1 1,1 0 0,4-5 65,0 0 1,-1 0-1,0 0 1,3-7-1,2-3 23,115-195 150,-65 105-255,-4-3 1,41-122 0,-69 160-237,27-70-189,-17 51-5482,-35 79 786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3:10:41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96 4224,'0'-5'666,"0"0"0,0 0 0,0 0-1,0 1 1,-1-1 0,0 0 0,0 1 0,0-1 0,0 0 0,-1 1 0,0-1-1,0 1 1,-4-7 0,2 4 557,3 5-842,1 0 1,-1 1-1,0-1 1,0 0-1,0 1 1,0-1-1,0 1 1,-3-3-1,3 4-304,1 1 0,-1-1 0,0 0 0,1 0 0,-1 0 0,1 1 0,-1-1 0,1 0 0,-1 1 0,1-1 0,-1 1 0,1-1 0,-1 0 0,1 1 0,-1-1 0,1 1 0,-1-1 0,1 1 0,0 0 0,0-1 0,-1 1 0,1 0-38,-3 5 91,0 1 0,0-1-1,1 1 1,0 0 0,1 0 0,-1 0-1,0 11 1,-1 4 38,-4 42 535,0 74 0,3-42 3,3 24-251,-1 7-100,0-96-461,2-9-614,-2 0 0,-6 32 0,9-80-8304,-1 4 6363</inkml:trace>
</inkml:ink>
</file>

<file path=ppt/ink/ink2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11:19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121 847 3552,'-1'2'242,"0"0"-1,1 0 1,-1 0 0,1 0-1,-1 0 1,1 0 0,0 0-1,0 0 1,0 0 0,0 0-1,1 4 1,6 13 4490,-7-19-4663,1 1 1,-1-1-1,0 0 1,0 0-1,0 0 1,1 1 0,-1-1-1,0 0 1,0 0-1,1 0 1,-1 0-1,0 0 1,1 0 0,-1 1-1,0-1 1,0 0-1,1 0 1,-1 0-1,0 0 1,1 0 0,-1 0-1,0 0 1,0 0-1,1 0 1,-1 0-1,0-1 1,1 1 0,-1 0-1,0 0 1,0 0-1,1 0 1,-1 0-1,0 0 1,0-1-1,1 1 1,-1 0 0,0 0-1,0 0 1,1-1-1,-1 1 1,0 0-1,0 0 1,0-1 0,13-13 792,-11 12-577,18-26 676,26-48 0,-28 44-553,84-159 954,-81 144-1066,-2 0 1,16-64-1,18-121-371,-51 228 71,1-7 8,0 0 0,-1 1 0,0-1 0,-1 0-1,0 0 1,0 0 0,-2-16 0,-2 21-219,-1 8-80,-4 14 1,8-16 298,-11 28-106,1 1 1,-8 40-1,0 0 119,-99 317 679,-27-14 149,16-102 238,113-237-801,15-32-227,-1 0-1,1 0 1,-1 0-1,1 1 1,0-1-1,-1 0 1,1 0-1,0 1 1,0-1-1,0 2 1,0-2-43,0-1 0,0 0-1,0 0 1,0 0 0,1 1 0,-1-1 0,0 0 0,0 0-1,0 1 1,0-1 0,0 0 0,1 0 0,-1 0-1,0 0 1,0 1 0,0-1 0,0 0 0,1 0 0,-1 0-1,0 0 1,0 0 0,0 0 0,1 0 0,-1 1-1,0-1 1,0 0 0,1 0 0,-1 0 0,0 0 0,0 0-1,1 0 1,-1 0 0,3-1 47,0 1 1,-1-1-1,1 0 0,0 0 0,-1 0 1,5-2-1,-4 2-18,16-10-1,0-1 0,-1 0 1,0-2-1,-1 0 0,0 0 0,-1-2 1,-1 0-1,18-25 0,115-176-29,-109 156-9,3 3 0,60-65-1,-81 100 13,76-76 84,-94 97-104,0 0 0,-1-1-1,0 1 1,1-1 0,-1 1-1,0-1 1,0 0 0,-1 0 0,1 0-1,1-5 1,-1 8-7,0 1-1,0 0 1,0 1 0,-1-1-1,1 0 1,-1 0 0,1 1-1,-1-1 1,1 1 0,-1-1-1,0 1 1,0 0 0,2 3-1,-1 4-11,0 1 1,-1-1-1,-1 1 0,1 0 0,-1-1 0,-1 1 0,0-1 0,-3 13 0,1-5 72,1 0-1,0 0 0,2 0 1,0 1-1,1-1 1,0 0-1,1 1 0,1-1 1,9 26-1,-11-40-20,0 0 0,0-1 0,0 1-1,1 0 1,-1-1 0,1 1 0,0-1-1,0 0 1,0 1 0,0-1 0,0 0-1,1 0 1,-1 0 0,0-1-1,1 1 1,-1 0 0,1-1 0,0 0-1,0 1 1,-1-1 0,1 0 0,0-1-1,0 1 1,0 0 0,0-1 0,0 0-1,0 0 1,6 0 0,-3-1 5,1 0 1,0-1-1,0 0 0,-1-1 1,1 1-1,-1-1 1,13-7-1,-5 0 20,0 0 1,13-13-1,2-5 21,38-48 0,-11 11 19,-37 42-75,-14 16-124,2-1-1,8-8 1,-17 20 25,0 1 0,0-1 0,0 0 1,0 1-1,1-1 0,-3 10 1,-7 39-11,9-37 106,0-1 0,1 1 0,1 0 0,3 29 1,-2-35 18,1 1 0,0-1 1,1 1-1,0-1 0,1 0 1,0 0-1,1-1 1,5 10-1,-10-18-20,1 0 1,-1-1-1,0 1 0,1 0 1,0 0-1,-1-1 0,1 1 1,-1 0-1,1-1 0,0 1 0,-1-1 1,1 1-1,0-1 0,0 1 1,-1-1-1,1 1 0,0-1 1,0 0-1,0 1 0,-1-1 1,1 0-1,0 0 0,0 0 1,0 1-1,0-1 0,0 0 1,0 0-1,0 0 0,-1-1 1,1 1-1,0 0 0,0 0 1,0 0-1,0-1 0,0 1 1,-1 0-1,1-1 0,0 1 0,0-1 1,-1 1-1,1-1 0,0 1 1,0-1-1,0 0 0,2-2 16,0 0-1,0 0 0,-1-1 1,1 1-1,-1 0 1,0-1-1,3-6 0,2-6 41,-2-1 0,1 0 0,4-33 0,-9 45-93,0-1 0,-1 0 0,1 0 0,-2 0 0,1 0 0,0 1 0,-1-1 0,0 0 0,-1 0 0,1 1 0,-1-1 0,0 1 0,0-1 0,-1 1 0,-4-7 0,5 9 0,-1 0 0,0 1 0,0-1 0,0 1 0,-1-1 0,1 1-1,0 0 1,-1 0 0,1 1 0,-1-1 0,0 1 0,-7-2 0,-5-3-22,13 5-28,0-1-136,10-6 241,-2 4-5,0 1 1,0 0-1,1 0 1,0 1 0,-1 0-1,1-1 1,0 2-1,10-3 1,3-1-21,21-6 4,1 2 1,0 2-1,1 1 1,77 0 0,-112 6 12,0 0 1,-1 1-1,1-1 1,0 1-1,-1 1 1,1-1-1,-1 1 1,7 3-1,-11-4-2,0 0-1,-1 0 1,1 0 0,0 0-1,-1 0 1,1 1-1,0-1 1,-1 1-1,1-1 1,-1 1-1,0-1 1,0 1 0,0 0-1,1 0 1,-1-1-1,-1 1 1,1 0-1,0 0 1,0 0-1,-1 0 1,1 0-1,-1 0 1,0 0 0,0 0-1,1 0 1,-1 0-1,0 1 1,-1-1-1,1 2 1,-2 7 96,-1 0-1,0 0 1,0-1 0,-6 14 0,-24 42 179,18-37-81,13-24-106,4-4 96,8-10 12,21-22-177,0 0 0,66-47 0,-76 62-94,-11 8 11,20-12 0,-28 19 31,1-1 1,0 1 0,0 0-1,0 0 1,0 0 0,0 0-1,0 0 1,0 1 0,0-1-1,1 1 1,-1 0 0,4 0-1,-6 0 7,0 1-1,0-1 1,0 0 0,0 0-1,0 1 1,0-1-1,0 0 1,0 1 0,0-1-1,-1 1 1,1-1-1,0 1 1,0-1 0,0 1-1,-1 0 1,1-1 0,0 1-1,-1 0 1,1 0-1,0 1 1,0 0 7,0-1 0,-1 1 1,1 0-1,0 0 0,-1 0 0,0 0 1,1 0-1,-1 0 0,0 4 0,-1 4 67,0-1 0,-1 1 1,-3 13-1,2-14 11,-4 21 89,-5 59-1,12-81-133,0-5-5,-1 0-1,1 1 1,0-1-1,-1 1 1,0-1-1,1 0 0,-4 6 1,20-43 588,-6 11-595,21-38 0,-22 47 31,-2 2-109,1 1-1,0 0 0,0 0 1,1 0-1,0 1 0,1 0 1,13-10-1,-23 20 53,0 0 1,1 0-1,-1 0 0,0 0 0,0 0 1,0 0-1,1-1 0,-1 1 0,0 0 1,0 0-1,0 0 0,1 0 0,-1 0 0,0 0 1,0 0-1,1 0 0,-1 0 0,0 0 1,0 0-1,0 1 0,1-1 0,-1 0 1,0 0-1,0 0 0,0 0 0,1 0 1,-1 0-1,0 0 0,0 1 0,0-1 0,0 0 1,1 0-1,-1 0 0,0 0 0,0 0 1,0 1-1,0-1 0,0 0 0,0 0 1,1 0-1,-1 1 0,0-1 0,0 0 1,0 0-1,0 1 0,0-1 0,0 0 0,0 0 1,0 0-1,0 1 0,0-1 0,0 0 1,1 14 62,-1-13-52,-1 20 71,-6 34 0,0-5 16,3 75 349,4-124-459,0 23-16223,5-12 13887</inkml:trace>
</inkml:ink>
</file>

<file path=ppt/ink/ink2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11:23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345 54 4800,'-6'3'6094,"6"-3"-5934,-7 13 917,2-3-408,-5 5-242,-1 0 0,0-1 0,-1 0 0,0-1 1,-1-1-1,-19 15 0,22-20-227,0-1 1,0 0-1,-1 0 1,0-1-1,0 0 0,0-1 1,0 0-1,-1 0 0,0-2 1,-14 3-1,22-5-191,1 0 1,-1 0-1,1 0 0,-1 0 1,1-1-1,-1 1 0,1-1 1,0 0-1,-1 0 0,1 0 1,0 0-1,-1-1 0,1 1 1,0-1-1,0 0 0,0 0 1,1 0-1,-1 0 0,0 0 1,1-1-1,-1 1 0,1-1 1,0 0-1,0 0 0,0 0 1,0 0-1,1 0 0,-1 0 1,1 0-1,-1 0 0,1-1 1,0 1-1,1-1 0,-1 1 1,0 0-1,1-1 0,0 1 1,0-1-1,0-3 0,1-1-28,1 1 0,-1 0 0,2-1-1,-1 1 1,1 0 0,0 0-1,0 0 1,0 0 0,1 1 0,0-1-1,1 1 1,-1 0 0,1 0 0,1 1-1,-1-1 1,8-5 0,-7 7 26,0-1 0,0 1 0,0 1-1,1-1 1,-1 1 0,1 0 0,-1 1 0,1-1 0,0 1 0,0 1 0,0-1 0,1 1 0,-1 1 0,0-1 0,0 1 0,1 0 0,8 2 0,-9-1 52,0 1 1,0 1 0,0-1-1,-1 1 1,1 0-1,-1 1 1,1 0 0,-1 0-1,0 0 1,0 0-1,-1 1 1,0 0 0,1 0-1,-2 1 1,1-1-1,4 8 1,-2-2 140,0 0-1,-1 0 1,-1 1 0,0-1 0,0 1-1,-1 0 1,-1 1 0,4 17-1,-6-18-33,-1-1-1,0 1 1,0-1-1,-1 1 1,0-1-1,-1 1 1,0-1-1,-1 0 1,-1 0-1,-8 19 1,-5 5 262,-40 61 1,32-57-307,10-14-84,-2-1-1,0-1 0,-32 33 1,48-55-131,0 1 0,-1-1 1,1 0-1,-1 0 0,1 0 1,-1 0-1,1 0 0,-1 0 1,1 0-1,-1-1 0,0 1 1,1-1-1,-1 1 0,-3 0 1,5-1 26,-1 0 0,1 0 0,0 0 1,-1-1-1,1 1 0,0 0 0,0 0 0,-1 0 1,1 0-1,0 0 0,0 0 0,0-1 0,-1 1 1,1 0-1,0 0 0,0 0 0,0-1 0,-1 1 1,1 0-1,0 0 0,0 0 0,0-1 1,0 1-1,0 0 0,-1 0 0,1-1 0,0 1 1,0 0-1,0-1 0,0 1 0,0 0 0,0-1 1,0-1-223,0 0 0,1 0 1,-1 1-1,0-1 1,1 0-1,-1 0 1,1 0-1,1-2 0,16-27-3813,5 2 1339</inkml:trace>
</inkml:ink>
</file>

<file path=ppt/ink/ink2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11:23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19 8480,'-18'-3'9993,"22"0"-9796,1 1-1,0-1 1,0 1 0,0 1-1,7-3 1,-9 4-149,0-1 1,1 1-1,-1 0 1,0 0-1,0 1 1,0-1-1,0 1 1,0-1-1,0 1 1,0 0-1,0 0 1,0 0-1,0 0 1,0 1-1,0-1 1,-1 1-1,1 0 1,-1 0-1,4 3 1,-4-3-7,0 0 0,-1 1 0,1-1 1,-1 1-1,1-1 0,-1 1 0,0 0 1,0-1-1,0 1 0,0 0 0,-1 0 1,1 0-1,-1 0 0,0 0 0,0-1 0,0 1 1,0 0-1,0 0 0,0 0 0,-1 0 1,0 0-1,-1 3 0,-10 29 215,-1-1 0,-19 34 1,2-4 298,-31 87 548,59-146-1028,0 0 0,1 1 0,-1-1 0,1 1-1,-1 6 1,2-11-57,0 0-1,0 0 0,0 0 0,0 0 1,0 0-1,0 0 0,0-1 1,1 1-1,-1 0 0,0 0 0,0 0 1,1 0-1,-1 0 0,1-1 1,-1 1-1,0 0 0,1 0 1,0-1-1,-1 1 0,1 0 0,-1-1 1,1 1-1,0-1 0,-1 1 1,1 0-1,0-1 0,0 0 0,-1 1 1,1-1-1,0 1 0,0-1 1,0 0-1,0 0 0,0 1 0,-1-1 1,1 0-1,0 0 0,0 0 1,0 0-1,2 0 0,2-1 34,0 1 1,1-1-1,-1 0 0,0 0 0,0-1 0,1 1 0,6-4 1,35-21-369,-20 10-319,19-8-1263,77-39-8929,-75 41 7206</inkml:trace>
</inkml:ink>
</file>

<file path=ppt/ink/ink2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11:24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41 3488,'-5'-18'1590,"5"17"-1350,0 0-1,0 0 1,0 1 0,0-1-1,0 0 1,0 0 0,1 1-1,-1-1 1,0 0 0,0 1-1,1-1 1,-1 0 0,0 1-1,1-1 1,-1 0 0,0 1-1,1-1 1,0 0 0,-1 1-159,0-1 1,0 1-1,0 0 1,0 0-1,0 0 1,1 0-1,-1-1 1,0 1-1,0 0 1,0 0-1,0 0 1,0 0-1,0 0 1,0-1-1,0 1 1,1 0-1,-1 0 1,0 0-1,0 0 1,0 0-1,0 0 1,1 0-1,-1 0 1,0 0-1,0 0 1,0-1-1,0 1 1,1 0-1,-1 0 1,0 0-1,0 0 1,0 0-1,0 0 1,1 0-1,-1 0 1,0 0-1,0 0 1,0 1-1,0-1 1,1 0-1,-1 0 1,0 0-1,0 0 1,0 0-1,0 0 1,1 0-1,-1 0 1,0 0-1,0 1 1,0-1-1,0 0 1,1 0-1,-2 16 1392,-14 99 891,-1 1-1053,-2 137 0,19-196-888,14 80 0,20 52 363,-34-186-769,5 26 347,13 39-1,-17-61-212,1 0 0,0 0 0,1 0 0,-1-1 0,1 1 0,0-1 0,1 0 0,0 0 0,0 0 0,11 10 0,-15-16-119,0 1 0,1 0 0,-1 0 0,1-1 0,-1 1 0,1-1 0,-1 1 0,1-1 0,-1 0 0,1 1 0,0-1 0,-1 0 0,1 0 0,-1 0 0,1 0 1,0 0-1,-1-1 0,1 1 0,-1 0 0,1-1 0,-1 1 0,1-1 0,-1 0 0,1 1 0,-1-1 0,0 0 0,1 0 0,-1 0 0,0 0 0,0 0 0,3-2 0,3-4 93,0-1 0,0 0 0,10-15 0,-15 19-87,108-169 778,-2 3-539,-84 135-298,-2-1 0,-2-1-1,-1-1 1,-2 0 0,-2-1-1,-1-1 1,-3-1 0,-1 0-1,8-69 1,-16 70-520,-6-59 0,3 83-30,1 11 143,-1-1 0,0 1 0,0 0 1,0-1-1,-3-6 0,-7-9-6392</inkml:trace>
</inkml:ink>
</file>

<file path=ppt/ink/ink2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11:25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22 4896,'0'-1'82,"-1"1"0,1-1 0,0 1 0,-1-1 0,1 1 0,0-1 0,-1 1 0,1 0 0,-1-1 0,1 1 0,-1 0 0,1 0 0,-1-1 0,1 1 0,-1 0 0,1 0-1,-1 0 1,0-1 0,1 1 0,-1 0 0,-8 2 7851,14-6-5339,15-4-1339,-12 6-1067,1 1-1,-1 0 1,1 1-1,-1 0 1,1 0-1,16 3 0,-20-2-160,-1 0-1,1 0 0,0 1 0,-1-1 1,1 1-1,-1 0 0,0 0 1,1 1-1,-1-1 0,0 1 1,0 0-1,-1 0 0,7 6 0,-8-6-10,0 1 1,0-1-1,-1 0 0,1 1 0,0-1 0,-1 1 0,0-1 0,0 1 0,0-1 0,0 1 1,-1 0-1,1 0 0,-1-1 0,0 1 0,0 0 0,-1 0 0,1-1 0,-2 6 0,0 2 60,-2 1-1,1-1 0,-1 0 1,-11 19-1,3-6 37,-16 31 627,-65 95-1,85-140-776,-2 5 1225,15-15-327,9-6-111,1-2-406,44-24 338,41-20-143,-36 21-756,-61 30 104,19-9-580,-22 10 478,1 0 0,0 0 0,-1 0 0,1 0 0,0 0 0,-1 0 0,1 0 0,0 0 1,-1 0-1,1 0 0,0 0 0,-1 0 0,1 0 0,0 0 0,-1 1 0,1-1 0,0 0 0,-1 1 0,1-1 0,-1 0 1,1 1-1,-1-1 0,1 1 0,-1-1 0,1 0 0,-1 1 0,1 0 0,-1-1 0,1 1 0,-1-1 0,1 1 0,0 2-324,0 0-542,1 0-1,-1-1 1,1 1 0,0 0-1,3 4 1,10 5-1659</inkml:trace>
</inkml:ink>
</file>

<file path=ppt/ink/ink2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11:26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37 2560,'-2'-1'392,"1"0"0,-1 1 0,1-1 0,-1 1 0,0-1 0,1 1 0,-1-1 0,1 1 0,-1 0 0,0 0 0,-2 0 0,1 0 297,1-1 1,0 1-1,0-1 1,0 1-1,0-1 0,-1 0 1,1 0-1,0 0 1,0 0-1,-2-2 1,-6 3 1619,5 0-908,12-3-210,12-2-815,0 1 1,0 1 0,24-1-1,-30 2-208,-6 2-110,1-1 0,-1 1 0,0 0 0,8 2-1,-13-2-62,0 1-1,0-1 0,0 1 1,0-1-1,1 1 0,-1 0 1,0 0-1,0 0 0,-1 0 0,1 1 1,0-1-1,0 0 0,0 1 1,-1-1-1,1 1 0,-1 0 1,2 1-1,-3-1 39,1-1 0,-1 0 0,1 0 0,-1 1 0,0-1 0,0 0 0,0 1-1,1-1 1,-1 0 0,-1 1 0,1-1 0,0 0 0,0 1 0,0-1 0,-1 0 0,1 1 0,-1-1 0,1 0 0,-1 0 0,0 2-1,-16 24 333,-32 28 115,31-33-387,13-17-83,0 0-1,1 0 0,0 1 1,0-1-1,-3 9 0,6-11-19,0-1 1,1 1-1,-1-1 0,1 1 0,0-1 0,0 1 1,0-1-1,0 1 0,0-1 0,1 1 0,-1-1 1,1 1-1,0-1 0,-1 1 0,1-1 0,0 0 1,0 1-1,3 3 0,3 5 11,0-1 0,12 14 1,-14-19 31,3 4-22,-1 1 1,0-1-1,0 1 1,-1 1-1,0-1 1,5 16-1,-10-24 53,0 1-1,0-1 1,-1 1 0,1 0 0,-1-1 0,0 1-1,0-1 1,0 1 0,0 0 0,0-1-1,-1 1 1,1-1 0,-1 1 0,0-1-1,0 1 1,1-1 0,-3 4 0,1-2 1,-1-1 0,1 1 0,-1-1 0,1 1-1,-1-1 1,0 0 0,-1 0 0,1 0 0,-7 4 0,2-2-64,1-1-1,-1 0 1,0-1-1,0 0 1,-17 4-1,21-6-418,-1 0 0,0 0 0,0-1 0,0 0 0,0 0 1,-9-1-1,14 1 301,-1 0 0,1 0 0,0 0 1,0 0-1,-1 0 0,1 0 1,0 0-1,-1 0 0,1 0 0,0 0 1,0 0-1,-1-1 0,1 1 0,0 0 1,0 0-1,-1 0 0,1 0 1,0 0-1,0 0 0,-1-1 0,1 1 1,0 0-1,0 0 0,-1 0 0,1-1 1,0 1-1,0 0 0,0 0 1,0-1-1,0 1 0,-1 0 0,1 0 1,0-1-1,0 1 0,0 0 0,0-1 1,0 1-1,0 0 0,0 0 1,0-1-1,0 1 0,0 0 0,0-1 1,0 1-1,0 0 0,0 0 0,0-1 1,0 1-1,0 0 0,0-1 1,1 1-1,-1 0 0,0 0 0,0-1 1,0 1-1,0 0 0,1 0 1,-1 0-1,0-1 0,0 1 0,0 0 1,1 0-1,18-17-4033,-13 13 3126,17-15-3328,4-2 1435</inkml:trace>
</inkml:ink>
</file>

<file path=ppt/ink/ink2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11:27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9 5568,'-1'-1'260,"0"0"-1,-1 0 1,1 1 0,-1-1 0,1 0-1,-1 0 1,0 1 0,1-1 0,-1 1 0,0 0-1,1-1 1,-1 1 0,0 0 0,1 0-1,-1 0 1,0 0 0,0 0 0,1 0-1,-1 1 1,0-1 0,1 1 0,-1-1 0,-1 1-1,-30 10 2207,20-8-1880,1 1-1,0 0 1,0 1-1,1 1 0,-21 12 1,31-17-538,0-1 0,0 1 1,0 0-1,0 0 0,0 0 0,0 0 1,0 0-1,0 0 0,0 0 0,1 0 1,-1 0-1,0 0 0,1 1 1,-1-1-1,1 0 0,-1 0 0,1 1 1,0-1-1,-1 0 0,1 1 0,0-1 1,0 2-1,0-1 28,1 0 1,-1 0-1,1 0 1,-1 0-1,1-1 1,0 1-1,0 0 0,0 0 1,0 0-1,0-1 1,0 1-1,1-1 1,1 3-1,2 1 120,2 1 0,-1-1 0,0 0 0,1-1 0,0 0 0,8 4 0,-8-5-56,1 0-1,0-1 1,0 1 0,0-2 0,0 1 0,0-1 0,0-1 0,0 1 0,0-1 0,1-1 0,-1 1-1,0-1 1,0-1 0,0 0 0,0 0 0,0 0 0,-1-1 0,1 0 0,-1 0 0,0-1-1,1 0 1,-2-1 0,1 1 0,0-1 0,6-7 0,-6 5-32,-3 3-50,-1 0 1,1 0-1,-1 0 0,6-9 1,-9 12-62,0 1 0,1-1 0,-1 0 0,0 0 0,0 1 0,0-1 0,0 0 0,0 1 0,0-1 0,0 0 0,0 0 0,0 1 0,0-1 0,0 0 0,0 1 0,-1-1 0,1 0 0,0 0 0,0 1 0,-1-1 0,1 1 0,0-1 0,-1 0 0,1 1 0,-1-1 0,1 1 0,-1-1 0,1 1 0,-1-1 0,1 1 0,-1-1 0,0 1 0,1-1 0,-1 1 0,0 0 0,1 0 0,-1-1 0,0 1 0,1 0 0,-2 0 0,-3-2-32,-1 0 0,1 1 0,0 0-1,-11-1 1,-83 1-33,83 2-306,0 0-1,0 2 0,1 0 1,-23 8-1,38-11 248,0 0 1,-1 0-1,1 0 1,0 0-1,-1 0 1,1 0-1,0 1 1,-1-1-1,1 0 1,0 0-1,-1 0 1,1 1-1,0-1 1,0 0-1,-1 0 1,1 1-1,0-1 1,0 0-1,0 1 1,-1-1-1,1 0 1,0 1-1,0-1 1,0 0-1,0 1 0,0-1 1,-1 0-1,1 1 1,6 9-2849,21 12-1289,-16-15 2842,-10-5 1211,10 6-1175,0 1-1,-1 0 0,-1 1 1,11 12-1,-18-19 1491,0 0 0,0 1 0,0-1 1,0 1-1,-1-1 0,1 1 0,-1 0 0,0-1 0,0 1 0,0 0 0,-1 0 1,1 0-1,-1 0 0,0 0 0,0 0 0,0 0 0,-1 0 0,1 0 0,-2 3 0,-4 9 979,0-1-1,-1-1 1,0 1-1,-1-1 1,-1-1-1,-15 20 1,-5 7 918,12-17-709,7-9 224,-13 24 1,22-37-1441,1 0 1,-1-1-1,1 1 1,-1 0-1,1 0 0,0 0 1,-1 0-1,1 0 1,0 0-1,-1 0 0,1 0 1,0 0-1,0 0 0,0 0 1,0 0-1,0 0 1,0 0-1,0-1 0,0 1 1,0 0-1,1 0 0,-1 0 1,0 0-1,1 0 1,-1 0-1,0 0 0,1 0 1,-1 0-1,1-1 1,0 1-1,-1 0 0,1 0 1,0-1-1,-1 1 0,1 0 1,0-1-1,0 1 1,-1 0-1,1-1 0,0 0 1,0 1-1,0-1 1,0 1-1,1-1 0,2 1 75,0 0 0,0 0 0,0-1 0,0 0 0,0 1 0,-1-1 0,1-1 0,0 1 1,0-1-1,6-1 0,1-2 21,0 0-1,0-1 1,-1 0 0,1-1 0,-1 0 0,0 0 0,-1-2 0,14-11 0,3-7 262,34-43 1,-54 61-329,1 0 0,-2-1 1,10-17-1,-14 23-95,0 1 1,0-1-1,0 1 0,0-1 0,0 1 1,-1-1-1,1 1 0,-1-1 0,0 0 1,0 1-1,0-1 0,0 0 0,0 1 1,0-1-1,-1 0 0,1 1 0,-1-1 1,0 0-1,-1-3 0,0 4-33,1 0 1,-1 1-1,1-1 1,-1 1-1,0-1 0,1 1 1,-1 0-1,0-1 0,0 1 1,0 0-1,0 0 0,0 0 1,0 1-1,-1-1 0,1 0 1,0 1-1,0-1 0,-4 1 1,-3-1-104,1 1-1,0 0 1,-13 1 0,4 2-700,-1 0 1,1 2-1,-22 7 0,-45 24-6702,66-29 1975,8-2 1755</inkml:trace>
</inkml:ink>
</file>

<file path=ppt/ink/ink2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11:50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8 316 2976,'-8'-3'10088,"22"-3"-8157,17-8-1908,9-7 417,63-31-224,-89 46-227,1-1-1,-2-1 1,1-1-1,-1 0 1,-1 0 0,19-18-1,-20 17-201,-13 19-7,-17 22 77,6-15 333,1 0 0,-12 25 0,21-37-116,1 1 0,0 0 0,0 0 0,0-1 0,1 2 0,-1-1 0,1 0 0,0 0 0,1 0 0,-1 0 0,1 1 0,0-1 0,1 0 0,1 9 0,-2-12-34,1 0-1,-1 0 0,1 0 1,0-1-1,-1 1 1,1-1-1,0 1 0,0 0 1,0-1-1,1 0 1,-1 1-1,0-1 0,0 0 1,1 1-1,-1-1 1,1 0-1,-1 0 0,1 0 1,-1 0-1,1 0 1,0-1-1,0 1 1,-1 0-1,1-1 0,0 1 1,0-1-1,-1 0 1,1 0-1,0 0 0,0 0 1,0 0-1,0 0 1,0 0-1,2-1 0,6-1 119,0 0-1,-1-1 1,1 0-1,16-8 1,-25 11-149,28-13 56,-1-1 0,0-1 0,-1-1 0,0-2 0,27-23-1,-21 15-87,-24 20-42,0 0 1,-1-1-1,0-1 0,9-9 1,-17 16 52,1 0 1,0 0-1,-1 0 1,1 0-1,-1 0 1,1 0 0,-1 0-1,1 0 1,-1 0-1,0 0 1,1-1-1,-1 1 9,0 1-1,0-1 1,0 1-1,0 0 1,0-1-1,0 1 1,0 0-1,0-1 1,0 1-1,1 0 0,-1-1 1,0 1-1,0 0 1,0-1-1,1 1 1,-1 0-1,0-1 1,0 1-1,1 0 1,-1 0-1,0-1 1,1 1-1,4-5 70,-5 5-68,0 1 0,0-1-1,0 0 1,0 0 0,0 0-1,0 0 1,0 0 0,0 0-1,0 0 1,0 0 0,0 0-1,0 0 1,0 0 0,0 0-1,0 0 1,0 0 0,0 0-1,0 0 1,0 0 0,0 0-1,0 0 1,0 0 0,0 0-1,1 0 1,-1 0 0,0 0-1,0 0 1,0 0 0,0 0-1,0 0 1,0 0-1,0 0 1,0 0 0,0 0-1,0 0 1,0 0 0,0 0-1,0 0 1,0 0 0,0 0-1,0 0 1,0 1-121,0 12 187,0-9-51,-1 1-1,0-1 0,0 1 1,-1-1-1,1 0 0,-1 1 1,0-1-1,0 0 0,0 0 0,-1 0 1,1 0-1,-5 3 0,-8 13-154,-26 38 121,36-50 37,1 0 1,0 1 0,0-1-1,0 1 1,-2 13-1,5-20 0,1 1 0,-1 0 0,1-1 0,0 1-1,0-1 1,0 1 0,0 0 0,1-1 0,-1 1-1,1 0 1,0-1 0,-1 1 0,3 2-1,-3-4 2,1 0 0,-1 0 0,1 0-1,-1-1 1,1 1 0,0 0-1,-1-1 1,1 1 0,0 0 0,0-1-1,-1 1 1,1-1 0,0 0 0,0 1-1,0-1 1,-1 1 0,1-1-1,0 0 1,0 0 0,0 1 0,0-1-1,0 0 1,0 0 0,0 0-1,0 0 1,0 0 0,-1 0 0,1 0-1,0-1 1,0 1 0,0 0 0,0 0-1,0-1 1,0 1 0,0-1-1,-1 1 1,1-1 0,0 1 0,0-1-1,1 0 1,3-4 54,0 1 1,0-1-1,-1 0 0,0 0 0,0-1 1,5-6-1,-3 2-5,7-10 160,15-34 0,6-7-411,-30 51-289,-7 22-28,-39 167 465,-40 151 170,74-302-101,1-7 129,0 1 1,0-1-1,-15 25 0,20-43-122,1-1 1,-1 0-1,0 0 0,1 0 0,-1 0 0,0 0 0,-3 1 0,4-2-28,1-1 0,0 1-1,-1-1 1,1 0 0,-1 0 0,1 1 0,-1-1 0,1 0-1,-1 0 1,1 0 0,-1 1 0,1-1 0,-1 0 0,1 0-1,-1 0 1,0 0 0,1 0 0,-1 0 0,1 0 0,-1 0-1,1 0 1,-1 0 0,1 0 0,-1-1 0,1 1 0,-1 0-1,1 0 1,-1-1 0,1 1 0,-1 0 0,1 0 0,-1-1 0,1 1-1,-1 0 1,1-1 0,0 1 0,-1-1 0,1 1 0,0-1-1,-1 1 1,1 0 0,0-1 0,-1 0 0,0-2 9,0 0 1,0 0 0,1 0-1,-1 0 1,1 0 0,-1 0-1,1 0 1,0 0-1,0 0 1,0 0 0,1 0-1,0-3 1,12-41 105,12-25-173,35-71-1,-49 120 69,2 0 1,0 1-1,2 1 0,0 0 0,2 1 0,37-36 1,-21 28-13,1 1 0,2 1 1,71-38-1,-67 41 45,-27 15-21,1 1 0,0 0 0,25-9 1,-37 15-36,1 0 1,0 0-1,0 1 1,0 0-1,0-1 1,0 1 0,0 0-1,0 0 1,0 1-1,0-1 1,0 1-1,0-1 1,0 1-1,-1 0 1,1 0-1,4 2 1,-6-2 13,0 0 0,1 0-1,-1 0 1,0 0 0,0 0 0,0 0 0,0 0-1,0 1 1,0-1 0,0 0 0,0 1 0,-1-1-1,1 1 1,0-1 0,-1 1 0,1-1 0,-1 1-1,0-1 1,0 1 0,1-1 0,-1 1 0,0-1 0,0 1-1,0 0 1,0-1 0,-1 1 0,1-1 0,0 1-1,-1-1 1,0 4 0,-9 20 172,-19 39-1,27-61-145,2-3-29,0 0 0,0 0 0,0 0 0,1 0-1,-1 0 1,0 0 0,0 0 0,0 0 0,0 0 0,0 0-1,0 0 1,0 0 0,0 0 0,0 0 0,0 0-1,1 0 1,-1 0 0,0 0 0,0 0 0,0 0 0,0 0-1,0 0 1,0 0 0,0 0 0,0 0 0,0 0 0,0 0-1,0 0 1,1 0 0,-1 0 0,0 0 0,0 0 0,0 0-1,0 0 1,0 0 0,0 0 0,0 1 0,0-1-1,0 0 1,0 0 0,0 0 0,0 0 0,0 0 0,0 0-1,0 0 1,0 0 0,0 0 0,0 0 0,0 1 0,0-1-1,0 0 1,0 0 0,0 0 0,0 0 0,0 0-1,0 0 1,0 0 0,0 0 0,0 0 0,0 0 0,0 1-1,0-1 1,0 0 0,0 0 0,0 0 0,13-6 272,17-13-126,22-23-185,-37 28-13,1 1-1,0 1 1,20-11 0,-34 22 20,0 0-1,-1 1 1,1-1-1,0 0 1,0 0-1,0 1 1,-1 0-1,1-1 1,0 1-1,0 0 1,0 0-1,0 0 1,0 0-1,2 0 1,-4 0 13,1 1-1,0-1 1,0 1 0,0-1 0,0 0 0,-1 1 0,1 0 0,0-1 0,-1 1-1,1 0 1,0-1 0,-1 1 0,1 0 0,-1-1 0,1 1 0,-1 0-1,1 0 1,-1 0 0,0 0 0,1-1 0,-1 1 0,0 0 0,0 0 0,0 0-1,1 0 1,-1 0 0,0 0 0,0 0 0,0 0 0,-1 1 0,0 15-50,0 15 68,1-30 12,1 0 0,-1 1 0,0-1 1,0 0-1,1 0 0,-1 0 0,1 0 1,0 0-1,0 0 0,1 3 0,-1-4 1,0-1-1,0 1 0,0-1 0,0 1 1,0-1-1,0 0 0,-1 0 1,1 1-1,0-1 0,0 0 0,0 0 1,0 0-1,0 0 0,0 0 1,0 0-1,0 0 0,0-1 0,0 1 1,0 0-1,0 0 0,0-1 1,-1 1-1,2-1 0,29-12 193,-26 11-203,77-33-45,42-22 171,-97 45-563,-33 19 295,0 1 0,-15 11 0,12-10 88,0 0 1,-9 11 0,16-17 35,0 0 1,1-1-1,-1 1 1,0 0-1,1 0 1,0 0-1,-1 0 1,1 1-1,0-1 1,1 0-1,-1 0 1,0 7-1,1-9 17,0 0 0,0 0 0,0 0-1,1 0 1,-1 0 0,0 0 0,0 0-1,1 0 1,-1 0 0,1 0 0,-1 0-1,1 0 1,-1 0 0,1 0 0,-1 0-1,1 0 1,0-1 0,0 1 0,1 1-1,0-1 8,0 1-1,0-1 0,0 0 0,0 0 0,0-1 0,0 1 0,1 0 0,3 0 1,3 0 107,0 0 1,0-1-1,15-1 1,-15 0-55,1 0 0,-1-1 1,0 0-1,0-1 0,0 0 1,13-7-1,-18 9-53,-1-1 0,1 1 0,-1-1 0,0-1 0,0 1 0,0 0 0,0-1 0,0 1 0,-1-1 0,1 0 0,-1 0 0,0 0 0,1 0 0,-1 0 0,-1 0 0,1-1 0,0 1 0,0-5 0,-1 7-25,-1-1 1,0 0-1,0 0 0,0 0 0,0 0 1,-1 0-1,1 0 0,-1 0 1,1 0-1,-1 1 0,1-1 1,-1 0-1,0 0 0,0 1 1,0-1-1,0 0 0,0 1 1,0-1-1,0 1 0,-1-1 0,1 1 1,-1 0-1,1 0 0,-1-1 1,1 1-1,-3-1 0,-2-2-42,-1 1-1,0-1 1,0 1-1,0 0 1,-12-3-1,-3 2-52,18 4 99,-1-1 0,1 0 0,-1 0 0,1 0 0,-1-1 0,1 1 0,-1-1 0,-4-3 0,6 3-8,6 2-50,9-2 11,45-6 89,-35 5-40,26-6 1,40-18-16,16-5 4,-47 23 8,-55 7 6,3 0 0,8 6 0,-1 1 40,-11-4-45,1-1 0,-1 1 0,1-1-1,-1 1 1,1 0 0,-1-1 0,1 1 0,-1 0-1,0 0 1,0 0 0,1 0 0,-1 0 0,0 0-1,0 1 1,0-1 0,0 0 0,0 1 0,0-1-1,0 2 1,5 7-30,-5-7 44,1 0 0,-1-1 0,1 1 0,-1 0 0,0 0 0,0-1 1,0 6-1,4 27 143,-2 40 0,-3-74-136,0 0 0,0 0 0,0 0 0,0 0 0,0 0 0,0 0 0,0 0 0,1 0 0,-1 0 0,0 0 0,0 0 0,1 0 0,-1 0 0,1 0 0,-1 0 0,1-1 0,-1 1 0,1 0 0,-1 0 0,1 0 0,0-1 0,0 1 0,-1 0 0,1 0 0,0-1 0,0 1 0,0-1 0,0 1 0,0-1 0,-1 1 0,1-1 0,0 0 0,0 1 0,0-1 0,0 0 0,0 0 0,0 0 0,0 0 0,0 1 0,1-2 0,-1 1 0,1 0 0,6-1 79,0-1-1,0 0 1,-1 0-1,14-6 1,-10 3-40,3-1-3,-1-1 0,1-1 0,15-12 0,-1 2-95,-10 5-10,28-26 1,-29 24 32,30-21 1,-46 36 10,-1 0 0,0 0 0,1-1 0,-1 1 0,0 0 0,1 0 0,-1-1 0,1 1-1,-1 0 1,1 0 0,-1 0 0,1 0 0,-1 0 0,0 0 0,1 0 0,-1 0 0,1 0 0,-1 0 0,2 0 0,0 6-135,-6 19-39,2-15 142,1-3 48,-4 46-55,5-48 69,0 0 1,0 0 0,1-1 0,0 1-1,0 0 1,0 0 0,0 0 0,4 7-1,-4-11-1,0 0 0,0 1 0,0-1 0,0 0 0,0 0-1,0 0 1,0 0 0,1 0 0,-1-1 0,0 1 0,0 0 0,1-1-1,-1 1 1,1 0 0,-1-1 0,0 0 0,1 1 0,-1-1-1,1 0 1,-1 0 0,1 0 0,-1 0 0,1 0 0,-1 0 0,3 0-1,3-1 34,0 0-1,-1-1 1,1 1-1,6-4 1,4-3 6,0 0 0,0-1 0,-1-1 1,-1-1-1,0 0 0,18-17 0,6-4-254,-36 29 178,0 1 1,1-1 0,-1 1 0,1 0 0,4-2 0,-8 4 7,1 0-1,-1 0 1,1-1 0,-1 1 0,1 0-1,0 0 1,-1 0 0,1 0 0,-1 0-1,1 0 1,-1 0 0,1 0 0,0 0-1,-1 0 1,1 0 0,-1 0 0,1 0-1,0 0 1,-1 1 0,1-1-1,-1 0 1,1 0 0,-1 1 0,1-1-1,-1 0 1,1 1 0,-1-1 0,1 1-1,-1-1 1,0 0 0,1 1 0,-1-1-1,0 1 1,1-1 0,-1 1 0,0-1-1,1 1 1,-1-1 0,0 1-1,0 0 1,0-1 0,0 1 0,1-1-1,-1 1 1,0 0 0,1 11 0,1 0 0,-2 0 0,0 0 0,0 0 0,-1-1 1,0 1-1,-1 0 0,-4 14 0,5-14 147,1-12-129,0 1 0,0-1 0,1 0-1,-1 0 1,0 0 0,0 0 0,0 0-1,1 0 1,-1 0 0,0 0 0,0 0-1,0 0 1,0 0 0,1 0 0,-1 0-1,0 0 1,0 0 0,0 0 0,1 0-1,-1 0 1,0 0 0,0 0 0,0 0 0,1 0-1,-1 0 1,0 0 0,0 0 0,0 0-1,0 0 1,1-1 0,-1 1 0,0 0-1,0 0 1,0 0 0,21-20 428,-18 17-450,27-36 196,-18 23-283,14-16 0,-23 28 85,0 1 0,1 0 0,-1 0 1,1 0-1,0 0 0,0 0 0,0 1 0,0 0 1,8-3-1,-11 4 1,0 1 0,0 0-1,-1-1 1,1 1 0,0 0 0,0 0 0,0 0 0,0 0 0,0 0 0,-1 0-1,1 0 1,0 0 0,0 0 0,0 0 0,0 1 0,-1-1 0,1 0-1,0 1 1,0-1 0,0 0 0,-1 1 0,1-1 0,1 2 0,-1-1-1,0 0 1,0 0 0,0 1 0,-1-1 0,1 1 0,0-1 0,0 0-1,-1 1 1,1-1 0,-1 1 0,1 2 0,0 5 2,-1-1 1,1 0-1,-2 14 1,1-21 11,-3 16-18,2-14 28,0 1-1,0 0 1,1-1 0,-1 1 0,1-1-1,0 1 1,0 0 0,2 5 0,-2-8 8,0 0 0,1-1 0,-1 1 0,1 0 0,-1-1 0,1 1 0,0-1 0,-1 1 0,1-1 0,-1 1 0,1-1 0,0 0 0,-1 1 1,1-1-1,0 0 0,0 1 0,-1-1 0,1 0 0,0 0 0,1 0 0,17 2 109,-4-5-94,-1 0 0,0 0-1,26-11 1,-15 5-62,151-64 12,-136 55 55,-6 0-103,0-1-1,-2-2 1,39-31 0,-69 51-101,-6 5 54,-12 11-16,-15 12 16,-37 24 0,-5 5 47,42-30 77,27-23 2,0 0 0,1 0 0,-1 1 1,1-1-1,0 1 0,0 0 0,-3 4 0,6-7-7,0 0 0,-1-1 0,1 1 0,0 0-1,-1-1 1,1 1 0,0 0 0,0 0-1,0-1 1,0 1 0,0 0 0,0 0 0,0-1-1,0 1 1,0 0 0,0 0 0,0-1 0,0 1-1,1 0 1,0 1 0,-1-1 1,1 0 1,0 0-1,0 0 1,0 0-1,0 0 1,0-1-1,0 1 1,1 0-1,-1-1 1,0 1-1,0 0 1,0-1-1,1 0 0,-1 1 1,0-1-1,3 1 1,1 0 42,0 0-1,1-1 1,-1 0 0,1 0-1,-1 0 1,1 0 0,-1-1 0,0 0-1,1 0 1,-1 0 0,0-1 0,0 1-1,0-1 1,0-1 0,0 1-1,0-1 1,4-3 0,-3 2-40,0 0 0,-1-1 0,0 0 0,0 0 0,0 0 0,-1 0 0,0-1 0,0 0 0,0 0 0,-1 0 0,1 0 0,2-10 0,-3 8-85,0-1 0,-1 0 1,0-1-1,0 1 0,0-16 0,-3 29-41,1 0 0,-1 0 0,0 0 0,-3 7 0,-2 7-19,-3 19 3,-18 67-53,-9 40 102,-3 11 217,27-116-55,-32 71 1,36-95-52,-1 0 1,0 0 0,0-1 0,-24 24 0,25-29 60,0-2 0,0 1 0,-1-1 0,0-1 0,-1 1 0,1-2 0,-1 1 0,-15 5 1,21-9-61,0-1 0,-1 0 0,1 1 0,0-1 0,-1 0 0,1-1 0,-1 1 0,1-1 0,-1 0 0,1 0 0,-1-1 0,1 1 0,-1-1 0,1 0 0,-1 0 1,1 0-1,0-1 0,0 1 0,0-1 0,0 0 0,-6-4 0,4 1-5,1 1 1,0-1 0,0 0-1,1 0 1,-1 0 0,1-1-1,0 0 1,-3-6-1,-1-2-20,1-1 0,-6-20 0,6 14 3,1 0 0,1-1 0,1 0 0,1 0 0,-1-36 0,4 42-28,0 1 0,1-1 0,1 1 0,3-16 0,-3 23 2,0 1 0,0-1 0,1 1 0,0 0 0,0 0 0,1 0 0,0 0 0,0 1 0,1-1 0,9-9 0,-3 5-28,2 1 0,-1 0 1,1 1-1,22-11 1,62-25-1797,-25 18-3693,-39 18-121,-30 8 4800,17-4-2728</inkml:trace>
</inkml:ink>
</file>

<file path=ppt/ink/ink2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11:51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146 121 7456,'-95'-54'3392,"73"33"-2944,11 8-1216,8 5 320,-8-8-3712,8 7 2336</inkml:trace>
</inkml:ink>
</file>

<file path=ppt/ink/ink2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11:51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51 9056,'-47'-51'4096,"30"57"-3456,20-6-704,11 0 32,5 0 32,15 0-3168,9 7 1728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3:10:42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591 98 4480,'-3'-3'470,"0"-1"1,0 1-1,-1-1 0,1 1 1,-1 0-1,0 0 1,0 1-1,0-1 0,0 1 1,0 0-1,0 0 0,-1 0 1,1 0-1,-9-1 1,0 2 625,0 0 0,0 0 0,-23 3 0,31-1-956,-1 0 0,0 1 0,0-1 0,0 1 0,1 0 0,-1 1 1,1 0-1,0 0 0,0 0 0,-10 7 0,-6 9 329,0 1 0,-36 45 0,-26 53 411,57-79-661,-88 148 565,104-166-733,2 1-1,0 0 1,1 0-1,1 0 1,-3 29-1,4-3 127,0 67-1,5-85-93,2 0 1,1 0-1,1 0 0,1 0 0,2-1 0,1 0 0,1 0 0,2-1 0,1 0 0,0-1 1,33 49-1,-25-49 97,1 0 0,1-2 0,41 38 0,-53-55-119,0-1 1,1 0-1,0 0 1,0-1-1,1-1 1,-1 1 0,1-2-1,22 6 1,-9-5 100,-1-2 1,1 0 0,34-1 0,-28-2-82,0-2-1,0-1 1,0-1-1,0-2 1,-1-1-1,0-2 1,-1 0 0,53-25-1,-67 25-33,0 0-1,-1-1 1,1-1 0,-2 0-1,0-1 1,0 0-1,20-27 1,-14 14 46,-1-2 1,-2-1-1,17-36 1,-11 12 102,23-83 0,-44 130-183,11-33 34,-3-1 0,-1 0 1,-1-1-1,-3 0 0,0-74 0,-7 52-67,-3-1 0,-2 1 0,-22-78 0,25 121-41,-2 0 0,0 1 0,-1 0 0,0 0 0,-2 1 0,-21-30 0,23 37-18,0 0 1,-1 0-1,0 1 0,-1 0 1,0 0-1,0 1 0,-12-6 1,3 3-78,0 2 0,0 1 0,-31-10 0,23 11-18,0 0 0,0 2 1,-1 1-1,-37 0 0,45 4-386,-1 0 0,0 2 0,1 0 0,0 1 0,-1 1 0,-31 11 0,45-12 82,0 0 1,1 0-1,0 1 1,0-1-1,0 1 1,0 0-1,0 1 1,1 0-1,0 0 0,0 0 1,0 0-1,-6 10 1,-13 29-2172,23-42 2541</inkml:trace>
</inkml:ink>
</file>

<file path=ppt/ink/ink2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11:54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0 887 1824,'0'0'4288,"5"-6"-651,10-17-2207,2 1 0,32-33 0,8-10-291,-33 34-545,-1-1 0,20-39-1,-28 49-257,-7 19-261,-8 4-73,0-1 0,0 1 0,0 0 0,0 0 0,1-1 0,-1 1 0,0 0-1,0 0 1,0-1 0,0 1 0,-1 0 0,1 0 0,0-1 0,0 1 0,0 0 0,-1 0 0,1-1 0,-1 2 0,0 2-2,-2 18 1,2-14 2,-1 1 1,-4 15-1,0-5 120,1 0-1,1 0 1,1 0 0,-1 39-1,4-56-86,0 1 0,0-1 0,0 1 0,0-1 0,0 1 0,1-1 0,-1 1 0,1-1 0,0 1 0,0-1-1,0 0 1,0 1 0,0-1 0,0 0 0,1 0 0,-1 0 0,3 3 0,-2-3 21,1-1 0,-1 1 1,0-1-1,1 0 0,-1 0 1,1 0-1,-1 0 1,1 0-1,0-1 0,-1 1 1,1-1-1,0 0 0,-1 0 1,1 0-1,0 0 0,3 0 1,25-5 59,-1-1 1,-1-1-1,45-18 1,-46 16-28,134-54 224,-150 58-248,-1-1 0,18-12 0,-26 16-43,1-1 0,0 0-1,-1 0 1,0 0 0,0-1 0,0 1-1,0-1 1,0 1 0,-1-1 0,3-6-1,-4 8-41,0 1 0,-1-1 0,1 0 0,-1 0 0,1 0 0,-1 1 0,0-1 0,0 0 0,0 0 0,0 0 0,0 0 0,0 1 0,-1-1 0,1 0 0,0 0 0,-1 1 0,0-1 0,1 0 0,-1 0 0,0 1 0,0-1 0,0 1 0,0-1 0,0 1 0,0-1 0,0 1 0,-1 0 0,1-1-1,0 1 1,-1 0 0,1 0 0,-1 0 0,1 0 0,-1 0 0,0 0 0,1 1 0,-1-1 0,0 1 0,0-1 0,1 1 0,-1-1 0,0 1 0,-3 0 0,-2 1-30,0 0-1,0 0 1,0 1-1,0 0 1,0 0 0,0 0-1,0 1 1,-7 5-1,-3 1 14,1 1-1,-15 12 0,27-19 32,0 1-1,0-1 1,1 1-1,-1-1 1,1 1-1,0 0 0,0 0 1,0 1-1,1-1 1,-1 1-1,1-1 0,0 1 1,0 0-1,1-1 1,-2 7-1,3-7 13,0 0 0,-1 0 1,1 0-1,1 0 0,-1 0 0,1 0 0,-1-1 0,1 1 0,0 0 0,1 0 1,-1 0-1,1 0 0,-1-1 0,1 1 0,0-1 0,0 1 0,1-1 0,-1 0 1,5 4-1,-1-1 31,1 0 1,-1 0 0,1-1 0,1 0-1,-1-1 1,0 1 0,1-1 0,0-1-1,0 0 1,0 0 0,1 0 0,-1-1-1,1 0 1,-1-1 0,1 0 0,-1 0 0,1-1-1,13-1 1,-3-1 43,0-1 0,0 0 0,0-1 0,0-2 0,-1 0 0,0-1 0,24-12 0,61-37 32,44-22-20,-109 59-84,-28 13-59,0 0 1,1 1-1,0 1 0,0 0 0,0 0 1,15-2-1,12 5-122,-112 17 662,46-8-452,-48 21-1,63-23-66,2 0-1,-1 0 1,1 2-1,0-1 0,0 1 1,-14 15-1,21-18 32,1-1 0,-1 1 0,1 0 0,0 0 0,0 0-1,0 1 1,1-1 0,0 1 0,0-1 0,0 1 0,1 0 0,0 0-1,0-1 1,0 10 0,1-12 17,0 1 0,0-1 0,0 1 0,1 0 0,-1-1 0,1 1 1,0-1-1,0 0 0,0 1 0,0-1 0,1 0 0,0 1 0,-1-1 0,1 0 0,0 0 0,0 0 0,1-1 0,-1 1 0,1 0 0,-1-1 0,1 0 0,0 0 0,0 1 0,5 1 0,-2-1 15,1 0 0,0-1-1,1 0 1,-1 0-1,0-1 1,0 0 0,1 0-1,-1-1 1,1 0 0,8-1-1,9-2 154,41-10 1,117-43 77,-38-8 60,-111 48-236,-32 15-95,9-4-4,0 0-1,0-1 1,0 0 0,-1-1 0,0 0 0,15-14 0,-21 16-216,-8 6 4,-9 8 64,6-3 147,1 1-1,-1 0 0,1 0 0,1 0 0,-1 1 0,1 0 1,-7 15-1,10-19 22,1 0 1,0 0-1,-1 0 1,2 0-1,-1 0 1,0 0-1,1 0 1,-1 8-1,2-10-1,-1 1-1,1-1 0,-1 1 0,1-1 1,-1 1-1,1-1 0,0 0 0,0 1 1,1-1-1,-1 0 0,0 0 1,1 0-1,-1 0 0,1 0 0,3 3 1,-4-4 6,1 1-1,0-1 1,0 1 0,0-1 0,0 0 0,0 0 0,0 0 0,0 0 0,1 0 0,-1-1 0,0 1 0,0-1-1,1 1 1,-1-1 0,4 0 0,-2 0 24,0 0-1,0-1 0,1 0 1,-1 0-1,0 0 1,0 0-1,8-4 0,-3 1 23,-1-1-1,1 0 0,-1-1 0,0 0 0,-1 0 0,12-13 0,-13 12-16,0 0 0,-1 0 0,0 0 0,0-1 0,4-8 0,-8 14-44,0 0-1,0 0 1,-1 0-1,1 0 1,0 0-1,-1 0 1,1 0-1,-1-1 0,0 1 1,1 0-1,-1-1 1,0 1-1,0 0 1,-1 0-1,1-1 1,0 1-1,-1 0 1,0 0-1,1 0 1,-1 0-1,0-1 1,0 1-1,0 0 1,0 0-1,-3-3 1,1 2-41,-1-1 0,0 1-1,0-1 1,0 1 0,0 0 0,0 0 0,-1 1 0,1-1 0,-1 1 0,-9-3 0,12 5 18,-1-1 0,0 0 0,0 1 0,0 0 0,1 0 1,-1 0-1,0 0 0,0 0 0,0 1 0,0-1 0,1 1 0,-1-1 0,0 1 0,1 0 0,-1 0 0,0 1 1,1-1-1,-1 0 0,1 1 0,0 0 0,-4 2 0,3-1-32,2-3 50,0 1 0,1-1 0,-1 1 0,0 0 0,1-1 0,-1 1 0,0 0 0,1 0 0,-1-1 0,1 1 0,-1 0 0,0 2 0,1-3 6,0 1 0,0 0 1,0 0-1,1 0 0,-1-1 1,0 1-1,0 0 0,1-1 1,-1 1-1,0 0 0,1 0 0,-1-1 1,1 1-1,-1-1 0,1 1 1,-1 0-1,1-1 0,0 1 0,-1-1 1,1 1-1,-1-1 0,2 1 1,0 1 4,1-1 1,-1 0 0,1 1 0,0-1 0,0 0 0,-1 0-1,1 0 1,0-1 0,0 1 0,0-1 0,6 1-1,36-3 83,-35 1-65,262-36 179,-92 10-200,-159 27-95,-46 34 38,2-9 158,10-11-77,1 0 0,-18 25 1,28-35 8,0-1 1,0 1 0,0-1-1,0 1 1,1 0 0,-1 0 0,1 0-1,0 0 1,0 0 0,1 0 0,-1 0-1,1 0 1,0 0 0,0 0 0,0 0-1,0 0 1,2 6 0,-2-9-22,1 0-1,-1 0 1,0 0 0,1 0 0,-1 0-1,1-1 1,-1 1 0,1 0 0,-1 0-1,1 0 1,0-1 0,-1 1 0,1 0-1,0-1 1,-1 1 0,1-1 0,0 1-1,0-1 1,0 1 0,-1-1 0,1 1-1,0-1 1,0 0 0,0 0 0,0 1-1,0-1 1,0 0 0,0 0 0,0 0-1,0 0 1,0 0 0,0 0 0,1-1-1,3 1 8,0-2-1,0 1 0,0-1 0,8-3 0,-12 4-23,17-8 49,0-1 1,23-18-1,-14 9 21,1-1-27,-2-2 1,32-32-1,-27 24-79,14-17 123,41-56 0,-42 50-55,99-134-57,10-11 185,-141 184-162,-7 8-22,0 1 0,0-1 0,0 0-1,-1 0 1,0 0 0,0-1 0,-1 1 0,4-10 0,-7 16 11,0-1 1,0 1-1,0-1 1,1 1 0,-1 0-1,0-1 1,0 1-1,0-1 1,0 1-1,0-1 1,0 1-1,0-1 1,0 1-1,0-1 1,-1 1-1,1-1 1,0 1-1,0-1 1,0 1-1,0 0 1,-1-1 0,1 1-1,0-1 1,-1 1-6,0 0 0,0-1 1,0 1-1,0 0 0,0 0 1,0 0-1,0 0 1,0 1-1,1-1 0,-1 0 1,0 0-1,0 1 0,0-1 1,0 0-1,0 1 1,1-1-1,-1 1 0,-1 0 1,-11 6-57,0 0 0,1 1 1,-12 10-1,-6 8 64,1 1 1,1 2-1,-40 53 0,38-40 89,2 1 1,1 2-1,3 1 0,1 0 0,-20 63 1,38-94-17,1-1-1,1 1 1,0 0 0,1-1 0,-1 31 0,3-40-29,1 1 0,-1-1 0,1 0-1,0 0 1,0 0 0,1 0 0,0 0 0,0 0 0,0 0 0,0 0-1,1-1 1,-1 1 0,1-1 0,0 0 0,1 0 0,-1 0-1,1 0 1,0 0 0,0-1 0,6 5 0,-2-4 67,0 1 0,0-2 0,0 1 0,1-1 0,-1 0 0,1-1 0,0 0 0,0 0 0,12 0 0,3-1-15,0-1-1,32-3 0,-2-5-877,-5 1-2059,-3 4-5012</inkml:trace>
</inkml:ink>
</file>

<file path=ppt/ink/ink2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11:54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86 9888,'-37'-38'4480,"23"20"-3904,3 9 1183,11 6-1087,-3-9-192,3 6-320</inkml:trace>
</inkml:ink>
</file>

<file path=ppt/ink/ink2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11:57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28 2144,'5'-9'10938,"-20"14"-6645,15-4-4248,0-1 0,-1 1-1,1 0 1,0 0 0,0 0-1,-1 0 1,1 0 0,0-1-1,0 1 1,0 0 0,0 0-1,0 0 1,0 0 0,0 0-1,1 1 1,0-1-56,5-1 97,57-5 466,-32 1-438,243-14-39,-29 25 113,-217-5-67,-14-1-131,46 1 130,-54-3-61,1 1 0,-1-1 0,1 0 0,-1 0 0,0 0 0,11-5 0,-6-1 8,-10 6-65,-1 1 0,1-1 0,-1 1 0,1 0 0,-1-1 1,1 1-1,-1-1 0,1 1 0,-1 0 0,1-1 0,0 1 1,-1 0-1,1 0 0,0-1 0,-1 1 0,1 0 0,0 0 1,-1 0-1,1 0 0,0 0 0,-1 0 105,0 2 15,-5 11-87,1-5-80,-2 5 70,0 1 1,-1-1 0,-1-1-1,0 1 1,-1-1-1,0-1 1,-1 0 0,0 0-1,-21 17 1,-9-1 87,-79 40 0,100-57-73,-23 12 142,1 2-1,-73 54 0,84-53-49,0 1-1,2 2 1,2 0 0,0 2-1,-31 49 1,38-49 102,11-19-194,1 0 1,0 0 0,1 0-1,-6 17 1,12-27-39,0-1 0,-1 1 0,1 0 0,0-1 0,0 1 0,0 0 0,0-1 0,-1 1 0,1 0 0,0 0 0,0-1 0,0 1 0,1 0 0,-1-1 0,0 1 0,0 0 1,0 0-1,0-1 0,1 1 0,-1 1 0,1-1 51,-1 7 566,20-24-129,14-9-453,0 0-1,2 3 0,0 1 0,59-24 1,-78 37-73,1 1 1,-1 1 0,2 1-1,30-5 1,-40 8 24,0 1 0,0 1 0,0 0 0,1 0 0,-1 1 0,0 0 0,0 0 0,0 1-1,0 1 1,0-1 0,11 6 0,-16-6 19,0 1 1,0-1-1,0 1 0,0 0 0,-1 0 0,1 1 1,-1-1-1,0 1 0,5 6 0,0 4 55,11 21 0,-14-26-31,0 4 110,0 1 0,0-1 0,-1 1 0,-1 0 0,2 15-1,-3-16-21,2-2 13,-3-9 769,11-11-11155,-9 9 8716,0 0-1,0 0 0,0 0 0,6 1 1,5 2-1983</inkml:trace>
</inkml:ink>
</file>

<file path=ppt/ink/ink2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11:58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15 5632,'-7'-14'1834,"7"14"-1776,0 0-1,-1-1 0,1 1 1,0 0-1,0 0 0,-1 0 1,1 0-1,0 0 0,-1 0 0,1 0 1,0 0-1,0 0 0,-1 0 1,1 0-1,0 0 0,-1 0 1,1 0-1,0 1 0,0-1 0,-1 0 1,1 0-1,0 0 0,0 0 1,-1 0-1,1 1 0,0-1 1,0 0-1,-1 0 0,1 0 0,0 1 1,0-1-1,-2 1 1240,5 36 2570,-11 173 1914,10-162-5456,-1-11-133,3-16 344,2-11-1124,-6-10 439,0 0 1,1 1 0,-1-1-1,0 0 1,1 0 0,-1 0-1,0 0 1,1 1-1,-1-1 1,0 0 0,1 0-1,-1 0 1,0 0-1,1 0 1,-1 0 0,1 0-1,-1 0 1,0 0 0,1 0-1,-1 0 1,0 0-1,1-1 1,-1 1 0,0 0-1,1 0 1,-1 0-1,6-4-3765,2 3 1237</inkml:trace>
</inkml:ink>
</file>

<file path=ppt/ink/ink2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11:58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75 7872,'-12'-6'2560,"12"6"-2527,0 0 0,0 0 0,-1-1 1,1 1-1,0 0 0,0 0 0,0 0 1,0 0-1,-1 0 0,1-1 0,0 1 1,0 0-1,0 0 0,0 0 0,0 0 1,0-1-1,-1 1 0,1 0 0,0 0 1,0 0-1,0-1 0,0 1 0,0 0 1,0 0-1,0-1 0,0 1 0,0 0 0,0 0 1,0-1-1,-2-6-28,-2-17 2482,4 23-2371,0 0 1,0 0 0,0 0-1,0 0 1,0 0 0,0 0-1,1 0 1,-1 0-1,0 1 1,1-1 0,-1 0-1,0 0 1,1 0 0,-1 0-1,1 1 1,0-1 0,-1 0-1,1 0 1,0 1 0,-1-1-1,1 1 1,0-1 0,0 0-1,0 0 1,4-1 12,0 0-1,1 1 1,-1-1 0,0 1 0,1 0 0,-1 0-1,1 1 1,-1-1 0,0 1 0,1 0 0,-1 1-1,1-1 1,-1 1 0,1 0 0,-1 1-1,6 2 1,12 4 177,-1 1-1,29 16 0,-37-17-45,-3-2-44,0 0-1,-1 1 1,15 12 0,-21-16-94,0 1-1,0 0 1,-1 0 0,1 0 0,-1 1 0,0-1-1,0 1 1,0 0 0,-1-1 0,3 9 0,-4-10-65,0 0 1,-1 0 0,0 0 0,0-1-1,0 1 1,0 0 0,0 0 0,0 0-1,-1 0 1,1 0 0,-1 0-1,0-1 1,0 1 0,0 0 0,0-1-1,-1 1 1,1-1 0,0 1 0,-1-1-1,0 1 1,-2 2 0,-2 1 74,0-1 1,0 1-1,0-1 1,0 0-1,-1 0 0,-13 7 1,5-6-85,0 0-1,0-1 1,-1 0 0,1-2-1,-1 1 1,0-2 0,0 0-1,-25-1 1,25-1-1044,0-1-1,-23-5 1,23 1-855</inkml:trace>
</inkml:ink>
</file>

<file path=ppt/ink/ink2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11:59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31 3904,'-12'-4'1999,"12"4"-1913,0 0 0,-1 0 0,1-1 0,0 1 0,0 0-1,-1 0 1,1 0 0,0 0 0,0 0 0,-1 0 0,1 0 0,0 0 0,0-1 0,-1 1 0,1 0 0,0 0-1,0 0 1,-1 0 0,1 0 0,0 0 0,0 0 0,-1 1 0,1-1 0,0 0 0,-1 0 0,1 0 0,0 0-1,-1 0 1,-1 1 1007,-1-1 0,1 1-1,-1-1 1,1 0-1,-1 0 1,1 0-1,-3-1 1,2 1-42,-2 0 763,8 0-300,3-4-1167,-1 2-306,0 1 0,1 0 1,-1 1-1,1-1 1,-1 1-1,1 0 0,-1 1 1,7 0-1,14 1-29,380-2 1753,-400 0-1718,0 0 1,0-1-1,0 0 1,-1 0-1,1 0 0,0-1 1,0 1-1,7-5 1,-10 4 49,-3 2-239,0-1 0,0 1 0,0 0 0,0 0 0,0 0 0,0 0 0,0-1-1,0 1 1,0 0 0,0 0 0,0 0 0,0-1 0,0 1 0,0 0-1,0 0 1,0 0 0,0-1 0,0 1 0,0 0 0,0 0 0,0 0 0,0 0-1,0-1 1,0 1 0,0 0 0,-3-2-1706</inkml:trace>
</inkml:ink>
</file>

<file path=ppt/ink/ink2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11:59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30 5152,'-18'17'9066,"23"-17"-5578,94-8 1328,113-19-2476,-146 16-2141,-31 10-1229,-32 1 294</inkml:trace>
</inkml:ink>
</file>

<file path=ppt/ink/ink2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12:00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311 130 2400,'0'-1'37,"0"1"1,-1 0 0,1 0-1,0-1 1,0 1-1,-1 0 1,1-1-1,0 1 1,0 0-1,0-1 1,0 1-1,0 0 1,0-1-1,0 1 1,-1 0-1,1-1 1,0 1 0,0-1-1,0 1 1,1 0-1,-1-1 1,0 1-1,0 0 1,0-1-1,0 1 1,0 0-1,0-1 1,0 1-1,1 0 1,-1-1 0,0 1-1,0 0 1,0-1-1,1 1 1,-1-1 50,1 1 0,0 0 0,-1 0 0,1 0 1,0 0-1,-1-1 0,1 1 0,0 0 0,-1 0 0,1 0 1,0 0-1,-1 0 0,1 0 0,0 1 0,-1-1 0,1 0 1,0 0-1,-1 0 0,2 1 0,-2 0 186,1-1 0,0 1 0,-1-1 0,1 1 1,-1 0-1,1 0 0,-1-1 0,1 1 0,-1 0 0,0 0 0,1-1 0,-1 1 0,0 0 0,0 0 0,1 0 0,-1 0 0,0 1 0,2 17 1454,-2-17-1559,-1 0-1,1 1 1,-1-1-1,1 1 1,-1-1 0,0 0-1,0 1 1,0-1-1,0 0 1,-1 0-1,1 0 1,0 0-1,-1 0 1,1 0 0,-1 0-1,0-1 1,0 1-1,0 0 1,1-1-1,-1 1 1,-5 1-1,2 1 44,-1 0-78,1-1 0,-1 0 0,-1 0 0,1 0 0,0-1 0,-1 0 0,1 0 0,-1-1 0,1 1 0,-1-1 0,0-1 0,1 0 0,-1 1 0,0-2 0,-9-1 0,1 0 54,0-1 1,1 0-1,-1-1 1,1-1-1,-22-10 1,30 12-150,0-1 0,0 1 0,0-1 0,0 0 0,1 0-1,-1 0 1,1-1 0,1 0 0,-1 0 0,-5-8 0,8 11-40,1-1 1,0 1-1,0 0 0,0 0 0,0-1 1,0 1-1,1-1 0,-1 1 0,1-1 0,-1 1 1,1-1-1,0 1 0,0-1 0,0 1 1,0-1-1,1 1 0,-1-1 0,1 1 1,-1-1-1,1 1 0,0 0 0,0-1 0,0 1 1,0 0-1,0-1 0,1 1 0,-1 0 1,1 0-1,2-3 0,2-1 21,0 1-1,0-1 1,1 1-1,0 1 1,0-1-1,0 1 1,0 0-1,1 1 1,-1-1-1,11-2 1,-6 3 10,1 0 0,-1 0 1,1 1-1,-1 1 0,1 0 0,13 1 1,-19 0 5,1 1 0,-1 0 1,0 1-1,0 0 0,0 0 0,-1 0 1,1 1-1,0 0 0,-1 0 1,0 1-1,0-1 0,0 1 1,9 8-1,-11-8 40,0 0 1,0 0-1,0 1 0,-1 0 1,1-1-1,-1 1 0,0 0 1,-1 1-1,1-1 0,-1 0 1,0 1-1,-1 0 1,1-1-1,-1 1 0,0 0 1,0-1-1,-1 9 0,-1 13 272,-1 1-1,-2-1 1,0 0-1,-2 0 0,-13 37 1,3-22-225,-2 0 0,-34 60 0,-8-10 315,49-78-466,-1 0 0,0 0 0,-1-1 0,-15 11 0,20-17-3934,17-13-1547,9-2 2213</inkml:trace>
</inkml:ink>
</file>

<file path=ppt/ink/ink2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12:00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66 8128,'0'-1'165,"-1"1"1,1-1 0,0 0 0,0 1-1,0-1 1,-1 1 0,1-1 0,0 1-1,-1-1 1,1 1 0,-1-1 0,1 1-1,0 0 1,-1-1 0,1 1 0,-1-1-1,1 1 1,-1 0 0,1-1 0,-1 1-1,1 0 1,-1 0 0,0 0-1,1-1 1,-1 1 0,1 0 0,-1 0-1,1 0 1,-2 0 0,0 0 150,0 1 1,-1 0-1,1 0 1,0-1-1,0 1 1,0 0-1,-3 2 1,-18 11 706,0 1 1,-37 31 0,52-39-873,0 1 0,1 0 0,0 1-1,0-1 1,1 1 0,0 1 0,0-1 0,1 1-1,1 0 1,-5 12 0,5-7 16,0 1 0,1-1 0,0 1 0,2 0 0,0 0 0,0 0 0,1-1 0,5 29 0,-4-37-90,0 0 1,1 1-1,0-1 1,0 0-1,1 0 1,0 0-1,0 0 1,1 0-1,0-1 1,0 1-1,0-1 1,1 0-1,0 0 1,0-1-1,1 0 1,-1 0 0,1 0-1,0 0 1,1-1-1,8 5 1,-5-5-6,-1-1 0,1 0 1,-1 0-1,1-1 1,0 0-1,0-1 0,0 0 1,0-1-1,0 0 1,0-1-1,0 1 1,0-2-1,0 0 0,0 0 1,0-1-1,-1 0 1,1 0-1,-1-1 0,0 0 1,0-1-1,0 0 1,-1-1-1,0 1 0,0-1 1,9-10-1,2-3-40,-2 0 0,0-1 0,-1-1 0,-1-1 0,0-1 0,-2 1 0,-1-2 0,16-43 0,-26 60 2,0 1 0,0-1 0,0 0 0,-1 0 0,0 0 1,0 0-1,-1 0 0,0 0 0,0 0 0,0 0 0,-1 0 0,-2-10 0,0 4-3,0-1 1,-1 1 0,-7-15-1,9 22-34,-1 1-1,0-1 0,0 1 0,-1 0 1,1 0-1,-1 0 0,0 0 0,0 1 1,-1-1-1,-7-5 0,3 5-53,-1 0 0,1 0 0,-1 1-1,0 1 1,0-1 0,0 2 0,0-1 0,-1 1-1,1 1 1,-19 0 0,12 1-49,-1 1 1,1 1-1,0 1 1,-21 6-1,-12 8-97</inkml:trace>
</inkml:ink>
</file>

<file path=ppt/ink/ink2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12:18.58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13 192 3072,'0'0'7573,"-5"0"-4938,4-1-2547,1 1 1,-1 0-1,1 0 0,0 0 1,-1 0-1,1-1 1,-1 1-1,1 0 1,0 0-1,-1-1 1,1 1-1,0 0 1,0 0-1,-1-1 0,1 1 1,0 0-1,-1-1 1,1 1-1,0-1 1,0 1-1,0 0 1,0-1-1,-1 1 1,1-1-1,0 1 1,0 0-1,0-1 0,0 1 1,0-1-1,0 1 1,0-1-1,9-16 1318,-8 16-1456,1-2 134,1 0 0,0-1-1,0 1 1,0 1 0,6-6 0,10-9 128,-9 7-135,1 1 0,0 0 1,0 0-1,1 1 0,0 1 0,14-7 1,81-29 616,-90 36-591,-13 6-91,-1 0 0,1 0 0,-1 0 0,1 0 0,-1 0 0,1 1 0,-1 0 0,1 0 0,-1 0 0,1 0 0,0 0 0,3 1 0,-5 0 3,0 0-1,0 0 1,0-1 0,0 1 0,0 1 0,-1-1-1,1 0 1,0 0 0,-1 1 0,1-1 0,-1 0-1,1 1 1,-1 0 0,0-1 0,1 1 0,-1 0 0,0 0-1,0 0 1,0-1 0,-1 1 0,1 0 0,0 2-1,1 6 30,0 0 0,-1 0 0,-1 0 0,1 0 0,-2 0 0,1 0 0,-3 11 0,0 15 116,2-9 0,1 0-1,8 52 0,-5-64-56,0 1 0,1-1 0,1 0 1,0 0-1,1 0 0,11 18 0,-14-29-7,-1 1 0,1-1 0,1 0 0,-1 0 0,1-1-1,4 5 1,-7-7-68,0-1-1,0 1 1,0 0 0,0 0-1,0-1 1,0 1 0,0 0-1,0-1 1,1 1 0,-1-1-1,0 1 1,0-1 0,1 0-1,-1 0 1,0 0 0,0 1-1,1-1 1,-1 0 0,0 0-1,1-1 1,-1 1 0,0 0-1,0 0 1,1-1 0,-1 1-1,0-1 1,2 0 0,0-1 34,0-1 0,0 0 1,0 0-1,0 0 0,0 0 1,-1 0-1,1-1 0,1-3 1,16-31 146,-19 35-201,14-31 97,-2 0-1,-1-1 0,-2-1 1,-1 1-1,-2-2 1,3-37-1,-6-11 40,-4 84-147,0 1 0,0 0 0,0-1 0,0 1-1,0-1 1,0 1 0,0-1 0,0 1 0,0-1 0,0 1 0,0-1 0,0 1 0,1 0 0,-1-1 0,0 1-1,0-1 1,0 1 0,1 0 0,-1-1 0,0 1 0,0-1 0,1 1 0,-1 0 0,0-1 0,1 1-1,-1 0 1,0 0 0,1-1 0,7 3 4,-6-1 19,115 24 1238,-112-24-1232,0-1 0,0 1 0,0-1 0,0-1 0,0 1 0,6-2 0,-2 0-208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02:51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53 125 2144,'3'-5'716,"-7"5"-71,2 0-19,6-3 214,-4 2-752,0 1 1,1 0 0,-1 0-1,0-1 1,0 1 0,1 0-1,-1-1 1,0 1 0,0 0-1,0-1 1,1 1 0,-1 0-1,0-1 1,0 1 0,0 0-1,0-1 1,0 1 0,0-1 0,0 1-1,0 0 1,0-1 0,0 1-60,0 0 0,0-1 0,0 1 0,0 0 0,0 0 0,0 0 0,0 0 0,0 0 0,0 0 0,0-1 0,0 1 0,0 0 0,0 0 0,0 0 0,0 0 0,0 0 0,0 0 0,0 0 0,-1-1 0,1 1 0,0 0 0,0 0 0,0 0 0,0 0 0,0 0 0,0 0 0,0 0 0,-1 0 0,1 0 0,0 0 0,0 0 0,0 0 0,0 0 0,0 0 0,0 0 0,-1 0 0,1 0 0,0 0 0,0 0 0,0 0 0,0 0 0,0 0 0,0 0 0,-1 0 1,1 0-1,0 0 0,0 0 0,0 0 0,0 0 0,0 0 0,0 0 0,0 0 0,-1 0 0,1 0 0,0 1 0,0-1 0,1 69 1725,-1 430 428,-15-226-1153,13-219-370,4-41 2015,-4-18-2583,0 0 0,0-1-1,1 1 1,0 0 0,0-1-1,0 1 1,0-1 0,1-6 0,-2-14 31,-11-113-191,6 43 143,3 19-293,3 54 148,1-1-1,4-33 0,1 3-33,-5 36 86,2-17-90,1 0 0,8-37 0,-11 69 107,7-29-142,1-1 0,2 2 1,23-53-1,-28 75 100,0 0-1,1 0 1,0 0 0,1 0 0,0 1 0,12-12 0,-13 15 39,1 0 0,-1 1 0,1 0 1,0 0-1,0 0 0,0 1 0,0 0 0,1 0 1,-1 1-1,9-2 0,-2 1-6,0 2-1,-1-1 1,1 2 0,0 0-1,-1 0 1,1 1 0,16 4-1,-21-3 1,0 0 0,-1 1 0,1 0 0,-1 0 0,0 1 0,0 0 0,0 0 0,-1 1 0,1 0 0,-1 1 0,0-1 0,7 9 0,-3-2 55,-2 1 0,1 0 0,-1 1 0,-1 0 0,-1 0 0,0 1 1,-1 0-1,0 0 0,-1 0 0,-1 1 0,0 0 0,-2 0 0,1 0 1,-2 0-1,0 0 0,-1 0 0,-4 32 0,3-42 34,-1 0 0,1 0-1,-1 0 1,-1-1 0,1 1 0,-1 0 0,0-1-1,0 0 1,-1 0 0,1 0 0,-6 6-1,6-8 6,-1 1-1,0-1 1,1 0-1,-1-1 0,0 1 1,0-1-1,0 1 1,-1-1-1,1 0 0,-6 1 1,-6 2 179,-24 3 0,36-8-258,-52 7 191,-111-1-1,106-2-524,59-4 327,0 0 0,1 0 0,-1 0 0,1 1 0,-1-1 0,1 1 0,-1-1 0,1 1 0,-1-1 0,1 1 0,0 0 0,-1-1 0,1 1 0,0 0 0,0 0 0,-1 0 0,1 0 0,0 0 0,0 1 0,-1 1 0,1-2-128,1-1 0,-1 1 0,1 0 0,0 0-1,-1 0 1,1 0 0,0 0 0,0-1 0,0 1 0,-1 0 0,1 0 0,0 0 0,0 0 0,1 2 0,-1-2-292,0 0-1,0 0 1,1 0 0,-1 0-1,1 0 1,-1 0 0,1 0-1,-1 0 1,1-1 0,0 1 0,-1 0-1,1 0 1,0 0 0,1 1-1,9 7-3986,2 2 1450</inkml:trace>
</inkml:ink>
</file>

<file path=ppt/ink/ink2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12:22.67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60 25 2560,'0'0'832,"0"8"1109,0-8-1804,0 0 0,0-1 0,-1 1 0,1 0-1,0-1 1,0 1 0,-1 0 0,1-1 0,0 1 0,0 0 0,-1 0-1,1-1 1,0 1 0,-1 0 0,1 0 0,0-1 0,-1 1 0,1 0 0,-1 0-1,1 0 1,0 0 0,-1 0 0,1 0 0,-1 0 0,1 0 0,0 0-1,-1 0 1,1 0 0,-1 0 0,1 0 0,0 0 0,-1 0 0,1 0-1,-1 0 1,1 0 0,-21 5 3032,12 5-1926,3-7 234,-6 0 1182,13-1-1972,5-2 927,34 1-1110,0-3 0,0-1 0,44-10 0,-51 8-265,0 1 1,1 2-1,59 3 0,-26 0 228,-50-5-302,-11 4-80,-6 1-197,-10-14-6016,10 12 5825,0 1-1,-1-1 0,1 1 0,0-1 0,-1 1 0,1-1 1,0 1-1,-1-1 0,1 1 0,-1 0 0,1-1 0,0 1 1,-1 0-1,1-1 0,-1 1 0,1 0 0,-1 0 1,0-1-1,1 1 0,-1 0 0,1 0 0,-1 0 0,1 0 1,-1 0-1,1 0 0,-1 0 0,0 0 0,1 0 0,-1 0 1,1 0-1,-1 0 0,0 0 0,-1 3-2085</inkml:trace>
</inkml:ink>
</file>

<file path=ppt/ink/ink2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12:23.20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13 131 2304,'-13'-19'19040,"19"18"-16931,16-5-1664,36-13 588,114-21 0,-143 34-987,61-14-73,-79 17-1535,-1 0-1,0 0 0,15-8 1</inkml:trace>
</inkml:ink>
</file>

<file path=ppt/ink/ink2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12:28.08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31 301 1728,'0'5'415,"0"3"261,0-8-614,-1 0-1,1 0 1,0 0-1,0 0 1,-1 0 0,1 0-1,0 0 1,0 0 0,-1 0-1,1 0 1,0 0-1,0 0 1,0 0 0,-1 0-1,1-1 1,0 1 0,0 0-1,0 0 1,-1 0-1,1 0 1,0-1 0,0 1-1,0 0 1,0 0 0,0 0-1,-1-1 1,1 1-1,0 0 1,0 0 0,0-1-1,0 1 1,0 0 0,0 0-1,0-1 1,-1-5 1388,1 2 181,-3 5-840,-16-9 4217,19 7-4953,-1 1 0,1-1 0,0 0 0,0 1 0,0-1 0,0 0 0,0 1 0,0-1 0,0 0 0,0 1 0,0-1 0,0 1 0,0-1 0,0 0 0,1 1 0,-1-1 0,0 0 0,0 1 0,1-1 0,-1 1 0,1-2 0,10-18 519,-9 15-390,8-11 77,1 0 0,1 1 0,0 1 1,1 0-1,0 0 0,1 1 1,19-13-1,-9 7-25,0 1 0,1 2 1,0 0-1,2 2 0,0 0 0,30-9 0,-56 22-231,1 0 1,0 1-1,0 0 0,-1-1 0,1 1 0,0 0 0,0 0 0,0 0 0,0 0 0,0 0 0,-1 0 0,1 0 1,0 1-1,0-1 0,0 1 0,-1-1 0,1 1 0,0 0 0,-1-1 0,1 1 0,0 0 0,-1 0 0,1 0 1,-1 0-1,0 1 0,1-1 0,-1 0 0,0 1 0,0-1 0,0 1 0,1-1 0,-2 1 0,1-1 0,0 1 1,1 3-1,0 1 18,1 1 1,-2 0 0,1 0 0,-1 0-1,0 0 1,0 0 0,-1 14 0,-2 0 51,0-1 0,-1 1 1,0-1-1,-2 0 0,-1 0 1,0 0-1,-18 35 0,8-24 8,-30 43 0,-102 108 605,134-168-544,0 0 0,-2-1 0,-26 19 0,42-32-132,-1 1 1,1-1 0,0 0 0,-1 1-1,1-1 1,-1 0 0,1 1-1,0-1 1,-1 0 0,1 1 0,-1-1-1,1 0 1,-1 0 0,1 0-1,-1 1 1,1-1 0,-1 0 0,1 0-1,-1 0 1,1 0 0,-1 0-1,0 0 1,14-10 31,6 0 59,1 1 1,0 2 0,1 0 0,0 1-1,0 1 1,0 0 0,1 2 0,-1 1-1,1 1 1,22 1 0,-25 1-27,0 1 1,0 1-1,0 1 0,-1 1 1,0 0-1,0 1 0,32 16 1,-26-11 345,-13-8-835,-11-3 332,0 0 1,1 0 0,-1 1 0,0-1 0,0 0-1,0 0 1,0 0 0,0 0 0,1 0-1,-1 0 1,0 0 0,0 0 0,0 0-1,0 0 1,0-1 0,1 1 0,-1 0 0,0 0-1,0 0 1,0 0 0,0 0 0,0 0-1,0 0 1,1 0 0,-1 0 0,0 0 0,0 0-1,0-1 1,0 1 0,0 0 0,0 0-1,0 0 1,0 0 0,0 0 0,0 0-1,1 0 1,-1-1 0,0 1 0,0 0 0,0 0-1,0-10-4799,0 1 1439</inkml:trace>
</inkml:ink>
</file>

<file path=ppt/ink/ink2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12:28.78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363 71 3648,'-5'-3'565,"3"1"-297,0 1 1,0-1 0,0 1-1,0 0 1,0 0 0,-1 0-1,1 0 1,0 0 0,0 0 0,-1 1-1,1-1 1,0 1 0,-1 0-1,1-1 1,-5 1 0,-8 3 753,7-2-490,-1 0 1,1 1 0,-1 0-1,-9 4 1,-4 5 515,0 1 0,-32 25 0,51-35-987,-9 8 348,0 0-1,1 1 1,0 0-1,-14 18 1,-31 54 700,53-78-1070,0 1 0,0-1 0,1 1 0,-1-1-1,1 1 1,0 0 0,1 0 0,-2 11 0,3-13-11,0 0 1,0-1 0,0 1 0,1 0-1,-1-1 1,1 1 0,0-1-1,0 1 1,0-1 0,0 1-1,1-1 1,0 0 0,-1 0-1,1 0 1,0 0 0,3 3-1,2 1 56,0 0 1,0 0-1,1-1 0,0 0 0,0 0 0,1-1 0,-1 0 0,1 0 0,0-1 0,15 5 0,3-2 86,0 0 0,43 5 0,-45-9 2,-1-1 0,0-1 0,1-1-1,-1-1 1,0-2 0,0 0 0,0-1 0,43-14 0,-57 14-125,0-1 1,-1 0-1,0 0 1,1-1-1,-2 0 1,1 0-1,-1-1 1,0 0-1,0-1 1,-1 0 0,0 0-1,-1 0 1,1-1-1,-2 0 1,1 0-1,-1-1 1,-1 0-1,1 0 1,-2 0-1,1 0 1,-2 0-1,4-20 1,-5 14-33,0 0 0,-1 0 0,-1 1 0,0-1 1,-1 0-1,-6-23 0,5 30-18,0-1 0,0 1 0,-1-1 0,0 1 0,-1 0 0,0 1-1,0-1 1,-1 1 0,0 0 0,-1 0 0,-10-9 0,12 13-11,0 1 1,0 0-1,0 0 0,0 0 0,0 1 0,-1 0 0,0 0 1,1 0-1,-1 0 0,0 1 0,0 0 0,0 0 0,0 1 1,0 0-1,1 0 0,-1 0 0,-7 1 0,4 1-22,1-1 0,0 1 0,-1 0 0,1 1 0,0 0-1,0 0 1,0 1 0,1 0 0,-1 0 0,1 1 0,-9 7 0,15-11-167,0 0 1,-1 0 0,1 0-1,0 0 1,0 0 0,0 0-1,0 1 1,0-1 0,0 0-1,0 1 1,1-1 0,-1 1 0,0-1-1,1 1 1,-1-1 0,1 1-1,0-1 1,-1 1 0,1-1-1,0 1 1,0 0 0,0-1-1,0 1 1,0 0 0,0-1-1,1 1 1,-1-1 0,0 1-1,1-1 1,0 3 0,9 16-2235</inkml:trace>
</inkml:ink>
</file>

<file path=ppt/ink/ink2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12:29.14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 1 5632,'-10'0'859,"1"1"3162,57 29 2246,-19-12-4996,-1 0 1,-1 2 0,25 24 0,28 35-504,-80-79-750,3 3-385,-1-6-2047,-2-1 718</inkml:trace>
</inkml:ink>
</file>

<file path=ppt/ink/ink2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12:29.68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327 15 3808,'1'0'80,"0"0"-1,-1 0 1,1 0-1,0 0 1,0 0 0,-1 0-1,1 0 1,0 0-1,0-1 1,-1 1 0,1 0-1,0-1 1,-1 1 0,1 0-1,0-1 1,-1 1-1,1-1 1,-1 1 0,1-1-1,0 1 1,-1-1-1,1 1 1,-1-1 0,0 0-1,1 1 1,-1-1 0,1-1-1,1-2 1707,-2 5-1739,0-1-1,0 0 0,0 0 1,0 0-1,0 0 1,0 0-1,0 1 0,0-1 1,0 0-1,0 0 0,0 0 1,1 0-1,-1 0 0,0 0 1,0 0-1,0 1 1,0-1-1,0 0 0,0 0 1,0 0-1,1 0 0,-1 0 1,0 0-1,0 0 1,0 0-1,0 0 0,0 0 1,1 0-1,-1 0 0,0 0 1,0 0-1,0 0 0,0 0 1,1 0-1,-1 0 1,0 0-1,0 0 0,0 0 1,1 0 5,-1 0 0,0 1 0,0-1 0,1 0 0,-1 0 1,0 0-1,0 0 0,0 0 0,1 1 0,-1-1 0,0 0 1,0 0-1,0 0 0,1 1 0,-1-1 0,0 0 0,0 0 1,0 1-1,0-1 0,0 0 0,0 0 0,0 1 0,1-1 0,-1 0 1,0 1-1,0-1 0,0 0 0,0 0 0,0 1 0,0-1 1,0 0-1,-1 1 0,1 12 824,0-11-727,-2 5 257,1 0-1,-1 1 1,-1-1-1,1 0 1,-1 0-1,0 0 1,-1-1-1,1 1 1,-1-1-1,-7 8 1,-7 9 271,-30 26 1,25-26-446,2-1-2,-33 25 1,46-40-133,-1-1 1,1-1-1,-1 0 0,-1 0 1,1 0-1,0-1 1,-17 4-1,23-7-65,1-1 0,0 0 0,0 0 0,0 0 0,0 0 0,0 0-1,-1 0 1,1 0 0,0-1 0,0 1 0,0-1 0,0 0 0,0 1 0,0-1 0,0 0 0,0 0-1,0 0 1,0-1 0,1 1 0,-1 0 0,0-1 0,1 1 0,-1-1 0,1 1 0,-1-1 0,1 0 0,0 0-1,0 1 1,-1-4 0,0 3-46,1-1 0,0 1 1,0-1-1,0 1 0,0-1 0,1 1 0,-1-1 0,1 0 0,0 1 0,-1-1 0,1 0 0,0 0 0,1 1 0,-1-1 1,0 0-1,1 1 0,0-1 0,-1 0 0,1 1 0,0-1 0,0 1 0,0 0 0,2-3 0,-1 2-10,1 0-1,-1 0 0,0 1 0,1-1 0,-1 1 1,1-1-1,0 1 0,0 0 0,0 0 0,0 1 1,0-1-1,0 1 0,0-1 0,1 1 0,-1 0 1,0 0-1,1 0 0,-1 1 0,1-1 0,-1 1 1,6 0-1,1 1 182,0 0 0,-1 1-1,0 0 1,0 1 0,1 0 0,13 7 0,21 7 536,-29-11-410,0 0 0,0 1-1,15 9 1,-4 3 75,-17-12-1121,0-1 1,13 8 0,-18-12-145</inkml:trace>
</inkml:ink>
</file>

<file path=ppt/ink/ink2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12:31.94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21 161 3072,'0'-2'228,"0"1"1,0-1-1,-1 1 0,1-1 1,0 1-1,-1-1 1,1 1-1,-1-1 0,1 1 1,-1-1-1,0 1 1,1 0-1,-1-1 0,-1 0 1,0-1 1182,0 0-844,-2-2 2172,0 8-711,4-3-1965,8 1 5545,33-1-4869,30-4-85,-39 0-439,289-37 1004,-237 28-875,394-41 545,-361 47-579,1 6 0,124 16-1,-77 9-126,16 3 509,-176-27-724,0 1 91,0-1 0,1 1 0,-1-1 0,6-1 0,-10 1-75,-1 0 1,1 0-1,-1 0 0,1 0 1,0 0-1,-1 0 1,1-1-1,-1 1 1,1 0-1,-1 0 0,1 0 1,-1-1-1,1 1 1,-1 0-1,1-1 1,-1 1-1,1 0 0,-1-1 1,1 1-1,-1 0 1,1-1-1,-1 1 0,0-1 1,1 1-1,-1-1 1,0 1-1,0-1 1,1 1-1,-1-1 0,0 0 1,0 1-1,0-1 1,0 1-1,1-1 1,-1 1-1,0-1 0,0 0 1,0 1-1,0-1 1,-1 1-1,1-1 1,0 0-1,0 1 0,0-1 1,0 1-1,-1-2 1,-2-2-1053,0-1 0,0 1 1,-1 0-1,0 0 1,0 1-1,0-1 0,0 1 1,-5-3-1,5 2-54,-12-9-2152</inkml:trace>
</inkml:ink>
</file>

<file path=ppt/ink/ink2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12:32.90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22 567 2496,'-21'9'4254,"25"-8"-879,10-3 601,5-7-3140,1 0-1,-1-2 1,21-15 0,49-44-57,-42 26-512,-1-2 0,-3-2-1,58-81 1,-58 72-21,47-68 383,-96 161-629,-49 241 346,50-237 9,0 53 0,5-89-256,0 0 0,0 0-1,0-1 1,1 1 0,0 0 0,0 0 0,0-1 0,2 6 0,-2-8-81,-1 0 0,0-1 1,1 1-1,-1 0 0,1-1 0,-1 1 0,1 0 0,0-1 1,-1 1-1,1-1 0,0 1 0,-1-1 0,1 1 1,0-1-1,-1 0 0,1 1 0,0-1 0,0 0 1,-1 0-1,1 1 0,0-1 0,0 0 0,0 0 1,-1 0-1,1 0 0,0 0 0,0 0 0,0 0 0,-1 0 1,1 0-1,0-1 0,0 1 0,0 0 0,-1 0 1,1-1-1,0 1 0,-1-1 0,1 1 0,0 0 1,-1-1-1,1 1 0,0-1 0,0 0 0,5-5 34,0 0-1,0 0 1,0-1 0,-1 0-1,9-12 1,39-78 14,-17 28-58,-22 45-10,51-85 71,-51 88-65,1 1 1,1 0 0,19-17 0,-33 35-32,1-2 9,0 1 1,0 0-1,0 1 1,1-1-1,-1 1 0,1-1 1,5-1-1,-8 3 35,0 1 1,0 0-1,1 0 0,-1 0 0,0 0 0,1 0 0,-1 0 0,0 0 0,1 0 1,-1 0-1,0 0 0,0 1 0,1-1 0,-1 0 0,0 1 0,0-1 1,0 1-1,0 0 0,1-1 0,-1 1 0,0 0 0,0 0 0,0 0 0,0 0 1,-1 0-1,1 0 0,0 0 0,0 0 0,0 1 0,16 21 387,-2 1-1,15 29 0,-20-32-311,0-2 0,2 1 0,1-2 0,26 32 0,-36-47-86,80 74 297,-80-75-406,0 1 1,0-1-1,1 0 1,-1 0-1,1-1 1,-1 1 0,5 1-1,-6-3-94,0 1-1,0-1 1,-1 1-1,1-1 1,0 0 0,0 0-1,0 0 1,0 0-1,0 0 1,0 0-1,0-1 1,-1 1 0,1-1-1,0 1 1,0-1-1,2-1 1,9-10-4154,-10 7 3054,16-13-2681</inkml:trace>
</inkml:ink>
</file>

<file path=ppt/ink/ink2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12:35.83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1348 2656,'0'0'20,"1"0"0,-1 0 0,0 0 0,0 0 0,0 0 0,0 0 1,0 0-1,0 0 0,0 0 0,1 0 0,-1 0 0,0 0 0,0 0 0,0 0 0,0 0 0,0 0 0,0 0 1,1 0-1,-1 0 0,0 0 0,0 0 0,0 0 0,0 0 0,0 0 0,0 0 0,0 0 0,1 1 1,-1-1-1,0 0 0,0 0 0,0 0 0,0 0 0,0 0 0,0 0 0,0 0 0,0 0 0,0 0 0,0 1 1,0-1-1,1 0 0,-1 0 0,0 0 0,0 0 0,0 0 0,0 0 0,0 1 0,0-1 0,0 0 0,0 0 1,0 0-1,0 0 0,0 0 0,0 0 0,0 1 0,0-1 0,0 0 0,-1 0 0,1 0 0,0 0 0,0 0 1,0 0-1,0 0 0,0 1 0,0-1 0,0 0 0,0 0 0,0 13 2927,0-12-2872,0-1 0,0 0 0,0 0 0,0 0 0,0 0 0,3-6 1928,0 5-1713,0 0-1,0 0 1,1 0-1,-1 0 1,0 0-1,1 1 1,4-1-1,-4 1-94,0 0 0,0-1 0,0 1 0,0-1 0,0 0-1,5-3 1,-3 1 31,-1-1-1,1 0 0,-1-1 0,0 1 0,0-1 1,6-8-1,-2 3-79,0-1 42,0-1 0,-1 0-1,-1-1 1,0 0 0,0 0 0,-1-1 0,5-19 0,2-1 293,-18 51-476,1 0 0,1 1 1,0 0-1,1-1 0,0 21 0,0-4 118,2 75 329,1-44-248,13 134 484,-13-192-645,5 45 181,20 81 0,-18-103-94,2 0 1,1 0 0,26 49 0,-28-64-23,20 25 1,5 7 570,-34-47-664,0 0 1,0 0 0,0 0-1,0 0 1,0-1-1,0 1 1,0 0 0,0 0-1,0 0 1,0 0 0,0 0-1,0 0 1,0 0-1,1 0 1,-1 0 0,0 0-1,0 0 1,0 0 0,0 0-1,0 0 1,0 0-1,0 0 1,0 0 0,0 0-1,0 0 1,0 0 0,0 0-1,1 0 1,-1 0-1,0 0 1,0 0 0,0 0-1,0 0 1,0 0 0,0 0-1,0 0 1,0 0-1,0 0 1,0 0 0,0 0-1,1 0 1,-3-15 698,-1-3-420,0-61-300,0-202-4,29-73-300,55-236 81,-9-100-470,-71 681 638,0 1 0,0 0-1,1-1 1,0 1 0,1 0-1,0 0 1,6-13 0,-8 20 53,0 0 1,-1 0-1,1 0 0,0 0 1,0 0-1,0 0 1,0 0-1,0 0 1,0 1-1,0-1 0,0 0 1,0 1-1,0-1 1,1 0-1,-1 1 1,0 0-1,0-1 0,1 1 1,-1 0-1,0-1 1,0 1-1,1 0 1,-1 0-1,0 0 0,1 0 1,-1 0-1,3 1 1,4 1-36,1 0 1,-1 0 0,11 5-1,-2-1 78,-1-1-43,0-1-1,0-1 1,1-1 0,-1 0-1,1-1 1,23-1-1,311-9-83,-89 5 296,-102-5-187,159 0-146,-45 10 218,241 12-167,-364-1 302,-119-10-23,-1-2 1,1-1-1,49-9 0,-78 9-83,1 1-1,-1-1 0,0-1 1,0 1-1,0 0 0,0-1 1,0 1-1,0-1 0,5-4 1,-1 0 58,-6 6-153,0-1 1,0 0-1,-1 0 1,1 0-1,0 0 1,-1 0-1,1 0 0,-1 0 1,1 0-1,-1 0 1,1 0-1,-1 0 1,0-2-1,0 1 97,-3 14-131,-19 56 629,14-47-435,1 1 1,-6 39-1,-2 40-1004,14-99 752,1 12-2108,6-5-3369,7 0 1269</inkml:trace>
</inkml:ink>
</file>

<file path=ppt/ink/ink2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12:37.32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29 25 4384,'-1'0'248,"1"0"0,-1 1 0,0-1 0,1 0 0,-1 1-1,0-1 1,1 1 0,-1-1 0,1 1 0,-1-1 0,1 1 0,-1-1 0,1 1 0,-1 1 0,0-2-71,1 0 1,0 0-1,0 1 0,0-1 1,0 0-1,-1 1 0,1-1 0,0 0 1,0 0-1,0 1 0,-1-1 1,1 0-1,0 0 0,0 0 1,-1 0-1,1 1 0,0-1 1,-1 0-1,1 0 0,0 0 1,-1 0-1,1 0 0,0 0 0,-1 0 1,1 0-1,0 0 0,-1 0 1,1 0-1,0 0 0,-1 0 1,1 0-1,0 0 0,-1 0 1,1 0-1,0 0 0,0 0 1,-1 0-1,1-1 0,-7 0 1120,7 1-1254,0 0 1,0 0 0,0 0-1,0 0 1,0 0 0,0 0-1,0 0 1,0 0 0,0 0-1,0 0 1,0 0 0,0 0-1,0-1 1,0 1 0,0 0-1,0 0 1,0 0 0,0 0-1,0 0 1,0 0 0,0 0-1,0 0 1,0 0 0,0 0-1,0 0 1,0-1 0,0 1-1,0 0 1,0 0 0,0 0-1,0 0 1,0 0 0,0 0-1,0 0 1,0 0 0,0 0-1,0 0 1,0 0 0,-1 0-1,1 0 1,0 0 0,0 0-1,0 0 1,0 0 0,0 0-1,0 0 1,0 0-1,0 0 1,0-1 0,0 1-1,0 0 1,-1 0 0,5 2 164,-1 0 1,1 0 0,-1-1-1,1 0 1,-1 0 0,1 0-1,5 1 1,86-11 900,-93 9-1097,17 0 139,-1-1-1,0 0 0,24-5 1,-1-3 27,44-2 1,-64 9-113,1 2 0,-1 0 0,0 1 0,23 5 1,-29-4 23,-1-1 0,21 0 0,-24-1 274,-10 0-204,3-9-789,-3 2-1776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02:53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326 563 3072,'13'-10'2189,"-12"10"-1861,0-1-1,0 1 1,-1-1 0,1 1 0,0-1 0,0 0 0,0 1 0,0-1 0,-1 0-1,1 0 1,0 0 0,-1 0 0,1 1 0,0-1 0,-1 0 0,1 0 0,-1 0 0,0 0-1,1-2 1,-40 5 2318,28 0-2599,-1 1 1,1 1 0,0 0 0,0 1 0,1 0 0,-1 0-1,1 1 1,0 0 0,1 1 0,0 0 0,-12 12 0,-1 4-35,0 1 0,-30 48 0,37-51 16,2 2 0,-14 29-1,22-41 50,1 0 0,0 0 0,0 0 0,2 0 0,-1 0-1,1 1 1,0 15 0,2-24-35,0-1 0,0 1 0,0 0 0,0 0 0,1 0-1,-1 0 1,1 0 0,0-1 0,0 1 0,0 0 0,0 0 0,0-1 0,1 1-1,-1-1 1,1 1 0,0-1 0,-1 0 0,1 0 0,0 0 0,0 0 0,1 0-1,-1 0 1,4 2 0,-3-2 15,1-1 0,-1 0 1,0 0-1,1 0 0,-1 0 0,1-1 0,0 1 0,-1-1 0,1 0 0,-1 0 1,1 0-1,-1-1 0,1 1 0,-1-1 0,1 0 0,-1 0 0,1 0 0,3-2 0,1-1 44,0 0 0,-1 0 0,1-1 0,-1 0-1,-1-1 1,1 1 0,-1-1 0,0-1 0,8-9-1,-2-1 1,0 0 0,15-31-1,-14 21 8,-1 0 0,-1-2-1,-2 1 1,12-55 0,-20 66-171,0 1 0,-1-24 0,-1 13-1549,-5 49 613,5-11 953,1 1-1,0-1 0,1 1 0,0 0 0,1-1 0,3 14 0,2 14 74,-5-27 27,0-1-1,1 1 1,0-1-1,0 0 1,1 0-1,1 0 1,0 0-1,11 18 1,-15-27-7,0-1 0,0 0 1,0 0-1,0 0 0,0 0 0,1 0 1,-1 0-1,0 0 0,0 0 1,1 0-1,-1 0 0,0-1 0,1 1 1,-1-1-1,1 1 0,-1-1 0,1 1 1,-1-1-1,1 0 0,-1 0 0,1 0 1,-1 1-1,1-2 0,-1 1 1,3 0-1,-1-1-13,0 0 0,0 0 1,0-1-1,0 1 0,-1-1 0,1 1 0,0-1 1,-1 0-1,1 0 0,3-4 0,85-102 652,-62 72-625,38-40 0,7-4 38,-52 55-83,-15 19-192,-7 6 137,1-1 1,0 1 0,-1-1-1,1 1 1,0-1 0,-1 1-1,1-1 1,-1 0 0,1 1-1,-1-1 1,1 0-1,-1 1 1,0-1 0,1 0-1,-1 1 1,1-2 0,27 58-977,-13-15 1010,1 0 0,3-1 0,35 56 0,-49-88 63,2 1-1,-1-1 1,1 1-1,1-2 1,-1 1-1,10 6 1,-15-12-21,1 0 1,0 0 0,0 0-1,0-1 1,0 1-1,0-1 1,1 1-1,-1-1 1,0 0-1,1 0 1,-1-1-1,1 1 1,-1-1 0,1 1-1,-1-1 1,1 0-1,-1-1 1,1 1-1,-1-1 1,1 1-1,-1-1 1,4-1-1,0-2 23,0 1 0,0-1 0,-1-1 0,1 1 0,-1-1 0,0 0 0,0-1 0,9-10 0,36-55 434,-50 69-483,7-11 107,-1 0-1,0-1 1,8-22-1,-12 29-93,-1-1 0,0 0 0,0 1 0,-1-1 0,0 0 0,0 0 0,-1 0 0,0-11 0,-1 18-68,1-1 1,0 1-1,0 0 1,0 0-1,-1 0 1,1 0-1,0 0 0,-1 0 1,1 0-1,-1 0 1,1 0-1,-1 0 1,0 0-1,1 0 0,-1 0 1,0 0-1,-1-1 1,2 2 13,-1 0 0,0-1 0,1 1 0,-1 0 0,0 0 0,1 0 0,-1-1 0,0 1 0,1 0 0,-1 0 0,0 0 0,1 0 0,-1 0 0,0 0 0,0 0 0,1 1 0,-1-1 0,0 0 0,1 0 0,-2 1 0,-1 0-22,1 1-1,-1 0 0,1-1 1,0 1-1,-1 0 0,1 0 1,0 0-1,0 0 0,0 1 1,0-1-1,-2 6 0,-2 3 43,1 2-1,0-1 0,1 0 0,-3 16 0,-6 54 22,11-63 14,1-1 0,1 1 0,2 20 0,-1-30 24,0 0 0,1 0 0,0 0 0,1-1 0,-1 1 1,2 0-1,-1-1 0,7 11 0,-9-18-23,0 0 0,-1 1 0,1-1 0,0 0 0,0 0 0,0 0 0,0 1 0,1-1 0,-1 0 0,0 0 0,0-1 1,1 1-1,-1 0 0,0 0 0,1-1 0,-1 1 0,1 0 0,-1-1 0,2 1 0,-1-1 11,0 0 0,0-1 0,1 1 0,-1 0 0,0-1-1,0 1 1,0-1 0,0 1 0,0-1 0,0 0 0,-1 0 0,1 0 0,2-2 0,15-11 99,0 0 0,-2-2 0,21-21 0,8-9-56,90-66-193,-129 106 52,1 1 1,0 0-1,12-6 0,-17 9 24,0 0-1,0 1 1,1-1-1,-1 1 0,1 0 1,-1 0-1,1 1 1,0-1-1,-1 1 1,1 0-1,6 0 1,-9 0 18,1 1 0,0-1 0,-1 1 0,1-1 0,0 1 0,-1 0 0,1 0 0,-1 0 0,1 0 0,-1 0 0,0 0 0,1 0 0,-1 1 0,0-1 0,0 0 0,2 2 0,-1 1-8,0 0 0,0 0 0,0 0 0,0 0 0,0 1 0,0 4 0,2 6 8,-2 1 0,2 24 1,-4-37 24,0 33 184,-1-27-142,1 0 1,0 0 0,2 12 0,-2-21-38,0 1 0,0-1 0,0 1 0,0-1 0,0 0 0,0 1 0,0-1 0,0 0 0,0 1 0,0-1 0,1 1 0,-1-1 0,0 0 0,0 1 0,0-1-1,0 0 1,1 1 0,-1-1 0,0 0 0,0 1 0,0-1 0,1 0 0,-1 0 0,0 1 0,1-1 0,-1 0 0,0 0 0,1 1 0,-1-1 0,0 0 0,1 0 0,-1 0 0,0 0 0,1 0 0,-1 1 0,0-1 0,1 0 0,-1 0 0,1 0 0,-1 0 0,0 0 0,1 0 0,-1 0 0,0 0 0,1 0 0,-1 0 0,1-1 0,-1 1 0,0 0 0,1 0 0,-1 0 0,0 0 0,1-1 0,-1 1 0,0 0 0,1 0 0,-1 0 0,0-1 0,1 0 0,18-21 497,-15 17-489,39-60 382,-6 6-206,-31 52-277,-1 0 0,1 1 0,1-1 0,-1 1 0,12-8 0,-18 13 61,0 1 0,1 0 0,-1-1 0,1 1 1,-1 0-1,1 0 0,0-1 0,-1 1 0,1 0 0,-1 0 1,1 0-1,-1 0 0,1 0 0,-1 0 0,1 0 1,0 0-1,-1 0 0,1 0 0,-1 0 0,1 0 1,0 0-1,-1 0 0,1 0 0,-1 0 0,1 1 0,0 0-9,0-1 0,0 1 0,0 0 0,0 0 0,0 0 0,0 0 0,0 0 1,-1 0-1,1 0 0,0 0 0,0 2 0,1 3-33,1 0 0,-1 0 0,1 10 1,-3-16 61,16 105-69,-12-79 80,-3-19 11,0 0 0,0 1 0,1-1 0,0 0 0,0 0 0,5 11 0,-7-18-10,0 1 0,0 0 0,1-1 0,-1 1 0,0-1 0,0 1 0,1-1-1,-1 1 1,0-1 0,1 1 0,-1-1 0,1 1 0,-1-1 0,0 1 0,1-1-1,-1 0 1,1 1 0,-1-1 0,1 0 0,0 1 0,-1-1 0,1 0 0,-1 0 0,1 0-1,-1 1 1,1-1 0,0 0 0,-1 0 0,1 0 0,0 0 0,-1 0 0,1 0-1,-1 0 1,1 0 0,0 0 0,-1 0 0,1-1 0,-1 1 0,1 0 0,0 0 0,-1-1-1,1 1 1,-1 0 0,1 0 0,-1-1 0,1 0 0,3-2 76,-1-1 1,-1 1-1,1-1 1,0 1-1,2-7 1,0 2-5,27-41 208,-4 7-190,1 1-1,38-42 1,72-63 21,-115 118-111,-2 0 1,-1-2-1,-1-1 1,19-39-1,-18 25 12,-2-2-1,19-70 1,-9 30-333,-27 74 100,-3 10-52,-1 8-96,-11 87-141,7-46 404,-10 123 169,13-129-73,2 1-1,7 63 1,22 77 32,-27-173-36,5 21 91,0 0-1,2 0 1,1-1-1,14 29 1,-19-49-9,0-1-1,1 0 1,-1 0 0,1 0 0,11 11 0,-14-16-43,0 0 0,1 0 0,-1 0-1,1 0 1,-1-1 0,1 1 0,0-1 0,4 2 0,-5-2-39,-1-1 0,1 0 0,-1 1 1,1-1-1,-1 0 0,1 0 0,0 0 0,-1 0 1,1 0-1,-1-1 0,1 1 0,0 0 0,-1-1 1,1 1-1,-1-1 0,1 1 0,1-2 0,2-1-963,0-1 1,0 0-1,0 0 0,-1 0 0,1 0 0,-1-1 1,0 1-1,0-1 0,-1 0 0,6-10 0,-1 5-837</inkml:trace>
</inkml:ink>
</file>

<file path=ppt/ink/ink2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12:37.73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 6 6880,'-2'-1'289,"-7"-4"1666,9 5-1930,0 0-1,0 0 1,0 0-1,-1 0 1,1 0-1,0 0 1,0 0-1,0 0 1,0 0-1,0 0 1,-1 0-1,1 0 1,0 0 0,0 0-1,0 0 1,0 0-1,0 0 1,0 1-1,0-1 1,-1 0-1,1 0 1,0 0-1,0 0 1,0 0-1,0 0 1,0 0-1,0 0 1,0 0-1,0 1 1,0-1 0,0 0-1,0 0 1,-1 0-1,1 0 1,0 0-1,0 0 1,0 1-1,0-1 1,0 0-1,0 0 1,0 0-1,0 0 1,0 0-1,0 0 1,0 1 0,0-1-1,0 0 1,0 0-1,0 0 1,1 0-1,-1 0 1,0 0-1,0 1 1,0-1-1,0 0 1,0 0-1,0 0 1,0 0-1,0 0 1,0 0-1,0 0 1,0 0 0,1 1-1,-1-1 1,0 0-1,0 0 1,1 1 280,-1 0 1,1 0-1,-1 0 1,1 0-1,0 0 1,-1 0-1,1-1 1,0 1-1,0 0 1,0 0 0,0 0-1,0-1 1,0 1-1,0-1 1,0 1-1,0-1 1,0 1-1,0-1 1,0 1-1,2-1 1,25 3 2456,24-3-749,168 3-31,-196-2-2044,39-4 1,-27-3-6963,-25 6 3062</inkml:trace>
</inkml:ink>
</file>

<file path=ppt/ink/ink2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12:46.28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474 7 1568,'0'-1'124,"0"1"0,-1 0 0,1-1 0,0 1-1,-1-1 1,1 1 0,0 0 0,-1-1 0,1 1 0,-1 0 0,1 0 0,-1-1 0,1 1 0,-1 0 0,1 0 0,0-1-1,-1 1 1,1 0 0,-1 0 0,1 0 0,-1 0 0,0 0 0,1 0 0,-1 0 0,1 0 0,-1 0 0,0 0-1,-19 0 1653,16 1-1331,-24-2 768,12 1-859,1-1 0,-1 2 0,1 0-1,-1 1 1,1 0 0,-1 1-1,-19 7 1,26-6-239,1-1 52,-1 1 1,-13 7-1,19-9-129,0 1 1,0-1-1,0 0 1,0 1-1,0 0 1,1 0-1,-1 0 1,1 0-1,0 0 0,-2 4 1,-3 8 139,1 0 0,1 0 0,0 0 1,1 1-1,1 0 0,-1 19 0,0 4 430,4 53 1,6 0 37,1 29 31,-2 191 426,-25 185 679,-52 167 154,56-499-1277,-13 78 159,10-151-50,19-92-748,0 1 0,0-1 1,0 1-1,-1-1 0,1 1 1,0-1-1,0 1 0,0-1 0,-1 1 1,1-1-1,0 1 0,-1-1 0,1 1 1,0-1-1,-1 0 0,1 1 1,0-1-1,-1 1 0,1-1 0,-1 0 1,1 0-1,-1 1 0,1-1 0,-2 1 1,1-1 59,3 1 0,0 0-66,-1 0 0,1-1 0,0 1 0,-1 0 0,1-1 0,0 0 0,0 1 0,0-1 0,-1 0 0,1 0 0,0 0 0,0 0 0,0 0 0,3-1 0,33-7 191,-26 6-124,86-24 381,-51 13-304,67-10 0,-105 22-150,0 1-1,0 0 0,-1 0 0,1 1 1,0 0-1,0 1 0,0 0 0,-1 0 1,1 1-1,8 4 0,-12-5-1,-4-1 1,0 0 0,0-1 1,0 0-1,0 1 1,0-1-1,0 1 1,0-1-1,0 0 0,0 0 1,0 0-1,0 0 1,0 0-1,0 1 0,0-2 1,0 1-1,-1 0 1,1 0-1,0 0 1,0 0-1,0-1 0,0 1 1,2-1-1,-2 1-82,-1-1 0,1 1 0,0 0 0,-1 0 0,1-1 0,0 1 0,-1 0 0,1 0 0,0 0 0,-1 0 0,1 0 0,0 0 0,0 0 0,-1 0 0,1 0 0,0 0 0,-1 1 0,1-1 0,0 0 0,-1 0 0,1 1 0,-1-1 1,1 0-1,0 1 0,-1-1 0,1 1 0,-1-1 0,1 1 0,-1-1 0,1 1 0,-1-1 0,1 2 0</inkml:trace>
</inkml:ink>
</file>

<file path=ppt/ink/ink2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12:47.83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95 175 2912,'-1'0'78,"0"0"0,1 0 0,-1 1 0,0-1 0,0 0 0,0 0 0,0 1 0,1-1 0,-1 0 0,0 1 0,0-1 0,1 1 0,-1-1 0,0 1 0,1-1 0,-1 1 0,0 0 0,1-1 0,-2 2 1,0 1 40,1-2 296,-1-1 0,0 1 0,1 0 0,-1-1-1,0 1 1,1-1 0,-1 0 0,0 0 0,1 1 0,-1-1 0,0 0 0,0 0 0,1-1 0,-1 1 0,0 0 0,0 0 0,1-1-1,-1 1 1,0-1 0,1 0 0,-1 1 0,1-1 0,-1 0 0,-2-2 0,4 2-352,0 0-1,0 0 1,0 0 0,1 0-1,-1 0 1,0 0 0,0 0-1,1 1 1,-1-1 0,0 0-1,1 0 1,-1 0 0,1 0-1,-1 0 1,1 1 0,-1-1-1,1 0 1,0 0 0,0 1-1,1-2 1,17-19 445,6-1-260,1 2 1,0 0-1,2 2 1,57-29-1,-79 44-195,0 0-1,1 1 0,-1 0 0,13-3 0,-17 5-46,-1 0 0,1-1 0,0 1 0,-1 0 0,1 0 0,0 0 0,-1 1 0,1-1 0,0 0 0,-1 1 0,1-1 0,0 1 0,-1-1 0,1 1 0,-1 0 0,1-1 0,-1 1 0,0 0 0,1 0 0,-1 0 0,0 0 0,1 0 0,-1 1 0,0-1-1,1 2 1,1 2 39,0 0 0,-1 0 0,1 1-1,-1 0 1,-1-1 0,1 1-1,-1 0 1,0 0 0,0 0-1,0 7 1,-1 10 120,-3 32 0,0-23-21,1-10-68,-2 0 0,0-1 0,-1 1 0,-1-1 0,-1-1 0,-1 1 0,-20 36 0,22-46-5,-1-1 0,0 1 0,-1-2 1,0 1-1,-14 13 0,-51 35 39,19-16 233,30-21-284,7-6 202,-35 24 0,48-35-78,4-4-175,0 0 0,0 0 0,0 0-1,0 0 1,0 0 0,0 0 0,0 0 0,0 0-1,0 0 1,0 0 0,0 1 0,0-1 0,0 0-1,0 0 1,0 0 0,0 0 0,0 0 0,0 0-1,0 0 1,0 0 0,-1 0 0,1 0 0,0 0-1,0 0 1,0 0 0,0 0 0,0 0 0,0 0-1,0 0 1,0 0 0,0 0 0,0 0 0,0 0-1,-1 0 1,1 0 0,0 0 0,0 0 0,0 0-1,0 0 1,0 0 0,0 0 0,0 0 0,0 0-1,0 0 1,0 0 0,0 0 0,-1 0 0,1 0-1,0 0 1,0 0 0,0 0 0,0 0 0,0 0-1,0 0 1,0-1 0,0 1 0,0 0 0,0 0-1,0 0 1,0 0 0,0 0 0,2-3 56,1 0 1,0 0-1,0 1 1,0-1-1,0 1 1,0 0-1,7-3 1,-6 2-11,10-6 52,0 1-1,1 1 0,0 0 0,0 1 0,0 0 1,18-3-1,-24 7-93,1 1 0,-1 0 0,1 0-1,-1 1 1,1 0 0,-1 0 0,0 1 0,1 1 0,-1-1-1,0 2 1,0-1 0,9 5 0,-9-4 25,0 1 1,0 1-1,-1-1 0,0 2 1,0-1-1,0 1 0,-1 0 1,0 0-1,0 1 0,7 9 1,1 0 214,-14-16-301,0 1 1,-1-1-1,1 1 0,0-1 0,0 1 0,-1-1 0,1 1 0,0-1 1,0 0-1,-1 1 0,1-1 0,0 0 0,0 0 0,0 0 0,0 1 1,0-1-1,-1 0 0,1 0 0,0 0 0,1-1 0,-1 1-171,-1 0 0,1 0-1,-1-1 1,1 1 0,-1 0-1,0-1 1,1 1-1,-1 0 1,1-1 0,-1 1-1,0-1 1,1 1 0,-1-1-1,0 1 1,1-1 0,-1 1-1,0-1 1,0 1 0,1-2-1,1-2-1718,6-4-1426</inkml:trace>
</inkml:ink>
</file>

<file path=ppt/ink/ink2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13:50.65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1 186 1728,'11'1'5655,"0"2"-4448,15 2-1301,2-4 627,32 6 0,163 34 631,-139-23-829,-61-15-307,25 2-1,5-1 409,-30-2-274,0-1 0,25-2 0,-4 0 66,93-4-148,-36 6 140,118-3-114,-65-15 259,-70 6-106,254-14 66,-192 24-352,293 5 966,-352 1-846,109 20 1,-150-20-22,0-1 0,59-4 0,-51 0-27,295 8 259,27-10-102,-145-4-191,270-7-91,-240 3 356,23-1-173,205-15 462,-172 8-254,0 0-302,-197 17-9,189-8 389,5 2-154,-19 2 176,383-4-14,-452 10-218,3 0 76,204-2 306,-169 1-372,142-5 304,-121-1-478,33 0 253,277 2 580,-239 9-323,25 1 646,-82 8-416,82 6-571,61-23-259,-221-15-720,-208 16-438,0 0 0,-1 0 0,1-2 0,21-8 0,-32 12 755,0-1 0,0 0 0,0 0 0,0 0 0,0 0 0,0-1 0,-1 1-1,1 0 1,0-1 0,-1 1 0,1-1 0,-1 0 0,2-2 0,-2 2 179,0 0 0,-1 0 0,1-1 0,-1 1 0,1 0 0,-1 0 0,0 0 0,0-1 0,0 1 0,0 0 0,0 0 0,-1 0 0,1-1 0,-2-3 0,-18-49-3157</inkml:trace>
</inkml:ink>
</file>

<file path=ppt/ink/ink2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14:06.57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 0 1056,'-5'5'6954,"5"-4"-7277,0-1 323,0 0 0,0 0 1,0 1-1,0-1 0,0 0 0,0 0 0,0 0 0,0 1 0,0-1 0,0 0 0,0 0 0,0 1 0,0-1 0,0 0 1,0 0-1,0 0 0,0 0 0,1 1 0,-1-1 0,0 0 0,0 0 0,0 0 0,0 0 0,0 1 0,1-1 0,2 1 2935,1 9-6274,-4-2 1654</inkml:trace>
</inkml:ink>
</file>

<file path=ppt/ink/ink2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11:30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0 705 3808,'29'-6'5712,"-20"2"-5375,-1 0 1,0-1-1,0 1 1,0-2-1,-1 1 0,0-1 1,12-11-1,40-54 402,-35 40-449,-11 15-185,25-31 584,56-87-1,-91 129-664,62-111 550,-50 87-92,-2-2-1,10-31 1,-15 40-98,-6 18-300,0 0 1,0-1-1,-1 1 1,0-1 0,0 1-1,1-8 1,-4 4-144,-1 11-97,-4 14-93,-25 85-141,17-50 390,4-16 0,-12 72 0,21-89 12,-1-3 21,1 0 0,1 0 0,1 1 0,3 28-1,6-24 282,-9-20-284,0-1 0,0 1 0,0-1 0,1 1 0,-1 0 0,0-1 0,1 1 0,-1-1 0,1 1 0,-1-1 0,1 1 0,-1-1 0,1 1 0,-1-1 0,1 0 0,-1 1 0,1-1 0,-1 0 0,1 1 0,0-1 0,-1 0 0,1 0 0,-1 0 0,1 1 0,0-1 0,-1 0 0,1 0 0,0 0 0,-1 0 0,1 0 0,0 0 0,-1 0 0,2-1 0,5-3 81,-1-1 1,0-1-1,-1 1 1,1-1-1,7-10 0,5-5 47,88-74 66,-66 62-184,36-40 0,-44 38-36,-2-2 0,-2-2 0,46-83 0,-64 106-195,-7 13 71,-4 11-33,-12 35 255,1 1 0,-9 82-1,20-112-27,0-1-1,1 1 1,0-1 0,1 1-1,1-1 1,0 1-1,1-1 1,0 0-1,1 0 1,1 0-1,0-1 1,1 1-1,0-1 1,9 13-1,-8-15 59,0 0 0,1-1 0,0 0-1,14 12 1,-20-19-225,1 0-1,-1 0 1,1 0-1,-1-1 0,1 1 1,0-1-1,0 0 1,0 0-1,0 0 1,0 0-1,0 0 0,0-1 1,0 1-1,0-1 1,0 0-1,0 0 1,0 0-1,0 0 0,0-1 1,0 1-1,0-1 1,5-1-1,6-4-4063,25-13 0,-11 2 125</inkml:trace>
</inkml:ink>
</file>

<file path=ppt/ink/ink2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11:32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9 135 4480,'-8'-5'10002,"35"-15"-8400,-4 3-1004,5-7-173,-22 18-345,0 0 0,1 0-1,0 1 1,0 0 0,0 0-1,1 1 1,-1 0 0,1 0-1,0 1 1,12-4-1,-19 7-80,0 0 0,0-1-1,0 1 1,0 0-1,0 0 1,0 0-1,0 0 1,0 0-1,0 1 1,0-1-1,0 0 1,0 0 0,0 1-1,0-1 1,0 1-1,-1-1 1,1 1-1,0-1 1,0 1-1,1 1 1,0-1 28,-1 0-1,0 1 1,0 0 0,0-1 0,0 1-1,0 0 1,0 0 0,-1-1 0,1 1-1,0 3 1,1 4 199,-1 0-1,0 1 1,0 15-1,-1-21-143,3 11 492,-3-15-542,0 0 0,1 1 1,-1-1-1,0 0 1,0 0-1,0 1 1,1-1-1,-1 0 1,0 0-1,0 1 1,1-1-1,-1 0 1,0 0-1,1 0 1,-1 0-1,0 1 1,1-1-1,-1 0 0,0 0 1,1 0-1,-1 0 1,0 0-1,1 0 1,-1 0-1,0 0 1,1 0-1,-1 0 1,0 0-1,1 0 1,-1 0-1,0 0 1,1 0-1,-1 0 1,0-1-1,1 1 1,-1 0-1,0 0 0,0 0 1,1-1-1,1 0 95,1 0-1,-1 0 0,1 0 0,-1 0 0,1 1 0,-1-1 0,6 0 1,-6 1-111,1 0 1,0-1-1,0 0 1,0 1 0,-1-1-1,5-2 1,6-5-10,-1-1 0,1 0 0,-2-1 0,1 0 0,11-15 0,-13 10-584,0 1-5683,-6 13 3818</inkml:trace>
</inkml:ink>
</file>

<file path=ppt/ink/ink2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11:33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 4064,'0'8'12266,"0"-8"-12165,0-1 1,1 1-1,-1-1 0,0 0 0,0 1 0,1-1 0,-1 1 1,1-1-1,-1 1 0,0-1 0,1 1 0,-1-1 0,1 1 1,-1 0-1,1-1 0,-1 1 0,1 0 0,0-1 0,-1 1 1,1-1-1,18-6 429,-9 3-300,38-25 576,-48 29-798,1 0 0,0-1 0,-1 1 0,1 0 0,0 0 0,-1-1 0,1 1 0,0 0 0,-1 0 0,1 0 0,0 0 0,-1 0 0,1 0 0,0 0 0,-1 0 0,1 1 0,0-1 1,-1 0-1,1 0 0,0 0 0,-1 1 0,1-1 0,0 0 0,-1 1 0,1-1 0,-1 1 0,1-1 0,-1 0 0,1 1 0,-1-1 0,1 1 0,-1 0 0,1-1 0,0 1 0,2 4 102,-1 0 0,1 0 0,3 10 0,-5-11 7,0-1 0,0 0-1,1 0 1,-1 0 0,1 0 0,-1 0-1,1 0 1,0-1 0,0 1-1,3 2 1,-3-4-39,-1 0 0,1 0 0,0 0 0,0-1-1,0 1 1,0-1 0,0 1 0,0-1 0,0 0 0,0 0 0,0 0 0,0 0 0,0 0-1,0 0 1,0 0 0,0-1 0,0 1 0,0-1 0,2-1 0,5-1 23,0-1 0,16-11 0,-4 2 1,14-6 43,15-7-1714,-32 21 635</inkml:trace>
</inkml:ink>
</file>

<file path=ppt/ink/ink2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14:09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43 3136,'-3'-8'1901,"3"8"-1870,0 0 0,0 0 0,0 0-1,0 0 1,0-1 0,0 1 0,-1 0-1,1 0 1,0 0 0,0 0 0,0 0-1,0-1 1,0 1 0,0 0 0,0 0-1,0 0 1,0 0 0,0 0 0,0-1-1,0 1 1,0 0 0,0 0 0,0 0-1,0 0 1,0 0 0,0 0-1,1-1 1,-1 1 0,0 0 0,0 0-1,0 0 1,0 0 0,0 0 0,0 0-1,0 0 1,0-1 0,0 1 0,0 0-1,1 0 1,-1 0 0,0 0 0,0 0-1,0 0 1,0 0 0,0 0 0,0 0-1,1 0 1,-1 0 0,0-2 413,1 0 1,-1-1 0,1 1-1,-1 0 1,0 0 0,0 0-1,0 0 1,-1-4 0,1-1 1265,0 43-415,-1 121 1955,-13 218-1390,10-188-1100,4-164-699,0 49-674,0-133-11622,0 47 9313</inkml:trace>
</inkml:ink>
</file>

<file path=ppt/ink/ink2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14:10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456 10 3808,'-1'-1'226,"0"0"-138,1 1 0,-1 0-1,1 0 1,0 0-1,-1-1 1,1 1-1,0 0 1,-1 0-1,1-1 1,0 1-1,-1 0 1,1-1-1,0 1 1,-1 0 0,1-1-1,0 1 1,0 0-1,0-1 1,-1 1-1,1-1 1,0 1-1,0-1 1,0 4 892,-1 0 0,1 0 1,-1 0-1,1 0 0,-1 0 0,-2 3 1,-10 21 1449,-25 30-2428,26-41 768,-103 133 739,-52 26-401,139-145-1038,15-16 81,1 0 0,1 1-1,-18 30 1,29-44-132,-1-1 0,1 1 0,0 0 0,-1-1 0,1 1 0,0 0 0,-1-1 0,1 1 0,0 0 0,0 0 0,0-1 0,0 1 0,0 0 0,-1-1 0,1 1 0,0 0 0,1 0 0,-1-1 0,0 1 0,0 0 1,0 0-1,0-1 0,1 1 0,-1 0 0,0-1 0,0 1 0,1 0 0,-1-1 0,1 1 0,-1-1 0,1 1 0,-1 0 0,1-1 0,-1 1 0,1-1 0,-1 1 0,1-1 0,-1 0 0,1 1 0,0-1 0,-1 0 0,1 1 0,0-1 0,0 0 0,-1 0 0,1 1 0,0-1 0,-1 0 0,2 0 0,5 1 95,0 0-1,-1 0 1,1 0-1,7-1 1,-11 0-113,95-3 449,1-3 0,110-23-1,-162 18-425,-29 6-182,1 1 0,-1 1 0,26-1 0,-24 5-2178,-2 7 640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2:53:33.8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7 990 1408,'-1'0'11,"1"0"0,0 0 0,0 0 0,0 0 0,-1 0 0,1 0 0,0 0 0,0 0 0,0 0-1,-1 0 1,1 0 0,0 1 0,0-1 0,0 0 0,-1 0 0,1 0 0,0 0 0,0 0 0,0 0 0,-1 0 0,1 0 0,0 1 0,0-1 0,0 0 0,0 0 0,0 0 0,-1 0 0,1 1-1,0-1 1,0 0 0,0 0 0,0 0 0,0 1 0,0-1 0,0 0 0,0 0 0,0 0 0,0 1 0,0-1 0,0 0 0,0 0 0,0 0 0,0 1 0,0-1 0,0 0 0,0 0 0,0 0 0,0 1-1,0-1 1,0 0 0,0 0 0,0 0 0,0 1 0,0-1 0,1 0 0,-1 0 0,0 0 0,0 1 0,1-1 35,-1 0 0,0 1 0,0-1 0,0 0 0,1 1 0,-1-1 0,0 0-1,0 1 1,0-1 0,0 0 0,1 1 0,-1-1 0,0 1 0,0-1 0,0 0 0,0 1 0,0-1 0,0 1 0,0-1 0,0 0 0,0 1 0,0-1 0,-1 1 0,1-1-1,0 0 1,0 1 0,0-1 0,0 0 0,0 1 0,-1-1 0,1 0 0,0 1 0,-1-1 0,1 2 166,0-1 0,0 0 0,-1 1-1,1-1 1,0 0 0,1 1 0,-1-1 0,0 0 0,0 1 0,1-1-1,-1 0 1,0 1 0,1-1 0,-1 0 0,1 0 0,0 0 0,-1 1 0,1-1-1,0 0 1,0 0 0,1 1 0,-1-2-127,-1 1-1,1-1 0,0 0 1,-1 0-1,1 0 1,0 0-1,-1 0 1,1 0-1,0 0 1,-1 0-1,1 0 1,0 0-1,-1 0 1,1 0-1,0 0 1,-1-1-1,1 1 0,-1 0 1,1-1-1,0 1 1,-1 0-1,1-1 1,-1 1-1,1-1 1,-1 1-1,1 0 1,0-2-1,2 0 335,4-2-148,0-1 0,0 0 0,-1 0 0,1-1 1,-1 0-1,5-6 0,33-46 364,-12 16-283,95-132 346,-13-9-425,-49 75-161,54-102 368,-104 172-213,-10 25-54,2-1-5,-7 14-207,0 0 0,0 0 0,0 0 0,0-1 0,0 1-1,0 0 1,0 0 0,0 0 0,0 0 0,0 0 0,0-1 0,0 1 0,0 0 0,0 0 0,0 0 0,0 0 0,0 0 0,0-1 0,0 1 0,0 0-1,0 0 1,0 0 0,0 0 0,0 0 0,0 0 0,0-1 0,0 1 0,-1 0 0,1 0 0,0 0 0,0 0 0,0 0 0,0 0 0,0 0 0,0-1 0,0 1-1,-1 0 1,1 0 0,0 0 0,0 0 0,0 0 0,0 0 0,0 0 0,-1 0 0,1 0 0,0 0 0,0 0 0,0 0 0,0 0 0,0 0 0,-1 0-1,1 0 1,0 0 0,0 0 0,0 0 0,0 0 0,-3 2 0,0 1 1,1-1-1,-1 1 0,1 0 0,0-1 0,0 1 1,0 0-1,-2 4 0,-3 4 15,-21 38 81,2 1 1,-29 83-1,33-80-43,-44 122 258,48-119-97,-14 69 0,32-125-215,-4 22 57,-2 25 0,6-41 31,0 0 0,0 0 0,0 1 0,1-1 0,0 0 0,0 0 0,1 0 0,3 12 0,-4-16-46,0 0-1,1 0 0,-1-1 0,0 1 0,1 0 1,-1 0-1,1-1 0,0 1 0,-1-1 1,1 1-1,0-1 0,0 0 0,0 0 0,0 0 1,0 0-1,0 0 0,0 0 0,0 0 0,0-1 1,1 1-1,-1-1 0,0 0 0,0 0 0,1 1 1,-1-1-1,0-1 0,0 1 0,1 0 0,2-1 1,6-1 61,-1-1 1,1 0 0,-1 0-1,20-10 1,-13 5-52,-1-1 1,0 0-1,-1-1 1,0 0-1,-1-1 0,0-1 1,-1 0-1,0-1 0,-1-1 1,16-21-1,4-19 136,38-88 0,-57 114-153,24-53 49,63-130 40,-67 147-65,28-59 271,-55 111-276,-1-1-1,6-19 1,-10 27-28,0 0-1,0-1 1,-1 1-1,1 0 1,-1 0-1,0 0 1,0-1-1,-1 1 1,-1-6-1,2 11-31,0 0 0,0 0 0,0-1 0,0 1-1,0 0 1,-1 0 0,1 0 0,0 0 0,0-1 0,0 1 0,-1 0 0,1 0 0,0 0 0,0 0-1,0 0 1,-1-1 0,1 1 0,0 0 0,0 0 0,0 0 0,-1 0 0,1 0 0,0 0 0,0 0-1,-1 0 1,1 0 0,0 0 0,0 0 0,-1 0 0,1 0 0,0 0 0,0 0 0,0 0 0,-1 0-1,1 0 1,0 1 0,0-1 0,0 0 0,-1 0 0,1 0 0,0 0 0,0 0 0,0 1 0,-1-1-1,1 0 1,0 0 0,0 0 0,0 0 0,0 1 0,0-1 0,-1 0 0,1 1 0,-12 11-108,12-12 108,-13 17 14,0 0 0,1 1-1,1 0 1,1 1-1,1 0 1,-10 27 0,-14 50 226,-35 168 1,14-49-100,22-93 370,30-116-507,-3 18 542,6-19-166,5-12-91,47-69-225,-48 67-105,1 0 0,0 0 0,0 1 1,1 0-1,0 1 0,1-1 0,-1 1 0,1 1 0,11-8 0,-19 14 28,1-1 0,0 1-1,0-1 1,-1 1 0,1 0 0,0-1 0,0 1 0,0 0-1,0 0 1,0-1 0,-1 1 0,1 0 0,0 0 0,0 0 0,0 0-1,0 0 1,0 0 0,0 0 0,0 1 0,-1-1 0,1 0-1,0 0 1,0 1 0,0-1 0,0 0 0,-1 1 0,1-1-1,0 1 1,0-1 0,-1 1 0,1 0 0,0-1 0,-1 1-1,1-1 1,-1 1 0,1 0 0,-1 0 0,1-1 0,-1 1-1,1 0 1,-1 0 0,0 0 0,1 1 0,1 4 0,0 0 0,-1 1 0,1-1 0,0 12 1,-1-11 32,0 5-34,0 1 19,1 0 0,1 0 0,5 19 0,-6-28 12,-1 0 0,1-1 1,0 1-1,0-1 0,0 0 0,0 0 0,0 1 0,1-1 0,-1-1 1,1 1-1,0 0 0,0-1 0,0 1 0,0-1 0,0 0 1,7 3-1,-1-2 38,0 0 1,0 0-1,0-1 1,1 0 0,-1-1-1,1 0 1,-1-1 0,1 0-1,-1 0 1,10-2-1,16-4 105,45-12 0,-64 13-117,4 0 47,-2-1-1,1 0 1,-1-2-1,0 0 1,0-2 0,-1 0-1,0 0 1,28-25-1,-27 16 107,-17 18-205,-1 1 1,1-1-1,0 0 1,-1 1-1,1-1 1,-1 0-1,1 0 1,-1 1-1,1-1 0,-1 0 1,1 0-1,-1 0 1,0 0-1,0 1 1,1-1-1,-1 0 1,0 0-1,0 0 0,0-2 1,-3 4-178,-38 32-359,11-9 563,13-11 59,4-4-17,0 1 1,1 0 0,0 1 0,0 1-1,1 0 1,-15 20 0,21-23-14,0-1 0,1 1 0,0-1 0,0 1 0,-4 14 0,8-22-30,-1 1 1,1 0-1,0 0 0,-1-1 0,1 1 0,0 0 1,0 0-1,0 0 0,0 0 0,0-1 0,1 1 0,-1 0 1,1 0-1,-1 0 0,1-1 0,-1 1 0,1 0 1,0-1-1,0 1 0,0-1 0,0 1 0,0-1 1,0 1-1,1-1 0,-1 0 0,0 1 0,1-1 1,-1 0-1,0 0 0,1 0 0,0 0 0,-1 0 1,1 0-1,0-1 0,-1 1 0,1 0 0,2 0 1,0-1 19,0 1 1,1-1-1,-1 1 0,0-1 1,0 0-1,1-1 1,-1 1-1,0-1 1,0 0-1,0 0 1,1 0-1,-1 0 1,-1-1-1,1 1 1,0-1-1,0 0 1,3-3-1,9-6 78,-1 0-1,20-19 0,-29 24-87,108-111-213,-107 112-134,-4 8 86,-4 15-29,0-13 224,-2 20 69,2-1 1,2 36 0,0-57-50,-1 2 36,0 0 0,1 1 0,0-1 0,0 0 0,3 5 0,-4-9-3,0 0 0,1 0 1,-1 0-1,1 0 1,-1 0-1,1 0 0,-1 0 1,1 0-1,-1-1 0,1 1 1,0 0-1,0-1 0,-1 1 1,1 0-1,0-1 0,0 1 1,0-1-1,0 1 1,0-1-1,-1 1 0,1-1 1,0 0-1,0 1 0,0-1 1,0 0-1,0 0 0,0 0 1,0 0-1,0 0 0,0 0 1,0 0-1,0 0 0,0 0 1,0 0-1,1-1 1,9-3 91,-1-1 0,-1 0 1,1 0-1,-1-1 1,0 0-1,0-1 1,10-9-1,2-1-7,13-7 15,26-22-8,-29 17-57,-2-1 1,-1-1 0,-2-1-1,36-58 1,-22 22 49,35-86 0,16-74-70,-83 205-24,0 2-52,-1 0 0,5-23-1,-13 37-100,-4 9 33,-5 11 55,-1 9 64,2 0-1,-14 47 1,-5 46 56,28-114-53,-25 124 58,-13 158-1,36-184-992,13 123-1,-7-161-2060,2-13-4370,-6-44 5467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02:53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71 219 7392,'-56'-16'3360,"42"8"-2944,14-1 1920,9 5-1376,5-13 672,10 5-961,23-15-127,15 12-320,13-12 0,-4 6-128,1 0 96,-7 6-128,-8 1-160,-4 7 32,-2 2-3423,-4 5 1919</inkml:trace>
</inkml:ink>
</file>

<file path=ppt/ink/ink2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12:57.93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199 16 2144,'3'-15'7173,"-3"16"-6368,-9 0 1067,4 4-1695,0 0 1,0 1-1,0-1 0,1 1 0,0 0 0,-6 10 0,-16 41 399,25-53-541,-107 305 2194,103-292-2073,1 0 1,0 0-1,2 0 0,0 1 1,0-1-1,2 1 0,0-1 1,1 1-1,1-1 0,0 1 1,1-1-1,11 32 0,-2-16 188,2 0 0,1-1 0,24 38 0,-39-70-377,0 0 1,0 1-1,1-1 0,-1 1 0,0-1 1,0 1-1,0-1 0,0 1 0,1-1 1,-1 1-1,0 0 0,0-1 0,0 1 1,0-1-1,0 1 0,0-1 0,0 1 0,-1 0 1</inkml:trace>
</inkml:ink>
</file>

<file path=ppt/ink/ink2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12:59.23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 18 2400,'0'-17'8394,"0"18"-7866,-3 74 1652,1 21-1410,2-34-187,0-24-29,5 38-1,5-4 202,0 74-1,-10-140-882,0-1 231,0 0 1,0 1-1,-1-1 0,-1 8 0,2-12-141,0-1-1,0 0 1,0 0 0,0 1 0,-1-1 0,1 0 0,0 1-1,0-1 1,0 0 0,0 0 0,0 1 0,-1-1-1,1 0 1,0 0 0,0 0 0,0 1 0,-1-1 0,1 0-1,0 0 1,0 0 0,-1 0 0,1 1 0,0-1 0,0 0-1,-1 0 1,1 0 0,0 0 0,-1 0 0,1 0-1,0 0 1,-1 0 0,0 0-255,0-1 0,0 1 0,0-1-1,0 1 1,0-1 0,0 0 0,0 0 0,0 1 0,0-1 0,0 0-1,1 0 1,-1 0 0,-1-1 0,-2-7-1424</inkml:trace>
</inkml:ink>
</file>

<file path=ppt/ink/ink2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12:59.76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317 22 2240,'-5'-15'720,"5"15"-682,3-6 5411,-16 24-3459,-12 19-588,-1 0 0,-36 37-1,39-48-993,-15 17-12,-57 75 382,87-107-746,5-8 18,0 1 0,1-1 0,-1 1 0,1-1-1,0 1 1,0 0 0,0-1 0,1 1 0,-1 0 0,-1 8 0,4-11-31,-1-1-1,0 0 1,0 1 0,1-1-1,-1 0 1,0 1 0,1-1-1,-1 0 1,0 0 0,1 0-1,-1 1 1,0-1 0,1 0 0,-1 0-1,0 0 1,1 0 0,-1 0-1,1 1 1,-1-1 0,0 0-1,1 0 1,-1 0 0,1 0-1,-1 0 1,0 0 0,1 0 0,0-1-1,16 1 383,-16 0-387,92-10 636,-45 4-504,1 1 0,70 4 0,-92 3-106,41 5 27,-45-5-143,-2 1-2596,-6 3-6100,-7 0 6122</inkml:trace>
</inkml:ink>
</file>

<file path=ppt/ink/ink2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13:00.12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 1 5408,'-14'0'2432,"14"3"-128,5 9-1472,4-3 928,-4 0-1024,0 3 32,-1 0-448,-4 2-64,5-2-160,-5-3 224,5-2-192,-5-2-2368,6-1 1216,8 1-8128</inkml:trace>
</inkml:ink>
</file>

<file path=ppt/ink/ink2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13:00.88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17 166 3072,'-1'0'234,"-1"-1"0,1 1 0,0 0 0,-1-1 0,1 1 0,-1-1 0,1 1-1,0-1 1,-2-1 0,1 1 676,5 4 1137,-3-10-799,1 0 0,-1 0 0,4-13 0,-3 15-1058,1 1-1,-1 0 1,1 0-1,0-1 1,5-6 0,-3 6-195,0 0 1,1 0-1,0 0 1,0 1-1,0-1 1,0 1-1,1 0 1,0 1-1,10-6 1,-1 2 69,-1 1-1,2 0 1,-1 0-1,27-4 1,-38 9-45,1 0 1,0 0-1,0 1 1,0-1-1,-1 1 1,1 1-1,0-1 0,0 1 1,0-1-1,-1 1 1,1 1-1,0-1 1,-1 1-1,1-1 0,-1 2 1,0-1-1,1 0 1,-1 1-1,0-1 0,4 5 1,-5-3-1,0-1-1,0 1 1,-1 0 0,0 0 0,1 0-1,-2 0 1,1 0 0,0 1 0,-1-1-1,0 0 1,0 1 0,0-1 0,0 1-1,-1 7 1,0 0-1,0 0-1,-1 0 1,0 1 0,-5 15-1,1-9 54,0-1-1,-2-1 1,0 1-1,-1-1 1,-15 25-1,6-18 67,0 0 0,-39 39 0,-29 26 539,37-39 59,46-49-59,6-5-389,6 2-109,1 1 0,0-1 0,-1 2-1,22 1 1,6-1 21,-7-1-66,94-1 218,-105 3-390,-1 1 1,1 0-1,-1 2 1,26 8-1,-40-9-42</inkml:trace>
</inkml:ink>
</file>

<file path=ppt/ink/ink2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13:11.19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328 5 2080,'0'-5'5024,"-12"11"-3024,-3 5-1252,1 1 1,-23 23-1,-13 18 656,2 3 1,-59 88-1,63-83-1009,43-53-1147</inkml:trace>
</inkml:ink>
</file>

<file path=ppt/ink/ink2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13:11.56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4064,'0'0'1307,"5"10"447,-4-6-1357,-1 0 0,1 0 0,0 1 0,0-1 0,1 0 0,-1 0 0,1 0 0,0 0 0,0 0 0,3 4 0,6 11 676,2 4 143,2 1 1,28 33-1,4 5-684,-44-55-873,2 0 784,15 1-13707</inkml:trace>
</inkml:ink>
</file>

<file path=ppt/ink/ink2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13:12.15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3904,'6'27'4981,"-2"5"-3299,-2 1 0,-2 53-1,-2-28-534,2 177 1482,1-230-2560,-2 0 1,1 0-1,0 0 0,-1-1 1,0 1-1,0 0 0,0 0 1,-1 0-1,-3 6 0,6-17-3065,5-6-2839,4 1 1318,4 2 1482</inkml:trace>
</inkml:ink>
</file>

<file path=ppt/ink/ink2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13:12.67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67 10 4800,'-4'-9'2424,"3"9"-2384,1 0-1,0 0 0,0-1 0,0 1 1,0 0-1,0 0 0,0 0 0,-1 0 1,1 0-1,0 0 0,0 0 0,0 0 1,0 1-1,0-1 0,-1 0 0,1 0 1,0 0-1,0 0 0,0 0 0,0 0 1,0 0-1,0 0 0,-1 0 1,1 0-1,0 0 0,0 0 0,0 1 1,0-1-1,0 0 0,0 0 0,0 0 1,0 0-1,0 0 0,-1 0 0,1 1 1,0-1-1,0 0 0,-7 23 1289,4-11-892,-9 25 456,2 1 1,2 0-1,1 0 0,2 0 1,0 48-1,5-81-829,0 0-1,0 0 0,1 1 1,0-1-1,0 0 1,0 0-1,1 0 0,-1 0 1,1 0-1,0-1 1,1 1-1,-1 0 0,1-1 1,0 0-1,6 8 1,-5-9 22,-1 0 1,1 0-1,0 0 1,0 0 0,0-1-1,1 1 1,-1-1-1,1 0 1,-1 0-1,1-1 1,-1 0 0,1 1-1,0-1 1,0-1-1,0 1 1,8-1-1,1 0 73,0-2 0,0 1 0,0-2 0,0 0 0,0 0 0,-1-1 0,1-1 0,18-9 0,-26 10-127,1 1-1,-1-1 0,1 0 0,-1 0 0,-1 0 0,1-1 0,0 0 0,-1 0 0,0-1 0,0 1 0,-1-1 0,0 0 0,0-1 0,0 1 0,-1-1 0,1 1 0,2-12 0,-4 12-41,-1 0 0,-1 0 0,1 0 0,-1 0 0,0-1 1,0 1-1,-1 0 0,0 0 0,0 0 0,0 0 0,-1 0 0,0 1 0,-3-9 0,3 9-35,-1 1 0,1 0-1,-1 0 1,1 0 0,-1 0-1,-1 1 1,1-1 0,0 1-1,-1 0 1,1 0 0,-1 0-1,0 0 1,0 1 0,0-1-1,-1 1 1,1 0 0,-8-2-1,1 1-9,0 0-1,0 1 0,0 0 0,-1 1 0,1 0 0,0 1 0,0 0 0,-16 3 0,0 1-157,-43 9-1694,59-9-3031</inkml:trace>
</inkml:ink>
</file>

<file path=ppt/ink/ink2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13:13.26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218 7 2976,'0'0'260,"-1"-1"0,1 1 0,0-1 1,-1 1-1,1-1 0,0 1 0,-1 0 0,1-1 1,-1 1-1,1 0 0,-1-1 0,1 1 0,-1 0 1,1 0-1,-1-1 0,1 1 0,-1 0 0,1 0 0,-1 0 1,1 0-1,-1 0 0,-13 3 2116,-12 14-1281,21-13-386,-10 7-228,1 1 1,1 1 0,-1 0 0,2 0 0,0 1 0,-18 29 0,22-29-395,1 0 1,0 0-1,1 1 0,1 0 1,0 0-1,1 0 1,1 0-1,-3 21 0,5-24-20,1 1 0,0-1 0,0 1 0,5 22 0,-4-29 1,1 0 0,-1 1 0,2-1 0,-1 0 1,0 0-1,1-1 0,0 1 0,1 0 0,-1-1 0,1 0 0,6 7 0,-9-11-26,1 1-1,0-1 0,0 1 1,-1-1-1,1 0 0,0 0 1,0 0-1,0 0 0,0 0 0,1 0 1,-1-1-1,0 1 0,0-1 1,0 1-1,0-1 0,1 0 1,-1 0-1,0 0 0,0 0 0,1 0 1,-1-1-1,0 1 0,0-1 1,0 1-1,0-1 0,0 0 0,1 0 1,-1 1-1,-1-2 0,1 1 1,0 0-1,0 0 0,0-1 1,0 1-1,-1-1 0,1 1 0,-1-1 1,3-2-1,0-2-3,0 0 0,-1 0 0,1 0 0,-1 0 0,0-1 0,0 0 0,2-11 0,-4 15-77,0 0-1,-1 0 1,0 0-1,1 0 1,-1 0 0,0 0-1,0 0 1,-1 0 0,1 0-1,-1 0 1,1 0 0,-1 0-1,0 0 1,0 0 0,0 0-1,-1 0 1,1 1-1,-1-1 1,1 0 0,-4-2-1,4 4 14,0 0 0,0 0-1,0 1 1,0-1-1,0 1 1,0-1-1,0 1 1,0-1 0,0 1-1,-1-1 1,1 1-1,0 0 1,0 0 0,-1 0-1,1 0 1,0 0-1,0 0 1,0 0-1,-1 0 1,1 0 0,0 0-1,0 1 1,0-1-1,-1 1 1,1-1 0,0 1-1,0-1 1,0 1-1,-2 1 1,-3 1-497,-1 2 0,1-1 1,-7 7-1,11-9 143,-17 18-4106,13-11 2588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02:56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9 722 3648,'-7'10'1173,"5"-8"-703,4-10 5801,3 3-5918,1 0 0,-1 0 0,1-1 0,-2 0 0,1 0 0,-1 0 0,0-1 0,6-13 0,-5 12-303,54-124 649,-7 15-299,-46 107-398,57-106 281,-46 89-119,0 1 1,24-26-1,-38 48-196,0 0-1,0 0 0,1 1 1,0-1-1,-1 1 1,1 0-1,1 0 0,4-2 1,-8 5 19,-1 0 1,1 0 0,-1 0-1,0 0 1,1 0 0,-1 0-1,1 0 1,-1 1 0,1-1-1,-1 0 1,0 0 0,1 1-1,-1-1 1,0 0 0,1 0-1,-1 1 1,0-1-1,1 0 1,-1 1 0,0-1-1,1 1 1,-1-1 0,0 0-1,0 1 1,0-1 0,0 1-1,1-1 1,-1 1 0,0-1-1,0 0 1,0 1-1,0 0 1,4 19-36,-4-17 45,1 10 63,-1 1 0,0 0 1,-3 18-1,0 3-34,2-26 35,0 20 335,-6 33 0,6-53 567,3-13-193,7-22 110,-3 10-869,1 0 4,0 0-1,1 0 1,1 1-1,1 0 1,0 1-1,1 0 1,0 0-1,1 2 1,1-1 0,26-20-1,-28 25-51,67-50-179,-64 49 107,0 0 0,0 1 1,29-11-1,-39 18 46,0 0-1,0 0 1,0 0-1,0 1 1,0-1-1,0 1 1,0 0-1,0 0 1,0 1-1,0-1 1,8 3-1,-10-3 60,-1 1-1,1-1 1,0 1-1,-1-1 0,1 1 1,-1 0-1,1 0 0,-1 0 1,0 0-1,1 0 0,-1 0 1,0 0-1,0 1 0,0-1 1,1 0-1,-1 1 0,-1-1 1,1 1-1,0-1 0,0 1 1,0-1-1,-1 1 0,1 0 1,-1-1-1,1 1 0,-1 0 1,0-1-1,0 1 0,0 1 1,0 7 20,-1-1-1,-1 0 1,-4 16 0,4-17 154,0 1-1,0 0 1,-1 16-1,3-25-152,0 1 1,1-1-1,-1 0 0,0 0 1,0 0-1,0 1 0,0-1 1,0 0-1,0 0 0,1 0 1,-1 0-1,0 1 0,0-1 1,0 0-1,0 0 0,1 0 1,-1 0-1,0 0 0,0 0 1,0 0-1,1 1 0,-1-1 1,0 0-1,0 0 0,0 0 1,1 0-1,-1 0 0,0 0 1,0 0-1,1 0 0,-1 0 1,0 0-1,0 0 0,0 0 1,1 0-1,-1-1 0,0 1 1,0 0-1,1 0 0,-1 0 1,0 0-1,0 0 0,0 0 1,0 0-1,1-1 0,-1 1 1,14-7 458,19-17-236,-1-1 1,36-37 0,2-1-350,-68 61 34,0 0 1,1 0-1,-1 1 0,1-1 0,0 0 0,0 1 1,3-2-1,-5 3 51,-1 0 0,1 0 0,0 0-1,0-1 1,-1 1 0,1 0 0,0 0 0,0 0 0,0 1 0,-1-1-1,1 0 1,0 0 0,0 0 0,-1 0 0,1 1 0,0-1 0,0 0 0,-1 1-1,1-1 1,0 1 0,-1-1 0,1 1 0,-1-1 0,1 1 0,0-1-1,-1 1 1,1-1 0,-1 1 0,0 0 0,1-1 0,-1 1 0,1 0 0,-1 1-1,3 3-23,-1 1-1,-1-1 0,1 1 1,-1 0-1,0 0 0,0-1 1,-1 9-1,-1 45-50,1-53 86,-4 47 2,-3 98 320,8-123-229,0 0 1,2 0-1,9 38 0,-11-63-48,-1-1 1,1 1-1,0-1 1,0 1-1,0-1 1,0 1-1,1-1 1,1 2-1,-3-3-3,1 0 0,0-1 0,-1 1 1,1-1-1,0 1 0,-1-1 0,1 1 0,0-1 0,0 1 0,0-1 0,-1 0 0,1 0 1,0 1-1,0-1 0,0 0 0,0 0 0,-1 0 0,1 0 0,0 0 0,0 0 1,0 0-1,0 0 0,0 0 0,-1 0 0,1 0 0,0-1 0,0 1 0,0 0 1,-1-1-1,1 1 0,0 0 0,1-2 0,5-3 65,0 0 0,0-1 0,-1 1 1,11-14-1,-12 13-69,58-59 99,3 3 1,142-104-1,-83 64 41,-109 89-180,7-8-327,-118 93-996,83-62 1341,1 0 1,0 1-1,1 0 1,0 0-1,1 1 1,1 1-1,0 0 0,0 0 1,1 0-1,1 1 1,0 0-1,1 0 1,0 0-1,2 1 1,-1 0-1,2 0 1,0 0-1,1 0 1,0 20-1,2-29 13,0 0 1,0 0-1,0 1 0,1-1 1,0 0-1,0-1 0,5 12 1,-5-15 8,-1 1-1,1 0 1,0-1 0,0 1-1,0-1 1,0 0 0,0 0 0,0 0-1,0 0 1,1 0 0,-1 0 0,1 0-1,0-1 1,0 1 0,-1-1 0,1 0-1,4 1 1,-4-1 28,1-1 0,0 0-1,-1 0 1,1 0 0,0 0 0,-1 0 0,1-1 0,0 0-1,-1 0 1,1 0 0,-1 0 0,1 0 0,-1-1 0,0 0-1,1 0 1,-1 1 0,0-2 0,0 1 0,0 0-1,-1-1 1,1 1 0,3-6 0,3-2 50,-1-1-1,0 0 1,0 0-1,10-23 1,-5 4 22,11-39-1,-2 5-154,-16 49-40,-3 9-27,-1-1-1,1 1 1,-1-1-1,0 1 1,-1-1-1,2-11 1,-3 18 78,0 0 1,0 0 0,-1 0 0,1 0 0,0 0 0,0 0-1,0 0 1,0 0 0,0 0 0,0 0 0,0 0-1,0 0 1,0 0 0,0 0 0,-1 0 0,1 0 0,0 0-1,0 0 1,0 0 0,0 0 0,0 0 0,0 0-1,0 0 1,0 0 0,0 0 0,0 0 0,0 0-1,0 0 1,0 0 0,0-1 0,-1 1 0,1 0 0,0 0-1,0 0 1,0 0 0,0 0 0,0 0 0,0 0-1,0 0 1,0 0 0,0 0 0,0-1 0,-3 12-342,-2 22 65,2-19 222,-1 30-1,4-20 103,1 0 0,0 0 0,2 0 0,1 0-1,1-1 1,14 42 0,-17-60-31,0 0 0,0-1 0,1 1 0,4 6 0,-6-10 31,0 0-1,0 0 1,0 0-1,0 0 1,0 0-1,0 0 1,0 0-1,1 0 1,-1-1-1,0 1 1,0 0-1,1-1 1,-1 1-1,0-1 1,1 1-1,-1-1 1,1 0-1,-1 0 1,2 1-1,-1-2 10,-1 1 0,1 0 0,-1-1-1,0 1 1,1-1 0,-1 1 0,1-1 0,-1 1-1,0-1 1,0 0 0,1 0 0,-1 0-1,0 0 1,0 0 0,0 0 0,0 0-1,0 0 1,0 0 0,1-3 0,16-29 345,-15 27-338,24-52 225,-11 21-232,2 0 0,1 1 0,43-60 0,-50 81-89,1-2 32,0 0 0,2 1 0,-1 1 0,2 0-1,24-17 1,-38 30-20,0 0 0,1 1 0,-1-1 0,1 1 0,0 0 0,-1 0 0,1 0 0,0 0 0,0 0 0,-1 1 0,1-1 0,0 1 0,0 0 0,0 0 0,0 0 0,0 0 0,-1 0 0,1 0 0,0 1 0,0 0 0,0-1 0,0 1 0,-1 0 0,1 1 0,-1-1 0,1 0 0,0 1 0,-1-1 0,0 1 0,1 0 0,-1 0 0,0 0 0,0 0 0,2 3 0,4 6 6,0 1 0,-1 1 0,0-1 0,-1 1 0,-1 0 0,0 0 1,0 1-1,-2 0 0,4 19 0,-3-5 86,-2 1 0,0 0 0,-4 45 0,1-72-39,1 4 74,0 1 0,-1 0 0,1-1 0,-2 1 1,1 0-1,-1-1 0,0 0 0,0 1 0,-5 8 1,5-13-67,1-1 1,0 0-1,-1 1 1,1-1-1,-1 0 1,1 0 0,-1 0-1,0 0 1,0 0-1,1 0 1,-1-1-1,0 1 1,0 0-1,0-1 1,1 0-1,-1 1 1,0-1 0,0 0-1,0 0 1,-2 0-1,-3 0-12,1 0 0,0-1 0,0 0 0,-10-3-1,-3-3 39,0-1 0,0-1-1,1 0 1,0-2 0,-19-14-1,2 2-173,24 17-38,8 6-164,11 12-249,-3-5 569,8 10-18,1 0 0,0-1 1,2-1-1,0 0 0,19 13 0,-27-21 64,1-1 1,0-1-1,1 0 0,-1 0 0,1-1 0,0 0 0,0 0 1,0-1-1,1-1 0,-1 0 0,1 0 0,13 0 0,-19-2 4,1-1-1,-1 1 0,1-1 0,-1 0 0,1-1 0,-1 0 1,0 1-1,1-2 0,-1 1 0,0 0 0,0-1 1,-1 0-1,1 0 0,-1-1 0,1 1 0,-1-1 0,0 0 1,3-5-1,6-6 28,-1-2 0,-1 0 0,14-28 1,-17 29-106,28-52 207,38-104 0,-38 89-352,-30 70-12,-5 11 164,-1 1-1,1 0 0,-1-1 0,1 1 1,0 0-1,-1 0 0,1 0 1,0 0-1,0 0 0,0 0 0,0 0 1,0 0-1,0 0 0,0 0 1,1 0-1,-1 1 0,2-2 0,-2 2 6,0 0-1,0 0 1,0 0-1,-1 0 1,1 0 0,0 0-1,0 0 1,0 0-1,0 0 1,0 1-1,-1-1 1,1 0-1,0 0 1,0 1-1,0-1 1,-1 1-1,1-1 1,0 1-1,0-1 1,0 2-1,3 2-58,0 1 0,0-1 0,-1 1-1,0 0 1,0 0 0,5 10-1,-3-1 37,0 0 0,-1 0 0,0 1 0,3 28 0,-1 63 125,-4-55-38,-2-48-34,1 87 173,-1-81-78,-1 1 1,0-1 0,-1 0-1,0 0 1,0 0-1,-1 0 1,-5 12-1,7-20-72,1 0-1,-1 0 0,0 1 0,1-1 0,-1 0 1,0 0-1,0 0 0,0 1 0,0-1 1,0 0-1,0 0 0,0 0 0,0-1 1,0 1-1,0 0 0,-1 0 0,1-1 0,0 1 1,-1-1-1,1 1 0,0-1 0,-1 1 1,1-1-1,-3 1 0,2-2-6,0 1-1,-1-1 1,1 0-1,0 0 1,-1 1-1,1-1 1,0-1 0,0 1-1,0 0 1,0 0-1,0-1 1,0 1-1,0-1 1,-2-3 0,-11-10-77,1 0 0,1-1 0,0 0 0,1-1 0,1 0 0,-12-27 1,24 46 13,1 0 0,0 0 0,1 0 0,-1 0 0,0 0 0,0-1 0,1 1 1,-1-1-1,5 2 0,4 3 44,28 17 244,1-2-1,0-1 0,2-2 1,66 18-1,-38-13-255,22 7 621,-76-26-1335,-1 0 1,0-2-1,32 2 0,-29-4-1069</inkml:trace>
</inkml:ink>
</file>

<file path=ppt/ink/ink2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13:14.39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92 67 3328,'-14'5'7989,"15"-4"-7839,0 0 0,1 1 0,-1-1-1,0 0 1,1 0 0,-1 0 0,1 0 0,0 0 0,-1-1 0,3 2-1,-2-1 107,6 2-85,-1 0 0,1-1 0,-1 1 0,1-1 0,0-1 0,0 0 0,0 0 0,0 0 0,0-1 0,-1 0 0,1-1 0,0 1 0,0-2 0,12-2 0,-19 4-144,0-1 0,1 1 0,-1 0 0,0-1 0,0 1 0,0-1 0,1 1 0,-1-1 0,0 0 0,0 0 0,0 1 0,0-1 0,0 0 0,0 0 0,0 0 0,-1 0 0,1 0 0,0 0 0,0 0 0,-1 0 0,2-3 0,-2 3-15,0 0-1,0-1 1,0 1 0,0-1-1,0 1 1,0 0 0,0-1-1,-1 1 1,1 0 0,-1-1-1,1 1 1,-1 0 0,1-1-1,-1 1 1,1 0 0,-2-2-1,-1-1-43,-1-1-1,1 1 0,-1 1 0,1-1 0,-1 0 0,0 1 1,0 0-1,-1 0 0,-4-3 0,4 4 15,-1 0 1,0 0-1,1 0 0,-1 1 0,0 0 0,0 0 0,1 0 1,-1 1-1,0-1 0,0 2 0,0-1 0,0 1 1,0 0-1,1 0 0,-1 0 0,0 1 0,-10 4 1,10-3 172,0 0 1,0 0 0,0 1-1,1 0 1,-1 0 0,1 0-1,0 1 1,0 0 0,1 0 0,-1 0-1,1 0 1,0 1 0,1-1-1,-1 1 1,-2 7 0,5-11-83,0 1 1,0-1-1,0 1 1,1-1-1,-1 1 1,1 0-1,-1-1 1,1 1-1,0 0 1,0-1-1,0 1 0,0 0 1,1-1-1,-1 1 1,1 0-1,-1-1 1,1 1-1,2 3 1,-1-3 8,0 1-1,0-1 1,0 0 0,1 0-1,0 0 1,0 0 0,0 0 0,0-1-1,0 1 1,0-1 0,4 3 0,6 1 53,0 0 0,0 0 1,1-2-1,-1 1 1,26 3-1,-22-4 8,0-2-1,29 1 1,-12-7-3451,-16 0 1345</inkml:trace>
</inkml:ink>
</file>

<file path=ppt/ink/ink2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13:15.13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 68 5568,'0'0'129,"-1"0"-1,1-1 1,-1 1 0,1-1-1,-1 1 1,1-1 0,0 1-1,-1-1 1,1 1 0,-1-1-1,1 1 1,0-1 0,0 1-1,-1-1 1,2-4 3802,3 19-1296,-1 47-321,3-28-1932,5 37-103,-5-26 225,2 1 0,1-2 0,24 67 0,-12-44-56,-16-46-189,2 1-1,0-1 1,19 37 0,-25-56 664,12-11-539,-5-5-308,0-1 0,-1 1 0,0-2 0,-2 1 1,0 0-1,3-21 0,-4 18-43,26-133-7,13-53-144,-12 67-516,-31 133 929</inkml:trace>
</inkml:ink>
</file>

<file path=ppt/ink/ink2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13:15.90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 0 5056,'-14'4'6517,"23"-1"-5895,0 0 0,-1 1 0,1 1 0,-1-1 0,13 10 0,-5-3-151,-2-2-269,-1 1 1,0 1 0,-1 0 0,0 1-1,0 0 1,-1 1 0,-1 0 0,0 0-1,-1 1 1,-1 1 0,0 0 0,9 22-1,-6-5 188,-1 0 0,-2 0 0,-1 0 0,-1 1 0,1 42 0,-6-53-188,-1 0-1,0 0 1,-2 0-1,-1 0 1,-1 0-1,0-1 1,-2 1-1,-12 30 1,-6-1-115,-2-2 1,-1-1-1,-3-1 1,-67 80-1,78-101-434</inkml:trace>
</inkml:ink>
</file>

<file path=ppt/ink/ink2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13:22.26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275 9 1728,'9'-8'4528,"-12"25"-1952,2-14-2414,1-1 0,-1 1 1,0-1-1,-1 1 0,1-1 0,0 1 1,-1-1-1,1 0 0,-1 0 1,0 0-1,1 0 0,-1 0 1,-3 3-1,-5 2 478,-19 11 1,2-1-104,14-7-328,0 2 0,0-1-1,1 2 1,1-1 0,0 2-1,0-1 1,1 2-1,1-1 1,1 1 0,0 1-1,-6 16 1,2 3 69,0 0 0,3 0 0,1 1 0,-4 43-1,8-54-90,2 0 0,1 1-1,2-1 1,0 0 0,8 47-1,-6-64-71,-1 0-1,1-1 0,0 1 0,1 0 0,0-1 0,0 0 0,1 0 0,8 10 0,5 3 260,26 23 0,-6-7-69,-23-21-75,0-1-1,35 24 0,-49-37-31,0-14-6534,3 3 277,5 5 1905</inkml:trace>
</inkml:ink>
</file>

<file path=ppt/ink/ink2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13:22.98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 4 3136,'-6'-4'5829,"6"21"-3365,0 130 1334,0 298 590,0-442-4787,0-7-1470,2-7-2540,16-10-2780,-5 8 4192</inkml:trace>
</inkml:ink>
</file>

<file path=ppt/ink/ink2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13:23.33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 0 5152,'-1'1'255,"0"0"-1,0 0 1,0 0 0,0 0-1,0 0 1,1 0 0,-1 0-1,0 0 1,1 0 0,-1 0-1,1 0 1,-1 1 0,1-1-1,-1 0 1,1 3 0,-3 22 3425,2-9-2427,-2-3-473,2-10-640,0 1-1,1-1 1,-1 0 0,1 1 0,0-1 0,0 0-1,1 9 1,0 13 175,9-33-8203,8 3 5131</inkml:trace>
</inkml:ink>
</file>

<file path=ppt/ink/ink2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13:23.96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223 9 2720,'0'-9'9008,"-10"14"-6854,2 0-1833,0-1 0,0 1 0,0 1 0,1 0 0,0 0 0,0 0 0,0 1 0,1 0 0,-8 11 0,-2 5-84,2 0-1,-13 27 1,12-18 100,1 0-1,-16 57 1,25-71-270,1 0 0,1 0 0,1 0 0,0 0 0,1 1 0,2-1 1,1 19-1,0-26-12,1 0 1,0-1-1,0 1 0,1-1 1,0 0-1,1 0 1,0-1-1,1 1 0,10 13 1,-12-18 26,1 0-1,-1-1 1,1 1 0,0-1-1,0 0 1,0 0 0,11 5-1,-13-7-25,1 0 0,-1-1 0,1 0 0,0 0 0,-1 0-1,1 0 1,0-1 0,0 1 0,0-1 0,-1 0 0,1 0-1,0 0 1,7-2 0,-6 1-16,-1 0-1,0 1 1,0-2 0,1 1 0,-1 0-1,0-1 1,0 0 0,0 0-1,-1 0 1,1-1 0,0 1-1,-1-1 1,1 0 0,-1 0 0,0 0-1,0 0 1,3-5 0,-3 4-26,-1 0 0,0 0 0,0 0 0,0-1 0,0 1 0,-1 0 0,1-1 1,-1 1-1,0-1 0,0-8 0,-1 11-35,0 1 1,0-1-1,0 1 1,0-1 0,-1 1-1,1-1 1,0 1-1,-1-1 1,1 1-1,-1-1 1,0 1-1,1-1 1,-1 1-1,0 0 1,0-1 0,0 1-1,0 0 1,0 0-1,0 0 1,0 0-1,0 0 1,0 0-1,-1 0 1,1 0-1,0 0 1,-1 0-1,1 1 1,-1-1 0,1 1-1,-1-1 1,1 1-1,-1-1 1,1 1-1,-1 0 1,-2 0-1,-2-1-3,1 1 0,0 0 0,-1 1 0,1-1 0,0 1 0,0 0 0,0 1 0,-1-1 0,1 1 0,-6 3-1,-5 3-19,-25 18 0,30-19 61,-1 1 1,0-2 0,-17 9 0,20-12-701,15-5-2934,16-6-3646,-4 4 4037</inkml:trace>
</inkml:ink>
</file>

<file path=ppt/ink/ink2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13:29.47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342 0 2816,'5'0'6784,"-8"3"-6538,1-1 0,0 0 1,-1 1-1,1-1 0,0 1 0,0 0 1,-1 3-1,-1 0 82,-19 28 499,2 0 0,-18 44 0,-7 11-124,-1-11-167,-59 75 0,94-138-285,-17 16-1,45-39-14185</inkml:trace>
</inkml:ink>
</file>

<file path=ppt/ink/ink2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13:29.84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 27 4800,'-7'-15'1557,"9"4"2886,4 12-2865,-1 3-1323,0 0 0,0 0 0,0 0 0,-1 0 0,0 1 0,1 0 0,-2 0 0,1 0-1,0 0 1,3 9 0,5 10 104,8 26-1,-17-45-247,90 283 1537,-89-277-1565,0 0 0,8 13 1,-7-15 14,0 1 0,4 14 0,-9-23-111,0-1 1,0 0-1,0 0 0,0 1 0,0-1 0,1 0 1,-1 0-1,0 1 0,0-1 0,0 0 1,0 0-1,0 0 0,1 1 0,-1-1 1,0 0-1,0 0 0,0 0 0,1 1 1,-1-1-1,0 0 0,0 0 0,0 0 0,1 0 1,-1 0-1,0 0 0,1 1 0,-1-1 1,0 0-1,0 0 0,1 0 0,-1 0 1,10-5-3263,6-10-3904,-16 14 6761,10-7-2472</inkml:trace>
</inkml:ink>
</file>

<file path=ppt/ink/ink2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13:30.58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30 14 4064,'-8'-7'1298,"2"0"4577,5 32-3902,-10 180 757,8-74-1801,3 10-544,1-67 360,-1-73-1785,6-4-2751,2 3 2015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03:02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277 30 1984,'5'-21'3418,"-4"16"-1293,-4 14-2127,3-9 3,-10 49 751,-28 75-1,14-63-103,3 2 0,2 0 0,-18 121 0,27-96-365,9-77-48,0-1 0,1 20 0,1-7-28,-1-23-37,-8 10-655,-1 28 389,7-27 294,0-1-1,-6 17 0,8-22 744,1 0 91,-5 6-838,4-11-185,-1 1 0,1-1-1,0 0 1,0 1 0,-1-1-1,1 0 1,0 1 0,0-1-1,0 1 1,-1-1 0,1 1 0,0-1-1,0 0 1,0 1 0,0-1-1,0 1 1,0-1 0,0 1-1,0-1 1,0 1 0,0-1-1,0 0 1,0 1 0,0-1-1,1 1 1,-1-1 0,0 1 0,1-6 339,-2 2-579,-4 0-215,5 3 439,0-1 0,0 1 0,0 0 0,0 0 0,0 0 0,-1 0 0,1 0 0,0-1 0,0 1 0,0 0 0,0 0 1,0 0-1,0 0 0,0 0 0,-1 0 0,1 0 0,0-1 0,0 1 0,0 0 0,0 0 0,0 0 0,-1 0 0,1 0 0,0 0 0,0 0 0,0 0 0,0 0 0,-1 0 0,1 0 0,0 0 0,0 0 0,0 0 0,0 0 0,-1 0 0,1 0 0,0 0 0,0 0 0,0 0 0,0 0 0,0 0 1,-1 0-1,1 1 0,0-1 0,0 0 0,0 0 0,0 0 0,0 0 0,-1 0 0,1 0 0,0 0 0,0 1 0,0-1 0,0 0 0,0 0 0,0 0 0,0 0 0,0 0 0,0 1 0,0-1 0,0 0 0,0 0 0,0 0 0,0 0 0,0 1 0,0-1 0,0 0 0,0 0 0,0 0 0,0 1 1,-7 13-169,0 0 0,-16 22 0,9-13 540,0-8 538,7-12 382,7-3-1266,0 0 0,0 0-1,0 0 1,0 0-1,0 0 1,0 0-1,0 0 1,0 0 0,0 0-1,0 0 1,0 0-1,-1 0 1,1 0 0,0 0-1,0 0 1,0 0-1,0 0 1,0 0-1,0 0 1,0-1 0,0 1-1,0 0 1,0 0-1,0 0 1,0 0-1,0 0 1,0 0 0,0 0-1,0 0 1,0 0-1,0 0 1,0 0 0,0-1-1,0 1 1,0 0-1,0 0 1,0 0-1,0 0 1,0 0 0,0 0-1,0 0 1,0 0-1,0 0 1,0 0-1,0-1 1,0 1 0,0 0-1,0 0 1,0 0-1,0 0 1,0 0 0,1 0-1,-1 0 1,0 0-1,0 0 1,0 0-1,1-4 75,-1 1-1,1-1 1,-1 0-1,0 1 1,-1-6-1,1-3-7,2 1-3,1-1 0,0 0 0,1 1 0,7-18 0,3-6-33,-3-3 11,56-165 155,-43 138-249,36-65 1,-13 53 48,3-5 34,-37 52-79,-2-1 0,13-50-1,-20 68 36,-2 8-161,-1 0 0,0 0 0,0 0 0,0 0 0,-1 0 0,1-7-1,0 21-16,0-1 0,1 0 0,4 11 0,1 5 145,1 0 28,16 34 0,-2-4 0,-15-38-6,0-1 0,2 0 0,0 0 0,21 25 0,-23-29 63,-6-10-65,0 0 85,0 1-1,0-1 1,0 1-1,0-1 1,0 1-1,1-1 1,-1 0 0,0 0-1,1 1 1,-1-1-1,3 1 1,-3-2-7,0-1 1,0 1-1,0 0 0,0-1 1,-1 1-1,1 0 1,0-1-1,0 1 0,0-1 1,0 1-1,0-1 1,-1 0-1,1 1 1,0-1-1,-1 0 0,1 0 1,0 1-1,-1-1 1,1 0-1,0-1 0,16-22 114,-1 0-1,24-52 0,-34 64-189,8-17 24,-8 14-116,1 1 1,0 1 0,1-1 0,0 1 0,17-19 0,-25 33 45,1-1 0,0 1 0,-1-1 0,1 1 0,-1 0 0,1 0 0,-1-1 0,1 1 0,-1 0 0,1 0 0,-1-1 0,0 1 1,1 0-1,-1 0 0,0 0 0,0 0 0,1 1 0,6 22-154,3 22 169,-3 1 0,-1 0 0,-1 66 0,0 7-135,-4-108 169,7 84 45,26 127-1,-9-150 380,-18-56 107,-7-16 203,0-8-721,1 0-1850,4 0 464</inkml:trace>
</inkml:ink>
</file>

<file path=ppt/ink/ink2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13:31.06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87 22 4480,'-12'-18'1445,"10"15"-885,-12 13 3365,9-5-3685,2 1 0,-1 0 0,1 0 0,0 1 0,0-1 0,-3 12 0,3-9-80,-4 9 121,2 2 0,0-1 0,1 0-1,1 1 1,0 0 0,1 20 0,2-29-171,1 1 0,0-1 1,1 1-1,0-1 1,1 1-1,0-1 1,0 0-1,1 0 1,1 0-1,0-1 0,10 16 1,-11-19 34,1 0 0,1 0 0,-1-1 1,1 0-1,0 0 0,12 8 0,-16-12-91,0-1 0,1 1 0,0-1 0,-1 1 0,1-1 0,-1 0 0,1 0-1,0-1 1,0 1 0,0 0 0,-1-1 0,1 0 0,0 1 0,0-1 0,0 0 0,0-1-1,0 1 1,0 0 0,-1-1 0,1 0 0,0 0 0,4-1 0,-3-1 9,0 0 0,0 0-1,0-1 1,0 1 0,0-1 0,0 0 0,-1 0 0,0 0 0,0 0 0,0-1-1,0 1 1,1-6 0,-2 6-43,7-15 30,0 0 0,-2-1-1,0 0 1,-2 0 0,6-30 0,-9 35-50,0-1-1,0 0 1,-2 0 0,-1-24 0,0 31-53,0 1 0,-1 0 1,1 0-1,-2 0 0,1 0 0,-1 0 1,-1 0-1,1 1 0,-1-1 0,-6-7 0,9 13 31,0 1 0,-1-1 0,1 0 0,-1 1-1,1-1 1,-1 1 0,0 0 0,0-1 0,0 1-1,1 0 1,-1 0 0,0 0 0,-1 0 0,1 1 0,0-1-1,0 0 1,0 1 0,0 0 0,0-1 0,-1 1-1,1 0 1,-3 0 0,-2 1-162,-1 1-1,1-1 1,0 1-1,-1 0 1,-6 4 0,-3 0-1735,13-5-1452</inkml:trace>
</inkml:ink>
</file>

<file path=ppt/ink/ink2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13:31.64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23 9 4576,'-22'0'2586,"50"-1"5727,6-1-5165,86-1-3436,-27 4 597,-52-1-4969,-29-3-1895,0 2 3862</inkml:trace>
</inkml:ink>
</file>

<file path=ppt/ink/ink2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13:32.17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27 8 4736,'0'-1'82,"-5"-5"5665,5 7-5539,0 1 1,0-1-1,1 1 1,-1 0-1,-1-1 0,1 1 1,0-1-1,0 1 1,-1 0-1,1-1 1,0 1-1,-2 2 0,0 1 294,-5 42 1276,-3 70 1,13-20-814,0-68-269,0-19-1084,-3-9 314,0-1 0,0 0-1,0 0 1,0 0 0,0 0 0,0 0-1,0 0 1,0 0 0,0 0-1,0 1 1,0-1 0,0 0-1,0 0 1,0 0 0,0 0 0,0 0-1,2 1-1188,-2-1 1189,0 0 0,0 0-1,0 0 1,0 0 0,0 0 0,1 0-1,-1 0 1,0 0 0,0 0-1,0 0 1,0 0 0,2-4-3371,1 0 1109</inkml:trace>
</inkml:ink>
</file>

<file path=ppt/ink/ink2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13:32.78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 91 4064,'0'0'65,"0"-1"-1,1 1 1,-1 0 0,0 0-1,0 0 1,0 0 0,0-1-1,0 1 1,0 0 0,-1 0-1,1 0 1,0 0 0,0-1 0,0 1-1,0 0 1,0 0 0,0 0-1,0 0 1,0-1 0,0 1-1,0 0 1,0 0 0,-1 0-1,1 0 1,0 0 0,0-1-1,0 1 1,0 0 0,0 0 0,-1 0-1,1 0 1,0 0 0,0 0-1,0 0 1,0 0 0,-1 0-1,1 0 1,0 0 0,0 0-1,0 0 1,0 0 0,-1 0-1,1 0 1,-1 0 1308,3-3 672,-2 3-1881,0 0 0,1 0 0,-1 0 0,0-1 0,0 1 0,0 0 0,0 0 0,0 0 0,0-1 0,0 1 0,0 0 0,0 0 0,0 0 0,0-1 0,0 1 0,0 0 0,0 0 0,-1 0 0,1-1 0,0 0 766,0-1-802,1-1-1,-1 0 1,1 0-1,0 1 0,0-1 1,0 1-1,0-1 1,0 1-1,1-1 1,-1 1-1,1 0 1,-1-1-1,1 1 1,0 0-1,0 0 0,0 0 1,0 1-1,0-1 1,5-2-1,0-1-159,0 1 0,0 0 0,1 0 0,-1 1 0,15-4 0,-19 6 40,-1 1-1,1-1 0,0 1 0,-1 0 1,1-1-1,0 1 0,-1 1 0,1-1 1,0 0-1,-1 1 0,1-1 0,0 1 1,-1 0-1,1-1 0,-1 1 0,4 2 1,-4-2-11,-1 0 0,1 1 0,-1-1 0,1 0 1,-1 1-1,0-1 0,0 1 0,1-1 0,-1 1 1,0-1-1,0 1 0,0 0 0,-1 0 0,1 0 1,0-1-1,-1 1 0,1 0 0,-1 0 0,1 0 1,-1 0-1,0 0 0,0 3 0,0-1 17,-1 1 0,1 0-1,-1 0 1,0-1 0,-1 1 0,1-1 0,-1 1-1,0-1 1,0 1 0,0-1 0,-5 7-1,-4 4 188,-25 24-1,25-28-72,0 1 0,-11 17-1,19-25-88,-3 5 281,1 0-1,-8 17 1,13-26-300,0 0 0,0 0-1,0 0 1,0 1 0,0-1 0,0 0 0,0 0 0,0 0 0,0 1 0,0-1 0,0 0-1,0 0 1,1 0 0,-1 1 0,0-1 0,0 0 0,0 0 0,0 0 0,0 0 0,1 1-1,-1-1 1,0 0 0,0 0 0,0 0 0,0 0 0,1 0 0,-1 0 0,0 0 0,0 0-1,1 0 1,-1 0 0,0 0 0,0 1 0,0-1 0,1 0 0,-1 0 0,11 1 247,-9-1-230,32 2 508,56-4 0,-16-1-665,-67 3-80,10 1-3419,-16-1 3352,-1 0 0,1 1 0,-1-1 0,1 0 0,-1 0 0,1 0 0,-1 1 0,0-1 1,1 0-1,-1 1 0,1-1 0,-1 0 0,0 1 0,1-1 0,-1 0 0,0 1 0,0-1 0,1 1 0,-1-1 0,0 0 0,0 1 0,1-1 0,-1 1 0,0-1 0,0 1 0,0-1 0,0 1 0,0-1 0,0 1 0,0 0 0,0 11-3013</inkml:trace>
</inkml:ink>
</file>

<file path=ppt/ink/ink2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13:35.87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92 134 3552,'-6'0'487,"6"0"-470,0 0 0,0 0-1,0 0 1,0 1 0,0-1-1,0 0 1,0 0-1,0 0 1,0 0 0,-1 0-1,1 0 1,0 0 0,0 0-1,0 0 1,0 0-1,0 0 1,0 0 0,0 0-1,0 0 1,0 0 0,-1 0-1,1 0 1,0 0 0,0 0-1,0 0 1,0 0-1,0 0 1,0 0 0,0 0-1,0 0 1,0 0 0,-1 0-1,1 0 1,0 0-1,0 0 1,0 0 0,0 0-1,0-1 1,0 1 0,0 0-1,0 0 1,0 0 0,0 0-1,0 0 1,0 0-1,0 0 1,0 0 0,-1 0-1,1 0 1,0-1 0,0 1-1,0 0 1,0 0 0,0 0-1,0 0 1,0 0-1,0 0 1,0 0 0,0 0-1,0 0 1,0-1 0,0 1-1,0 0 1,0 0-1,0 0 1,1 0 0,-1-8 2258,12 16 4240,-3-3-6169,0 0 0,0 0 0,1-1 0,13 4 0,-21-8-304,1 1 0,0-1 0,0 0-1,0-1 1,0 1 0,0 0 0,0-1-1,0 0 1,0 1 0,-1-1 0,1 0 0,0-1-1,0 1 1,-1 0 0,1-1 0,-1 1-1,1-1 1,-1 0 0,0 0 0,0 0-1,0 0 1,0 0 0,0-1 0,0 1 0,-1-1-1,1 1 1,-1-1 0,1 1 0,-1-1-1,0 0 1,0 0 0,0 1 0,-1-1 0,1 0-1,0-4 1,0 1-45,-1-1-1,0 1 1,0-1-1,0 1 0,-1 0 1,0-1-1,-3-11 1,3 16-16,1 0 0,-1 0 0,0 0 0,0 1 0,0-1-1,0 0 1,0 0 0,-1 1 0,1-1 0,0 1 0,-1-1 0,1 1 0,-1 0 0,1-1 0,-1 1 0,0 0 0,0 0 0,1 0 0,-1 0-1,0 1 1,0-1 0,0 0 0,0 1 0,0-1 0,0 1 0,0 0 0,0 0 0,-3 0 0,-1 0 59,0 1-1,0 0 1,0 0 0,0 0-1,0 1 1,0 0 0,1 0 0,-1 1-1,1-1 1,0 1 0,-1 0 0,1 1-1,0-1 1,1 1 0,-5 4-1,-4 5 153,1 1 0,0 0 0,-16 24-1,25-34-148,1 1 0,-1-1 0,1 1 0,0 0 0,0 0-1,0 0 1,1 0 0,0 0 0,0 0 0,0 0 0,0 0-1,1 0 1,0 0 0,0 0 0,0 1 0,1-1 0,0 0-1,0 0 1,0 0 0,1 0 0,-1 0 0,1 0 0,0-1-1,1 1 1,-1 0 0,1-1 0,0 0 0,0 0 0,0 1-1,0-2 1,5 5 0,2 1 163,1-1-1,0 0 1,0 0-1,0-1 1,14 6-1,-19-10-152,1-1 1,-1 1-1,0-1 0,1-1 0,-1 1 1,1-1-1,-1 0 0,1-1 0,0 1 1,-1-1-1,13-2 0,22-9-1334,-29 6-2112,-1 0-1,21-13 1,-17 9 684,4 4 1013</inkml:trace>
</inkml:ink>
</file>

<file path=ppt/ink/ink2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13:36.31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1 242 2816,'0'-1'185,"0"0"-1,0-1 1,1 1 0,-1 0-1,0 0 1,1 0 0,-1-1-1,1 1 1,0 0 0,-1 0 0,1 0-1,0 0 1,0 0 0,0 0-1,0 0 1,-1 0 0,1 1-1,2-2 1,-3 2-121,0 1 0,1-1 0,-1 0 0,0 0 0,0 1 0,1-1 0,-1 0 0,0 1 0,0-1 0,1 0-1,-1 1 1,0-1 0,0 0 0,0 1 0,0-1 0,0 1 0,0-1 0,1 0 0,-1 1 0,0-1 0,0 1 0,2 6 828,7 11 374,0 0 1,-1 0 0,7 28-1,-11-14 846,-4-30-1307,0-5-245,-3-11-273,2 0 0,0 0-1,0 0 1,3-26-1,-1 17-177,1-2 41,0 0 0,2 0 0,1 0 1,0 1-1,14-34 0,-17 53-107,0-1 0,0 1 0,0 1 0,1-1 0,0 0 0,0 1 0,0-1 0,1 1 1,7-8-1,-9 11-28,-1 0 0,1 0 0,0-1 1,0 1-1,1 0 0,-1 1 0,0-1 1,0 0-1,0 1 0,0-1 1,1 1-1,-1 0 0,0-1 0,1 1 1,-1 0-1,0 0 0,0 1 0,1-1 1,-1 0-1,0 1 0,0 0 0,0-1 1,1 1-1,-1 0 0,0 0 0,3 2 1,43 27 564,-35-20-408,1-1 1,0-1-1,26 12 0,-38-20-508,8 9-8282</inkml:trace>
</inkml:ink>
</file>

<file path=ppt/ink/ink2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13:37.11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241 12 4992,'-5'-7'1293,"5"7"-1239,0 0 0,-1 0 0,1-1 1,0 1-1,0 0 0,0 0 0,0 0 1,0-1-1,0 1 0,0 0 0,0 0 1,0 0-1,0-1 0,0 1 0,-1 0 1,1 0-1,0 0 0,0 0 0,0-1 1,0 1-1,-1 0 0,1 0 0,0 0 1,0 0-1,0 0 0,0 0 0,-1 0 1,1-1-1,0 1 0,0 0 0,0 0 1,-1 0-1,1 0 0,0 0 0,0 0 1,-1 0-1,1 0 0,0 0 1,0 0-1,0 0 0,-1 0 0,1 0 1,0 0-1,0 0 0,0 1 0,-1-1 1,1 0-1,0 0 0,0 0 0,0 0 1,-1 0-1,1 0 0,0 1 0,0-1 1,0 0-1,0 0 0,-1 0 0,1 0 1,0 1-1,0-1 0,0 0 0,0 0 1,0 0-1,0 1 0,0-1 0,0 0 1,-130 227 5438,126-219-5430,1 0-1,-1 0 1,2 1 0,-1 0-1,-1 12 1,4-19-10,-1 1 1,1 0-1,0 0 1,0-1-1,0 1 1,0 0-1,1-1 1,-1 1-1,1 0 0,-1-1 1,1 1-1,0 0 1,0-1-1,0 1 1,0-1-1,1 0 1,-1 1-1,1-1 0,-1 0 1,1 0-1,2 3 1,-3-4-5,0-1 1,1 1-1,-1-1 1,0 1-1,0-1 1,0 1 0,0-1-1,0 0 1,1 0-1,-1 1 1,0-1-1,0 0 1,0 0-1,1 0 1,-1 0-1,0-1 1,0 1-1,0 0 1,1 0-1,-1-1 1,0 1-1,0-1 1,0 1-1,0-1 1,0 1 0,0-1-1,2-1 1,0 0 5,0 0 0,0-1 0,0 0 0,0 1 0,0-1 0,-1 0 0,1 0 0,2-5 0,3-8 8,0 0 0,-1 0-1,-1-1 1,0 0-1,3-19 1,-4 10 192,-1-1 0,0-47 1,-17 131-614,9-10 343,1 67-1,-1 12 431,2-96-187,-2 0-1,-1-1 0,-2 1 0,-17 48 0,24-75-188,-2-1 0,1 1 0,0-1 0,0 1 0,-1-1 0,1 1 0,-1-1 0,0 0 0,0 0 0,-3 4 0,3-5-24,1-1-1,-1 1 0,1 0 1,-1-1-1,1 1 0,-1-1 1,1 0-1,-1 1 1,0-1-1,1 0 0,-1 0 1,1 0-1,-1 0 0,0 0 1,1 0-1,-1 0 1,0-1-1,1 1 0,-1-1 1,-1 0-1,-2-1 31,1 1 1,-1-2-1,1 1 0,0 0 1,0-1-1,0 0 0,0 0 1,0 0-1,0 0 0,1-1 1,-5-5-1,0-2-42,1 0-1,0 0 1,-6-13 0,12 23 10,1 0 0,-1 0 1,1 0-1,-1 1 1,1-1-1,0 0 0,-1 0 1,1 0-1,0 0 0,0 0 1,-1 0-1,1 0 1,0 0-1,0 0 0,0 0 1,0 0-1,0 0 1,1 0-1,-1 0 0,0 0 1,0 0-1,1 0 0,-1 0 1,0 0-1,1 0 1,-1 0-1,1 0 0,-1 0 1,1 1-1,0-1 1,-1 0-1,1 0 0,0 1 1,0-1-1,-1 0 0,1 1 1,1-1-1,3-2 35,0 1 1,1 0-1,-1 0 0,0 1 0,11-2 0,-8 1-24,4 0 59,0 1-1,1 1 1,-1 0-1,13 1 1,-12 0-49,0-1 0,0 0 0,25-3 0,-27 0-1908</inkml:trace>
</inkml:ink>
</file>

<file path=ppt/ink/ink2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13:37.77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373 6 3072,'0'-1'98,"0"1"-1,0 0 1,0 0 0,1 0 0,-1 0-1,0 0 1,0 0 0,0 0-1,1 0 1,-1-1 0,0 1 0,0 0-1,0 0 1,0 0 0,1 0-1,-1 0 1,0-1 0,0 1 0,0 0-1,0 0 1,0 0 0,0-1 0,0 1-1,0 0 1,0 0 0,1-1-1,-1 1 1,0 0 0,0 0 0,0-1-1,-1 7 3978,1 1-3607,-1-1 1,0 0 0,-1 1-1,0-1 1,1 0 0,-2 0 0,1 0-1,-5 7 1,-8 23 374,-10 41 257,-27 70-88,26-86-410,-3-2 1,-54 84 0,65-120-400,-37 39 1,28-33-46,22-24-255,-9 10 763,8-11-1520,6-4 803,0 0-1,0 0 1,0 0-1,0 0 1,0 0 0,0 1-1,0-1 1,0 0-1,0 0 1,0 0-1,0 0 1,0 0-1,0 0 1,-1 0 0,1 0-1,0 0 1,0-1-1,0 1 1,0 0-1,0 0 1,0 0-1,0 0 1,-1-2-1596,14-6-5083,0 0 3925</inkml:trace>
</inkml:ink>
</file>

<file path=ppt/ink/ink2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13:38.33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34 110 4064,'-7'1'1436,"14"6"4786,-5-5-5107,-1-1-974,1 0 0,-1-1 0,1 1 1,-1 0-1,1-1 0,0 1 0,0-1 0,-1 1 0,1-1 0,0 0 1,-1 0-1,1 0 0,0 0 0,0 0 0,-1 0 0,1 0 1,0 0-1,0-1 0,2 0 0,-2 0-84,0 0 0,1 1 0,-1-1 0,0 0-1,0-1 1,0 1 0,1 0 0,-1-1 0,-1 1 0,1-1 0,0 0 0,0 1 0,-1-1-1,1 0 1,1-2 0,1-3 28,0 0 0,-1 0 0,0 0 0,4-12 0,-7 16-93,1 1 1,-1 0-1,0 0 0,1 0 0,-1 0 0,0 0 1,0-1-1,-1 1 0,1 0 0,0 0 0,-1 0 1,1 0-1,-1 0 0,0 0 0,0 0 0,1 0 1,-1 0-1,-1 0 0,1 0 0,-3-3 0,4 5 13,-1-1-1,1 1 1,-1-1-1,0 1 0,0-1 1,1 1-1,-1-1 1,0 1-1,0 0 0,1 0 1,-1-1-1,0 1 0,0 0 1,0 0-1,0 0 1,1 0-1,-1 0 0,0 0 1,0 0-1,0 0 0,0 0 1,0 0-1,1 0 1,-1 1-1,0-1 0,0 0 1,0 1-1,1-1 0,-1 0 1,0 1-1,1-1 1,-1 1-1,0-1 0,1 1 1,-2 1-1,-3 2 95,1 0 0,-1 1 0,-5 7 0,9-10-50,-2 1 76,-6 8 282,0 0 0,1 1 0,0 0 0,-8 19 0,14-28-312,1 1 1,0-1 0,0 1 0,0-1-1,0 1 1,0 0 0,1-1 0,-1 1 0,1 0-1,0-1 1,0 1 0,1 0 0,-1-1 0,1 1-1,0 0 1,0-1 0,0 1 0,0-1 0,1 1-1,-1-1 1,1 0 0,4 7 0,-2-5 22,0 0 0,1-1 0,-1 1 0,1-1 0,0 0 1,0 0-1,1-1 0,-1 1 0,1-1 0,-1 0 0,1-1 0,0 1 1,7 1-1,-9-3-254,0 0-1,-1-1 1,1 1 0,0-1 0,-1 1 0,1-1 0,0 0 0,-1-1-1,1 1 1,0-1 0,-1 0 0,1 1 0,-1-1 0,1-1 0,-1 1 0,1-1-1,-1 1 1,0-1 0,0 0 0,0 0 0,0 0 0,0-1 0,0 1 0,3-4-1,5-10-3617,3 3 1157</inkml:trace>
</inkml:ink>
</file>

<file path=ppt/ink/ink2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13:38.83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9 105 5888,'-1'0'81,"1"0"1,0-1-1,0 1 1,0 0 0,-1 0-1,1 0 1,0-1-1,-1 1 1,1 0-1,0 0 1,0 0-1,-1 0 1,1 0 0,0 0-1,-1 0 1,1 0-1,0-1 1,0 1-1,-1 0 1,1 0-1,0 0 1,-1 0 0,1 1-1,0-1 1,-1 0-1,1 0 1,0 7 2396,2 5-492,-1 8-1095,1 0 0,6 23-1,-2-9-218,56 250 2788,-49-232-3032,22 57 873,-34-107-666,0-3-604,1 1 0,-1 0 0,0-1 0,1 1 0,-1 0 0,0-1 0,0 0 0,0 1 0,1-1 0,-1 0-1,0 1 1,0-1 0,0 0 0,1-1 0,15-17 74,-9 10-13,3-5-8,-1 0-1,0 0 1,-1-1-1,-1-1 1,12-29-1,-12 28-18,2-6-10,64-153 135,-50 112-80,52-160-1468,-72 203-3474,-4 16 2278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03:03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74 3232,'3'-28'1824,"-3"27"-1768,0 1 0,1-1 1,-1 1-1,0-1 0,0 1 0,0-1 1,0 1-1,0 0 0,0-1 0,1 1 1,-1-1-1,0 1 0,0-1 1,1 1-1,-1 0 0,0-1 0,1 1 1,-1 0-1,0-1 0,1 1 0,-1 0 1,1-1-1,-1 1 0,0 0 0,1 0 1,-1 0-1,1-1 0,8-5 971,18-22 1816,-50 90-123,-37 95-817,35-88-1427,21-57-408,-30 72 328,24-66 54,9-17-350,1 0-1,0 0 1,0-1-1,-1 1 1,1 0-1,-1-1 1,1 1-1,-1 0 1,1-1-1,-1 1 1,1-1-1,-1 1 1,0-1-1,1 1 1,-1-1-1,1 1 1,-1-1-1,-1 1 1,0-4-1498,5 3 295</inkml:trace>
</inkml:ink>
</file>

<file path=ppt/ink/ink2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13:39.81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 33 2720,'-12'-12'891,"12"12"-863,0 0 0,0 0-1,0-1 1,0 1 0,0 0 0,0 0 0,-1-1 0,1 1 0,0 0 0,0-1 0,0 1 0,0 0 0,0 0 0,0-1 0,0 1 0,0 0 0,0-1 0,0 1 0,0 0 0,0 0 0,1-1 0,-1 1 0,0 0 0,0-1 0,0 1 0,0 0 0,0 0 0,1-1 0,-1 1 0,0 0 0,0 0 0,1-1 0,5-5 1971,-6 6-1929,0 0 0,0 0 0,0 0-1,0 0 1,0 0 0,1 0 0,-1 0 0,0 0-1,0-1 1,0 1 0,0 0 0,0 0 0,0 0 0,0 0-1,0 0 1,0 0 0,1 0 0,-1-1 0,0 1-1,0 0 1,0 0 0,0 0 0,0 0 0,0 0 0,0 0-1,0-1 1,0 1 0,0 0 0,0 0 0,0 0-1,0 0 1,0 0 0,0-1 0,0 1 0,0 0 0,0 0-1,0 0 1,-1 0 0,1 0 0,0 0 0,0-1-1,0 1 1,0 0 0,0 0 0,0 0 0,4 7 1502,4 4-677,0 0 1,-1 0-1,7 17 0,1 0-161,24 36 360,-19-33-418,-1 2 0,-2 0-1,14 36 1,-20-34-426,-1 0 1,-2 1 0,-1 0-1,-2 0 1,-2 1 0,-1-1-1,-1 1 1,-3-1 0,0 1-1,-3-1 1,-1 0 0,-2 0-1,-1 0 1,-14 35 0,-42 83-145,33-69-5226,21-47 2049</inkml:trace>
</inkml:ink>
</file>

<file path=ppt/ink/ink2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14:14.18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 17 992,'1'3'190,"3"3"-55,-4-15 3476,9-7 5025,-9 15-8590,0 46 1204,-3 0 0,-9 49-1,7-69-1054,1 0-1,1 0 0,1 1 0,2 47 0,1-15 119,-1-39-211,0-1 0,4 25 0,-2-21-27,-2-18-66,0 1 1,1 0-1,0 0 1,1 5-1,-1-5-7,0 0 0,0 0 0,0 0 0,-1 0-1,0 7 1,0-11 46,0 9 331,-1 13-1158,-4-3-3850</inkml:trace>
</inkml:ink>
</file>

<file path=ppt/ink/ink2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14:15.4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361 54 2400,'2'-3'275,"-1"0"0,1-1 0,1 1 0,-1 0 0,0 0 1,5-5-1,7-7 1441,-1 3 4263,-14 13-5816,-1 0 1,0 1-1,1-1 0,-1 0 1,1 1-1,0-1 1,-1 1-1,1-1 0,0 1 1,0-1-1,-2 4 0,-8 9 197,-36 39 732,-24 25-83,-89 89 516,127-137-1307,25-24-146,0 1-1,1 0 1,0 1 0,-9 11-1,13-14 13,3-4-55,-1-1 0,1 1 0,0 0 0,-1 0 0,1 0 0,-1 0 0,0-1 0,1 1 0,-1 0 0,1 0 0,-1-1 0,0 1-1,0-1 1,1 1 0,-1-1 0,0 1 0,0-1 0,0 1 0,0-1 0,0 1 0,1-1 0,-1 0 0,-2 1 0,37-3 1895,30-1-1933,123 5 471,-102-3-140,-58 2-242,0 2 0,35 7 0,-22-3 48,-35-6-111,-1 0 1,1 1-1,-1 0 1,7 3-1,-8-4 42,0 1-1,0-1 1,0 0-1,1 1 0,-1-1 1,1-1-1,-1 1 1,4 0-1,-7-1-191,0 0 0,0 0 0,0-1 0,0 1 0,0 0 0</inkml:trace>
</inkml:ink>
</file>

<file path=ppt/ink/ink2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15:02.79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294 17 2976,'2'-13'10200,"-9"11"-10736,2 1 699,0 1 1,0-1-1,0 1 1,-10 1-1,-7 1-4,10-1-125,0 0 0,1 1 0,-1 1 0,0 0 0,1 0 0,0 1 0,0 1 0,0 0 0,1 0 0,-1 1 0,1 0 0,-11 10 0,14-10-17,0 1-1,0 0 0,1 1 1,0-1-1,0 1 1,1 0-1,0 1 0,0 0 1,1-1-1,-6 19 1,8-22 30,0 0 0,1-1 0,0 1 0,0 0 0,1 0 1,-1 0-1,1 0 0,0 0 0,0 0 0,1 0 0,-1-1 0,1 1 1,0 0-1,1 0 0,-1 0 0,1-1 0,0 1 0,0-1 0,0 1 1,1-1-1,-1 0 0,1 0 0,5 5 0,-7-7 14,1 0-1,0-1 1,0 1-1,0-1 1,0 0-1,0 1 1,0-1 0,1 0-1,-1 0 1,0 0-1,0-1 1,1 1-1,-1-1 1,1 1-1,3-1 1,-2 0 18,0 0 0,0 0 0,0-1 1,-1 0-1,1 1 0,0-2 0,0 1 0,-1 0 0,5-3 1,1 0 42,-1-2 1,1 0-1,-1 0 1,0 0 0,0-1-1,12-14 1,-11 11 18,0-1 0,-1 0 0,14-25 1,-19 29-123,0 0 1,0 0-1,-1 0 1,0-1 0,0 1-1,-1-1 1,0 1-1,0-14 1,-4-5-415,3 26 368,0-1-1,0 0 0,-1 1 0,1-1 0,0 1 0,0-1 1,0 1-1,-1-1 0,1 1 0,0-1 0,-1 1 1,1-1-1,0 1 0,-1-1 0,1 1 0,-1-1 0,1 1 1,-1 0-1,1-1 0,-1 1 0,1 0 0,-1-1 1,1 1-1,-1 0 0,1 0 0,-1 0 0,1-1 0,-1 1 1,0 0-1,1 0 0,-1 0 0,1 0 0,-1 0 1,0 0-1,1 0 0,-2 0 0,2 1 22,-1-1-1,0 1 1,0-1-1,0 1 1,0 0-1,1-1 1,-1 1 0,0 0-1,1 0 1,-1 0-1,0-1 1,1 1-1,-1 0 1,1 0-1,-1 0 1,1 0 0,0 0-1,-1 0 1,1 0-1,0 0 1,0 0-1,0 0 1,-1 0-1,1 0 1,0 0 0,1 2-1,-1 1 72,0 0 1,0 0-1,1 0 0,-1 0 0,1 0 1,2 5-1,7 15 262,1-2 1,0 1 0,2-2-1,1 1 1,1-2-1,34 38 1,-49-58-402,0 1-1,1-1 1,-1 1-1,1-1 1,-1 0 0,1 1-1,-1-1 1,1 0-1,-1 1 1,1-1 0,0 0-1,-1 1 1,1-1-1,-1 0 1,1 0 0,0 0-1,-1 0 1,1 0-1,0 0 1,-1 0 0,1 0-1,0 0 1,-1 0-1,1 0 1,-1 0 0,1 0-1,0 0 1,-1-1-1,1 1 1,0 0 0,-1 0-1,1-1 1,-1 1-1,1 0 1,-1-1 0,1 1-1,-1-1 1,1 1-1,-1-1 1,1 1 0,-1-1-1,1 0 1,2-3-1628,0 0 0,-1-1 0,1 1 0,2-7 0,-3 7 51,7-9-1703</inkml:trace>
</inkml:ink>
</file>

<file path=ppt/ink/ink2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15:03.43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 16 5824,'-3'-2'365,"3"2"-302,-1 0 0,1 0 0,0 0 0,-1 0 0,1 0 0,0-1 0,0 1-1,0 0 1,-1 0 0,1 0 0,0 0 0,0-1 0,0 1 0,-1 0 0,1 0 0,0 0 0,2-6 4727,2 12-3845,0 0 0,-1 0 0,5 9 0,-5 1-391,0 1 1,-1 0-1,1 27 0,-1-6-339,-3-8 14,1-26-146,-1 1 0,1 0 0,0-1 0,0 1 0,0-1 1,1 1-1,0 0 0,-1-1 0,2 1 0,-1-1 0,2 5 0,-3-9-75,0 0-1,1 0 0,-1 0 0,0 0 0,0 0 0,0 0 1,0 0-1,0 0 0,0 0 0,0 0 0,0 0 1,0 0-1,1 0 0,-1 0 0,0 0 0,0 0 0,0 0 1,0 0-1,0 0 0,0 0 0,0 0 0,0 0 0,1 0 1,-1 0-1,0 0 0,0 0 0,0 0 0,0 0 0,0 0 1,0 0-1,0 0 0,0 0 0,0 0 0,0 0 1,0-1-1,0 1 0,0 0 0,0 0 0,1 0 0,-1 0 1,0 0-1,0 0 0,0 0 0,0 0 0,0 0 0,0-1 1,0 1-1,0 0 0,0 0 0,0 0 0,0 0 1,0 0-1,0 0 0,0 0 0,13-33 530,33-73-88,-37 90-489,-1 0 1,2 1 0,0 1 0,17-20-1,-24 30-20,1 1-1,-1 0 1,0 1 0,7-5-1,-9 6 57,-1 1 0,1 0 1,-1-1-1,1 1 0,-1 0 0,1-1 1,0 1-1,-1 0 0,1 0 0,-1-1 1,1 1-1,0 0 0,-1 0 0,1 0 0,-1 0 1,1 0-1,0 0 0,-1 0 0,1 0 1,0 0-1,-1 0 0,1 0 0,-1 1 0,1-1 1,0 0-1,-1 0 0,1 1 0,-1-1 1,1 0-1,-1 1 0,1-1 0,-1 0 0,1 1 1,-1-1-1,1 1 0,-1-1 0,0 1 1,1-1-1,0 2 0,0 0 31,0 1-1,0 0 1,0 0-1,-1 0 1,1 0-1,-1 0 1,1-1-1,-1 1 1,0 0-1,0 0 0,-1 4 1,-8 33 390,2-9-235,5-16-111,-2 5 222,0 24-1,4-44-287,0 0 0,0 1-1,0-1 1,0 0-1,0 0 1,0 0 0,0 0-1,0 0 1,0 0-1,0 0 1,0 1 0,0-1-1,0 0 1,0 0-1,1 0 1,-1 0 0,0 0-1,0 0 1,0 0-1,0 0 1,0 0 0,0 0-1,0 1 1,0-1-1,0 0 1,1 0 0,-1 0-1,0 0 1,0 0-1,0 0 1,0 0 0,0 0-1,0 0 1,1 0-1,-1 0 1,0 0 0,0 0-1,0 0 1,0 0-1,0 0 1,0 0 0,0 0-1,1 0 1,-1 0-1,0 0 1,0-1 0,0 1-1,0 0 1,0 0-1,0 0 1,0 0 0,0 0-1,1 0 1,-1 0-1,0 0 1,0 0 0,0 0-1,0 0 1,0-1-1,0 1 1,0 0 0,0 0-1,0 0 1,0 0-1,0 0 1,0 0 0,0 0-1,0-1 1,8-7 160,-8 7-162,14-16 221,53-59-71,-59 69-200,-1 1 0,0 0 1,1 0-1,0 0 1,1 1-1,-1 0 0,1 1 1,10-4-1,-14 7 4,-1-1-18,0 0-1,1 1 0,-1 0 1,1 0-1,-1 0 0,9 0 1,-11 1 49,0 1 1,-1-1 0,1 1-1,0-1 1,-1 1-1,1-1 1,0 1-1,-1 0 1,1 0 0,-1 0-1,1 0 1,-1 0-1,0 0 1,1 0 0,-1 1-1,0-1 1,0 0-1,0 1 1,0-1 0,0 1-1,2 2 1,-1 1 27,0-1 1,0 0 0,-1 1 0,1 0-1,-1-1 1,0 1 0,0 0 0,0 0 0,-1 0-1,0 5 1,-1 7 141,-4 27 0,2-27 26,0 22 1,3-37-358,0-1 0,0 1 0,0-1 0,0 0 0,0 1 1,1-1-1,-1 0 0,0 1 0,1-1 0,1 2 0,-2-2-48,0-1 0,1 1 1,-1-1-1,0 0 0,1 1 0,-1-1 0,1 0 0,-1 1 1,1-1-1,-1 0 0,1 0 0,-1 1 0,1-1 0,-1 0 1,1 0-1,-1 0 0,1 0 0,0 0 0,-1 0 0,1 0 1,-1 0-1,1 0 0,-1 0 0,1 0 0,-1 0 1,1 0-1,0-1 0,13-3-3891,1 1 1355</inkml:trace>
</inkml:ink>
</file>

<file path=ppt/ink/ink2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15:03.98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 6 6304,'-4'-5'6400,"8"19"-2800,-5 7-2193,-5 28 1,0-2-1066,3-17-158,0 3 107,1 0-1,4 59 1,4-70 17,-5-21-290,-1-1 0,0 1 0,0-1-1,0 1 1,1-1 0,-1 1 0,0-1 0,1 1-1,-1-1 1,0 1 0,1-1 0,-1 0 0,1 1-1,-1-1 1,0 0 0,1 1 0,-1-1 0,1 0-1,-1 1 1,1-1 0,0 0 0,-1 0 0,1 0-1,-1 0 1,1 1 0,-1-1 0,1 0 0,-1 0-1,1 0 1,0 0 0,-1 0 0,1 0 0,-1 0-1,1-1 1,0 1 0,2-1 33,0-1-1,-1 1 1,1-1-1,-1 0 1,0 0-1,1 0 1,-1 0 0,0 0-1,0 0 1,0-1-1,0 1 1,-1-1 0,3-3-1,2-6 72,8-21 0,-13 32-119,15-40 23,2 0 1,45-73 0,-53 98-125,-8 12 30,0 0 0,0 0 0,1 1 1,-1-1-1,1 1 0,-1 0 0,6-6 1,-7 9 66,-1 0 1,0 0 0,0 0 0,0 0 0,0 0 0,1 0-1,-1 0 1,0 0 0,0 1 0,0-1 0,0 0-1,0 0 1,1 0 0,-1 0 0,0 0 0,0 0 0,0 0-1,0 0 1,0 0 0,0 0 0,1 1 0,-1-1-1,0 0 1,0 0 0,0 0 0,0 0 0,0 0 0,0 0-1,0 1 1,0-1 0,0 0 0,0 0 0,0 0 0,0 0-1,0 1 1,0-1 0,0 0 0,0 0 0,0 0-1,0 0 1,0 0 0,0 1 0,0-1 0,1 8 226,-1 2-22,-1 17 172,2-1 1,1 1-1,8 44 0,-8-64-330,0 0-1,0 0 0,0 0 1,1-1-1,0 1 0,1-1 1,-1 1-1,1-1 0,0 0 1,1-1-1,-1 1 0,1-1 1,1 0-1,-1 0 1,0 0-1,1-1 0,0 0 1,11 6-1,-12-8-69,0 0-1,0 0 1,-1 0 0,1-1-1,0 0 1,0 0 0,0 0-1,1-1 1,-1 1 0,0-1-1,0-1 1,0 1 0,0-1-1,0 1 1,9-4 0,-7 2-724,0-1 0,-1 0 0,1 0 0,6-5 1,-3 2-2087,-1-1 1,9-8-1,1 0-1283</inkml:trace>
</inkml:ink>
</file>

<file path=ppt/ink/ink2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15:05.30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241 42 3072,'2'-5'339,"-1"0"1,1 0-1,0 0 1,3-7-1,3 3 3777,-12 13-3483,0 0 0,1 0 0,-1 1 1,1 0-1,0-1 0,-5 11 0,-21 46-274,21-46 151,-46 93 576,-18 36 158,60-114-1009,0-1 0,3 2 0,-8 34-1,9-19 69,2 1 0,2 0-1,3 82 1,3-103-191,1 1 0,1-2 0,1 1 0,1 0 0,1-1 0,2-1 0,0 1 0,18 31 0,-23-48-67,2 0-1,-1-1 0,1 0 1,0 0-1,0 0 1,1-1-1,0 1 1,0-2-1,0 1 1,10 5-1,0-2-610,1-1 0,0 0-1,30 7 1,9 3-885</inkml:trace>
</inkml:ink>
</file>

<file path=ppt/ink/ink2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15:05.89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7040,'53'22'4682,"-36"-15"-4035,0 0 1,-1 1-1,0 1 0,-1 0 0,0 1 0,20 18 1,-26-20-392,0 1 1,0 0 0,-1 0 0,-1 1-1,1 0 1,-1 1 0,-1-1 0,0 1-1,-1 1 1,6 15 0,-2 7 145,-1 0 1,-1 1-1,-3-1 1,2 66-1,-8-30-101,-15 98-1,8-125-263,0-4-5</inkml:trace>
</inkml:ink>
</file>

<file path=ppt/ink/ink2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15:11.86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44 1472,'0'-10'0,"0"-14"5707,0 14-9,0 26-3301,11 179 3459,0-108-4593,12 121 2,-17-159-1142,-3-34 110,-1 0-1,0 16 1,-2-36-3582,0-7-134,0 3 1228</inkml:trace>
</inkml:ink>
</file>

<file path=ppt/ink/ink2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15:12.26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34 0 7456,'0'6'3392,"-6"9"-2944,1-6 1952,5 3-1408,-3 6 736,3 3-1025,-11 0-127,11 0-352,-3-4 160,3 4-256,-6-9-544,12 1 224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03:04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2976,'3'-3'3410,"0"-2"-2090,-1 1-511,-1-1-1,0 1 1,0-1-1,0 0 0,0 1 1,0-10-1,-2 14-787,1 0 0,0 0 0,-1 0 0,1 0 1,0 1-1,-1-1 0,1 0 0,0 0 0,-1 0 0,1 1 0,0-1 1,-1 0-1,1 0 0,0 1 0,0-1 0,-1 0 0,1 0 0,0 1 1,0-1-1,0 0 0,0 1 0,-1-1 0,1 0 0,0 1 0,0-1 1,0 1-1,0-1 0,1 17 178,0 16 61,-4-2 222,1 62 1,7 111 584,0-21-662,0-124 565,-5-58-484,0 10-2558,11-4-3381</inkml:trace>
</inkml:ink>
</file>

<file path=ppt/ink/ink2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15:12.58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163 69 3328,'4'-10'733,"-1"3"-108,0-1-1,1 1 1,5-9 0,-3-5 7295,-11 29-6272,-20 38 1282,-88 173 2155,104-201-4987,1 1-1,1 0 0,1 1 1,1-1-1,0 1 0,-2 24 1,6-33-95,1-1 1,0 1-1,0-1 1,1 1-1,0-1 1,1 0-1,0 1 1,1-1-1,0 0 1,0 0-1,1 0 1,1-1-1,9 17 1,-12-24 2,-1 1 0,1-1 0,-1 0 1,1 0-1,0-1 0,0 1 0,0 0 0,0 0 0,0-1 0,0 0 1,1 1-1,-1-1 0,0 0 0,1 0 0,-1 0 0,3 1 1,-2-2 8,-1 0 1,0 0 0,0 0 0,0 0 0,0 0 0,1 0-1,-1-1 1,0 1 0,0-1 0,0 0 0,0 1 0,0-1-1,0 0 1,0 0 0,0 0 0,0 0 0,-1-1 0,1 1-1,3-3 1,1-2-1,0-1-1,0 1 1,-1-1-1,0 0 1,0-1-1,-1 1 1,0-1-1,0 0 1,0 0-1,-1 0 1,-1 0-1,1-1 1,-1 1-1,-1-1 1,1 1 0,-2-1-1,1-13 1,-1 20-24,0-1 1,-1 1 0,1 0-1,0 0 1,-1 0 0,0 0 0,1 0-1,-1 0 1,0 0 0,0 0-1,0 0 1,0 0 0,0 0 0,-1 0-1,1 1 1,-1-1 0,1 1-1,-1-1 1,1 1 0,-1-1 0,0 1-1,0 0 1,0 0 0,0 0-1,1 0 1,-1 0 0,-1 0 0,1 0-1,-3 0 1,-2 0-432,1 0 0,0 1 0,-1 0 0,1 0 0,-1 0 0,1 1 1,0 0-1,-13 3 0,5 0-4093</inkml:trace>
</inkml:ink>
</file>

<file path=ppt/ink/ink2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15:13.04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238 28 5312,'-8'-18'1701,"9"11"-185,-1 4-518,-3 6 536,1 1-562,-1 0 1,1 0-1,0 0 0,-2 8 0,-7 13 700,-4 1-175,-2-1 1,-38 46-1,-14 17-82,62-77-1306,0 1 0,1-1 1,0 1-1,0 0 0,2 1 1,-5 15-1,8-22-90,0 1 0,1-1-1,0 1 1,0-1 0,0 1 0,1-1-1,0 0 1,0 1 0,0-1 0,1 0 0,0 0-1,0 0 1,1 0 0,0 0 0,0 0 0,0-1-1,1 1 1,0-1 0,8 10 0,-8-11-2,0 0-1,0-1 1,0 1 0,0-1 0,1 1-1,-1-1 1,1-1 0,0 1 0,0-1 0,0 1-1,0-1 1,0-1 0,0 1 0,1-1 0,-1 0-1,1 0 1,-1-1 0,1 1 0,-1-1-1,1 0 1,-1-1 0,1 1 0,8-3 0,-11 2-8,-1 0 0,0 0 1,1 0-1,-1 0 1,1 0-1,-1 0 1,0-1-1,0 1 1,0-1-1,0 0 1,0 0-1,0 1 1,0-1-1,0 0 0,-1-1 1,1 1-1,-1 0 1,0 0-1,1-1 1,-1 1-1,0 0 1,-1-1-1,1 0 1,0 1-1,-1-1 1,1 1-1,-1-1 0,0 0 1,0 1-1,0-1 1,0 1-1,0-1 1,0 0-1,-1 1 1,1-1-1,-1 1 1,0-1-1,0 1 0,0-1 1,0 1-1,0 0 1,-1-1-1,1 1 1,-1 0-1,1 0 1,-1 0-1,0 0 1,0 0-1,0 0 1,0 1-1,0-1 0,-4-2 1,1 1-237,-1 1 0,0-1 0,0 1 0,0 0 0,0 0-1,0 1 1,0 0 0,-8-1 0,10 2-367,1 0 0,-1 0 0,1 0 0,-1 1 0,1-1 0,-1 1-1,1-1 1,-1 1 0,1 0 0,0 1 0,0-1 0,-1 1 0,1-1 0,0 1-1,0 0 1,-2 2 0,-1 3-2024</inkml:trace>
</inkml:ink>
</file>

<file path=ppt/ink/ink2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15:13.46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485 3 6560,'-1'0'148,"1"-1"1,0 1 0,0 0-1,-1 0 1,1 0-1,0-1 1,-1 1 0,1 0-1,0 0 1,-1 0 0,1 0-1,0 0 1,-1 0-1,1 0 1,0 0 0,-1 0-1,1 0 1,0 0-1,-1 0 1,1 0 0,0 0-1,-1 0 1,1 0 0,0 0-1,-1 0 1,1 0-1,0 0 1,-1 1 0,1-1-1,0 0 1,0 0-1,-1 0 1,1 1 0,-1-1-1,-6 13 3848,0 1-2447,-11 5-295,0-1 1,0-1-1,-2-1 0,-33 22 1,21-15-693,-34 30 1,37-26-484,2 0-1,1 2 1,1 1-1,2 2 1,1 0-1,-34 65 1,30-48-1812,37-66-6811</inkml:trace>
</inkml:ink>
</file>

<file path=ppt/ink/ink2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15:13.87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 8 7712,'-1'-1'290,"1"0"0,-1 1-1,0-1 1,1 1 0,-1-1 0,0 1 0,1-1 0,-1 1 0,0-1 0,0 1-1,0 0 1,1-1 0,-1 1 0,-2-1 0,4 2 67,-1 0 0,0 0 0,0 0-1,1 0 1,-1 0 0,0 0 0,1 0 0,-1-1 0,1 1 0,-1 0 0,1 0 0,-1-1-1,1 1 1,0 0 0,0 0 0,65 83 5278,-4 2-3554,-30-37-1649,44 88 1,-75-135-456,5 12-275,1-1 0,11 18 0,-18-31 145,1 0-1,-1 0 1,0 1-1,0-1 1,1 0 0,-1 0-1,0 0 1,0 1 0,1-1-1,-1 0 1,0 0 0,0 0-1,1 0 1,-1 0 0,0 1-1,1-1 1,-1 0-1,0 0 1,1 0 0,-1 0-1,0 0 1,0 0 0,1 0-1,-1 0 1,0 0 0,1 0-1,-1 0 1,0-1 0,1 1-1,-1 0 1,0 0-1,0 0 1,1 0 0,-1 0-1,0 0 1,1-1 0,-1 1-1,0 0 1,0 0 0,0 0-1,1-1 1,-1 1 0,0 0-1,0 0 1,0-1-1,1 1 1,-1 0 0,0-1-1,0 1 1,0 0 0,0 0-1,0-1 1,7-16-5010,2-2-420</inkml:trace>
</inkml:ink>
</file>

<file path=ppt/ink/ink2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15:14.25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 17 8384,'0'-1'259,"5"-15"8889,-4 17-9046,2 2 217,0 0 0,1 0 0,-1 1 1,0 0-1,-1-1 0,1 1 0,-1 0 0,0 0 0,0 1 1,0-1-1,0 0 0,-1 1 0,1-1 0,-1 1 1,0-1-1,-1 1 0,1 0 0,-1-1 0,-1 10 1,-6 102 1238,5-93-1410,-16 89 255,9-64-326,4-23-133,2-13-654,0 1 0,0 21 0,5-24-832,9-16-7385,4 2 6543</inkml:trace>
</inkml:ink>
</file>

<file path=ppt/ink/ink2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15:14.64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75 6144,'1'32'8387,"2"0"-3718,-1-14-4281,1-1 1,1 0 0,1-1-1,0 1 1,1-1-1,0 1 1,13 19 0,-16-31-333,0 0 1,1 0-1,-1 0 0,6 5 1,-7-9-26,-1 1 1,1-1-1,0 0 0,-1 1 1,1-1-1,0 0 0,0 0 1,0 0-1,0 0 0,0-1 1,0 1-1,0 0 1,0-1-1,1 1 0,2-1 1,-1 0 30,0-1 0,0 1 0,-1-1 0,1 0 1,0-1-1,0 1 0,0-1 0,-1 0 0,1 1 1,-1-1-1,1-1 0,4-3 0,5-5 158,19-20 0,-21 20-143,-1-1 1,0-1-1,0 0 1,-1-1-1,-1 1 1,9-22-1,-14 28-67,0 0 0,-1-1 0,0 1 0,-1 0 0,1-1 0,-1-14 0,-1 17-2,0 0-1,-1 0 0,1 0 0,-1 0 0,0 1 0,-1-1 0,1 0 1,-1 1-1,0-1 0,0 1 0,-5-8 0,6 10-15,-1-1-1,0 1 1,0 0-1,-1-1 0,1 1 1,0 0-1,-1 0 1,1 0-1,-1 1 1,1-1-1,-1 0 1,0 1-1,0 0 1,0 0-1,0 0 0,0 0 1,0 0-1,0 1 1,0-1-1,0 1 1,0 0-1,0-1 1,0 2-1,-1-1 1,1 0-1,0 1 0,-6 1 1,-4 2-42,1 0 0,-1 1 0,1 1 0,0 0 0,-12 8 1,-6 9-92,23-18-971,1 0 0,-13 8-1,18-13 471,0 1 0,0 0-1,-1 0 1,1 0-1,0 0 1,0 0 0,0 0-1,0 0 1,0 0-1,0 1 1,0-1 0,0 0-1,1 1 1,-1-1-1,0 0 1,1 1-1,-1-1 1,1 1 0,0-1-1,-1 1 1,1 1-1,4 6-2471</inkml:trace>
</inkml:ink>
</file>

<file path=ppt/ink/ink2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15:15.67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54 28 4064,'-19'-20'2617,"18"19"-2256,0 0 1,0 1-1,0-1 1,0 0-1,0 1 0,0-1 1,0 1-1,0-1 1,0 1-1,0-1 0,-1 1 1,1 0-1,0 0 1,0 0-1,0-1 0,-1 1 1,1 0-1,0 1 1,-2-1-1,-8 2 7296,19 1-5672,-1 0-1698,-1-1-1,2-1 0,9 2 1,10 1-25,15 6 66,-22-7-222,-1 2 0,27 10 0,-40-13-305,-1 0 0,1 0 1,0-1-1,0 1 1,12 0-1,-3-2-4590,1-2-5187,-2 2 7048</inkml:trace>
</inkml:ink>
</file>

<file path=ppt/ink/ink2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15:16.14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23 93 5312,'-2'-3'907,"-1"0"-1,1 0 1,0 0 0,0 0 0,-2-5 0,4 8-690,-1-1 1,1 0 0,0 1-1,0-1 1,-1 0 0,1 1 0,0-1-1,0 0 1,0 0 0,0 1 0,0-1-1,0 0 1,0 1 0,0-1 0,1 0-1,-1 0 1,0 1 0,0-1 0,1 0-1,-1 1 1,0-1 0,1 0 0,-1 1-1,0-1 1,1 1 0,-1-1 0,1 0-1,-1 1 1,2-1 0,14-14 1856,-13 12-1881,0 0 1,0 0 0,0 0 0,0 0 0,1 1 0,-1-1-1,1 1 1,-1 0 0,1 0 0,0 0 0,0 1 0,0-1-1,0 1 1,6-1 0,-7 2-166,0-1 0,0 1 0,0 0-1,-1 0 1,1 1 0,0-1 0,0 0 0,-1 1 0,1 0 0,0 0-1,-1 0 1,1 0 0,-1 0 0,1 0 0,-1 1 0,1-1-1,-1 1 1,0-1 0,0 1 0,0 0 0,0 0 0,0 0 0,2 3-1,-1-1-12,-1 1-1,0-1 1,0 0-1,0 1 0,-1-1 1,1 1-1,-1-1 0,0 1 1,-1 0-1,1-1 0,-1 1 1,0 0-1,-1 7 0,0 1 68,-1 1 0,-1-1 0,-1 0 0,0 0 0,-6 15-1,-34 62 509,31-66-423,-28 43 245,2-4 387,38-62-751,1-1 0,-1 1 0,1-1-1,0 1 1,-1 0 0,1-1 0,0 1 0,-1 0 0,1 0 0,0-1 0,0 1 0,0 0 0,-1 0-1,1-1 1,0 1 0,0 0 0,0 0 0,0-1 0,0 1 0,1 0 0,-1 1 0,1-2-18,-1 0-1,1 0 1,-1 1 0,1-1 0,-1 0 0,1 0 0,-1 0 0,1 0 0,-1 0 0,1 0-1,-1 0 1,1 0 0,-1 0 0,1 0 0,-1 0 0,1 0 0,-1 0 0,1 0 0,-1 0-1,1 0 1,-1-1 0,1 1 0,33-17 575,-15 6-610,0 1 0,1 1-1,0 1 1,28-7 0,-46 14-190,1 1 1,-1-1-1,1 1 0,-1 0 1,1 0-1,-1 0 0,1 0 1,0 0-1,-1 0 0,4 2 1,-3-2-738,-1 1-1,0 0 1,1 1 0,-1-1 0,0 0 0,0 0 0,0 1 0,0 0 0,0-1 0,3 4 0,4 8-2428</inkml:trace>
</inkml:ink>
</file>

<file path=ppt/ink/ink2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15:16.50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 44 5824,'4'-25'1866,"-4"24"-1809,0 0-1,0 1 0,0-1 0,0 0 0,1 0 0,-1 1 0,0-1 0,0 0 0,1 1 0,-1-1 1,0 0-1,0 1 0,1-1 0,-1 0 0,1 1 0,-1-1 0,1 1 0,-1-1 0,1 0 1,3-2 1665,-4 3-1589,0 0 1,0-1-1,0 1 1,0 0-1,1 0 1,-1 0-1,0 0 1,0 0-1,0 0 1,1 0-1,-1 0 1,0 0 0,0 0-1,0 0 1,0 0-1,1 0 1,-1 0-1,0 0 1,0 0-1,0 0 1,1 0-1,0 1 1336,0 0-1336,-1-1 25,0 1-1,1-1 1,-1 1-1,1-1 1,-1 1-1,0 0 1,1-1-1,-1 1 1,0-1-1,1 1 0,-1 0 1,0-1-1,0 1 1,0 0-1,0-1 1,0 1-1,0 0 1,-1 140 5521,-15 66-3417,-4-92-2566,16-107-1436</inkml:trace>
</inkml:ink>
</file>

<file path=ppt/ink/ink2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15:16.9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317 23 4480,'-6'-17'2149,"2"11"-949,4 6-1169,0 1 0,0-1 1,0 0-1,0 0 1,0 0-1,0 0 1,0 0-1,0 0 1,0 0-1,0 0 0,0 0 1,0 0-1,0 0 1,0 0-1,0 0 1,0 0-1,0 0 1,0 0-1,0 0 1,0 0-1,0 1 252,0-1-252,0 0 1,0 0-1,0 0 1,0 0-1,0 0 1,0 0-1,0 0 1,0 0-1,0 0 1,0 0-1,-1 0 0,1 0 1,0 0-1,0 0 1,0 0-1,0 0 1,0 0-1,0 0 1,0 0-1,0 0 0,0 0 1,0 0-1,0 0 1,0 0-1,0 0 1,0 0-1,-1 0 252,1 0-251,-12 14 4053,-15 25-1787,-21 26 588,-62 52 459,37-41-1917,70-73-1357,-2 2 39,0 0 0,0 1 1,1 0-1,-4 6 0,8-11-94,-1-1 1,1 1 0,-1 0 0,1-1-1,0 1 1,-1 0 0,1-1-1,0 1 1,0 0 0,-1 0-1,1-1 1,0 1 0,0 0 0,0-1-1,0 1 1,0 0 0,0 0-1,0-1 1,0 1 0,0 0-1,0 0 1,1-1 0,-1 1-1,0 0 1,1 0 0,-1-1 0,0 1-1,1 0 1,-1-1 0,0 1-1,1-1 1,-1 1 0,1-1-1,-1 1 1,1-1 0,0 1 0,-1-1-1,1 1 1,-1-1 0,1 1-1,0-1 1,-1 0 0,1 1-1,0-1 1,0 0 0,-1 0 0,1 0-1,1 1 1,8 1 167,1-1 1,0 1-1,0-2 1,0 0 0,21-2-1,53-12 565,-28-2-369,-41 11-355,0 1-1,1 0 0,0 1 0,26-2 0,-11 9-1064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03:05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81 4640,'-12'-11'1504,"12"10"-1378,0 0 0,0 0 1,0 1-1,0-1 0,0 0 0,-1 0 1,1 1-1,0-1 0,1 0 0,-1 0 1,0 1-1,0-1 0,0 0 1,0 0-1,1 1 0,-1-1 0,0 0 1,1 1-1,-1-1 0,0 0 0,1 1 1,-1-1-1,1 0 0,-1 1 0,2-2 424,1-1-246,-1 0-1,1 0 0,1 0 0,-1 0 1,0 1-1,0-1 0,1 1 0,0 0 1,-1 0-1,1 0 0,6-2 0,1 0 22,0 1 0,1-1 0,13-1 0,-1 4 8,0 0-1,0 1 1,1 2 0,-1 0-1,0 2 1,-1 1-1,27 8 1,-49-13-301,7 2 186,0 1 0,-1-1 1,15 9-1,-20-11-161,-1 1 0,0 0 0,1 0 0,-1 0 0,0 0 0,0 0 0,0 0 0,0 1 0,0-1 0,0 0 0,0 1 0,1 1 0,-2-3-15,0 1 0,0 0 0,1 0 0,-1 0 0,0 0 1,0 0-1,0 0 0,0 0 0,0 0 0,0 0 0,0 0 0,-1-1 0,1 1 0,0 0 0,0 0 0,-1 0 0,1 0 0,0 0 0,-1-1 0,1 1 0,-1 0 0,0 1 0,-5 4 21,0-1-1,0 0 0,0 0 0,-1 0 0,0-1 1,-13 7-1,16-9-34,-101 43 317,67-29-914,19-11-1553,4 0 580</inkml:trace>
</inkml:ink>
</file>

<file path=ppt/ink/ink2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15:17.74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351 27 7648,'-4'-2'536,"-1"0"-1,0 0 1,0 1 0,0-1 0,0 1 0,0 0-1,0 1 1,0-1 0,0 1 0,0 0 0,-1 0-1,1 1 1,0 0 0,-8 2 0,-11 1 668,1 2 0,0 0 1,1 2-1,-42 19 0,61-25-1171,0 0 0,0 0 0,0 0 0,1 0 0,-1 1 0,0-1 0,1 1 0,-1 0 0,1 0 0,0 0 0,0 0 0,0 0 0,1 0 0,-1 1 0,1-1 0,-1 0 0,0 7 0,1-8-26,1 0 1,0 1-1,0-1 1,0 1-1,0-1 1,0 0-1,0 1 0,1-1 1,-1 1-1,1-1 1,0 0-1,-1 0 1,1 1-1,0-1 0,0 0 1,0 0-1,1 0 1,-1 0-1,1 0 1,-1 0-1,1 0 0,-1-1 1,1 1-1,0-1 1,0 1-1,3 1 1,-3-1 30,1-1 1,-1 0-1,1-1 1,-1 1-1,1 0 1,0-1-1,-1 1 1,1-1 0,0 0-1,-1 0 1,1 0-1,0 0 1,-1-1-1,1 1 1,0-1-1,-1 1 1,3-2 0,7-2 39,0-1 0,14-7 0,-23 10-52,18-10 116,-1-1 0,-1 0-1,0-2 1,-1 0 0,-1-1 0,27-32-1,-30 26-287,-12 13 49,-2 9 96,0-1 0,0 1 0,-1 0 0,1 0 1,0 0-1,0 0 0,0 0 0,-1 0 0,1 0 0,0-1 0,0 1 0,-1 0 0,1 0 0,0 0 0,0 0 0,-1 0 0,1 0 0,0 0 0,0 0 0,-1 0 0,1 0 0,0 0 0,0 0 0,-1 1 0,1-1 0,0 0 1,0 0-1,-1 0 0,1 0 0,0 0 0,0 0 0,0 1 0,-1-1 0,1 0 0,0 0 0,-3 3 24,0 0 0,0 0-1,0 0 1,0 0 0,1 0 0,-1 1-1,1-1 1,0 1 0,0-1 0,0 1 0,-2 6-1,2-4 9,-4 7 97,1 1 0,1-1-1,0 1 1,-2 19 0,-2 58 351,4-38-424,1-17 128,-1 9 29,-18 88 1,18-116-118,-1 0 0,-1-1 1,0 1-1,-16 29 0,19-42-60,1 0 1,-1 0-1,0 0 1,0-1-1,-1 1 0,1-1 1,-1 1-1,0-1 1,0 0-1,0 0 1,0-1-1,0 1 0,0-1 1,-1 0-1,1 0 1,-1-1-1,0 1 1,1-1-1,-1 0 1,0 0-1,0-1 0,-6 1 1,5-1-51,0-1 0,0 0 1,0 0-1,0-1 0,0 1 1,1-1-1,-1-1 0,1 1 0,-1-1 1,1 0-1,0 0 0,0 0 0,0-1 1,1 1-1,-1-1 0,1 0 1,0-1-1,0 1 0,0-1 0,0 0 1,1 0-1,0 0 0,0 0 1,-2-6-1,4 8-15,1 1 0,-1-1 1,1 0-1,0 1 0,0-1 1,0 1-1,0-1 0,0 0 0,0 1 1,0-1-1,1 1 0,0-1 1,-1 1-1,1-1 0,0 1 0,0-1 1,0 1-1,1 0 0,-1 0 1,1-1-1,-1 1 0,1 0 0,-1 0 1,1 1-1,0-1 0,0 0 1,0 0-1,0 1 0,0-1 0,5-1 1,0-1 15,1 0 1,0 1-1,0 0 1,1 0-1,-1 1 1,0 0-1,16-2 1,1 1 78,0 0-1116,-8 2-2385,-14 1 2349,0-1-1,0 0 1,0 0 0,0 0-1,0 0 1,0 0-1,-1 0 1,1-1-1,0 0 1,4-3-1,-1 1-1392,13-8-1829</inkml:trace>
</inkml:ink>
</file>

<file path=ppt/ink/ink2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15:18.11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487 1 7392,'0'14'6279,"-8"26"-1954,7-34-3868,-4 13 323,-1-1 0,-1 1 0,-1-1 1,0 0-1,-13 19 0,-60 82 1110,34-53-1080,-47 93 140,58-94-727,-19 35 54,-47 79-831,94-165-4679,17-21-1155,6-7 2927</inkml:trace>
</inkml:ink>
</file>

<file path=ppt/ink/ink2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15:18.66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359 18 6560,'0'-1'341,"-1"-1"0,0 1 1,0 0-1,0 0 0,0 0 1,0 0-1,0 0 0,0 0 1,0 0-1,-1 0 0,1 0 1,0 0-1,0 1 0,-1-1 1,1 0-1,-1 1 0,1-1 1,0 1-1,-1 0 0,1-1 1,-1 1-1,1 0 0,-1 0 1,1 0-1,-1 0 0,1 0 1,-3 1-1,-12 2 229,0 1 0,0 0 0,0 1 0,1 1 0,0 1 0,0 0 0,1 0-1,0 2 1,0 0 0,1 0 0,-17 16 0,17-12-561,0 0-1,1 0 1,1 2-1,0-1 1,1 1-1,0 1 1,1-1-1,1 2 1,1-1-1,-6 18 1,10-25-9,1-1-1,0 0 1,1 1 0,-1-1 0,1 10-1,1-17 10,0 1-1,0-1 1,0 1-1,1 0 1,-1-1-1,0 1 1,1-1-1,-1 0 1,1 1-1,-1-1 1,1 1-1,0-1 1,0 0-1,1 2 1,-1-2-3,0 0 0,0 0 1,0-1-1,0 1 1,0-1-1,0 1 0,0-1 1,0 1-1,0-1 1,0 0-1,1 1 1,-1-1-1,0 0 0,0 0 1,0 0-1,0 0 1,1 0-1,-1 0 0,0 0 1,0 0-1,2-1 1,1 0-61,1 0-1,-1-1 1,1 1 0,-1-1 0,0 0 0,0 0 0,0-1 0,0 1 0,5-5 0,3-3-410,15-18 0,-15 15 295,36-42-763,44-67-1,-68 88 841,-6 8 327,-22 54 3802,-7 21-3276,2 0 0,-5 98 0,13-141-1207,2-1 1,-1 1 0,1-1-1,0 1 1,0-1 0,0 1-1,3 4 1,2-7-4406,-6-3 4609,1 0 0,0 0 0,0 0 0,-1 0 0,1-1 0,0 1 0,-1 0 0,1 0 0,0-1 0,-1 1 0,2-1 1,12-14-5637,4-2 1948</inkml:trace>
</inkml:ink>
</file>

<file path=ppt/ink/ink2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15:19.19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31 1 10976,'0'0'213,"-1"0"1,1 0-1,-1 0 1,1 0-1,-1 0 1,1 0 0,0 0-1,-1 0 1,1 0-1,-1 0 1,1 1-1,0-1 1,-1 0-1,1 0 1,-1 0 0,1 1-1,0-1 1,-1 0-1,1 1 1,0-1-1,-1 0 1,1 0 0,0 1-1,0-1 1,-1 1-1,1-1 1,0 0-1,0 1 1,0-1-1,-1 1 1,1-1 0,0 0-1,0 1 1,0 0-1,1 18 1381,0-8-177,-2 5-455,0 0 1,-8 28 0,6-34-813,1 1 0,0-1 1,0 1-1,1 0 0,1 0 1,0 0-1,1 11 0,2-16 15,0-6-120,4-10-130,-3 5 51,2-3-134,72-83-1166,-66 78 1250,1 1-1,0 1 0,1 0 0,27-16 1,-1-2 484,-36 29-13,-5 5-6,-8 13 224,7-14-517,-26 47 1078,-21 43-306,45-77-813,4-17-47,0 0 0,0 0-1,0 0 1,0 0 0,0 0-1,0 1 1,0-1 0,0 0-1,0 0 1,0 0 0,0 0-1,1 0 1,-1 0 0,0 1 0,0-1-1,0 0 1,0 0 0,0 0-1,0 0 1,0 0 0,0 0-1,0 0 1,0 1 0,1-1-1,-1 0 1,0 0 0,0 0-1,0 0 1,0 0 0,0 0 0,0 0-1,1 0 1,-1 0 0,0 0-1,0 0 1,0 0 0,0 0-1,0 0 1,1 0 0,9-6-125,18-18-357,1 1-1,1 2 1,1 1 0,0 1-1,2 2 1,37-15 0,-66 31 503,1-1-1,-1 1 1,0 0 0,0 0-1,1 0 1,-1 1 0,0-1 0,1 1-1,7 1 1,-11-1 18,0 0 1,0 0-1,0 1 1,0-1-1,0 0 1,0 1-1,0-1 1,0 1-1,0-1 0,0 1 1,0 0-1,0-1 1,-1 1-1,1 0 1,0 0-1,1 1 1,-1 0 23,-1-1 0,1 0 0,0 1 0,-1-1 0,0 1 0,1-1 1,-1 1-1,0-1 0,0 1 0,0-1 0,0 1 0,0-1 0,0 1 1,0-1-1,-1 3 0,-3 14 336,-1-1-1,-15 32 1,4-8-560,8-24-675,1-3-2042,4-3-5365,6-6 4659</inkml:trace>
</inkml:ink>
</file>

<file path=ppt/ink/ink2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15:19.63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27 0 7648,'-4'2'7900,"4"-2"-7732,-2 10 3415,2 17-1865,0-19-400,-1 6-361,0 0 0,-7 27 0,5-33-786,1 1 0,0 0 0,1 0 0,0 1 0,0-1 0,1 0 0,0 0 0,1 0 0,1 12 1,0-22-165,0 0 0,-1 0 0,1 0 0,0 0 0,-1 0 0,1-1 0,-1 1 0,0-1 0,0 1 0,1-1 0,0-1 0,2-2-33,40-46-313,-27 30 81,0 0-1,2 1 0,1 1 1,34-26-1,-53 44 338,0 0 1,1 0-1,-1 0 0,1 1 0,-1-1 1,1 0-1,-1 1 0,1-1 0,0 1 1,-1-1-1,1 1 0,0 0 0,3 0 1,-5 0-35,1 0 1,0 1 0,-1-1 0,1 0 0,0 0-1,-1 1 1,1-1 0,0 1 0,-1-1 0,1 1-1,-1-1 1,1 1 0,-1-1 0,1 1 0,-1-1-1,0 1 1,1 0 0,-1-1 0,1 1 0,-1 0-1,0-1 1,0 1 0,0 0 0,1-1 0,-1 1-1,0 0 1,0-1 0,0 1 0,0 0 0,0 0-1,0-1 1,0 1 0,0 1 0,-1 8 366,2 1 0,0 0 0,0 0 0,0-1 0,5 13 0,-5-20-411,-1 0 0,1-1 0,1 1 0,-1 0 0,0-1 0,1 1 0,-1-1 0,1 0-1,0 1 1,0-1 0,0 0 0,0 0 0,0 0 0,0 0 0,0-1 0,1 1 0,-1 0 0,1-1 0,-1 0 0,1 1 0,0-1 0,-1 0 0,1-1 0,4 2 0,1-1-830,0 0 0,0-1 0,0 0 1,12-2-1,12-1-1630</inkml:trace>
</inkml:ink>
</file>

<file path=ppt/ink/ink2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15:20.45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273 8 4992,'-2'-7'1396,"-2"6"16,3 2-1149,0 0 1,0 0-1,0 0 1,0 0 0,1 0-1,-1 0 1,0 0-1,0 0 1,1 0 0,-1 0-1,1 0 1,-2 2-1,-26 54 3759,-68 123 2809,76-145-6557,1 2-1,2 0 1,2 1-1,1 0 1,2 2-1,2-1 0,2 1 1,1 0-1,2 1 1,1 53-1,4-77-476,1 0 0,1 0 0,0 0 0,1-1 0,1 1 0,1-1 0,0 1 0,1-1 0,1-1 0,1 1-1,0-1 1,20 27 0,23 18-1445</inkml:trace>
</inkml:ink>
</file>

<file path=ppt/ink/ink2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15:21.21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 5632,'1'0'84,"-1"-1"1,0 1 0,0 0-1,0 0 1,0 0 0,0-1 0,0 1-1,0 0 1,0 0 0,0 0-1,1 0 1,-1-1 0,0 1-1,0 0 1,0 0 0,0 0-1,1 0 1,-1 0 0,0 0-1,0-1 1,0 1 0,0 0-1,1 0 1,-1 0 0,0 0-1,0 0 1,0 0 0,1 0-1,-1 0 1,0 0 0,0 0-1,0 0 1,1 0 0,-1 0-1,0 0 1,14 2 1930,10 6 388,-10-1-1402,-1 1 0,0 1 0,18 15 1,33 34 1531,-52-47-2111,12 15 849,0 1 0,31 49 0,-43-57-974,0 0-1,-2 1 0,0 0 1,-2 1-1,0 0 1,-1 0-1,-1 0 0,-1 1 1,-1 0-1,-1 0 0,-1 0 1,-1 1-1,-2 21 0,-10 100 257,8-123-534,-1 0-1,-1-1 1,-1 0-1,-15 37 1,12-39-597,-1-1-1,-11 17 1,16-27-651,-1-1-1,1 1 0,-1-1 1,-6 5-1,-12 6-2626</inkml:trace>
</inkml:ink>
</file>

<file path=ppt/ink/ink2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15:22.48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44 3072,'0'-1'140,"1"0"0,-1-1-1,1 1 1,-1 0 0,1-1 0,-1 1 0,1 0-1,0-1 1,0 1 0,0 0 0,0 0 0,0 0 0,0 0-1,0 0 1,0 0 0,0 0 0,0 0 0,0 0-1,1 1 1,-1-1 0,0 0 0,1 1 0,-1-1-1,3 0 1,3-2 957,0 0-309,0 1 0,1-1 0,-1 1-1,1 1 1,0 0 0,9-1 0,50 2 1231,-27 2-999,-14-2-363,-1 2 1,1 0-1,44 12 0,-65-13-560,0 1-1,0 0 1,0 0-1,0 0 1,0 0-1,-1 1 1,1 0-1,-1 0 1,0 0-1,0 0 0,0 1 1,0-1-1,-1 1 1,1 0-1,-1 1 1,0-1-1,0 0 1,0 1-1,-1-1 1,0 1-1,0 0 1,2 7-1,5 27 118,-2 0 0,-2 0 1,1 58-1,-11 124 354,0-102-68,3-5-179,-3 67-2,-6 127 12,10-249-291,0 397 443,4-117-526,37 261 427,-16-301 32,-20-220-310,-3-39-31,1-1 0,9 41 0,-7-62-30,-4-13-34,1 1 0,0 0 0,1-1 0,-1 1 0,1-1 0,5 10 0,-7-15 0,0 1 1,0-1-1,0 1 0,1-1 0,-1 0 0,0 1 0,0-1 1,0 1-1,0-1 0,0 0 0,0 1 0,0-1 0,0 1 0,0-1 1,0 0-1,0 1 0,-1-1 0,1 1 0,0-1 0,0 0 1,0 1-1,0-1 0,-1 0 0,1 1 0,0-1 0,0 0 1,-1 1-1,1-1 0,0 0 0,-1 0 0,1 1 0,0-1 1,-1 0-1,1 1 0,-4 3 196,3-2-109,0-1 1,1 0 0,-1 0 0,0 0-1,0 1 1,0-1 0,0 0 0,0 0-1,0 0 1,-1 0 0,1-1 0,0 1 0,0 0-1,-1 0 1,1-1 0,-2 1 0,-26 6 598,18-5-578,-36 8-142,0-3 0,-96 2 0,123-9-2219,-30-5-1,48 5 1825,-1-1-1,1 1 1,-1-1 0,1 0-1,-1 1 1,1-1 0,-3-2-1,4 3 131,0-1 0,0 0-1,1 1 1,-1-1-1,0 0 1,1 0 0,-1 1-1,0-1 1,1 0-1,-1 0 1,1 0 0,-1 0-1,1 0 1,0 1-1,-1-1 1,1 0 0,0 0-1,0 0 1,0-1 0,1-16-3568</inkml:trace>
</inkml:ink>
</file>

<file path=ppt/ink/ink2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15:23.20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24 4480,'0'-15'1445,"3"7"224,-3 8-1640,0 0 0,0 0 0,0 0 0,0 0 0,0 0 0,0 0 0,0 0 0,0 0 0,0 0 1,0 1-1,0-1 0,0 0 0,0 0 0,0 0 0,0 0 0,0 0 0,0 0 0,0 0 0,0 0 0,0 0 0,0 0 0,0 0 0,0 0 0,0 0 0,0 1 0,0-1 0,0 0 0,0 0 0,0 0 0,0 0 0,0 0 0,0 0 0,0 0 1,0 0-1,1 0 0,-1 0 0,0 0 0,0 0 0,0 0 0,0 0 0,0 0 0,0 0 0,0 0 0,0 0 0,0 0 0,0 0 0,0 0 0,0 0 0,0 0 0,1 0 0,-1 0 0,0 0 0,0 0 0,0 0 0,0 0 0,0 0 0,0 0 0,0 0 1,0 0-1,0 0 0,0 0 0,0 0 0,1 1 296,-1 0 0,0 0 0,0 0 0,1 0 0,-1 0-1,1 0 1,-1 0 0,1 0 0,-1 0 0,1 0 0,0 0 0,0 1 0,6 9 1365,-1 15-69,0 0 0,-2-1 0,-1 2-1,-1 42 1,-13 106 314,9-162-1782,2 20 130,1-11-33,-1-22-289,0 0 0,0 0 0,0 0 0,0 1-1,0-1 1,0 0 0,0 0 0,0 0 0,0 0 0,0 1-1,0-1 1,0 0 0,0 0 0,0 0 0,1 1 0,-1-1 0,0 0-1,0 0 1,0 0 0,0 0 0,0 0 0,0 1 0,1-1-1,-1 0 1,0 0 0,0 0 0,0 0 0,0 0 0,0 0 0,1 1-1,-1-1 1,0 0 0,0 0 0,8-2-1497,13-11-2034,-13 7 1698,19-8-1002</inkml:trace>
</inkml:ink>
</file>

<file path=ppt/ink/ink2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15:23.56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427 1 7808,'-1'0'168,"1"0"1,-1 0 0,0 0 0,1 1-1,-1-1 1,1 0 0,-1 0-1,0 1 1,1-1 0,-1 0-1,1 1 1,-1-1 0,1 0-1,-1 1 1,1-1 0,-1 1 0,1-1-1,0 1 1,-1-1 0,1 1-1,0-1 1,-1 1 0,1 0-1,0-1 1,0 1 0,-1 0-1,-5 22 2013,3-9-308,-3 3-409,-1-1 0,-1 1 0,-16 24 0,-34 45 1334,56-84-2743,-185 279 2984,123-181-2724,51-82-265,7-10-11,1 1 0,-1 0 0,1 0 0,-7 19 0,12-27-54,-1-1 0,1 1 0,0 0 0,0 0 0,0-1 0,-1 1 0,1 0-1,0 0 1,0-1 0,0 1 0,0 0 0,0-1 0,0 1 0,1 0 0,-1 0-1,0-1 1,0 1 0,0 0 0,1 1 0,0-2-73,-1 0 0,0 1 0,1-1 1,-1 0-1,1 1 0,-1-1 0,1 0 0,-1 0 1,1 1-1,-1-1 0,1 0 0,-1 0 0,1 0 0,0 0 1,-1 0-1,1 0 0,-1 0 0,1 0 0,0 0 1,5-1-960,-1 0 0,0 0 1,0 0-1,7-4 0,-9 4 468,62-28-8194,-32 16 5365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03:11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8 3808,'0'0'1227,"0"-8"682,2 15 1418,1 12-3108,-11 93 1493,-4 190 283,-1-119-1160,3-40-43,9-123-415,2 21 0,0-8 970,-2-31-488,-2-5-265,-2-7-202,9-55-189,-1-100-233,27-182 1,-26 322 14,2 0 0,0 0 0,2 1 0,0 0 0,17-32-1,-24 54-8,0 0 1,0 0-1,0 0 0,1 0 0,-1 1 0,0-1 0,1 0 0,-1 1 0,1 0 0,-1-1 0,1 1 0,0 0 0,0 0 0,0 0 0,0 0 0,-1 0 0,5-1 0,-3 1 4,1 0-1,-1 1 1,1 0-1,0-1 0,-1 1 1,1 1-1,-1-1 0,1 0 1,6 3-1,1 0-9,-1 1 1,1 1-1,-1-1 0,1 2 0,14 10 0,-9-4 26,-1 0 0,-1 2 0,0-1 0,0 2 0,-1 0 0,-1 1 0,-1 0 0,0 0 0,-1 1 0,15 36 0,-9-11 104,-2 0 1,-2 1-1,12 75 1,-21-92-21,0-1 0,-1 0 0,-2 1 0,0 0 0,-2-1 0,-6 31 0,6-43-13,-2 0 1,1 0-1,-2 0 0,0-1 1,0 0-1,-1 0 1,-1 0-1,0 0 1,0-1-1,-1-1 0,-1 1 1,0-1-1,-17 15 1,11-13-2,-1 0 0,0-1 1,-1-1-1,0-1 0,-24 10 0,30-15-26,0 0-1,0-1 1,0 0-1,-1-1 1,1 0-1,-1-1 1,0 0-1,0-1 1,1 0-1,-16-2 1,16 0-108,0 0 1,0-1-1,0 0 0,0 0 1,1-1-1,0-1 1,0 0-1,0 0 1,0-1-1,1 0 1,-9-7-1,17 12-202,0-1-1,-1 1 1,1 0 0,0 0-1,0-1 1,0 1 0,0-1-1,0 1 1,0-1 0,0 1-1,1-1 1,-2-2-1,1-4-1392</inkml:trace>
</inkml:ink>
</file>

<file path=ppt/ink/ink2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15:23.97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 42 4640,'-3'-1'613,"0"-11"8532,10 5-7703,-1 4-959,0 0 1,0 0 0,1 1 0,-1-1 0,1 1 0,-1 1 0,1-1 0,0 1 0,-1 0 0,1 1 0,0 0 0,0 0-1,10 1 1,-15 0-428,1-1 0,0 0 0,-1 1-1,1 0 1,-1-1 0,1 1-1,-1 0 1,1 0 0,-1 1 0,0-1-1,1 0 1,-1 1 0,0-1 0,0 1-1,0 0 1,0 0 0,0 0 0,-1 0-1,1 0 1,0 0 0,-1 0 0,0 0-1,1 1 1,-1-1 0,0 0-1,0 1 1,0-1 0,-1 1 0,1 0-1,-1-1 1,1 1 0,-1 0 0,0-1-1,0 1 1,0-1 0,0 4 0,-2 2 74,1 0 1,-1-1 0,0 1 0,0 0 0,-6 11 0,-22 37 528,12-24-167,-10 17 84,19-36-385,0 2 0,2-1 0,-1 1 0,2 0 0,-7 23 0,13-37-167,-1-1 0,1 1 0,0 0 0,0 0 0,0 0 0,-1 0 0,1 0 0,0 0 0,0 0 0,0 0 0,0 0 0,1 0 0,-1-1 0,0 1 0,0 0 0,0 0 0,1 0 0,-1 0 0,0 0 0,1 0 0,-1-1 0,1 1 0,-1 0 0,1 0 0,0-1 0,-1 1 0,1 0 0,0-1 0,-1 1 0,1-1 0,0 1 0,-1-1 0,1 1 0,0-1 0,0 1 0,0-1 0,0 0 0,0 1 0,1-1 0,3 1 23,0-1 1,0 0-1,0 0 1,1 0-1,8-2 1,-4 1-120,119-23-212,-58 9-1634,-58 13-1229,-1-1 1,17-6-1</inkml:trace>
</inkml:ink>
</file>

<file path=ppt/ink/ink2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15:37.15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 51 2656,'-15'-8'13877,"13"10"-13038,-2 2 984,5-2-1147,0-2-366,4 0 266,12-2-184,-1 1 1,1-2-1,32-9 0,23-4 76,-7 7-207,77 1-1,-102 9-53,0 1 0,0 2 0,46 10 0,-59-6 418</inkml:trace>
</inkml:ink>
</file>

<file path=ppt/ink/ink2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15:37.54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40 0 6976,'-27'3'2256,"15"1"253,12-4-2466,0 0 0,0 0 0,0 0 0,0 0 0,0 0 0,0 0 0,0 0 0,0 0 0,0 0 0,0 0 0,0 0 1,0 1-1,0-1 0,0 0 0,0 0 0,0 0 0,0 0 0,0 0 0,0 0 0,0 0 0,0 0 0,0 0 0,0 0 0,0 0 0,0 0 1,0 1-1,0-1 0,0 0 0,0 0 0,0 0 0,0 0 0,0 0 0,0 0 0,1 0 0,-1 0 0,0 0 0,0 0 0,0 0 0,0 0 0,0 0 1,0 0-1,0 0 0,0 0 0,0 0 0,0 0 0,0 0 0,0 0 0,1 0 0,-1 0 0,0 0 0,0 0 0,0 0 0,0 0 0,0 0 1,0 0-1,0 0 0,0 0 0,0 0 0,0 0 0,2 0 304,-1 0 1,1 1-1,-1-1 0,1 0 1,-1 1-1,0-1 1,1 1-1,-1 0 0,2 1 1,11 4 1026,-1-4-569,0 0 1,0-1-1,23-2 0,10 2 571,266 14-821,-274-14-2785,0-1 614</inkml:trace>
</inkml:ink>
</file>

<file path=ppt/ink/ink2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15:38.08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 6 5632,'5'-5'8901,"-4"21"-4604,-2-10-3565,-3 112 4212,0-35-3963,17 445 470,-14-512-2147,1-15 436,0 1 1,0 0-1,0 0 0,0 0 0,0 0 0,0 0 0,0-1 0,0 1 1,1 0-1,-1 0 0,1 0 0,-1-1 0,1 1 0,0 0 1,1 2-1,7 2-1602</inkml:trace>
</inkml:ink>
</file>

<file path=ppt/ink/ink2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15:38.42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11872,'0'0'5375,"0"21"-4671,0-8 1184,0-1-1184,0 0-64,0 6-416,0-6-384,0 5 96,0-8-2752,0 3 1568</inkml:trace>
</inkml:ink>
</file>

<file path=ppt/ink/ink2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15:38.77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33 6 7392,'6'-5'9506,"-6"19"-8015,-2 132 5315,-13 73-4551,5 3-2218,8-175-381,0-6-3621,2-41 3806,0 0 1,0 1-1,0-1 1,0 0 0,0 0-1,0 0 1,0 1-1,0-1 1,0 0-1,0 0 1,0 1-1,0-1 1,0 0-1,0 0 1,0 1-1,0-1 1,0 0-1,0 0 1,0 0-1,0 1 1,0-1-1,-1 0 1,1 0-1,0 0 1,0 1-1,-2 0-1109,-2-7-2825,3-1 1533</inkml:trace>
</inkml:ink>
</file>

<file path=ppt/ink/ink2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15:39.18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461 1 4736,'0'0'7466,"0"0"-7222,0 1-1,0-1 0,1 1 1,-1-1-1,0 0 0,0 1 1,0-1-1,-1 1 1,1-1-1,0 1 0,0-1 1,0 1-1,0-1 0,0 0 1,0 1-1,-1-1 0,1 1 1,0-1-1,-47 36 4298,9-10-3022,-45 22 0,58-35-1078,1 1 1,1 0-1,0 2 1,-30 27 0,41-33-343,-60 60 377,63-61-503,2 1 1,-1-1-1,1 1 1,1 0-1,0 1 0,-6 15 1,11-24-1,0 0 1,0 1-1,1-1 1,-1 0-1,1 0 1,-1 1-1,1-1 1,0 0-1,0 1 1,0-1-1,1 0 1,-1 1-1,0-1 1,1 0-1,-1 1 1,2 1-1,-1-2 15,0-1 0,-1 0-1,1 1 1,0-1 0,0 0-1,0 0 1,1 1 0,-1-1-1,0 0 1,0 0 0,0 0-1,1-1 1,-1 1 0,1 0-1,-1 0 1,1-1 0,-1 1-1,1-1 1,-1 1 0,1-1-1,-1 0 1,1 1 0,2-1-1,4 0 1,1 0-1,-1-1 0,0 0 0,0 0 1,10-3-1,-2 0-12,53-12 130,-1-2 0,115-49 0,-93 31-86,-51 26-2769,-30 9 1539</inkml:trace>
</inkml:ink>
</file>

<file path=ppt/ink/ink2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15:39.93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 55 7136,'-6'-3'1080,"-6"-6"1808,9 6-454,7-4 907,-3 6-3269,-1 0 0,1 1 0,-1-1 0,1 0 0,-1 0 0,1 1 0,0-1 0,0 0 0,-1 1 0,1-1 0,0 1 0,0-1 0,0 1-1,0-1 1,0 1 0,0-1 0,-1 1 0,1 0 0,2-1 0,24-4 894,-23 4-827,127-12 1869,-106 12-1638,1 1 0,-1 2 0,31 5 0,-50-6-193,1 1-1,0 0 0,7 3 1,-13-5-110,0 1 1,0-1-1,1 1 1,-1-1-1,0 1 1,0 0-1,0-1 1,0 1-1,1 0 1,-1 0-1,0 0 1,-1 0-1,1 0 1,0 0-1,0 0 1,0 0-1,0 0 1,-1 0-1,1 1 1,-1-1-1,1 0 1,-1 0-1,1 3 1,-2 0 77,-1 0 0,1 0 0,-1 0 1,0 0-1,0-1 0,0 1 1,-1-1-1,1 0 0,-5 5 0,5-5-104,-65 73 807,40-48-964,2 0 1,-42 64-1,64-87 19,0 1 1,0-1-1,1 1 0,0 0 1,0 0-1,0 0 0,0 0 0,0 8 1,2-10 43,0 1 1,0-1-1,1 0 1,-1 0-1,1 0 1,0 0-1,0 0 1,0 0-1,0 0 1,1 0-1,0 0 1,0 0-1,4 5 1,1 1 55,0-1-1,1 1 1,1-2 0,11 11 0,43 29 775,-32-26-338,-18-13-212,22 18 493,-34-26-605,1 0 0,-1 1 0,1-1 0,-1 1 0,1 0 0,-1-1 0,0 1 0,0 0 1,0 0-1,0-1 0,0 1 0,0 0 0,-1 0 0,1 0 0,-1 0 0,1 3 0,-1-4-46,0 1-1,-1 0 0,1 0 0,-1 0 1,1 0-1,-1-1 0,0 1 0,0 0 0,0-1 1,1 1-1,-2 0 0,1-1 0,0 1 1,0-1-1,0 0 0,-1 1 0,1-1 0,-1 0 1,1 0-1,-1 0 0,1 0 0,-4 2 1,-4 1 79,0 0 0,0 0 0,-11 2 0,19-6-124,-29 7-779,1-1 0,-33 3 1,7-2-2495,48-6 1687,-1 1 1,1-1-1,-12 6 1,16-6 613,0 0 0,1 1 0,0-1 0,-1 1 0,1-1-1,0 1 1,-4 3 0,-2 11-3335</inkml:trace>
</inkml:ink>
</file>

<file path=ppt/ink/ink2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15:42.03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695 10 4320,'0'-9'13445,"-2"9"-12395,0 2-801,0-1 0,0 1 0,0 0 0,0 0 0,0 0 0,0 0 0,0 0 1,-3 4-1,-5 7 373,-75 82 1725,84-94-2329,-171 171 1841,-8-17-1295,104-92-680,37-31-179,-28 25-67,26-19-4298,59-47-4598</inkml:trace>
</inkml:ink>
</file>

<file path=ppt/ink/ink2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15:42.40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29 20 7040,'-5'-3'828,"-18"-14"6904,34 28-6389,-1 0 0,-1 1 0,14 19 0,-15-20-662,49 73 1551,33 45-592,44 35-435,-69-79-757,4 6-576,-65-86-472,7 5-201,-11-10 632,1 0 0,-1 0 0,0 0 0,1 0 0,-1 0 0,0 0 0,1 0 0,-1 0 0,0 0 0,1 0 1,-1 0-1,0-1 0,1 1 0,-1 0 0,0 0 0,1 0 0,-1 0 0,0-1 0,0 1 0,1 0 0,-1 0 0,0 0 0,0-1 1,1 1-1,-1 0 0,0-1 0,0 1 0,0 0 0,1 0 0,-1-1 0,0 1 0,0 0 0,0-1 0,0 1 0,0-1 0,29-52-12700,-14 27 9179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03:14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223 798 5632,'-4'-7'7092,"-3"14"-6456,-13 13 87,1 0 1,0 2 0,-30 46 0,24-26-86,-30 67-1,50-99-547,1 0 0,1 0-1,0 0 1,0 1 0,1-1-1,0 1 1,1-1 0,0 1-1,0 0 1,2 15 0,-1-25-66,0-1 0,0 1 0,0 0 0,0-1 0,0 1 0,0 0 0,0-1 0,1 1 0,-1 0 1,0-1-1,0 1 0,0-1 0,1 1 0,-1 0 0,0-1 0,1 1 0,-1-1 0,1 1 0,-1-1 0,0 1 0,1-1 1,-1 1-1,1-1 0,-1 1 0,1-1 0,-1 0 0,1 1 0,0-1 0,-1 0 0,1 0 0,-1 1 0,1-1 0,0 0 0,-1 0 1,1 0-1,0 0 0,-1 0 0,1 0 0,0 0 0,-1 0 0,1 0 0,0 0 0,-1 0 0,1 0 0,0 0 0,-1 0 1,1-1-1,-1 1 0,1 0 0,1-1 0,1-1 90,1 0-1,-1-1 1,0 1 0,0-1 0,0 1 0,0-1 0,4-5-1,13-20 18,-1-1-1,-1 0 0,-1-2 1,-2 0-1,-1-1 0,13-47 0,-24 68-261,0 0 0,-1-1 0,-1 0 0,0 1 0,0-1 0,-2-18 0,0 28-507,-2 5 239,-3 14 109,-5 24 294,8-17 26,1 0 0,1 25 0,1-37 26,1 0 1,1-1-1,0 1 1,1 0 0,0-1-1,5 14 1,-1-10 60,0-1 0,0 1 1,1-1-1,1 0 0,19 22 1,-25-33-64,-1-1 0,0 0 0,1 0 0,0 0 1,0 0-1,-1 0 0,1 0 0,0-1 0,1 0 1,-1 1-1,0-1 0,0 0 0,0 0 0,1-1 1,-1 1-1,0-1 0,1 0 0,-1 0 0,0 0 0,1 0 1,-1 0-1,1-1 0,-1 1 0,0-1 0,0 0 1,1 0-1,3-2 0,5-3 42,-1 1 1,-1-1-1,1-1 1,-1 0-1,0 0 0,10-11 1,8-7-67,-12 12-19,-1 0 0,0-2 0,19-24 0,-18 15-219,-2-1 0,0 0 0,15-41 0,-26 87-517,-7 60 366,2-48 486,1 0 0,3 36-1,2-28 520,-4-41-618,0 1 0,0 0 0,0 0 0,0 0 0,0 0 0,1-1 1,-1 1-1,0 0 0,0 0 0,1 0 0,-1-1 0,0 1 0,1 0 0,-1 0 1,1-1-1,-1 1 0,1 0 0,-1-1 0,1 1 0,0 0 0,0 0 0,0-1-4,-1 0 0,1 0 0,0 0 0,-1 0 0,1 0 0,-1 0-1,1 0 1,0 0 0,-1 0 0,1 0 0,0-1 0,-1 1 0,1 0-1,-1 0 1,1 0 0,-1-1 0,1 1 0,-1 0 0,1-1 0,-1 1-1,1-1 1,3-2 56,0-1-1,0 0 1,-1 0-1,5-7 1,63-117 107,-53 93-219,25-33-454,-43 68 474,0 0 0,0 0 0,0 0 0,0 0 0,0-1-1,0 1 1,0 0 0,0 0 0,0 0 0,0 0 0,0 0-1,0 0 1,0-1 0,0 1 0,0 0 0,0 0 0,0 0 0,1 0-1,-1 0 1,0 0 0,0 0 0,0 0 0,0 0 0,0-1-1,0 1 1,0 0 0,0 0 0,1 0 0,-1 0 0,0 0 0,0 0-1,0 0 1,0 0 0,0 0 0,0 0 0,1 0 0,-1 0-1,0 0 1,0 0 0,0 0 0,0 0 0,0 0 0,0 0 0,1 0-1,-1 0 1,0 0 0,0 0 0,0 0 0,3 9-390,0 13 109,-3 10 166,8 51 1,-6-67 173,2-1 1,0 0-1,0 0 1,1 0-1,10 18 1,-14-31-18,0-1 1,0 1-1,0-1 1,0 0 0,0 1-1,0-1 1,0 0-1,0 0 1,1 0-1,-1 0 1,0 0 0,1 0-1,-1 0 1,1 0-1,-1 0 1,1-1-1,-1 1 1,1-1 0,-1 1-1,1-1 1,0 0-1,-1 1 1,1-1-1,0 0 1,-1 0 0,1 0-1,0 0 1,-1 0-1,1-1 1,0 1-1,2-1 1,4-2 48,0 0 0,0 0 0,0-1 0,12-7 0,-15 8-55,155-83 136,-127 70-207,-2-3 1,0 0 0,-1-2-1,-1-1 1,-1-2-1,27-28 1,-37 30-35,-13 15-153,-10 12-507,-11 24 191,9-18 467,-1 0 0,-13 13 1,13-15 73,0 0 0,0 1 0,1-1 0,-8 17 0,13-22 34,0 1 0,0 0 0,0 0 0,1 0 0,-1 1 0,1-1 0,1 0 0,-1 0 0,1 1 0,0-1 0,0 0 0,0 1 0,2 7 0,-1-10 17,0 1 0,0-1-1,1 0 1,-1 1 0,1-1 0,0 0-1,0 0 1,0 0 0,0 0 0,0 0-1,1 0 1,-1-1 0,1 1-1,0-1 1,0 1 0,0-1 0,0 0-1,0-1 1,0 1 0,5 2 0,-7-4-24,1 1 1,-1-1-1,0 0 1,0 0-1,0 0 1,0 0-1,0 0 1,0 0-1,0 0 0,0 0 1,0 0-1,0 0 1,0 0-1,0-1 1,0 1-1,0 0 1,0-1-1,0 1 1,2-1-1,-1-1 20,1 0-1,0 0 1,-1 0-1,1-1 1,-1 1 0,3-4-1,1-2 54,-1 0 1,1-1-1,6-16 0,20-69-256,-35 115-774,-1 29 0,-3 27 891,-7 95 119,10-98 0,-3 1-1,-18 77 1,23-143 1,-1 1 1,0-1-1,0 0 1,0-1-1,-1 1 1,-1-1-1,1 1 1,-1-1-1,-1-1 0,1 1 1,-14 12-1,17-17-32,0-1-1,-1 0 1,1-1-1,-1 1 1,0 0-1,0-1 1,1 1-1,-1-1 0,0 0 1,0 0-1,0 0 1,0-1-1,-1 1 1,1-1-1,0 1 1,0-1-1,0 0 1,-4-1-1,2 1-44,1-1 1,-1-1-1,1 1 0,0-1 1,0 1-1,-1-1 0,1-1 1,1 1-1,-1 0 1,0-1-1,-5-5 0,3 3-62,1 0-1,0-1 0,0 1 0,1-1 1,0 0-1,0 0 0,0-1 1,1 1-1,0-1 0,0 0 1,0 0-1,1 0 0,0 0 0,1 0 1,-2-12-1,3 12 32,1-1 0,0 1 0,1 0 0,0 0 0,0 0 0,0 0-1,1 0 1,0 0 0,0 1 0,0-1 0,1 1 0,8-10 0,5-5-97,1 1 1,21-18-1,-24 24 67,24-27 242,65-91 0,-21 19 58,-42 61-88,56-79 146,-63 79-215,46-96 0,-41 61-103,58-116-81,-25 58-69,-66 134-524,-9 25 287,0-4 619,-13 44-204,-90 303 375,50-204-123,41-113-119,3-15 35,-1 7 466,13-24-142,4-8-229,7-8-16,-10 7-196,51-41-101,77-47 0,-126 87-9,1 0 0,-1 0 1,1 0-1,0 1 0,-1-1 0,1 1 0,7-1 0,-10 1 30,0 1-1,1 0 1,-1 0-1,0 0 0,0 0 1,1 0-1,-1 1 1,0-1-1,0 0 0,1 1 1,-1-1-1,0 0 1,0 1-1,0-1 0,0 1 1,0 0-1,1-1 0,-1 1 1,0 0-1,-1 0 1,1 0-1,0 0 0,0 0 1,0 0-1,0 0 1,1 2-1,2 8-10,1-1 0,-2 1 0,1 1-1,-2-1 1,1 0 0,-2 1 0,1 0 0,-1 14 0,4 26 237,-4-47-108,0 0 0,0 1 1,1-1-1,0 0 0,0 0 0,0 0 0,1 0 1,-1 0-1,5 5 0,-5-9-40,0-1 0,0 1 0,0-1 0,0 0 1,1 1-1,-1-1 0,0 0 0,0 0 0,0-1 0,0 1 0,3-1 0,0-1-62,1 0-1,-1 0 0,1-1 0,-1 1 1,0-1-1,0 0 0,-1-1 0,1 1 1,5-6-1,-10 9 24,1 0-1,-1-1 1,0 1 0,1 0 0,-1 0 0,0-1-1,1 1 1,-1 0 0,0 0 0,0-1-1,1 1 1,-1 0 0,0-1 0,0 1-1,1 0 1,-1-1 0,0 1 0,0 0 0,0-1-1,0 1 1,0-1 0,0 1 0,1 0-1,-1-1 1,0 1 0,0-1 0,0 1-1,0-1 1,0-1 15,1-1 1,0 1-1,0-1 0,0 1 0,1 0 0,-1 0 0,0-1 1,3-1-1,4-8 27,8-23 5,-1-2 1,-1 1-1,12-60 0,1-1 13,-22 83-81,71-195-40,-59 172 146,51-114-110,-50 106-133,16-67 0,-25 76 76,-2 15-146,-2-1 0,-1 0 0,3-42 0,-14 115-925,-1 10 1135,-19 72 0,4-23-83,-35 427 206,58-526-118,-1 91 192,2-92-130,0 0 0,0-1-1,1 1 1,1 0-1,0-1 1,0 1 0,0-1-1,6 9 1,-8-15-44,1-1 0,-1 0 0,1 0 1,-1 0-1,1 0 0,0 0 0,0 0 0,0-1 0,0 1 1,0-1-1,0 1 0,0-1 0,0 0 0,1 0 0,-1 0 1,0 0-1,5 1 0,-3-1-532,0-1 0,0 1 0,1-1 0,-1 0 1,0 0-1,0-1 0,1 1 0,-1-1 0,0 0 0,5-2 0,19-9-4471,-14 7 3045</inkml:trace>
</inkml:ink>
</file>

<file path=ppt/ink/ink2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15:42.78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6976,'4'0'2780,"-8"0"-1651,4 0-818,1 0-1,-1 1 1,1-1 0,-1 0 0,1 0-1,-1 0 1,1 1 0,-1-1-1,1 0 1,-1 1 0,0-1-1,1 0 1,-1 1 0,0-1 0,1 0-1,-1 1 1,0-1 0,1 1-1,-1-1 1,0 1 0,7 17 2775,2 25-441,-10 188 1169,-2-153-3495,-1-11-200,1-32-237,3 65-1,1-53-2819,-1-47 2867,0 0-1,0 0 1,0 0 0,0 0-1,0 0 1,0 0 0,0 0-1,0 1 1,0-1 0,0 0 0,0 0-1,0 0 1,0 0 0,2 1-1498,-2-1 1498,0 0-1,0 0 1,0 0 0,1 0-1,-1 0 1,0 0 0,0 0-1,0 0 1,0 0 0,0 0 0,0 0-1,0 0 1,0 0 0,1-2-1070,10-8-3337,3-7-860,4-2 1786</inkml:trace>
</inkml:ink>
</file>

<file path=ppt/ink/ink2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15:43.14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56 1 11040,'-2'0'286,"1"0"0,-1 0 1,1 0-1,0 0 0,-1 0 1,1 0-1,-1 1 0,1-1 1,0 1-1,-1-1 1,1 1-1,0-1 0,0 1 1,-1 0-1,1 0 0,0 0 1,0-1-1,0 1 0,0 0 1,0 0-1,0 0 0,0 1 1,0-1-1,1 0 0,-2 2 1,-2 10 603,1-1 1,-3 25 0,3-14-513,-1 1-121,2 0 0,1 0-1,0 0 1,7 46-1,-4-56-247,0 0-1,2-1 1,-1 0-1,2 0 1,0 0-1,0 0 0,1-1 1,1 0-1,0 0 1,11 13-1,-14-20 40,0-1 0,1 1 0,0-1-1,0 0 1,0 0 0,0-1 0,0 1 0,1-1-1,0 0 1,-1-1 0,1 0 0,0 0 0,0 0-1,0 0 1,1-1 0,-1 0 0,0 0 0,0-1-1,1 0 1,-1 0 0,0 0 0,1-1 0,-1 0-1,0 0 1,12-4 0,-8 1-6,0-1 1,-1 0-1,0-1 0,0 1 1,0-2-1,-1 1 0,0-1 1,0 0-1,-1-1 0,0 0 1,0 0-1,-1-1 1,0 1-1,-1-1 0,1-1 1,6-17-1,-5 7 74,-1 0 0,-1 0-1,-1-1 1,-1 0 0,0 1 0,-1-32 0,-3 46-87,1-1 0,-1 0 0,0 1 0,-1-1 1,1 1-1,-1-1 0,-3-6 0,3 9-16,-1 0-1,1 0 1,-1 0-1,0 1 1,0-1-1,0 0 1,0 1-1,-1 0 1,0 0 0,1 0-1,-6-3 1,-2 0-182,-1 0 0,1 1 0,-1 0 0,0 0 0,-1 2 0,1-1 0,-1 2 0,0-1 1,1 2-1,-1 0 0,0 0 0,0 1 0,0 1 0,0 0 0,0 1 0,0 0 1,-16 6-1,28-8-148,-1 1-1,1 0 1,-1 0 0,1 0 0,-1 0 0,1 0 0,0 0 0,0 0 0,-1 0-1,1 0 1,0 1 0,-2 2 0,2 3-1438</inkml:trace>
</inkml:ink>
</file>

<file path=ppt/ink/ink2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15:43.84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190 46 7040,'0'0'135,"-1"-1"0,1 1 0,0 0 0,-1 0 0,1 0 0,0 0 1,-1 0-1,1-1 0,-1 1 0,1 0 0,0 0 0,-1 0 0,1 0 0,0 0 0,-1 0 0,1 0 1,-1 0-1,1 1 0,0-1 0,-1 0 0,1 0 0,-1 0 0,1 0 0,0 0 0,-1 1 1,1-1-1,0 0 0,-1 0 0,1 0 0,0 1 0,0-1 0,-1 0 0,1 1 0,0-1 0,0 0 1,-1 0-1,1 1 0,0 0 0,-9 17 2243,7-12-1636,-7 16 1225,-23 38 0,28-53-1762,0-1 0,-1 1 0,0-1 0,0 0 0,0-1 0,-1 1 0,0-1 0,0 0 0,-13 7 0,18-11-186,0 0-1,0-1 1,-1 1 0,1-1 0,-1 1 0,1-1 0,0 0 0,-1 0 0,1 1 0,-1-1 0,1 0-1,0 0 1,-1 0 0,1 0 0,-1-1 0,1 1 0,0 0 0,-1-1 0,1 1 0,-1-1-1,1 1 1,0-1 0,0 1 0,-1-1 0,1 0 0,0 0 0,0 0 0,0 0 0,0 0 0,0 0-1,0 0 1,0 0 0,0 0 0,0 0 0,0 0 0,1-1 0,-1 1 0,0-2 0,-2-2-79,1 0 0,1 0 0,-1 0 1,1 0-1,-1 0 0,2 0 1,-1-1-1,0 1 0,1 0 0,0-6 1,2 0-114,-1 0 1,2 0 0,-1 1-1,2-1 1,6-16 0,-8 23 135,-1 0 1,2 0-1,-1 0 1,0 0 0,1 0-1,-1 1 1,1-1-1,0 1 1,1 0-1,-1 0 1,0 0 0,1 0-1,0 0 1,-1 1-1,1-1 1,8-2-1,-11 4 72,0 1-1,0 0 1,1 0-1,-1-1 1,0 1-1,0 0 0,1 0 1,-1 0-1,0 0 1,0 0-1,1 1 1,-1-1-1,0 0 0,0 0 1,0 1-1,1-1 1,-1 1-1,0-1 1,2 2-1,-2-1 74,1 1 1,0 0-1,-1-1 1,1 1-1,-1 0 0,1-1 1,-1 1-1,0 0 1,0 0-1,1 3 0,1 2 230,-1 0 0,0 0 0,0 1 1,0-1-1,0 13 0,-3 5 495,0-1 0,-2 1 1,-11 43-1,12-58-641,-12 49 126,-3-1 0,-32 77 0,44-124-1174,0-1-1,-8 11 0,7-8-642</inkml:trace>
</inkml:ink>
</file>

<file path=ppt/ink/ink2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15:45.89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381 6 3968,'0'-6'1183,"0"9"1068,-6-3 1851,-68 5 195,42-1-3378,0 3 0,0 0 0,-51 20 0,72-23-724,0 1 0,1 0 0,-1 0 1,1 1-1,0 0 0,1 1 0,0 0 0,0 1 0,-13 14 1,21-21-180,0 0 1,0 1 0,0-1-1,0 0 1,1 1 0,-1-1-1,0 0 1,1 1 0,-1-1-1,1 1 1,0-1 0,-1 1-1,1-1 1,0 1 0,0-1-1,0 1 1,0-1 0,0 1-1,0-1 1,1 1 0,-1-1-1,0 1 1,1-1 0,-1 1-1,1-1 1,-1 1 0,1-1-1,0 0 1,0 1 0,0-1-1,-1 0 1,1 0 0,0 1-1,1-1 1,-1 0-1,0 0 1,0 0 0,2 1 0,5 3 94,1 1 0,-1-1 0,1-1 1,15 7-1,-20-10-69,33 12 213,0-2-1,1-2 1,1-1 0,48 3 0,-61-10 8,31-1-1,-25 0-472,-31 0-24,-1 0 0,1 0 1,-1 0-1,1 0 0,-1 0 0,1-1 0,-1 1 1,1 0-1,-1 0 0,1 0 0,-1-1 0,0 1 1,1 0-1,-1 0 0,1-1 0,-1 1 0,0 0 1,1-1-1,-1 1 0,1 0 0,-1-1 0,0 1 1,0-1-1,1 0 0</inkml:trace>
</inkml:ink>
</file>

<file path=ppt/ink/ink2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15:46.55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46 1 10560,'-9'12'6289,"8"-10"-5962,0 0-1,1 0 1,-1 0-1,1 0 1,0 1 0,0-1-1,-1 3 1,1 6 589,-17 113 2284,9-81-2440,6-34-642,0 0 0,0 1 0,0 12 0,4-19 184,3-7-254,8-17-302,-6 9 158,13-16-4,1 0-1,2 2 1,1 1 0,35-30 0,-56 52 113,1 0 0,0 0 1,0 0-1,0 1 0,0 0 1,0 0-1,0 0 0,1 0 1,5-1-1,-10 3 12,0 0 0,0 0 0,1 0 0,-1-1 0,0 1 0,0 0 0,1 0 0,-1 0 0,0 0 0,0 1 0,1-1-1,-1 0 1,0 0 0,0 0 0,1 0 0,-1 0 0,0 0 0,0 0 0,1 0 0,-1 0 0,0 1 0,0-1 0,1 0 0,-1 0 0,0 0 0,0 1 0,0-1 0,1 0 0,-1 0 0,0 0 0,0 1 0,0-1 0,0 0 0,0 0 0,0 1 0,0 12 731,-7 11 90,-24 32 283,-3 6-1378,34-62 241,0 0 0,0 0 0,0 1 0,0-1 0,0 0 0,0 0 0,0 0 0,0 0 0,0 0 0,0 0 0,0 0 0,0 0-1,0 0 1,0 1 0,0-1 0,0 0 0,0 0 0,0 0 0,0 0 0,0 0 0,1 0 0,-1 0 0,0 0 0,0 0 0,0 0 0,0 1 0,0-1 0,0 0 0,0 0 0,0 0 0,0 0 0,0 0-1,0 0 1,0 0 0,0 0 0,1 0 0,-1 0 0,0 0 0,0 0 0,0 0 0,0 0 0,0 0 0,0 0 0,0 0 0,0 0 0,0 0 0,1 0 0,-1 0 0,0 0 0,0 0 0,0 0 0,0 0-1,0 0 1,11-2-296,15-6-109,67-28-593,-58 21 1069,0 2 1,0 1 0,63-13-1,-95 25 46,0 0 1,1-1-1,-1 1 0,0 0 0,0 1 1,0-1-1,1 1 0,-1-1 0,0 1 1,0 0-1,0 0 0,0 0 0,0 1 1,0-1-1,-1 1 0,1-1 0,0 1 1,-1 0-1,1 0 0,-1 0 0,0 0 1,1 1-1,-1-1 0,0 1 0,-1-1 1,1 1-1,0 0 0,-1-1 0,1 1 1,-1 0-1,0 0 0,2 6 0,1 8 82,-1 0-1,-1 0 1,1 18-1,-1-3-162,-1-14-643,-1 30 0,-5-5-6715,5-41 6760,0-1 0,0 1 0,-1-1-1,1 1 1,-1 0 0,1-1 0,-1 1 0,1-1 0,-1 0 0,0 1-1,0-1 1,0 0 0,0 1 0,0-1 0,0 0 0,0 0 0,0 0-1,-1 0 1,1 0 0,-3 2 0,-11 9-4635</inkml:trace>
</inkml:ink>
</file>

<file path=ppt/ink/ink2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15:47.03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16 124 6880,'-16'4'6043,"23"-2"-2998,5 1-1637,-1-1 1,23 1 0,59-7 385,-60 1-1223,322-36 2453,89-16-1498,43 18-460,-478 37-1128,47 3 440,-51-3-472,0 1 0,-1 0 0,1 0 0,-1 0 0,0 1 0,1-1 0,-1 1 0,0 0 0,6 5 0,-8-6-134,-1 0-1,1 0 1,-1 1-1,0-1 1,0 0-1,0 1 0,0-1 1,0 1-1,0 0 1,0-1-1,-1 1 1,1 0-1,-1-1 1,1 1-1,-1 0 1,1 0-1,-1 3 1,0-2-560,0 0 1,0 1-1,0-1 0,-1 0 1,1 0-1,-1 0 1,0 0-1,0 1 1,-1 3-1,-8 14-2742</inkml:trace>
</inkml:ink>
</file>

<file path=ppt/ink/ink2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15:47.92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312 14 4224,'9'4'10885,"-7"-7"-9606,0-2 1207,-2 5-2358,0 0 1,-1-1 0,1 1 0,0 0-1,0-1 1,-1 1 0,1 0 0,0 0-1,0-1 1,-1 1 0,1 0 0,0 0-1,-1 0 1,1-1 0,0 1 0,-1 0-1,1 0 1,-1 0 0,1 0 0,0 0-1,-1 0 1,-7-2 64,0 0-1,1 1 1,-1 1 0,0-1-1,-14 2 1,-41 6 477,46-4-400,-98 21 530,111-23-853,0 0 1,0 0-1,-1 0 0,1 1 1,0-1-1,0 1 1,0 0-1,0 1 0,1-1 1,-1 1-1,1-1 0,-1 1 1,1 0-1,-3 4 1,5-6 30,1 0 1,0 0 0,0-1 0,0 1 0,0 0-1,-1 0 1,1 0 0,0-1 0,1 1 0,-1 0-1,0 0 1,0 0 0,0-1 0,0 1 0,1 0-1,-1 0 1,0-1 0,1 1 0,-1 0 0,0-1-1,1 1 1,-1 0 0,1-1 0,-1 1 0,1 0-1,0-1 1,-1 1 0,1-1 0,-1 1 0,2 0-1,25 17-149,-23-16 157,83 42 75,-52-27 90,38 23 0,25 29 726,-50-34-346,-26-18 171,-1 0 1,-1 1 0,26 30-1,-44-47-568,-1 1 0,0 0 0,1 0 0,-1 0 0,0 0 0,0-1 0,0 2 0,0-1 0,0 0 0,-1 0 0,1 0 0,-1 0 0,1 4 0,-1-4-21,0-1 0,0 1 0,0 0 0,-1-1 0,1 1 0,0 0 0,-1-1 0,0 1 0,1-1 0,-1 1 0,0-1 0,0 1 0,0-1 0,0 1-1,0-1 1,0 0 0,-2 2 0,-3 3-35,0-1 0,-1 0 0,0 0 0,-1 0 0,1-1 0,-1 0 0,0-1 0,0 1 0,0-1 0,0-1 0,0 0 0,-1 0 0,-8 1 0,-13-1-1725,1-1 0,-43-3 0,61 1 755,-35-4-4269,2-5-3869,22 2 4374</inkml:trace>
</inkml:ink>
</file>

<file path=ppt/ink/ink2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16:05.93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18 16 2400,'0'0'779,"-2"-1"-481,-1-1-277,-3 0 4187,6 2-3964,0-1-1,1 1 0,-1-1 1,0 1-1,0-1 0,0 1 0,-1-1 1,1 1-1,0-1 0,0 1 1,0-1-1,0 1 0,0-1 1,0 1-1,-1-1 0,1 1 0,0-1 1,-1 1-1,1 0 0,-1-1 1,1 1 20,-3 2 245,5-1-306,-1-1-342,-1 2 106,1 0-1,-1 0 1,0 0 0,0 0-1,0 0 1,0-1 0,0 1-1,-1 2 1,1 2 50,-1 152 910,2 175 792,16-106-840,-18-162-664,0-42 53,2 0 0,5 46 0,-5-57 861,-4-27-1508,1 7-899,-1 1-156,2-1-1,-1 0 0,0-9 1,6-2-1094</inkml:trace>
</inkml:ink>
</file>

<file path=ppt/ink/ink2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16:06.65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23 283 4576,'-4'-7'533,"3"5"-397,0 1 0,1-1 1,-1 0-1,0 1 0,0-1 0,1 0 1,-1 1-1,1-1 0,0 0 1,-1-3-1,-3-19 849,2 17-449,0-1-1,0 1 1,1 0-1,1-1 1,-1 1 0,1-1-1,0 1 1,1-1-1,2-11 1,1 7-223,-3 7-153,0 0-1,1 0 1,-1 1 0,1-1-1,0 1 1,1-1-1,-1 1 1,1 0 0,4-6-1,1 2-67,1 1 0,0 0 0,0 0 0,1 1 0,0 0 0,0 1-1,0 0 1,1 0 0,-1 1 0,1 1 0,16-4 0,-6 3-22,-1 1 1,1 1-1,0 1 1,0 0-1,29 4 1,-37-1-71,-1 0 0,0 1 1,1 1-1,-1-1 1,0 2-1,-1 0 1,1 0-1,-1 1 1,0 1-1,12 9 1,-18-13 3,-1 1 1,0 0-1,0 0 1,0 0 0,0 0-1,-1 0 1,0 1-1,0-1 1,0 1-1,0 0 1,-1 0-1,3 8 1,-3-5 16,0 0 0,0 1 0,-1-1 1,0 1-1,0 0 0,-1-1 0,-1 13 1,-2-3 74,0-1 1,-1 1 0,-1-1 0,0 0-1,-1 0 1,-1-1 0,-12 21-1,10-22 5,0-1 0,-2 0-1,0 0 1,0-1 0,-1-1-1,0 0 1,-16 12-1,18-17-25,-1 1 0,0-1 0,0-1-1,0 0 1,-1-1 0,0 0-1,0 0 1,0-1 0,-25 4-1,27-7-105,9-2-7,-1 1 0,0 0 0,0 1 1,1-1-1,-1 0 0,0 0 1,1 1-1,-1-1 0,0 1 1,1-1-1,-1 1 0,0 0 1,1 0-1,-3 1 0,2 1 29,0 0 1,0 1-1,1-1 0,0 0 0,-1 0 1,1 1-1,0-1 0,1 0 0,-1 1 1,0-1-1,1 1 0,0-1 0,0 1 1,0-1-1,0 1 0,1-1 0,-1 1 1,1-1-1,0 1 0,0-1 0,0 0 1,1 1-1,-1-1 0,3 4 0,2 3 70,0-1 1,1 1-1,0-1 0,1 0 0,0 0 0,0-1 0,1 0 0,12 8 0,106 84 1021,-117-90-932,0 1 0,0 1 0,-1-1 0,-1 1 0,13 22 0,-12-18 273,-7-13-434,-2-4-746,-2-5-1563,1 2 294</inkml:trace>
</inkml:ink>
</file>

<file path=ppt/ink/ink2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16:07.64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58 22 2144,'-3'-2'197,"-2"-1"356,5 3-545,0 0 1,0 0-1,0 0 1,0 0-1,0 0 1,0 0-1,0 0 0,1 0 1,-1 0-1,0 0 1,0 0-1,0 0 1,0 0-1,0 0 0,0 0 1,0 0-1,0 0 1,0 0-1,0 0 1,0 0-1,0 0 0,0 0 1,0 0-1,0 0 1,1 0-1,-1 0 1,0 0-1,0 0 1,0 0-1,0 0 0,0 0 1,0 0-1,0 0 1,0 0-1,0 0 1,0 0-1,0 0 0,0-1 1,0 1-1,0 0 1,0 0-1,0 0 1,0 0-1,0 0 0,1-1 1114,-21 1 5411,6 3-5036,-5 1 1347,131-14-630,15-1-2039,-74 12 132,0 2 1,0 3-1,0 2 0,73 20 0,-116-25-77,1-1 1,-1 0-1,1-1 1,18 1-1,-28-2-54,-3-26-573,2 23-698,-1 0 1,1 0-1,-1 0 1,0 0 0,0 0-1,-2-4 1,-7 2-6026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03:14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80 211 6400,'-54'-16'3568,"42"13"-1695,11 3-1397,0 0 1,0 0 0,0 0 0,0-1 0,0 1-1,0-1 1,0 1 0,0 0 0,0-1 0,0 0-1,-1 0 1,4-2 62,0 0-1,1 0 1,-1 1 0,1-1-1,4-2 1,6-4-203,0 0 0,1 1 1,0 1-1,27-10 0,65-16 33,-90 29-179,177-56 141,-180 56-844,0 0 0,0 0-1,1 1 1,23-2 0,-36 5 322,-1 0 0,1 0-1,0-1 1,-1 1-1,1 0 1,0 0-1,0 0 1,-1 0-1,1 0 1,0 1 0,-1-1-1,1 0 1,0 0-1,-1 0 1,1 1-1,0-1 1,-1 0 0,1 0-1,0 1 1,-1-1-1,1 1 1,-1-1-1,1 1 1,-1-1 0,1 1-1,-1-1 1,1 1-1,-1-1 1,1 1-1,-1-1 1,0 1 0,1 0-1,-1-1 1,0 1-1,0 0 1,0-1-1,1 2 1,3 11-1558</inkml:trace>
</inkml:ink>
</file>

<file path=ppt/ink/ink2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16:08.02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61 6 3552,'-23'0'1147,"22"0"-1107,0 0 0,0 0 0,0 0 0,0 0 0,0 0 1,-1 1-1,1-1 0,0 0 0,0 0 0,0 1 0,0-1 1,1 0-1,-1 1 0,0-1 0,0 1 0,0 0 0,-1 0 1,-1 1 227,-4 1-30,-1 1 5872,18-3-2724,179-12 296,-118 4-3281,83 4 1,-50 3 18,-60 0-3678,-35 0 1227</inkml:trace>
</inkml:ink>
</file>

<file path=ppt/ink/ink2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16:38.23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384 3 2080,'5'-3'12730,"-6"6"-11109,-16 26 748,-28 45-108,-94 138 880,136-208-3118,-121 185 871,91-149-1215,19-26-2670,14-14 2792,0 0 0,-1 0 0,1 0 0,0 0-1,-1 0 1,1 0 0,0 1 0,-1-1 0,1 0-1,0 0 1,-1 0 0,1-1 0,0 1 0,-1 0 0,1 0-1,0 0 1,-1 0 0,1 0 0,0 0 0,-1 0-1,1-1 1,0 1 0,-1 0 0,1 0 0,0 0-1,-1-1 1,1 1 0,0 0 0,0 0 0,-1-1 0,1 1-1,0 0 1,0-1 0,0 1 0,0 0 0,-1-1-1,1 1 1,0 0 0,0-1 0,0 1 0,0 0-1,0-1 1,-1-6-2291</inkml:trace>
</inkml:ink>
</file>

<file path=ppt/ink/ink2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16:38.61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 20 5632,'1'-15'2430,"-1"15"-2370,0 0 0,0 0 0,0 0 1,0-1-1,0 1 0,0 0 0,0 0 1,0 0-1,0 0 0,0-1 0,0 1 1,0 0-1,0 0 0,0 0 0,0 0 1,0-1-1,0 1 0,0 0 0,0 0 1,0 0-1,0 0 0,-1-1 0,1 1 1,0 0-1,0 0 0,0 0 1,0 0-1,0 0 0,0 0 0,-1 0 1,1 0-1,0-1 0,0 1 0,0 0 1,0 0-1,-1 0 0,1 0 0,0 0 1,0 0-1,0 0 0,0 0 0,-1 0 1,1 0-1,0 0 0,0 0 0,0 0 1,0 0-1,-1 0 0,1 0 0,0 0 1,0 0-1,0 0 0,0 0 0,0 1 1,-1-1-1,1 0 0,0 0 1,0 0-1,0 0 0,0 0 0,0 0 1,-1 0-1,1 1 0,5 4 4804,16 27-1455,31 73 1352,-37-70-4192,1-1 1,23 33 0,-32-58-744,26 43 694,-15-16-3842,-17-33 1837</inkml:trace>
</inkml:ink>
</file>

<file path=ppt/ink/ink2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16:39.05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12 5472,'6'-11'12310,"-3"18"-10839,-1-2-1002,-1 0 1,0-1 0,0 1-1,-1 0 1,1 0 0,-1 0-1,-1 8 1,1-1 183,-6 136 2000,2 64-1642,6-57-800,-3-86-3280,16-74-10376,-2 2 10325</inkml:trace>
</inkml:ink>
</file>

<file path=ppt/ink/ink2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16:39.49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67 35 9216,'-1'-1'152,"0"1"-1,0 0 1,1 0 0,-1 0 0,0 0 0,0 0 0,1 0-1,-1 0 1,0 0 0,0 0 0,1 0 0,-1 0-1,0 0 1,1 0 0,-1 0 0,0 1 0,0-1 0,1 0-1,-1 1 1,1-1 0,-1 0 0,0 1 0,1-1 0,-1 1-1,1-1 1,-1 1 0,1-1 0,-1 1 0,1 0 0,-1-1-1,1 1 1,-1-1 0,1 1 0,0 0 0,-1 1-1,-3 5 569,1 0 0,-4 14-1,4-11 424,-3 6-462,1 0-1,0 1 0,2 0 0,0 0 0,1 0 1,0 17-1,2-26-609,0 1 0,1-1 0,0 0 1,1 0-1,0 0 0,0 0 0,0 0 0,1 0 1,1 0-1,-1-1 0,1 0 0,0 0 0,1 0 0,9 12 1,-8-13-15,0 0 1,0 0 0,0-1-1,1 0 1,0 0 0,0 0-1,1-1 1,-1 0 0,1 0-1,0-1 1,9 3 0,-13-5-44,1 0 1,-1 0-1,1-1 1,-1 1-1,1-1 0,-1 0 1,1 0-1,-1-1 1,1 1-1,-1-1 1,0 0-1,1 0 0,-1 0 1,0-1-1,1 0 1,-1 1-1,0-2 0,0 1 1,-1 0-1,1-1 1,0 1-1,5-7 1,-3 1-24,0 1-1,0-2 1,-1 1 0,0 0 0,-1-1 0,0 0 0,0 0 0,-1 0 0,3-12 0,0-1-25,0 0 0,-2-1 0,2-35 0,-5 47 55,-1 0-1,-1 0 1,0 0-1,0 0 1,-1 0-1,-1 1 1,0-1-1,0 0 1,-6-11-1,8 19-18,0 1-1,-1-1 0,1 0 1,-1 1-1,0-1 0,0 1 1,1 0-1,-2 0 0,1-1 1,0 1-1,0 1 0,-1-1 1,1 0-1,-1 0 0,1 1 1,-1 0-1,-4-2 0,2 2-62,0 0 0,1 0-1,-1 1 1,0 0 0,0-1-1,0 2 1,1-1 0,-1 1-1,0 0 1,-7 2 0,-3 0-1306,-25 11 0,12 2-2841,26-15 3140,0 1 0,-1 0-1,1 0 1,0 0 0,0 0 0,0 1-1,-2 3 1,-2 6-2873</inkml:trace>
</inkml:ink>
</file>

<file path=ppt/ink/ink2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16:40.02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20 7 4736,'-19'-6'19093,"20"8"-18219,0-1-716,0-1 0,0 1 0,0 0-1,0-1 1,0 1 0,0-1 0,1 1 0,-1-1 0,0 0-1,0 1 1,0-1 0,3 0 0,2 1-60,12 3 357,1-1 1,37 1 0,-8-2-197,10-1-83,-34-1-5621</inkml:trace>
</inkml:ink>
</file>

<file path=ppt/ink/ink2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16:40.47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7552,'2'5'9163,"0"5"-4080,3 59-839,0 20-2484,0-5-2187,-5-71-409,0-5-2882</inkml:trace>
</inkml:ink>
</file>

<file path=ppt/ink/ink2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16:41.26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8 114 4384,'0'-10'958,"1"8"-445,-1 1 1,0 0 0,0-1-1,0 1 1,-1 0 0,1-1-1,0 1 1,0 0 0,-1 0-1,1-1 1,0 1 0,-1 0-1,0 0 1,1 0 0,-1 0 0,-1-2-1,2 2-238,0 0 0,-1 1 0,1-1-1,0 1 1,0-1 0,0 1 0,0-1-1,0 1 1,0-1 0,0 0 0,0 1-1,0-1 1,0 1 0,0-1 0,0 1-1,1-1 1,-1 0 0,0 1 0,0-1 0,1 1-1,-1-1 1,0 1 0,1-1 0,14-15 1538,-10 11-1800,0 1 0,1 1 0,0-1 0,0 1-1,7-3 1,4-1 243,1 2 0,23-5 0,-32 9-152,-1 0 0,1 0 0,0 1 0,0 0 0,-1 0 0,1 1 0,10 2 0,-16-2-5,1 1 0,-1-1-1,0 1 1,0-1 0,0 1-1,0 0 1,0 0 0,0 0-1,2 3 1,-3-4-31,-1 1 0,0-1-1,1 0 1,-1 1 0,0-1 0,0 0 0,0 1-1,0-1 1,0 1 0,-1 0 0,1-1 0,0 1-1,-1 0 1,1-1 0,-1 1 0,0 0 0,1 0-1,-1 0 1,0-1 0,0 3 0,-1 0 20,0 0 0,0-1 0,0 1 0,-1-1 0,0 1 0,1-1 0,-1 0 0,0 0-1,-1 0 1,-3 5 0,-3 1 81,-18 14-1,3-2-38,-14 13-530,37-34 389,1 0-1,0 1 1,0-1-1,0 0 1,0 0-1,0 1 1,0-1-1,-1 0 1,1 0-1,0 1 1,0-1-1,0 0 1,0 1-1,0-1 1,0 0-1,0 0 1,0 1-1,0-1 1,0 0-1,0 0 1,1 1-1,-1-1 1,0 0-1,0 0 1,0 1-1,0-1 1,0 0-1,0 0 1,1 1-1,-1-1 1,0 0-1,0 0 1,0 0-1,0 1 1,1-1-1,-1 0 1,0 0-1,0 0 1,1 0-1,-1 1 1,0-1-1,0 0 1,1 0-1,-1 0 0,0 0 1,0 0-1,1 0 1,-1 0-1,1 0 1,21 6-81,-11-3-40,17 5-39,29 12 208,-42-14 83,-12-6-35,0 1 1,0 0-1,0 0 1,0 0-1,0 1 1,0-1-1,0 1 1,0 0 0,-1-1-1,1 1 1,-1 0-1,1 1 1,2 2-1,-5-5-48,0 1 0,0-1 0,1 1 0,-1-1 0,0 0 0,0 1 0,0-1 0,0 1-1,0-1 1,0 1 0,0-1 0,0 1 0,0-1 0,0 1 0,0-1 0,0 1-1,0-1 1,0 1 0,0-1 0,0 1 0,-1-1 0,1 1 0,0-1 0,0 0-1,0 1 1,-1-1 0,1 1 0,0-1 0,-1 1 0,-16 12 565,-24 5-156,-59 15 176,49-22-2237,-4-7-4208,47-3 1311,2 5 1441</inkml:trace>
</inkml:ink>
</file>

<file path=ppt/ink/ink2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16:42.06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196 22 5632,'-3'-9'8480,"-3"5"-4171,5 3-4148,0 0 1,-1 1-1,1-1 1,0 0-1,0 0 1,0 1 0,0-1-1,-1 1 1,1-1-1,0 1 1,-1-1-1,1 1 1,0 0-1,-1 0 1,1-1-1,0 1 1,-1 0 0,1 0-1,0 1 1,-1-1-1,1 0 1,0 0-1,-1 1 1,1-1-1,0 0 1,-1 1-1,1-1 1,0 1 0,0 0-1,-2 1 1,-6 3 302,0 1 0,0 0 0,-10 10 0,3-3 181,8-7-378,0 1 0,0 0 0,1 1 0,0 0 1,0 0-1,0 0 0,1 1 0,1 0 0,-1 0 0,-5 16 0,10-21-224,0 1-1,0 0 1,1-1-1,0 1 1,0-1-1,0 1 0,0 0 1,1-1-1,-1 1 1,1-1-1,0 1 1,1-1-1,-1 1 0,1-1 1,0 0-1,0 0 1,0 0-1,1 0 1,-1 0-1,5 4 0,-4-4-41,-1-1-1,1 0 0,0 0 0,0 0 1,0 0-1,1-1 0,-1 1 0,1-1 0,-1 0 1,1 0-1,0 0 0,0-1 0,0 1 0,0-1 1,0 0-1,0 0 0,0 0 0,0-1 1,1 1-1,-1-1 0,0 0 0,5-1 0,-2 0-363,-1 0-1,1 0 0,-1-1 0,0 0 0,0 0 0,0-1 1,0 1-1,10-7 0,13-11-4840,1 1-3949,-17 14 6076</inkml:trace>
</inkml:ink>
</file>

<file path=ppt/ink/ink2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16:42.73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 29 6240,'-1'-2'7550,"7"6"-3739,-2 0-4383,0 2 1386,1 0-1,-1 1 1,0-1 0,0 1-1,-1 0 1,1 0 0,-2 1-1,1-1 1,2 14 0,-3-10-450,-1 1 0,0-1 1,-1 0-1,-1 0 1,1 1-1,-4 13 0,4-23-390,-1 1 0,1 0 0,-1-1 0,1 1 0,0 0-1,0 0 1,0-1 0,1 1 0,-1 0 0,2 4-1,-2-8-13,0 1-1,0-1 0,1 0 0,-1 1 0,0-1 0,0 1 1,1-1-1,-1 1 0,0-1 0,1 1 0,-1-1 0,0 1 1,1-1-1,-1 1 0,1 0 0,-1-1 0,1 1 0,-1-1 0,1 1 1,-1 0-1,1 0 0,-1-1 0,1 1 0,-1 0 0,1 0 1,1-1-1,4-2-222,5-6-115,-1 0-1,11-14 0,4-4 91,-18 21 258,14-15 83,26-30-1,10-18-68,-56 68 72,0 0-1,0-1 1,0 1 0,0 0-1,0 0 1,0 1-1,1-1 1,-1 0 0,0 0-1,0 0 1,1 1 0,-1-1-1,1 1 1,-1-1 0,1 1-1,1-1 1,-2 1 15,0 0 0,0 1 0,0-1 0,-1 0 0,1 0 0,0 1 0,0-1 0,0 0-1,-1 1 1,1-1 0,0 1 0,0-1 0,-1 1 0,1-1 0,0 1 0,-1-1 0,1 1 0,-1 0 0,1-1 0,0 2 0,1 2 162,0 0 1,0 0 0,0 1-1,-1-1 1,1 0 0,-1 1-1,0-1 1,0 7-1,0 5 81,-1 0 0,0 0-1,-1 0 1,-6 27-1,6-38-336,1-4 8,-1-1 1,1 1-1,0 0 0,0-1 0,0 1 1,-1 0-1,1-1 0,0 1 0,0 0 1,0-1-1,0 1 0,0 0 0,0-1 1,0 1-1,1 0 0,-1-1 0,0 1 1,0 0-1,0-1 0,1 1 1,-1 0-1,0-1 0,1 1 0,-1-1 1,1 1-1,0 0 0,0-1-41,0 0-1,-1 0 1,1 0 0,0-1-1,0 1 1,0 0 0,0-1-1,-1 1 1,1 0 0,0-1-1,0 1 1,-1-1 0,1 1-1,0-1 1,-1 1 0,1-1-1,1-1 1,19-18-528,-11 10 337,8-5-15,17-16-31,-32 29 319,0 0 0,0 0 0,1 0 0,-1 0 1,1 0-1,-1 1 0,1 0 0,6-2 0,-7 2 78,-1 1-1,1 0 1,-1 0 0,1-1 0,-1 2 0,0-1-1,1 0 1,-1 0 0,1 1 0,-1-1-1,1 1 1,-1 0 0,0 0 0,1 0 0,-1 0-1,0 0 1,0 0 0,0 1 0,0-1 0,0 1-1,0-1 1,0 1 0,0 0 0,-1 0-1,1 0 1,-1 0 0,1 0 0,-1 0 0,0 0-1,2 4 1,1 5 118,0 1 0,-1-1 0,-1 0 1,0 1-1,1 13 0,-1-9-351,-2-12-388,4 22 1524,-4-17-3146,0 0-3561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03:15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9 142 4800,'-4'17'1557,"4"-10"-954,2-3-494,9 13 1166,-11-17-1094,1 1-1,-1-1 1,1 1 0,0-1 0,-1 1 0,1-1 0,0 1-1,-1-1 1,1 0 0,0 1 0,0-1 0,-1 0-1,1 0 1,0 0 0,0 1 0,-1-1 0,1 0-1,0 0 1,0 0 0,0 0 0,-1 0 0,1-1-1,0 1 1,0 0 0,1-1 0,1 1 10,0-1 0,1-1 0,-1 1 0,0 0 1,0-1-1,0 0 0,0 1 0,0-1 0,0 0 0,-1-1 0,1 1 1,-1 0-1,1-1 0,-1 0 0,0 1 0,0-1 0,0 0 0,0 0 1,-1 0-1,1 0 0,-1 0 0,0-1 0,0 1 0,2-6 0,1-6 131,3-30 0,-6 40-282,-1-1 0,0 1-1,0-1 1,0 1 0,0-1 0,-1 1 0,0-1 0,-4-10 0,5 16-45,0 0 0,0-1 1,0 1-1,0 0 0,0-1 0,0 1 0,0 0 0,0-1 0,0 1 1,0 0-1,0 0 0,-1-1 0,1 1 0,0 0 0,0 0 1,0-1-1,0 1 0,-1 0 0,1 0 0,0-1 0,0 1 0,-1 0 1,1 0-1,0 0 0,0 0 0,-1-1 0,1 1 0,0 0 0,-1 0 1,1 0-1,0 0 0,0 0 0,-1 0 0,1 0 0,0 0 1,-1 0-1,1 0 0,0 0 0,-1 0 0,1 0 0,0 0 0,0 0 1,-1 0-1,1 0 0,0 0 0,-1 0 0,1 1 0,0-1 0,0 0 1,-1 0-1,-10 16-190,9-13 200,-13 26 231,2 0 1,-13 41 0,19-49-25,3-11-42,1 0 0,0 0-1,1 0 1,0 0 0,0 0 0,1 1-1,1-1 1,0 0 0,0 1-1,3 17 1,-3-26-114,1 0-1,-1 0 1,1 0 0,-1 0-1,1 0 1,0 0 0,0 0-1,0 0 1,0 0 0,0 0-1,0 0 1,1 0 0,-1-1-1,1 1 1,-1 0 0,1-1-1,0 1 1,-1-1 0,1 0-1,0 0 1,0 1 0,0-1-1,0 0 1,0-1 0,0 1-1,0 0 1,0-1 0,0 1-1,0-1 1,1 1 0,-1-1-1,0 0 1,0 0 0,0 0-1,1 0 1,2-1 0,7-1 20,0-1 1,0 0 0,-1-1 0,1 0 0,12-7-1,-16 7-68,16-7-28,2 1 0,-1 2 0,44-10 0,-56 16 7,0 0 1,-1 1-1,1 1 0,0 0 0,0 1 0,0 0 0,0 1 1,-1 0-1,22 7 0,-15-2 365,0 1 0,-1 1 0,34 21 0,-44-25-170,0 0 1,1 0-1,0-1 1,0 0 0,0 0-1,17 4 1,-19-7-323,0 0 1,0 0-1,0-1 1,-1 0-1,1 0 1,0 0 0,0-1-1,0 0 1,-1 0-1,10-4 1,12-4-1120</inkml:trace>
</inkml:ink>
</file>

<file path=ppt/ink/ink2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16:45.73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29 96 640,'-5'-4'11721,"-6"-6"-7657,10 10-3889,0-1 0,0 0 0,0 0 0,0 1 0,0-1 0,0 0 0,0 0 0,1 0 0,-1 0 0,0 0 0,1 0 0,-1 0 0,1 0 0,-2-3 0,7 4 111,0 0 1,0 0-1,0 0 0,0 0 1,8 3-1,3-1-57,12-1 106,0-1-1,31-4 1,-22 2-171,182-24 875,-162 18-932,-34 4-23,-14 3-77,-1-1 1,1 1-1,-1 1 0,1-1 1,12 2-1,-19-1-5,0 0 0,0 0 0,0 0 0,1 0 0,-1 0 0,0-1 0,0 1 0,0-1 1,0 1-1,0-1 0,3-1 0,-4 1-133,-1 1 0,1 0 0,-1-1 0,1 1 0,-1 0 1,1-1-1,-1 1 0,0 0 0,1-1 0,-1 1 1,1-1-1,-1 1 0,0-1 0,0 1 0,1-1 0,-1 1 1,0-1-1,0 0-113,0 1 0,0-1 0,0 1-1,0-1 1,0 1 0,0-1 0,0 1 0,0 0 0,0-1 0,-1 1 0,1-1 0,0 1 0,0 0-1,0-1 1,-1 1 0,1 0 0,0-1 0,-1 1 0,1 0 0,0-1 0,-1 1 0,1 0 0,0 0-1,-1-1 1,0 1 0</inkml:trace>
</inkml:ink>
</file>

<file path=ppt/ink/ink2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16:46.10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9 51 6816,'-7'-1'2255,"5"8"1058,7-7-161,101-4 2817,0 1-4835,-35 1-695,37 1-243,-106 1-166,58 2-708,-53-2-32,0-1 0,-1 0 1,1 0-1,0 0 0,-1-1 1,12-5-1,11-10-4596,3-1 1658</inkml:trace>
</inkml:ink>
</file>

<file path=ppt/ink/ink2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16:46.98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10 4 1312,'-6'-3'608,"3"3"-544</inkml:trace>
</inkml:ink>
</file>

<file path=ppt/ink/ink2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16:47.54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26 87 3648,'-2'-12'-37,"-1"-10"4474,0-2 1291,2 23-5447,1 0 1,-1 0 0,1 0-1,-1-1 1,1 1 0,-1 0-1,0 0 1,1 0 0,-1 0-1,-2-1 1,3 1-138,-1 1 1,1-1-1,-1 0 0,1 1 1,-1-1-1,1 1 0,-1-1 1,1 0-1,0 1 0,-1-1 1,1 0-1,0 1 0,0-1 1,-1 0-1,1 0 0,0-4 1044,-2 9-665,2 14-404,2 28 177,-2-27 52,4 23 0,23 275 1577,-20-193-1637,-4-85-243,2 53 11,-5-92-83,0 0-1,0 0 0,0 1 1,0-1-1,0 0 1,0 0-1,0 0 1,0 0-1,0 1 0,0-1 1,0 0-1,0 0 1,0 0-1,0 0 0,0 0 1,0 1-1,0-1 1,0 0-1,0 0 0,1 0 1,-1 0-1,0 0 1,0 0-1,0 1 0,0-1 1,0 0-1,0 0 1,1 0-1,-1 0 0,0 0 1,0 0-1,0 0 1,0 0-1,0 0 0,1 0 1,-1 0-1,9-2-2471,12-9-3554,-15 7 4373,12-4-698</inkml:trace>
</inkml:ink>
</file>

<file path=ppt/ink/ink2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16:47.89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25 0 9792,'0'6'4448,"0"2"-3872,0-1 2079,0 7-1567,-5 7 640,5 4-1024,-6-1-224,3 6-288,-2-4-128,5-5-32,-6-5-608,12-2 320,-6-7-4671,5-23-513,4 4 3072</inkml:trace>
</inkml:ink>
</file>

<file path=ppt/ink/ink2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16:48.24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 5 8736,'-1'0'457,"1"0"-381,0 0 0,0 0 0,0-1 0,0 1 0,0 0 0,0 0 1,0 0-1,0 0 0,0 0 0,0 0 0,0 0 0,0 0 0,0-1 1,0 1-1,0 0 0,0 0 0,0 0 0,0 0 0,0 0 1,0 0-1,0 0 0,1-2 914,-1 2-914,0 0 0,0 0 0,0 0 0,0 0 0,0 0 1,0 0-1,0 0 0,0 0 0,1 0 0,-1 0 0,0 0 0,0 0 1,0 0-1,0 0 0,0 0 0,0 0 0,0 0 0,1 0 0,-1 0 1,0 0-1,0 0 0,6 9 3418,3 17-900,-6-10-1886,0 1-1,-2 0 1,0 24 0,-7 52 336,4-68-839,-3 35 8,-1 13-40,2 74 1,5-67-83,-1-49-2684,0-27 1057</inkml:trace>
</inkml:ink>
</file>

<file path=ppt/ink/ink2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16:48.69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398 0 5568,'-13'6'10591,"-7"8"-7868,-21 17-1963,-58 38 1111,5-3-537,9-3-21,65-49-1026,-6 4 76,35-21-145,-1 0 1,0 1-1,1 0 0,13-2 1,51-5 252,130-2 328,-138 11-754,73 9 1,-85-4-2296</inkml:trace>
</inkml:ink>
</file>

<file path=ppt/ink/ink2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16:50.18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310 19 4224,'1'-18'13515,"-22"45"-12071,-21 37-446,-67 95 996,92-138-1806,1 1-1,2 0 1,0 1-1,1 1 0,1 0 1,-9 31-1,12-25-34,2 0-1,1 0 0,2 1 1,0 0-1,3 0 0,0 0 1,2 0-1,5 34 0,-3-46-35,1 1 0,0-1 0,1 0 0,2 0 0,0 0 0,1-1 0,0 0 0,2-1 0,0 0 0,1 0-1,0-1 1,2 0 0,25 25 0,-3-12 49,-20-17-78,-1 0 0,0 1 0,14 18 0,-25-25-565</inkml:trace>
</inkml:ink>
</file>

<file path=ppt/ink/ink2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16:58.58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17 109 4224,'-16'-12'14100,"27"-1"-13705,-1 6-392,-1 0 0,15-7-1,9-7-4,-28 17-24,0 1-1,1 0 1,-1 1 0,1-1 0,0 1-1,10-3 1,36-5-239,-50 10 266,3-1-34,1 0 0,-1 1 1,1-1-1,-1 1 0,10 1 1,-13 0 40,-1-1 0,0 0 1,0 1-1,0-1 0,1 0 1,-1 1-1,0 0 0,0-1 0,0 1 1,0 0-1,0-1 0,0 1 1,0 0-1,0 0 0,0 0 1,0 0-1,0 0 0,0 0 1,-1 0-1,1 0 0,0 0 1,-1 0-1,1 0 0,-1 1 1,1-1-1,-1 0 0,0 0 0,0 1 1,1 0-1,-1 3 57,1 1 0,-1-1 0,-1 0 0,1 0 0,-1 1 0,0-1 0,0 0 0,0 0 0,-1 0 1,-3 7-1,-3 5 152,-16 25 0,1-4-34,-23 75-61,10-20 220,22-64-103,-34 68 589,49-96-87,5-2-271,14-7-49,11-4 54,-22 10-423,1 1-1,-1-1 1,1 2 0,-1-1 0,1 1 0,0 1 0,-1 0 0,1 0 0,-1 0 0,0 2 0,1-1 0,-1 1-1,0 0 1,15 8 0,32 14-836,-54-24 276,0 0 0,0-1 0,0 1 0,0-1-1,1 1 1,-1-1 0,0 0 0,0 1 0,0-1 0,0-1-1,1 1 1,-1 0 0,0 0 0,0-1 0,0 1-1,0-1 1,0 0 0,0 1 0,0-1 0,4-2 0,8-3-2484</inkml:trace>
</inkml:ink>
</file>

<file path=ppt/ink/ink2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17:08.66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40 87 2304,'-1'-4'7188,"-9"5"-4851,-9-4-98,13 1-1107,8 1-551,-2 1-509,0 0 0,1-1 0,-1 1 0,0-1 0,0 1 0,0-1 0,1 1 0,-1 0 0,0-1 1,0 1-1,0-1 0,0 1 0,0-1 0,0 1 0,0-1 0,0 1 0,0-1 0,0 1 0,0-1 0,0 1 0,0-1 0,-1 1 0,1-1 0,0 1 0,0 0 1,-1-1-1,-4-16 606,5 16-680,0 1 0,-1-1 0,1 1 0,0-1-1,0 1 1,0-1 0,0 1 0,0-1 0,0 1 0,1-1 0,-1 1 0,0-1 0,0 0 0,0 1 0,0-1 0,1 1 0,-1-1 0,0 1 0,0 0 0,1-1 0,-1 1 0,0-1-1,1 1 1,-1-1 0,1 1 0,-1 0 0,0-1 0,1 1 0,-1 0 0,1-1 0,-1 1 0,1 0 0,-1 0 0,1 0 0,0-1 0,27-8 11,-13 5 104,-9 2-126,3-2 53,1 1 0,0 0 0,18-3 0,-25 5-53,-1 1 0,0 0 0,1 0 0,-1 0 0,1 0 0,-1 0 0,0 1 0,1-1 0,-1 1 0,0 0 0,1-1 0,-1 1 0,0 0 0,0 0 0,0 0 0,1 1 0,-1-1 0,-1 0 0,1 1 0,0 0 0,3 3 0,-3-3 49,1 1 0,-1 0 0,0 0 1,-1 0-1,1 0 0,0 0 0,-1 0 0,0 1 0,1-1 0,-2 0 0,1 1 1,0-1-1,0 1 0,-1-1 0,0 1 0,0-1 0,0 1 0,0-1 0,0 1 1,-1-1-1,-1 4 0,-4 13 201,-1 0 0,-1-1 1,-15 26-1,-9 23 227,32-68-475,-1 0 0,1 0 0,0 1 0,0-1 0,-1 0 0,1 1 0,0-1 0,0 1 0,0-1 0,-1 0 0,1 1 1,0-1-1,0 1 0,0-1 0,0 0 0,0 1 0,0-1 0,0 1 0,0-1 0,0 0 0,0 1 0,0-1 0,0 1 0,0-1 0,0 1 0,0-1 0,0 0 0,0 1 0,1-1 0,-1 1 0,0-1 0,0 0 0,1 1 0,-1-1 0,0 0 0,0 1 1,1-1-1,16 3-68,0-1 121,-10 1 36,1 0-1,-1 1 1,0 0 0,0 0 0,0 1 0,-1 0 0,0 0 0,0 0 0,0 1-1,0-1 1,-1 2 0,0-1 0,0 0 0,-1 1 0,0 0 0,0 0-1,0 0 1,-1 1 0,4 13 0,-4-10 109,-1 0 0,0 0 0,0 0 0,-1 0 0,-1 1 0,0-1 0,0 0 0,-1 0 0,-1 1 0,0-1 0,0 0 0,-1 0 0,-1-1 0,-7 18 0,8-24-130,1 1-1,-1-2 1,-1 1 0,1 0-1,0-1 1,-1 1 0,0-1-1,0 0 1,0 0-1,0-1 1,0 1 0,0-1-1,-1 0 1,1 0-1,-7 2 1,-4 0 118,-1 0 0,0 0 0,-23 1 0,-12-3-1010,47-2 110,0 0 0,0-1 0,0 1 0,0-1 0,0 0 0,-4-2 0,8 3 528,-1 0-1,1 0 1,0 0 0,-1-1-1,1 1 1,0 0-1,-1 0 1,1 0-1,0-1 1,-1 1-1,1 0 1,0 0-1,0-1 1,-1 1-1,1 0 1,0-1-1,0 1 1,-1 0 0,1-1-1,0 1 1,0 0-1,0-1 1,0 1-1,0 0 1,0-1-1,-1 1 1,1 0-1,0-1 1,0 1-1,0-1 1,0 1 0,0 0-1,0-1 1,1 1-1,-1-1 1,0 1-1,0 0 1,0-1-1,5-8-3140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2:53:34.1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47 228 6048,'-35'-21'1952,"35"21"-1913,-1 0 0,0 0 0,1 0 0,-1-1-1,1 1 1,-1 0 0,1 0 0,-1-1 0,1 1 0,-1 0 0,1-1 0,-1 1 0,1-1 0,-1 1 0,1-1 0,0 1 0,-1-1 0,1 1 0,0-1 0,-1 1-1,1-1 1,0 1 0,0-1 0,-1 0 0,1 1 0,0-1 0,0 1 0,0-1 0,0 0 0,0 0 0,0-1 252,0 1-85,1 0 0,-1 1 0,1-1 0,-1 0 0,1 0 0,-1 1-1,1-1 1,-1 0 0,1 1 0,0-1 0,-1 1 0,1-1 0,0 1-1,0-1 1,-1 1 0,1-1 0,0 1 0,0 0 0,0-1 0,1 1 0,2-2 340,7-3-190,0 1 1,-1 0-1,2 1 1,-1 0-1,23-3 1,-1 0-107,-21 4-248,434-102-1225,-438 102 513,-1-1 1,1 0 0,-1 0-1,1-1 1,11-7 0,1-2-1163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03:17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96 673 3968,'-7'1'520,"4"-1"-277,-1 0-1,0 1 1,1-1 0,-1 1 0,1 0 0,-1 0 0,1 1 0,-1-1 0,1 1 0,0-1 0,-4 3-1,6-2 96,-1-1 0,0 0 0,0 0-1,0 0 1,0-1 0,0 1-1,0 0 1,0-1 0,0 1 0,-1-1-1,-2 1 1,4-1-251,1 0 0,-1 0-1,0 0 1,1 0 0,-1 0 0,1 0 0,-1 0-1,0 0 1,1 0 0,-1-1 0,1 1 0,-1 0 0,1 0-1,-1 0 1,0-1 0,1 1 0,-1 0 0,1-1 0,-1 1-1,1 0 1,-1-1 0,1 1 0,0-1 0,-1 1-1,1-1 1,-1 1 0,1-1 0,0 1 0,0-1 0,-1 1-1,1-1 1,0 1 0,0-1 0,-1 0 0,1 1-1,0-1 1,0 1 0,0-1 0,0 0 0,0 1 0,0-1-1,0 1 1,0-1 0,0 0 0,0 1 0,1-2 0,0-2 84,0-1 0,1 0 0,-1 1 0,1 0 1,0-1-1,0 1 0,6-7 0,24-28 381,-16 21-356,32-42 144,-2-1 0,-4-2 1,-2-2-1,38-84 0,-59 111-20,34-51 0,-42 77-368,-11 12 44,1 0 1,-1 0-1,0 0 0,0-1 1,0 1-1,0 0 1,0 0-1,1-1 0,-1 1 1,0 0-1,0 0 1,0 0-1,1 0 1,-1-1-1,0 1 0,0 0 1,1 0-1,-1 0 1,0 0-1,0 0 0,1 0 1,-1 0-1,0 0 1,0 0-1,1 0 1,-1 0-1,0 0 0,1 0 1,-1 0-1,0 0 1,0 0-1,1 0 0,-1 0 1,0 0-1,0 0 1,1 0-1,-1 0 1,0 0-1,0 1 0,1-1 1,-1 0-1,0 0 1,0 0-1,0 0 1,1 1-1,-1-1 0,0 0 1,0 0-1,0 1 1,0-1-1,1 0 0,-1 0 1,0 0-1,0 1 1,2 13 42,0 0 0,-2 0 0,1 0 1,-4 27-1,1-14 10,-10 105 118,1-30 189,3-30 972,10-72-712,3-8-301,5-12-52,11-26-252,2 2 0,2 0-1,2 2 1,1 1 0,46-51-1,-69 88-52,-1 0-1,1 0 0,0 0 1,0 0-1,0 1 0,1-1 1,-1 2-1,7-4 0,-11 6 31,0-1-1,1 1 0,-1-1 0,0 1 1,0 0-1,0 0 0,1 0 1,-1-1-1,0 1 0,1 0 0,-1 0 1,0 1-1,0-1 0,1 0 1,-1 0-1,0 0 0,0 1 0,0-1 1,1 1-1,-1-1 0,0 1 1,0 0-1,0-1 0,0 1 0,0 0 1,0 0-1,0-1 0,0 1 1,0 0-1,0 0 0,-1 0 1,1 0-1,0 0 0,-1 0 0,1 1 1,0 0-1,2 4-1,-1 0-1,0 1 1,0-1 0,-1 0-1,0 1 1,1 6 0,-1 18 66,0-1 1,-3 1-1,0-1 0,-2 0 1,-12 47-1,14-56 306,2-21-341,0 1-1,0-1 0,-1 0 0,1 1 0,0-1 1,0 1-1,0-1 0,0 0 0,0 1 0,1-1 1,-1 0-1,0 1 0,0-1 0,0 1 0,0-1 1,0 0-1,0 1 0,1-1 0,-1 0 0,0 1 1,0-1-1,1 0 0,-1 1 0,0-1 1,0 0-1,1 0 0,-1 1 0,0-1 0,1 0 1,-1 0-1,0 0 0,1 1 0,-1-1 0,0 0 1,1 0-1,-1 0 0,0 0 0,1 0 0,-1 0 1,1 0-1,-1 0 0,0 0 0,1 0 0,-1 0 1,1 0-1,-1 0 0,1 0 0,4-2 37,0-1 0,0 0 1,0 1-1,-1-2 0,1 1 0,5-5 0,26-28 227,-28 28-265,1-2-29,1-1-97,1 0 0,0 1-1,20-14 1,-30 23 92,0 1 0,0-1 0,0 0 0,1 1 0,-1-1 0,0 1 0,0-1 0,1 1 0,-1-1 0,0 1 0,1 0 0,-1 0 0,0 0 0,1 0 0,-1 0 0,0 0 0,1 0 0,-1 0 0,0 0 0,1 1 0,-1-1 0,0 0 0,0 1 0,1-1 0,-1 1 0,0 0 0,0-1 0,0 1 0,0 0 0,0 0 0,0 0 0,0-1 0,0 1 0,0 0 0,0 0 0,0 1 0,0-1 0,0 1 0,3 6-48,0-1 0,0 0 0,-1 1 0,4 14-1,-7-21 68,14 62-69,-11-44 147,1 1 0,7 19 0,-10-37-45,-1 0-1,1 0 0,0 0 1,0 0-1,0 0 0,0 0 1,0 0-1,1-1 1,-1 1-1,0-1 0,1 1 1,-1-1-1,1 1 0,0-1 1,-1 0-1,1 1 0,0-1 1,0 0-1,0 0 0,0-1 1,0 1-1,0 0 0,0 0 1,0-1-1,0 0 1,0 1-1,0-1 0,0 0 1,1 0-1,-1 0 0,0 0 1,0 0-1,0-1 0,0 1 1,0-1-1,0 1 0,0-1 1,0 0-1,0 0 0,0 0 1,0 0-1,0 0 1,-1 0-1,4-2 0,9-9 9,0-1-1,0-1 0,18-23 1,-17 19 11,198-265 22,-190 254-179,-18 24 9,-1 0-1,0-1 1,0 1 0,0-1 0,5-11 0,-25 34-171,-21 32 223,2 2 0,2 2 1,2 1-1,-30 76 0,47-100 29,9-20 55,0-1 0,1 1 0,0 0 0,1 0 0,0 0 0,1 0-1,-2 16 1,4-25-14,0 0 1,0 0-1,0 0 0,0 0 0,0 1 1,0-1-1,0 0 0,0 0 0,0 0 0,1 0 1,-1 0-1,1 0 0,-1 0 0,0 0 0,1-1 1,-1 1-1,1 0 0,0 0 0,-1 0 0,1 0 1,0-1-1,0 1 0,0 1 0,1-2-2,-1 0 0,0 1-1,0-1 1,0 0 0,1 0 0,-1 0-1,0 1 1,0-1 0,0 0 0,1-1-1,-1 1 1,0 0 0,0 0 0,0-1-1,1 1 1,1-1 0,4-2 25,-1 0 0,1-1 0,-1 0 1,1 0-1,6-6 0,5-7 52,-1 0-1,0-1 0,-2-1 1,0 0-1,-1-1 1,0 0-1,10-24 0,0-7-219,34-105 1,-47 132 23,-9 20-30,0 1-1,0-1 0,-1 0 1,1-1-1,0-5 1,-9 80-590,8-30 678,1 1-1,9 52 1,-10-85 75,1-1 0,0 0 0,1 1 0,0-1 0,0 0 0,0 0 0,1-1 0,0 1-1,10 11 1,-12-15 4,0-1-1,0 0 0,1 1 0,-1-1 0,1-1 0,-1 1 0,1 0 0,0 0 0,0-1 1,0 0-1,-1 1 0,1-1 0,1 0 0,-1-1 0,0 1 0,0 0 0,0-1 0,0 0 1,0 0-1,0 0 0,1 0 0,-1 0 0,0-1 0,0 1 0,0-1 0,0 0 0,3-1 1,0-1-18,0 0 1,0 0 0,0-1 0,-1 0-1,0 0 1,0 0 0,0-1-1,0 1 1,-1-1 0,0 0 0,0-1-1,5-8 1,5-9-62,16-41-1,-29 63 37,9-23-37,36-75 122,-36 79-220,1 1 0,26-33-1,-37 52 122,1-1 0,-1 0 0,1 0 0,-1 1 0,1-1 0,0 0 0,0 1 0,-1-1 0,1 1 0,0-1 0,0 1 0,0-1 0,-1 1 0,1-1 0,0 1 0,0 0 0,0 0 0,1-1 0,-1 1 3,-1 0 0,1 1-1,0-1 1,-1 0 0,1 0 0,-1 0 0,1 1 0,-1-1-1,1 0 1,-1 1 0,1-1 0,-1 0 0,1 1 0,-1-1 0,1 1-1,-1-1 1,0 1 0,1-1 0,-1 1 0,0-1 0,1 1 0,1 3-26,0 0 0,-1 0 1,0 1-1,1-1 0,-1 0 1,0 5-1,1 11-6,-1 0-1,-3 35 1,0-19 33,-7 81 185,6-101-127,0-1 1,0 0-1,-2 0 1,0 0-1,-10 20 1,15-33-32,-1 0 0,0-1 0,0 1 0,0-1 0,0 1 0,0-1 0,0 0 0,0 1 0,0-1 0,0 0 0,-1 0 0,1 0 0,0 0 0,-1 0 0,1 0 0,-1 0 0,1 0 0,-1-1 0,0 1 0,1 0 0,-1-1 0,0 0 0,1 1 0,-1-1 0,0 0 0,1 0 0,-1 0 0,0 0 0,0 0 0,1 0 0,-1 0 0,0-1 0,1 1 0,-1-1 0,0 1 0,1-1 0,-1 0 0,1 1 0,-1-1 0,1 0 0,-1 0 0,1 0 0,0 0 0,-2-2 0,-18-16 59,18 18-473,5 6 158,6 7 51,-5-8 202,0 0-1,0-1 1,0 1 0,1-1 0,0 0-1,-1 0 1,1 0 0,0 0 0,1-1 0,-1 0-1,0 1 1,1-2 0,-1 1 0,1 0-1,0-1 1,-1 0 0,1 0 0,0-1-1,0 1 1,9-1 0,-7-1 35,1 0 0,-1-1 0,0 0-1,0 0 1,1 0 0,-2-1 0,1-1 0,0 1 0,-1-1 0,1 0 0,-1 0 0,10-9 0,0-2 2,-1-1 1,0-1 0,-1 0 0,22-38 0,37-82 11,-68 126-58,15-29 3,55-101 12,-73 137-50,1-1 0,0 1 0,0 0 0,0 0 0,0 1 0,1-1-1,0 0 1,-1 1 0,1 0 0,1 0 0,4-3 0,-8 6 15,0 0 1,-1 0 0,1-1-1,0 1 1,0 0-1,0 0 1,-1 0-1,1 0 1,0 0-1,0 0 1,-1 1-1,1-1 1,0 0-1,0 0 1,-1 1 0,1-1-1,0 0 1,0 1-1,-1-1 1,1 0-1,0 1 1,-1-1-1,1 1 1,-1-1-1,1 1 1,-1-1-1,1 1 1,-1 0 0,1-1-1,-1 1 1,1 0-1,0 1 1,1 2-2,0 1 1,0-1-1,2 11 1,-2-9-16,2 11 25,0 0-1,-1 0 1,0 0 0,-1 19 0,-3 70 0,0-91 7,0 5 12,0 14 169,-8 49 0,8-75-140,-1 1 0,0-1 1,-1 0-1,1 0 0,-2 0 1,1 0-1,-1 0 0,0-1 1,-1 1-1,1-1 0,-7 6 1,9-10-25,-1-1 1,1 0 0,-1 0 0,0 0-1,1 0 1,-1-1 0,0 1 0,0-1 0,0 1-1,0-1 1,-1 0 0,1 0 0,-6 0 0,3 0 15,0-1 0,1 0 1,-1 0-1,0-1 0,0 0 1,1 0-1,-10-3 1,7 2-7,-1-1 0,1-1 0,0 0 1,0 0-1,0-1 0,1 1 0,0-2 1,0 1-1,0-1 0,-9-10 1,14 14-39,1 1 0,0-1 0,0 1 0,0-1 0,0 0 0,0 0 0,0 1 0,0-1 1,0 0-1,1 0 0,-1-2 0,1 4 7,0-1 0,0 0 0,0 1 0,0-1 0,1 0 0,-1 1 0,0-1 0,0 0 0,1 1 0,-1-1 0,0 1 0,1-1 0,-1 1 0,1-1 0,-1 1 0,0-1 0,1 1 0,-1-1 1,1 1-1,-1-1 0,1 1 0,0 0 0,-1-1 0,1 1 0,-1 0 0,1 0 0,0-1 0,-1 1 0,1 0 0,0 0 0,-1 0 0,1 0 0,0 0 0,-1 0 0,1 0 0,0 0 0,11-1 24,-1 1 0,0 0-1,0 1 1,16 3 0,3 0 36,212 30-88,-219-27-765,1 3-3361,-5-2 1278</inkml:trace>
</inkml:ink>
</file>

<file path=ppt/ink/ink2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16:09.24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 17 5216,'-1'-8'1746,"1"7"-1699,-1 1 0,1 0-1,0-1 1,0 1 0,0 0 0,0-1 0,0 1-1,0 0 1,0-1 0,0 1 0,0 0 0,0-1-1,0 1 1,0 0 0,0-1 0,0 1 0,0 0-1,0 0 1,0-1 0,1 1 0,-1 0-1,0-1 1,0 1 0,2 4 3509,5 31-2573,-6-17-566,0 21 0,-1 4-57,3 106 1022,-2-68-497,13 99 0,-10-145-466,1 48-1,0-56 436,-5-27-859,0 0 1,0 0-1,0 0 1,0-1-1,0 1 1,0 0-1,-1 0 1,1 0-1,0 0 1,0 0-1,0 0 1,0 0 0,0 0-1,0 0 1,0 0-1,0 0 1,-1 0-1,1 0 1,0 0-1,0 0 1,0 0-1,0 0 1,0 0-1,0 0 1,0 0-1,-1 0 1,1 0-1,0 0 1,0 0-1,0 0 1,0 0-1,0 0 1,0 0-1,0 0 1,0 0-1,0 0 1,-1 1 0,1-1-1,0 0 1,0 0-1,0 0 1,0 0-1,0 0 1,0 0-1,0 0 1,0 0-1,0 0 1,0 0-1,0 1 1,4-2-834</inkml:trace>
</inkml:ink>
</file>

<file path=ppt/ink/ink2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16:09.66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17 3 5408,'0'0'85,"0"-1"0,1 1 0,-1 0 0,1 0 0,-1 0 0,0-1 0,1 1 0,-1 0 0,1 0 0,-1 0 0,1 0 0,-1 0 0,1 0 0,-1 0 0,1 0 0,-1 0 0,0 0 0,1 0 0,-1 0 0,1 0 0,-1 1 0,1-1 0,-1 0 0,1 0 0,0 1 0,-1-1 51,0 1 0,1 0 0,-1-1 0,0 1 0,1 0 0,-1-1 0,0 1 0,0 0 0,0-1 0,0 1 0,1 0 0,-1 0 0,0-1 0,0 1 0,0 0 0,-1-1 0,1 1 0,0 0 0,0-1 0,0 1 0,0 0 0,-1 0 0,-2 9 1424,3-6-1202,-1 0 1,0 0-1,-1 0 1,1-1-1,-1 1 1,-2 4 0,-8 15 407,12-22-714,-1 0-1,1 0 0,-1 0 1,1 0-1,0 0 0,-1 0 1,1 0-1,0 0 0,0 1 1,0-1-1,0 0 0,0 0 1,0 0-1,0 0 0,0 0 1,0 0-1,1 1 0,0-1 269,1-5-2773,5-1 794,8-3-2175,3-1 1226</inkml:trace>
</inkml:ink>
</file>

<file path=ppt/ink/ink2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16:09.99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28 4640,'0'-2'183,"0"0"1,0 1 0,0-1-1,0 0 1,0 1 0,1-1-1,-1 0 1,1 1-1,-1-1 1,1 1 0,0-1-1,-1 0 1,3-2-1,-2 4-88,-1 0-1,1 0 1,-1 0-1,1-1 0,-1 1 1,1 0-1,-1 0 1,1 0-1,-1 0 0,1 0 1,0 0-1,-1 0 1,1 0-1,-1 0 0,1 0 1,-1 0-1,1 1 1,0-1-1,-1 0 0,1 0 1,-1 0-1,1 1 1,-1-1-1,1 0 0,-1 1 1,0-1-1,1 0 1,-1 1-1,1-1 0,-1 1 1,0-1-1,1 1 1,0 0-1,1 1 64,1 1-1,-1 0 1,1-1-1,-1 1 1,3 6-1,0 1 213,-1 2 1,0-1-1,-1 0 1,0 1-1,0-1 1,0 16-1,0 72 1182,-3-73-1142,0 403 3323,0-429-3761,-1 0 1,1 0-1,0 0 1,0 0-1,0 0 1,0 0-1,0 0 1,0-1-1,0 1 1,0 0-1,0 0 1,0 0-1,-1 0 1,1 0-1,0 0 1,0 0-1,0 0 1,0 0-1,0 0 1,0 0-1,0 0 1,0 0-1,0 1 1,-1-1-1,1 0 1,0 0-1,0 0 1,0 0-1,0 0 1,0 0-1,0 0 1,0 0-1,0 0 1,0 0-1,0 0 1,0 0-1,0 0 1,-1 0-1,1 0 1,0 1-1,0-1 1,0 0-1,0 0 1,0 0-1,0 0 1,0 0-1,0 0 1,0 0-1,0 0 1,0 1-1,-3-10-4820,6 0 2550</inkml:trace>
</inkml:ink>
</file>

<file path=ppt/ink/ink2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16:10.37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267 4 4064,'-12'-4'2944,"8"8"-992,-6 6-1155,5-6-455,1 0 0,-1 1 0,-5 7 0,-9 15 872,1 2 0,-16 35 0,-24 68 469,10-21-998,37-90-456,6-12-100,1 1 0,0-1 0,0 1 0,1-1 0,-3 13 0,4-15-75,1 2 901,2-9-930,-1 0 0,0 1 0,1-1 0,-1 0 0,1 0 0,-1 0 0,1 0 0,0 1 0,-1-1 0,1 0 0,-1 0 0,1 0 0,-1 0 0,1 0 0,-1 0 0,1 0 0,-1-1 0,1 1 0,-1 0 0,1 0 0,-1 0 0,2-1 0,13-2 173,-2 0 46,0 0-1,22-9 0,25-9 38,0 2 0,64-10 0,96-7 279,-211 35-592,-6 1-41,-1-1-1,0 1 0,1 0 1,-1 0-1,1 0 0,-1 0 0,1 0 1,-1 1-1,1-1 0,-1 1 1,0-1-1,1 1 0,-1 0 0,0 0 1,3 2-1,9 4-769</inkml:trace>
</inkml:ink>
</file>

<file path=ppt/ink/ink2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16:13.27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222 48 3968,'8'-23'2280,"-5"20"-610,-4 19 108,-44 151-88,30-118-1524,-71 209 1233,38-117-190,33-102-857,-4 14 645,17-49-127,1-6 6,1-6-110,3-3-571,1-1 1,1 1-1,9-18 1,-6 14-187,9-25 0,100-371 49,-97 331-266,-9 14 230,-4 17 36,-6 48-76,-1 0 0,0 0 0,0 1 1,0-1-1,0 0 0,0 1 0,1-1 0,-1 0 0,0 1 0,0-1 0,1 1 0,-1-1 0,0 0 0,1 1 0,-1-1 0,1 1 0,-1-1 0,1 1 0,-1-1 0,1 1 0,0-1 0,-1 1 0,2-1 0,-2 1 9,1 0 0,0 0 0,0 0 0,-1 0 0,1 0 0,0 0 0,-1 1 0,1-1 0,0 0 0,0 0 0,-1 0 0,1 1 0,0-1 0,-1 1 0,1-1 0,-1 0-1,1 1 1,0 0 0,4 3-10,-1 0 0,0 1 0,1-1 0,2 7 0,15 24 132,-1 1 0,-3 1 0,22 58-1,-22-52 109,82 167 408,-78-167-458,40 54-1,-12-19 303,-42-64 46,-4-10-32,-3-12-6125,-1 3 3734</inkml:trace>
</inkml:ink>
</file>

<file path=ppt/ink/ink2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16:13.64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32 39 6400,'-20'-8'2058,"10"8"-329,8 2-903,6-2 91,40 0 588,197 5 1166,-146-4-2421,-54-1 71,-39 0-489,1-1 1,-1 1 0,1 0-1,-1 0 1,1-1-1,4-1 1,-6 1-350,1 0 0,-1 1 1,1-1-1,-1 0 0,1 0 0,-1 0 0,0-1 1,0 1-1,1 0 0,-1 0 0,0-1 1,0 1-1,0-1 0,0 1 0,0-1 1,0-1-1,7-10-3195</inkml:trace>
</inkml:ink>
</file>

<file path=ppt/ink/ink2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16:14.18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 14 4160,'-1'0'85,"1"-1"1,0 1 0,-1-1-1,1 1 1,0-1-1,0 1 1,-1-1-1,1 1 1,0-1 0,0 0-1,0 1 1,0-1-1,0 1 1,4-6 5220,0 32-4424,-3 30 742,0-24-611,-1 0-1,-8 64 1,8-80-585,1-6-35,6-18-3000,15-19-6013,-9 17 5890</inkml:trace>
</inkml:ink>
</file>

<file path=ppt/ink/ink2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16:14.57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377 1 4320,'1'2'250,"-1"0"1,0 0-1,0 0 0,0-1 1,0 1-1,0 0 1,0 0-1,-1 0 0,1 0 1,-1 0-1,1 0 0,-2 3 1,-1 6 350,-1 3-67,0 0 1,-1-1 0,-1 0 0,0 0-1,-1 0 1,0-1 0,-1 0 0,-12 15-1,-11 9 1004,-38 35 0,-90 76 589,146-135-1812,-7 5 117,10-13 40,8-4-1619,7-2-2727,2 1 1709</inkml:trace>
</inkml:ink>
</file>

<file path=ppt/ink/ink2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16:15.36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77 9 3232,'0'1'238,"-1"-1"1,1 1 0,-1-1-1,0 0 1,0 1-1,1-1 1,-1 0-1,0 1 1,1-1 0,-1 0-1,0 0 1,0 1-1,0-1 1,1 0-1,-1 0 1,0 0 0,0 0-1,1 0 1,-2-1-1,-8 1 3103,90-6-866,-49 2-2392,0 2 1,51 2-1,-79 0-41,-1 1 1,1-1-1,0 1 1,-1-1-1,1 1 1,-1 0-1,1 0 1,4 3-1,-6-4-14,0 1 1,-1 0-1,1-1 1,0 1-1,-1 0 1,1-1-1,0 1 1,-1 0-1,1 0 0,-1 0 1,1-1-1,-1 1 1,0 0-1,1 0 1,-1 0-1,0 0 1,1 0-1,-1 0 0,0 0 1,0 0-1,0 0 1,0 0-1,0 0 1,0 0-1,0 0 1,0-1-1,-1 1 1,1 0-1,0 0 0,-1 1 1,0 2 24,-1 0 0,0-1-1,0 1 1,0-1 0,0 1 0,0-1 0,-1 0 0,0 0 0,-3 4 0,-32 22 304,13-11-155,9-7-95,13-10-104,0 1 0,0 0 0,0 0 0,0 0 0,0 0 0,0 0 1,1 1-1,-1-1 0,1 1 0,0-1 0,-4 6 0,6-6 21,0 0 1,0 0-1,0 0 0,0-1 1,0 1-1,0 0 0,1 0 1,-1 0-1,1-1 0,-1 1 1,1 0-1,-1-1 1,1 1-1,0 0 0,0-1 1,0 1-1,0-1 0,1 2 1,4 4 35,0-1 1,10 10 0,-1-3-40,-6-3-25,2 1-34,0 1 1,16 23 0,-25-31 157,1 0 1,-1 0 0,0 1 0,0-1-1,-1 0 1,1 1 0,-1-1-1,0 1 1,0 0 0,-1 0 0,1-1-1,-1 1 1,-1 8 0,1-7 105,-1 1 0,-1-1 1,1 0-1,-1 0 0,0 0 1,0 0-1,-4 7 0,4-10-147,0 0 0,0 0 0,0 0-1,-1 0 1,1-1 0,-1 1 0,1 0-1,-1-1 1,0 0 0,0 0 0,0 0-1,0 0 1,-1 0 0,-4 2 0,-3-1-11,0 0-1,0-1 1,-1 0 0,1-1 0,0 0 0,-1 0 0,1-2 0,-1 1 0,1-1-1,0-1 1,-13-3 0,14 2-627,-1 0-1,1 0 0,-19-10 1,26 11-259,1 0 1,-1 0 0,0 1-1,0-2 1,1 1 0,0 0 0,-5-5-1,1 1-2168</inkml:trace>
</inkml:ink>
</file>

<file path=ppt/ink/ink2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17:11.67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9 33 2720,'0'-9'4631,"0"-2"92,0 11-4674,0-1 0,0 1 0,0 0-1,0 0 1,0-1 0,0 1 0,0 0 0,0 0-1,-1 0 1,1 0 0,0-1 0,0 1-1,0 0 1,0 0 0,-1 0 0,1 0 0,0 0-1,0-1 1,0 1 0,-1 0 0,1 0 0,0 0-1,0 0 1,0 0 0,-1 0 0,1 0-1,0 0 1,0 0 0,0 0 0,-1 0 0,1 0-1,0 0 1,0 0 0,-1 0 0,1 0 0,0 0-1,-3 0 473,6-3 113,-1-2 763,-3 12 1873,7 78-2036,-2-45-1124,2 15 49,1 33 103,-7-63-162,1 0-1,8 41 1,-8-51 230,-2 1-3876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03:20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57 3136,'-1'-5'896,"1"3"-770,0 1 1,0-1 0,0 0-1,0 1 1,0-1 0,0 1-1,0-1 1,1 1 0,-1-1-1,0 0 1,1 1 0,-1-1-1,1 1 1,0 0 0,-1-1-1,1 1 1,0-1 0,0 1-1,2-2 1,7-12 2645,-6 10 202,-6 22-1637,-71 656 3473,72-582-3738,1-89-1064,0 12 456,0-12 83,0-6 258,0-48-134,2-90-206,6 26-505,5-49 91,-3 60-14,5-35-48,-14 134-22,0 1-1,1-1 0,0 0 0,0 1 0,4-9 1,-2 17-50,0 0 0,-1 1 1,0-1-1,0 1 0,3 5 1,42 86 114,-10-23-86,23 40 550,-59-108-463,2 3 40,1 0 0,0 0 1,0 0-1,8 8 0,-12-14-44,0 0 0,0 0 1,0 0-1,0 0 0,1 0 0,-1 0 0,0-1 0,0 1 0,1 0 0,-1-1 1,0 1-1,1-1 0,-1 1 0,1-1 0,-1 0 0,0 1 0,1-1 0,-1 0 1,1 0-1,-1 0 0,1 0 0,-1 0 0,1-1 0,-1 1 0,0 0 0,1-1 1,-1 1-1,1-1 0,-1 1 0,0-1 0,1 0 0,1-1 0,12-11 234,1-1 0,21-26 0,-15 16-236,103-119 62,-117 134-156,26-39-87,-1 3-18,-32 44 150,-1 1 1,1-1-1,0 0 0,-1 0 0,1 0 0,0 1 0,0-1 0,0 0 0,0 1 0,0-1 1,0 1-1,0-1 0,0 1 0,0-1 0,0 1 0,0 0 0,0 0 0,0-1 1,0 1-1,0 0 0,2 0 0,-2 0-4,0 1 0,0-1 0,0 1 0,0-1 0,0 1 1,0-1-1,0 1 0,0 0 0,0-1 0,0 1 0,-1 0 0,1 0 0,0-1 0,0 1 1,-1 0-1,2 2 0,1 4-53,1-1-1,-2 1 1,1 0 0,3 14 0,9 59 97,7 101-1,-13-94 7,19 232 930,-27-282-500,-1-36-236,5-5 241,-5 5-438,0-2-17,-1 0 0,1 0 1,0 0-1,0 1 0,0-1 0,-1 0 0,1 0 0,0 0 0,0 1 0,0-1 0,1 0 0,-1 0 0,0 1 1,0-1-1,0 0 0,0 0 0,1 0 0,-1 1 0,0-1 0,1 0 0,-1 1 0,1-1 0,0-1 0,1-3 80,-2-47-282,0 44 33,1 6 213,-3-1 16,-2 0-59,1 1-6,3 2 3,0 0-2,0 0-1,0 0 1,0 0 0,0 0-1,0 0 1,0 0 0,0 0-1,0 0 1,0 0 0,0 0-1,0 0 1,1 0 0,-1 0-1,0 0 1,0 0 0,0 0-1,0 0 1,0 0 0,0 0-1,0 0 1,0 0 0,0 0-1,1 0 1,-1 0 0,0 0-1,0 0 1,0 0 0,0 0-1,0 0 1,0 0 0,0 0-1,0 0 1,0 0 0,0-1-1,0 1 1,0 0 0,0 0-1,1 0 1,-1 0 0,0 0-1,0 0 1,0 0 0,0 0-1,0 0 1,0 0 0,0 0-1,0-1 1,0 1 0,0 0-1,0-3-78,0 4 83,0-1-1,0 0 0,0 0 1,0 0-1,0 1 1,0-1-1,0 0 0,-1 0 1,1 0-1,0 0 1,0 0-1,0 1 0,0-1 1,-1 0-1,1 0 1,0 0-1,0 0 1,0 0-1,-1 0 0,1 0 1,0 0-1,0 0 1,0 0-1,-1 0 0,1 0 1,0 1-1,0-2 1,0 1-1,-1 0 1,1 0-1,0 0-3,0 0 1,0 0-1,0 0 1,0 0-1,0 0 1,0 0-1,0 0 1,0 0-1,0 0 1,0 0-1,0 0 1,0 0-1,0 0 1,0 0-1,0 0 1,0 0-1,0 0 1,0 0-1,0 0 0,0 0 1,0-1-1,0 1 1,0 0-1,0 0 1,0 0-1,0 0 1,0 0-1,0 0 1,0 0-1,0 0 1,0 0-1,0 0 1,0 0-1,0 0 1,0 0-1,0 0 1,0 0-1,0 0 1,0 0-1,0 0 1,0 0-1,0 0 0,0 0 1,0 0-1,0 0 1,-1 0-1,1 0 1,0 0-1,0 0 1,0 0-1,0 0 1,0 0-1,0 0 1,0 0-1,0 0 1,0 0-1,0 0 1,0 0-1,0 0 1,0 0-1,0 0 1,0 0-1,0 0 1,0 0-1,0 0 1,0 0-1,0 0 0,0 0 1,-1 0-1,3-8-92,-2 6 34,-5 5 116,3-3-73,4 0-34,-1 0 103,-7 0-118,7 10 418,-1-7-894,0-9-2618,0-1 315,0 1 928</inkml:trace>
</inkml:ink>
</file>

<file path=ppt/ink/ink2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17:12.59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28 45 3328,'-5'-7'6637,"5"7"-6519,-1 0 0,1 0 0,0 0 0,-1 0 0,1 0-1,-1 0 1,1 0 0,0 0 0,-1 0 0,1 0-1,0 0 1,-1 0 0,1 0 0,-1 0 0,1 0-1,0 0 1,-1 0 0,1 0 0,0-1 0,-1 1-1,1 0 1,0 0 0,-1 0 0,1-1 0,0 1-1,-1 0 1,1-1-71,0 1 0,0 0 0,0 0 1,0 0-1,-1 0 0,1 0 0,0 0 0,0 0 0,0 0 0,0-1 0,0 1 0,0 0 0,0 0 0,0 0 0,0 0 0,0 0 0,0-1 0,-1 1 0,1 0 1,0 0-1,0 0 0,0 0 0,0 0 0,0-1 0,0 1 0,0 0 0,0 0 0,0 0 0,0 0 0,1 0 0,-1-1 0,0 1 0,0 0 0,0 0 0,0 0 1,0 0-1,0 0 0,0 0 0,0-1 0,0 1 0,0 0 0,1 0 0,0-3 1614,-1 2-1624,0 0-1,0 0 1,1 1-1,-1-1 1,0 0-1,1 0 1,-1 0-1,0 1 1,1-1-1,-1 0 1,1 0-1,-1 1 0,1-1 1,-1 0-1,1 1 1,0-1-1,-1 0 1,1 1-1,0-1 1,-1 1-1,1-1 1,0 1-1,0 0 1,0-1-1,-1 1 0,1 0 1,2-1-1,27-4 553,-20 3-604,-3 2 1,0-1 0,0 1 0,13 1 0,5 0-37,-14-1 108,0 1-1,-1 0 0,1 1 1,0 0-1,0 0 0,-1 1 1,1 1-1,-1 0 0,0 0 0,15 9 1,-19-9 26,1 1 0,-1-1 0,0 1 0,0 1 0,0-1 0,-1 1-1,0 0 1,0 0 0,0 1 0,-1-1 0,0 1 0,0 0 0,-1 0 0,0 0 0,3 11 0,-1-2 103,13 60 468,-16-66-570,-1 0 0,0-1 0,-1 1 0,0 0 0,-3 17 0,2-3 268,1-21-342,0 1 0,0 0 0,-1 0 0,1 0-1,-1-1 1,-2 7 0,-8 36 161,9-41-141,2-5-28,0 0 0,0 0 0,0 0 1,0 0-1,0 0 0,0 0 0,0 0 1,0 0-1,0 0 0,0 0 0,0 0 1,0 0-1,0 0 0,1 0 0,-1 0 1,0 0-1,0 0 0,0 0 0,0 0 1,0 0-1,0 0 0,0 0 0,0 0 1,0 0-1,0 0 0,0 0 0,0 0 1,0 0-1,0 0 0,0 1 0,0-1 1,0 0-1,0 0 0,0 0 0,0 0 0,0 0 1,0 0-1,0 0 0,0 0 0,0 0 1,0 0-1,0 0 0,0 0 0,0 1 1,0-1-1,0 0 0,0 0 0,0 0 1,0 0-1,0 0 0,0 0 0,0 0 1,0 0-1,0 0 0,0 0 0,0 0 1,0 0-1,0 0 0,0 0 0,0 0 1,0 1-1,0-1 0,0 0 0,-1 0 1,1 0-1,0 0 0,0 0 0,0 0 0,0 0 1,1 0 343,-8 4-394,1 1 111,-1 0-1,0 0 0,0 0 0,0 0 0,-1-1 0,-9 3 1,-2 1 226,-27 7 0,25-11-297,1 0 0,-1-1 0,0-2 0,0 0 0,-33-3 0,47 2-547,1-1 0,-1 0 1,1 0-1,-12-4 0,17 5 281,0-1 0,0 1-1,0-1 1,-1 1 0,1-1 0,0 1-1,0-1 1,0 0 0,0 1 0,0-1-1,0 0 1,0 0 0,1 0 0,-1 0-1,0 0 1,0 0 0,1 0 0,-1 0-1,0 0 1,1 0 0,-1 0 0,1 0-1,0-1 1,-1 1 0,1 0 0,0 0-1,0 0 1,0-1 0,0 1 0,0 0-1,0 0 1,0-2 0,4-10-2531</inkml:trace>
</inkml:ink>
</file>

<file path=ppt/ink/ink2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17:16.49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10 3136,'0'-9'8976,"1"19"-3397,4 5-4038,4 21-1078,4 223 1456,-9-116-1480,-3-64-266,-2-48-138,2 0-1,7 50 1,-8-81-154,0 0 0,0 1 0,0-1 0,1 1 0,-1-1 0,0 1 0,0-1 0,0 0 0,0 1 0,0-1 0,0 1 0,-1-1 0,1 0 0,0 1 0,0-1 0,0 1 0,0-1 0,0 0 0,-1 1 0,1-1 0,0 1-1</inkml:trace>
</inkml:ink>
</file>

<file path=ppt/ink/ink2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17:17.24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299 12 5152,'0'-8'3263,"-1"5"-2748,0 6 384,-21 15 2680,7-3-2844,-1-1 0,-1 0 1,-1-1-1,-20 12 1,4-3-158,26-16-526,-12 6 236,2 1-1,0 1 0,0 1 0,-21 24 0,24-20 1095,16-20-1323,1 0 0,0 0 0,0 1 0,0-1 0,-1 0 0,1 1 0,0-1 0,0 1 0,0 0 0,0 0 0,3 0 0,8-2 139,11-3-37,0 1 0,0 2 1,0 0-1,31 2 0,5 1-61,-40-1-104,-1 0 0,0 2 1,27 4-1,31 10-375,-70-13-912,-7-3 1177,0 0-1,1 0 0,-1 0 1,0 0-1,0 0 0,1 0 1,-1 0-1,0 0 0,0 0 1,1 0-1,-1 0 1,0 0-1,0 0 0,1 0 1,-1 0-1,0 0 0,0 0 1,1 0-1,-1 0 0,0 0 1,0 0-1,1 0 0,-1 0 1,0 0-1,0-1 0,1 1 1,-1 0-1,0 0 0,0-1 1,4 1-1747</inkml:trace>
</inkml:ink>
</file>

<file path=ppt/ink/ink2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17:17.85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8 3904,'0'0'89,"0"0"0,0-1 1,0 1-1,0 0 0,0-1 0,0 1 0,0 0 1,0-1-1,0 1 0,0 0 0,0-1 1,0 1-1,0 0 0,0-1 0,1 1 0,-1 0 1,0-1-1,0 1 0,0 0 0,0 0 1,1-1-1,-1 1 0,0 0 0,0 0 1,1-1-1,5 5 3658,10 18 1953,-12-15-6427,12 15 1615,1-1-1,1-1 1,35 31 0,-23-27-417,14 12 371,55 56 0,-91-84-712,-1 0 0,0 1-1,-1 0 1,0 0 0,0 1 0,-1-1-1,-1 1 1,1 0 0,-1 0 0,-1 1 0,0-1-1,-1 1 1,0 0 0,1 12 0,-2 4 3,-2 0 0,-1 0 1,-1-1-1,-1 1 0,-1-1 1,-1 1-1,-13 33 0,6-30-87,-1 1-1,-1-2 0,-2 0 1,0 0-1,-35 40 0,44-59-259,-29 32-326,10-21-4002</inkml:trace>
</inkml:ink>
</file>

<file path=ppt/ink/ink2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17:18.48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3 3712,'6'-2'11201,"2"13"-10305,-7-10-311,2 5-167,0-1 0,0 2-1,0-1 1,-1 0 0,0 1-1,0-1 1,1 13 0,2 51 550,-3-38-707,2 113-16,-5-124-240,2 13-743,-1-33 495,0 0 0,1 0 0,-1 0 0,0 0 0,1 1 0,-1-1-1,0 0 1,1 0 0,-1 0 0,1 0 0,0 0 0,-1 0-1,1 0 1,0 0 0,0-1 0,0 1 0,-1 0 0,1 0-1,0 0 1,0-1 0,0 1 0,2 0 0,-3-1 100,0 0 0,0 0 1,0 0-1,1 1 0,-1-1 1,0 0-1,0 0 0,0 0 0,1 0 1,-1 0-1,0 0 0,0 0 1,0 0-1,1 0 0,-1 0 1,0 0-1,0 0 0,1 0 0,-1 0 1,0 0-1,0 0 0,0 0 1,1 0-1,-1-1 0,0 1 0,0 0 1,0 0-1,0 0 0,1 0 1,-1 0-1,1-1-571,2-2-916,10-6-1175</inkml:trace>
</inkml:ink>
</file>

<file path=ppt/ink/ink2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17:18.85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255 11 4480,'10'-9'2410,"-10"9"-2349,0 0-1,0 0 1,0 0 0,0 0 0,0 0-1,0 0 1,0 0 0,0 0 0,0-1 0,0 1-1,0 0 1,0 0 0,0 0 0,0 0-1,0 0 1,0 0 0,1 0 0,-1 0-1,0 0 1,0 0 0,0 0 0,0-1 0,0 1-1,0 0 1,0 0 0,0 0 0,0 0-1,1 0 1,-1 0 0,0 0 0,0 0 0,0 0-1,0 0 1,0 0 0,0 0 0,0 0-1,1 0 1,-1 0 0,0 0 0,0 0-1,0 0 1,0 0 0,0 1 0,0-1 0,0 0-1,0 0 1,1 0 0,-1 0 0,0 0-1,0 0 1,0 0 0,0 0 0,0 0-1,0 0 1,0 1 0,2 3 3297,-3 1-1815,-5 8 297,-14 20 1,0 1-983,-48 130 857,30-64-1052,33-89-613,-17 45 288,-49 83 0,64-122-383,1-1-1235,0-11-3251</inkml:trace>
</inkml:ink>
</file>

<file path=ppt/ink/ink2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17:19.65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18 151 3904,'-13'-7'2106,"9"5"-816,6 1 178,0-14 4644,2 11-5770,0-1 0,0 1 0,0 0 0,1 0 1,-1 0-1,10-5 0,35-17 355,-25 13-446,-2 3 122,1 1 0,32-9 0,-19 6-116,-34 11-210,1 1-1,0-1 1,-1 1-1,1-1 1,-1 1-1,1 0 1,0 0-1,-1 0 1,1 0-1,0 1 1,-1-1-1,1 1 1,2 0-1,-3 0-7,-1-1 1,0 1-1,0-1 1,0 1-1,0 0 1,1 0-1,-1-1 0,0 1 1,0 0-1,0 0 1,-1 0-1,1 0 1,0 0-1,0 0 0,0 0 1,-1 0-1,1 0 1,-1 1-1,1-1 1,-1 0-1,1 0 0,-1 1 1,0-1-1,1 0 1,-1 0-1,0 1 1,0 1-1,-1 5 89,-1-1 0,0 1 0,-1-1 0,1 1 0,-1-1 0,-1 0 0,1 0 0,-7 9 0,-2 1-85,-1 0 0,0-1-1,-27 24 1,1 0 15,38-39-67,0-1 0,1 1 0,-1 0 0,0 0-1,1 0 1,-1-1 0,1 1 0,-1 0 0,1 0-1,-1 0 1,1 0 0,0 0 0,-1 0 0,1 0-1,0 0 1,0 0 0,0 0 0,0 0 0,0 0-1,0 0 1,0 0 0,0 0 0,0 0 0,0 0-1,0 0 1,1 0 0,-1 0 0,0 0 0,1 0-1,-1 0 1,1-1 0,-1 1 0,1 0 0,-1 0-1,1 0 1,0 0 0,0-1 0,-1 1 0,1 0-1,0-1 1,0 1 0,-1-1 0,3 2 0,4 2 44,0 0 0,1 0 0,-1-1 0,11 4 0,-11-5-35,7 4 25,0 0 1,19 12-1,-29-16 41,0 0-1,0 1 1,-1 0-1,1-1 1,-1 1-1,0 0 1,0 1-1,0-1 1,0 1-1,-1-1 1,1 1-1,2 6 1,-4-9-10,-1 0 0,0 0 0,0 0 0,1 0-1,-1 0 1,0 0 0,0 0 0,0 0 0,0 0 0,0 0 0,0 0 0,-1 0-1,1 0 1,0 0 0,0 0 0,-1 0 0,1 0 0,-1 0 0,1 0 0,-1 0 0,0 1-1,-1 0 22,1 0 0,-1 0 0,0-1 0,0 1 0,0-1 0,0 1 0,0-1 0,-4 2 0,-2 1 66,0-1-1,0-1 1,0 0-1,-11 2 1,-18 1-24,-58 0 1,10-9-5575,70 3 3673</inkml:trace>
</inkml:ink>
</file>

<file path=ppt/ink/ink2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17:20.88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530 9 2560,'5'-3'356,"-3"3"-111,-1-1-1,0 0 0,1 0 0,-1 1 0,1-1 1,-1 1-1,0 0 0,1-1 0,-1 1 0,1 0 1,-1 0-1,1 0 0,0 0 0,10 7 9993,-22-2-9476,6-4-271,-64 29 1531,-42 21-895,85-37-905,1 1 0,1 1-1,0 1 1,-39 38 0,26-16-98,2 2-1,2 0 1,-50 88 0,74-112-295,2-6-1457,-14 21 0,19-30 968</inkml:trace>
</inkml:ink>
</file>

<file path=ppt/ink/ink2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17:21.26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 11 7136,'-7'-5'2076,"11"1"-447,-3 4-1373,0 0-1,0-1 1,0 1-1,-1 0 1,1 0-1,0 0 1,0 0-1,0 0 1,0 0-1,0 0 1,-1 0-1,1 0 1,0 0-1,0 1 1,0-1-1,0 0 1,0 0-1,0 1 1,11 10 594,0 1 1,-2 0-1,1 0 0,-2 1 1,0 0-1,13 23 1,36 93-283,-45-96-258,45 93-68,-49-111-267,0 0 0,0 0 0,1-2-1,1 1 1,24 23 0,-31-34-253,1 1 0,-1-1-1,1 0 1,0 0 0,-1 0 0,1-1-1,1 1 1,-1-1 0,7 2 0,-9-4-195,0 1 1,1-1-1,-1 1 1,0-1-1,0 0 0,0 0 1,0-1-1,0 1 1,0-1-1,0 1 1,0-1-1,0 0 1,0 0-1,0 0 0,-1-1 1,6-2-1,15-9-2369</inkml:trace>
</inkml:ink>
</file>

<file path=ppt/ink/ink2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17:21.79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183 2 5984,'-1'0'117,"1"0"0,0-1 0,-1 1 0,1 0 0,0 0 0,-1 0-1,1 0 1,0 0 0,-1 0 0,1 0 0,-1 0 0,1 0 0,0 0 0,-1 0 0,1 0 0,0 0 0,-1 0 0,1 0 0,-1 0 0,1 0 0,0 1 0,-1-1 0,1 0 0,-1 0 0,-3 10 3876,3-5-3065,-11 29 1938,-19 36 1,13-28-1688,1 1-516,2 0 1,-15 70-1,-4 91-446,34-202-216,-2 13-92,-2 2-219,2 1 1,0-1 0,2 1 0,-1 0-1,4 24 1,-3-42 221,0 0-1,0 1 1,0-1-1,0 0 1,0 0-1,0 1 1,1-1 0,-1 0-1,0 0 1,0 1-1,0-1 1,0 0-1,0 0 1,0 1 0,1-1-1,-1 0 1,0 0-1,0 0 1,0 1-1,0-1 1,1 0 0,-1 0-1,0 0 1,0 0-1,1 1 1,-1-1-1,0 0 1,0 0 0,1 0-1,-1 0 1,0 0-1,0 0 1,1 0 0,-1 0-1,0 0 1,0 0-1,1 0 1,-1 0-1,0 0 1,0 0 0,1 0-1,-1 0 1,1 0-1,14-10-3518,8-14-799,5-2 1452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03:21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256 4 4800,'2'-3'2814,"2"6"-236,2 6-872,-5-6-1492,-1 0-1,1 0 1,-1-1 0,0 1-1,0 0 1,0 0-1,0 0 1,-1 0 0,1 0-1,-1-1 1,0 1-1,0 0 1,0 0-1,0-1 1,-2 5 0,-1 4 336,-8 18 333,-1 0 0,-25 39 0,-40 51-20,64-99-700,-67 91 557,60-90-1024,32-20-4389</inkml:trace>
</inkml:ink>
</file>

<file path=ppt/ink/ink2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17:22.24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18 59 9152,'-1'0'161,"1"0"1,-1 0 0,1 0 0,-1 0-1,1 0 1,-1 0 0,1 0-1,-1 0 1,1 0 0,-1 0-1,1 1 1,-1-1 0,1 0 0,-1 0-1,1 0 1,-1 1 0,1-1-1,0 0 1,-1 1 0,1-1 0,-1 1-1,-2 11 2140,2-2-1199,0 5-657,0-1 1,1 1-1,0-1 1,1 1-1,1-1 1,4 21-1,1-9-286,1-1-1,19 41 1,-23-57-24,1 1 0,1-1-1,6 9 1,-10-15-62,0-1-1,0 1 1,0-1-1,1 0 1,-1 0-1,5 3 1,-6-4-34,0-1 1,0 1-1,0-1 1,0 0-1,0 1 1,0-1-1,1 0 1,-1 1-1,0-1 1,0 0-1,0 0 1,0 0-1,0 0 1,0 0-1,1 0 1,-1 0-1,0-1 1,2 0-1,-1 0 5,1 0 0,-1-1-1,1 1 1,-1-1-1,0 0 1,1 1 0,-1-1-1,0 0 1,0-1-1,2-2 1,16-27 55,-14 22-75,7-14 41,-1 1 1,-2-1-1,12-37 0,-18 50-14,-1-1 0,0 1 0,-1-1 0,0 0 0,-1 0 0,0 0 0,-1 0 0,0 0-1,-1 1 1,-2-17 0,2 26-34,0-1-1,0 0 0,0 1 1,0-1-1,0 1 0,-1-1 1,1 1-1,-1-1 0,1 1 1,-1 0-1,0 0 0,0 0 1,0 0-1,0 0 0,0 0 1,-1 1-1,1-1 0,0 1 1,-1-1-1,1 1 1,-1 0-1,0 0 0,1 0 1,-1 0-1,0 1 0,1-1 1,-1 1-1,0-1 0,0 1 1,-4 0-1,0 2-319,-1-1 0,1 1 0,0 0 0,0 0 0,-13 7 0,17-7-204,0 0-1,0 0 1,1 0 0,-1 0 0,0 0-1,-2 4 1,3-4-312,1 0-1,-1 1 1,1-1 0,0 0-1,-1 0 1,1 1 0,0-1-1,1 1 1,-2 3 0,1 8-2173</inkml:trace>
</inkml:ink>
</file>

<file path=ppt/ink/ink2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17:22.97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29 24 5152,'-9'-8'1855,"-11"-8"9185,39 19-5580,62 2-4029,-32-4-828,75 10-1,-90-10-1502,-20-1-4269,-9 1 1047,1 6 1322</inkml:trace>
</inkml:ink>
</file>

<file path=ppt/ink/ink2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17:23.33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9 3 9568,'0'0'3066,"0"0"-2953,0 0 0,0-1-1,0 1 1,0 0 0,0 0-1,0 0 1,1 0 0,-1 0-1,0-1 1,0 1 0,0 0 0,0 0-1,0 0 1,1 0 0,-1 0-1,0 0 1,0 0 0,0 0-1,1 0 1,-1 0 0,0 0-1,0 0 1,0 0 0,0 0-1,1 0 1,-1 0 0,0 0-1,0 0 1,0 0 0,1 0 0,-6 78 6156,1 2-5451,0 92-130,5-99 21,0-47-2731,-1-7-5230,0-23 4842</inkml:trace>
</inkml:ink>
</file>

<file path=ppt/ink/ink2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17:23.97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13 35 6880,'-12'-16'5312,"39"8"1386,-1 3-5652,-16 3-815,0 0 1,0 1-1,0 0 0,18 2 1,-10 1 18,33 8 1,-44-8-188,0 0 1,-1 0-1,1 1 0,-1 0 1,0 0-1,0 1 0,11 7 1,-16-9-31,1-1 1,-1 0 0,0 1-1,0-1 1,0 1-1,0 0 1,0-1 0,0 1-1,0 0 1,-1-1 0,1 1-1,-1 0 1,1 0 0,-1 0-1,1 0 1,-1-1-1,0 1 1,0 0 0,0 0-1,0 0 1,0 0 0,-1 0-1,1-1 1,-1 1 0,1 0-1,-1 0 1,1 0-1,-3 3 1,-1 4 39,-1 0 0,-1-1 0,0 1-1,-6 7 1,5-8-74,0 2 73,3-5-80,-1 0-1,2 0 0,-1 0 0,1 1 0,0 0 1,-5 11-1,8-15-1,0-1 0,-1 1-1,1-1 1,0 1 0,1-1 0,-1 1 0,0-1 0,0 1-1,1-1 1,-1 1 0,1-1 0,-1 1 0,1-1 0,-1 0-1,1 1 1,0-1 0,0 0 0,0 0 0,1 2 0,24 22-66,-15-15 72,1 2 43,59 64 102,-64-67 45,1 1-1,-2 0 0,1 0 1,-2 0-1,1 1 0,5 17 1,-10-27-127,-1 0 0,0 1 0,1-1-1,-1 1 1,0-1 0,0 1 0,0-1 0,0 1 0,0-1 0,0 1 0,-1-1 0,1 1 0,0-1 0,-1 0 0,1 1 0,-1-1 0,0 0 0,0 2 0,-1 0 7,1-1-1,-1 0 1,0 0 0,0 0-1,0 0 1,-1 0-1,1 0 1,-5 2 0,-1 1-31,0-1 0,0-1 1,-1 1-1,-16 3 1,11-4-693,0-1 0,0 0 0,1-1 0,-1 0 0,-26-2 0,20 0-687</inkml:trace>
</inkml:ink>
</file>

<file path=ppt/ink/ink2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17:25.43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254 32 1824,'19'-10'2134,"-9"5"3081,-10 5-5161,0 0-1,0 0 1,0 0 0,0-1-1,0 1 1,0 0-1,1 0 1,-1 0 0,0 0-1,0 0 1,0 0 0,0 0-1,0 0 1,0 0-1,0 0 1,0-1 0,0 1-1,0 0 1,0 0 0,0 0-1,0 0 1,0 0-1,0 0 1,0 0 0,0-1-1,0 1 1,0 0 0,0 0-1,0 0 1,0 0-1,0 0 1,0 0 0,0 0-1,0 0 1,0-1 0,0 1-1,0 0 1,0 0-1,0 0 1,0 0 0,0 0-1,0 0 1,-1 0 0,1 0-1,0 0 1,0 0-1,0 0 1,0-1 0,0 1-1,0 0 1,0 0 0,0 0-1,-10-4 2765,-16-2 204,17 5-2658,-1 1-1,1 0 1,-1 1-1,1 0 0,-1 1 1,1 0-1,0 0 0,0 1 1,-13 5-1,8-2-226,0 1-1,0 1 1,1 0-1,0 1 1,-14 12 0,22-17-98,1 1 1,0 0 0,0-1-1,1 2 1,-1-1 0,1 0-1,0 1 1,0-1-1,1 1 1,0 0 0,0 0-1,0 0 1,1 0 0,0 0-1,0 1 1,0-1 0,1 0-1,0 0 1,0 1 0,0-1-1,1 0 1,0 0-1,0 0 1,1 0 0,0 0-1,0 0 1,0 0 0,1 0-1,4 7 1,-1-4 66,1 0 0,-1-1-1,1 0 1,1 0 0,0-1 0,0 0-1,0 0 1,18 11 0,-18-15-41,-1 1-1,1-1 1,-1 0-1,1 0 1,0-1 0,0 0-1,0 0 1,0-1-1,1 0 1,-1-1 0,0 0-1,11-1 1,-9 0-108,1 0 1,-1-1-1,12-5 0,-21 7-75,0-1 0,0 1 0,0-1 0,0 0-1,0 0 1,0 1 0,0-1 0,-1 0 0,1 0 0,0 0-1,0 0 1,-1 0 0,1 0 0,0-2 0,8-20-2511,-2 7-634,1 6 1392</inkml:trace>
</inkml:ink>
</file>

<file path=ppt/ink/ink2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17:26.16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36 0 7552,'2'2'8784,"-1"-1"-8564,0 1 0,0-1 0,0 1 0,0 0 0,0 0 0,0 0 0,0-1 0,-1 1 0,1 0 0,-1 0 0,1 0 0,-1 0 0,0 0 0,0 3 0,-2 34 1107,0-19-797,-2 19 379,-16 64 1,10-59-687,5-27-147,0 3 425,5-20-499,0 0 0,0 0 0,0 0 0,0 0 0,0 0 0,0 0 0,0 0-1,0 0 1,0 0 0,0 1 0,0-1 0,0 0 0,0 0 0,0 0 0,0 0-1,0 0 1,0 0 0,0 0 0,0 0 0,0 0 0,0 0 0,1 0-1,-1 0 1,0 0 0,0 0 0,0 0 0,0 0 0,0 0 0,0 0 0,0 0-1,0 1 1,0-1 0,0 0 0,0 0 0,0 0 0,0 0 0,0 0-1,0 0 1,0 0 0,1 0 0,-1 0 0,0 0 0,0 0 0,0 0 0,0 0-1,0 0 1,0 0 0,0 0 0,0 0 0,0 0 0,0-1 0,0 1 0,0 0-1,0 0 1,0 0 0,0 0 0,1 0 0,-1 0 0,0 0 0,0 0-1,0 0 1,0 0 0,0 0 0,0 0 0,0 0 0,9-10-143,5-11 27,-1-1-1,17-35 1,-7 11 20,-17 35 69,-1 1 23,1-1 1,0 1-1,0 0 1,1 0-1,1 1 1,0 0-1,11-10 1,-17 17 87,1 0 1,-1 0-1,1 0 1,-1 1-1,1-1 1,0 1 0,-1 0-1,4-1 1,-5 2-67,-1 0 0,1-1 1,-1 1-1,1 0 0,-1 0 1,0 0-1,1 1 0,-1-1 0,1 0 1,-1 0-1,1 0 0,-1 0 1,1 0-1,-1 0 0,1 1 1,-1-1-1,0 0 0,1 0 0,-1 1 1,0-1-1,1 0 0,-1 1 1,1 0 34,0 0 1,0 0 0,-1 0-1,1 1 1,-1-1 0,1 0 0,-1 0-1,0 0 1,1 1 0,-1-1-1,0 3 1,3 40 529,-2 1 0,-7 63 0,5-97-560,-1 6 18,2-17-45,0 0 1,0 0-1,0 0 0,0 0 1,0 0-1,0 0 0,0 1 0,0-1 1,0 0-1,0 0 0,0 0 0,0 0 1,0 0-1,0 0 0,0 0 0,0 0 1,0 0-1,0 0 0,0 0 1,0 0-1,0 0 0,0 0 0,0 0 1,0 0-1,0 0 0,0 0 0,0 0 1,0 0-1,0 0 0,0 0 0,0 1 1,0-1-1,0 0 0,0 0 0,0 0 1,0 0-1,0 0 0,0 0 1,1 0-1,-1 0 0,0 0 0,0 0 1,0 0-1,0 0 0,0 0 0,0 0 1,0 0-1,0 0 0,0 0 0,0 0 1,0 0-1,0 0 0,0 0 0,0 0 1,0 0-1,0 0 0,0 0 1,0 0-1,0 0 0,0 0 0,1 0 1,-1 0-1,0 0 0,0 0 0,0-1 1,0 1-1,0 0 0,0 0 0,0 0 1,5-8-309,9-24-270,-5 11 441,1 1 0,0-1 0,2 2 1,0-1-1,20-22 0,-25 33 204,1 2 1,0-1-1,0 1 1,17-11-1,-22 17 12,0-1 0,0 0 0,0 1 0,0 0 0,0 0 0,0 0 0,1 0 0,-1 0 0,0 1 0,1-1 0,-1 1 0,1 0 0,-1 0 0,0 0 0,1 0 0,-1 1 0,0 0 0,1-1 0,5 3 0,-6-1-19,-1-1 1,0 1-1,1-1 1,-1 1-1,0 0 1,0 0 0,0 0-1,0 0 1,0 0-1,0 1 1,0-1-1,-1 0 1,1 1 0,-1-1-1,0 1 1,0 0-1,2 4 1,-1 2 28,0 0-1,0 0 1,0 0 0,-1 13-1,1 32-200,-5 66-1,2-114-459,0 0 0,-1-1-1,1 1 1,-1-1 0,-4 10-1,2-6-1499,1-3-621</inkml:trace>
</inkml:ink>
</file>

<file path=ppt/ink/ink2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17:27.80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34 58 5984,'-14'-9'12485,"9"9"-9947,-7 0-975,10 0-672,3-1-296,6-4-326,0 0 0,12-7 0,-1 7-159,0 1 0,0 0-1,0 1 1,1 1 0,20 0-1,10-1-111,42 0 82,-90 3-80,19 1-196,6 0-78,-17-2-3558,0 0-3321,-9 17-4687</inkml:trace>
</inkml:ink>
</file>

<file path=ppt/ink/ink2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17:28.18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49 1 5408,'-48'0'5610,"71"2"5774,23 6-9776,-16-2-845,19 0-503,56 1 1,-41-6-9737,-58-1 4548,4 3 1590</inkml:trace>
</inkml:ink>
</file>

<file path=ppt/ink/ink2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17:29.33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187 1 5632,'-2'0'8303,"-3"0"-4473,-19 5-1649,9 0-1748,-1 0 0,1 1-1,-17 8 1,25-10-387,0 0 1,0 1-1,1-1 1,-1 1-1,1 0 1,0 1-1,0 0 1,-7 9-1,11-13-28,1 0 0,-1 1 0,1 0 0,0-1 0,0 1 0,0 0 0,0 0-1,0-1 1,0 1 0,1 0 0,-1 0 0,1 0 0,0 0 0,0 0 0,1 5 0,0-3 3,0-1-1,0 1 1,1-1 0,-1 1 0,1-1 0,0 0 0,1 0 0,-1 0 0,4 5 0,0-1 33,1-1 1,-1 0-1,1 0 1,1-1-1,-1 0 0,1 0 1,0-1-1,1 0 1,11 5-1,-15-8-13,0 0-1,0-1 0,0 1 0,1-1 0,-1-1 1,1 1-1,-1-1 0,1 0 0,-1 0 1,0-1-1,1 1 0,-1-1 0,1 0 1,-1-1-1,0 1 0,0-1 0,6-3 1,7-4 74,0-1 0,0-1 1,18-15-1,-27 19-95,-6 5-6,46-36 402,-45 33-296,1 1-1,-1 0 1,0-1-1,0 0 1,-1 0-1,0 0 1,5-10-1,-7 13-91,0 0-1,-1 0 1,1 0-1,-1 0 1,1-1-1,-1 1 1,0 0-1,0 0 1,0 0-1,0-1 1,0 1-1,-1 0 1,1 0-1,-1 0 1,1 0-1,-1 0 1,0 0-1,0-1 1,0 2-1,0-1 1,0 0-1,0 0 1,0 0-1,-1 0 1,1 1-1,-1-1 1,1 1-1,-1-1 1,1 1-1,-1-1 1,0 1-1,0 0 1,0 0-1,0 0 1,0 0-1,0 0 1,-4-1 0,0 0-79,0 1 0,0-1 0,-1 1 1,1 0-1,-1 0 0,1 1 0,0 0 1,-1 0-1,1 1 0,-13 2 1,12-2-755,0 1 0,0 1 0,1-1 1,-1 1-1,-12 8 0,19-11 542,-1 0 0,0 1 0,1-1-1,-1 1 1,0-1 0,1 1 0,-1-1 0,1 1 0,-1 0 0,1-1-1,-1 1 1,1 0 0,0-1 0,-1 1 0,1 0 0,0-1 0,-1 1-1,1 0 1,0 0 0,0-1 0,0 1 0,0 0 0,0 0 0,0 0-1,0 0 1,7 21-7324,-4-15 5889,5 10-1193</inkml:trace>
</inkml:ink>
</file>

<file path=ppt/ink/ink2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17:29.68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242 1 5472,'-21'3'1760,"21"-3"-1728,-1 0 0,1 0 1,0 0-1,-1 0 0,1 0 0,0 0 0,-1 0 1,1 0-1,0 0 0,-1 1 0,1-1 1,0 0-1,-1 0 0,1 0 0,0 1 1,-1-1-1,1 0 0,0 0 0,0 1 1,-1-1-1,1 1 0,-50 58 4640,-50 80 0,90-124-4231,0 0-1,1 1 1,1 0 0,-12 32 0,18-42-312,1 0 1,0 0-1,0 0 0,0 0 1,1 0-1,-1 1 0,2 11 1,0-14-35,0 0 0,0 0 0,0-1 0,1 1 0,-1 0 0,1 0 1,0-1-1,0 1 0,0-1 0,0 1 0,0-1 0,1 0 0,4 4 0,-2-3 11,0 1 0,1-1 0,-1 0 0,1-1-1,0 1 1,1-1 0,-1-1 0,0 1 0,1-1-1,-1 0 1,1 0 0,0-1 0,0 0 0,0 0-1,-1-1 1,1 1 0,9-2 0,-10 0-24,0 1 1,0-1-1,0-1 1,0 1-1,0-1 1,0 0-1,-1-1 1,1 1-1,-1-1 1,0 0-1,1 0 1,-1-1-1,-1 1 1,1-1 0,0 0-1,-1-1 1,0 1-1,0-1 1,0 0-1,3-5 1,-3 0 4,1 1 1,-2 0 0,1-1 0,-1 0 0,-1 0 0,0 0 0,0 0 0,-1 0 0,0-17-1,-1 10-118,-1 0-1,-1 1 0,-1-1 0,0 0 0,-6-19 1,7 32-74,1 0 0,-1 1 1,0-1-1,1 1 0,-2-1 1,1 1-1,0 0 0,-1-1 1,1 1-1,-1 1 0,0-1 1,0 0-1,0 1 0,0-1 1,-6-3-1,7 6 9,1 0 0,0-1 0,0 1 0,0 0-1,0 0 1,0 0 0,0-1 0,0 1 0,-1 0 0,1 1 0,0-1 0,0 0 0,0 0 0,0 0 0,0 1 0,0-1-1,0 0 1,0 1 0,0-1 0,0 1 0,0-1 0,0 1 0,0 0 0,0-1 0,0 1 0,0 0 0,0 0-1,1 0 1,-2 1 0,-1 2-458,1-1 0,0 0-1,0 1 1,0 0 0,0-1 0,-1 7-1,-2 14-1348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03:22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34 5408,'-1'-6'384,"1"3"80,-1-1 0,0 0 0,-5-12 11029,6 485-7163,0-465-4346,3 40 140,-3-42-123,0 1 1,1-1-1,-1 1 0,1-1 0,0 1 0,0-1 0,0 0 0,0 0 0,0 1 0,0-1 0,1 0 0,-1 0 0,3 3 0,-3-5-87,-1 1-1,1-1 1,-1 0-1,1 0 1,-1 1-1,0-1 1,1 0-1,-1 0 1,1 0-1,-1 0 1,1 1 0,-1-1-1,1 0 1,-1 0-1,1 0 1,-1 0-1,1 0 1,-1 0-1,1 0 1,-1 0 0,1-1-1,-1 1 1,1 0-1,-1 0 1,1 0-1,-1 0 1,1-1-1,-1 1 1,1 0 0,-1 0-1,0-1 1,1 1-1,11-13-1963,-10 11 1422,12-14-1355</inkml:trace>
</inkml:ink>
</file>

<file path=ppt/ink/ink2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17:30.01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48 1 12800,'-9'3'5791,"4"18"-5023,0-8 896,5-1-1056,-9 5 768,4 1-832,-4-2-416,9 5-96,-5-7-288,10 1 160,-5-2-1920,4 1 1088,6-7-5215</inkml:trace>
</inkml:ink>
</file>

<file path=ppt/ink/ink2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17:30.47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448 11 9056,'-12'-5'3117,"11"4"-2879,0 0 0,0 1 0,0-1 0,0 1 0,0-1 0,0 1 0,0 0 0,0-1 0,0 1 0,0 0 0,0 0 0,0 0 0,0 0 0,0 0 0,0 0 0,0 0 0,0 0 0,0 0 0,0 0 0,0 1 0,0-1 0,-1 1 0,-3 0 133,-109 40 3664,84-28-3357,-39 25 1,57-31-518,0 1-1,1 1 0,0 0 1,1 1-1,0 0 0,-11 14 1,7-4-108,1 0 1,1 1 0,1 1-1,1 0 1,1 1 0,0 0-1,2 0 1,1 1 0,1-1-1,1 1 1,0 1 0,2-1-1,1 0 1,2 1 0,2 28-1,-1-40 45,1-1 0,0 0 0,0 0-1,1 0 1,0 0 0,1 0 0,1-1-1,12 20 1,-14-26-49,0 1 0,0-1 0,1 0-1,-1-1 1,1 1 0,1-1 0,10 7 0,-12-9-17,0 1 0,0-2 1,0 1-1,1 0 0,-1-1 1,0 0-1,1 0 0,-1 0 1,1-1-1,0 0 0,-1 1 1,8-2-1,-9 1-34,0-1 0,0 1-1,0-1 1,0 0 0,-1 0 0,1 0 0,0 0 0,0-1 0,0 1-1,-1-1 1,1 0 0,-1 1 0,1-1 0,-1 0 0,3-3 0,-1-1-15,0 1 1,0-1-1,0 0 1,-1 0-1,4-8 1,-5 8 23,0 0 0,-1 0 0,1 0 0,-1 0 0,0 0 0,-1 0 0,0 0 0,0 0 0,0-1 0,0 1 0,-3-11 0,3 15-53,-1-1 0,0 0-1,1 1 1,-1-1 0,0 0-1,0 1 1,0-1 0,-1 1-1,1 0 1,-1-1 0,1 1-1,-1 0 1,0 0 0,0 0-1,0 0 1,0 0 0,0 0 0,0 1-1,0-1 1,-1 1 0,1-1-1,-1 1 1,1 0 0,-1 0-1,1 0 1,-1 0 0,0 0-1,-4 0 1,2 1-267,0-1-1,0 1 1,0 1 0,0-1-1,0 1 1,0 0 0,0 0-1,1 0 1,-1 0 0,0 1-1,-8 4 1,-4 10-1074</inkml:trace>
</inkml:ink>
</file>

<file path=ppt/ink/ink2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17:31.32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615 10 5728,'1'0'150,"-1"0"0,0 0 0,0-1 0,1 1 0,-1 0 0,0 0 0,0-1 0,1 1 0,-1 0 0,0 0 0,0-1 0,0 1 0,1 0-1,-1-1 1,0 1 0,0 0 0,0-1 0,0 1 0,0 0 0,0-1 0,0 1 0,0 0 0,0-1 0,0 1-88,0 0 1,0-1-1,0 1 0,0 0 0,0 0 0,0 0 1,0 0-1,0 0 0,0 0 0,0 0 0,0 0 1,0-1-1,0 1 0,0 0 0,-1 0 0,1 0 1,0 0-1,0 0 0,0 0 0,0 0 0,0 0 1,0 0-1,0 0 0,0 0 0,0 0 0,-1 0 1,1 0-1,0 0 0,0 0 0,0 0 0,0 0 1,0 0-1,0 0 0,0 0 0,-1 0 0,1 0 1,0 0-1,0 0 0,0 0 0,0 0 0,0 0 1,0 0-1,0 0 0,0 0 0,-1 0 0,1 0 1,0 0-1,0 0 0,0 0 0,0 0 0,0 1 1,0-1-1,0 0 0,0 0 0,0 0 0,0 0 1,0 0-1,-1 0 0,-16 10 5783,-148 110-1120,93-62-4363,3 3-1,2 4 0,-83 104 1,107-111-1717,17-19-3557,21-33 1875,15-7-5376</inkml:trace>
</inkml:ink>
</file>

<file path=ppt/ink/ink2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17:31.68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30 13 5568,'-20'-6'1786,"11"0"5041,9 7-6541,0-1-1,0 1 1,0-1 0,1 1-1,-1-1 1,0 1 0,0-1-1,1 1 1,-1-1-1,0 1 1,1-1 0,-1 1-1,0-1 1,1 1 0,0 0-1,1 1 66,1 0 0,-1 0 0,0 0 0,0 1 0,0-1 0,0 1 0,0 0 0,1 2 0,6 9 608,21 23 472,20 26-329,16 37-154,23 35-397,-63-100-405,53 56 1,39 21-456,-99-98-1676,-18-13 1725,0-1 1,0 0-1,0 1 1,0-1-1,0 0 1,0 0-1,0 1 1,0-1-1,0 0 1,0 0-1,0 0 1,0-1-1,0 1 1,0 0-1,0 0 1,1 0-1,0-1 1,12-3-1923</inkml:trace>
</inkml:ink>
</file>

<file path=ppt/ink/ink2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17:32.33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43 17 7552,'14'-17'11386,"-9"52"-7482,-22 171-365,2-74-3025,12-50-396,2-37 26,-10 63-1,8-76-198,3-26-425,0-1 0,0 0 1,-1 0-1,0 0 0,0 1 1,0-1-1,-1 0 0,-2 7 0,2-10-1360,8-5-3215</inkml:trace>
</inkml:ink>
</file>

<file path=ppt/ink/ink2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17:32.75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97 34 8480,'-8'-14'2730,"7"14"-2680,1 0-1,0-1 0,0 1 0,0 0 1,-1 0-1,1 0 0,0 0 1,0 0-1,-1 0 0,1 0 0,0 0 1,0-1-1,-1 1 0,1 0 0,0 0 1,0 0-1,-1 0 0,1 0 1,0 0-1,0 0 0,-1 1 0,1-1 1,0 0-1,0 0 0,-1 0 1,1 0-1,0 0 0,0 0 0,0 0 1,-1 0-1,1 1 0,0-1 0,0 0 1,0 0-1,-1 1 0,-6 5 1697,-14 28 1195,14-25-2556,1 0 0,1 1 1,0-1-1,0 1 0,1 0 0,-4 14 0,4-10-207,2 0 0,0 1 0,0-1 0,1 1 0,1-1 0,0 1 0,1-1 0,1 0 0,6 26 0,-6-31-68,1 0-1,1 0 1,-1 0 0,1-1 0,1 1-1,0-1 1,0 0 0,1 0 0,-1 0 0,2-1-1,-1 0 1,1 0 0,0-1 0,1 0-1,15 10 1,-19-13-59,1 0 1,0-1-1,0 0 0,0 1 0,0-2 0,1 1 0,-1-1 0,0 0 1,1 0-1,-1 0 0,1-1 0,-1 1 0,1-1 0,-1-1 1,1 1-1,-1-1 0,1 0 0,-1 0 0,0-1 0,1 1 0,5-4 1,-3 0-29,-1 0 0,0 0 0,0-1 0,0 0 0,0 0 0,7-11 0,33-45 61,-46 60-83,12-17 57,-1 0 1,0-1-1,-2 0 1,12-33-1,-15 32 86,-1-1 0,-1 1 0,3-31 0,-8 50-137,1-4 14,-1 0-1,0 0 0,0 0 0,-2-9 0,2 13-32,-1 0-1,0-1 1,1 1 0,-1 0-1,0 0 1,0 0 0,-1 0 0,1 0-1,0 0 1,-1 0 0,1 0-1,-1 1 1,1-1 0,-1 1-1,0-1 1,-2-1 0,-1 0-74,0 1 1,0-1-1,0 1 0,0 1 0,-1-1 1,1 1-1,0 0 0,-1 0 1,1 0-1,-1 1 0,-6 0 1,-8 1-372,-38 6 1,22 1-1526,-47 16 1,67-18 696,10-5 536,1 1 0,0 0 0,0 0 1,0 0-1,0 1 0,0 0 0,0 0 1,1 0-1,-7 6 0,-5 11-2552</inkml:trace>
</inkml:ink>
</file>

<file path=ppt/ink/ink2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17:33.71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18 3 5888,'-18'7'17127,"18"-7"-17041,11 3 1574,20-1-1174,111-9 787,-67 2-839,-58 4-370,-3 0 4,1 1-1,17 1 1,-5 0-348,-19-1-6603,1 7 1193</inkml:trace>
</inkml:ink>
</file>

<file path=ppt/ink/ink2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17:34.12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16 2 10464,'1'-1'4903,"1"5"-2827,2 7-629,-2-2-687,-2 0-1,1 0 1,-2 11 0,1 10 89,3 45 540,-12 142 1,2-169-1273,4-28-1312,-3 37 1,4-47-1330,1-5-124,17-10-6345</inkml:trace>
</inkml:ink>
</file>

<file path=ppt/ink/ink2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17:34.83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24 18 5824,'-23'-10'9642,"34"7"-8186,-1 1-939,0 1 0,0 0-1,0 0 1,1 1 0,13 2-1,11 0 139,-26-2-503,-1 1 1,1-1-1,-1 2 0,1-1 1,-1 1-1,14 6 1,-20-8-104,0 1 1,0 0-1,0 0 0,1 0 1,-1 0-1,0 0 1,-1 1-1,1-1 0,0 0 1,0 1-1,-1 0 1,1-1-1,0 1 0,-1 0 1,0 0-1,1 0 1,-1 0-1,0 0 0,0 0 1,0 0-1,0 0 1,-1 0-1,1 1 1,0-1-1,-1 0 0,0 0 1,1 1-1,-1-1 1,0 4-1,-2 1 79,1 1 0,-1 0 0,0 0 0,-1-1 1,0 1-1,0-1 0,-6 10 0,-5 4 27,-16 21 0,20-30-196,0 2 0,0-1 0,2 1 0,-14 29 1,21-41 32,1 0 1,-1 1-1,1-1 0,0 0 1,-1 0-1,1 0 1,0 0-1,0 1 1,0-1-1,1 0 1,-1 0-1,0 0 1,1 0-1,0 1 1,-1-1-1,1 0 0,0 0 1,0 0-1,0 0 1,0-1-1,2 3 1,3 3-47,0 0 1,0 0-1,14 10 0,-6-5 83,22 19 87,20 20-28,-49-43 119,-1-1 1,0 1 0,0 0 0,0 0-1,6 13 1,-12-20-152,1 0 0,-1 0 0,1 1-1,-1-1 1,1 0 0,-1 0 0,0 0 0,1 1-1,-1-1 1,0 0 0,0 0 0,0 1 0,0-1-1,0 0 1,0 1 0,-1-1 0,1 0 0,0 0-1,-1 0 1,1 1 0,0-1 0,-2 2 0,1-1-10,-1-1 1,1 1 0,-1-1-1,0 1 1,1-1 0,-1 0 0,0 0-1,0 0 1,1 0 0,-1 0 0,0 0-1,-3 1 1,-7 1-250,1-1 0,0 0 0,-23 0 0,27-1-161,-37 0-2302,-7 1-5969,31 1 5158</inkml:trace>
</inkml:ink>
</file>

<file path=ppt/ink/ink2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17:35.61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284 70 2816,'1'-2'106,"1"-2"865,0 1 0,0 0-1,1-1 1,-1 1 0,5-4-1,-6 6-812,-1 1 0,1-1 0,-1 1-1,1-1 1,-1 1 0,0-1-1,1 1 1,-1-1 0,1 0-1,-1 1 1,0-1 0,0 0 0,1 1-1,-1-1 1,0 0 0,0 1-1,0-1 1,0 0 0,0 0 0,0 1-1,0-1 1,0 0 0,0 1-1,0-1 1,0 0 0,0 1-1,-1-1 1,1 0 0,0 1 0,0-1-1,-1 0 1,1 1 0,0-1-1,-1 1 1,1-1 0,-1 0 0,0 0-1,-1-1 112,1 1 0,-1-1 0,1 1 0,-1-1 0,0 1 0,1 0 0,-1 0 0,0-1 0,0 1 0,0 1 0,-2-2 0,-2 1 11,1 0-1,-1 1 0,1-1 0,0 1 0,-1 1 0,1-1 0,-1 1 0,-7 1 0,-39 14 1177,42-12-1287,0 1 0,0 0 0,1 1-1,-1 0 1,1 0 0,1 1-1,-1 0 1,1 0 0,0 1 0,1 0-1,-10 13 1,10-10-24,0 0 1,0 1-1,1 0 0,0 0 0,1 0 1,1 1-1,0 0 0,0-1 0,-1 16 1,4-23-71,1 1 0,-1-1 1,1 1-1,0-1 1,1 1-1,-1 0 1,1-1-1,0 1 1,0-1-1,1 0 1,0 1-1,0-1 0,0 0 1,1 0-1,-1 0 1,1 0-1,0-1 1,1 1-1,-1-1 1,1 0-1,0 0 1,0 0-1,0 0 0,0-1 1,1 1-1,8 4 1,4-1 59,0-1 1,0 0-1,1-1 1,0-1-1,29 3 0,-20-5-26,0-1 0,0-1 0,32-5 0,-2-5-1166,-52 9 195,1-1-1,0 0 1,0 0-1,-1 0 0,1-1 1,-1 0-1,7-5 1,-3 3-1160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03:22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11 6560,'-12'-2'967,"1"-3"6172,21 3-6029,6 1-383,0 0 0,25 3 0,-25-1-482,1 1 15,0 1-1,0 0 1,0 1-1,-1 1 1,0 0-1,0 1 1,0 1-1,21 13 1,-30-16-131,0 1-1,-1 0 1,1 0 0,-1 1 0,0 0-1,0 0 1,-1 0 0,0 1-1,0 0 1,-1 0 0,1 0 0,-1 1-1,-1-1 1,5 13 0,-5-8 8,0 1 1,0 0-1,-1 0 1,-1 0-1,0 1 0,-1-1 1,0 0-1,-4 22 1,-1-4 142,-1-1 0,-2 1 0,-17 42 0,22-64-285,-1-1-1,0 1 1,-1-1 0,0 0-1,0 0 1,-1-1 0,0 1-1,0-1 1,-1 0 0,0-1-1,0 0 1,0 0 0,-11 6-1,6-6-471,-22 10 0,-10 1-217</inkml:trace>
</inkml:ink>
</file>

<file path=ppt/ink/ink2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17:36.33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40 1 9632,'0'0'168,"0"0"1,0 0-1,-1 0 0,1 0 1,0 0-1,0 0 1,-1 0-1,1 1 0,0-1 1,0 0-1,-1 0 1,1 0-1,0 0 0,0 1 1,0-1-1,-1 0 1,1 0-1,0 0 1,0 1-1,0-1 0,0 0 1,0 0-1,-1 1 1,1-1-1,0 0 0,0 0 1,0 1-1,0-1 1,0 0-1,0 0 0,0 1 1,0-1-1,0 1 1,0 14 1368,0-6-571,1 38 992,0 1-552,-3 0 0,-8 58 0,-12 38-94,20-124-645,5-23-607,5-9-403,5-10 45,39-77 110,-38 67 279,1 0 0,2 0-1,37-52 1,-52 81-26,0 1 1,0-1 0,1 1-1,-1-1 1,1 1-1,-1 0 1,1 0-1,0 1 1,0-1-1,4-2 1,-6 4-39,1 0 1,-1-1 0,0 1-1,0 0 1,1 0-1,-1 0 1,0 0-1,1 0 1,-1 0-1,0 0 1,0 0-1,1 1 1,-1-1 0,0 1-1,0-1 1,1 0-1,-1 1 1,0 0-1,0-1 1,0 1-1,0 0 1,0 0 0,0-1-1,0 1 1,0 0-1,0 0 1,0 0-1,0 2 1,2 1 43,0 1-1,0 0 1,-1 0 0,1 0 0,-1 0 0,-1 0-1,1 1 1,-1-1 0,0 0 0,0 1 0,0 9 0,-1 9 194,-3 33 1,2-40-175,-5 17 152,4-26-185,1 0 0,-1 0 0,1 10-1,1-17-65,0 0-1,0 0 1,0 0-1,0 0 1,0 0-1,1 0 1,-1 0-1,0 0 1,0-1-1,1 1 1,-1 0-1,0 0 1,1 0-1,-1 0 0,1-1 1,-1 1-1,1 0 1,-1 0-1,1-1 1,0 1-1,-1 0 1,1-1-1,0 1 1,0-1-1,-1 1 1,1-1-1,0 1 1,0-1-1,0 0 0,0 1 1,0-1-1,0 0 1,-1 1-1,1-1 1,0 0-1,0 0 1,0 0-1,0 0 1,0 0-1,0 0 1,0 0-1,0-1 1,0 1-1,1 0 0,15-7-234,0 0-1,-1-1 0,27-16 1,42-37-302,18-12 721,-100 71-123,1 0 1,0 1-1,-1-1 0,1 1 1,0 0-1,0 0 1,0 0-1,0 0 1,5 0-1,-7 1-10,0 0 0,0 0-1,1 0 1,-1 1-1,0-1 1,0 0 0,0 1-1,0 0 1,0-1-1,0 1 1,0 0 0,-1 0-1,1 0 1,0 0-1,0 0 1,-1 1-1,1-1 1,0 0 0,-1 1-1,2 1 1,1 4 120,1 0 1,-2 0-1,1 1 1,-1-1-1,0 1 0,0 0 1,1 8-1,10 60 412,-14-72-559,10 109-1264,-9-99-763,-2-8-257</inkml:trace>
</inkml:ink>
</file>

<file path=ppt/ink/ink2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18:11.95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293 4 3136,'0'-3'11418,"-4"7"-10746,-17 28-155,1 0 0,-23 55 0,-19 72 391,24-60-552,-11 34-323,41-110 91,-2-1 0,-11 21 0,10-21 96,10-21-371,1 0-1,-1 0 1,0 0-1,1 0 0,-1 0 1,1 0-1,0 0 1,-1 0-1,1 0 1,0 1-1,-1-1 1,1 0-1,0 0 1,0 0-1,0 0 1,0 2-1,3-5-870,0 1 0,0-1 0,0 0 0,-1 0 0,1 0 0,-1 0 0,5-5 0,2-1-1244,13-9-918</inkml:trace>
</inkml:ink>
</file>

<file path=ppt/ink/ink2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18:12.39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29 88 3904,'-2'0'205,"0"0"1,0 0 0,0-1-1,0 1 1,0 0-1,0-1 1,0 1-1,-10-4 9809,49-4-6552,55-6-2449,61-7-514,-92 11-518,-12 2 3,-23 3 1,0 1 0,1 1 0,-1 1 0,29 2 0,-28 0 239,-26 0-117,-22-3-2049,1-1-2223,14 8 2411</inkml:trace>
</inkml:ink>
</file>

<file path=ppt/ink/ink2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18:12.80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109 133 4320,'-16'9'539,"-21"10"858,36-18-1423,-24 12 920,-3 4 3694,28-17-4541,0 0 0,0 0 1,0 1-1,0-1 1,0 0-1,0 0 0,0 0 1,-1 0-1,1 0 1,0 0-1,0 0 0,0 0 1,0 0-1,0 0 1,0 1-1,0-1 0,0 0 1,0 0-1,0 0 1,0 0-1,0 0 0,0 0 1,0 1-1,0-1 1,0 0-1,0 0 0,0 0 1,0 0-1,0 0 1,0 0-1,0 0 0,0 1 1,0-1-1,0 0 1,0 0-1,0 0 0,0 0 1,0 0-1,0 0 1,0 1-1,0-1 0,0 0 1,0 0-1,0 0 1,0 0-1,1 0 0,-1 0 1,0 0-1,0 0 1,0 0-1,0 0 0,0 1 1,0-1-1,0 0 1,0 0-1,1 0 0,-1 0 1,0 0-1,0 0 1,0 0-1,0 0 1,9 1 1237,24-10-357,0 0 0,-1-2 0,36-18 0,-10 4-411,53-27 32,-94 43-521,0 0-1,20-15 1,-7 4-2623,-27 18 481,7 6-4406,-2 4 4440</inkml:trace>
</inkml:ink>
</file>

<file path=ppt/ink/ink2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18:13.34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119 6 3072,'0'0'175,"0"0"1,0-1-1,0 1 1,-1 0-1,1-1 1,0 1 0,0 0-1,-1-1 1,1 1-1,0 0 1,-1-1-1,1 1 1,0 0-1,-1 0 1,1-1-1,0 1 1,-1 0-1,1 0 1,-1 0-1,1-1 1,0 1-1,-1 0 1,1 0-1,-1 0 1,1 0-1,0 0 1,-1 0-1,1 0 1,-1 0-1,1 0 1,-1 0-1,-12 8 2600,5-1-1598,0-1-738,0 0 0,0 1 1,1 0-1,-8 10 0,9-11-257,2-2-110,1 1 1,0-1-1,-1 0 0,1 1 0,1 0 0,-1 0 0,1 0 1,0 0-1,0 0 0,0 0 0,1 0 0,0 1 0,0-1 1,-1 11-1,2-15-35,0 0 0,0 0 0,1 0-1,-1 0 1,0 0 0,0 0 0,1 0 0,-1 0 0,0 0 0,1 0 0,-1 0 0,1 0 0,-1 0-1,1-1 1,-1 1 0,1 0 0,0 0 0,-1 0 0,1-1 0,0 1 0,0 0 0,-1-1 0,1 1-1,0-1 1,0 1 0,0-1 0,0 1 0,0-1 0,0 0 0,0 0 0,0 1 0,0-1 0,1 0-1,4 1 52,0-1 0,0 1 0,0-2 0,9 0 0,-5 0 63,6 1-22,-1-2-1,1 0 1,0-1-1,-1 0 1,1-1-1,-1-1 1,0-1-1,-1 0 1,24-13-1,-36 18-104,1-1-1,-1 0 1,0 1-1,0-1 0,1 0 1,-1 0-1,-1-1 0,1 1 1,0 0-1,0-1 1,-1 1-1,2-3 0,-2 3-6,-1 0 0,1 1-1,-1-1 1,1 0 0,-1 0-1,0 1 1,0-1 0,0 0-1,0 0 1,0 0 0,0 1-1,0-1 1,-1 0 0,1 0-1,-1 1 1,1-1 0,-1 0-1,1 0 1,-1 1 0,0-1-1,0 1 1,0-1 0,0 1-1,0-1 1,0 1 0,-1 0-1,1-1 1,0 1 0,-1 0-1,1 0 1,-2-1 0,-1-1-6,-1 0 1,1 0 0,-1 0 0,0 1 0,0 0 0,0 0 0,0 0 0,-9-2-1,3 3-35,1 0 0,-1 1-1,1 0 1,-17 3 0,21-2-17,1 0 1,-1 0 0,0 0 0,1 1 0,0 0 0,-1 0 0,1 1 0,0-1 0,-6 5 0,11-7-8,0 0 0,-1 0 0,1 1 0,0-1 1,-1 0-1,1 0 0,0 1 0,-1-1 0,1 0 1,0 0-1,0 1 0,-1-1 0,1 0 0,0 1 1,0-1-1,0 0 0,-1 1 0,1-1 0,0 1 0,0-1 1,0 0-1,0 1 0,0-1 0,0 1 0,0-1 1,0 0-1,0 1 0,0 0-96,1-1 1,-1 1-1,0-1 1,1 1-1,-1-1 1,1 0-1,-1 1 1,1-1-1,-1 0 1,1 1-1,-1-1 1,1 0-1,-1 0 1,1 1-1,-1-1 1,2 0-1,29 4-4349,-27-4 4146,61 0-5546,-28-1 3568</inkml:trace>
</inkml:ink>
</file>

<file path=ppt/ink/ink2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18:13.76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90 5568,'4'-9'1361,"1"8"44,5 13 868,-5-4-1771,-2-3-218,0 1 0,0 0 0,0 0 0,-1 0 0,0 0-1,0 0 1,-1 0 0,1 1 0,-1-1 0,-1 1 0,1-1 0,-1 1 0,0-1 0,-1 1 0,0-1 0,-1 8 0,2-14-221,0 0 0,0 1 0,0-1 1,0 1-1,0-1 0,0 1 0,0-1 1,-1 0-1,1 1 0,0-1 0,0 1 1,0-1-1,0 0 0,-1 1 1,1-1-1,0 0 0,-1 1 0,1-1 1,0 0-1,0 1 0,-1-1 0,1 0 1,-1 1-1,-5-10 1498,1-2-1366,3 6-128,0 0 0,1 0 0,-1-1 0,1 1 0,0 0 0,0 0 0,1-1 0,0 1 0,0-1 0,0 1 0,0 0 0,1-1 0,0 1 1,0 0-1,0 0 0,1-1 0,0 1 0,0 0 0,0 1 0,6-10 0,-4 7 43,0 1 0,0-1-1,1 1 1,0 0 0,0 0 0,1 1 0,-1 0 0,1 0 0,0 0 0,1 1-1,-1 0 1,1 0 0,0 0 0,10-3 0,-12 6-118,0 0-1,-1 1 1,1 0-1,0 0 1,0 0-1,-1 0 1,1 1-1,0 0 1,-1 0-1,1 0 1,-1 1-1,1-1 1,7 5-1,0-1-256,0 2-1999,-5-2-224,0-3-2413,1 1 1408</inkml:trace>
</inkml:ink>
</file>

<file path=ppt/ink/ink2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18:15.21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125 41 4064,'0'-1'182,"0"1"0,0-1 1,0 0-1,0 0 0,1 0 1,-1 0-1,0 1 0,0-1 1,1 0-1,-1 0 0,0 1 1,1-1-1,-1 0 0,1 0 0,0 0-131,-1 1-1,0 0 0,0 0 0,0 0 0,0 0 0,1-1 1,-1 1-1,0 0 0,8 2 6966,-29 6-4787,1 11-1734,14-14-397,1 0 1,-1 0-1,1 1 1,0 0-1,0 0 1,-6 10-1,3 2-30,2 1-1,0-1 0,0 1 0,2 0 0,-3 37 0,3-32 5,-4 40 204,3 1-1,4 82 1,2-135-169,0-1 0,1 0 1,0 0-1,0 0 0,7 17 0,-7-24-37,-1 0 0,1 0-1,0 0 1,1 0 0,-1-1 0,0 1-1,1-1 1,0 1 0,0-1 0,0 0-1,0 0 1,1 0 0,-1-1-1,1 1 1,0-1 0,-1 0 0,6 3-1,-1-2 55,0-1 0,-1 1 0,1-1 0,0-1 0,0 0 0,0 0 0,0 0 0,0-1 0,0 0 0,0 0 0,9-3 0,-4 1-32,1-1-1,-1-1 1,0 0 0,0-1-1,-1-1 1,1 0-1,-1 0 1,-1-1-1,17-13 1,-15 9-38,0-1 0,0 0 1,-1-1-1,-1 0 0,0-1 0,-1-1 0,10-18 1,-7 10-15,10-18 121,-1-1 0,24-69-1,-36 81-58,1-4 16,-1 0 1,-1 0 0,4-38-1,-9 35-73,1-27-1290,-17 105-12562,10-12 10143</inkml:trace>
</inkml:ink>
</file>

<file path=ppt/ink/ink2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18:18.71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14 738 3552,'-3'1'199,"3"-1"-137,-1 0 0,1 0 0,-1 0 0,1 0 0,-1 0 0,1 0 0,0 0 0,-1 0 1,1 0-1,-1 0 0,1 1 0,-1-1 0,1 0 0,0 0 0,-1 1 0,1-1 0,-1 0 1,1 0-1,0 1 0,-1-1 0,1 0 0,0 1 0,0-1 0,-2 4 2931,27-2 814,-20-1-3490,-1 0-1,1-1 1,0 0 0,-1 0-1,9-1 1,-4 0-157,0-1 0,-1-1 0,0 0 0,1 0 0,-1 0 0,0-1 0,-1 0 0,1-1 0,7-6 0,-4 2-106,-1 0 1,0-1-1,0-1 0,15-22 1,-11 11-11,-1 0 0,-2-1 0,10-25 1,2-5 82,-19 43-162,0 1 0,-1-1 0,1 0 0,-2 0 0,0 0 0,0 0 0,-1 0 0,1-17 0,-4 58-243,-9 53 0,-1 5 1026,11-79-651,1 0 0,0 0 0,2 18 0,-1-25-6,-1 0 0,1 0 0,0 0 0,0 0 0,0 0 1,1 0-1,-1-1 0,1 1 0,0 0 0,-1-1 0,1 0 0,0 1 0,1-1 0,-1 0 0,5 4 0,-6-6-57,0 1 1,0-1-1,0 1 0,0-1 0,0 0 0,1 0 0,-1 0 0,0 1 0,0-1 0,0 0 0,0 0 0,0 0 0,1-1 0,-1 1 0,0 0 0,0 0 0,0-1 0,0 1 0,0 0 0,0-1 0,0 1 0,0-1 0,0 0 0,0 1 0,0-1 0,0 0 0,0 1 0,1-3 0,4-1 83,1-1-35,1-1 1,-1 0-1,0 0 0,-1-1 0,8-8 0,27-42-161,-22 30-9,-13 19 60,-2 1-52,1 0 0,0 1-1,10-10 1,-14 15 59,0 0 0,1 0 0,-1 0 0,1 0 0,-1 0 0,1 0 0,-1 0 0,1 1 0,0-1 0,-1 0 0,1 1 0,0-1 0,-1 1 0,1 0 0,0-1 0,0 1 0,-1 0 0,1 0 0,0 0 0,0 1 0,-1-1 0,3 1 0,-2-1 6,-1 1 1,0 0-1,1 0 0,-1 0 1,0-1-1,1 1 1,-1 0-1,0 1 0,0-1 1,0 0-1,0 0 1,0 0-1,0 1 0,-1-1 1,1 0-1,0 1 1,-1-1-1,1 1 0,0 2 1,6 30 119,-7-31-105,2 18 176,-2 36 0,-1-24 395,1-33-552,0 0 1,0 0 0,0 1 0,1-1-1,-1 0 1,0 0 0,0 0 0,0 1-1,0-1 1,0 0 0,0 0 0,1 0-1,-1 1 1,0-1 0,0 0 0,0 0-1,1 0 1,-1 0 0,0 0 0,0 0-1,0 0 1,1 1 0,-1-1 0,0 0-1,0 0 1,1 0 0,-1 0 0,0 0-1,0 0 1,0 0 0,1 0 0,-1 0-1,0 0 1,0 0 0,1 0 0,-1 0-1,0 0 1,0-1 0,0 1-1,1 0 1,-1 0 0,0 0 0,0 0-1,0 0 1,1 0 0,-1-1 0,9-6 108,-1-1 1,0 0-1,11-15 0,9-9-60,-14 16-96,24-22-23,-34 34 21,1 0 0,0 1 0,0-1 0,0 1 1,0 0-1,7-3 0,-10 5-6,0 0 1,0 0-1,0 1 0,0-1 1,0 1-1,0 0 0,0-1 1,0 1-1,0 0 0,0 0 1,0 0-1,1 1 0,-1-1 0,0 0 1,0 1-1,0-1 0,0 1 1,0 0-1,-1-1 0,1 1 1,0 0-1,0 0 0,2 3 1,1 0-4,-1 1 1,0-1-1,0 1 1,0 1 0,0-1-1,2 7 1,8 10-10,-7-12-9,-3-4 131,0 0 0,1 0 0,-1-1 1,1 0-1,0 0 0,6 5 0,-9-9-37,-1 0-1,1 0 0,-1-1 1,1 1-1,-1 0 0,1-1 1,0 1-1,-1-1 0,1 0 1,0 1-1,0-1 0,-1 0 0,1 0 1,0 0-1,-1 0 0,1-1 1,0 1-1,0 0 0,-1-1 1,1 1-1,-1-1 0,1 1 1,0-1-1,-1 0 0,1 0 0,-1 0 1,1 0-1,-1 0 0,3-2 1,3-4 15,1 0 0,-1-1 0,-1 1 0,1-1-1,-1-1 1,-1 1 0,1-1 0,5-13 0,28-83-142,-29 76 129,-3 5-99,-3 11-22,0 0 0,1 0 0,0 1 0,8-13 0,-13 24 65,1 1 0,-1-1 0,0 1 0,0 0 0,1-1 0,-1 1 0,0-1 0,1 1 0,-1 0 0,0-1 0,1 1 0,-1 0 1,1-1-1,-1 1 0,0 0 0,1 0 0,-1-1 0,1 1 0,-1 0 0,1 0 0,0-1 0,-1 2 7,1-1-1,-1 0 1,0 0 0,0 1 0,1-1 0,-1 0 0,0 0 0,0 1 0,1-1 0,-1 0 0,0 0 0,0 1 0,0-1 0,1 0 0,-1 1-1,0-1 1,0 0 0,0 1 0,0-1 0,0 1 0,0-1 0,0 1 0,2 30-213,-2-26 193,0 36-116,-10 257 846,9-291-605,0-1 0,-1 1 0,-4 11 0,-4-3 152,10-15-240,0 0 0,-1 1 1,1-1-1,0 0 0,0 0 1,-1 0-1,1 0 0,0 1 1,0-1-1,-1 0 0,1 0 1,0 0-1,-1 0 0,1 0 0,0 0 1,0 0-1,-1 0 0,1 0 1,0 0-1,-1 0 0,1 0 1,0 0-1,-1 0 0,1 0 1,0 0-1,0 0 0,-1 0 1,1 0-1,0 0 0,-1 0 1,1-1-1,0 1 0,0 0 1,-1 0-1,1 0 0,0 0 1,0-1-1,-1 1 0,-1-4 22,0 1 0,0-1-1,0 1 1,0-1 0,1 0-1,-1 0 1,1 0 0,0 0-1,0 0 1,1 0-1,-1 0 1,1-1 0,0-5-1,-4-23-151,3 16-234,4 15-90,0 10 253,0 2 200,1-1-1,0 0 0,0 0 1,1 0-1,0 0 0,13 15 1,-17-22 17,0-1 1,0 1-1,1-1 1,-1 0-1,0 0 1,1 0-1,-1 1 1,1-1-1,-1-1 0,1 1 1,0 0-1,-1 0 1,1 0-1,0-1 1,0 1-1,-1-1 1,1 0-1,0 1 1,0-1-1,0 0 1,0 0-1,0 0 1,-1 0-1,1 0 1,0-1-1,0 1 1,0-1-1,-1 1 1,1-1-1,0 1 1,-1-1-1,3-1 0,1-1 37,0 0-1,0 0 0,0 0 0,-1-1 0,1 0 0,-1 0 0,0 0 0,0 0 0,3-6 0,37-63-11,-17 24-32,-3 7-96,-18 31-47,-1 4-362,-6 15 209,-14 104 499,13-105-171,1 0 0,0 0 1,1 0-1,-1 0 0,1 0 1,1 8-1,-1-13-26,1 0 0,-1-1 1,0 1-1,0-1 0,1 1 1,-1-1-1,1 1 0,-1 0 1,1-1-1,0 0 0,0 1 0,0-1 1,-1 1-1,1-1 0,0 0 1,1 0-1,-1 1 0,0-1 0,0 0 1,0 0-1,1 0 0,-1 0 1,1-1-1,-1 1 0,0 0 1,1-1-1,0 1 0,-1-1 0,1 1 1,2 0-1,6-1 38,-1 0 1,1 0-1,0 0 1,0-2-1,-1 1 1,16-5-1,56-23-83,-52 17-158,-3 2 90,0-1 0,-1-1 1,0-2-1,-1 0 0,-1-1 1,22-19-1,-23 13-101,-6 6-350,-29 29 135,-55 50 348,9-11 0,45-39 83,10-11-15,1 0 0,-1 0 1,1 0-1,0 1 1,0 0-1,0-1 0,0 1 1,1 0-1,-3 5 1,5-8 6,0 0 0,0-1 0,-1 1 0,1 0 0,0 0 0,0 0 0,0 0 0,0-1 0,1 1 0,-1 0 0,0 0 0,0 0 1,0-1-1,1 1 0,-1 0 0,0 0 0,1-1 0,-1 1 0,1 0 0,-1 0 0,1-1 0,-1 1 0,1-1 0,-1 1 0,1 0 0,0-1 0,-1 1 1,1-1-1,0 1 0,-1-1 0,1 0 0,0 1 0,0-1 0,-1 0 0,1 1 0,0-1 0,1 0 0,2 1 26,0 0-1,0 0 1,0 0-1,0-1 1,1 1-1,5-1 1,-4-1-3,1 0 0,0 0 0,-1 0 0,1-1 0,-1 0-1,0 0 1,1-1 0,-1 0 0,0 0 0,10-7 0,-8 4-18,0-1 0,-1 0 0,1 0 0,-1-1 0,-1 0 0,9-12 0,0-6 1,-2 0 1,0 0 0,-2-1-1,9-33 1,62-243 228,-78 287-356,0-1 1,-1 1 0,-1-1-1,-1 1 1,0-1-1,-2-23 1,1 40 77,0-1 0,0 0 1,0 1-1,0-1 0,0 0 0,0 0 0,0 1 0,-1-1 1,1 0-1,0 1 0,0-1 0,-1 0 0,1 1 0,0-1 1,-1 1-1,1-1 0,0 0 0,-1 1 0,1-1 0,-1 1 1,1-1-1,-1 1 0,-1-1 0,2 1 10,-1 0 0,1 0-1,-1 0 1,0 1 0,1-1 0,-1 0-1,1 0 1,-1 1 0,1-1 0,-1 0 0,0 1-1,1-1 1,-1 1 0,1-1 0,0 0-1,-1 1 1,1-1 0,-1 1 0,1-1-1,-1 2 1,-4 6-39,0 0 0,-5 13 1,1 0 50,2 1 1,0 0 0,1 0 0,1 1 0,-1 22-1,-2 117 335,9-130-225,0 0 0,8 40 0,-7-60-22,1 0-1,0 0 1,1-1-1,0 0 1,1 1 0,0-1-1,0-1 1,1 1-1,9 10 1,-12-18-43,-1 0 0,1 0 0,0 0 0,0 0 1,0-1-1,1 1 0,-1-1 0,1 0 0,-1 0 0,1 0 0,0-1 0,0 1 0,0-1 0,-1 0 1,1 0-1,0 0 0,1-1 0,-1 1 0,0-1 0,0 0 0,0 0 0,0 0 0,0-1 1,7-1-1,-3-1-18,-1 0 1,0 0-1,-1 0 1,1-1 0,-1 0-1,1-1 1,-1 1-1,-1-1 1,1 0-1,-1-1 1,1 1 0,-2-1-1,1 0 1,-1 0-1,0-1 1,6-12 0,-3 4-27,-2-1 0,0-1 0,-1 1 0,0-1 1,-1 0-1,0-18 0,-2 29-46,-1 1 1,0-1 0,0 0-1,0 0 1,-1 1-1,1-1 1,-2 0-1,1 0 1,0 1-1,-4-8 1,5 12 35,-1 0-1,1-1 1,-1 1-1,1 0 1,-1 0 0,0 0-1,1 0 1,-1 0-1,0 0 1,0 0 0,0 1-1,1-1 1,-1 0-1,0 0 1,0 1 0,0-1-1,0 0 1,0 1-1,-1-1 1,1 1 0,0-1-1,0 1 1,0 0-1,0-1 1,-1 1 0,1 0-1,0 0 1,0 0-1,0 0 1,-1 0 0,1 0-1,0 0 1,0 0-1,0 1 1,0-1 0,-1 0-1,1 1 1,0-1-1,0 1 1,-2 0 0,-1 2 6,-1 0 1,1 0-1,0 1 0,0-1 1,0 1-1,0 0 1,-5 7-1,2 0 53,-1 1-1,2 0 1,-1 0 0,2 1-1,0-1 1,0 1-1,1 1 1,1-1-1,0 0 1,1 1 0,0 0-1,1-1 1,1 16-1,1-23 4,-1-1-1,2 1 1,-1-1-1,0 0 1,1 0-1,0 1 1,0-1-1,1 0 1,-1-1-1,1 1 1,0 0-1,0-1 1,1 0-1,-1 1 1,1-1-1,0-1 1,6 5-1,-3-2-224,0-2 0,0 1 0,0-1-1,10 4 1,-7-4-1569,1 0 0,19 4 0,-5-5-1448</inkml:trace>
</inkml:ink>
</file>

<file path=ppt/ink/ink2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18:19.10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1188 93 5888,'-25'-16'2688,"30"8"-2336</inkml:trace>
  <inkml:trace contextRef="#ctx0" brushRef="#br0" timeOffset="1">43 39 6240,'-42'-18'2816,"61"15"-2464,9-1 256,10 4-416,18-8-704,5 2 256</inkml:trace>
</inkml:ink>
</file>

<file path=ppt/ink/ink2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18:19.96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102 120 4992,'-2'-1'490,"0"0"0,-1-1-1,1 1 1,0 1 0,-1-1 0,1 0 0,-1 0 0,1 1 0,-1 0 0,1-1-1,-4 1 1,-33 1 5692,22 0-4616,16-1-1419,0-1 0,0 1 0,-1 0 0,1-1-1,0 1 1,0-1 0,0 0 0,0 1 0,0-1 0,-1-1 0,2 3 121,1-1-227,-1 1 50,10-1 57,-1 0 0,0 0 0,1-1 0,10-2 0,8-1-35,8 1-27,148-14 463,-130 12-487,-38 5-23,-1-2 0,1 0 1,17-4-1,-22 3-328,2 0 628,0-1 0,21-10 0,-32 14-527,0-1 0,0 0 0,0 0 1,0 0-1,0 0 0,-1-1 0,1 1 0,0 0 0,-1-1 0,1 1 0,-1-1 0,1 0 0,-1 1 0,0-1 1,0 0-1,0 0 0,0 0 0,0 1 0,0-1 0,0 0 0,-1-1 0,1 1 0,0-3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03:46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789 79 2144,'-7'-8'9818,"1"4"-10612,0 1 909,0 0 0,0 1 0,0 0-1,-1 0 1,1 0 0,0 1 0,-1 0 0,0 0 0,-6 1 0,-10 0 135,-28 5-1,20-2-63,-9 1-44,0 2 0,-54 15-1,72-14-120,1 0 0,0 1 0,0 1-1,1 1 1,-35 24 0,43-25-28,0 1 1,1 1 0,1 0 0,-1 0-1,2 1 1,0 0 0,-14 24 0,6-2 153,-26 67 1,38-87-113,0 0 1,1 0-1,1 1 0,1-1 1,0 1-1,0-1 1,2 1-1,0 0 0,0-1 1,4 22-1,-3-31 48,1-1 1,-1 0-1,1 0 0,-1 0 0,1 0 0,0-1 0,0 1 1,1 0-1,-1-1 0,1 0 0,0 1 0,0-1 0,5 4 1,-6-5-11,1 0 0,-1 0 0,1-1 1,-1 1-1,1-1 0,0 0 0,0 0 1,0 0-1,0 0 0,0 0 0,0 0 1,0-1-1,0 0 0,0 1 0,0-1 1,0 0-1,0 0 0,0-1 0,6 0 0,-3-1 85,0 0 0,0-1 0,0 1 0,0-1 0,7-5 0,-11 8-139,-1-1-1,0 0 0,0 0 1,1 0-1,-1 0 0,0 0 1,0 0-1,0 0 0,0 0 1,0 0-1,0 0 0,0-1 1,-1 1-1,1 0 0,0-1 1,-1 1-1,1-1 0,-1 1 1,1 0-1,-1-1 0,0 1 1,1-1-1,-1 1 0,0-1 1,0 1-1,0-1 0,-1-1 1,1 2-42,0 0-1,-1 0 1,1 0 0,-1 0 0,1 0-1,-1 0 1,1 1 0,-1-1 0,0 0-1,0 0 1,1 1 0,-1-1 0,0 1-1,0-1 1,0 0 0,1 1 0,-1 0 0,0-1-1,0 1 1,0-1 0,0 1 0,0 0-1,0 0 1,0-1 0,0 1 0,0 0-1,0 0 1,0 0 0,0 0 0,0 0-1,0 1 1,0-1 0,0 0 0,0 0 0,-1 1-1,-2 0-87,-1 0 0,1 1-1,-1-1 1,1 1 0,0 0-1,-5 4 1,-6 4 68,0 2-1,0 0 1,2 1 0,-1 0 0,2 1-1,0 0 1,0 1 0,2 1 0,0 0-1,0 0 1,-11 30 0,15-32 87,2-1-1,-1 1 1,2 0 0,0 1 0,1-1-1,0 0 1,1 1 0,1-1 0,0 1 0,1-1-1,1 1 1,0-1 0,0 0 0,2 0-1,8 22 1,-8-26 42,0-1 0,1 0-1,0 0 1,1 0 0,0-1-1,0 0 1,1 0 0,9 9 0,-13-14-44,-1-1 0,1 0 0,0 0 0,0 0 0,0 0 0,0-1 0,0 1 0,0-1 0,0 1 0,0-1 0,1 0 0,-1 0 0,0-1 0,1 1 0,-1-1-1,0 0 1,1 1 0,-1-1 0,1-1 0,-1 1 0,1-1 0,-1 1 0,0-1 0,1 0 0,-1 0 0,0 0 0,0-1 0,5-2 0,8-7 75,-1-1-1,-1-1 0,0 0 0,0-1 0,16-23 0,-5 7-34,32-31-13,126-103 1,-44 69-335,-136 93 231,2-1-30,0 0 0,0 1-1,1-1 1,-1 1 0,1 0 0,0 1-1,5-2 1,-9 3 54,-1-1 1,1 1-1,-1 0 0,1 0 0,-1 0 0,1 0 0,-1 0 1,0 0-1,1 0 0,-1 0 0,1 1 0,-1-1 0,1 0 1,-1 1-1,0-1 0,1 1 0,-1 0 0,0 0 1,0-1-1,1 1 0,-1 0 0,0 0 0,0 0 0,0 0 1,0 0-1,0 0 0,0 0 0,0 1 0,-1-1 0,1 0 1,0 0-1,-1 1 0,2 1 0,0 11-26,1 0 1,-2 1-1,0-1 0,0 0 1,-3 24-1,1-26 15,-6 44 89,5-44 74,0 1-1,1-1 1,0 0-1,0 1 1,3 22 0,-2-35-109,0 0-1,0 1 1,0-1 0,1 0 0,-1 0 0,0 1-1,0-1 1,0 0 0,0 1 0,0-1 0,0 0 0,0 1-1,1-1 1,-1 0 0,0 0 0,0 1 0,0-1-1,1 0 1,-1 0 0,0 0 0,0 1 0,1-1-1,-1 0 1,5-4 313,6-16-194,-10 16-93,3-5-38,55-110 66,-49 102-76,1 0 1,1 1-1,1 0 1,25-25-1,-26 29-111,1 1 0,0 0-1,1 1 1,23-14 0,-35 23 78,-1 1 1,1-1 0,-1 0-1,1 1 1,-1-1 0,1 1-1,0-1 1,-1 1 0,1 0-1,0 0 1,-1 0 0,1 0-1,-1 0 1,1 0 0,0 0-1,-1 0 1,1 1 0,0-1-1,-1 1 1,1-1 0,-1 1-1,1-1 1,-1 1 0,1 0-1,-1 0 1,0 0 0,1 0-1,-1 0 1,0 0 0,0 0-1,0 0 1,0 1 0,1-1-1,-2 0 1,1 1 0,0-1-1,0 1 1,0-1 0,-1 1-1,1-1 1,-1 1 0,1-1-1,-1 1 1,1 2 0,1 18 53,1 0 1,1-1 0,12 35-1,-13-49 3,-1 0 0,2 0 0,-1-1 0,1 1 0,0-1 0,0 0 0,1 0 1,0 0-1,0-1 0,0 1 0,1-1 0,0 0 0,0-1 0,10 6 0,-11-7 8,1-1 1,-1 0 0,1 0 0,0 0-1,-1-1 1,1 0 0,0 0 0,0 0-1,0-1 1,0 0 0,0 0 0,0 0-1,0-1 1,0 0 0,0 0-1,0-1 1,8-2 0,2-3 21,0 0 0,-1 0 1,0-2-1,-1 0 0,14-10 0,-11 5-5,-2-1-1,1 0 1,-2-1 0,0 0-1,19-31 1,-30 42-51,-1 1 0,0-1 0,-1 1 0,1-1 0,-1 1 0,0-1 0,0 0 0,0 0 0,-1 1 0,0-1 0,0 0 0,0 0 0,0 0 0,-3-9 0,3 12-46,-1 0 0,1 0-1,-1 0 1,0-1 0,0 1 0,1 0-1,-2 0 1,1 0 0,0 0 0,0 1-1,-1-1 1,1 0 0,-1 0 0,1 1 0,-1-1-1,0 1 1,1 0 0,-1-1 0,0 1-1,0 0 1,0 0 0,0 0 0,0 0-1,0 0 1,0 1 0,-1-1 0,1 1-1,0-1 1,0 1 0,-1 0 0,1 0 0,0 0-1,-5 0 1,3 1 2,0 0-1,0-1 0,0 2 1,0-1-1,0 0 1,0 1-1,0 0 1,0 0-1,1 0 1,-1 0-1,1 1 1,-1-1-1,1 1 0,0 0 1,0 0-1,0 0 1,0 0-1,1 1 1,-1-1-1,1 1 1,0-1-1,0 1 1,-2 5-1,2-2 33,-1 0 0,1 1 0,0-1 0,1 0 1,0 1-1,0-1 0,1 1 0,0 0 0,0-1 0,1 1 0,-1-1 0,4 13 0,1-3 61,0-1-1,1 0 1,1 0-1,1 0 1,0-1-1,0 0 1,2 0-1,22 26 1,-30-39-27,1 1 0,0-1 0,-1 1 0,1-1 0,0 0 0,0 0 0,1-1 0,-1 1 0,0-1 0,0 1 1,1-1-1,4 1 0,-5-2 3,0 0 0,0 0 1,-1 0-1,1 0 0,0 0 0,0 0 1,0-1-1,-1 0 0,1 1 0,0-1 1,-1 0-1,1 0 0,-1-1 1,1 1-1,-1-1 0,5-2 0,8-10 62,0 0-1,0-1 0,-2 0 0,18-26 0,17-19-75,-23 33-9,0 2 0,1 1-1,58-41 1,-82 64-95,-1 0-1,1 0 1,0 0-1,0 0 1,-1 0 0,1 0-1,0 0 1,0 1 0,0-1-1,2 0 1,-4 1 64,1 0 1,-1 0 0,0 0-1,1 0 1,-1 1 0,0-1 0,1 0-1,-1 0 1,0 0 0,1 0-1,-1 0 1,0 1 0,0-1-1,1 0 1,-1 0 0,0 1-1,0-1 1,1 0 0,-1 0-1,0 1 1,1 0 0,2 12-68,-2 10 77,-2-18 24,1 1 1,1 0-1,1 10 1,4 12 43,2 0 0,11 28 0,-15-47-20,0-1-1,0 0 1,0 0-1,1-1 1,0 1-1,0-1 1,1 0-1,0-1 1,1 1-1,-1-1 1,9 6-1,-11-10-5,0 0-1,0 0 1,0-1-1,0 1 1,0-1-1,1 0 1,-1 0-1,0 0 1,1-1-1,-1 1 1,1-1 0,-1 0-1,1-1 1,-1 1-1,0-1 1,1 1-1,-1-1 1,0-1-1,1 1 1,5-3-1,6-3 45,-1-1 0,0 0 0,25-19-1,-22 14 13,-2-1 0,19-19 0,-8 7-10,96-94 108,-98 91-166,-23 27-44,0-1 1,-1 1 0,0 0-1,1-1 1,-1 1-1,0-1 1,0 1 0,-1-1-1,1 0 1,0 1-1,-1-4 1,0 5 11,0 1-1,0 0 1,0 0-1,0 0 1,0 0 0,0 0-1,0-1 1,0 1-1,0 0 1,0 0-1,0 0 1,0 0 0,0 0-1,0-1 1,0 1-1,0 0 1,0 0 0,0 0-1,0 0 1,0 0-1,0 0 1,0-1-1,-1 1 1,1 0 0,0 0-1,0 0 1,0 0-1,0 0 1,0 0 0,0 0-1,0 0 1,-1 0-1,1 0 1,0 0-1,0 0 1,0-1 0,0 1-1,0 0 1,-1 0-1,1 0 1,-8 3-267,-4 7 16,2 2 231,1 1 1,0 0-1,1 0 0,0 0 0,1 1 0,1 1 0,0-1 0,-4 20 0,0 6 29,-6 75 0,14-91 70,2 0-1,0 0 1,1 0 0,2 0-1,8 36 1,-6-44 219,-5-16-279,0 0 1,0 0 0,0 0-1,1 0 1,-1 0 0,0 0-1,0 1 1,0-1-1,0 0 1,0 0 0,0 0-1,0 0 1,0 0 0,0 0-1,1 0 1,-1 0-1,0 0 1,0 0 0,0 0-1,0 0 1,0 0 0,0 0-1,0 0 1,1 0-1,-1 0 1,0 0 0,0 0-1,0 0 1,0 0 0,0 0-1,0 0 1,1 0-1,-1 0 1,0 0 0,0 0-1,0 0 1,0 0 0,0 0-1,0 0 1,0 0-1,0 0 1,1 0 0,-1 0-1,0-1 1,0 1-1,0 0 1,0 0 0,0 0-1,0 0 1,0 0 0,0 0-1,0-1 1,2-3 125,0-1 0,0 0 0,-1 0 0,2-5 0,27-161 337,-9 49-652,-17 100-512,1-29 1,-5 135 260,1 46 364,-17 134 0,8-185 160,5-39-25,-2 0 0,-13 50-1,11-62-44,5-17 84,0-1 1,-1 0-1,0-1 1,0 1-1,-1 0 1,0-1-1,-8 12 0,12-20-86,-1-1-1,1 1 0,-1-1 0,1 1 0,-1-1 1,1 1-1,-1-1 0,0 0 0,1 1 0,-1-1 1,1 0-1,-1 1 0,0-1 0,1 0 0,-1 0 1,0 0-1,0 1 0,1-1 0,-1 0 1,0 0-1,1 0 0,-1 0 0,0 0 0,-1-1 1,0 1-9,0-1 1,0 0 0,0 0 0,0 0 0,0 0 0,0 0 0,1 0-1,-4-2 1,1-1-10,0 0-1,-1-1 0,1 1 0,0-1 1,-3-6-1,-6-10 42,6 11 20,1-1-1,0 0 0,-8-20 1,13 27-71,0 1 1,1 0 0,-1-1 0,1 1-1,-1-1 1,1 1 0,0-1-1,0 1 1,0-1 0,1 1 0,-1-1-1,1 1 1,0 0 0,0-1-1,0 1 1,1 0 0,2-5 0,4-4-30,1 0 1,0 1 0,1 0-1,0 1 1,0 0 0,24-17-1,-22 20 42,-1 0-1,1 1 0,0 1 1,0 0-1,14-4 1,-10 4-15,0-1 1,28-16 0,-1-4 83,-2-3 0,-2-1 1,70-69-1,-86 75-73,6-4 40,-1-2 0,-1-1 0,35-53 0,-61 81-51,13-19 102,11-29 1,-22 45-107,-1 1 0,0-1-1,0 0 1,-1 1 0,1-1 0,-1 0-1,0 0 1,-1 0 0,0 0 0,0 0 0,-1-7-1,1 12 5,0 1 1,0-1-1,0 1 0,0-1 0,0 1 0,0-1 0,0 1 0,0-1 0,-1 1 0,1-1 1,0 1-1,0 0 0,-1-1 0,1 1 0,0-1 0,-1 1 0,1 0 0,0-1 0,-1 1 1,1-1-1,0 1 0,-2-1 0,-3-3-293,4 4 279,0 0 0,1-1 0,-1 1 0,0 0 0,1 0 0,-1 0 0,0 0 0,0 0 0,1 0 0,-1 0 0,0 0 0,0 0 0,1 0 0,-1 0 0,0 0 1,1 0-1,-1 1 0,0-1 0,1 0 0,-1 0 0,0 1 0,1-1 0,-1 1 0,0-1 0,0 1 0,-19 13-142,18-13 156,-12 10-19,0 1 0,1 0 0,0 1 0,-11 14 0,19-20 19,0 1 0,0-1-1,1 1 1,0 0 0,0 0 0,1 0 0,0 0 0,0 0 0,-2 18 0,3-13 32,1 0-1,1 1 1,0-1 0,1 0 0,0 0 0,1 0 0,0 0 0,8 22 0,-8-29 22,0 1 0,1-1 0,0 0 0,1 1 1,-1-1-1,1-1 0,0 1 0,0-1 0,1 1 0,0-1 0,0 0 1,0-1-1,0 1 0,1-1 0,-1 0 0,1-1 0,0 1 0,9 2 1,-10-4-8,-1-1 1,1 0 0,-1 0 0,1-1 0,0 1 0,-1-1 0,1 0-1,0-1 1,-1 1 0,1-1 0,-1 1 0,1-2 0,0 1-1,7-3 1,0-1 1,-1-1 0,1-1-1,-1 1 1,11-10 0,-13 8-30,0 0 0,-1-1 0,0 1 0,9-15 0,0 2-11,7-8 54,23-39 0,-39 61-35,-8 7-15,0-1-1,1 1 1,-1 0-1,0 0 0,0 0 1,1 0-1,-1 0 1,0-1-1,0 1 0,1 0 1,-1 0-1,0-1 1,0 1-1,0 0 0,1 0 1,-1-1-1,0 1 1,0 0-1,0 0 0,0-1 1,0 1-1,0 0 1,1-1-1,-1 1 0,14-22 246,-7 12-222,0 0 0,0 0 0,1 0 0,0 1 0,1 0 1,13-11-1,-9 9-39,14-13 119,47-47 36,-62 57-114,0 0-1,-1-1 1,18-30 0,-8 2-25,-1-1-1,-2-1 1,-2 0 0,-3-1 0,-1-1 0,11-90-1,-21 122-104,-1 0 0,-1 0 0,0 0 0,-1 0 0,-5-28 0,5 41 72,1 1-1,0-1 0,-1 1 1,1-1-1,-1 1 1,1-1-1,-1 1 0,0-1 1,0 1-1,0-1 1,0 1-1,0 0 0,0 0 1,0-1-1,0 1 0,0 0 1,-1 0-1,1 0 1,-2 0-1,2 0 17,-1 1 0,1-1 0,0 1 0,-1 0 0,1 0 1,-1 0-1,1 0 0,0 0 0,-1 0 0,1 0 0,-1 1 0,1-1 0,0 0 0,-1 1 0,1-1 1,0 1-1,-3 0 0,-2 3-24,0 0 0,1 0 0,-1 1 0,1-1 0,0 1 0,0 0 0,-8 11 0,0 3 73,1 1 1,1 0 0,-11 27-1,-22 71-294,15-38 270,12-36 72,1 1-1,-12 63 1,25-95-57,1 2 1,1-1-1,0 0 1,1 0-1,0 0 1,1 0-1,1 1 1,0-1-1,1 0 1,0-1-1,1 1 1,8 17-1,-2-8-1,2 0-1,0-1 0,23 30 0,-31-46 24,1-1-1,0 0 1,0 0-1,0 0 0,0 0 1,1-1-1,0 0 1,0 0-1,0 0 1,0-1-1,0 0 0,1 0 1,-1-1-1,1 0 1,0 0-1,0 0 1,9 0-1,-10-2-4,0 0 1,0 0-1,1-1 0,-1 1 1,0-1-1,0-1 0,0 1 1,0-1-1,0 0 0,-1-1 1,1 0-1,0 1 0,-1-2 1,0 1-1,7-6 0,4-5 37,0-1-1,-1-1 0,15-19 1,20-21-68,-39 45-13,0 0 0,0-1-1,-1 0 1,-1-1 0,0 0-1,-1 0 1,11-24 0,-14 29-12,-5 8 5,0 0 0,0 0-1,1-1 1,-1 1 0,0 0 0,0 0 0,0 0-1,0-1 1,0 1 0,1 0 0,-1 0-1,0-1 1,0 1 0,0 0 0,0 0 0,0-1-1,0 1 1,0 0 0,0-1 0,0 1 0,0 0-1,0 0 1,0-1 0,0 1 0,0 0 0,0 0-1,0-1 1,0 1 0,-1 0 0,1 0-1,0-1 1,0 1-6,-1 0 0,1 1 1,0-1-1,-1 0 0,1 0 0,0 1 0,-1-1 0,1 0 0,0 1 0,-1-1 0,1 0 0,0 1 1,0-1-1,-1 1 0,1-1 0,0 0 0,0 1 0,0-1 0,0 1 0,0-1 0,-1 1 0,1-1 0,0 0 1,0 1-1,0-1 0,0 1 0,-1 21-15,0-4-79,-20 104 152,20-97-51,2 43 0,0-19 161,-1-45-145,0 1 1,0-1-1,0 1 0,1-1 1,0 1-1,0-1 1,0 0-1,0 1 1,3 5-1,-2-6 67,0-1 0,0 1 0,1-1-1,-1 1 1,5 4 0,-6-8-37,13-6 113,-8 3-99,-1 0 0,0 0 0,0 0 0,0-1 0,0 1 0,-1-1 1,0 0-1,5-6 0,10-9-21,-2 5-21,131-109 27,-122 104 17,1 1 0,0 2 0,59-26-1,14 11-500,-55 19 310,-39 10 137,1 0 1,-1 0-1,1 1 0,-1 0 1,1 0-1,-1 1 1,1 0-1,-1 0 1,8 1-1,15 0 14,-22-1-97,-20 0-58,0 1 133,0 0 0,0 1 0,0 0 0,1 1 0,-1 1 0,1 0-1,0 0 1,0 1 0,-18 11 0,22-12-50,-8 5 63,1 0 0,-17 13 1,27-18-16,1 0 1,-1 0 0,1 0-1,0 1 1,1 0 0,-1-1-1,1 1 1,0 0 0,0 1 0,-4 9-1,3-3 21,1 0-1,0 0 1,1 1-1,0-1 1,1 0 0,0 1-1,1-1 1,0 1-1,1-1 1,1 0-1,0 1 1,0-1-1,1 0 1,1 0-1,0-1 1,1 1 0,0-1-1,12 21 1,-14-28 18,0-1 0,0 1 1,1 0-1,-1-1 1,1 1-1,0-1 1,0 0-1,0-1 1,0 1-1,0-1 1,1 1-1,-1-1 0,1 0 1,0-1-1,-1 1 1,1-1-1,0 0 1,0 0-1,8 0 1,-7-1-6,-1-1 1,1 1-1,0-1 1,-1 0-1,1 0 1,-1-1-1,1 0 1,-1 0-1,1 0 1,-1 0-1,0-1 1,0 0-1,0 0 1,-1 0-1,1-1 1,-1 1-1,4-6 1,21-23 161,41-66 1,-36 48-157,-17 27-17,-5 4-75,2 1 0,0 0 0,18-17 0,96-80 265,-122 110-234,-1 1 0,1-1 0,0 1 0,8-4 0,-11 6-5,-1 1-1,1 0 0,0 0 0,0 0 1,0 0-1,0 1 0,0-1 0,0 1 1,0 0-1,0-1 0,0 1 0,6 1 1,-8 0 19,0-1 1,1 1 0,-1 0 0,1-1 0,-1 1 0,0 0 0,0 0 0,1 0 0,-1 0-1,0 0 1,0 0 0,0 0 0,0 1 0,0-1 0,0 0 0,-1 1 0,1-1-1,0 0 1,-1 1 0,1-1 0,-1 1 0,1-1 0,-1 1 0,0-1 0,1 3 0,0 6-18,0 1 1,0 16-1,-1-24 29,-2 52 51,-2 1 1,-2 0-1,-3-1 0,-3-1 1,-26 77-1,35-122 0,0 1 1,-1-1 0,0 0-1,-1 0 1,-9 13-1,13-20-25,-1 0 0,1-1 0,-1 1 0,0 0 0,0 0 0,1-1 0,-1 1 0,0-1 0,0 0 0,0 1 0,-1-1 0,1 0 0,0 0 0,0-1 0,-1 1-1,1 0 1,0-1 0,-1 1 0,1-1 0,0 0 0,-1 0 0,1 0 0,-1 0 0,1 0 0,-1 0 0,1-1 0,-5 0 0,4-1-5,0 1-1,0-1 1,0 1-1,0-1 1,1 0 0,-1 0-1,0-1 1,1 1-1,0 0 1,-1-1 0,-2-4-1,-20-33-115,19 29 70,-23-51-44,95 103-309,-48-31 402,1-2 0,0 0 0,0-1-1,30 6 1,82 9 144,-104-18-83,-1-2 1,1-1-1,40-2 1,-58 0-76,1-1 0,-1 1 1,0-1-1,0-1 0,0 0 1,0 0-1,0-1 0,-1 0 1,0 0-1,0-1 0,0 0 1,0-1-1,12-10 0,-2-4-960,18-22 0,-25 27-1056,-1 0 1,13-26 0,-8 9-3114,-1 9 1669</inkml:trace>
</inkml:ink>
</file>

<file path=ppt/ink/ink2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18:20.37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47 81 3072,'-32'4'1867,"27"-4"714,-5 2 3235,15-5-2193,0 2-3300,161-49 4635,-141 44-4901,1 2-1,-1 0 0,1 2 1,45 1-1,-60 2-174,0-1-1,0 0 1,1 0-1,16-3 1,-28 3-6,0 0 0,1 0 0,-1 0 1,0 0-1,1-1 0,-1 1 0,0 0 0,1 0 0,-1 0 0,0 0 0,1 0 1,-1 0-1,0-1 0,1 1 0,-1 0 0,0 0 0,0-1 0,1 1 0,-1 0 1,0 0-1,0-1 0,1 1 0,-1 0 0,0 0 0,0-1 0,0 1 0,0 0 1,0-1-1,1 0 0,0-1-976,3-2-1454</inkml:trace>
</inkml:ink>
</file>

<file path=ppt/ink/ink2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18:20.86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213 95 5888,'-1'-1'198,"-1"1"0,1 0 0,0-1 0,0 1 0,-1 0 1,1 0-1,0 0 0,0 0 0,-1 0 0,1 0 0,0 0 0,0 1 1,-1-1-1,1 0 0,0 1 0,0-1 0,-1 0 0,0 2 0,-20 15 2102,11-7-1271,-2 1-595,0 1 1,1 1-1,1 0 1,0 1-1,0 0 0,1 1 1,1 0-1,-9 21 1,9-15-279,1-1 0,1 1 0,1 0 0,0 0 0,2 1 0,-2 27 0,6-36-53,0-1-1,0 1 0,2 0 1,-1-1-1,2 0 0,0 1 1,0-1-1,1 0 0,0 0 1,8 13-1,-8-17-13,1 1 1,0 0-1,1-1 1,0 0-1,0 0 1,1-1-1,0 1 1,0-2 0,1 1-1,0-1 1,0 0-1,0 0 1,12 5-1,-9-6 98,0-1 0,0 0 1,0-1-1,19 4 0,-25-6-129,0-1 0,0 0 0,0 1 0,0-2 0,0 1 1,0 0-1,0-1 0,0 0 0,0 0 0,0-1 0,0 1 0,0-1 0,6-4 0,-1-1-1,1 0-1,-1-1 1,-1-1-1,0 0 1,0 0-1,-1 0 1,0-1-1,0-1 1,9-18-1,1-5 142,25-66-1,-32 71-98,-1-1 0,-1 0 0,-2 0 0,4-38 0,-10 55-61,0 0 0,-1 0 0,-1 0-1,0 0 1,0 1 0,-2-1 0,1 0 0,-2 1 0,1 0-1,-2 0 1,0 0 0,-11-21 0,11 25-61,0 0 0,-1 1 1,0 0-1,0 0 0,0 0 1,-1 1-1,0-1 0,0 2 0,-14-10 1,15 13-2,1-1 0,-1 1 0,1-1 0,-1 2 0,0-1 0,0 0 0,0 1 0,0 0 0,0 1 0,0 0 0,0-1 0,0 2 0,0-1 0,0 1 0,0 0 0,-8 2 0,-13 6-40,1 1 0,-36 18 0,53-23-286,1 0 0,0 0 0,0 0 0,1 1 0,-1 1 0,1-1 0,1 1 0,-7 8 0,9-10-216,0 1 0,1 0 0,-1 0 1,1 0-1,1 1 0,-1-1 0,1 1 0,0-1 0,1 1 0,0 0 0,-1 11 0,2 26-3476,4-2 1386</inkml:trace>
</inkml:ink>
</file>

<file path=ppt/ink/ink2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18:27.18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23 259 1824,'-1'0'185,"0"0"0,-1 0 1,1 1-1,0-1 0,-15 13 13075,18-18-12802,0 0 0,1 1 0,5-10 0,-4 8-247,61-101 1517,-22 46-1243,-43 61-470,0-1 0,0 1 0,1 0 0,-1-1 0,0 1-1,0-1 1,1 1 0,-1 0 0,0-1 0,1 1 0,-1 0 0,0-1 0,1 1 0,-1 0 0,0 0 0,1-1-1,-1 1 1,1 0 0,-1 0 0,0 0 0,2-1 0,1 10 410,0 1-282,0 0 20,-1 0 0,0 0 1,1 19-1,1 9 128,-3-34-216,2 13 76,0-1 0,1 1 0,1-1 0,1 0 0,11 24 0,-6-19 84,21 27-1,-28-42-167,1 0 0,0-1 0,1 1 0,-1-1 0,1 0 0,0 0 0,0-1 0,12 7 0,-15-10-29,0 0-1,1 0 0,-1 0 0,1 0 0,-1 0 1,1 0-1,-1-1 0,1 0 0,-1 0 1,1 0-1,-1 0 0,1 0 0,0-1 1,-1 1-1,1-1 0,-1 0 0,0 0 1,1-1-1,-1 1 0,4-3 0,0 0 26,0-1 0,0 0 0,0 0 0,0-1 0,-1 0 0,0 0 0,7-9 0,-2 1-71,-1-1 0,0 1 1,-1-2-1,-1 1 1,-1-1-1,0 0 1,-1-1-1,0 1 1,-2-1-1,0-1 0,3-27 1,-7 45 9,1-16-19,1-1-1,1 1 1,5-19 0,-6 31 20,-1 0 0,0 0 0,1-1 0,0 2 0,0-1 1,0 0-1,1 0 0,-1 1 0,1-1 0,0 1 0,0 0 0,0 0 1,0 0-1,1 0 0,-1 1 0,1-1 0,6-3 0,-7 5 55,0 1 1,-1-1-1,1 0 0,-1 1 1,1 0-1,0-1 0,-1 1 0,1 0 1,0 1-1,-1-1 0,1 0 0,0 1 1,-1-1-1,1 1 0,-1 0 0,1 0 1,-1 0-1,1 0 0,-1 0 0,3 3 1,6 3 45,-1 0-1,0 1 1,9 10 0,-4-4-52,0 4 197,-6-6-919</inkml:trace>
</inkml:ink>
</file>

<file path=ppt/ink/ink2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18:27.59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 57 3552,'0'-1'128,"0"0"1,-1 0-1,1 1 0,0-1 1,0 0-1,0 0 0,0 0 1,0 0-1,0 0 0,0 0 1,0 0-1,0 0 0,0 0 1,0 0-1,1 0 1,-1 0-1,0 0 0,1 0 1,-1 0-1,1 0 0,-1 0 1,1 0-1,-1 0 0,1 1 1,0-1-1,-1 0 0,1 0 1,0 1-1,1-2 0,5-11 4177,-1 1-441,-6 12-3727,0-1 0,0 1 0,0 0 1,0 0-1,0 0 0,1-2 1234,-1 2-1234,1 0 0,-1 0 0,0 0 1,0 0-1,0-1 0,0 1 0,1 0 0,-1 0 0,0 0 0,0 0 0,0 0 1,1 0-1,-1 0 0,0 0 0,0 0 0,0 0 0,1 0 0,-1 0 0,0 0 1,0 0-1,1 1-4,-1 0-1,0-1 1,1 1 0,-1 0 0,0 0 0,0-1 0,0 1-1,0 0 1,0 0 0,0 0 0,0-1 0,0 1 0,0 0-1,0 1 1,-1 1 125,-2 63 432,1-39-1206,1 34 1,2-22-3688,-1-23-490,0-7 1787</inkml:trace>
</inkml:ink>
</file>

<file path=ppt/ink/ink2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18:27.96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11 6 4224,'-11'-5'1920,"11"10"-1664,0-1-288,6-1-32,-6 2-2304,8 4 1312</inkml:trace>
</inkml:ink>
</file>

<file path=ppt/ink/ink2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18:28.33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 1 5312,'0'0'1701,"0"0"-1622,0 0 0,0 0-1,0 0 1,-1 0 0,1 0-1,0 0 1,0 0 0,0 0 0,0 0-1,-1 0 1,1 0 0,0 0 0,0 0-1,0 0 1,0 0 0,-1 0-1,1 0 1,0 0 0,0 0 0,0 1-1,0-1 1,0 0 0,0 0 0,0 0-1,-1 0 1,1 0 0,0 1 0,0-1-1,0 0 1,0 0 0,0 0-1,0 0 1,0 0 0,0 1 0,0-1-1,0 0 1,0 0 0,0 0 0,0 0-1,0 1 1,0-1 0,2 8 782,0 1-1,-1-1 1,0 1 0,0 0 0,-1-1 0,0 1 0,-2 12 0,1 8 241,11 129 2679,-10-155-3751,0-1 0,1 1 0,0-1-1,-1 0 1,1 1 0,0-1 0,0 0 0,0 0 0,2 3 0,-3-4-20,0-1 0,1 0 0,-1 0 0,0 1 0,0-1 0,1 0 0,-1 0 0,0 1 0,1-1 0,-1 0 0,0 0 0,1 0 0,-1 1 0,0-1 0,1 0 0,-1 0 0,0 0 0,1 0 0,-1 0 0,1 0 0,-1 0 0,0 0 0,1 0 0,0 0-8,0 0-1,0-1 1,0 1 0,-1-1-1,1 1 1,0-1 0,-1 1-1,1-1 1,0 1 0,-1-1-1,1 0 1,-1 1-1,1-1 1,-1 0 0,1-1-1,58-106-373,-14 20 124,-36 73 246,1-1 0,1 2-1,16-19 1,-26 31 61,0 1 0,0 0 1,1-1-1,-1 1 0,0 0 0,1 0 0,-1 0 1,1 0-1,-1 0 0,1 0 0,-1 1 0,1-1 0,-1 0 1,1 1-1,0-1 0,0 1 0,-1-1 0,1 1 1,0 0-1,-1 0 0,4 0 0,-3 1 1,0-1 0,0 1 1,0 0-1,-1 0 0,1 0 0,0 0 0,-1 0 0,1 0 1,-1 1-1,1-1 0,-1 1 0,0-1 0,0 1 0,1-1 1,-1 1-1,1 1 0,3 7 152,-1 0 1,1 0-1,-2 0 1,1 1-1,2 15 1,3 22-294,5 91 0,-14-114-4555,-4 31 0,4-41 1532</inkml:trace>
</inkml:ink>
</file>

<file path=ppt/ink/ink2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18:28.68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21 146 4160,'-7'-4'176,"6"4"216,-1-1 0,1 0 0,0 1 0,0-1 0,0 0 0,0 0 0,0 0 0,0 0 1,0 0-1,-1-1 0,2 1-156,0 1 0,0-1 1,0 1-1,0-1 1,0 1-1,1-1 1,-1 1-1,0-1 1,0 1-1,0-1 0,1 1 1,-1-1-1,0 1 1,1-1-1,-1 1 1,1 0-1,-1-1 0,0 1 1,1 0-1,-1-1 1,1 1-1,-1 0 1,1-1-1,-1 1 1,1 0-1,-1 0 0,1 0 1,-1 0-1,1-1 1,0 1-1,8-3 514,0-1-1,1 2 0,-1-1 1,1 1-1,10 0 1,7-3 214,239-30 1792,-179 26-2290,269-26 62,86 16-832,-384 20-791,-5 0-6216,-39-1 4592</inkml:trace>
</inkml:ink>
</file>

<file path=ppt/ink/ink2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18:29.53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58 134 5888,'-6'-13'1642,"1"5"4001,4 113 2541,-3 0-5566,-1 102-1842,3-124-712,0 38 59,2-56-64,0-56-171,-5-22-208,-2-17-57,1 0 0,-4-60 0,9 84 352,-1-33-94,1-1 0,2 0 0,7-52 0,33-88 169,-29 139-95,2 1 0,24-49-1,-34 81 87,-1 1 0,2 0 0,-1 0 1,1 0-1,0 1 0,0 0 0,11-10 0,-14 14-16,-1 1 0,1 0 0,0 0 0,0-1 0,0 1 0,1 0 0,-1 0 0,0 1 0,0-1 0,0 0 0,1 1 0,-1 0 0,0-1 0,1 1 0,-1 0 0,0 0 0,1 0 0,-1 0 0,0 1 0,1-1 0,-1 1 0,0-1 0,0 1 0,0 0 0,1 0 0,-1 0 0,0 0 0,0 0 0,0 0 0,3 3 0,2 2 35,-1 0 0,1 0 0,-1 1 0,-1 0-1,1 0 1,-1 0 0,4 9 0,1 1 47,-2 0 0,8 23 0,-13-30-66,0 0-1,-1 0 1,0 0-1,-1 1 0,0-1 1,0 1-1,-1 0 1,-1-1-1,1 1 0,-2-1 1,0 1-1,-4 15 1,4-20-103,0-1 1,0 1 0,-1-1 0,1 0 0,-1 1-1,0-1 1,-1-1 0,1 1 0,-1 0-1,0-1 1,0 0 0,-1 0 0,1 0 0,-1 0-1,1-1 1,-1 0 0,-1 0 0,1 0-1,0 0 1,0-1 0,-1 0 0,0 0 0,-7 1-1,-33 4-439,45-7 508,1 0 1,0-1-1,0 1 1,-1 0-1,1 0 0,0 0 1,-1 0-1,1 0 1,0 1-1,-1-1 1,1 0-1,0 0 0,0 0 1,-1 0-1,1 0 1,0 0-1,-1 0 0,1 1 1,0-1-1,0 0 1,-1 0-1,1 0 1,0 0-1,0 1 0,0-1 1,-1 0-1,1 0 1,0 1-1,0-1 0,3 9 456,16 13 674,-14-17-847,195 193 4089,-138-138-4246,-52-51-231,-5-3-110,0-1 0,0 0 0,0 0 1,1-1-1,0 0 0,0 0 0,0 0 1,12 5-1,-17-9 45,0 1 0,0-1 0,0 0 0,-1 1 0,1-1 0,0 0 1,0 0-1,0 0 0,0 0 0,0 1 0,0-1 0,0-1 0,0 1 0,0 0 0,-1 0 1,1 0-1,0 0 0,0-1 0,0 1 0,0 0 0,0-1 0,-1 1 0,1-1 0,0 1 1,0-1-1,0 1 0,-1-1 0,1 1 0,0-1 0,-1 0 0,1 1 0,-1-1 0,1 0 1,0-1-1,12-14-2547</inkml:trace>
</inkml:ink>
</file>

<file path=ppt/ink/ink2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18:30.45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18 40 4480,'-16'2'16513,"14"-1"-15811,8-3 4134,12-2-4506,-10 2 93,104-24 471,-91 22-857,-1 2-1,1 0 1,30 2-1,-7 4 622,-10 0-2193,-10-3-7054,-24 20-7325</inkml:trace>
</inkml:ink>
</file>

<file path=ppt/ink/ink2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18:30.82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 25 8384,'-6'7'4890,"27"-5"2603,89-3-1201,54-8-8818,-151 7-722,26-8 1,3 0-6354,-17 9 4428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03:47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72 9216,'-61'-16'4192,"52"11"-3648,9 2-224,4 3-288,1-6 480,4 3-288,5-6-288,10 0 0,1 1-192,8 4 128,-10-4-2336,1 8 1376</inkml:trace>
</inkml:ink>
</file>

<file path=ppt/ink/ink2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18:31.96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30 223 3808,'-14'12'2133,"12"-11"-813,-3-2 1920,-4 5 133,15-9-421,2-4-2292,92-87 2227,-95 92-2806,0-1 0,0 1 0,1 0 0,-1 1 1,1-1-1,0 1 0,0 0 0,12-3 0,-17 6-67,0 0 1,0 0-1,0 0 0,-1 0 0,1 0 0,0 0 0,0 0 0,0 1 1,0-1-1,0 0 0,-1 1 0,1-1 0,0 1 0,0-1 0,-1 1 0,1-1 1,0 1-1,-1-1 0,1 1 0,0-1 0,-1 1 0,1 0 0,-1 0 1,1-1-1,-1 1 0,1 0 0,-1 0 0,1 1 0,10 27 440,-10-25-400,3 11 165,-2 1 1,1 0 0,-2-1-1,0 24 1,-1-20-19,1 1 0,5 24 0,-3-27-26,3 14 85,2-1 0,20 56 0,-27-83-219,1 0 1,-1 1-1,1-1 1,0 0-1,0 0 1,0-1-1,0 1 1,1 0 0,-1-1-1,1 1 1,0-1-1,-1 0 1,4 2-1,-4-3-18,0 0 0,0-1-1,0 1 1,0-1 0,-1 1-1,1-1 1,0 0 0,0 0 0,0 0-1,0 0 1,0 0 0,0 0-1,0-1 1,0 1 0,0-1-1,-1 1 1,1-1 0,0 0 0,0 1-1,0-1 1,-1 0 0,1 0-1,-1 0 1,1 0 0,-1-1 0,2-1-1,12-9 62,-2-2 0,0 0-1,14-19 1,31-51-162,-51 74 45,35-53 100,63-131 0,-100 183 90,0 0 1,0 1-1,1 0 1,8-11-1,-12 19-71,0-1 1,1 1-1,-1-1 0,0 1 0,1 0 0,-1 0 1,1 0-1,0 1 0,0-1 0,0 0 0,-1 1 1,1 0-1,1 0 0,-1 0 0,0 0 1,0 0-1,0 1 0,0-1 0,4 1 0,5 0-64,-1 1-1,1 0 0,-1 1 1,1 1-1,-1-1 0,0 2 1,19 7-1,-23-7-397,1-2-1,0 1 1,10 1-1,-14-3-514,1-1 0,-1 1 0,0-1-1,0-1 1,5 1 0,24-4-8207,-19 7 5322</inkml:trace>
</inkml:ink>
</file>

<file path=ppt/ink/ink2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18:33.14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51 42 4224,'-3'0'-6,"-27"-2"3208,30 2-2982,-1 0 0,0 0 0,1 0 0,-1 0 0,0 0 0,0 0 0,1 0-1,-1 0 1,0 1 0,1-1 0,-1 0 0,1 0 0,-1 1 0,0-1 0,1 1 0,-1-1 0,1 0 0,-1 1 0,1-1 0,-1 1 0,1-1 0,-1 1 0,1-1 0,-1 1 0,1-1 0,0 1 0,-1 0 0,1-1 0,0 1-1,0 0 1,-1-1 0,1 1 0,0 0 0,0-1 0,0 2 0,12 13 7019,-5-9-6814,-5-5-301,0 1 0,1-1-1,-1 0 1,0 0 0,1 0 0,0 0 0,-1 0 0,1 0-1,-1-1 1,1 1 0,0-1 0,4 0 0,39-1 621,-31 0-476,24-3 111,0-2 0,44-12 0,-22 5-59,24-3-131,-1 3 0,2 4 0,-1 4 0,136 9-1,-182 1-130,0 1 0,65 20-1,-102-25-104,35 9-643,-34-10 206,-1 1-1,1-1 1,0 0-1,0 0 1,0 0-1,0 0 1,-1 0 0,1-1-1,0 1 1,5-2-1,1-3-1612</inkml:trace>
</inkml:ink>
</file>

<file path=ppt/ink/ink2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18:33.69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 26 6048,'0'-1'212,"-1"0"-1,1 1 1,-1-1 0,1 0-1,0 0 1,0 1 0,-1-1 0,1 0-1,0 0 1,0 0 0,0 1-1,0-1 1,0 0 0,0 0-1,0 0 1,0 0 0,0 1 0,0-1-1,1 0 1,-1 0 0,0 1-1,1-1 1,-1 0 0,0 0 0,1 1-1,-1-1 1,1 0 0,-1 1-1,1-1 1,-1 0 0,1 1 0,4-2 3823,-5 3-3946,3 6 2267,0 19-513,5 165 1416,21 153-945,-6-123-3243,-22-213 728,-2 17-2018,2-18-2866,4-24-342,1-5 1513,2-2 1306</inkml:trace>
</inkml:ink>
</file>

<file path=ppt/ink/ink2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18:34.24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16 206 4992,'-12'-18'1589,"11"17"-1488,1 1 1,0-1-1,-1 0 0,1 0 0,-1 0 0,1 0 1,0 1-1,0-1 0,0 0 0,-1 0 0,1 0 1,0 0-1,0 0 0,0 0 0,0 0 0,1 1 1,-1-1-1,0 0 0,0 0 0,0 0 0,1 0 1,0-1-1,11-15 2828,-6 8-1775,-2 3-724,1-1 0,-1 1 0,1-1 0,0 1 0,1 1 0,0-1 0,-1 1 0,10-6 0,-2 3 17,-1 1 0,2 0 0,22-8 0,-3 4 170,-1 2 0,2 1 0,-1 2 0,1 1-1,61 0 1,-85 5-510,0 0 0,0 1 0,-1 0-1,1 1 1,-1 0 0,10 4 0,-16-5-79,-1 0 1,0-1-1,1 1 1,-1 1-1,0-1 1,1 0-1,-1 0 1,0 1-1,0 0 1,0-1 0,0 1-1,0 0 1,-1 0-1,1 0 1,0 0-1,-1 0 1,0 0-1,1 0 1,-1 1 0,0-1-1,0 0 1,0 1-1,-1-1 1,1 1-1,0-1 1,-1 1-1,1 2 1,-2 2-33,0 0 0,0 1 1,0-1-1,-1 0 0,0-1 1,0 1-1,-1 0 0,0-1 0,0 1 1,-1-1-1,-6 10 0,-1-1-303,-1-2-1,1 1 1,-21 16-1,14-15-18,-1 0-1,0-2 1,-34 18 0,-65 22-65,117-53 419,-5 2-47,1 1 1,-1-1 0,1 1 0,-7 5 0,11-8 41,0 0 0,1 1 0,-1-1 0,1 1 1,-1-1-1,0 1 0,1-1 0,-1 1 0,1 0 1,-1-1-1,1 1 0,0 0 0,-1-1 0,1 1 1,0 0-1,-1-1 0,1 1 0,0 0 0,0 0 0,-1-1 1,1 1-1,0 0 0,0 0 0,0-1 0,0 1 1,0 0-1,0 0 0,0 0 0,1-1 0,-1 1 0,0 0 1,0-1-1,0 1 0,1 0 0,-1 0 0,1-1 1,-1 1-1,0 0 0,1-1 0,-1 1 0,1-1 0,0 2 1,11 9 626,0-1 0,1 0 1,1 0-1,16 9 1,-11-8-229,20 14 435,119 80 1750,-134-87-2460,-1 1-1,0 2 1,-2 0 0,25 32-1,-16-18-1491,-7-13-5325,-23-22 6486,0 1 1,1-1 0,-1 0-1,0 0 1,0 1 0,0-1-1,1 0 1,-1 0-1,0 1 1,0-1 0,1 0-1,-1 0 1,0 0 0,1 0-1,-1 1 1,0-1 0,0 0-1,1 0 1,-1 0 0,0 0-1,1 0 1,-1 0 0,0 0-1,1 0 1,-1 0-1,0 0 1,1 0 0,-1 0-1,0 0 1,1 0 0,-1 0-1,0 0 1,1 0 0,-1 0-1,0 0 1,1-1 0,-1 1-1,0 0 1,1 0 0,-1 0-1,0-1 1,0 1-1,1 0 1,-1 0 0,0-1-1,0 1 1,0 0 0,1 0-1,-1-1 1,8-3-3566</inkml:trace>
</inkml:ink>
</file>

<file path=ppt/ink/ink2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18:43.92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144 1 1408,'-9'7'2969,"8"-5"-2729,0-1 0,1 0 0,-2 0 0,1 0 0,0 0 0,0 0 1,0 0-1,0 0 0,-1 0 0,1 0 0,0 0 0,-2 0 0,-4 1 326,1-1 0,-1 1 0,1 1-1,0-1 1,-12 8 0,15-8-389,0 0 0,0 1 0,0 0 0,0 0 0,0 0 1,1 0-1,-1 0 0,1 0 0,0 1 0,0-1 0,-3 8 0,-2 8 244,1 1 0,0 0 1,1 0-1,2 1 0,-3 26 0,5 106 626,2-80-536,-1 24 174,3 286 1025,-2-52-828,-1-178 785,100-160-1555,56-1 331,-132 7-482,39-7 0,-40 4 9,37-1-1,1 8 106,-2-6-30,-34 1 20,24 1 1,7 3-22,-21-1-37,48 6 1,-13 3 237,137 1 0,-199-16 258,-8 5-503,0 0-1,0 0 1,0 0 0,0 0-1,0 0 1,0 0-1,0 0 1,-1 0 0,1 0-1,0 0 1,0 0-1,0 0 1,0 0 0,0 0-1,0 0 1,0 0-1,-1-1 1,1 1 0,0 0-1,0 0 1,0 0-1,0 0 1,0 0-1,0 0 1,0 0 0,0 0-1,0 0 1,0 0-1,-1 0 1,1-1 0,0 1-1,0 0 1,0 0-1,0 0 1,0 0 0,0 0-1,0 0 1,0 0-1,0-1 1,0 1 0,0 0-1,0 0 1,0 0-1,0 0 1,0 0 0,0 0-1,0 0 1,0-1-1,0 1 1,0 0 0,0 0-1,0 0 1,0 0-1,0 0 1,0 0 0,1 0-1,-1 0 1,0-1-1,0 1 1,0 0 0,0 0-1,0 0 1,0 0-1,0 0 1,0 0 0,0 0-1,0 0 1,1 0-1,-1 0 1,-1 0 4,1-1-1,0 1 1,0 0-1,-1 0 1,1 0 0,0 0-1,0-1 1,-1 1-1,1 0 1,0 0 0,0 0-1,-1-1 1,1 1-1,0 0 1,0 0 0,0-1-1,-1 1 1,1 0-1,0-1 1,0 1 0,0 0-1,0-1 1,0 1-1,0 0 1,0-1 0,0 1-1,0 0 1,0-1-1,0 1 1,0 0 0,0-1-1,1-11-33,-1 8 40,1 1 0,-1-1 0,0 0 1,-1 1-1,1-1 0,0 1 0,-1-1 0,0 1 0,-2-6 0,-1-7 1,-12-160 79,12 94-228,2 60 123,0 6 59,1 0 0,2-26 1,0-39-179,-1 51 49,-7-36 272,-2-1-518,6 50 349,3 15-17,-1 0 1,1 0 0,-1 0 0,1 0 0,0 0-1,0 0 1,0 0 0,0-1 0,0 1 0,1-2-1,0-3-17,0 1-1,-1 0 0,1-1 1,-1 1-1,-1-1 0,-1-10 0,-9-37-119,9 48 133,-4-12 46,5 15-43,-1 0-1,1 0 0,0 0 0,1 0 1,-1 0-1,0-1 0,1-3 1,-1-10-14,-5-26 1,4 30 10,0 1 0,1-1-1,0 0 1,1-13 0,1 16-36,-1 1-1,-3-20 1,2 20 16,0 0-1,0 0 1,1-1 0,2-10-1,-1 7-18,-1-1-1,-1-22 0,0-18-137,1 50 170,0 0 0,1 0 0,-1-1 0,1 1-1,0 0 1,1 0 0,-1 0 0,4-7-1,-3 9-55,0 1-50,-2-6 32,0 7 77,0-1 0,1 1 0,-1 0 0,0 0 1,0 0-1,0-1 0,0 1 0,0 0 0,0 0 0,0 0 1,0 0-1,0-1 0,0 1 0,0 0 0,1 0 0,-1 0 1,0 0-1,0 0 0,0 0 0,0-1 0,0 1 1,1 0-1,-1 0 0,0 0 0,0 0 0,0 0 0,0 0 1,1 0-1,-1 0 0,0 0 0,0 0 0,0 0 1,0 0-1,1 0 0,-1 0 0,0 0 0,11 2-88,-9-1 72,0-1 0,0 1-1,-1 0 1,1 0 0,0 0-1,-1 0 1,1 0 0,-1 0-1,0 0 1,1 1 0,-1-1-1,1 2 1,1 1 34,0-1 0,-1 1 0,1-1 1,0 0-1,0 0 0,5 3 0,-5-3 12,0 0 0,0-1 0,0 1 1,0 1-1,0-1 0,2 4 0,7 14-116,-5-9 42,0 1 0,10 25 1,-11-23 94,0 0 0,13 20 0,-11-22-57,-1 1 0,0-1 0,6 21 0,-3-7 101,2-1 1,0 0-1,2 0 1,23 32-1,-30-50-57,0 0-1,0 0 0,1-1 1,0 1-1,1-2 0,-1 1 1,15 7-1,5 4-65,-13-8 39,1-1 0,21 8 0,-16-7 102,3 1-55,-6-4-130,20 13 0,12 6 279,-38-21-194,0 1 0,0 0 0,-1 0-1,15 13 1,-18-13 10,0-1-1,12 7 1,-4-2 33,-5-3 34,-2-2-53,-1 0 1,1 1 0,-1 0 0,0 1-1,11 12 1,-7-6-26,18 16 1,23 10 346,-48-34-367,1 0 0,-1 1 0,0 0 0,7 9 0,21 31-166,-29-39 214,1 0 1,1-1-1,-1 0 1,12 10-1,7 9 50,-14-16-78,0 0-1,0-1 1,1 0-1,0 0 1,1-1-1,-1-1 1,21 8-1,8 6 19,34 12-188,-64-26 191,0-1 1,0-1 0,1 0-1,-1 0 1,1-1 0,0-1-1,0 1 1,0-2 0,1 0-1,15 0 1,-10 0 38,-1 1 1,32 7-1,-16-3-64,-21 0 34,-10-5-35,0-1 0,-1 1 0,1-1 1,0 1-1,0-1 0,0 1 0,0-1 0,0 1 1,0-1-1,0 0 0,0 1 0,1-1 1,-1 0-3,-1 0 1,1 0-1,0 0 1,-1 0-1,1 0 1,-1 0-1,1 0 1,0 1-1,-1-1 1,1 0 0,-1 0-1,1 1 1,-1-1-1,1 0 1,0 1-1,4 2 47,-3-3-4,10 3-25,-1 0 1,0 1-1,14 6 1,-17-7 8,1 1-1,0-2 1,0 1 0,14 1 0,5 2 59,-17-4-102,1-1 0,-1 0 0,1-1 1,-1 0-1,0-1 0,1 0 1,12-3-1,-5 1 121,28 0 0,-23 2-7,46-7 0,-47 6-138,0 0 0,41 3 0,-13 1 168,75 0-105,-102-3 81,10 0 95,33 4-219,-62-2 81,1-1 0,0 1 0,0 0 0,9 3 0,18 4 57,32-2-1385,-70-13-4465</inkml:trace>
</inkml:ink>
</file>

<file path=ppt/ink/ink2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18:45.27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26 1 576,'-4'0'9994,"2"3"-9669,1 0 0,-1 0 0,1 0 0,-1 0-1,1 0 1,0 0 0,0 0 0,1 0 0,-1 0 0,1 0-1,-1 4 1,-1 5 33,-1 5-92,1 1 0,1 0 0,1 0-1,0 0 1,1 0 0,1 0 0,1 0-1,9 30 1,-1-12 176,1 0 0,3-1 0,20 38 0,-31-66-299,1 0-1,-1 0 1,1 0-1,1-1 1,-1 1-1,1-1 1,0-1-1,0 1 1,13 8 0,-16-13-110,-1 0 1,0 1 0,0-1 0,1 0 0,-1 0 0,0-1 0,1 1 0,-1 0 0,1-1 0,-1 1 0,1-1 0,-1 0 0,1 0 0,0 0 0,-1 0 0,1-1 0,-1 1 0,1-1 0,-1 1 0,0-1 0,1 0 0,-1 0 0,1 0 0,-1 0 0,0 0 0,0 0 0,0-1 0,0 1 0,0-1 0,0 0 0,0 1 0,0-1 0,-1 0 0,1 0 0,-1 0 0,2-3 0,8-12 154,0-1 0,-2 0 1,12-32-1,16-63 156,-31 91-225,-5 21-140,6-22 251,7-43 1,-13 60-539,0 0 1,-1 0 0,0-1-1,0 1 1,0 0 0,-1-1-1,0 1 1,0 0 0,-1 0-1,1 0 1,-5-10 0,0 3-1379</inkml:trace>
</inkml:ink>
</file>

<file path=ppt/ink/ink2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18:48.62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0 229 1056,'29'1'3430,"-19"0"-2987,0-1-1,0 0 0,17-2 1,12-5 19,0 2 1,0 1 0,76 4-1,276 5 783,-239-6-143,-152 1-1086,0 0 0,0 0-1,1 0 1,-1 0 0,0 0 0,0 0 0,1 0-1,-1 0 1,0 0 0,1 0 0,-1 0 0,0 0-1,0 0 1,1 0 0,-1 0 0,0-1 0,0 1 0,1 0-1,-1 0 1,0 0 0,0 0 0,0-1 0,1 1-1,-1 0 1,0 0 0,0-1 0,0 1 0,0 0-1,0 0 1,1 0 0,-1-1 0,0 1 0,0-1-1,-3-10 248,2 9-196,-1-1-1,1 1 0,-1-1 1,0 1-1,0 0 0,0 0 1,0 0-1,-4-3 0,-38-25 1500,-56-48-1,98 77-1531,1 0-1,-1-1 1,0 1 0,1-1 0,-1 0 0,1 1-1,-1-1 1,1 0 0,0 0 0,0 0 0,0 0-1,0 0 1,0 0 0,0 0 0,-1-4-1,3 4-26,-1 1 0,0 0 0,0-1-1,1 1 1,-1 0 0,1 0 0,-1 0-1,1-1 1,0 1 0,-1 0 0,1 0-1,0 0 1,0 0 0,0 0 0,0 0-1,0 0 1,0 0 0,0 0 0,0 1-1,0-1 1,0 0 0,0 1 0,0-1-1,2 0 1,3-1-7,-1 0 1,0 0-1,1 0 0,0 1 0,-1 0 0,1 0 1,0 1-1,0-1 0,-1 1 0,1 0 0,0 1 0,0 0 1,10 2-1,-4 0 134,0 1-1,0 0 1,-1 1 0,0 0 0,16 9-1,-16-7 65,-1 0-1,1 1 0,-1 0 1,0 0-1,15 18 0,-23-23-107,0 0-1,0 0 1,0 0 0,0 0-1,0 0 1,-1 0-1,1 1 1,-1-1 0,0 0-1,0 1 1,0 0-1,0-1 1,-1 1 0,1-1-1,-1 1 1,0 0 0,0-1-1,-1 1 1,1-1-1,-1 1 1,1-1 0,-1 1-1,0-1 1,-3 7-1,2-5-117,-1 1 0,1-2 0,-1 1 0,0 0 0,0 0 0,0-1 0,0 0 0,-1 0 0,0 0 0,0 0-1,0 0 1,0-1 0,-1 0 0,-8 5 0</inkml:trace>
</inkml:ink>
</file>

<file path=ppt/ink/ink2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18:49.26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63 3552,'1'1'6773,"4"9"-5624,0 0 1,-1 0-1,0 0 0,0 1 1,3 21-1,4 59 776,-6-40-1024,-4-7-184,-1-28-308,0-16 28,1-7 272,4-9-524,0 0 0,-1 0-1,2-25 1,-3 21 132,2-26 131,-4 31-252,1 1-1,5-24 1,-1 14 25,-4 13 10,1 0 0,1 0 0,6-16 0,-9 24-134,1 1 1,-1 0 0,0 0-1,1-1 1,0 1-1,-1 0 1,1 0 0,0 0-1,0 1 1,0-1-1,0 0 1,0 1 0,0-1-1,1 1 1,-1 0-1,0 0 1,1 0 0,-1 0-1,1 0 1,3 0-1,1 0-17,-1 1-1,1 0 0,-1 1 0,0 0 0,1 0 0,-1 0 1,0 1-1,0 0 0,0 0 0,0 0 0,8 5 0,26 8 139,-38-15-477,-1 0 0,1 0 0,-1 1 0,1-1 0,-1 0-1,1-1 1,0 1 0,-1 0 0,2-1 0,5-3-5543</inkml:trace>
</inkml:ink>
</file>

<file path=ppt/ink/ink2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18:50.50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39 4480,'0'-12'1664,"0"16"-1312,5-13 1376,1 5-1120,-3-1 416,2 2-640,1-1-352,2-1-32,3 5-1312,-3 5 736,6-10-2880</inkml:trace>
</inkml:ink>
</file>

<file path=ppt/ink/ink2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18:50.89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10 3488,'14'3'1568,"5"-3"-1344,-10 0 640,2 5-512,-3-5 128,6 0-288,-5-5-160,7 5-64,-7-3-672,5 6 384</inkml:trace>
  <inkml:trace contextRef="#ctx0" brushRef="#br0" timeOffset="1">325 13 3232,'25'-12'1472,"-11"17"-1280,-4-5 1152,-1 0-768,5-5-96,0 5-288,0 0-288,0 0 32,2 0-1664,-2 0 960,0 5-1952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03:47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28 300 9312,'-28'-30'4192,"42"30"-3616,0-9 640,5 6-768,34-15 959,8 1-799,42-8 192,7 4-480,13-8-32,-10 4-192,15-10 0,-15 11-32,10-6-320,-15 14 128,-8 2-6015,-14 11 3359</inkml:trace>
</inkml:ink>
</file>

<file path=ppt/ink/ink2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18:51.23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25 4384,'33'5'2016,"14"-17"-1760,-28 3 64,4 9-224,2-8-3072,-3 8 1632</inkml:trace>
</inkml:ink>
</file>

<file path=ppt/ink/ink2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18:55.94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15 9 5312,'-14'-9'2400,"14"13"-2080,0-8-2976,5 4 2176</inkml:trace>
</inkml:ink>
</file>

<file path=ppt/ink/ink2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18:56.33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11 22 2560,'-10'0'1152</inkml:trace>
  <inkml:trace contextRef="#ctx0" brushRef="#br0" timeOffset="1">195 15 5216,'-23'-14'2368,"12"23"-2048,8-9-960</inkml:trace>
</inkml:ink>
</file>

<file path=ppt/ink/ink2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18:56.69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20 13 5056,'-19'-4'2304,"19"8"-2016,0-8-768,5 4 192</inkml:trace>
  <inkml:trace contextRef="#ctx0" brushRef="#br0" timeOffset="1">393 6 4736,'-9'0'2144,"4"-5"-1856</inkml:trace>
</inkml:ink>
</file>

<file path=ppt/ink/ink2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18:57.29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 4 7296,'-5'5'3328,"19"-10"-2912,-14 2-352,5 6-128,-2-3-1664,3 0 960,4 0-3136,4 0 2176</inkml:trace>
</inkml:ink>
</file>

<file path=ppt/ink/ink2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18:57.68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33 9 8128,'-24'-9'3680,"20"18"-3168,-1-9-864,10 0 96</inkml:trace>
  <inkml:trace contextRef="#ctx0" brushRef="#br0" timeOffset="1">477 65 8896,'-19'0'4032,"30"-9"-3520,-11 4-704,0-4-1440,5 9 992</inkml:trace>
</inkml:ink>
</file>

<file path=ppt/ink/ink2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18:58.04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20 89 8384,'-20'0'3808,"26"-8"-3328,-6 4-224,0 8-256,0-8-1216,0-5-2752,8 6 2464</inkml:trace>
  <inkml:trace contextRef="#ctx0" brushRef="#br0" timeOffset="1">394 35 8736,'-14'-14'3936,"14"2"-3424,0 8-352,3 4-192,-3-5-192,0 10 128,0-10-1568,6 5 896</inkml:trace>
</inkml:ink>
</file>

<file path=ppt/ink/ink2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19:13.46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30 68 3552,'0'-1'57,"0"1"0,0-1 0,0 1 1,0-1-1,-1 1 0,1-1 0,0 1 0,0 0 0,-1-1 0,1 1 1,0-1-1,0 1 0,-1 0 0,1-1 0,0 1 0,-1 0 1,1 0-1,-1-1 0,1 1 0,0 0 0,-15-1 12204,10-1-8983,1 2-1839,5 2-231,-1-2-1169,0 0 0,0-1 0,0 1 0,0 0 0,0 0-1,-1 0 1,1 0 0,0 0 0,0-1 0,0 1 0,0 0 0,0 0 0,0 0 0,0-1 0,0 1 0,0 0 0,0 0 0,0 0-1,0 0 1,0-1 0,0 1 0,0 0 0,0 0 0,0 0 0,0 0 0,0-1 0,0 1 0,1 0 0,-1 0 0,0 0 0,0 0-1,0 0 1,0-1 0,0 1 0,0 0 0,0 0 0,1 0 0,-1 0 0,0 0 0,0 0 0,0-1 0,7-5 116,-7 6-68,4-3-2,0 0 0,1 0 0,-1 0 1,0 1-1,1-1 0,0 1 0,-1 0 0,1 1 0,0-1 0,0 1 0,0 0 0,6-1 0,10 0-25,31 1 1,-52 1-61,63-1 213,91-10 1,-138 9-205,-1 1 0,18 2 0,-8-1-26,-23 0-52</inkml:trace>
</inkml:ink>
</file>

<file path=ppt/ink/ink2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19:13.83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21 84 4064,'-20'0'11716,"33"0"-8617,4-1-1733,0-1-1,19-4 0,7-1-399,118-11 178,68-8-1350,-163 15-3276,-13 2-4337,-33 6 1462,3 2 2080</inkml:trace>
</inkml:ink>
</file>

<file path=ppt/ink/ink2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19:14.46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 9 7296,'-5'-9'9530,"5"24"-6862,0-7-2195,8 147 2578,-3 66-1238,-4-94-1276,-1-73-284,-7 39 109,4-78-663,3-15 256,0 1 0,-1-1-1,1 1 1,0 0 0,0-1-1,0 1 1,-1 0-1,1-1 1,0 1 0,0 0-1,0-1 1,0 1 0,0 0-1,0-1 1,0 1 0,1-1-1,-1 1 1,0 0 0,0-1-1,1 2 1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03:48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185 579 3808,'12'-22'2528,"-10"15"1744,-48 9-950,39-2-3335,1 2-1,0-1 1,0 1 0,0-1-1,0 2 1,0-1 0,1 1-1,-1 0 1,0 0 0,1 0-1,-6 5 1,4-2 15,1 0 1,0 1-1,-1-1 1,2 1-1,-1 0 1,1 0-1,-7 14 1,8-13 36,1 0 1,0-1-1,0 2 1,1-1 0,0 0-1,0 0 1,1 1 0,-1 8-1,2-11 27,0 0-1,0 0 1,1-1-1,0 1 0,0 0 1,0-1-1,1 1 1,-1-1-1,2 1 1,-1-1-1,0 0 0,4 6 1,-2-7 17,-1 1 1,1-1 0,0 0-1,0 0 1,0-1-1,0 1 1,0-1 0,1 0-1,0 0 1,-1-1-1,1 1 1,0-1 0,0 0-1,1-1 1,-1 1-1,0-1 1,1 0 0,6 1-1,-8-2-9,0 0 0,0 1-1,0-2 1,0 1 0,0 0-1,0-1 1,0 0 0,0 0-1,0 0 1,0 0 0,0-1-1,-1 1 1,1-1 0,0 0-1,-1 0 1,0-1 0,1 1-1,-1-1 1,0 1 0,0-1-1,0 0 1,-1 0 0,1 0-1,-1-1 1,3-3 0,0-2 46,-1-1 1,0 1 0,0-1-1,-1 0 1,-1 0-1,3-20 1,-4 23-112,-1 1 1,1-1-1,-1 1 1,-1-1-1,1 1 0,-1 0 1,-1-1-1,1 1 1,-1 0-1,0 0 1,0 0-1,-1 0 0,-3-6 1,3 7-124,-1 0-1,0-1 1,0 2 0,0-1 0,0 0 0,-1 1 0,0 0 0,0 0 0,-6-3-1,10 6 94,-5-2-111,1-1-1,-2 1 0,1 0 0,0 0 0,0 1 0,-1 0 1,0 0-1,1 1 0,-14-2 0,7 5-276,13-2 399,0 0 0,0 0 0,1 0 0,-1 0 0,0 0 0,0 1 0,0-1 0,0 0 0,0 0 0,0 0 0,0 0 0,0 0 0,0 0 0,0 0-1,0 0 1,0 0 0,0 1 0,0-1 0,0 0 0,0 0 0,0 0 0,0 0 0,0 0 0,0 0 0,0 0 0,0 0 0,0 1 0,0-1 0,0 0 0,0 0-1,0 0 1,0 0 0,0 0 0,0 0 0,0 0 0,0 0 0,0 0 0,0 1 0,0-1 0,0 0 0,12 2 207,1-1 1,0-1 0,0 0-1,0 0 1,-1-1 0,1-1-1,0 0 1,-1-1 0,16-5-1,-13 2-49,0 1-1,-1-2 1,0 0 0,-1 0-1,0-2 1,0 1-1,15-14 1,-17 11-64,1-1-1,-2 0 1,0-1 0,0 0-1,8-16 1,-1-3 118,14-35 1,22-89 229,-39 107-331,-7 24-69,-5 16-116,1-1-1,0 1 1,1-1 0,4-8 0,-8 18 65,0 0 0,0-1 0,0 1 1,0 0-1,0 0 0,0 0 1,0-1-1,0 1 0,1 0 0,-1 0 1,0 0-1,0-1 0,0 1 0,0 0 1,0 0-1,0 0 0,1 0 0,-1 0 1,0-1-1,0 1 0,0 0 0,0 0 1,1 0-1,-1 0 0,0 0 0,0 0 1,0 0-1,1 0 0,-1 0 1,0-1-1,0 1 0,0 0 0,1 0 1,-1 0-1,0 0 0,0 0 0,1 1 1,2 8-338,-3 23 165,0-25 143,-19 536 85,7-413 163,-45 197 0,50-300-35,-13 33 0,16-51-58,0-1 0,0 0 0,0-1-1,-1 1 1,0-1 0,0 0 0,-12 13-1,14-18-46,0 0 0,0 0 0,0 0-1,0 0 1,0 0 0,0-1-1,0 1 1,-1-1 0,1 0 0,-1 0-1,1 0 1,-1-1 0,1 1 0,-1-1-1,1 0 1,-1 1 0,1-2 0,-1 1-1,1 0 1,-1-1 0,1 0-1,-1 1 1,1-1 0,-7-3 0,8 3-40,0 0 0,1 0 0,-1 0 1,1 0-1,-1 0 0,1 0 0,-1 0 0,1 0 1,0 0-1,0-1 0,-1 1 0,1-1 1,0 1-1,0-1 0,0 1 0,1-1 0,-1 1 1,-1-4-1,1 1 3,0 0 0,1 1 1,-1-1-1,1 0 0,0 0 0,0 0 0,0 0 0,1-5 1,1-1-6,1 0 1,0 0-1,0 1 1,1-1-1,8-15 1,-1 6 1,1 1-1,1 0 1,1 1 0,0 0 0,2 1 0,-1 1 0,2 0 0,0 1 0,1 1 0,0 1 0,1 0-1,0 2 1,1 0 0,0 1 0,0 1 0,1 1 0,0 0 0,1 2 0,-1 1 0,1 0-1,0 2 1,0 0 0,0 2 0,0 0 0,25 4 0,13 2-1960,-30-4-1795,-1 3 1112</inkml:trace>
</inkml:ink>
</file>

<file path=ppt/ink/ink2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19:14.80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10 0 8896,'5'0'9631,"-5"9"-8767,0 0-32,0-1-480,-5-4-384,5-1 0,-6-3-128,6 6 64,-3-6-2336,6 0 1344</inkml:trace>
</inkml:ink>
</file>

<file path=ppt/ink/ink2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19:15.25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43 60 9312,'-28'-7'2981,"13"-1"1994,19 11-1977,39 0 1343,-20-1-3932,-1-1 0,43-3 0,89-22-74,31-4-158,-72 29-241,-113-1 58,1 0 0,0-1 1,-1 1-1,1 0 0,0 0 1,-1 0-1,1 0 0,0 1 1,0-1-1,-1 0 0,1 0 1,0 0-1,-1 1 0,1-1 0,-1 0 1,1 0-1,0 1 0,-1-1 1,1 1-1,-1-1 0,1 0 1,-1 1-1,1-1 0,-1 1 1,1 0-1,-1-1 0,1 1 1,-1-1-1,0 1 0,1 0 0,-1-1 1,0 1-1,1-1 0,-1 1 1,0 0-1,0 1 0,0 1-4,0 0 0,0 1 0,-1-1 1,0 1-1,1-1 0,-3 5 0,0 1 50,-2 9 67,-1-1 0,0 0 0,-13 22 1,-31 45 300,15-28-210,-114 165 441,107-160-1006,29-45-17,-3 6-1407,8-6-2872,7-12 2455</inkml:trace>
</inkml:ink>
</file>

<file path=ppt/ink/ink2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19:15.84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553 0 6816,'-11'1'9275,"8"7"-7015,-27 63 797,4-8-1868,2-15-750,-3-2 1,-2-1-1,-1-1 1,-41 44 0,14-26-342,-123 101 0,164-147-455,-10 7-1415,25-22 1032,0 0 0,-1 0 0,0 0 0,1 0 1,-1 0-1,0 0 0,1 0 0,-1 0 0,0-1 0,0 1 0,-3 0 1</inkml:trace>
</inkml:ink>
</file>

<file path=ppt/ink/ink2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19:16.19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12 17 8480,'-12'-10'2730,"13"10"-2677,-1 0-1,0 0 0,0 0 1,0 0-1,0 0 0,1 0 1,-1 0-1,0 0 1,0 0-1,0 0 0,0 0 1,0 0-1,1 0 0,-1 0 1,0 0-1,0 0 0,0 0 1,0-1-1,0 1 0,1 0 1,-1 0-1,0 0 0,0 0 1,0 0-1,0 0 1,0 0-1,0-1 0,0 1 1,0 0-1,0 0 0,0 0 1,1 0-1,-1 0 0,0-1 1,0 1-1,0 0 0,0 0 1,0 0-1,0 0 0,0-1 1,0 1-1,0 0 1,0 0-1,0 0 0,0 0 1,0-1-1,0 1 0,-1 0 1,1 0-1,0 0 0,0 0 1,0 0-1,0-1 0,0 1 1,0 0-1,0 0 0,0 0 1,0 0-1,-1 0 1,7 3 682,-1 0 0,0 1 1,0 0-1,0 0 1,0 0-1,5 7 1,3 3 275,19 18 735,41 56 0,20 45-535,18 23-778,-48-67-430,-39-50-5344,-14-34-627,-6-3 3659</inkml:trace>
</inkml:ink>
</file>

<file path=ppt/ink/ink2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19:16.59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 3 9056,'-1'-3'6411,"2"4"-6013,-1-1 1,1 0-1,0 1 1,-1-1-1,1 1 0,-1-1 1,1 1-1,-1-1 1,1 1-1,0-1 0,-1 1 1,0 0-1,1 0 1,8 21 770,-2 0 0,-1 0 0,6 36 0,2 69-418,-13-123-685,9 269 1083,-10-157-8432,0-82 2479</inkml:trace>
</inkml:ink>
</file>

<file path=ppt/ink/ink2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19:20.67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284 4 1728,'-9'-4'8512,"8"4"-8272,1 1 1,-1-1 0,0 0 0,0 1-1,1-1 1,-1 0 0,0 1 0,1-1-1,-1 1 1,1-1 0,-1 1 0,1 0-1,-2 0 1,-12 14 1874,-31 23 0,31-28-1673,1 1 1,0 1 0,-18 22-1,10-6 49,2 1-1,-29 60 1,39-69-250,1 0 0,1 0 0,1 1 0,1 0-1,-5 41 1,9-56-194,0 0 0,1 1-1,0-1 1,1 0 0,-1 0 0,1 0-1,0 0 1,1 0 0,0 0-1,0 0 1,0 0 0,0 0-1,1-1 1,0 1 0,0-1 0,1 0-1,-1 0 1,1 0 0,0 0-1,0-1 1,1 0 0,-1 0 0,1 0-1,0 0 1,0-1 0,1 1-1,-1-1 1,1-1 0,-1 1-1,1-1 1,0 0 0,6 1 0,8 2 78,0-2 0,0 0 1,0-2-1,0 0 0,0-1 1,1-1-1,-1-1 0,0-1 1,0 0-1,-1-2 0,1 0 1,-1-1-1,33-16 0,-45 18-89,1 0-1,-1 0 0,0-1 1,-1 0-1,1 0 1,-1 0-1,0-1 1,-1 0-1,1-1 0,-1 1 1,0-1-1,-1 0 1,6-9-1,-1-1-2,-1 0 1,0 0-1,-1 0 0,-1-1 0,-1 0 1,0-1-1,-2 1 0,0-1 0,-1 1 1,0-1-1,-2 0 0,0 0 0,-1 0 1,-1 1-1,-1-1 0,-7-25 1,9 39-24,-1 0 1,0 0 0,-1 0-1,1 0 1,-1 0 0,0 1-1,0-1 1,0 1 0,0 0-1,-1 0 1,0 0 0,0 0-1,0 1 1,0-1-1,-1 1 1,1 0 0,-1 0-1,0 1 1,-9-4 0,-2 2-6,-1 0 0,1 1-1,-1 1 1,0 1 0,0 0 0,0 1 0,-23 3 0,-6 4-697,-63 17 1,90-19-1613,9 0 645</inkml:trace>
</inkml:ink>
</file>

<file path=ppt/ink/ink2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19:22.77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5 121 5312,'-5'-6'16559,"25"-10"-15631,6 0-913,0 1-1,1 2 1,1 1-1,0 1 1,1 1-1,48-9 1,-73 18-12,0 1-1,1-1 1,-1 1 0,0 0 0,1 0 0,-1 0 0,0 1 0,1-1-1,-1 1 1,7 2 0,-10-2-3,1 0 0,-1-1 0,1 1 0,-1 0 0,1 0 0,-1 0 0,0 0 0,0 0 0,1 1 0,-1-1 0,0 0 0,0 0 0,0 1 0,0-1 0,0 1 0,-1-1 0,1 1 0,0-1 0,-1 1 0,1-1 1,-1 1-1,1 0 0,-1-1 0,0 1 0,0 0 0,0-1 0,0 1 0,0 0 0,0 2 0,-1 1 15,0-1 1,0 0 0,0 0-1,0 1 1,-1-1 0,0 0 0,0 0-1,0-1 1,0 1 0,0 0-1,-6 5 1,-3 3 48,-22 19 0,20-19 30,-9 7 26,-1-1-1,0-1 1,-1-1-1,-27 14 1,26-16 61,-24 19 0,24-16 283,25-17-452,0 0 0,0 1 0,0-1 0,0 0 1,1 0-1,-1 0 0,0 0 0,0 1 0,0-1 0,0 0 0,0 0 0,1 0 0,-1 0 0,0 0 0,0 1 0,0-1 0,0 0 0,1 0 0,-1 0 0,0 0 0,0 0 0,0 0 1,0 0-1,1 0 0,-1 0 0,0 0 0,0 0 0,0 0 0,1 0 0,-1 0 0,0 0 0,0 0 0,0 0 0,1 0 0,-1 0 0,0 0 0,0 0 0,0 0 0,1-1 1,11 1 198,172-16 1165,-89 12-1593,-53 4-2937,-27 0-2897,0 0-2484,-6 0 5063</inkml:trace>
</inkml:ink>
</file>

<file path=ppt/ink/ink2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19:23.14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 5568,'-1'1'12761,"2"7"-13043,5 40 3719,-2-16-2548,0 132 1061,-4-129-2002</inkml:trace>
</inkml:ink>
</file>

<file path=ppt/ink/ink2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19:28.61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956 9 4064,'9'-8'9616,"-23"17"-6385,-80 70-1332,71-60-1680,2 1 0,0 2 0,-21 27 0,-49 75 292,63-82-335,-17 20 327,-2-1 0,-59 57 0,16-29 76,-86 90 170,144-141-531,0 1-1,3 1 0,-25 45 0,49-77-149,4-6-59,-1 0-1,0 1 0,1-1 0,-1 1 0,1-1 0,0 1 0,0 0 0,0 0 0,0-1 0,1 1 0,-1 0 0,1 0 0,0 0 0,-1 0 1,2 5-1,-1-8-30,0 0 1,0 1 0,0-1 0,0 0 0,0 0 0,1 0-1,-1 1 1,0-1 0,0 0 0,0 0 0,0 1 0,1-1-1,-1 0 1,0 0 0,0 0 0,1 0 0,-1 0 0,0 1-1,0-1 1,1 0 0,-1 0 0,0 0 0,0 0 0,1 0 0,-1 0-1,0 0 1,0 0 0,1 0 0,-1 0 0,0 0 0,1 0-1,-1 0 1,14-4-800,12-13-1857,2-5-3295,37-23 0,-31 27 3088</inkml:trace>
</inkml:ink>
</file>

<file path=ppt/ink/ink2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19:29.25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490 1 4160,'-15'2'12506,"-24"10"-10271,-230 63 533,254-71-2790,11-3 20,0 0 0,0 0 0,0 0 1,1 0-1,-1 1 0,0 0 1,1-1-1,-6 5 0,9-6 3,0 0-1,-1 0 0,1 1 0,0-1 0,0 0 1,0 0-1,-1 0 0,1 1 0,0-1 0,0 0 1,0 0-1,0 0 0,-1 1 0,1-1 1,0 0-1,0 0 0,0 1 0,0-1 0,0 0 1,0 1-1,0-1 0,0 0 0,0 0 0,0 1 1,0-1-1,0 0 0,0 0 0,0 1 0,0-1 1,0 0-1,0 1 0,0-1 0,0 0 1,0 0-1,0 1 0,0-1 0,1 0 0,-1 0 1,0 1-1,0-1 0,0 0 0,0 0 0,1 0 1,-1 1-1,0-1 0,0 0 0,1 0 0,-1 0 1,0 0-1,0 1 0,1-1 0,15 6 41,-14-5-34,45 12 117,3 1-47,93 38-1,-122-38 50,-20-14-116,0 1-1,-1-1 1,1 1 0,0-1-1,0 1 1,-1 0-1,1-1 1,-1 1 0,1 0-1,0 0 1,-1 0-1,0 0 1,1-1 0,-1 1-1,1 0 1,-1 0-1,0 0 1,0 0 0,0 0-1,1 0 1,-1 0-1,0 1 1,-1 0 49,0 1-1,-1-1 1,1 0 0,0 0-1,-1 0 1,1 0 0,-1 0-1,0 0 1,0 0-1,0-1 1,0 1 0,0 0-1,0-1 1,0 0 0,0 1-1,-1-1 1,1 0 0,0 0-1,-4 1 1,-7 2 97,-1 0 0,-16 2 0,26-5-112,-31 6-74,0-2 0,0-2 0,0-1-1,0-1 1,-47-6 0,77 4-565,1 0-1,-1 0 1,1 0 0,-1-1-1,1 1 1,0-1 0,-6-4-1,10 6 519,-1 0-1,1 0 0,0 0 0,0 0 1,0 0-1,-1-1 0,1 1 0,0 0 1,0 0-1,0 0 0,0 0 0,-1 0 1,1 0-1,0-1 0,0 1 0,0 0 0,0 0 1,0 0-1,0 0 0,-1-1 0,1 1 1,0 0-1,0 0 0,0 0 0,0-1 1,0 1-1,0 0 0,0 0 0,0 0 1,0-1-1,0 1 0,0 0 0,0 0 1,0 0-1,0-1 0,0 1 0,0 0 0,0 0 1,0 0-1,0-1 0,0 1 0,0 0 1,1 0-1,-1 0 0,0 0 0,0-1 1,0 1-1,0 0 0,0 0 0,0 0 1,1 0-1,-1 0 0,0-1 0,0 1 1,0 0-1,1 0 0,-1 0 0,0 0 1,0 0-1,0 0 0,1 0 0,7-5-1836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03:50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481 30 2912,'1'-1'176,"0"0"0,0 0 0,0 1 0,-1-1 0,1 0 0,0 0 0,0 0 0,-1 0-1,1 0 1,0 0 0,-1 0 0,1-3 0,0 3 58,-1 0-1,0 0 1,1 0-1,-1 0 1,1 1-1,0-1 1,-1 0-1,1 0 1,0 0-1,-1 0 0,1 1 1,1-2-1,-2 2-157,1-1 0,-1 1 0,0 0 0,1 0 0,-1 0 0,0-1 0,1 1 0,-1 0 0,0 0 0,1 0-1,-1 0 1,0 0 0,1-1 0,-1 1 0,0 0 0,1 0 0,-1 0 0,1 0 0,-1 0 0,0 0 0,1 0-1,-1 0 1,0 0 0,1 1 0,-1-1 0,1 0 0,-1 0 0,0 0 0,1 0 0,-1 1 0,0-1-1,1 0 1,-1 0 0,0 0 0,0 1 0,1-1 0,-1 0 0,1 1 0,-1 0 93,1 1-1,0 0 1,0 0 0,-1-1-1,1 1 1,-1 0 0,0 0-1,1-1 1,-1 3 0,1 7 266,-1 0-1,-2 13 1,1-8-200,-2 1 1,0 0-1,-1-1 0,0 1 0,-2-1 1,0 0-1,-1-1 0,-12 23 1,6-17 0,-14 28 311,-4-1 0,-64 80 0,89-122-431,-1 1-1,0-1 1,0 0 0,0 0-1,-1 0 1,0-1 0,0-1 0,0 1-1,-17 5 1,21-9-67,-1 0-1,1-1 0,-1 1 1,0-1-1,1 0 1,-1 0-1,1 0 1,-1-1-1,1 0 0,-1 0 1,1 0-1,-1 0 1,1-1-1,0 1 1,0-1-1,0 0 1,0-1-1,0 1 0,0-1 1,0 1-1,-3-5 1,-3-1 26,2-1-1,-1 0 1,1 0 0,0-1 0,1 0 0,-12-21-1,12 18-48,0 0-1,1 0 1,1-1 0,0 0-1,-3-15 1,7 25-49,1 0 0,-1 0 1,1 0-1,0 0 1,0 0-1,0 1 1,0-1-1,1 0 1,0 0-1,0 0 0,0 1 1,0-1-1,0 0 1,1 1-1,-1-1 1,1 1-1,0-1 1,0 1-1,1 0 0,-1 0 1,1 0-1,-1 0 1,1 0-1,5-3 1,-3 2-63,1 0 0,0 1 0,0-1 0,0 1 0,0 1 0,0-1 0,0 1 0,1 0 0,12-2 0,-9 3 25,1 1 0,-1-1 0,1 2 0,-1-1 1,19 5-1,-5 1 111,1 1-1,-1 1 1,-1 1 0,33 19 0,-39-19 105,-2 0 0,1 2 1,-1 0-1,-1 1 0,0 0 0,23 28 0,-17-15 64,-1 1 0,-2 0 0,17 35 0,-24-44 104,18 25 0,-18-29 42,-10-13-390,0 0 0,1 1 0,-1-1 0,0 0 0,0 0 0,1 0 0,-1 0 0,0 1 0,1-1 0,-1 0 0,0 0 0,0 0 0,1 0 0,-1 0 0,0 0 0,1 0 0,-1 0 0,0 0 0,1 0 0,-1 0 0,0 0 0,1 0 0,-1 0 0,0 0 0,1 0 0,-1 0 0,0-1 0,1 1 1,-1 0-1,0 0 0,1 0 0,-1 0 0,0-1 0,0 1 0,1 0 0,-1 0 0,0-1 0,0 1 0,0 0 0,1 0 0,-1-1 0,0 1 0,0 0 0,0-1 0,0 1 0,13-20-4449,-9 13 2902,6-8-3810,3 3 1760</inkml:trace>
</inkml:ink>
</file>

<file path=ppt/ink/ink2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19:29.78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 54 4480,'0'0'37,"0"0"1,0 0-1,0 0 1,0 0-1,0 0 1,-1 0-1,1 0 1,0 0-1,0 0 1,0 0-1,0 0 1,0 0-1,0 0 1,0 0-1,0 0 1,0 0-1,0 0 1,0 0-1,0 0 1,-1 0-1,1 0 1,0 0-1,0 0 1,0 0-1,0 0 1,0 0-1,0 0 1,0 0-1,0 0 1,0 0-1,0 1 1,0-1-1,0 0 1,0 0-1,0 0 1,0 0-1,0 0 1,0 0-1,0 0 1,-1 0-1,1 0 1,0 0 0,0 0-1,0 0 1,0 1-1,0-1 1,0 0-1,0 0 1,0 0-1,0 0 1,0 0-1,0 0 1,0 0-1,0 0 1,1 0-1,-1 0 1,0 0-1,1 10 2355,-1-8-2038,1 0 0,-1-1 0,1 1 0,0 0 0,0 0 0,0-1 0,0 1 0,0 0 1,0-1-1,0 1 0,2 1 0,28 25 2819,-29-27-3041,0 0 0,0 0 0,-1 0 1,1 0-1,0 0 0,0 0 0,0-1 0,0 1 1,1-1-1,-1 1 0,0-1 0,0 0 0,0 0 0,0 0 1,0 0-1,0 0 0,0 0 0,1-1 0,-1 1 1,0-1-1,0 0 0,0 1 0,0-1 0,2-2 1,1 1-62,-1 0 0,0 0 1,0 0-1,0-1 1,0 0-1,-1 0 1,1 0-1,-1 0 0,1-1 1,2-4-1,-5 6-44,1-1-1,-1 1 1,0 0-1,0-1 1,0 1-1,0-1 0,-1 1 1,1-1-1,-1 1 1,1-1-1,-1 1 1,0-1-1,0 0 0,0 1 1,-1-1-1,1 0 1,-1 1-1,0-5 1,0 6 12,0-1 0,1 0 0,-1 0 0,0 1 0,0-1 0,0 0 0,0 1 0,-1-1 0,1 1 0,0-1 0,0 1 0,-1 0 0,1-1 0,-1 1 0,0 0 0,1 0 0,-1 0 0,0 0 0,1 1 0,-1-1 0,0 0 0,0 1 0,0-1 0,-2 1 0,0-1 56,0 1 1,1 0 0,-1 1 0,0-1 0,0 1 0,1-1-1,-1 1 1,0 0 0,1 0 0,-1 1 0,1-1 0,-1 1-1,1 0 1,0 0 0,0 0 0,-1 0 0,2 1 0,-6 4-1,3-2 14,1-1 0,0 1 0,0 0 0,1 0 0,0 1 0,0-1 0,0 1 0,0 0-1,1-1 1,-3 12 0,3-7 74,1 0-1,0 1 0,0-1 1,1 1-1,1-1 0,0 0 1,0 1-1,1-1 1,3 13-1,0-9 4,0 0 0,1 0-1,0 0 1,1-1 0,15 23 0,-20-33-168,-1-1 0,1 0 1,0 1-1,0-1 0,0 0 1,0 0-1,0 0 0,0 0 0,0 0 1,1-1-1,-1 1 0,1-1 1,0 1-1,-1-1 0,1 0 0,0 0 1,-1 0-1,1 0 0,0-1 1,0 1-1,0-1 0,0 0 0,0 0 1,0 0-1,0 0 0,0 0 0,2-1 1,16-7-1457,-1 0 1,-1-1-1,1-1 1,-2-1-1,32-25 0,4-1-5493,-20 20 3742</inkml:trace>
</inkml:ink>
</file>

<file path=ppt/ink/ink2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19:30.17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212 1 8064,'-11'3'9155,"-2"13"-5622,0-2-2376,-44 26 1126,0-2-962,50-32-1157,0-1 0,0 1-1,1 1 1,0-1 0,-7 12-1,11-15-116,0-1-1,1 1 1,-1 0-1,1 0 1,0 0-1,0 0 1,0 0-1,0 0 1,0 0-1,1 0 1,-1 0-1,1 0 1,0 0-1,0 0 1,0 1-1,0-1 1,1 0-1,-1 0 1,1 0-1,0 0 1,0 0-1,0 0 1,0 0-1,3 5 1,1-1-32,-1 0 0,1 0-1,1-1 1,-1 1 0,1-1 0,0 0 0,1-1 0,-1 1-1,1-1 1,0-1 0,1 1 0,-1-1 0,1 0 0,0-1-1,0 0 1,0 0 0,0-1 0,0 0 0,0 0 0,1-1-1,-1 0 1,17-1 0,3-3-1133,0-1 0,46-14 0,-55 13 414,70-19-5158</inkml:trace>
</inkml:ink>
</file>

<file path=ppt/ink/ink2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19:57.97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 66 1984,'-23'8'16287,"23"-22"-15044,8 13-1083,1 0 0,11-4 0,-11 1-119,1 0-1,0 1 1,-1 0-1,16-2 1,-16 3-53,28-4 320,1 0 0,1 3 1,46 1-1,-62 2-36,1-1 0,-1-1 0,27-6 0,-35 6-256,-8 1-17,0 0 1,0 1-1,10 0 0,-1 4-2652,-12-3 1739</inkml:trace>
</inkml:ink>
</file>

<file path=ppt/ink/ink2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19:58.71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84 41 3648,'0'-2'389,"0"0"0,0 0 0,1 0 0,-1 0 0,1 0 0,-1 0 0,1 0 0,0 0 0,0 0 0,0 0 0,0 1 0,0-1 0,0 0 0,0 0 0,1 1 0,1-3 0,-2-2 3885,-1 10-3732,-5 45 949,0-14-1057,-32 241 1671,36-269-2071,-36 176 819,31-160-784,-2 13-37,7-11-1349,15-25-9653</inkml:trace>
</inkml:ink>
</file>

<file path=ppt/ink/ink2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19:59.37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253 0 4064,'0'1'6202,"-1"3"-5833,1 0-1,-1 0 0,0 0 1,0 0-1,0 0 0,0 0 1,-1-1-1,-3 7 0,-20 31 1049,6-11-607,-36 63 176,38-63-670,-2 0 0,-1-2 0,-31 36 0,34-41-3,15-20-134,0 1 0,0-1 0,0 0 0,-1 0 0,-3 3 0,14-8 248,0-1 1,0 1 0,0 0-1,11 0 1,31-8-476,-15 3 82,0 2 0,69-2 0,-18 2-66,3 0-3152,-80 4 1151,-1 0 0,0 0 0,0-1 0,13-4 0,-3 1-1103</inkml:trace>
</inkml:ink>
</file>

<file path=ppt/ink/ink2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19:59.82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 11 5216,'-7'-10'1696,"-1"10"-255,5 1-339,7-1 2019,7 19-385,-9-7-2224,1 0 0,-1 1 0,-1-1 0,0 1 0,-1 18 0,0-17-406,-1-6-46,1 0 0,-1 0 0,0 0 0,0 0 0,-1 0 0,0 0 0,-5 11 0,6-17-64</inkml:trace>
</inkml:ink>
</file>

<file path=ppt/ink/ink2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20:00.18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 5 6400,'0'-1'150,"0"1"1,0 0-1,-1 0 1,1-1-1,0 1 1,0 0-1,0 0 1,-1-1-1,1 1 1,0 0-1,0 0 1,-1 0-1,1-1 0,0 1 1,-1 0-1,1 0 1,0 0-1,-1 0 1,1 0-1,0 0 1,-1-1-1,1 1 1,0 0-1,-1 0 1,1 0-1,0 0 1,-1 0-1,1 0 1,0 0-1,-1 1 1,1-1-1,-1 0 1,0 12 5918,2-4-6545,-1 144 4295,-2-126-3442,2-25-524,0-1 0,0 1 0,0 0 0,0-1 0,-1 1 0,1 0 0,0-1 0,0 1 0,0 0 0,-1-1 0,1 1 0,0-1 0,-1 1 0,1 0 0,0-1 0,-1 1 0,1-1 0,-1 1 0,1-1 0,-1 1 0,1-1 0,-1 1 0,1-1 0,-1 0 0,0 1 0,1-1 0,-2 1 0,6-1-1436</inkml:trace>
</inkml:ink>
</file>

<file path=ppt/ink/ink2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20:00.57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7 226 4640,'0'0'159,"-1"0"0,1 0 0,0 0 0,-1 0 0,1 0 0,0 0 0,0-1 0,-1 1 1,1 0-1,0 0 0,-1 0 0,1-1 0,0 1 0,0 0 0,-1-1 0,1 1 0,0 0 0,0 0 0,0-1 0,-1 1 0,1 0 1,0-1-1,0 1 0,0 0 0,0-1 0,0 1 0,0 0 0,0-1 0,0 1 0,0 0 0,0-1 0,0 1 0,0-1 0,8-11 4891,-4 8-5674,8-10 1258,2 0 0,-1 0 0,2 2-1,0 0 1,24-15 0,-37 26-565,0 0 1,0 0-1,0 0 1,0 0-1,1 0 0,-1 0 1,0 1-1,0 0 1,1-1-1,-1 1 1,0 0-1,1 0 0,-1 0 1,0 0-1,1 0 1,-1 1-1,0-1 1,0 1-1,4 1 0,-1 0 151,0 1-1,0 0 0,0 0 0,-1 0 0,1 1 0,-1 0 0,4 4 0,-7-7-160,-1-1 0,1 1-1,0 0 1,0-1 0,0 1 0,0 0 0,0-1 0,0 1-1,0-1 1,0 0 0,0 1 0,0-1 0,0 0-1,0 1 1,0-1 0,0 0 0,0 0 0,0 0-1,0 0 1,0 0 0,0 0 0,0 0 0,0 0-1,0-1 1,0 1 0,0 0 0,0-1 0,0 1 0,2-1-1,1-2 98,0 0-1,0 1 0,0-2 0,0 1 1,3-4-1,1-1-131,8-7-86,-2 0 0,25-36 0,-36 48-13,-1 0-422,0 1 0,0 0 0,0-1 0,1 1 0,-1 0 0,6-3 1,-7 4-122,0 0 1,0 0 0,1 1 0,-1-1 0,1 1 0,-1-1 0,0 1 0,1 0-1,-1 0 1,3-1 0,9 4-2497</inkml:trace>
</inkml:ink>
</file>

<file path=ppt/ink/ink2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20:02.83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157 11 2816,'-3'1'686,"1"0"-1,-1 0 1,0 0 0,0 0-1,0 0 1,1 1 0,-1 0-1,1-1 1,-1 1 0,1 0 0,0 0-1,-7 8 8169,11-8-8775,1 0 1,0 0-1,0-1 0,0 1 0,0-1 0,0 0 1,0 0-1,0 0 0,1 0 0,-1-1 1,0 1-1,0-1 0,4 0 0,7 0 71,-1-1-1,14-3 1,9 0-156,56-10-211,-15 1 503,-22 5-242,-34 5-52,41-3-1,-43 8 34,-15 3 139,-8 5-108,-79 97-72,-63 83 358,111-150-169,-1-2-1,-65 53 0,75-73 24,-1-1 0,-1-1 0,-44 19 0,70-34-156,1-1 1,-1 0 0,1 1-1,-1-1 1,0 0-1,1 0 1,-1 0-1,-3 0 1,-1 0 202,40 5 178,45-7-327,98-14-1,-175 16-90,156-20 559,-147 19-553,-8 0-28,0 1 0,0-1 0,0 1 0,0 0 0,0 0 0,0 0-1,5 1 1,-2 0-2390,18-18-16269</inkml:trace>
</inkml:ink>
</file>

<file path=ppt/ink/ink2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20:03.19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 1 8640,'-15'7'2784,"15"-7"-2715,0 0 0,-1 1 1,1-1-1,0 1 0,0-1 1,-1 0-1,1 1 0,0-1 1,0 0-1,-1 1 0,1-1 1,0 1-1,0-1 0,0 1 1,0-1-1,0 1 0,0-1 1,0 0-1,0 1 0,0-1 1,0 1-1,0-1 0,0 1 1,0-1-1,0 1 0,0-1 1,1 1-1,1 36 5355,8 14-3825,-9-44-1273,1 3-323,0 0-1,-1 0 1,-1 0 0,0 0-1,0 0 1,-1 0 0,-2 12-1,0-15-2464,-8-11-7011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2:53:34.5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33 148 7232,'-33'0'3264,"33"3"-2848,6-3 1760,7 5-1280,24-10 1056,10 2-1121,39-15-191,5 2-384,12-13-96,-8 8-96,9-13-1120,-14 5 609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03:51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17 3488,'-16'3'1087,"6"-1"879,2-2 2703,33-2 3548,28-7-7630,-22 4-47,-7 3-437,0 0 0,30 3 0,-29 0 6,45-5 1,-46 4-94,-9 1-2000,-5-1 789</inkml:trace>
</inkml:ink>
</file>

<file path=ppt/ink/ink2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20:03.57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25 25 7456,'-16'-10'2421,"8"5"1041,14 3-2705,6 0-67,1 0 0,-1 0 0,1 1 0,17 1 0,61 4 828,-78-2-1221,0 0 0,1 1 0,-1 1 0,22 8 0,-30-9-92,-1-1-1,0 0 1,0 1 0,0 0 0,0 0 0,0 0 0,0 0-1,-1 1 1,4 4 0,-6-7-142,0 1 0,0-1 0,0 0 0,0 1-1,-1-1 1,1 0 0,-1 1 0,1-1 0,-1 1 0,1-1 0,-1 1-1,0 0 1,1-1 0,-1 1 0,0-1 0,0 1 0,0 0-1,0-1 1,-1 1 0,1-1 0,0 1 0,-1-1 0,1 1 0,-1-1-1,1 1 1,-1-1 0,0 1 0,0-1 0,0 0 0,1 1 0,-1-1-1,-2 2 1,0-1-49,1 1-1,-1-1 0,0 0 1,0 0-1,0 0 0,0 0 1,-1-1-1,1 1 0,0-1 0,-1 0 1,1 0-1,0 0 0,-1 0 1,0-1-1,-4 1 0,-6-1-666,0 0 0,-21-3 0,11 0-966,16 3 56,-1-1 0,1-1 0,-9-1 0,10 1-350</inkml:trace>
</inkml:ink>
</file>

<file path=ppt/ink/ink2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20:04.46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115 156 4992,'-1'-1'155,"1"1"0,0 0 0,-1 0 0,1 0 0,0 0 0,-1 0 0,1 0 0,0 1 0,-1-1 0,1 0 0,0 0 0,-1 0 0,1 0 0,0 0 0,-1 0 0,1 0 0,0 1 0,0-1 0,-1 0 0,1 0 0,0 0 0,0 1 0,-1-1 0,1 0 0,0 0 0,0 1 0,0-1 0,0 0 0,-1 1 0,1-1 0,0 0 0,0 0 0,0 1 0,0-1 0,0 0 0,0 1 0,0-1 0,3 14 3933,-2-12-3931,0 0 0,0 0 1,0-1-1,1 1 0,-1-1 0,1 1 0,-1-1 0,1 1 0,-1-1 1,1 0-1,0 0 0,0 0 0,0 0 0,-1 0 0,1 0 0,3 1 0,3 0 167,0 1 0,15 1 0,-7-2-151,-1 0-1,0-2 1,0 0 0,0-1 0,0 0 0,0-1-1,0-1 1,22-6 0,-29 7-177,-1-1 0,1 0 0,0-1 0,-1 1 0,1-2 0,-1 1 0,0-1 0,-1 0 0,1 0 0,-1 0 0,0-1 0,0 0 0,-1-1 0,0 1-1,0-1 1,0 0 0,3-7 0,-6 9-43,0 0 0,0 0 0,-1 0 1,0 0-1,0 0 0,0 0 0,0-7 0,-1 10 39,0 0 0,0 0 1,0 1-1,0-1 0,-1 0 1,1 0-1,0 0 0,-1 0 1,1 1-1,-1-1 0,0 0 1,0 1-1,1-1 0,-1 0 1,0 1-1,-1-1 0,1 1 0,0-1 1,0 1-1,-1 0 0,1-1 1,0 1-1,-4-2 0,1 1-18,-1 0 0,1 1-1,-1-1 1,0 1 0,1 0-1,-1 0 1,0 0 0,0 1-1,0 0 1,0 0 0,1 0-1,-1 0 1,0 1 0,0 0-1,0 0 1,-5 2 0,-8 3 99,1 1-1,0 1 1,-15 10 0,27-15-50,-24 15 262,1 1 1,0 1-1,2 2 0,1 0 1,0 2-1,2 1 0,-24 31 1,42-49-144,0 0 1,0 0 0,1 0-1,0 1 1,-5 12 0,8-17-105,0-1 1,0 1 0,0 0-1,1 0 1,-1 0 0,1-1-1,0 1 1,0 0 0,0 0-1,0 0 1,0 0 0,1 0-1,-1-1 1,1 1 0,0 0-1,0 0 1,0-1 0,0 1-1,0-1 1,1 1 0,1 2-1,-1-3 4,-1-1 1,1 1-1,0 0 0,0 0 0,0-1 0,1 0 1,-1 1-1,0-1 0,1 0 0,-1 0 0,0 0 1,1 0-1,4 0 0,37 5 383,-35-6-379,122 6 399,-110-6-1088,1-1 1,-1-2-1,0 0 0,22-6 1,-37 7-51,0 0 0,0-1 0,-1 1 1,1-1-1,-1 0 0,0 0 0,0-1 0,0 0 1,0 0-1,0 0 0,-1 0 0,0-1 1,0 1-1,0-1 0,0 0 0,-1 0 0,0-1 1,0 1-1,2-7 0,3-28-3776</inkml:trace>
</inkml:ink>
</file>

<file path=ppt/ink/ink2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20:05.10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 31 7808,'-3'0'558,"3"0"-496,0 0-1,0-1 1,0 1 0,0 0-1,1 0 1,-1 0-1,0 0 1,0 0-1,0 0 1,0 0-1,0-1 1,0 1-1,0 0 1,0 0-1,0 0 1,0 0-1,0 0 1,0 0 0,0-1-1,0 1 1,0 0-1,0 0 1,0 0-1,0 0 1,0 0-1,0 0 1,0-1-1,0 1 1,0 0-1,-1 0 1,1 0-1,0 0 1,0 0-1,0 0 1,0 0 0,0-1-1,0 1 1,0 0-1,0 0 1,0 0-1,-1 0 1,1 0-1,0 0 1,0 0-1,0 0 1,0 0-1,0 0 1,0 0-1,-1 0 1,1 0 0,0 0-1,0 0 1,0 0-1,0 0 1,0 0-1,0 0 1,-1 0-1,1 0 1,0 0-1,2-2 463,1 0-1,-1 0 0,0 1 1,1-1-1,-1 1 0,1-1 0,0 1 1,0 0-1,-1 0 0,6-1 1,-1 0-282,0 0 0,1 0 0,12 0 0,-14 2-177,-1 0-1,1 0 1,-1 1 0,0-1-1,1 1 1,7 3-1,-12-3-32,0-1 0,1 1 0,-1-1 0,0 1 0,0 0 0,0-1 0,0 1 1,0 0-1,-1 0 0,1 0 0,0 0 0,0 0 0,0 0 0,-1 0 0,1 0 0,-1 0 0,1 0 0,-1 0 0,1 0 0,-1 0 0,1 1 0,-1-1 0,0 0 0,0 0 0,0 0 0,0 1 0,0-1 0,0 0 1,0 0-1,0 1 0,0-1 0,-1 2 0,-1 7 222,-1 0 0,-1-1 0,1 1 1,-1-1-1,-1 0 0,0 0 0,0 0 1,-8 9-1,6-8-142,6-9-95,1-1 0,-1 1 0,1 0 1,-1 0-1,0-1 0,1 1 0,0 0 1,-1 0-1,1 0 0,-1 0 0,1-1 1,0 1-1,0 0 0,-1 0 0,1 0 1,0 0-1,0 0 0,0 0 0,0 0 1,0 0-1,0 0 0,0 0 0,1 0 1,-1 0-1,0-1 0,0 1 0,1 0 1,-1 0-1,1 0 0,-1 0 0,1 0 1,-1-1-1,1 1 0,0 1 0,2 0 37,0 0-1,0-1 0,0 1 0,0-1 0,1 1 1,-1-1-1,0 0 0,6 1 0,27 5-583,-24-5-949,0 0 0,15 5 0,-23-5 682,1-1-1,-1 2 0,0-1 1,0 0-1,0 1 0,0 0 1,0 0-1,0 0 0,4 5 1,15 19-5075</inkml:trace>
</inkml:ink>
</file>

<file path=ppt/ink/ink2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20:06.51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11 117 4480,'-2'-1'486,"2"1"-440,0 0 0,0 0 1,-1 0-1,1 0 0,0 0 0,0-1 1,0 1-1,0 0 0,-1 0 0,1 0 1,0 0-1,0 0 0,0 0 0,-1 0 1,-4 2 4698,8-1-3941,0-1-1,0 1 1,0-1 0,0 1-1,-1 0 1,6 2 0,-5-1-515,0-1 1,0 0 0,0 0-1,0 0 1,0-1-1,6 1 1,128 8 2814,-66-5-2717,-45-2-82,47-1 0,37-19 436,-32 4-431,30-5-209,61-7-431,-121 21 280,-13 1 141,0 2 0,40 2 1,98 2-259,-93-3 286,41 0-87,210 5-75,-221-4 181,111-14 0,-154 8-163,85-8 58,261-9 40,90 29 1794,-313 0-1355,-180-6-1316,17 0 496,-22-1-3403,-37-16-13380</inkml:trace>
</inkml:ink>
</file>

<file path=ppt/ink/ink2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20:08.38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 0 5824,'-4'5'10692,"9"6"-10457,-1-1 720,-1 2-516,-1 0 0,-1 0 0,0 18 0,0-1-40,1 254 1307,-3-149-1252,1-7 522,20-159-1355,-2 10 341,0 1 0,2 1 0,0 0 0,1 1 0,1 2-1,27-18 1,-43 31 54,0 1 0,0 0-1,0 0 1,0 0 0,0 0-1,0 1 1,1 0 0,-1 0-1,1 1 1,8-1-1,-12 2 50,1 0-1,0 0 1,-1 1-1,1-1 1,0 1-1,-1 0 1,1 0-1,-1 0 1,1 0-1,-1 0 0,0 1 1,1 0-1,-1 0 1,0 0-1,0 0 1,0 0-1,0 0 1,-1 1-1,6 5 1,2 6 204,-1 0 1,0 0 0,11 28 0,-16-34-245,-2-2-319,1 1 1,-1-1 0,0 1-1,0 0 1,-1-1 0,1 11-1,-2-17 218,0 0-1,0 0 0,0 1 1,0-1-1,0 0 0,0 0 1,0 0-1,0 0 1,0 0-1,0 0 0,0 1 1,0-1-1,0 0 0,0 0 1,0 0-1,0 0 0,0 0 1,0 0-1,0 0 1,0 1-1,0-1 0,0 0 1,0 0-1,-1 0 0,1 0 1,0 0-1,0 0 0,0 0 1,0 0-1,0 0 1,0 0-1,0 1 0,0-1 1,-1 0-1,1 0 0,0 0 1,0 0-1,0 0 0,0 0 1</inkml:trace>
</inkml:ink>
</file>

<file path=ppt/ink/ink2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20:08.78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413 2 5632,'-9'-1'1071,"0"0"-1,0 1 1,0 0 0,0 1 0,0 0 0,0 0 0,-13 4-1,8 0-110,0 0 0,0 0-1,1 2 1,-15 8 0,8-2-816,1 1 0,0 1 0,2 0 0,-1 1 0,2 1 0,0 0 0,1 2 0,1 0 0,1 0 0,0 1 0,2 1 0,-11 25 0,14-27-282,2-8-1105,1 1 0,1 0 0,-3 15 1,6-26 961,1 0 0,0-1 0,0 1 0,0 0 0,0-1 0,0 1 0,0 0 0,0-1 0,0 1 0,0 0 0,0-1 0,0 1 0,1 0 0,-1-1 0,0 2 0,9 6-2791</inkml:trace>
</inkml:ink>
</file>

<file path=ppt/ink/ink2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20:09.61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13 201 4384,'-1'-1'425,"-7"-7"800,7 8-1159,1 0 1,0-1-1,0 1 0,0 0 1,-1 0-1,1 0 0,0 0 0,0 0 1,0-1-1,0 1 0,-1 0 1,1 0-1,0 0 0,0-1 1,0 1-1,0 0 0,0 0 1,0 0-1,0-1 0,0 1 0,0 0 1,-1 0-1,1 0 0,0-1 1,0 1-1,0 0 0,0 0 1,0-1-1,1 1 0,-1 0 1,0 0-1,0 0 0,0-1 0,0 1 1,0-1-1,5-2 846,1-1-1,-1 0 1,-1 0 0,6-5 0,-4 3-385,0 0 0,1 1 0,10-7 0,1 2-96,0 1 0,1 0-1,0 2 1,24-6 0,-31 10-295,0 1-1,0 0 0,1 1 0,-1 0 0,0 1 0,1 0 0,-1 1 0,18 4 0,-25-4-39,-1 0 0,1 0 1,-1 1-1,0 0 0,0 0 0,0 0 0,0 1 1,0-1-1,0 1 0,-1 0 0,1 0 0,-1 0 0,1 0 1,-1 1-1,-1-1 0,1 1 0,0 0 0,-1 0 1,0 0-1,1 0 0,1 7 0,0 2 49,0 0 0,-1 0 0,-1 0 0,0 1 0,-1-1 0,0 18 0,-5 9-64,2-31-19,1-1 0,1 1 0,-1 0 0,1-1 0,2 10 0,-1 1 9,-2-18-82,1 1-1,0-1 1,0 1-1,0-1 1,0 1 0,0-1-1,0 1 1,1-1 0,-1 1-1,1-1 1,-1 1-1,1-1 1,-1 1 0,1-1-1,-1 1 1,1-1 0,0 0-1,0 0 1,0 1 0,0-1-1,0 0 1,0 0-1,0 0 1,2 1 0,1 1 21,0-1 0,0 0 0,0 0 1,1 0-1,-1 0 0,1-1 0,6 2 0,-8-3 27,-1 1 0,1-1 0,0 0 0,0 0 0,-1 0 0,1-1-1,0 1 1,-1-1 0,1 1 0,0-1 0,-1 0 0,1 0 0,-1 0-1,5-3 1,-1 0 96,0 0 0,-1-1 0,1 1 0,-1-1 0,0 0 0,-1-1 0,1 1 0,-1-1 0,0 0 0,-1 0 0,6-10 0,-1-4-19,-1-1-1,6-30 1,-4 16-51,10-57 150,-14 58-186,-4 31-13,0 0-1,0 0 1,0 0-1,0 0 1,0 0-1,0 0 1,1 1-1,-1-1 1,1 0-1,0 1 1,0 0-1,0-1 1,0 1-1,0 0 1,1 0-1,-1 0 1,0 0-1,1 1 1,0-1-1,-1 1 1,1-1-1,0 1 1,3-1-1,7-2-3,1 0-1,-1 2 0,1 0 1,13-1-1,0 0-81,35-7-1803,-32 5-5300,59-4 1,-67 13 2012</inkml:trace>
</inkml:ink>
</file>

<file path=ppt/ink/ink2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20:10.91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64 72 6048,'-10'-3'1562,"8"2"-974,0 0 1,-1 0-1,1 0 1,0 0-1,-1 1 1,1-1-1,-1 1 1,-2 0-1,-14 1 3751,10-1-2171,8-1-1522,2 1-460,0 0 54,14 0 538,111-5 412,130-23-1,-130 5-136,-96 17-943,-21 5-142,-8 1-230,-1 21-14649</inkml:trace>
</inkml:ink>
</file>

<file path=ppt/ink/ink2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20:11.52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82 7 4736,'-3'0'387,"-1"0"0,0 0 0,1-1 0,-1 1 0,0-1 0,-5-2 0,5 3 461,1-1-1,0 1 1,0 0-1,0 0 1,-1 0-1,1 0 1,0 1-1,0-1 1,0 1-1,0 0 1,-4 1-1,-1 0 2217,19-2 1046,27 3-3685,-1-2 1,50-3 0,-4-1-45,91 3-87,-160-4-758,-10 2-388</inkml:trace>
</inkml:ink>
</file>

<file path=ppt/ink/ink2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21:25.43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373 0 4160,'-14'8'5781,"11"-4"-4619,2-3-1125,1-1-1,0 0 1,0 0 0,-1 0-1,1 0 1,0 1 0,0-1-1,-1 0 1,1 0-1,0 1 1,0-1 0,-1 0-1,1 1 1,0-1 0,0 0-1,0 1 1,0-1-1,0 0 1,-1 1 0,1-1-1,0 0 1,0 1 0,0-1-1,0 0 1,0 1-1,0-1 1,0 0 0,0 1-1,0-1 1,0 0 0,0 1-1,1-1 1,-1 0-1,0 1 1,0-1 0,1 2 1029,-12 7 4727,7-5-6269,-1 1 719,-1 0 0,-1-1 0,1 0 0,-13 7 0,-17 10 56,21-9-188,0 0 0,1 1 0,0 1 0,1 0-1,1 1 1,0 0 0,1 1 0,-16 30 0,-2 20 356,2 2 1,-30 114-1,54-169-316,0 1-1,0-1 0,1 1 0,1-1 1,0 1-1,2 16 0,-1-23-85,1-1 0,0 1 0,1-1 0,0 0 0,0 1 0,0-1 0,1 0 0,-1 0 0,2 0 0,-1-1 0,1 1 0,-1-1 0,1 0 0,9 8 0,-3-2 23,1-1-1,1 0 1,0-1-1,1-1 1,-1 0 0,25 12-1,-6-6 5,-22-9-35,0-1 0,0 0 0,1 0 1,0 0-1,0-1 0,0-1 0,19 3 1,-28-5-223,0 0 0,0 0 0,0 0 1,0 0-1,0 0 0,0 0 0,0-1 1,0 1-1,0 0 0,0-1 0,0 1 1,-1 0-1,1-1 0,0 1 1,0-1-1,0 0 0,0 1 0,-1-1 1,1 0-1,0 1 0,-1-1 0,2-1 1,-1 1-287,-1-1 0,1 1 0,-1-1 0,1 1 0,-1-1 0,0 0 1,1 1-1,-1-1 0,0 1 0,0-1 0,0 1 0,0-1 0,-1-2 1,-3-16-7934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03:55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431 724 2816,'0'-13'1648,"0"12"-1355,0 0 0,0 1-1,0-1 1,0 1 0,0-1 0,0 0 0,-1 1 0,1-1-1,0 1 1,0-1 0,0 1 0,-1-1 0,1 1 0,0-1 0,-1 1-1,1-1 1,0 1 0,-1-1 0,1 1 0,-1-1 0,1 1-1,-1-1 1,0 0-67,0 1 0,-1-1 0,1 1 0,0 0 1,0 0-1,0-1 0,0 1 0,-1 0 0,1 0 0,0 0 0,-2 0 0,-6 1-218,0 1-1,-17 5 1,8-1 425,-10 1-280,2 2 1,-1 0-1,1 2 1,-46 27 0,59-30-123,0 0 1,1 1-1,1 0 1,0 1-1,0 0 1,1 1-1,0 1 1,1-1 0,0 1-1,1 1 1,-8 15-1,9-14 32,1 1 0,1-1 0,0 1 0,-5 27 0,9-37-22,1 0 0,0 0 0,0 0 0,0 0 0,0 0 1,1 0-1,0 0 0,2 7 0,-2-9 15,0 0 0,0-1 0,1 1 1,-1-1-1,1 1 0,-1-1 0,1 1 0,0-1 1,0 0-1,0 0 0,0 0 0,0 0 1,1 0-1,-1-1 0,6 4 0,-4-4 21,0 0-1,0 1 0,0-1 1,0-1-1,1 1 0,-1 0 1,0-1-1,1 0 1,-1 0-1,0-1 0,1 1 1,-1-1-1,0 0 1,1 0-1,-1 0 0,0 0 1,0-1-1,0 0 0,4-2 1,4-3 74,0 0 0,0 0 0,-1-2 0,18-14 0,-4-3-55,-1 0 1,-1-1 0,-1-2-1,-1 0 1,-2-1-1,-1-1 1,-1-1-1,21-59 1,21-113-140,-13-13-197,-33 150 137,-3 18-262,-2-1-1,3-77 0,-11 125 272,0 0-1,0 0 0,0 0 1,-1 0-1,1 0 0,-1 0 1,-1-3-1,2 4 81,0 1 1,0 0-1,0 0 0,-1 0 1,1 0-1,0 0 0,0-1 1,0 1-1,-1 0 0,1 0 1,0 0-1,0 0 0,0 0 1,-1 0-1,1 0 0,0 0 1,0 0-1,0 0 0,-1 0 1,1 0-1,0 0 0,0 0 0,0 0 1,-1 0-1,1 0 0,0 0 1,0 0-1,0 0 0,-1 0 1,1 0-1,0 0 0,0 0 1,0 0-1,-1 1 0,1-1 1,0 0-1,0 0 0,0 0 1,0 0-1,-1 0 0,1 1 1,0-1-1,0 0 0,0 0 1,0 1-1,-8 7 27,7-7-64,-6 16-20,0 1 0,-8 33 0,8-26-94,-1 13 151,2 1 0,-2 39 0,4-28 104,2-34-64,-4 34-1,3 0 0,2 52 0,6 20 34,-3-106 21,0 0 0,1 1 0,0-1 0,1 0 0,1-1 0,1 1 0,0-1 0,1 0 0,17 27 0,-17-31 41,-2-4 3,1 1-1,-1-1 1,13 13-1,-16-18-61,1 0-1,-1 0 0,1-1 0,0 1 0,-1-1 0,1 1 1,0-1-1,0 0 0,0 0 0,0 0 0,0 0 1,0-1-1,0 1 0,0-1 0,5 0 0,5 0 41,0-2-1,1 0 0,-1 0 0,0-1 0,18-6 0,60-30 354,-74 31-370,-1 0 0,0-1 1,-1 0-1,0-1 0,-1-1 1,22-21-1,-34 30-99,0 0 1,-1 0-1,1-1 1,-1 1-1,0 0 1,0-1-1,0 1 0,0-1 1,0 1-1,0-1 1,-1 1-1,1-1 1,-1 0-1,0 1 0,0-1 1,0 0-1,0 1 1,0-1-1,0 0 1,-1 1-1,1-1 0,-1 1 1,0-1-1,0 1 1,0-1-1,0 1 0,0-1 1,-1 1-1,1 0 1,-1 0-1,1 0 1,-1 0-1,0 0 0,0 0 1,0 0-1,0 0 1,0 1-1,0-1 1,0 1-1,-1-1 0,1 1 1,0 0-1,-3-1 1,-1 0-40,0 1 1,1 0 0,-1 0-1,0 0 1,0 1 0,1 0 0,-1 0-1,0 0 1,-8 2 0,-1 2-22,0 0 0,-18 8 1,19-7 107,8-3-43,-1 1-13,0 0-1,0 0 1,0 0-1,0 0 1,-10 9-1,10-7 27,0 2-1,0-1 1,1 1-1,0 0 1,-7 10-1,11-13-7,-1 1-1,1-1 0,0 1 0,0 0 0,1 0 0,-1-1 0,1 1 1,0 0-1,0 1 0,1-1 0,0 6 0,0-2 39,1-1 0,0 1 0,1-1 0,0 0 1,0 1-1,1-1 0,0 0 0,0 0 0,7 10 0,-1-2 86,1-1 0,1 0 0,17 19 0,-21-27-61,0 0-1,1-1 0,-1 0 1,1 0-1,0-1 1,1 0-1,-1 0 0,1-1 1,0 0-1,0-1 0,0 0 1,0 0-1,1-1 0,14 2 1,-16-3-20,0-1-1,0 0 1,0 0 0,-1-1-1,1 0 1,0 0 0,-1-1-1,1 0 1,0 0 0,-1 0-1,0-1 1,0-1 0,0 1 0,0-1-1,0 0 1,-1-1 0,1 1-1,7-9 1,13-17 126,-2 0 0,23-36 0,14-18-68,-48 68-166,1 0-1,27-23 1,-31 31 39,0 0 0,0 0-1,0 1 1,1 0 0,17-6 0,-23 11-32,-1 0 1,1 1 0,0 0-1,-1 0 1,1 0 0,0 1-1,0-1 1,7 2 0,3-1 154,-15 0 56,-3 0-53,-17 0-5,-2 0-190,-29 3 0,43-2 39,-1 0 0,1 1 0,0 0 0,0 0 1,0 1-1,1 0 0,-13 7 0,11-6 50,1 1 0,0 0 1,0 0-1,0 1 0,0 0 1,1 0-1,0 1 0,1 0 1,-1 0-1,1 0 0,0 0 1,1 1-1,0 0 0,0 0 1,-3 9-1,5-7 40,0 0 0,0 1 0,1-1 0,1 0 0,0 1 0,1 12 1,0 5-98,-1-16 106,1 0 0,1 0 0,0 0-1,1 0 1,0 0 0,5 12 0,-6-20-22,-1-1 1,1 1-1,0 0 0,0-1 0,0 1 1,0-1-1,1 0 0,-1 1 0,1-1 1,0-1-1,0 1 0,5 4 0,-5-6 21,-1 1-1,1-1 0,0 0 1,0 0-1,0 0 0,0 0 1,0 0-1,0-1 0,0 1 0,0-1 1,0 0-1,1 0 0,-1 0 1,0 0-1,0 0 0,4-2 1,16-4 16,1-2 0,-2 0 1,41-22-1,-29 14-42,187-100 207,-150 77-149,33-20-7,42-24-239,-143 81 161,31-13-293,-33 14 292,0 1 0,0-1 0,1 1 0,-1 0 0,0 0 1,0-1-1,0 1 0,1 0 0,-1 0 0,0 0 0,1 0 0,-1 1 1,0-1-1,0 0 0,0 0 0,1 1 0,-1-1 0,0 1 0,0-1 1,0 1-1,0-1 0,2 2 0,-2-1 85,-61 12 326,50-13-433,-1 0 0,0 1 1,0 1-1,0 0 0,0 0 0,1 1 1,-1 1-1,1 0 0,0 0 0,0 1 1,1 0-1,-1 0 0,-12 11 0,16-11 28,0 0-1,0 1 1,1 0-1,0 0 0,0 0 1,0 1-1,1-1 0,0 1 1,0 0-1,1 0 0,-1 1 1,2-1-1,-1 1 1,1-1-1,0 1 0,1 0 1,0 0-1,0 14 0,1-13 51,0 1 0,1-1 0,0 0 0,1 0 0,0 0-1,0 0 1,1-1 0,0 1 0,1 0 0,0-1 0,0 0-1,1 0 1,0 0 0,0-1 0,1 1 0,11 11 0,-16-18-25,0-1 1,-1 1 0,1 0-1,0 0 1,0-1-1,0 1 1,0 0 0,0-1-1,0 1 1,0-1 0,0 1-1,0-1 1,0 0-1,0 1 1,0-1 0,0 0-1,0 0 1,0 0 0,1 0-1,-1 0 1,0 0-1,0 0 1,0 0 0,0 0-1,0 0 1,0-1 0,0 1-1,0 0 1,0-1-1,0 1 1,0-1 0,0 1-1,0-1 1,0 0 0,0 1-1,0-1 1,0 0-1,0 0 1,-1 1 0,1-1-1,0 0 1,0-1 0,11-14 77,-1 0 1,-1-1-1,-1 0 0,8-19 1,24-76 57,-36 96-256,0-1 0,0 0 1,-2 0-1,0-1 0,0-24 0,-3 41 96,0 1 1,1 0-1,-1 0 1,0 0-1,0-1 1,0 1-1,0 0 0,0 0 1,0-1-1,0 1 1,0 0-1,0 0 1,0 0-1,0-1 1,0 1-1,0 0 0,-1 0 1,1-1-1,0 1 1,0 0-1,0 0 1,0 0-1,0 0 1,0-1-1,0 1 0,-1 0 1,1 0-1,0 0 1,0 0-1,0-1 1,0 1-1,-1 0 1,1 0-1,0 0 0,0 0 1,0 0-1,-1 0 1,1 0-1,0-1 1,0 1-1,-1 0 1,-8 7-310,-6 14-8,12-13 289,1 1 0,0-1-1,0 1 1,0 0 0,1-1-1,0 1 1,1 10-1,8 61 218,-4-54-93,-2-10-49,1 0-1,8 26 0,-9-35 0,1 0 1,0 0-1,1 0 0,-1-1 1,1 1-1,1-1 1,7 10-1,-11-15-13,1 1 1,-1-1 0,1 0-1,-1 0 1,1 1-1,0-1 1,-1 0-1,1 0 1,0-1-1,0 1 1,0 0-1,0-1 1,0 1-1,0-1 1,0 1-1,0-1 1,0 0-1,0 0 1,0 0-1,0 0 1,0 0-1,0 0 1,0-1 0,-1 1-1,1-1 1,0 1-1,0-1 1,3-1-1,2-2 42,0 0 1,0 0-1,0-1 1,0 0-1,7-7 0,28-29 37,-1-2 0,36-50 1,60-53 13,-108 117-149,-2 7-715,-27 22 734,0 0-1,0 0 1,1 0-1,-1 0 1,0 0-1,0 0 1,0 0-1,0 0 1,1 0-1,-1 0 1,0 0-1,0 1 1,0-1-1,0 0 1,0 0-1,1 0 1,-1 0-1,0 0 1,0 0-1,0 0 1,0 0-1,0 0 1,0 1-1,0-1 1,0 0-1,1 0 1,-1 0-1,0 0 1,0 0-1,0 0 1,0 1-1,0-1 1,0 0-1,0 0 1,0 0-1,0 0 1,0 0-1,0 1 1,0-1-1,0 0 1,0 0-1,0 0 1,0 0-1,0 1 1,0-1-1,0 0 1,0 0-1,0 0 1,0 0-1,0 0 1,-1 1-1,0 8-137,-3 22 83,1 1 0,2 0 0,2 39 0,1-8 175,3 59 63,-3-107-89,0-1 1,1 1 0,1-1-1,0 0 1,1 0-1,8 16 1,-13-29-52,1 0 1,-1 1-1,1-1 0,0 0 1,0 0-1,0 0 0,-1 0 1,1 1-1,0-1 0,0 0 1,1 0-1,-1-1 0,0 1 1,0 0-1,0 0 0,3 1 1,-3-2-10,0 0 1,-1 0-1,1 0 1,0 0 0,0 0-1,-1 0 1,1-1 0,0 1-1,0 0 1,0 0-1,-1 0 1,1-1 0,0 1-1,-1 0 1,1-1 0,0 1-1,-1-1 1,1 1 0,0-1-1,-1 1 1,2-2-1,2-3 55,0-1 0,-1 1 0,1-1 0,-1 0 0,3-8 0,-3 8-104,77-210 227,-77 204-190,8-18 55,20-44 1,-24 60-192,1 0 0,0 1-1,1 0 1,0 0-1,13-12 1,-22 25 111,1-1 1,-1 1-1,0-1 1,1 1-1,-1-1 1,0 1-1,1-1 1,-1 1-1,1 0 1,-1-1-1,1 1 0,-1 0 1,1-1-1,-1 1 1,1 0-1,-1 0 1,1 0-1,0-1 1,-1 1-1,1 0 1,-1 0-1,1 0 0,-1 0 1,1 0-1,0 0 1,-1 0-1,1 0 1,-1 0-1,1 0 1,-1 1-1,1-1 1,0 0-1,-1 0 0,1 0 1,-1 1-1,1-1 1,-1 0-1,1 1 1,-1-1-1,1 0 1,-1 1-1,0-1 1,1 1-1,-1-1 1,1 0-1,-1 1 0,0-1 1,1 1-1,-1-1 1,0 1-1,0 0 1,0-1-1,1 1 1,-1-1-1,0 1 1,0 0-1,2 5-37,-1-1 0,0 0-1,0 0 1,0 1 0,-1 7 0,-3 52 68,-19 100 1,14-120 1,-41 205 159,-32 27 261,72-251-343,-1-1 0,0-1 0,-2 0-1,-30 44 1,39-63-59,-1 0 1,-1 0-1,1 0 0,-1 0 0,1-1 1,-1 0-1,-1 0 0,1 0 0,0-1 0,-8 4 1,9-6-18,0 1 1,0-1-1,0 0 1,0 0-1,0-1 0,0 1 1,0-1-1,0 0 1,0 0-1,0 0 1,0-1-1,-1 1 1,1-1-1,0 0 1,0 0-1,0-1 1,-4-1-1,-3-3-2,0-1 0,1 0 0,0 0 0,1-1 0,0 0 0,0-1 0,0 0 0,1 0 0,-7-12 0,8 11 10,1 1 0,0-1 1,1-1-1,0 1 0,0-1 0,1 1 0,-4-23 0,7 28-17,0 0 0,1 0 0,-1-1 0,1 1 0,0 0 0,1 0 0,-1 0 0,1 0 0,0 0 0,1 0 0,-1 0 0,1 0 0,0 0 0,0 0 0,0 1 0,1-1 0,0 1 1,0-1-1,3-3 0,5-3-28,1 0 0,24-17 0,-29 23 1,43-28 341,1 2 1,65-27 0,114-44 201,-136 61-357,-51 22-63,0-1 0,71-49-1,-85 48-675,42-41-1,-9-1-4290,-30 27-2711,-3 9 2267</inkml:trace>
</inkml:ink>
</file>

<file path=ppt/ink/ink2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21:36.96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 1152,'6'-2'13593,"0"20"-5289,-5-9-11316,5 51 4263,-4 97 0,1 16-607,-2-152-630,0-8-24,1 1 0,4 19 0,-4-23-10,-1 0 0,0 1 0,0 16 0</inkml:trace>
</inkml:ink>
</file>

<file path=ppt/ink/ink2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21:37.33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 1 4800,'0'0'582,"-1"1"1,1 0-1,0 0 1,0 0-1,-1 0 1,1 0-1,0 0 1,0 0-1,0 0 1,0 0-1,0 0 1,1 2-1,3 16 2794,-1-5-2010,0 22 240,-3-26-1403,0 1 0,2-1 0,1 11 1,-2-17-751,1 1 0,-1-1 1,1 0-1,0-1 0,0 1 1,3 5-1,-1-5-2363,-4-12-2782,0-4 1852</inkml:trace>
</inkml:ink>
</file>

<file path=ppt/ink/ink2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21:37.74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 8 4640,'0'0'1504,"-8"-7"1653,8 7-2904,4 8 6123,-2 2-5765,0-1-1,-1 1 1,0 0-1,-1-1 1,-1 18 0,0 1-35,1 418 827,-2-431-3277,-1-12-445,-1-8-59,3 1 560</inkml:trace>
</inkml:ink>
</file>

<file path=ppt/ink/ink2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21:38.36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159 4 2720,'-4'-4'7157,"2"7"-6310,0 0 1,-1 0-1,1 1 0,1-1 1,-1 0-1,0 1 0,0 4 1,-1-2-536,1 0 1,0-1-1,-1 1 1,-6 7-1,-7 11 331,-18 34 0,20-32-123,-24 33-1,24-36-220,11-14-65,3-8-68,3-3 42,0-1-45,1 1-1,-1 0 1,1-1-1,0 1 1,5-2 0,11-6-40,-8 3-11,1 1 0,-1 0 1,1 0-1,1 2 0,15-4 1,3 1 54,37-4 0,-61 11-148,1 0 0,-1 0 1,0 1-1,15 3 0,-5-1 2,-2-2-350,-14-2 199,0 1-488,13-7-11292,-10 5 10484,-1 1 0,1 0 0,0 1 0,6-1 0,15 1-883</inkml:trace>
</inkml:ink>
</file>

<file path=ppt/ink/ink2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21:39.13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54 87 3808,'-21'-5'1227,"21"5"-1151,-1 0 1,0 0 0,0 0 0,1 0 0,-1 0 0,0 0 0,0 0 0,1 0 0,-1 0 0,0 1 0,1-1 0,-1 0 0,0 0 0,1 1 0,-1-1 0,0 0 0,1 1 0,-1-1 0,0 0 0,0 2 0,-7 1 1960,8-3-1782,-1 0 0,1 0 1,-1 0-1,1 0 0,-1 0 1,1 0-1,-1 0 1,1 0-1,0 0 0,-1 0 1,1 0-1,-1 0 0,1 0 1,-1-1-1,1 1 0,-1 0 1,1 0-1,0 0 0,-1-1 1,0 0-1,4-5 1788,14-7-1309,-16 13-522,10-7-10,-3 1 0,0 1 0,1 0 0,-1 1-1,19-7 1,-4 3-121,0 2 0,1 1-1,0 0 1,0 2 0,0 1 0,44 1-1,-66 2-39,0-1 0,0 0 0,0 0 0,0 1 0,0-1 0,0 1-1,0 0 1,0 0 0,0-1 0,0 1 0,0 0 0,-1 1-1,1-1 1,0 0 0,-1 0 0,3 3 0,-3-3-4,-1 0-1,1 0 1,-1 0 0,1 0 0,-1 0 0,0 0-1,1 0 1,-1 0 0,0 0 0,0 0 0,0 0-1,0 1 1,0-1 0,0 0 0,0 0 0,0 0-1,0 0 1,-1 0 0,1 0 0,0 0 0,-1 0-1,1 0 1,-1 0 0,1 0 0,-1 0 0,1 0-1,-1 0 1,0-1 0,1 1 0,-1 0 0,-1 1-1,-19 19 326,-1 0-1,-1-1 0,-46 30 1,64-46-387,0-1 0,0 1 0,0 0 0,-4 6 0,8-9 5,0 0 0,0 0 0,0 0 0,0 0 0,0 0 0,1 0 0,-1 0 0,1 1 0,-1-1 0,1 0 0,-1 0 0,1 1 0,-1-1 0,1 0 0,0 1 0,0-1 0,0 1 0,0-1 0,0 0 0,0 1-1,0-1 1,0 0 0,1 1 0,-1-1 0,1 2 0,1 1-9,0-1-1,0 0 0,1 0 1,-1 0-1,1 0 1,-1-1-1,1 1 0,0-1 1,5 3-1,34 21 96,-17-12-28,-1 1-3,-1 1 0,-1 0 0,-1 2 1,-1 1-1,0 0 0,25 33 0,-43-50 31,0 1 0,0-1 1,-1 0-1,1 1 0,-1-1 1,0 1-1,0 0 0,1-1 0,-2 1 1,1 0-1,0 0 0,-1 0 1,1-1-1,-1 1 0,0 0 1,0 0-1,0 0 0,0 0 0,0 0 1,-1 0-1,1-1 0,-1 1 1,0 0-1,0 0 0,0-1 1,0 1-1,0 0 0,-1-1 1,1 1-1,-1-1 0,0 0 0,1 1 1,-1-1-1,0 0 0,0 0 1,-4 2-1,1 0 25,-1 0-1,1 0 1,-1-1 0,1 0-1,-1 0 1,0-1 0,-11 4-1,-46 7 256,37-9-249,-19 2-98,-50 1 0,14-2-2653,68-3 646,42-5-8096,10-7 6766,8-9-678</inkml:trace>
</inkml:ink>
</file>

<file path=ppt/ink/ink2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21:39.68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321 8 2560,'10'-2'431,"0"0"1,18-1-1,-6 3 7219,-27 8-3997,0-3-3157,-1 0 1,1 0 0,-1-1-1,0 0 1,0 0 0,-8 4-1,-14 9 433,4 1-474,2 0 0,0 2-1,1 1 1,2 0 0,-28 38 0,-71 131-101,114-182-489,0 0 1,1 0-1,0 0 1,-2 12 0,4-17-141,1-1 1,-1 0 0,0 0-1,0 0 1,0 1 0,-1-1-1,1-1 1,-3 5 0,-2 2-1748,7-26-7994,11-6 7009,2-4 308</inkml:trace>
</inkml:ink>
</file>

<file path=ppt/ink/ink2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21:40.07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 5 8128,'-7'-4'2957,"16"16"-106,-2-2-1422,12 20 416,-2 1 0,21 54 0,-21-45-1124,6 11-405,3 0 1,1-2 0,3-1 0,42 53 0,-71-98-274,2 0-329,-1 0 0,0-1 0,1 1 1,0-1-1,4 4 0,-7-5 195,1-1-1,-1 0 1,1 0 0,-1 0-1,0 1 1,1-1-1,-1 0 1,1 0 0,-1 0-1,1 0 1,-1 0-1,0 0 1,1 0 0,-1 0-1,1 0 1,-1 0-1,1 0 1,-1 0 0,1 0-1,-1 0 1,1-1-1,0 1-60,-1-1 0,1 1-1,-1-1 1,1 1 0,0-1-1,-1 1 1,1-1 0,-1 0-1,0 0 1,1 1 0,-1-1-1,0 0 1,1 1 0,-1-1-1,0 0 1,1-1 0,2-11-3357,2-27 1,-4 33 3000,4-39-4676</inkml:trace>
</inkml:ink>
</file>

<file path=ppt/ink/ink2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21:40.43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37 3 5568,'-8'-3'9370,"9"6"-9055,1-1-1,-1 1 1,1-1-1,-1 1 0,0 0 1,0-1-1,0 1 1,-1 0-1,1 0 1,0 4-1,1 31 1475,-16 160 1259,0-45-2763,9-99-189,2-35-328,0 22 0,0-8-4296,16-58-9200,-8 17 12721,13-21-1473</inkml:trace>
</inkml:ink>
</file>

<file path=ppt/ink/ink2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21:40.85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37 77 8128,'-1'0'188,"0"0"0,1 1 1,-1-1-1,0 0 1,1 0-1,-1 0 0,1 1 1,-1-1-1,0 0 0,1 0 1,-1 1-1,1-1 0,-1 1 1,1-1-1,-1 0 1,1 1-1,-1-1 0,1 1 1,-1-1-1,0 2 0,-7 16 2015,1 27-144,7-38-1546,-9 108 1900,9-100-2200,1-1 0,1 0 0,0 0 0,0 0 0,2 0 0,4 15 0,-4-22-128,-1 0 0,1 0 0,0 0 0,1-1-1,-1 1 1,1-1 0,1 0 0,-1-1 0,1 1 0,0-1 0,0 0-1,0 0 1,1-1 0,10 5 0,-12-6-46,1 0 0,0 0 1,1-1-1,-1 0 0,0 0 0,1 0 0,-1-1 1,1 0-1,0 0 0,-1-1 0,1 0 0,0 0 1,-1 0-1,1-1 0,-1 0 0,1 0 0,8-4 1,-7 2-54,0-1 1,0-1-1,-1 0 1,1 0-1,-1 0 1,0-1 0,-1 0-1,1 0 1,-1-1-1,0 1 1,-1-2-1,0 1 1,0 0 0,7-16-1,-4 6 58,-1 0 0,-1 0 0,-1 0 0,-1-1 0,0 0 0,2-25 0,-5 28 9,0 0 0,-1 0-1,0 0 1,-1 0 0,-1 0-1,-1 0 1,-7-26 0,8 36-36,-1 0 0,0 0-1,0 1 1,0-1 0,0 1 0,-1 0 0,0 0 0,1 0 0,-2 0 0,1 0 0,0 1 0,-1 0 0,-4-3 0,0 1 46,0 0-1,-1 1 1,1 0 0,-1 1-1,-19-4 1,18 5-108,1 1-1,-1 0 1,1 1 0,0 0 0,-1 1-1,1 0 1,-1 1 0,1 0 0,0 0-1,0 1 1,-10 5 0,14-6-118,1 1 0,-1-1 0,1 1 0,0 1 0,-1-1 0,2 1 0,-1 0 0,0 0 0,1 0 0,0 0 0,0 1 0,0 0 0,0 0 0,1 0 0,0 0 0,0 1 0,0-1 0,1 1 0,-4 11 0,6-15-4,0-1 0,0 1 0,0 0 0,0-1-1,0 1 1,0 0 0,0-1 0,0 1 0,1-1-1,-1 1 1,1 0 0,-1-1 0,1 1 0,0-1-1,-1 1 1,1-1 0,0 0 0,0 1 0,0-1-1,0 0 1,0 0 0,0 1 0,1-1 0,-1 0-1,0 0 1,0 0 0,1 0 0,-1-1 0,1 1 0,-1 0-1,1-1 1,2 2 0,5 1-1077,1 0-1,0 0 1,20 2-1,-24-4 599,32 3-1892,5-3-1014</inkml:trace>
</inkml:ink>
</file>

<file path=ppt/ink/ink2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21:42.12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153 52 3072,'3'-1'457,"0"0"-1,0 1 1,-1-1 0,1 0-1,0 1 1,0-1 0,0 1-1,5 0 1,-7 0-370,-1 1 71,1-1 1,-1 1-1,1-1 0,-1 1 0,1 0 0,-1-1 0,0 1 1,1 0-1,-1-1 0,0 1 0,0 0 0,1 0 1,-1-1-1,0 1 0,0 1 210,2 0-106,-1 1 0,0-1 0,0 1-1,0 0 1,0-1 0,-1 1 0,1 0-1,-1 0 1,1-1 0,-1 1-1,0 0 1,0 0 0,0 0 0,0-1-1,-1 1 1,1 0 0,-1 0 0,0-1-1,0 1 1,0 0 0,0-1 0,0 1-1,0-1 1,-1 1 0,-2 2-1,-3 5 30,0-1 0,0-1 0,-1 1-1,-1-1 1,1-1 0,-13 9-1,18-14-283,0 0 0,1-1 0,-1 1-1,0-1 1,0 1 0,0-1 0,0 0-1,0 0 1,0-1 0,-1 1 0,1 0-1,0-1 1,0 0 0,0 0 0,-1 0-1,1 0 1,0 0 0,0-1 0,0 0-1,0 1 1,0-1 0,-1 0 0,1 0-1,1-1 1,-1 1 0,0-1 0,-4-2-1,4 1-54,1 1 0,-1-1 0,1 1-1,0-1 1,0 0 0,0 0 0,0 0-1,0 0 1,1 0 0,-1 0 0,1-1-1,0 1 1,0-1 0,0 1 0,1 0-1,-1-1 1,1 1 0,-1-1 0,1 0-1,1 1 1,-1-1 0,0 1-1,1-1 1,1-3 0,0-4-34,1 1 0,0-1 0,1 1-1,0 1 1,1-1 0,10-17 0,-13 25 101,-1-1 0,1 1 1,0 0-1,0 0 0,0 0 0,0 0 0,0 0 0,0 1 0,1-1 0,-1 1 1,3-2-1,-4 2 2,1 1 0,-1 0 0,1-1 0,-1 1 0,0 0 0,1-1 0,-1 1 0,1 0 1,-1 0-1,1 0 0,-1 0 0,1 1 0,-1-1 0,1 0 0,-1 0 0,0 1 0,1-1 0,-1 1 0,1 0 1,-1-1-1,0 1 0,2 1 0,3 2 200,0 1 0,-1 1 0,1-1 0,-1 1-1,0 0 1,0 0 0,-1 0 0,0 1 0,0 0 0,0 0 0,3 10 0,-2-3 290,0 1 0,-1 0-1,0 1 1,2 26 0,-6-32-325,0 0 0,0 1 0,-1-1 0,-1 0 0,1 0 0,-5 11 0,-21 58 87,18-56-424,7-19-88,-10 26-2026,1-13-3071,11-17 5213,-1 0-1,1 0 0,0 0 1,-2 4-3587,2-4 3586,1 1 1,-1-1-1,0 0 0,0 0 1,0 0-1,4 2-3462,0-1 2694,9 4-3406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04:22.32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474 96 2656,'-28'-17'9487,"-65"-32"-7156,82 43-2249,1 2 0,-1 0 1,0 0-1,0 1 0,-1 0 0,-21-2 0,28 5-93,0 0 0,0 0-1,-1 0 1,1 1 0,0 0 0,0 0 0,0 0 0,0 0-1,0 1 1,0 0 0,0 0 0,1 1 0,-1-1-1,1 1 1,-1 0 0,1 0 0,-5 5 0,0 2 10,0 0 0,1 0 1,0 1-1,1 0 0,1 0 1,-10 21-1,5-6 90,2 1-1,-7 29 1,10-33 51,1-1 1,2 0-1,-2 32 0,5-47-69,0-1 1,0 1-1,1 0 0,0-1 0,0 1 1,1 0-1,0-1 0,0 1 0,0-1 1,1 0-1,0 0 0,0 0 0,0 0 1,1 0-1,7 8 0,-7-11 18,-1 0 0,1-1 0,-1 1 0,1-1 0,0 0-1,0 0 1,0-1 0,0 1 0,0-1 0,0 0 0,0 0 0,1 0 0,-1 0 0,0-1-1,1 0 1,-1 0 0,0 0 0,1 0 0,-1-1 0,0 1 0,1-1 0,-1 0 0,6-3-1,-9 4-64,0-1-1,0 1 0,0-1 0,0 1 0,0-1 0,0 0 0,0 1 0,0-1 1,-1 0-1,1 0 0,0 0 0,0 1 0,-1-1 0,1 0 0,0 0 0,-1 0 0,1-2 1,-1 2-35,1 1 0,-1-1 1,0 0-1,0 0 0,0 1 1,-1-1-1,1 0 0,0 1 1,0-1-1,0 0 0,0 1 1,-1-1-1,1 0 0,0 1 1,-1-1-1,1 0 0,-1 1 0,1-1 1,0 1-1,-1-1 0,1 1 1,-1-1-1,1 1 0,-1-1 1,0 1-1,1-1 0,-1 1 1,-1-1-1,1 1-25,0-1 1,0 1-1,-1-1 0,1 1 0,0 0 1,-1 0-1,1-1 0,0 1 0,-1 0 1,1 0-1,0 0 0,-1 1 0,1-1 1,0 0-1,0 0 0,-1 1 0,1-1 1,0 1-1,0-1 0,0 1 0,-2 0 1,-26 18-223,24-15 214,-3 3 38,1-1 0,0 1 0,1 0 0,-1 1 0,1 0 0,1 0 0,-7 11 0,0 5 38,-15 38 0,20-43 10,1 1-1,1 0 1,0 0 0,2 0-1,0 1 1,1 40 0,3-48 12,0-1 0,1 1 0,0-1 0,1 1 0,6 15 0,-6-20 10,1 0 0,-1-1-1,1 0 1,1 1 0,-1-2-1,1 1 1,1 0 0,11 10-1,-15-15-18,1 0-1,-1 0 0,1 0 0,0 0 0,0 0 1,0-1-1,0 1 0,0-1 0,0 0 0,0 0 1,1 0-1,-1 0 0,0-1 0,1 1 0,4-1 1,-3 0 6,0-1 0,0 1 0,0-1 1,-1 0-1,1-1 0,0 1 1,-1-1-1,1 0 0,6-4 0,2-2 45,-1-1-1,0 0 0,-1-1 1,0-1-1,16-19 0,10-14 49,109-119-85,-122 139-52,81-71-142,-90 82 64,2 1-1,0 1 1,0 0-1,34-14 1,-48 24 32,0 0 0,-1 0 0,1 0 1,0 0-1,-1 1 0,1-1 0,0 1 0,0 0 1,3 0-1,-4 0 20,-1 0 0,1 1 0,0-1 1,-1 1-1,1 0 0,0 0 0,-1-1 1,1 1-1,-1 0 0,1 0 0,-1 0 1,0 0-1,1 1 0,-1-1 0,2 2 1,-1 0 21,0 0 1,0 1-1,0-1 1,0 0-1,0 1 1,-1-1-1,1 1 1,-1-1-1,1 8 1,3 36 51,-4-29-44,0 90 139,-1-69 655,9-57 144,25-81-672,-25 78-300,2 1 1,1 1-1,0 0 0,1 1 0,1 0 0,22-21 0,-32 35-50,1-1 0,0 1-1,0 0 1,0 0 0,1 0-1,-1 1 1,1 0 0,0 0-1,0 0 1,0 1 0,11-4-1,-15 6 57,0 0-1,0 0 0,-1 0 1,1 0-1,0 0 0,0 1 0,0-1 1,-1 1-1,1-1 0,0 1 1,-1-1-1,1 1 0,0 0 1,-1 0-1,1 0 0,-1 0 0,1 0 1,-1 0-1,1 0 0,-1 0 1,0 1-1,0-1 0,0 0 0,0 1 1,0-1-1,0 1 0,2 2 1,0 4 28,0 0 1,0 1-1,-1-1 1,3 14-1,-2-6 27,3 6 27,2 1 0,0-2 0,2 1 0,0-1 0,22 33 0,-24-43-28,0 0 1,1 0-1,0-1 1,17 15-1,-22-22 6,-1 0-1,0 0 1,1-1 0,0 0-1,-1 0 1,1 0 0,0 0-1,0 0 1,0-1-1,0 1 1,0-1 0,1 0-1,-1-1 1,0 1 0,0-1-1,1 0 1,-1 0-1,7-1 1,-3-1-10,-1 0 0,0-1-1,0 0 1,0 0 0,0-1 0,0 0-1,-1 0 1,1 0 0,-1-1 0,-1 0-1,1 0 1,8-11 0,3-5-22,-2 0 0,19-33 0,-23 35 94,-2 0 0,14-36-1,-20 46-134,-1 0-1,1 0 0,-2 0 0,1 0 0,-1 0 0,0 0 1,-1 0-1,-2-18 0,2 26 6,0 0 0,0 0 1,0 0-1,0 0 0,0 0 0,-1 0 0,1 0 0,0 0 1,-1 0-1,1 0 0,-1 0 0,1 0 0,-1 0 0,0 0 1,1 0-1,-1 0 0,0 1 0,1-1 0,-1 0 1,0 0-1,0 1 0,0-1 0,0 0 0,0 1 0,-1-1 1,1 1-13,0 0 0,-1 0 1,1 0-1,0 0 0,-1 0 1,1 1-1,0-1 0,0 0 1,-1 1-1,1-1 0,0 1 1,0-1-1,0 1 0,0 0 1,-1-1-1,-1 3 0,-3 3-28,0-1 0,-1 2 0,2-1 0,-7 10-1,6-8 71,1 1-1,1-1 1,0 1-1,0 1 1,0-1-1,1 1 1,1-1-1,0 1 0,0 0 1,1 0-1,0 0 1,1 11-1,1 8 55,2 1 0,10 49 0,-10-64-25,1 0 0,0 0 0,9 17 0,-11-26 22,2 0-1,-1 0 1,1 0 0,0 0 0,0-1-1,0 1 1,1-1 0,0 0 0,8 6-1,-12-10-36,1 0 0,-1 0-1,1-1 1,-1 1 0,1 0-1,-1-1 1,1 1 0,-1-1-1,1 0 1,0 0 0,-1 0 0,1 0-1,0 0 1,-1 0 0,1 0-1,-1 0 1,1 0 0,0-1-1,-1 1 1,1-1 0,-1 1-1,1-1 1,-1 0 0,1 1-1,-1-1 1,0 0 0,1 0 0,1-1-1,3-3 37,1-1 0,-1 0 0,-1 0-1,9-10 1,56-86 95,-3 3-246,-59 88 94,8-11 20,2 1 1,30-28-1,51-33-231,-98 81 183,0 0 0,0 0 1,1 0-1,-1 0 0,1 0 1,-1 0-1,1 0 0,-1 1 0,1-1 1,-1 1-1,1-1 0,0 1 1,-1 0-1,1-1 0,2 1 1,-3 0 5,0 1 0,-1-1 1,1 1-1,0-1 0,0 1 1,0-1-1,0 1 0,0-1 1,0 1-1,-1 0 0,1 0 1,0-1-1,0 1 0,-1 0 1,1 0-1,-1 0 0,1 0 1,-1 0-1,1-1 0,-1 1 1,1 0-1,-1 0 0,0 0 1,1 2-1,2 11 1,0 0-1,-1 0 1,0 24 0,2 8 73,2-1-26,16 62-1,-17-91 17,0 0 0,2 0 0,-1 0 1,2 0-1,0-1 0,1-1 0,11 15 0,-19-27-10,1 1 0,0-1 0,-1 0 0,1 0-1,0 0 1,0 0 0,0 0 0,1-1 0,-1 1 0,0 0-1,1-1 1,-1 0 0,1 1 0,-1-1 0,1 0-1,0-1 1,-1 1 0,1 0 0,0-1 0,0 1-1,4-1 1,0-1 10,0-1-1,-1 0 0,1-1 0,-1 1 1,0-1-1,0 0 0,0 0 1,0-1-1,8-7 0,-13 10-37,9-7 32,1-1 0,-1 0-1,-1-1 1,15-20 0,28-49 11,-7 11-30,-13 27 76,43-44 0,-52 58-62,-18 21-144,0-1 1,11-10-1,-10 13-352,-11 10 39,-12 14 150,2 3 249,1 1 1,1 0-1,2 1 1,-11 32-1,16-39 43,1 0 0,1 0 0,1 1-1,0-1 1,2 1 0,0 0 0,2 20 0,0-32 20,0 0 0,0 0 0,1 0 1,0 0-1,1 0 0,-1-1 0,1 1 1,5 7-1,-6-11-3,0 0 1,0-1-1,0 1 0,1 0 1,-1-1-1,1 0 0,-1 1 1,5 1-1,-6-3-8,1 0 0,-1 0 0,1 0 0,0-1 0,-1 1 0,1-1 0,0 1 0,0-1 0,-1 0 0,1 1 0,0-1 0,0 0 0,0 0 0,-1 0 0,1-1 0,2 1 0,0-1 5,0-1 1,0 1-1,0-1 0,-1 0 1,1 0-1,0 0 0,-1 0 1,0 0-1,0-1 0,1 0 0,-2 1 1,1-1-1,0-1 0,0 1 1,-1 0-1,0 0 0,4-7 1,1-4 6,-1 0 0,-1-1 1,5-18-1,-8 28-19,4-15-48,0-2 0,-1 1 0,-1-1 0,-2 0 0,0 1 0,-1-1 0,-1 0 0,-4-34 0,4 55 6,0 0 0,0 0 0,0 0 1,-1 0-1,1 0 0,0 0 0,0 0 1,-1 0-1,1 0 0,-1 0 0,1 0 1,-1 0-1,1 0 0,-1 1 1,0-1-1,1 0 0,-1 0 0,0 1 1,0-1-1,1 0 0,-1 1 0,0-1 1,-1 0-1,1 1 13,0 0-1,1 0 1,-1 0 0,0 0-1,0 0 1,0 0 0,1 1 0,-1-1-1,0 0 1,1 0 0,-1 1 0,0-1-1,1 0 1,-1 1 0,0-1-1,1 1 1,-1-1 0,0 1 0,1-1-1,-1 1 1,1-1 0,-1 1 0,1 0-1,0-1 1,-1 1 0,1 0-1,-1-1 1,1 1 0,0 0 0,-1 1-1,-3 10-41,0 1-1,1-1 1,1 1-1,0 0 1,0 0-1,1 0 0,1 16 1,-1-1 67,2 55-67,2 0 0,17 88 0,0 1 55,-15-110 59,8 113 13,-12-126 49,-7 76 0,5-113-17,-1-1 0,-1 0-1,-3 14 1,4-21-53,0 1 0,0-1-1,0 1 1,-1-1 0,1 0 0,-1 0 0,0 0-1,0 0 1,-6 5 0,8-8-34,0 0 1,-1 0-1,1 0 0,-1 0 1,0 0-1,1 0 0,-1-1 1,0 1-1,1 0 0,-1-1 0,0 1 1,0-1-1,0 0 0,1 0 1,-1 0-1,0 0 0,-2 0 1,0 0 6,0-1 0,0 0 0,0 0 0,0 0 0,0-1 0,1 1 1,-7-4-1,0-2-64,0 1-1,1-2 1,0 1 0,-11-13 0,9 8-42,1 0 0,1-1 1,0 0-1,0-1 0,2 0 0,0 0 1,0 0-1,1-1 0,-5-22 0,6 16 44,1 0 0,0 0 1,2 0-1,1 0 0,0-1 0,4-30 0,-2 45 22,1-1-1,0 1 1,0-1-1,0 1 1,1 0-1,0 0 1,0 0 0,1 0-1,0 1 1,0-1-1,1 1 1,0 0-1,0 0 1,0 1-1,10-9 1,8-3 75,-1 1-1,2 1 1,26-12 0,-1 0 252,-22 11-244,-1-1 0,-1-2 0,0 0 0,-1-2 0,-2-1-1,0 0 1,-1-2 0,-1 0 0,-2-1 0,24-42 0,77-180-99,-106 219 179,30-46-1,-41 70-196,0 1 0,0-1-1,0 0 1,-1 0-1,1-1 1,-1 1 0,0 0-1,1-8 1,-2 11-110,0 20-203,-7 130 403,1-65-5,4-57 27,0 44-93,2-64 154,1 0 1,0 0-1,0 0 1,1 0-1,-1-1 1,2 1-1,4 12 1,-7-19-109,1 1 1,-1-1 0,0 0-1,0 1 1,0-1-1,0 0 1,0 1 0,0-1-1,0 0 1,1 1 0,-1-1-1,0 0 1,0 0-1,0 1 1,1-1 0,-1 0-1,0 0 1,0 1-1,1-1 1,-1 0 0,0 0-1,1 0 1,-1 1 0,0-1-1,0 0 1,1 0-1,-1 0 1,0 0 0,1 0-1,-1 0 1,0 0 0,1 0-1,-1 0 1,0 0-1,1 0 1,-1 0 0,0 0-1,1 0 1,-1 0 0,0 0-1,1 0 1,-1 0-1,0 0 1,1 0 0,-1-1-1,0 1 1,1 0 0,-1 0-1,0 0 1,0-1-1,1 1 1,-1 0 0,0 0-1,1-1 1,9-18 150,-9 16-93,28-69 191,-11 24-197,-2 3-86,-7 21 1,0 0-1,14-25 0,-13 31-41,2 0-1,21-28 1,-30 44 14,-1 0 0,0 0 0,0 0 0,1 0 0,-1 0 1,1 1-1,-1-1 0,1 1 0,0-1 0,4 0 0,-5 1 27,-1 1 1,0 0-1,1-1 0,-1 1 0,0 0 0,1 0 0,-1 0 1,1 0-1,-1 0 0,0 1 0,1-1 0,-1 0 0,0 1 0,1-1 1,-1 1-1,0-1 0,0 1 0,0-1 0,1 1 0,-1 0 1,0 0-1,0 0 0,0 0 0,0 0 0,0 0 0,1 1 1,2 5-18,0 0 0,-1 0 1,1 1-1,-2-1 1,1 1-1,-1 0 1,0 0-1,1 14 1,3 31-19,-2 0 1,-2 1-1,-7 54 0,-26 164 271,24-223-187,-4 40 188,-35 129 1,43-207-136,-1 1-1,0-1 1,-1-1 0,0 1-1,-10 16 1,13-25-59,1 1 0,-1-1 0,0 0 0,0 1 0,1-1 0,-1 0 0,-1 0 0,1 0 0,0 0 0,0-1 0,-1 1 0,1-1 0,-1 1 0,1-1 0,-1 0 0,0 0 0,-4 1 0,5-2-16,0 0 0,-1 1 0,1-2 0,0 1 0,0 0 0,-1 0 0,1-1 1,0 1-1,-1-1 0,1 0 0,0 1 0,0-1 0,0 0 0,0 0 0,0-1 0,0 1 0,0 0 0,0-1 0,0 1 0,1-1 0,-1 0 1,0 1-1,1-1 0,-3-3 0,-2-4 31,0-1-1,0 1 1,-7-17 0,-31-89 91,39 103-121,0-4-28,0-1 0,-4-28 0,8 38 11,0 0 1,1-1 0,0 1 0,0 0-1,0-1 1,1 1 0,1 0 0,3-14-1,-4 18 18,1 0 1,0 0-1,0 0 0,0 0 0,0 0 0,0 1 1,1-1-1,-1 0 0,1 1 0,0 0 0,0 0 1,0 0-1,3-2 0,4-1 83,-1 0 0,20-7 0,-7 6-8,-1 0 1,1 1 0,27-2 0,65 1 35,-21 2 49,-50-1-2964,-28 5 1140</inkml:trace>
</inkml:ink>
</file>

<file path=ppt/ink/ink2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21:43.28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327 8 5312,'-7'-5'1949,"6"5"-1801,1 0 0,-1-1-1,1 1 1,-1 0-1,1 0 1,-1-1-1,1 1 1,-1 0 0,1 0-1,-1 0 1,1 0-1,-1-1 1,1 1 0,-1 0-1,1 0 1,-1 0-1,1 0 1,-1 0-1,1 0 1,-1 0 0,1 1-1,-2-1 1,-17 1 2112,-1 0 0,-37 8 1,23 0-1244,0 1 1,-37 18 0,62-25-825,0 1 1,1 1-1,0-1 0,-13 11 1,20-14-144,-1 1 1,1-1-1,-1 0 1,1 1-1,-1 0 1,1-1-1,0 1 1,0 0-1,0 0 1,0 0-1,0-1 1,0 4 0,1-4-19,-1 1 1,1-1 0,0 0 0,0 1 0,0-1 0,1 0 0,-1 1-1,0-1 1,0 0 0,1 1 0,-1-1 0,1 0 0,-1 0 0,1 1 0,-1-1-1,1 0 1,0 0 0,0 0 0,0 0 0,-1 0 0,3 1 0,2 3 103,0-1 0,0 0 0,0 0 0,1 0 0,0-1 0,0 0 0,0 0 0,0 0 0,7 1 0,-1 0 9,0-1 0,0-1 1,25 3-1,-13-4-183,34-3 1,-47 1-919,0-1 1,-1 0-1,1 0 1,0-1-1,14-6 1,4-12-11637,-16 17 8966</inkml:trace>
</inkml:ink>
</file>

<file path=ppt/ink/ink2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21:43.85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 15 6816,'-1'0'202,"-9"-1"1154,10 2-1330,0-1 0,0 0-1,0 0 1,0 0 0,0 0-1,0 0 1,0 0 0,0 0 0,-1 0-1,1 0 1,0 0 0,0 0 0,0 0-1,0 0 1,0 0 0,0 0-1,0 0 1,0 0 0,-1 0 0,1 0-1,0 0 1,0 0 0,0 0 0,0 0-1,0 0 1,0 0 0,0 0 0,0 0-1,0-1 1,0 1 0,-1 0-1,1 0 1,0 0 0,0-3 2469,11 24 1750,-6-7-2539,-3-9-1319,0 0 0,0 1 1,0-1-1,0 1 0,-1-1 0,0 1 1,0 0-1,-1-1 0,0 7 0,-3 42 1192,9-68-2053,2-1-1,0 1 1,0 0-1,18-20 1,-19 26 462,0 0 0,1 0 0,-1 1 0,1 1 0,1-1 0,-1 1 0,1 1 0,13-7 0,-20 12 82,0-1 0,0 0 1,0 1-1,1 0 0,-1-1 0,0 1 0,1 0 1,-1 0-1,0 0 0,1 0 0,-1 1 0,0-1 1,0 1-1,1-1 0,-1 1 0,0 0 0,0 0 1,0 0-1,0 0 0,0 0 0,0 0 0,0 1 1,0-1-1,0 1 0,-1-1 0,1 1 0,-1 0 1,1-1-1,-1 1 0,1 0 0,-1 0 0,0 0 1,0 0-1,0 0 0,0 0 0,0 1 0,-1-1 1,1 0-1,-1 0 0,1 1 0,-1-1 0,0 3 1,0-5-52,0 1 0,0-1 0,0 1 0,0-1 0,0 1 0,0-1 0,0 1 1,0-1-1,0 1 0,0-1 0,0 0 0,0 1 0,0-1 0,1 1 0,-1-1 1,0 1-1,0-1 0,0 1 0,1-1 0,-1 0 0,0 1 0,1-1 0,-1 1 1,0-1-1,1 0 0,-1 1 0,0-1 0,1 0 0,-1 0 0,1 1 0,-1-1 1,1 0-1,-1 0 0,0 0 0,1 1 0,-1-1 0,1 0 0,-1 0 0,1 0 1,-1 0-1,1 0 0,-1 0 0,1 0 0,-1 0 0,1 0 0,0 0 0,3-1-89,0-1-1,0 1 0,0-1 1,7-3-1,5-3-5,0 3 5,2-1-4,36-6 0,-49 11 150,1 0-1,0 1 0,0 0 1,0 0-1,0 0 1,0 1-1,-1 0 0,1 0 1,0 1-1,7 2 0,-3 1 321,0-1-1,0 1 0,16 13 1,-21-15-348,-2 0 1,1 0-1,0 1 1,-1 0 0,0 0-1,1-1 1,-1 2 0,-1-1-1,1 0 1,2 6 0,-5-8-496</inkml:trace>
</inkml:ink>
</file>

<file path=ppt/ink/ink2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21:44.25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0 128 7296,'8'-3'4296,"14"1"-1696,72 5 3483,-51 0-3869,74-4 0,-22-10-2386,-1-4-1,132-40 1,-161 33-3788,-25 3-2608,-31 13 1838</inkml:trace>
</inkml:ink>
</file>

<file path=ppt/ink/ink2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21:44.65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261 0 5824,'-17'0'1866,"16"1"-1743,1-1 0,-1 0-1,1 0 1,-1 0 0,1 0-1,-1 1 1,1-1-1,-1 0 1,1 0 0,-1 1-1,1-1 1,-1 0-1,1 1 1,-1-1 0,1 0-1,0 1 1,-1-1 0,1 1-1,0-1 1,-1 1-1,1-1 1,0 1 0,-1-1-1,1 1 1,0-1 0,0 1-1,0-1 1,0 2-1,-6 8 2045,-1-5-1307,0 0 1,-1 0-1,1 0 0,-15 5 1,7-2-59,0 0-444,1 0 1,1 1 0,-19 16-1,31-25-366,1 0-1,0 0 1,0 0-1,0 0 1,0 0-1,0 0 1,0 0-1,0 0 1,-1 1-1,1-1 1,0 0-1,0 0 1,0 0-1,0 0 1,0 0-1,0 0 0,0 0 1,0 1-1,0-1 1,0 0-1,0 0 1,0 0-1,0 0 1,0 0-1,0 1 1,0-1-1,0 0 1,0 0-1,0 0 1,0 0-1,0 0 1,0 0-1,0 1 1,0-1-1,0 0 0,0 0 1,0 0-1,0 0 1,7 3-95,14 0 183,-13-2-87,192 22 2209,-191-22-2013,-4 0 90,1 0 0,0 0 0,-1 0 0,10 3 0,-15-3-255,0-1 0,1 0 0,-1 0 0,0 0 0,1 0 0,-1 0 0,0 1 0,0-1 0,1 0 0,-1 0 0,0 0 0,0 1 0,0-1 0,1 0 0,-1 0 0,0 1-1,0-1 1,0 0 0,0 0 0,1 1 0,-1-1 0,0 0 0,0 1 0,0-1 0,0 0 0,0 1 0,0-1 0,0 0 0,0 1 0,0-1 0,0 1 0,-7 8 515,-15 6-21,-5-4-730,0 0 0,-31 7 0,-21 1-4021,-31 3-7425,68-11 6730</inkml:trace>
</inkml:ink>
</file>

<file path=ppt/ink/ink2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20:13.81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47 4992,'-5'2'13074,"4"13"-6522,17-12-6349,12-3-163,-1-2 0,1-1 0,-1-1 0,0-1 0,40-13 0,21-11 34,-81 27-102,-1 1-1,1 0 0,0 0 0,-1 1 1,12 0-1,-8 0-572,-10 4-2051,0-3 2415,0-1 1,0 0 0,0 1-1,0-1 1,0 1-1,0-1 1,0 0 0,-1 1-1,1-1 1,0 0-1,0 1 1,0-1 0,1 1-1,-1-1 1,0 0 0,0 1-1,0-1 1,0 0-1,0 1 1,0-1 0,0 0-1,1 1 1,-1-1-1,0 0 1,0 1 0,1-1-1,-1 0 1,0 1 0,1-1-1,11-6-4872,7-3 1680</inkml:trace>
</inkml:ink>
</file>

<file path=ppt/ink/ink2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20:14.40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0 5312,'0'38'11415,"0"6"-5592,-6 187-4358,4-176-1334,1 102 208,2-58-420,-2-58-1881,-4-54-4416</inkml:trace>
</inkml:ink>
</file>

<file path=ppt/ink/ink2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20:15.00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238 5 5568,'3'-4'2700,"-9"17"4642,4-3-6742,0 0 1,-1 0-1,0 0 0,-1-1 0,-5 12 1,-32 45 768,-43 70-292,5-17-117,71-106-681,16-15 249,6-4-316,5-3-54,-1 0 1,33-21-1,2-2 33,-44 27-186,1 1-1,0 0 1,0 0-1,0 1 1,1 0-1,-1 1 1,1 0-1,0 1 1,-1 0-1,1 0 1,0 1-1,21 3 1,-26 0 355,-2 4-5181,2 5-499,3-3 467,4 3 1589</inkml:trace>
</inkml:ink>
</file>

<file path=ppt/ink/ink2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20:15.37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48 18 5632,'-9'-17'8522,"14"27"-3733,-4-4-4358,0-1 0,-1 1 0,1 0 0,-1-1 0,-1 12 0,0-1 103,-1 36-200,-2-1-1,-2-1 0,-20 79 1,20-114-2485,12-38-10498,2 6 9684</inkml:trace>
</inkml:ink>
</file>

<file path=ppt/ink/ink2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20:15.74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41 6 8384,'-6'-5'2644,"12"4"1192,-3 13-76,0 5-2747,-4 50 1371,-18 126 0,15-169-2376,-11 83 192,14-90-571,2-15 4,-1 1 1,0-1 0,0 1 0,-1-1-1,1 0 1,0 1 0,-2 3-1,2-6 280,0 0 0,0 0 0,0 0 0,0 0 1,0 0-1,-1 0 0,1 0 0,0 0 0,0 0 0,0 0 0,0 0 0,0 0 0,0 0 0,-1 0 0,1 0 0,0 0 0,0 0 0,0 0 0,0 0 0,0 0 0,0 0 0,-1 0 0,1 0 0,0 0 0,0 0 0,0 0 0,0 0 0,0 0 0,0 0 0,0 0 0,-1-1-869,1 1 869,0 0 0,0-1 0,0 1 0,0 0 0,-1 0 0,1 0 0,0 0 0,0 0 0,0 0 0,0-1 0,0 1 0,1 0 0,-1 0 0,0 0 0,0 0 0,0 0 0,0 0 0,0-1 0,0 1 0,0 0 0,0 0 0,0 0 0,4-5-2387</inkml:trace>
</inkml:ink>
</file>

<file path=ppt/ink/ink2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20:16.28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 97 5632,'-17'14'3178,"16"-14"-3068,1 1 0,0-1 0,-1 0 1,1 0-1,0 1 0,0-1 0,-1 0 0,1 0 1,0 1-1,0-1 0,0 0 0,-1 1 0,1-1 1,0 0-1,0 1 0,0-1 0,0 0 0,0 1 1,0-1-1,0 0 0,0 1 0,0-1 0,0 0 1,0 1-1,0-1 0,0 0 0,0 1 0,0-1 1,0 0-1,0 1 0,0-1 0,0 0 0,0 1 1,0-1-1,1 0 0,-1 1 0,0-1 0,0 0 1,0 1-1,1-1 0,-1 0 0,0 0 0,1 1 0,-1-1 1,0 0-1,0 0 0,1 0 0,-1 1 0,0-1 1,1 0-1,-1 0 0,0 0 0,1 0 0,-1 0 1,1 0-1,5 3 2221,-5-3-2041,1 1-1,-1-1 0,0 1 1,1-1-1,-1 0 0,1 1 1,-1-1-1,0 0 0,1 0 1,-1 0-1,1 0 1,-1 0-1,1 0 0,2-1 1,28-9 977,-1-1 1,41-19 0,-30 11-741,-7 4-243,49-19 689,-75 31-870,0 0 0,0 1 0,0 1 0,0-1-1,1 2 1,-1-1 0,13 2 0,-17 0-11,1 0 0,-1 1-1,0 0 1,0 0 0,0 1 0,0-1-1,0 1 1,8 6 0,-7-5-11,-1 0-1,1-1 1,0 1 0,12 3 0,-16-6-199,0-1 1,0 1-1,0-1 1,0 0-1,0 0 1,0 0-1,0 0 1,0 0-1,0 0 1,0 0 0,0-1-1,-1 1 1,1-1-1,0 1 1,0-1-1,0 0 1,0 0-1,-1 0 1,1 0-1,3-2 1,1-2-1312,0 1-1,1 0 1,0 0 0,-1 1-1,1 0 1,10-3 0,1 5-1280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04:27.40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326 831 2080,'0'0'667,"10"-1"6751,-10 1-7320,0-1 1,0 1-1,0-1 0,0 1 1,0-1-1,0 1 1,0-1-1,0 1 0,0 0 1,-1-1-1,1 1 0,0-1 1,0 1-1,0-1 0,0 1 1,-1 0-1,1-1 1,0 1-1,-1 0 0,1-1 1,0 1-1,-1 0 0,1-1 1,0 1-1,-1 0 0,1 0 1,0-1-1,-1 1 0,1 0 1,-1 0-1,0-1 1,-14-7 561,3 7-610,1 0 1,0 1-1,0 0 0,-1 1 0,1 0 1,0 0-1,0 1 0,0 1 1,0 0-1,-16 7 0,12-4 33,1 1 0,0 0 0,0 1 0,1 1-1,0 0 1,0 1 0,-11 12 0,18-16-59,1 0 1,0 1-1,0 0 1,0 0-1,1 0 1,0 0-1,1 1 1,0-1-1,0 1 1,0 0-1,1 0 1,0 0-1,1 0 1,0 1-1,-1 14 1,2-15 18,1 0 1,-1-1-1,1 1 1,1 0-1,-1 0 1,2-1-1,-1 1 1,1-1-1,0 0 0,0 1 1,1-1-1,-1-1 1,2 1-1,-1 0 1,1-1-1,9 9 1,-7-8 55,0-1 0,1 0 0,0-1 0,0 1 0,0-1 0,1-1 0,9 4 0,-13-6-53,1 0 0,0 0 0,0-1 0,0 0 0,0 0 0,0 0 1,0-1-1,0 0 0,0 0 0,0-1 0,0 1 0,10-4 0,-5 0 52,1 0 1,0-1-1,-1 0 0,0-1 0,0-1 0,17-13 0,57-56 385,-49 42-287,18-13-14,-32 29-97,-1 0 0,-1-2 0,28-33 0,-47 52-124,-1 0-1,1 0 0,-1 0 0,1 0 1,-1 0-1,1 0 0,-1 0 0,0 0 1,1 0-1,-1 0 0,0 0 0,0 0 1,0-1-1,0-1 0,0 3 16,0 0 0,0-1 0,0 1 0,0 0 0,0-1 0,-1 1-1,1 0 1,0-1 0,0 1 0,-1 0 0,1 0 0,0-1 0,0 1 0,-1 0 0,1 0 0,0 0 0,-1-1 0,1 1 0,0 0-1,-1 0 1,1 0 0,0 0 0,-1 0 0,1-1 0,0 1 0,-1 0 0,1 0 0,0 0 0,-1 0 0,1 0 0,0 0-1,-1 0 1,1 0 0,-1 1 0,1-1 0,0 0 0,-1 0 0,1 0 0,0 0 0,-1 0 0,1 1 0,0-1 0,-1 0 0,1 1-1,-6 1-26,0 1-1,1 0 0,0 1 0,0-1 0,0 1 0,0 0 0,0 0 0,1 1 0,-1-1 0,1 1 0,-4 6 0,1 0 77,1 0-1,0 0 0,0 0 1,-6 21-1,9-25 25,1 0 0,1 1 0,0-1 0,0 0 0,0 1 0,1-1 0,0 1 0,0 0 0,1-1 0,0 0 0,0 1 0,1-1 0,0 0 0,5 13 0,-5-16-12,0 0 1,0 0-1,1 0 1,-1 0-1,1 0 0,0-1 1,0 1-1,0-1 0,0 0 1,1 0-1,0 0 1,-1 0-1,1-1 0,0 0 1,0 1-1,0-1 0,0-1 1,1 1-1,-1-1 1,0 1-1,1-1 0,-1 0 1,1-1-1,-1 1 0,7-1 1,-3 0 41,0-1 1,0 0-1,0-1 1,0 1-1,-1-2 1,1 1-1,-1-1 1,1 0-1,12-8 1,-7 3 33,-1 0 0,0-1 0,0-1 0,13-13 0,-20 17-75,0 1 1,-1-1 0,1 0-1,-1 0 1,0-1 0,-1 1-1,0-1 1,0 1 0,0-1-1,-1 0 1,3-12 0,-4 15-44,-1 0 0,0 0 1,1 0-1,-1 0 0,-1 0 1,1 0-1,0 0 1,-1-1-1,0 2 0,0-1 1,0 0-1,-1 0 0,1 0 1,-1 0-1,0 1 0,0-1 1,0 1-1,-1-1 1,1 1-1,-1 0 0,0 0 1,-4-3-1,-1-1-94,-1 2-1,0-1 1,0 1-1,0 1 1,-1 0-1,0 0 1,1 1-1,-2 0 1,1 1 0,0 0-1,0 0 1,-1 1-1,1 1 1,0-1-1,-1 2 1,-19 2-1,22-1 83,1 0 0,-1 1 0,1 0 0,0 0 1,0 0-1,-8 6 0,-16 7-73,54-16 570,20-6-233,47-13-1,-25 5-136,-3 0-74,46-8-89,-87 19 6,0 1 1,0 1 0,25 2-1,-44-1 58,1 0-1,-1 0 0,0 0 0,0 1 0,1-1 0,-1 1 0,0-1 0,0 1 0,1 0 0,-1 0 1,0 0-1,0 0 0,0 0 0,0 0 0,0 1 0,-1-1 0,1 1 0,0-1 0,-1 1 0,1 0 1,-1 0-1,1 0 0,-1-1 0,0 1 0,0 0 0,0 1 0,0-1 0,0 0 0,0 0 1,0 0-1,-1 0 0,1 1 0,-1-1 0,0 0 0,0 1 0,0-1 0,0 4 0,-4 102 460,0-72-241,7-28 280,3-9-221,5-10 81,-11 10-298,6-6 9,68-78 252,-62 73-372,0 1 1,1 0-1,0 1 0,25-14 1,-25 17-4,-6 2-76,1 1 0,0 0 1,0 0-1,0 1 0,11-3 1,-16 6 93,-1-1 1,0 1 0,1 0 0,-1 0 0,1 0-1,-1 0 1,0 0 0,1 1 0,-1-1 0,1 1-1,-1-1 1,0 1 0,0 0 0,1 0 0,-1 0-1,0 0 1,0 0 0,0 1 0,0-1 0,0 1-1,0-1 1,-1 1 0,1 0 0,1 2 0,2 2 15,0 1 1,0 0-1,-1 0 0,0 0 1,-1 1-1,3 7 1,14 52 77,-4-9-153,-14-54 89,3 11 72,1-1 0,0 0 0,15 25 0,-18-35-33,-1-1-1,1 0 1,-1 0 0,1 0-1,0 0 1,0 0-1,1-1 1,5 4 0,-7-5-8,0 0 1,1 0 0,-1 0 0,0 0 0,0-1 0,1 1 0,-1-1 0,1 0 0,-1 0 0,0 1 0,1-2 0,-1 1 0,0 0 0,1 0-1,-1-1 1,3 0 0,-2 0-3,1-1 0,-1 1 0,1-1-1,-1 0 1,0 0 0,0 0 0,0-1 0,0 1-1,0-1 1,2-3 0,24-32 121,-24 32-132,53-89 94,-38 61-104,25-35 1,-29 46-78,-12 16-21,0 0-1,1 1 1,0 0-1,9-9 1,-14 15 70,0-1 1,0 1-1,1 0 0,-1-1 0,0 1 1,1 0-1,-1 0 0,0-1 0,0 1 1,1 0-1,-1 0 0,1-1 0,-1 1 1,0 0-1,1 0 0,-1 0 0,0 0 1,1-1-1,-1 1 0,1 0 0,-1 0 1,0 0-1,1 0 0,-1 0 0,1 0 1,-1 0-1,1 0 0,-1 0 1,0 0-1,1 1 0,-1-1 0,1 0 1,-1 0-1,0 0 0,1 0 0,-1 1 1,0-1-1,1 0 0,-1 0 0,0 0 1,1 1-1,-1-1 0,0 0 0,1 1 1,-1-1-1,0 0 0,0 1 0,0-1 1,1 0-1,-1 1 0,0-1 1,0 1-1,0 0 0,5 26-283,-4-22 299,0 19-45,0 1 0,-4 37 1,-13 50 266,13-94-219,0 0 7,1 2 74,-1-1 0,-1 1 0,-1-1 1,-1 0-1,-12 27 0,18-45-69,-1 0-1,1 0 1,-1 0-1,1 1 1,-1-1-1,0 0 1,0 0-1,0 0 1,0 0-1,0 0 1,0 0-1,0-1 1,0 1-1,0 0 1,0 0-1,0-1 1,0 1-1,0-1 1,-1 1-1,1-1 1,0 1-1,0-1 1,-1 0-1,-1 1 1,1-2-7,0 1 1,0-1 0,0 1-1,0-1 1,0 0-1,0 0 1,1 0-1,-1 0 1,0 0 0,1 0-1,-1 0 1,1-1-1,-1 1 1,1 0 0,-1-1-1,1 0 1,-2-2-1,-5-8 32,1-1 0,-6-15 0,10 21-78,1 1 20,0 0 0,0 0 0,1 0 0,-1 0 0,2-1 0,-1 1 0,1 0 1,-1-1-1,2 1 0,-1 0 0,3-11 0,-3 15 8,0 1 1,1-1-1,-1 1 1,1-1-1,-1 1 1,1 0-1,0-1 1,0 1-1,-1 0 1,1 0-1,0-1 1,0 1-1,0 0 0,0 0 1,1 0-1,-1 0 1,0 0-1,0 0 1,0 0-1,1 1 1,-1-1-1,1 0 1,-1 1-1,0-1 1,1 1-1,-1-1 0,3 1 1,5-2-4,1 1-1,0 0 1,14 1 0,3-1 17,-9-2 0,1 0-1,-1-1 0,29-12 1,53-26 177,-76 32-83,61-26 10,-23 10-30,62-35 0,-113 54-59,-1 1 1,18-16 0,-24 19-37,-1 0-1,0-1 1,0 1 0,0-1-1,0 1 1,-1-1 0,0 0-1,1 0 1,-1 0 0,-1 0 0,3-5-1,-4 8-2,0 1-1,0 0 1,0-1-1,0 1 1,1 0-1,-1-1 0,0 1 1,0-1-1,0 1 1,0 0-1,0-1 1,0 1-1,0 0 1,0-1-1,0 1 0,-1-1 1,1 1-1,0 0 1,0-1-1,0 1 1,0 0-1,0-1 0,-1 1 1,1 0-1,0-1 1,0 1-1,-1 0 1,1 0-1,0-1 1,0 1-1,-1 0 0,1 0 1,0-1-1,-1 1 1,1 0-1,-2 0-4,1-1-1,0 1 0,-1 0 0,1 0 1,0 0-1,-1 0 0,1 0 0,0 0 1,-1 0-1,-1 1 0,-29 11-65,18-5 33,1 0 1,0 1 0,1 1-1,0 0 1,0 1 0,1 0-1,-19 22 1,26-27 64,0 0 0,0 0 0,1 0-1,0 1 1,0-1 0,0 1 0,1 0 0,0 0 0,0 0 0,0 0 0,1 0 0,0 0-1,0 0 1,0 0 0,1 0 0,0 1 0,0-1 0,1 0 0,0 0 0,0 0-1,3 9 1,-3-11 22,0-1-1,0 1 0,1-1 0,0 0 0,0 0 0,0 0 0,0 0 1,0 0-1,0 0 0,1 0 0,-1-1 0,1 1 0,0-1 1,0 0-1,0 0 0,0 0 0,0 0 0,0 0 0,1-1 1,-1 1-1,1-1 0,-1 0 0,1 0 0,-1-1 0,1 1 1,0-1-1,-1 1 0,1-1 0,5-1 0,2 1 45,0-2-1,0 0 1,0 0-1,-1-1 0,1 0 1,-1-1-1,1 0 1,15-10-1,-2-1-47,42-36 0,-18 12 29,-18 17-55,-1-2 0,29-30 0,-57 52-57,0 1 0,1-1 0,-1 0 0,0 1 0,0-1 0,0 0 0,0 0-1,0 0 1,1-3 0,0 11-23,0-1 0,1 0 0,-1 1 0,1-1 0,1 0 0,6 8 0,17 27-26,37 89 255,-63-126-119,1 0 0,-1 0 0,1 0 0,0 0 0,0-1 0,0 1 0,0 0 0,0-1 1,1 1-1,-1-1 0,1 0 0,0 0 0,-1 0 0,1 0 0,0 0 0,0-1 0,0 1 0,1-1 0,-1 0 0,0 0 0,0 0 0,1 0 0,-1-1 0,0 1 0,1-1 1,-1 0-1,1 0 0,-1 0 0,0 0 0,1-1 0,-1 1 0,5-3 0,6-1 15,0-2 0,-1 0 0,0 0 0,-1-1 1,19-13-1,-11 7 4,78-56 244,-80 55-283,-2-1 1,0 0 0,20-27 0,-23 26 37,-9 13-59,-1-1 1,1 0-1,-1 0 0,0-1 1,-1 1-1,5-9 0,-4 6-766,-3 15 542,-4 15 175,0-3 58,1 0 0,1 0 0,1 0 0,2 37 0,-1-14 66,0-39-31,0 8 30,1 1 1,2 15-1,-3-26-22,0 0 1,1 0-1,-1 1 0,1-1 1,0 0-1,-1 0 1,1 0-1,0 1 0,0-1 1,0 0-1,1 0 0,-1-1 1,1 1-1,-1 0 0,1 0 1,-1-1-1,1 1 1,0-1-1,3 3 0,-5-4-22,1 0-1,0 0 1,0 0 0,0 0-1,0 0 1,0-1-1,0 1 1,0 0-1,0 0 1,-1-1 0,1 1-1,0-1 1,0 1-1,0 0 1,-1-1 0,1 0-1,0 1 1,-1-1-1,1 1 1,0-1-1,-1 0 1,1 1 0,-1-1-1,1 0 1,-1 0-1,1 1 1,0-3-1,17-29 171,-14 24-103,24-50 21,34-95-1,-60 145-171,0 0 0,0 0-1,-1-1 1,0 1 0,-1 0 0,0-13-1,0 11 22,0 10 33,0 0 1,0-1-1,1 1 1,-1-1-1,0 1 1,0 0-1,0-1 0,1 1 1,-1 0-1,0 0 1,1-1-1,-1 1 1,0 0-1,1-1 0,-1 1 1,0 0-1,1 0 1,-1 0-1,0-1 1,1 1-1,-1 0 0,1 0 1,-1 0-1,1 0 1,-1 0-1,0 0 1,1 0-1,-1 0 0,1 0 1,-1 0-1,1 0 1,13 1-116,3 0 202,0 0-1,22-2 1,-3 0-20,9 1-32,235 10-32,-268-7-164,-11-3 166,-1 0 1,0 1 0,0-1 0,1 0-1,-1 0 1,0 0 0,0 1 0,0-1-1,0 0 1,1 0 0,-1 0 0,0 1-1,0-1 1,0 0 0,0 0-1,0 1 1,0-1 0,1 0 0,-1 1-1,0-1 1,0 0 0,0 0 0,0 1-1,-1 1-4,1-1 0,-1 0 0,1 0 0,-1 0-1,1 1 1,-1-1 0,0 0 0,0 0 0,0 0-1,0 0 1,1 0 0,-1 0 0,-2 1 0,-7 5-5,0 0 0,-11 6 0,-22 11 111,2-1-159,-49 35 1,79-50 97,1 0 1,0 1-1,0 0 1,1 1-1,0 0 1,1 1-1,0 0 1,1 0-1,-8 14 1,9-14 561,15-20-240,129-93-73,-75 59-376,45-30-52,-108 73 122,1 0 0,-1 0 0,0 0-1,0-1 1,1 1 0,-1 0 0,0 0 0,0 0-1,1 0 1,-1 0 0,0 0 0,0-1 0,1 1-1,-1 0 1,0 0 0,1 0 0,-1 0-1,0 0 1,0 0 0,1 0 0,-1 0 0,0 0-1,1 1 1,-1-1 0,0 0 0,0 0 0,1 0-1,-1 0 1,0 0 0,0 0 0,1 1 0,-1-1-1,0 0 1,6 12-261,-3 20 236,-2-26-30,0 25 40,0-21 70,-1 0 0,1 0 0,1 1 0,3 14 0,0-9-111,-3-8 109,0 0-1,1 0 1,5 12 0,-7-18 3,0 0 1,1 0-1,-1 0 1,0 0-1,1 0 1,0-1-1,-1 1 1,1 0-1,0-1 1,0 1-1,0-1 1,0 0 0,0 0-1,0 1 1,0-1-1,0 0 1,3 0-1,-3-1-13,0 1 0,0-1 0,0 0 0,0 0 0,0 0 0,0-1 1,0 1-1,0 0 0,0-1 0,0 1 0,0-1 0,0 0 0,0 1 0,-1-1 0,1 0 0,0 0 0,0 0 0,2-3 0,4-2 33,0-2 0,10-9 1,-7 5-15,126-127-8,-106 102-12,28-44 1,-54 74-19,43-67 51,55-112 0,-60 102-103,108-237-102,-122 232-174,-27 74-21,-3 12-3,-2 6-105,-6 10 274,-78 128 74,-68 212 203,127-282 32,-52 166-66,67-183-72,2 0 0,-6 83 0,14-102 97,1-14 65,0-1-1,2 1 1,3 30 0,-3-50-131,0 1 0,0-1 0,1 0 1,-1 0-1,0 1 0,1-1 1,-1 0-1,1 0 0,-1 0 0,1 0 1,-1 1-1,1-1 0,0 0 1,0 0-1,-1 0 0,1 0 0,0 0 1,0-1-1,0 1 0,0 0 1,2 1-1,-1-2 2,-1 1 1,1-1-1,-1 0 1,1 0-1,0 0 1,-1 0-1,1 0 1,-1 0 0,1 0-1,0-1 1,-1 1-1,1-1 1,-1 1-1,1-1 1,-1 1-1,1-1 1,-1 0-1,1 0 1,1-2-1,16-11 60,-1-1-1,-1-1 1,19-23-1,-6 8-60,-16 16-9,80-77 66,-71 71-181,1 2 0,30-19 1,-51 36 58,-1 0-1,1 0 1,0 1 0,1-1 0,-1 1 0,4-1-1,-7 2 37,1 0 0,-1 0 0,1 0 0,-1 0 0,1 0 0,-1 0 0,1 0 0,-1 0 0,1 0 0,-1 0 0,1 0 0,-1 0 0,0 0 0,1 1-1,-1-1 1,1 0 0,-1 0 0,1 1 0,-1-1 0,0 0 0,1 1 0,-1-1 0,0 0 0,1 1 0,-1-1 0,0 0 0,1 1 0,-1-1 0,0 1-1,0-1 1,0 1 0,1-1 0,-1 1 0,0-1 0,0 1 0,0-1 0,0 0 0,0 1 0,0-1 0,0 1 0,0-1 0,0 1 0,0-1-1,0 1 1,0-1 0,0 1 0,-7 102-301,3-68 281,2 63 0,2-86 0,5 45 323,-4-51-230,0 0 0,1 0 1,-1 0-1,1-1 0,0 1 1,1-1-1,3 7 1,-6-11-58,1 0 1,0 0-1,-1-1 0,1 1 1,0 0-1,-1-1 1,1 1-1,0 0 1,0-1-1,-1 1 1,1-1-1,0 1 1,0-1-1,0 1 1,0-1-1,0 0 1,0 1-1,0-1 1,0 0-1,0 0 1,0 0-1,0 0 1,0 0-1,0 0 0,0 0 1,0 0-1,0 0 1,0 0-1,0-1 1,0 1-1,0 0 1,-1-1-1,1 1 1,0 0-1,0-1 1,2-1-1,2-1 31,-1 0 0,1-1-1,0 0 1,7-8 0,8-11 55,32-52 0,-34 47-142,30-35 0,80-76-406,-137 198-54,7-48 540,0 0 1,1-1-1,1 1 0,0 0 1,0 0-1,1 0 0,1-1 1,-1 1-1,2 0 0,0-1 1,0 0-1,1 1 0,0-1 1,0-1-1,1 1 0,1-1 1,-1 1-1,2-2 0,12 15 1,-17-20-10,1-1 0,0 1 1,0-1-1,0 0 0,0 0 1,0 0-1,0 0 1,1 0-1,-1-1 0,1 0 1,-1 0-1,1 0 1,-1 0-1,1 0 0,0 0 1,-1-1-1,1 0 0,0 0 1,0 0-1,3-1 1,0-1-4,0 0 0,0-1 0,-1 0 0,1-1 0,-1 1 1,1-1-1,-1 0 0,-1-1 0,1 1 0,-1-1 0,6-6 0,1-2-4,-1 0 0,0-1-1,12-22 1,-16 23-32,-1 1 0,-1-1 1,6-19-1,-9 26 2,-1 0 0,0 1 0,0-1 0,0 0 0,-1 0 1,1 1-1,-1-1 0,-2-8 0,2 12 9,-1-1-1,1 0 1,-1 0 0,0 0-1,0 1 1,0-1 0,0 1 0,-1-1-1,1 1 1,-1-1 0,0 1-1,1 0 1,-1 0 0,0 0 0,0 0-1,0 0 1,-1 0 0,-4-3 0,-3 0-33,-1 0 0,1 1 1,-1 0-1,-1 0 0,1 1 1,0 1-1,-1 0 0,0 0 1,-15 1-1,-5 1-82,-1 2-1,-37 7 0,58-8 190,14-2 172,25-4 12,188-34-20,-161 30-108,161-22-390,-211 30 269,0 1 1,1 0 0,-1 0-1,1 0 1,-1 0 0,1 1-1,-1 0 1,7 2 0,-10-3 4,1 1 0,-1 0 0,0 0 0,0 0 0,0-1 0,1 1 0,-1 0-1,0 1 1,0-1 0,-1 0 0,1 0 0,0 0 0,0 0 0,0 1 0,-1-1 0,1 0 0,-1 1 0,1-1 0,-1 1 0,1-1 0,-1 0 0,0 1 0,0-1 0,0 1 0,0-1 0,0 4 0,0 3 92,-1 0 0,0 1 0,-1-1 0,0 0 1,-5 16-1,81-69 804,-62 38-900,18-10-53,46-18 0,-67 32-10,0-1 0,1 2-1,-1-1 1,1 1 0,0 1-1,0 0 1,-1 0 0,1 1 0,19 1-1,-24 0 39,-1 0 0,0 1 0,1-1 0,-1 1-1,0 0 1,0 0 0,0 0 0,5 5 0,28 25 151,-16-13-44,0 0-82,-7-6 345,33 23 1,-42-33-401,0 0 0,0 0 1,1-1-1,-1 1 0,1-1 0,-1 0 0,1-1 0,0 0 0,-1 0 1,1 0-1,7 0 0,-12-1-308,0 0 0,1 0 1,-1 0-1,0 0 0,0-1 0,1 1 1,-1 0-1,0-1 0,1 1 0,-1-1 1,0 1-1,0-1 0,0 1 0,0-1 1,0 0-1,0 0 0,0 0 0,0 0 1,0 0-1,0 0 0,0 0 0,0 0 1,0 0-1,-1 0 0,1 0 0,0 0 1,0-2-1,2-9-2720</inkml:trace>
</inkml:ink>
</file>

<file path=ppt/ink/ink2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20:28.34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418 0 2080,'1'1'1076,"-3"2"1121,-9 5 1854,4-2-4591,-24 12 1649,11-7-394,13-7-440,-1-1 1,0 0-1,-1 0 1,1-1-1,0 0 1,-17 1 0,-6 3 211,-9 6-181,1 1 1,1 3 0,-41 21-1,74-34-305,1-1 0,-1 1 0,1 0 0,-6 4 1,10-7-3,0 0 0,0 0 0,0 0 0,0 1 0,0-1 0,-1 0 0,1 0 0,0 0 0,0 0 0,0 0 0,0 0 0,0 1 0,0-1 0,0 0 0,-1 0 0,1 0 0,0 0 0,0 0 0,0 0 0,0 0 0,0 0 0,-1 0 0,1 0 1,0 0-1,0 0 0,0 0 0,0 0 0,0 0 0,-1 0 0,1 0 0,0 0 0,0 0 0,0 0 0,0 0 0,-1 0 0,1 0 0,0 0 0,0 0 0,0 0 0,0 0 0,0 0 0,-1 0 0,1 0 0,-1-1-42,-1 3 85,1 1 0,-1-1 1,1 0-1,0 0 0,0 1 0,0-1 0,0 0 0,1 1 0,-1-1 0,1 1 0,-1-1 1,1 6-1,0 41 207,1-25-224,31 605 1351,-15-350-646,0-5 417,-3-2-447,-10-145-488,-7 170 428,2-236-329,1-35-224,-4 40 0,-1-8 452,5-57 677,5-2-891,12-4-323,-1 1 1,1 1-1,0 0 0,31 0 0,-16 1-77,130-4 47,-129 7 44,0 2 1,65 14-1,-52-6-271,-12-4-1947,0 2-4663,-10-2 3420</inkml:trace>
</inkml:ink>
</file>

<file path=ppt/ink/ink2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20:30.12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327 40 2976,'0'0'62,"-1"-1"1,1 1-1,0 0 1,-1-1-1,1 1 1,0 0-1,-1-1 1,1 1-1,0-1 1,0 1-1,0 0 1,-1-1-1,1 1 1,0-1-1,0 1 1,0-1-1,0 1 1,0 0-1,0-1 1,0 1-1,0-1 1,0 1-1,0-1 1,0 1-1,0-1 1,0 1-1,0 0 1,0-1-1,1 1 1,-1-1-1,0 1 1,0-1-1,0 1 1,1 0-1,-1-1 1,0 1-1,0 0 1,1-1-1,0 1 1,-1-1 251,1 0 0,-1 0 1,1 0-1,-1 0 1,1 0-1,-1 0 0,1 0 1,-1 0-1,0 0 0,1 0 1,-1 0-1,0-2 0,2-6 2944,-6 18-238,-20 23-1878,-23 38 1,-19 27 70,30-52-721,-39 67 0,62-90-394,1 2 0,1-1 1,2 1-1,0 1 0,-8 37 0,13-38-24,0 0 0,2 1 0,1 40 0,2-48 30,1 0-1,0 0 0,1-1 0,1 1 1,1-1-1,8 21 0,-9-28 3,1 0-1,0-1 1,0 1-1,1-1 1,0 0-1,1 0 1,-1-1-1,12 9 1,-7-7-18,0 0 0,1-1-1,0-1 1,1 0 0,15 6 0,20 1 201,-35-11-220,-5-2-303</inkml:trace>
</inkml:ink>
</file>

<file path=ppt/ink/ink2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20:31.16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151 60 2976,'0'0'42,"1"0"0,-1 1 1,0-1-1,0 0 0,0 0 0,0 0 1,0 1-1,1-1 0,-1 0 0,0 0 1,0 0-1,0 0 0,1 1 0,-1-1 0,0 0 1,0 0-1,1 0 0,-1 0 0,0 0 1,0 0-1,1 0 0,-1 0 0,0 0 1,0 0-1,6-3 4667,-7 11-2693,-2 0-1445,-1 0-1,0-1 1,0 0 0,0 0 0,-10 11-1,-5 7 417,17-22-859,-1 1 0,0-1 1,0 0-1,-1 1 0,1-2 1,0 1-1,-1 0 0,-6 3 0,8-5-53,0 1 0,0-1 0,-1 0 0,1-1 0,0 1-1,0 0 1,-1-1 0,1 1 0,0-1 0,-1 0-1,1 1 1,-1-1 0,1 0 0,0-1 0,-1 1-1,-4-1 1,5 0-69,1 0-1,-1 0 1,0 0 0,0 0-1,0-1 1,1 1-1,-1 0 1,1-1 0,-1 0-1,1 1 1,-1-1-1,1 0 1,0 1 0,0-1-1,0 0 1,0 0-1,0 0 1,0 0 0,1 0-1,-1 0 1,1 0-1,-1 0 1,1 0 0,0-1-1,0-1 1,-1-1-88,1 0 1,0 0 0,1 0 0,-1 1 0,1-1-1,0 0 1,0 0 0,1 0 0,3-7-1,-2 6 67,1 1 0,0 0-1,0-1 1,0 1 0,0 1-1,1-1 1,0 1 0,0 0 0,0 0-1,1 0 1,7-3 0,-6 3 90,0 0 0,0 1 1,0 0-1,1 1 1,0 0-1,-1 0 1,1 0-1,0 1 1,9 0-1,-13 1-43,61 2 680,-56-1-573,0 0 0,-1 0 0,1 1 0,-1 1 1,12 4-1,-10-3-57,-4-1-12,-1-1-1,1 1 1,-1 0 0,0 0 0,1 0 0,4 5-1,-4-2 57,-1-1 0,1 1 0,-1 0 0,8 12 0,-11-14-59,0-1 1,-1 1-1,1 0 0,-1 0 1,0 1-1,0-1 0,0 0 1,-1 0-1,1 1 1,-1 5-1,-1 9 142,-1 1-1,0-1 1,-2 0 0,0 0-1,-9 23 1,-41 88 272,12-57-152,22-40-220,6-12-28,0-1 1,-34 36 0,47-55-90,1 0-1,-1-1 1,0 1 0,0 0 0,1-1-1,-1 1 1,0-1 0,0 1 0,0-1-1,0 1 1,0-1 0,0 1 0,-1-1-1,2 0-98,0 0 0,-1 0 1,1 0-1,-1 0 0,1 0 0,0 0 0,-1 0 0,1 0 0,-1 0 0,1 0 1,0 0-1,-1 0 0,1-1 0,-1 1 0,1 0 0,0 0 0,-1 0 0,1-1 0,0 1 1,-1 0-1,1 0 0,-1-1 0,1 0-134,-1 0-1,1 0 1,-1 0 0,1-1 0,0 1 0,-1 0-1,1 0 1,0 0 0,0 0 0,0 0-1,0-1 1,0 1 0,0 0 0,0 0-1,0 0 1,0 0 0,1 0 0,-1-1-1,0 1 1,1 0 0,-1 0 0,1-1 0,14-24-4261,11-6 1468</inkml:trace>
</inkml:ink>
</file>

<file path=ppt/ink/ink2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20:31.66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80 52 4576,'-3'-3'408,"-1"0"0,0 1 0,1 0 0,-1-1 0,-6-1 0,-5 13 3794,11-4-3779,0-1-1,1 0 1,0 0-1,0 1 0,0 0 1,1 0-1,-1 0 1,1 0-1,1 0 0,-1 0 1,1 0-1,-2 6 1,2-3-288,0 0 0,1-1 1,0 1-1,0 0 0,1-1 1,0 1-1,0 0 0,3 8 0,0-2-64,11 34 483,-13-45-448,-1 1 1,1 0 0,0-1-1,1 1 1,-1-1 0,0 0-1,1 0 1,0 0-1,5 5 1,-6-7-71,-1 0 0,1 0 0,-1-1 0,1 1 0,-1 0 0,1-1-1,-1 0 1,1 1 0,0-1 0,-1 0 0,1 1 0,0-1 0,-1 0 0,1 0 0,-1 0 0,1-1 0,0 1 0,-1 0-1,1-1 1,-1 1 0,1-1 0,0 1 0,1-2 0,4-2 77,0 0 0,0 0 0,9-8 0,-11 8-62,32-23 290,33-26 226,-60 45-448,-1-1-1,1 0 0,-2-1 0,12-16 0,-18 23-66,0 0 0,0 0-1,-1 0 1,1 0 0,-1 0 0,1 0 0,-1-1-1,0 1 1,-1 0 0,1-1 0,0 1 0,-1-1-1,0 1 1,0-6 0,0 7-15,-1-1 1,0 1-1,0 0 1,0-1-1,0 1 0,0 0 1,0-1-1,-1 1 1,1 0-1,-1 0 0,0 0 1,1 0-1,-1 0 1,0 1-1,0-1 1,0 0-1,0 1 0,-1 0 1,1-1-1,-4 0 1,-3-3-40,0 1 0,0 1 0,-1-1 1,1 2-1,-1-1 0,0 1 1,1 1-1,-1 0 0,-12 0 0,15 1-88,-1 1-1,1-1 1,-1 2-1,1-1 1,0 1-1,-1 0 0,1 0 1,0 1-1,0 0 1,0 0-1,1 1 1,-12 7-1,16-9-437,1-1 0,-1 1 0,0-1 0,0 1 0,1 0 1,-1-1-1,-1 4 0,3-5 411,0 0 1,0 1 0,0-1-1,0 0 1,0 0-1,-1 0 1,1 0 0,0 1-1,0-1 1,0 0-1,0 0 1,0 0 0,0 0-1,0 1 1,0-1-1,0 0 1,0 0 0,1 0-1,-1 1 1,0-1 0,0 0-1,0 0 1,0 0-1,0 0 1,0 0 0,0 1-1,0-1 1,0 0-1,1 1-581,-1-1 582,0 0-1,1 0 1,-1 0-1,16 1-3962,10-6-1393</inkml:trace>
</inkml:ink>
</file>

<file path=ppt/ink/ink2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20:32.64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 52 1568,'-1'-2'211,"0"1"1,0-1-1,0 0 0,1 0 1,-1 0-1,0-1 0,1 1 0,-1 0 1,1 0-1,0 0 0,0 0 1,0-3-1,0 4 2,0 0 1,1 0-1,-1 0 0,0 0 1,1 0-1,-1 0 0,1 0 0,-1 0 1,1 0-1,0 0 0,-1 1 1,1-1-1,0 0 0,-1 0 1,1 0-1,0 1 0,0-1 1,0 0-1,0 1 0,0-1 1,0 1-1,0-1 0,0 1 0,0 0 1,0-1-1,0 1 0,0 0 1,1 0-1,4-1 112,0 0 0,0 1 1,0 0-1,0 0 0,0 0 0,-1 1 0,1 0 0,0 0 1,0 1-1,-1 0 0,8 2 0,1 2 62,-1 1 0,1 0 0,14 10 1,-16-8-110,0 1 0,-1 0 0,0 0 1,-1 1-1,0 1 0,11 17 1,44 82 1302,-51-85-1271,-5-10-48,-1 0-1,-1 1 0,0 0 1,-2 0-1,1 1 0,-2 0 1,-1 0-1,0 0 0,0 21 1,-4 171 1445,-2-181-1574,0 0 0,-2 0 1,-1-1-1,-1 0 0,-15 36 0,14-44-13,-1 0-1,-1-1 1,-24 33-1,27-43-443,0-1 0,-1 0 0,-14 11 0,16-13-696,-2-1 0,1-1 0,-1 1 0,1-1 0,-11 3 0,17-6 824,0-1 1,1 0-1,-1 0 1,0 1-1,1-1 1,-1 0 0,0 0-1,0 0 1,1 0-1,-1 0 1,0 0-1,0 0 1,0 0-1,1 0 1,-1 0-1,0 0 1,0-1-1,1 1 1,-2-1 0,-16-15-7373</inkml:trace>
</inkml:ink>
</file>

<file path=ppt/ink/ink2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20:37.59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269 18 2656,'1'-2'238,"0"1"0,0-1 0,0 1 0,0 0 0,0-1 0,0 1 0,1 0 0,2-2 0,8-1 6782,-13 18-4385,-2-6-2203,0-1-1,0 1 1,-1-1-1,0 0 1,-9 13 0,-2 3-25,-8 11 384,-39 46 0,-3 4 214,54-68-802,1 1-1,1-1 1,-12 29-1,11-15-33,0 1 0,2 0-1,2 0 1,-5 58-1,9-65-68,2 0-1,1 0 0,1 0 1,1 0-1,1 0 0,1-1 0,9 27 1,-8-34-20,2-1 0,0 0 0,0 0 0,2-1 0,0 0 0,0 0 0,1-1 0,1-1 0,0 0 0,1-1 0,0 0 0,22 14 0,-12-13-912</inkml:trace>
</inkml:ink>
</file>

<file path=ppt/ink/ink2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20:38.29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10 2720,'0'0'23,"0"0"0,0-1 0,0 1 0,-1 0 0,1 0 1,0 0-1,0 0 0,0 0 0,0 0 0,0-1 0,0 1 0,0 0 0,0 0 1,0 0-1,0 0 0,0 0 0,0-1 0,0 1 0,0 0 0,0 0 0,0 0 0,0 0 1,1 0-1,-1-1 0,0 1 0,0 0 0,0 0 0,0 0 0,0 0 0,0 0 1,0 0-1,0 0 0,0-1 0,0 1 0,1 0 0,-1 0 0,0 0 0,0 0 0,0 0 1,0 0-1,0 0 0,0 0 0,1 0 0,-1 0 0,0 0 0,0 0 0,0 0 0,0 0 1,0 0-1,1 0 0,17-5 12369,-18 6-12245,1 11 1778,0 18-2368,-1-24 1141,0 308 2503,0-213-4971,0-6-3991,0-106 3051,0-4-2468</inkml:trace>
</inkml:ink>
</file>

<file path=ppt/ink/ink2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20:38.96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261 9 4896,'-9'-9'7168,"8"16"-6584,0 0 0,-1 0 0,0 0 0,0 0 0,0 0 0,-1-1 0,-4 10-1,-5 5 21,-1-1 0,-1 0-1,0-1 1,-17 17-1,-22 29 305,48-59-825,-84 125 906,88-130-349,4-3-618,0 0-1,0 0 1,0 1 0,0-1 0,5-1 0,3-1 17,13-7 2,1 1 0,0 1 0,1 1 0,-1 1 0,29-3 0,24-2 169,113-1 1,-190 13-515,0 0 1,0 0-1,0 0 0,0 0 0,-1 0 1,1 0-1,0 0 0,0 1 1,0-1-1,0 0 0,0 1 0,-1-1 1,1 1-1,0-1 0,0 1 1,0-1-1,-1 1 0,1-1 0,0 1 1,-1 0-1,1-1 0,-1 1 1,1 0-1,0-1 0,-1 1 0,0 0 1,1 0-1,0 1 0,0 2-723,0-1 0,-1 1 0,1-1 0,-1 1 0,0 6 0,0 14-3629</inkml:trace>
</inkml:ink>
</file>

<file path=ppt/ink/ink2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20:39.34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 1 8960,'-14'0'3328,"17"5"-2592,-3-2-192,6 6 1600,-6 3-1281,0 1 513,0 4-832,0 8-32,0-4-320,0-4-160,0-1-64,5-2 96,-5-2-32,14-38-10015</inkml:trace>
</inkml:ink>
</file>

<file path=ppt/ink/ink2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20:39.74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 35 7296,'-1'-1'393,"0"1"-1,0 1 1,0-1 0,0 0 0,1 0 0,-1 0 0,0 0 0,0 0 0,0 1-1,0-1 1,1 0 0,-1 1 0,0-1 0,0 1 0,1-1 0,-1 1-1,0-1 1,0 1 0,1 0 0,-1-1 0,1 1 0,-1 0 0,1-1-1,-1 1 1,1 0 0,-1 0 0,0 1 0,-1 11-487,2-10 177,0 0 0,0 0 0,1-1 0,-1 1 0,1 0 0,0-1 0,-1 1 0,1-1 0,0 1 0,1-1 0,-1 1 0,0-1 0,1 1 0,-1-1 0,3 3 0,-1-2-32,0 0 0,1-1 0,-1 1-1,1 0 1,0-1 0,-1 0 0,1 0 0,8 3 0,0-1 53,0-1 0,0-1 0,0 1 0,0-2 1,24 1-1,-5-2 112,-14 1-14,-1-1-1,31-4 1,-42 3-110,0 0-1,0 0 1,0-1 0,0 1 0,0-1 0,-1-1-1,1 1 1,-1-1 0,1 1 0,-1-1 0,0-1 0,0 1-1,4-5 1,-5 6 47,0-1 0,-1 0 0,0 0 0,1 0 0,-1 0-1,0-1 1,2-5 0,-4 8-96,1 0 0,-1-1 0,0 1-1,0 0 1,0 0 0,0-1 0,0 1 0,0 0-1,0-1 1,0 1 0,-1 0 0,1-1 0,0 1-1,-1 0 1,1 0 0,-1 0 0,1-1 0,-1 1-1,0 0 1,1 0 0,-1 0 0,0 0 0,0 0-1,0 0 1,0 0 0,-1-1 0,-3-2 29,-1-1 0,1 1 0,-1 1 1,0-1-1,0 1 0,0 0 0,-1 0 0,1 0 0,-12-2 1,7 3-158,0 0 0,0 1 0,0 1 1,1-1-1,-17 3 0,13-1-166,0 0-50,-22 5 0,32-5-536,0 0-1,0 0 1,0 0 0,1 1-1,-8 4 1,17 3-5381,7-1 2314,1 0 1360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04:27.73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44 25 10048,'-44'-9'6240,"55"6"-5857,3 3-255,5-4-192,4 4 0,1-5-3007,-1 5 1695,-13-4-3168,-1 8 2560</inkml:trace>
</inkml:ink>
</file>

<file path=ppt/ink/ink2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20:40.13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155 0 4576,'-5'2'658,"-1"0"1,1 0-1,0 1 0,0-1 1,0 1-1,0 0 1,1 0-1,-1 1 0,1-1 1,-8 9-1,-10 6 2483,17-14-2588,0 0-1,0 0 1,0 0 0,-6 8-1,6-5-222,0 0 0,1 0 0,0 1 1,0-1-1,0 1 0,1 0 0,0 0 0,0 0 0,-1 10 0,3-14-275,1 0 0,0 0 0,0-1 0,0 1 0,0 0 0,0 0 0,1 0 0,0 0 0,-1 0 0,1-1 0,1 1 0,-1 0 0,1-1 0,-1 1 0,1-1 0,0 1 0,0-1-1,1 0 1,-1 0 0,1 0 0,-1 0 0,5 3 0,-5-4-17,1 1-1,0-1 0,-1 0 0,1 0 1,0-1-1,0 1 0,0-1 0,1 1 0,-1-1 1,0 0-1,1 0 0,-1 0 0,0-1 1,1 1-1,-1-1 0,1 0 0,-1 0 1,0 0-1,1 0 0,-1-1 0,1 1 0,-1-1 1,0 0-1,1 0 0,-1 0 0,0 0 1,0-1-1,0 1 0,6-4 0,-3 0 9,0 0 0,0 0-1,0-1 1,0 1-1,-1-1 1,0-1-1,0 1 1,-1-1 0,0 1-1,0-1 1,6-15-1,-8 16-25,1-1 1,-2 1-1,1-1 0,-1 0 0,0 0 0,0 1 1,-1-1-1,1 0 0,-2 0 0,0-9 0,0 14-50,1-1-1,-1 1 1,0-1-1,0 1 1,0-1-1,0 1 1,0-1-1,0 1 1,-1 0-1,1 0 1,-1 0-1,0 0 1,1 0-1,-1 0 1,0 0-1,0 0 1,0 1-1,0-1 1,-1 1-1,1 0 1,0-1-1,-1 1 1,1 0-1,-1 0 1,1 1-1,-1-1 0,1 0 1,-1 1-1,-2-1 1,0 1-48,0 0 0,0 0 0,0 1 0,0 0 0,0-1-1,0 2 1,0-1 0,1 0 0,-1 1 0,-6 3 0,1 0-613,1 0 1,0 1-1,-16 12 1,24-17 454,-1 0 0,1 1 1,0-1-1,-1 0 0,1 1 1,0-1-1,0 1 0,0-1 1,0 1-1,0-1 0,0 1 1,0 0-1,0-1 0,1 1 1,-1 0-1,0 3 0,1-5 73,0 1 0,0 0 0,0-1 0,0 1 0,1 0 0,-1-1 0,0 1 0,0 0 0,1-1 0,-1 1 0,0-1 0,1 1 0,-1 0 0,0-1 0,1 1 0,-1-1 0,2 2-1,-1-1-128,1 0 0,-1 0-1,1 0 1,0 0-1,-1 0 1,1-1 0,0 1-1,3 0 1,22 4-1740</inkml:trace>
</inkml:ink>
</file>

<file path=ppt/ink/ink2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20:40.72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323 0 3968,'-5'0'8733,"5"1"-8582,-4 5 5211,-3 0-6611,-39 23 3166,-7 5-208,36-20-1428,0 0 0,1 0 0,0 2 0,1 0 0,-16 22 0,13-9-140,-30 40 86,40-60-185,7-8-67,0 0-1,-1 0 1,1 0-1,1 0 1,-1 1-1,0-1 1,0 0-1,0 0 1,0 1-1,1-1 1,-1 0-1,1 1 0,-1 1 1,1-3-103,-1 0 0,1 0 1,0 0-1,0 0 0,0 1 0,-1-1 1,1 0-1,0 0 0,0 0 0,0 0 0,-1 0 1,1 0-1,0 0 0,0 0 0,-1 0 1,1 0-1,0 0 0,0 0 0,0 0 0,-1 0 1,1 0-1,0 0 0,0 0 0,-1 0 0,1 0 1,0 0-1,0 0 0,0-1 0,-1 1 1,1 0-1,0 0 0,0 0 0,0 0 0,0 0 1,-1-1-1,1 1 0,0 0 0,0 0 1,0 0-1,0 0 0,0-1 0,0 1 0,-1 0 1,1 0-1,0 0 0,0-1 0,0 1 1,0 0-1,0-6-1565,0 3 927,0 0 0,0 0 1,0 0-1,0 0 0,0 0 0,1 0 0,0 1 0,-1-1 0,1 0 1,2-4-1,5-5-2530</inkml:trace>
</inkml:ink>
</file>

<file path=ppt/ink/ink2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20:41.10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 6656,'4'3'9946,"16"28"-7663,16 47 258,-19-39-2070,33 56-1,-50-95-470,3 6-149,1-1 1,0 1-1,0-1 0,0 1 1,1-1-1,0-1 1,5 6-1,-10-10 41,1 0 0,-1 1 1,1-1-1,-1 0 0,1 1 0,-1-1 0,1 0 1,0 0-1,-1 0 0,1 1 0,-1-1 1,1 0-1,-1 0 0,1 0 0,0 0 0,-1 0 1,1 0-1,-1 0 0,1 0 0,0 0 0,-1-1 1,1 1-1,-1 0 0,1 0 0,-1 0 0,1-1 1,0 1-1,11-14-3364,-2-2-1904</inkml:trace>
</inkml:ink>
</file>

<file path=ppt/ink/ink2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20:41.49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 4 5984,'-2'-1'434,"-4"-2"1148,6 3-1554,0 0 1,0 0-1,0 0 1,0 0 0,0 0-1,0 1 1,0-1-1,-1 0 1,1 0-1,0 0 1,0 0-1,0 0 1,0 0-1,0 0 1,0 0-1,0 0 1,0 0-1,0 0 1,0 0-1,-1 0 1,1 0-1,0 0 1,0 0-1,0 0 1,0 0-1,0 1 1,0-1-1,0 0 1,0 0-1,0 0 1,0 0-1,0 0 1,0 2 1931,1-2-1821,-1 1 0,1-1 0,-1 0-1,1 0 1,-1 1 0,1-1 0,0 0 0,-1 1 0,1-1 0,-1 0 0,0 1-1,1-1 1,-1 1 0,1-1 0,-1 1 0,1-1 0,-1 1 0,0-1-1,1 1 1,-1-1 0,0 1 0,0-1 0,0 1 0,1 0 0,-1-1 0,0 1-1,0 0 1,0-1 0,0 1 0,0-1 0,0 1 0,0 0 0,0 28 1402,-1-19-876,2 47 1650,-1 47-305,-1-15-1665,-3 33-258,4-99-63,0-20-296,0 1 0,1-1-1,-2 1 1,1-1 0,0 1 0,-1-1-1,1 1 1,-1-1 0,-2 6 0,3-25-9125,4-3 6629</inkml:trace>
</inkml:ink>
</file>

<file path=ppt/ink/ink2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20:41.93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 19 6976,'-5'-5'5258,"5"6"-5022,0 0 0,1 0 0,-1 0 0,0 0-1,-1 1 1,1-1 0,0 0 0,0 0 0,0 0 0,-1 0-1,1 0 1,-1 0 0,1 0 0,-1 2 0,-1 1 194,0 8 12,0 0-1,1 0 0,0 1 1,1-1-1,2 17 1,-1-13-184,1 14 122,0-2 0,10 41 1,-9-58-324,0 1 1,1-1-1,0 0 1,1 0-1,0 0 1,1-1-1,0 1 1,12 15-1,-15-23-4,0 0 0,0 0-1,0 0 1,0 0-1,0-1 1,0 1 0,1-1-1,0 0 1,-1 0-1,1 0 1,0-1 0,0 1-1,0-1 1,0 0-1,0 0 1,4 0 0,-4 0-16,0-1 1,0-1 0,0 1-1,-1-1 1,1 1 0,0-1 0,0 0-1,-1-1 1,1 1 0,-1-1 0,1 1-1,-1-1 1,0 0 0,1 0-1,-1 0 1,0-1 0,4-4 0,5-6-10,-1 0 1,-1-1-1,0 0 0,-1 0 1,0-1-1,-1-1 1,-1 1-1,-1-1 1,0-1-1,-1 1 1,6-32-1,-10 41-2,0 0 0,0 0 0,-1 0 1,0 0-1,0 0 0,-1-1 0,0 1 0,0 0 0,-1 1 0,0-1 1,0 0-1,0 0 0,-1 1 0,-4-8 0,3 9-50,1 0 0,0 0 1,-1 1-1,0 0 0,0 0 0,-1 0 0,1 0 0,-1 1 0,1-1 1,-1 1-1,0 0 0,-1 1 0,1-1 0,0 1 0,-1 0 0,1 0 1,-10-1-1,2 1-122,0 0 1,-1 1-1,1 0 1,-17 1-1,25 1-124,0-1 0,0 1 1,0 0-1,0 0 0,0 0 0,0 1 0,0 0 0,0 0 0,0 0 0,1 1 0,-1-1 0,1 1 0,-8 6 0,12-9 162,-1 1 0,1-1 0,0 0 0,-1 1 0,1-1 0,0 0 0,-1 1 0,1-1 0,0 0 0,0 1 0,0-1 0,-1 1 0,1-1 0,0 0 0,0 1 0,0-1 0,0 1 0,0-1 0,0 1 0,0-1 0,0 0 0,0 1 0,0-1 0,0 1 0,0-1 0,0 1 0,0-1 0,0 0 0,0 1 0,0-1 0,1 1 0,-1-1 0,0 0 0,0 1 0,0-1 0,1 1 0,-1-1 0,2 1-215,-1 0 0,0 0 0,0 0 0,1 0 0,-1 0 1,0 0-1,1-1 0,-1 1 0,3 0 0,19 5-1522</inkml:trace>
</inkml:ink>
</file>

<file path=ppt/ink/ink2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20:42.36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 14 6560,'-15'-2'14142,"29"0"-10904,34-5-3717,-37 5 559,1 2 1,22 0 0,-11 1-6969</inkml:trace>
</inkml:ink>
</file>

<file path=ppt/ink/ink2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20:42.72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17 4896,'0'-1'110,"1"0"1,-1 0 0,0 0-1,1 0 1,-1 0-1,1 0 1,-1 0-1,1 1 1,0-1-1,-1 0 1,1 0 0,0 1-1,0-1 1,-1 0-1,1 1 1,0-1-1,0 1 1,0-1 0,0 1-1,0 0 1,0-1-1,1 0 1,9 2 6231,-9 0-6075,-1 0-1,1 0 1,-1 0 0,0 1 0,1-1-1,-1 0 1,0 1 0,0-1-1,0 1 1,0 0 0,0-1 0,0 1-1,0 0 1,-1-1 0,1 1-1,-1 0 1,1 0 0,-1 0 0,1-1-1,-1 5 1,1 4 10,-1 0 1,-2 17-1,1-17 148,-15 122 1097,6-61-1081,9-25-1860,1-44-53,14-2-4447</inkml:trace>
</inkml:ink>
</file>

<file path=ppt/ink/ink2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20:43.06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147 177 8384,'-10'0'840,"9"0"-718,-1 0 0,0 0 0,0 0 0,1 0 0,-1 1 0,0-1 0,1 0 1,-1 1-1,0-1 0,1 1 0,-1 0 0,0-1 0,1 1 0,-1 0 0,1 0 0,-1 0 1,1 0-1,0 0 0,-1 1 0,1-1 0,0 0 0,0 0 0,-1 2 0,-2 4 396,0 0 1,1-1-1,0 1 0,-3 13 0,5-18-408,1 0 0,-1 0 0,1 0 1,0 0-1,0 0 0,0 0 0,0 1 0,0-1 1,0 0-1,0 0 0,1 0 0,-1 0 0,1 0 1,-1 0-1,1 0 0,0 0 0,0 0 0,0 0 1,0 0-1,0-1 0,0 1 0,3 2 0,0 0-20,0 0 0,1-1-1,-1 0 1,1 0-1,0 0 1,0 0-1,0-1 1,0 0-1,0 0 1,0 0-1,1-1 1,-1 1-1,1-1 1,-1-1-1,1 1 1,-1-1-1,1 0 1,-1 0-1,1-1 1,-1 1-1,1-1 1,-1 0-1,0-1 1,1 1-1,-1-1 1,0 0 0,7-4-1,-5 1 14,1-1-1,-1 0 1,0 0-1,-1-1 1,1 1-1,-1-1 1,0-1 0,-1 1-1,0-1 1,0 0-1,6-14 1,-7 12-4,-1 0 0,0 0 0,0 0 0,0 0 0,-2-1 0,1 1 0,-1-1 0,-1 1 0,0-1 0,-1-10 0,1 17-96,-1 0-1,0 0 1,0 0-1,0-1 1,0 1-1,0 1 1,-1-1 0,0 0-1,0 0 1,0 1-1,0-1 1,-1 1-1,1-1 1,-1 1 0,0 0-1,0 0 1,0 0-1,0 1 1,0-1-1,-1 1 1,1-1 0,-1 1-1,0 0 1,1 1-1,-1-1 1,0 1-1,0-1 1,-5 0 0,0 1-128,0 0 0,0 1 0,0 0 0,0 1 0,-1-1 0,1 2 0,1-1 0,-18 6 0,15-3-188,0 0 1,0 1-1,1 0 1,0 0 0,0 1-1,-15 12 1,18-11-419,0 0 0,0 0 1,0 1-1,1 0 1,1 0-1,-1 1 0,2 0 1,-8 16-1,-4 14-5834</inkml:trace>
</inkml:ink>
</file>

<file path=ppt/ink/ink2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20:44.21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11 178 5888,'-8'-1'3986,"17"2"902,-2 1-4583,0-1-1,-1 0 1,1 0-1,0-1 1,0 0-1,0 0 0,0 0 1,0-1-1,13-3 1,-6 0-132,1-1 1,0 0-1,19-11 1,-24 11-38,-1 0 0,1-1 1,-2 0-1,14-12 0,-19 16-91,-1 0 0,0 0 0,0-1 0,0 1 0,0-1 0,0 1 0,0-1 0,-1 0 0,1 0 0,-1 0 0,0 0 0,0 0 0,0 0 0,0 0 0,-1 0 0,1 0 0,-1 0 0,0-1 0,0 1 0,0-5 0,-1 6-46,1-1-1,-1 1 0,0 0 1,0 0-1,0 0 0,0 0 0,0 0 1,-1 0-1,1 0 0,0 1 1,-1-1-1,0 0 0,1 1 0,-1-1 1,0 1-1,0 0 0,1-1 1,-1 1-1,0 0 0,0 0 1,-1 0-1,1 0 0,0 1 0,0-1 1,0 1-1,-1-1 0,-2 1 1,-5-2-87,1 1 1,0 1 0,-1 0 0,1 0 0,-14 2 0,16 0 139,1-1 0,-1 1 1,0 0-1,1 1 0,0-1 0,0 1 1,0 1-1,0-1 0,0 1 1,0 0-1,1 0 0,0 1 0,0 0 1,0 0-1,0 0 0,1 0 0,0 1 1,0-1-1,1 1 0,-6 11 1,5-9 52,1 1 0,0-1 0,0 1 0,1-1 0,0 1 0,1 0 0,0 0 0,0 0 0,1 0 0,0 0 0,1 0 0,-1 0 0,2 0 0,-1-1 0,5 14 0,-3-17-51,-1 0 0,1 0 0,0 0-1,0 0 1,0-1 0,1 1 0,-1-1 0,1 0-1,0 0 1,0-1 0,1 1 0,-1-1-1,1 0 1,-1 0 0,1 0 0,0-1 0,10 4-1,6 1 243,1 0-1,44 6 0,-55-11-261,10 0-169,0-1 0,0 0-1,1-2 1,-1 0 0,0-2-1,0 0 1,34-10 0,-27 8-3978,-21 4 2751,0 0 1,0-1-1,0 0 1,-1 0-1,8-3 0,5-7-4536</inkml:trace>
</inkml:ink>
</file>

<file path=ppt/ink/ink2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20:44.69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132 9 6048,'-2'-1'300,"1"0"0,0 0 0,-1 0 0,1 0 1,0 1-1,-1-1 0,1 1 0,-1-1 0,1 1 0,-1-1 1,1 1-1,-1 0 0,1 0 0,-1 0 0,1 0 0,-1 0 1,0 0-1,1 0 0,-1 0 0,-2 1 0,0 1 285,1 0 0,-1 0-1,1 0 1,-1 1 0,1 0 0,-5 3-1,4-2-655,-2 1 339,0 1-1,0-1 1,1 1 0,-1 0-1,-5 10 1,10-15-278,0 1 0,0-1 0,1 1 0,-1 0 0,0-1 0,1 1 0,-1 0 0,1 0 0,0-1 0,0 1 0,0 0 0,-1 0 0,2 0 0,-1-1 0,0 1 0,0 0 0,0 0 0,1-1 0,-1 1 0,1 0 0,0-1 0,-1 1 0,1 0 0,0-1 0,0 1 0,0-1 0,0 1 0,0-1 0,3 3 0,8 7 157,1 0 0,1 0 0,0-2 0,0 0 0,1 0-1,18 7 1,-7-3 569,-25-12-647,1 0 0,-1 0 0,1-1 0,-1 1 0,1 0 0,-1 0 0,0 0 0,0 0 0,1 1-1,-1-1 1,0 0 0,0 1 0,0-1 0,0 0 0,0 1 0,-1-1 0,1 1 0,0-1 0,-1 1-1,1 0 1,-1-1 0,1 1 0,-1-1 0,0 3 0,0-2 1,0 1-1,-1-1 1,1 1 0,-1-1-1,0 0 1,0 1 0,0-1-1,0 0 1,0 0 0,0 0-1,-1 0 1,1 0 0,-1 0-1,1 0 1,-4 3 0,-9 9-236,-1-1 0,0-1 0,-1 0 0,0-1 0,-1-1 0,0 0 0,-33 13 0,43-21 464,-4-1-4695,44-14-8304,-11 2 10328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04:28.07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20 163 12384,'-19'-24'5599,"74"11"-4863,-7 5 32,9-1-576,47-12 1184,9 9-768,29-9-128,-9 3-288,13-3-224,-13 5 0</inkml:trace>
</inkml:ink>
</file>

<file path=ppt/ink/ink2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20:45.32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48 6 5632,'-5'-6'9835,"4"14"-6844,-21 63-1231,14-33-1543,3 0 0,-1 47 0,6-81-205,0 0 0,0-1 1,0 1-1,1 0 0,-1-1 1,3 7-1,-3-9 5,1 0 0,-1 0 1,1 0-1,0 0 0,-1 0 0,1-1 0,-1 1 1,1 0-1,0-1 0,0 1 0,-1 0 0,1-1 1,0 1-1,0-1 0,0 1 0,0-1 1,0 1-1,0-1 0,0 0 0,0 1 0,0-1 1,0 0-1,0 0 0,0 0 0,0 0 1,0 0-1,0 0 0,0 0 0,1 0 0,3-1-22,1 0-1,-1-1 1,0 0 0,0 1-1,0-2 1,-1 1-1,1 0 1,0-1-1,-1 0 1,0 0 0,5-5-1,6-5-409,23-26-1,-3-2 104,43-64 0,-72 97 464,0-1-1,11-12 0,-13 31 691,4 85 1054,-7-61-1475,2 0-1,11 49 1,-12-77-385,0 0 0,0 0 0,1 0 0,0 0 0,7 10 0,-10-15-79,1 0 1,0 0-1,0 1 1,0-1-1,0 0 0,0 0 1,1 0-1,-1-1 1,0 1-1,0 0 0,1 0 1,-1-1-1,0 1 1,2 0-1,-2-1-73,0 0 0,0 0 1,0 0-1,0 0 0,0 0 0,0 0 1,0-1-1,0 1 0,-1 0 0,1 0 0,0-1 1,0 1-1,0-1 0,0 1 0,0-1 0,-1 1 1,1-1-1,0 1 0,-1-1 0,1 0 0,0 1 1,-1-1-1,1 0 0,0-1 0,7-9-2290,-2 0-1,10-19 0,2-5-1252,5-2-2005</inkml:trace>
</inkml:ink>
</file>

<file path=ppt/ink/ink2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20:45.86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18 5888,'-11'-15'1898,"9"12"76,4 4-1583,1 0 1,-1 0 0,1 0 0,-1 0-1,1 1 1,-1-1 0,0 1 0,1 0-1,-1-1 1,2 4 0,13 11 665,-2 1 1,24 33-1,21 43 346,-20-31-736,4 4-105,66 109 1175,-103-159-1595,1 0-1,-2 1 1,0 0-1,-1 0 1,-1 1-1,-1-1 1,2 20-1,-4-13 59,-1 0 0,-1 0-1,-1-1 1,-9 44 0,2-32-47,-1-1 1,-2 0 0,-2 0-1,0-2 1,-3 0 0,0-1-1,-24 32 1,31-49-434,-1 0-1,0-1 1,0 0-1,-1-1 1,-1 0 0,-22 15-1,35-26 224,-2 0-376,0 0 0,1 0 0,-1 0 0,0 0-1,0 0 1,0 0 0,-3 0 0,5-1 324,-1 0 1,1 0 0,0 0-1,-1 0 1,1 0 0,0 0 0,-1 0-1,1 0 1,0 0 0,0 0-1,-1 0 1,1 0 0,0-1-1,-1 1 1,1 0 0,0 0-1,0 0 1,-1 0 0,1-1 0,0 1-1,0 0 1,0 0 0,-1-1-1,-1-11-3416,2 7 2814,0 0 1,1 0-1,0 0 1,2-9 0,18-41-4682</inkml:trace>
</inkml:ink>
</file>

<file path=ppt/ink/ink2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20:46.44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82 5408,'-12'-15'1728,"12"14"-1652,-1 1-1,1-1 1,0 1 0,0-1 0,0 1 0,0-1-1,-1 1 1,1-1 0,0 1 0,0-1-1,0 1 1,0-1 0,0 0 0,0 1 0,0-1-1,1 1 1,-1-1 0,0 1 0,0-1 0,0 1-1,0-1 1,1 1 0,-1-1 0,0 1 0,0 0-1,1-1 1,-1 1 0,0-1 0,1 1-1,-1 0 1,1-1 0,-1 1 0,0 0 0,1-1-1,16-9 3325,-15 9-3106,-2 1-265,14-8 1051,1 2 0,0-1 0,0 2 1,20-5-1,-30 9-946,-1 0 0,0 1 0,1-1 0,-1 1 0,1 1 0,-1-1 0,1 0 0,-1 1 0,5 1 0,-6-1-78,0 0 1,-1 1 0,1-1 0,0 0 0,-1 1-1,1 0 1,-1 0 0,1-1 0,-1 2-1,0-1 1,0 0 0,0 0 0,0 1 0,3 3-1,-1 1 79,-1-1 1,1 1-1,-1-1 0,0 1 0,-1 0 0,2 8 0,-3-10-66,0-1-1,-1 1 1,1 0 0,-1 0-1,-1 0 1,1-1 0,-1 1 0,0 0-1,0 0 1,-2 6 0,-2 1 147,0 0 0,0 0 0,-2-1 0,1 1 0,-11 12 0,-45 48 674,48-52-682,29-19 80,9-2-191,0 0-1,26-5 0,-31 2-1680,26-9-1,8 0-6078,-25 5-305</inkml:trace>
</inkml:ink>
</file>

<file path=ppt/ink/ink2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20:51.81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9 249 3072,'-1'1'163,"0"0"0,1 0 1,-1 0-1,0 0 0,0 0 0,1 0 0,-1 1 1,1-1-1,-1 0 0,1 0 0,-1 1 1,1-1-1,0 0 0,0 1 0,0-1 0,0 2 1,-1 25 5285,1-22-4457,1-5-835,1 1 0,-1-1 0,0 0 1,0 0-1,1 0 0,-1 1 1,1-2-1,-1 1 0,3 1 1,-2 0 87,3 0-82,0 1-1,-1-1 0,1 0 0,0-1 1,1 1-1,-1-1 0,0 0 1,8 1-1,44 0 840,-37-3-473,-3 0-387,-1-1 0,1 0 0,30-10 0,6 0-134,230-18 262,-126 18-177,-48 3 75,146 6 0,-78 18-7,0 0-77,-85-12 26,0-5 1,132-17-1,-100 2-57,189 0 0,-230 17-65,23-1 58,172 20 0,-196-6-83,95 28 0,-112-23 42,80 14 0,-107-28-50,76-3 0,-59-2 183,26-3 92,124-21 1,-94 9-222,117-22 55,-79 23-220,-66 8 245,106-22-1,370-65-39,-505 87-61,67-5 2,224 8-1,-204 14-58,-56-4 218,165 23-280,-40-3 283,-100-14-192,129 30 0,-193-33 74,1-2-1,0-2 0,60-1 1,38 4-58,-37-2 37,-11 0 32,39 0 17,-117-6-52,1-1 1,-1 0 0,24-6-1,18-5 1,5 0-16,-34 4 18,0 1 0,62-3 0,-43 5 113,23-2-86,-22 3-31,75-15 1,-27-12 130,-52 16-142,-33 9 115,0 0 0,14-9 1,-16 8-66,1 1 1,23-9 0,14 2 23,82-10 0,52 8 57,-81 7 67,-87 7-194,457-26 711,33 39-200,-7 41-82,-475-50-281,31 0 0,-30-3-4074,-20 0 1382,-19 0 143</inkml:trace>
</inkml:ink>
</file>

<file path=ppt/ink/ink2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20:52.89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479 32 3072,'3'-3'703,"1"0"0,0 1-1,0 0 1,0-1 0,0 2 0,0-1 0,0 0 0,7-1 0,2-1 2352,-13 4-2939,0 0 0,1 0 0,-1 0 0,0 0 0,0 0 0,3-2 2205,-3 2-2205,0 0 0,0 0 0,0-1 1,0 1-1,0 0 0,0 0 0,0 0 0,0 0 0,0 0 0,0-1 0,0 1 0,0 0 0,-7-3 1381,-14 3-811,-15 10-119,1 2 0,-39 19 0,55-23-384,-86 44 709,93-45-815,1 0 1,0 1-1,0 1 0,1 0 1,0 0-1,-14 18 0,10-9 41,0 2-1,2-1 0,1 1 1,0 1-1,1 0 0,-7 23 1,17-43-116,-48 166 398,43-144-261,1 0-1,1 0 0,2 0 0,0 1 0,3 32 1,-1-46-52,0-1 0,1 1 0,1 0 0,0-1 0,0 1 0,0-1 0,1 0 0,1 0 0,0 0 0,0-1 0,0 0 0,1 0 0,0 0 0,1 0 0,0-1 0,0 0 0,0-1 0,1 0 0,0 0 0,0 0 0,18 8 0,-9-7 89,1 0 1,0 0-1,30 5 0,-39-10-432,1-1 0,-1 0 0,16-1 1,-19-1-516,0 0 1,0 0-1,1 0 1,-1-1-1,0 1 1,7-5-1,6-2-1917</inkml:trace>
</inkml:ink>
</file>

<file path=ppt/ink/ink2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20:54.52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25 992,'0'-12'352,"-6"9"-256,3-6 0</inkml:trace>
</inkml:ink>
</file>

<file path=ppt/ink/ink2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20:55.01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45 46 5152,'1'-2'652,"-1"0"0,1 0-1,0-1 1,-1 1 0,1 0 0,-1-1 0,1 1-1,-1-4 1,0 1 1218,-1 4-1484,1 0 0,0 1-1,0-1 1,0 0 0,0 0-1,0 0 1,0 0 0,1 0-1,-1 0 1,0 0 0,0 1-1,1-1 1,-1 0 0,0 0-1,1 0 1,0-1 1706,-4 80-842,-24 133 0,10-106-758,15-87-470,0-1-1,1 0 0,0 0 1,2 1-1,0-1 0,0 0 1,7 26-1,-2-24-101,-5-14 124,0 1-1,1-1 1,0 0 0,5 9 0,-6-12 9,3-12-1888,15-27-7823,-9 21 6469</inkml:trace>
</inkml:ink>
</file>

<file path=ppt/ink/ink2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20:55.39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 5568,'5'0'2048,"1"0"-1568,-3 3 1248,2 6-1152,1 0 896,-3 0-832,2-1 224,-5-1-512,6 2 224,-1 0-320,-5 0 64,0-1-96</inkml:trace>
</inkml:ink>
</file>

<file path=ppt/ink/ink2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20:55.77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206 104 8480,'-9'-4'1258,"6"2"-547,-1 0 0,1 1 0,-1-1 0,1 1 0,-6-2 0,7 3-501,0 0 0,0 0 0,0 0 0,1 0 0,-1 0 0,0 0 0,0 0 0,0 1 0,1-1 0,-1 1 0,0 0 1,0-1-1,1 1 0,-1 0 0,-2 1 0,-9 7 292,1-1 0,0 2 0,0-1 0,-13 16 0,19-18-419,0 1 0,0 0 0,0 0-1,1 1 1,0-1 0,1 1 0,-6 17 0,6-14-52,0 0-1,1 0 1,1 0-1,0 1 1,0 23-1,2-31-10,0-1 0,1 1 0,-1 0 0,1 0-1,0-1 1,1 1 0,-1-1 0,1 1 0,0-1 0,0 0-1,0 1 1,1-1 0,-1 0 0,1 0 0,0-1 0,0 1-1,1-1 1,6 7 0,-3-5 49,1 0 1,0-1-1,0 1 0,1-1 1,-1-1-1,1 0 1,0 0-1,0-1 0,0 0 1,0 0-1,0-1 0,0 0 1,0-1-1,1 0 0,-1 0 1,0-1-1,0 0 0,9-3 1,-8 2-27,-1 0 0,1-1 1,-1-1-1,0 1 0,-1-1 0,1-1 0,-1 0 1,0 0-1,0 0 0,0-1 0,-1-1 1,1 1-1,-2-1 0,1 0 0,-1-1 0,0 1 1,5-10-1,0-5 6,0 0 0,-2-1 1,-1 0-1,0-1 0,-2 0 0,-1 0 0,-1 0 0,1-30 1,-4 48-49,-1 0 0,0 0 0,-1-1 0,0 1 0,0 0 1,0 0-1,0 0 0,-1 0 0,-4-9 0,4 12-19,1 0 0,-1 1 1,0-1-1,0 0 0,0 1 0,-1-1 0,1 1 0,0 0 0,-1-1 0,0 1 0,1 0 0,-1 1 0,0-1 0,0 0 1,0 1-1,0 0 0,-1 0 0,1 0 0,-4-1 0,-1 1-36,0 0 0,0 0 0,0 1-1,0 0 1,-1 0 0,1 1 0,0 0 0,0 1 0,0 0 0,-11 3 0,6 0-187,1 0 1,0 1 0,0 1-1,0 0 1,-17 13 0,27-18 24,0 0 0,0 0 1,0 0-1,0 0 1,0 0-1,1 0 0,-1 0 1,1 1-1,-1-1 0,1 1 1,-2 3-1,3-5 87,0-1-1,0 1 1,0 0 0,0-1 0,0 1-1,0-1 1,0 1 0,0 0-1,0-1 1,0 1 0,0-1-1,0 1 1,0 0 0,1-1-1,-1 1 1,0-1 0,0 1 0,1-1-1,-1 1 1,0-1 0,1 1-1,-1 0 1,1 0-104,0-1-1,0 1 1,0-1-1,0 1 1,1-1 0,-1 1-1,0-1 1,0 1 0,0-1-1,0 0 1,1 0-1,-1 1 1,0-1 0,0 0-1,2-1 1,27-2-2919,3-1-1685</inkml:trace>
</inkml:ink>
</file>

<file path=ppt/ink/ink2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20:56.83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350 1 3136,'-51'3'13040,"-23"8"-8774,0 0-2431,36-10-1283,28-1-379,-1 0 0,-15 3 1,16-2 96,-5 1 17,14-1-276,0-1 0,1 1 0,-1-1-1,1 0 1,-1 1 0,1-1 0,-1 1-1,1 0 1,0-1 0,-1 1 0,1-1-1,0 1 1,-1 0 0,1-1 0,0 1-1,0 0 1,0-1 0,-1 1 0,1 0-1,0-1 1,0 1 0,0 0 0,0-1-1,0 2 1,-1 25 148,-8 45-1,-1-7-101,5-22 6,1-22-84,0 30 0,4-6-6,1-45 37,1 1 0,-1-1 0,0 1-1,1-1 1,-1 0 0,0 0 0,1 0-1,-1 0 1,1 0 0,-1 0 0,2 0-1,-2 0-3,6-1 1,0 0 0,-1 0 0,1-1-1,0 0 1,9-4 0,-7 3-10,-1 0 0,1 0-1,10-1 1,-16 4 0,-1 0-1,0 0 1,1 0-1,-1 0 0,0 0 1,1 0-1,-1 0 1,0 1-1,0-1 1,1 1-1,-1 0 1,0 0-1,0 0 1,0 0-1,0 0 0,4 3 1,-2 0 7,1 0 0,-1 0-1,0 1 1,0-1 0,-1 1 0,1 0 0,-1 0-1,0 1 1,-1-1 0,1 1 0,-1-1 0,0 1-1,0 0 1,-1-1 0,0 1 0,0 0 0,0 0-1,-1 0 1,0 0 0,0 0 0,0 0 0,-1 0 0,0 0-1,0 0 1,0 0 0,-1 0 0,-4 10 0,1-8 149,-1 1 1,1-1 0,-2 0-1,1-1 1,-1 0 0,0 0 0,-1 0-1,-11 8 1,10-8-167,6-5 36,0 0 0,0 0 0,0 0 0,0-1 0,0 0 0,0 1 0,0-1 0,0 0 0,-1-1-1,1 1 1,0-1 0,-1 1 0,1-1 0,-1 0 0,-5-1 0,-21-5-1358,4-7-4011,35-8-7960,-4 17 12564,13-16-2863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04:33.51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85 26 2400,'1'-2'305,"-1"1"0,1-1 0,0 1 0,0-1 0,0 1 0,0 0 0,0 0 0,0-1 0,0 1 0,0 0 0,0 0 0,0 0 0,0 0 0,1 0 0,2-1 0,1-1 1476,0 1-410,-5 9-167,-1 4-632,-14 225 3307,-18-2-2996,8-106-601,-3 17 87,24-121-227,-3 25 58,7-46-119,0 1 0,0-1 1,0 0-1,0 1 0,1-1 0,-1 1 1,1-1-1,0 0 0,0 0 1,0 0-1,2 4 0,-2-5 639,-1-5-588,0 0 0,1 0 0,-1 0 0,1 0-1,-1 0 1,1 0 0,0 0 0,2-5 0,4-12-55,-5 8-69,43-254 304,-3-55-77,-36 285-102,-2-9 16,0-68 1,-1 121-278,-1 0 1,1 0 0,6 11 0,9 22 161,13 71 80,-2-10-121,-12-60 226,-15-39-181,0 1 0,0-1-1,0 0 1,0 0 0,0 0 0,1 0 0,-1 0-1,1-1 1,3 4 0,-5-6-17,-1 0 1,1 1-1,-1-1 0,1 0 1,0 0-1,-1 1 0,1-1 1,0 0-1,-1 0 0,1 0 1,0 0-1,-1 0 0,1 0 1,0 0-1,-1 0 0,1 0 1,0 0-1,-1 0 0,1 0 1,0 0-1,-1 0 0,1-1 1,-1 1-1,1 0 0,0-1 1,-1 1-1,1 0 0,-1-1 1,1 0-1,12-14 250,-11 13-222,38-71 335,-5 8-261,-13 32-167,2 1 0,1 1 0,1 2 1,41-37-1,-67 66 43,3-3-65,0 0 0,0 1 0,0 0-1,1-1 1,-1 1 0,4-1 0,-6 2 48,0 1 0,0 0 0,0 0 0,0 0 0,-1-1 0,1 1 0,0 0 0,0 0 0,0 0 0,0 0 0,-1 0 0,1 1 0,0-1 0,0 0 0,0 0 0,0 1 0,-1-1 0,1 0 0,0 1 0,0-1 0,-1 0 0,1 1 0,0-1 0,-1 1 0,1 0 0,0-1 0,-1 1 1,1-1-1,-1 1 0,1 0 0,-1 0 0,1-1 0,-1 1 0,1 1 0,2 5-10,0 0-1,-1 1 1,0-1 0,-1 1 0,1-1 0,-1 1 0,0 10 0,0-4 39,28 224 293,21 74 348,-27-192-162,-21-110-353,0-1 102,-1 0-1,1 14 1,-2-22-10,0-3-716,0 1 0,1-1-1,-1 1 1,0-1-1,0 1 1,0-1 0,0 1-1,0-1 1,0 1 0,0-2-1,0-12-4614,4 7 408,5 3 1580</inkml:trace>
</inkml:ink>
</file>

<file path=ppt/ink/ink2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20:59.47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303 11 1312,'6'-11'13237,"-7"18"-10821,-2 2-2014,-9 32 988,-14 31 2,16-43-936,-1-1 0,-1 0 0,-24 41 0,9-32-149,-1-2 0,-63 60 0,73-77-284,15-15-47,0-1-1,1 1 1,-1 0 0,0 0 0,1 0 0,0 0 0,0 1 0,0-1-1,0 0 1,0 1 0,1-1 0,0 1 0,-1 0 0,1 0 0,1-1-1,-1 1 1,0 0 0,1 7 0,0-11-116,1 1 0,-1-1 0,0 0 0,1 0 0,-1 0 0,1 0 0,-1 1 0,1-1 0,-1 0 0,1 0 0,-1 0 0,0 0 0,1 0 0,-1 0 0,1 0 0,-1 0 0,1 0 0,0 0 0,0 0-336,6 0-742,-1-1 0,0 1 0,0-1 0,1 0 0,-1 0 0,0-1 0,9-3 0,5-9-4040</inkml:trace>
</inkml:ink>
</file>

<file path=ppt/ink/ink2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20:59.89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 12 3072,'-14'-12'11125,"15"13"-10988,0 0-1,0 0 1,1 0 0,-1 0 0,0 0-1,0 0 1,0 0 0,0 0 0,0 0-1,0 0 1,0 0 0,0 1 0,-1-1 0,1 0-1,0 1 1,-1-1 0,1 3 0,8 31 781,-7-26-709,37 123 1454,-22-80-1129,18 42 421,-9-27-656,-17-44-257,-8-21-138,13-32-9962,-5 14 7221</inkml:trace>
</inkml:ink>
</file>

<file path=ppt/ink/ink2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21:00.45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30 8 4384,'-10'-7'6963,"10"7"-6871,0 20 6319,0-10-7787,-14 302 5531,10-261-3746,2 57-1,3-65-409,-1-41-458,2-3-783,0 1 699,0 0-1,-1-1 1,1 1-1,0-1 1,0 1 0,0-1-1,0 0 1,0 0 0,-1 0-1,1 0 1,0 0-1,-1 0 1,1 0 0,1-3-1,6-2-1225,9-7-3543</inkml:trace>
</inkml:ink>
</file>

<file path=ppt/ink/ink2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21:00.90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 1 7040,'-5'31'6959,"-2"15"-5529,5-9-621,0-13-278,1 0-1,0 0 0,2-1 1,6 37-1,-4-48-352,0 0-1,0 0 0,8 15 1,-9-23-106,1 1 1,-1-1 0,1 1 0,0-1-1,0 0 1,0 0 0,1 0-1,-1 0 1,1-1 0,8 6-1,-9-8-31,-1 1 0,1-1 0,-1-1-1,1 1 1,0 0 0,-1-1 0,1 1-1,0-1 1,0 0 0,-1 0 0,1 0-1,0 0 1,0 0 0,-1-1 0,1 1-1,0-1 1,-1 0 0,1 1 0,3-3-1,1 0 22,1-1-1,-1 0 1,1 0-1,-1-1 1,7-5-1,-6 3 5,0 0 0,0-1 1,-1 1-1,0-1 0,0-1 0,-1 1 0,0-1 0,5-10 0,-8 13-25,-1 0 0,0-1 0,1 0 0,-2 1 0,1-1 0,-1 0 0,0 0 0,-1 1 0,1-1-1,-1 0 1,-1 0 0,1 0 0,-3-9 0,0 5-12,1 0-1,-2 0 0,0 1 1,0-1-1,-1 1 0,0 0 1,-1 0-1,0 0 0,-13-14 1,17 21-44,-1 0 1,1 0 0,-1 1 0,0 0-1,0-1 1,0 1 0,0 0 0,0 0-1,0 1 1,0-1 0,-1 1 0,1-1-1,-1 1 1,1 0 0,-1 0 0,0 1 0,1-1-1,-1 1 1,0 0 0,1 0 0,-1 0-1,0 0 1,1 0 0,-1 1 0,0 0-1,1 0 1,-1 0 0,1 0 0,-1 0-1,1 1 1,0 0 0,-6 3 0,3-1-63,0 0 1,0 0-1,0 1 0,1 0 1,0 0-1,0 0 1,1 0-1,-1 1 1,1-1-1,0 1 1,0 0-1,1 1 1,0-1-1,0 0 0,1 1 1,-4 13-1,6-19-82,-1 0 0,1-1 0,0 1 0,0 0-1,0 0 1,-1 0 0,1 0 0,0 0-1,0-1 1,0 1 0,0 0 0,1 0 0,-1 0-1,0 0 1,0 0 0,0-1 0,1 1 0,-1 0-1,0 0 1,1 0 0,-1-1 0,1 1 0,-1 0-1,1-1 1,-1 1 0,1 0 0,0-1 0,-1 1-1,1-1 1,0 1 0,-1-1 0,1 1-1,0-1 1,0 1 0,-1-1 0,1 0 0,1 1-1,0-1-501,1 0-1,0 0 0,-1 0 0,1 0 0,-1 0 0,1-1 0,-1 1 0,1-1 0,-1 1 0,1-1 0,-1 0 0,5-3 0,29-15-2602,10-6 1040</inkml:trace>
</inkml:ink>
</file>

<file path=ppt/ink/ink2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21:01.40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31 22 4736,'-11'-5'1426,"-9"1"13665,21 5-15031,0-1 0,1 0 1,-1 0-1,0 0 0,0 0 0,0 0 1,0 0-1,1 0 0,-1 0 1,0-1-1,2 0 0,5 0 38,48-1 414,-36 2-309,30-4-1,-22 1-252,1 1-1,27 3 0,-17-1-9130</inkml:trace>
</inkml:ink>
</file>

<file path=ppt/ink/ink2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21:02.19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 68 3808,'-2'-1'1102,"-14"-4"9956,25-1-8980,-2 1-1854,-1 1 1,0 0-1,9-4 0,7-2-247,-16 6 47,1 0-1,0 1 1,0 0-1,0 0 1,0 1 0,0 0-1,14-2 1,-20 4 114,-1 9 150,0 0-220,-1 1 1,0-1-1,-1 0 0,0 0 0,0 0 0,-1 0 0,0 0 0,-8 14 0,-2 1 332,-29 37 1,35-51-416,5-9 31,1 0 0,0 0 1,0 1-1,0-1 0,0 0 0,1 1 1,-1-1-1,0 0 0,0 1 0,1-1 1,-1 1-1,1-1 0,-1 1 0,1 0 1,0-1-1,0 3 0,-1 1 515,1-5-521,0 0 0,0 0 0,0 0 0,0 0 0,0 1 0,0-1 0,0 0 0,0 0 0,0 0 0,0 0 0,0 0 0,0 0 0,0 0 0,0 0 0,0 0 0,0 0 0,0 0 0,0 0 0,0 0 0,0 0 0,0 1 0,0-1 0,0 0 0,0 0 0,0 0 0,0 0 0,0 0 0,0 0 0,0 0 0,0 0 0,0 0 0,0 0 0,0 0 0,0 0 0,0 0 0,1 0 0,-1 0 0,0 0 0,0 0 0,0 0 0,0 0 0,0 0 0,0 0 0,0 0 0,0 0 0,0 0 0,0 0 0,0 0 0,0 0 0,0 0 0,0 0 0,1 0 0,-1 0 0,0 0 0,0 0 0,0 0 0,0 0 0,0 0 0,0 0 0,0 0 0,0 0 0,0 0 0,0 0 0,0 0 0,0 0 0,0 0 0,0 0 0,0 0 0,5 0-68,3-1 271,-1 0 0,1 0 0,0-1 0,0 0 0,-1 0 0,9-4 0,16-5 168,-23 9-338,17 0-15666,-13 2 13510,-13 0 2185,23 0-3880</inkml:trace>
</inkml:ink>
</file>

<file path=ppt/ink/ink2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21:02.78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 6 3712,'-24'-6'17833,"34"11"-16840,3-4-748,0 1 0,16-2 1,2 1-1,142 0-281,-78-2 126,-94 1 251,-1 2-332,-1-1 1,1 1-1,-1-1 0,1 0 1,-1 1-1,1-1 0,-1 1 1,0-1-1,0 0 0,0 0 1,0 1-1,0-1 0,0 0 1,0 0-1,-1 1 0,-20 15 50,-51 25 480,1-6-410,50-25-210,-36 21 1,50-27-394,-12 8-1938,20-13 2159,-1 0 1,1 1-1,-1-1 0,1 0 1,0 1-1,-1-1 0,1 1 1,0-1-1,-1 1 0,1-1 0,0 1 1,0-1-1,-1 1 0,1-1 1,0 1-1,0-1 0,0 1 1,0-1-1,0 1 0,0-1 1,0 1-1,0-1 0,0 1 0,0-1 1,0 1-1,0-1 0,0 1 1,0-1-1,0 1 0,0-1 1,1 1-1,-1-1 0,1 2 1,11 9-3802,3 2-1108</inkml:trace>
</inkml:ink>
</file>

<file path=ppt/ink/ink2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21:06.57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114 211 3808,'0'0'87,"-1"0"1,1 0-1,0 0 1,0-1-1,0 1 1,-1 0-1,1 0 0,0 0 1,0 0-1,-1-1 1,1 1-1,0 0 1,-1 0-1,1 0 0,0 0 1,0 0-1,-1 0 1,1 0-1,0 0 1,-1 0-1,1 0 1,0 0-1,0 0 0,-1 0 1,1 0-1,0 0 1,-1 0-1,1 0 1,0 0-1,0 0 0,-9 3 7501,16-1-7444,1-1-1,0-1 0,0 1 1,-1-1-1,1 0 1,0-1-1,0 1 1,-1-2-1,1 1 0,-1-1 1,1 0-1,13-6 1,-15 5-79,0 0 1,0-1 0,0 1 0,0-1 0,0 0-1,-1-1 1,0 1 0,0-1 0,0 0 0,0 0-1,-1-1 1,0 0 0,0 1 0,-1-1 0,4-8-1,-5 10-15,-1 0 0,0 0 0,0 0-1,0 0 1,-1 0 0,1-1 0,-1 1-1,0 0 1,0 0 0,-1-1 0,1 1-1,-1 0 1,0 0 0,0 0 0,0 0-1,-1 0 1,1 0 0,-3-4-1,3 6-39,-1-1-1,1 1 1,-1-1-1,1 1 0,-1 0 1,0 0-1,0 0 0,0 0 1,0 0-1,0 1 0,-1-1 1,1 1-1,0-1 0,-1 1 1,1 0-1,-1 0 0,0 0 1,1 0-1,-1 0 0,0 0 1,1 1-1,-1 0 0,0-1 1,0 1-1,1 0 0,-1 0 1,0 1-1,-3-1 0,-3 3 68,0-1-1,0 1 0,0 1 1,0 0-1,1 0 0,-1 0 1,1 1-1,-10 8 0,0 2 51,0 0-1,-18 22 1,29-30-44,1 0 0,1 0 0,0 0-1,0 1 1,0 0 0,1 0 0,0 1 0,0-1-1,1 1 1,-3 15 0,5-19-55,0 0 0,0 1-1,1-1 1,0 0 0,0 1 0,0-1-1,1 0 1,0 0 0,0 1 0,0-1 0,1 0-1,0 0 1,0 0 0,0 0 0,0-1 0,1 1-1,0-1 1,0 1 0,6 7 0,-1-4 85,0 0 0,0-1 0,0 0 0,1 0 0,0-1 0,18 10 0,-21-13-38,0-1 0,0 1 0,0-2 0,0 1 0,0-1 0,0 0-1,1 0 1,-1 0 0,0-1 0,1 0 0,-1 0 0,0-1 0,8-1 0,-5-1-32,-1 1 0,1-1 0,-1 0 0,0-1 1,0 0-1,0-1 0,-1 1 0,0-1 0,0-1 1,0 1-1,0-1 0,-1 0 0,11-14 0,0-3-17,-2 0 0,26-52 0,-29 47 60,-1 0-1,13-50 0,-23 68-223,-1 10 124,0-1-1,0 1 1,0-1-1,0 1 1,0-1 0,0 1-1,0-1 1,0 1-1,0-1 1,0 1 0,0-1-1,0 1 1,1-1 0,-1 1-1,0-1 1,0 1-1,1 0 1,-1-1 0,0 1-1,1-1 1,-1 1-1,1-1 1,0 0 62,1 3-26,0 0-1,0 0 1,-1 0-1,1 0 1,0 0 0,-1 0-1,0 1 1,1-1 0,-1 0-1,0 1 1,0-1 0,0 3-1,3 3 18,1 8 59,0-1 0,0 1 0,4 31 1,-8-35-47,1 1 0,0-1 1,1 0-1,1 0 0,0 0 1,0 0-1,1-1 1,7 12-1,-9-19 14,1 1 1,-1 0-1,1-1 1,0 0-1,0 0 1,0 0-1,0 0 1,8 4-1,-9-7-200,0 1 1,0-1-1,0 0 0,0 0 1,0 0-1,0-1 0,0 1 1,0-1-1,1 0 0,-1 0 0,0 0 1,0 0-1,0 0 0,1-1 1,-1 1-1,5-3 0,22-5-4516,39-19-1,-55 21 2990,0-1-1,-1-1 0,0 0 0,21-17 0,1-11-1383</inkml:trace>
</inkml:ink>
</file>

<file path=ppt/ink/ink2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21:07.23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355 10 8640,'-1'-1'177,"0"0"1,0 0-1,-1 1 1,1-1-1,0 0 1,0 0-1,-1 1 0,1-1 1,-1 1-1,1-1 1,0 1-1,-1-1 1,1 1-1,-1 0 1,1 0-1,-1 0 1,1 0-1,-1 0 1,1 0-1,-1 0 0,1 0 1,-1 1-1,1-1 1,0 1-1,-1-1 1,1 1-1,0-1 1,-1 1-1,1 0 1,0 0-1,-1-1 1,1 1-1,0 0 0,0 0 1,0 0-1,0 0 1,0 1-1,0-1 1,-1 2-1,-16 19 537,1 2 0,1 0-1,0 0 1,2 1 0,-17 45 0,28-61-609,0 0 1,0 0 0,1 0-1,1 0 1,-2 18 0,3-26-86,0 1 1,0 0 0,0-1-1,0 1 1,1 0 0,-1-1-1,0 1 1,1 0 0,-1-1-1,1 1 1,-1-1 0,1 1-1,0-1 1,0 1 0,-1-1-1,1 1 1,0-1 0,0 0-1,1 0 1,-1 1 0,0-1-1,0 0 1,1 0 0,-1 0-1,0 0 1,1 0 0,-1-1-1,1 1 1,-1 0 0,1-1-1,0 1 1,-1-1 0,1 1-1,-1-1 1,1 0 0,0 0-1,-1 1 1,4-2 0,-2 1 16,-1 0 1,0-1-1,1 1 1,-1-1-1,0 0 1,1 1 0,-1-1-1,0 0 1,0-1-1,0 1 1,1 0-1,-2-1 1,1 1 0,0-1-1,0 1 1,0-1-1,-1 0 1,1 0-1,-1 0 1,3-3-1,-1 0-15,1-1-1,-1 0 1,0-1-1,-1 1 0,0 0 1,3-9-1,-4 10-96,0 0 0,1 1 0,0-1-1,0 1 1,0-1 0,0 1 0,1 0-1,5-7 1,-7 10-117,0 3-85,5 18 351,-1 1 1,-1 0 0,-1 0-1,0 0 1,-2 0 0,0 0-1,-3 24 1,1-35 23,0-1-1,0 0 1,-1 1 0,0-1 0,0 0-1,-1 0 1,-1-1 0,-4 10 0,6-14-45,-1 0 0,1 1 0,-1-2 0,0 1 0,-1 0 0,1-1 0,-1 1 0,1-1 0,-1 0 0,0 0 0,0 0 0,0-1 0,-1 0 0,1 1 0,-1-2 0,1 1 1,-5 1-1,-4 0 53,1-1 0,0-1 0,-1 0 0,1 0 1,-1-1-1,-21-3 0,6-2-219,-52-15 0,79 20 96,0-1 1,-1 1-1,1-1 0,0 0 0,0 1 1,-1-1-1,1 0 0,0 0 1,0 0-1,0 0 0,0 0 1,0 0-1,-1-1 0,2 1 14,0 1-1,-1-1 0,1 1 0,0-1 1,0 1-1,0-1 0,0 1 1,0-1-1,0 1 0,0-1 0,0 1 1,0-1-1,0 1 0,0-1 1,0 1-1,0-1 0,0 1 1,0 0-1,0-1 0,1 1 0,-1-1 1,0 1-1,0-1 0,1 1 1,-1-1-1,0 1 0,0 0 0,1-1 1,-1 1-1,0 0 0,1-1 1,-1 1-1,1 0 0,-1-1 1,1 1-1,-1 0 0,0 0 0,1-1 1,-1 1-1,1 0 0,0 0 1,9-4-34,1 0 1,0 0 0,0 1-1,11-1 1,9-2 159,-1-1 230,1 2 0,38-2 0,63 5 71,-127 2-446,-4 0-378</inkml:trace>
</inkml:ink>
</file>

<file path=ppt/ink/ink2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21:07.89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39 60 3968,'-22'0'2798,"5"0"5806,32-8-4460,61-8-1152,-60 12-2728,24-2 1,-29 5-330,0-1 1,0 0 0,0-1 0,0 0 0,14-6 0,-23 8-373,-1 0-1,1 1 1,-1-1 0,1 1-1,-1-1 1,1 1 0,-1-1-1,1 1 1,-1 0 0,1 0-1,0 0 1,-1 0 0,1 0-1,-1 0 1,1 0 0,-1 1 0,1-1-1,0 0 1,-1 1 0,1 0-1,-1-1 1,0 1 0,3 1-1,5 6-5188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04:34.35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 80 6144,'-13'-4'3256,"10"3"-2087,5 1-245,-1 1-744,0 0 0,0 0 0,0 0 0,0 0 0,0 0 0,0 0 0,0 0 0,0 0 0,0 0 0,-1 0 0,1 0 0,0 1 0,-1-1 0,1 0 0,-1 1 0,1 2 0,-1-4-131,5 19 601,-1-1-1,-1 1 1,-1 0 0,0 0-1,-3 37 1,2 25 145,4-28-432,8 133 336,-14-178-638,1 1 0,1 0 0,-1-1 0,1 1-1,1-1 1,4 16 0,-4-19 75,1-19-6751,1 3 4672,-1 5 1142,-1 0 0,0-1 0,0 1 0,-1-1-1,0 0 1,0 0 0,0-9 0,-2-8-1372,-5-34 0,-9-26 1360,5 33 1700,8 40-429,-5-25 2073,-1-38-1,7 62-1950,1-1-1,1 1 0,0 0 1,1 0-1,0-1 1,0 1-1,5-12 0,-4 18-345,0 0-1,0 0 0,0 0 0,1 1 0,0 0 1,0-1-1,0 1 0,0 0 0,1 1 1,0-1-1,0 1 0,0 0 0,1 0 0,-1 1 1,1-1-1,7-2 0,-1 1 99,1 0 0,-1 1 0,1 0 0,0 1-1,0 1 1,27-2 0,-25 3 11,0 2 0,17 2 1,-25-3-207,-1 2 0,1-1 1,0 1-1,-1 0 0,0 0 0,1 1 1,5 3-1,-11-6-85,1 1-1,-1-1 1,0 1 0,0 0-1,0 0 1,0 0-1,0 0 1,0-1 0,0 1-1,0 0 1,0 1 0,0-1-1,-1 0 1,1 0-1,0 0 1,-1 0 0,1 1-1,-1-1 1,1 0 0,-1 1-1,0-1 1,1 0-1,-1 1 1,0-1 0,0 0-1,0 1 1,0-1 0,0 0-1,0 1 1,-1-1-1,1 0 1,0 1 0,-1-1-1,1 0 1,-1 1 0,1-1-1,-1 0 1,0 0-1,1 0 1,-1 0 0,0 1-1,0-1 1,-1 1 0,-3 4 60,-1-1 1,1 0 0,-1 0 0,0 0 0,-1 0-1,-9 5 1,-5 1-51,-1 0 0,0-1 0,0-1 0,-27 7 0,45-15-56,-61 11-601,58-11-303,1 0 1,-1-1-1,1 0 1,-1 0-1,1-1 1,-1 1-1,1-2 1,-7-1-1,5 0-1704</inkml:trace>
</inkml:ink>
</file>

<file path=ppt/ink/ink2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21:08.31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133 30 4800,'19'-29'4693,"-20"29"-4220,0 0 1,0 0-1,0 0 0,-1 1 1,1-1-1,0 0 0,0 1 1,0-1-1,0 1 0,0-1 1,0 1-1,-2 1 0,-12 13 1875,-10 28-2290,16-27 785,8-15-837,-4 7 41,0 0-1,1 1 0,0 0 1,-6 17-1,10-23-53,-1-1 1,1 1-1,0-1 0,0 1 1,0 0-1,0-1 1,0 1-1,0 0 0,1-1 1,-1 1-1,1-1 1,-1 1-1,1-1 0,0 1 1,0-1-1,0 0 0,1 1 1,-1-1-1,1 0 1,-1 0-1,1 0 0,3 3 1,9 8 324,0-1 0,1-1 0,17 10 0,-31-21-305,5 4 284,0 0 0,-1 0-1,1 1 1,6 6 0,-11-10-241,-1 0 1,1 0-1,0-1 0,0 1 1,-1 0-1,1 0 0,0 0 0,-1 0 1,1 0-1,-1 0 0,0 0 1,1 0-1,-1 0 0,0 0 1,1 0-1,-1 0 0,0 0 1,0 0-1,0 0 0,0 0 0,0 0 1,0 0-1,0 0 0,0 0 1,0 0-1,-1 0 0,1 0 1,0 0-1,-1 0 0,1 0 1,-1 0-1,1 0 0,-1 0 0,1 0 1,-1 0-1,0 0 0,1-1 1,-2 2-1,-2 2-72,0 0 0,0-1 1,-1 0-1,1 0 0,-1 0 0,0 0 1,0-1-1,0 1 0,0-1 0,0-1 1,0 1-1,0-1 0,-1 0 0,1 0 1,0 0-1,-1-1 0,1 1 0,-1-2 1,1 1-1,-1 0 0,-9-3 0,-24-8-3076,16 1-3709,17 6 4039</inkml:trace>
</inkml:ink>
</file>

<file path=ppt/ink/ink2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21:08.81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0 6560,'2'1'2117,"178"132"6099,-178-131-8171,18 14 994,1 2-1,18 20 0,-32-29-787,1 1 0,-1-1-1,-1 1 1,1 0-1,-2 0 1,1 1-1,3 13 1,-2-3-43,-2 0 1,-1 0-1,0 1 0,-2-1 0,0 1 1,-3 36-1,-1-29-181,-2 0 1,0 0-1,-3 0 0,-13 40 1,14-53-203,-1-1 1,0 0 0,-17 24 0,-34 38-1800,23-33 479,-26 42-4184,-5 6 1663</inkml:trace>
</inkml:ink>
</file>

<file path=ppt/ink/ink2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21:48.78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 1 4640,'-17'7'8129,"17"-7"-7716,0 1 0,0-1 0,-1 1 0,1-1 0,0 1 0,1 14 6438,2-3-8155,2-1 1554,1 0 1,0-1-1,0 1 1,1-1-1,0-1 1,1 1-1,0-1 1,0 0-1,1-1 1,11 8-1,12 7-75,63 34 0,-15-11 117,-69-39-218,-1 1 0,0 0 1,-1 0-1,0 1 0,0 0 0,-1 1 0,0 0 0,-1 0 0,0 1 0,0-1 0,-1 1 0,-1 1 0,7 18 0,-7-13 51,-1 0-1,0 0 1,-1 0 0,-1 0-1,-1 1 1,0-1-1,-2 0 1,0 1-1,-4 23 1,2-23-88,-2-1 0,0 1 0,-1-1-1,0 0 1,-2 0 0,0-1 0,-1 0 0,0 0 0,-1-1 0,-1 0 0,-19 20 0,17-21-497,-1-1 1,0-1 0,-17 12-1,23-19-593,0 0 0,0-1-1,-1 0 1,-14 5 0,21-8 610,0 0 0,-1-1 1,1 1-1,0-1 0,-1 1 1,1-1-1,-3 0 1,4 0-69,0 0 0,0-1 0,0 1 0,0-1 0,0 1 0,1-1 0,-1 1 0,0-1 0,0 1 0,1-1 0,-1 1 0,0-1 1,1 0-1,-2-1 0</inkml:trace>
</inkml:ink>
</file>

<file path=ppt/ink/ink2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21:50.26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1 143 576,'0'-3'188,"0"-1"0,0 1-1,0 0 1,1-1 0,-1 1 0,1 0 0,0-1-1,0 1 1,0 0 0,0 0 0,1-1 0,-1 1-1,3-4 1,1-1 3753,-4 5-2969,0 0 0,-1 0-1,0 1 1,1-1-1,-1 0 1,0 0-1,-1 0 1,1-3-1,-1 2-616,1-6 2171,-1 9-1733,2 4-208,6-3 23,270 7 1749,-41-2-1685,-116-8 124,-94 1-597,0-1-1,39-10 1,-12 2-36,1 2 0,89-3 0,-104 10-247,63 2 313,-43 1-20,-26 0-99,1 3 0,36 7 1,-37-4 73,0-3 1,38 2 0,160 6 191,-4 0-16,-209-11-347,15-2-1503,-33 1 1408,0 0 1,1 0 0,-1 0-1,0 0 1,0 0 0,1 0-1,-1 0 1,0 0 0,0 0 0,0 0-1,1 0 1,-1 0 0,0 0-1,0 0 1,0-1 0,1 1-1,-1 0 1,0 0 0,0 0 0,0 0-1,0 0 1,1 0 0,-1-1-1,0 1 1,0 0 0,0 0-1,0 0 1,0 0 0,1-1 0,-1 1-1,0 0 1,0 0 0,0 0-1,0-1 1,0 1 0,0 0-1,0 0 1,0 0 0,0-1 0,0 1-1,0 0 1,0 0 0,0-1-1,0 1 1,0 0 0,-7-9-4463,5 7 3846,-11-14-7653</inkml:trace>
</inkml:ink>
</file>

<file path=ppt/ink/ink2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21:52.13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 9 6400,'-1'-2'485,"1"2"-425,0 0 1,0 0-1,0 0 1,0-1-1,-1 1 0,1 0 1,0 0-1,0 0 1,0 0-1,0 0 1,0 0-1,0-1 1,0 1-1,0 0 0,0 0 1,-1 0-1,1 0 1,0 0-1,0-1 1,3-3 3503,8 12 682,-6-6-3923,-1-1 1,1 1 0,0-1-1,0 0 1,0 0 0,-1-1 0,1 1-1,0-1 1,6 0 0,6 0 236,96 4 1519,60 5-1113,-168-8-939,-1-1 0,0 1 0,0 0-1,0 0 1,0 0 0,0 0 0,0 1 0,0 0 0,0 0 0,0 0 0,-1 0 0,1 0-1,-1 1 1,0-1 0,1 1 0,-1 0 0,0 0 0,-1 0 0,1 1 0,-1-1-1,1 1 1,-1-1 0,0 1 0,2 5 0,2 7 85,-1 0 0,0 0 0,-1 0 0,-1 1 0,0 0 0,0 22 0,-5 23 147,-10 78-1,-18 278 412,25-305-406,2-54-39,-2 201 472,7-57-430,1 16-50,2-146-118,13 74 1,-12-115-97,16 49-1,-16-58-2,-1-1 0,-1 1 0,3 41 0,-4-24 0,24 286 0,-27-316 0,2 19 29,-2 0-1,-5 49 1,-9-23 226,14-54-250,-1 1 19,1 1 0,-1-1-1,1 0 1,-1 1 0,0-1-1,0 0 1,0 1 0,0-1-1,-2 3 1,2-4-10,0 0 0,0-1 0,-1 1 0,1 0 0,0-1 0,-1 1 0,1-1 0,-1 0 0,1 1 0,-1-1 0,1 0 0,-1 0 0,1 0 0,-1 0 0,1 0 0,-2 0 0,-111-8 772,33 1-1236,-1-2-1492,36 3-1671,-2 4-5124,37 4 5009</inkml:trace>
</inkml:ink>
</file>

<file path=ppt/ink/ink2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21:54.82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25 67 7232,'-24'-3'18311,"35"6"-16394,-1-1-1843,1 0-1,-1-1 1,0 0-1,1 0 0,17-3 1,55-10 191,-23 3-101,39-4-59,135-12 147,-177 20-252,51-3-48,-108 8 43,1 0-1,-1 0 0,0 0 1,0 0-1,1 1 1,-1-1-1,0 0 1,1 0-1,-1 0 1,0 0-1,0 0 0,1 0 1,-1 0-1,0 1 1,0-1-1,1 0 1,-1 0-1,0 0 1,0 1-1,0-1 0,1 0 1,-1 0-1,0 1 1,0-1-1,0 0 1,0 0-1,0 1 1,1-1-1,-1 0 0,0 1 1,0-1-1,0 0 1,0 0-1,0 1 1,0-1-1,0 0 1,0 1-1,0-1 0,0 0 1,0 0-1,0 1 1,0-1-1,0 0 1,-1 1-1,-3 10-331,-3-6 630,-28-18-26398</inkml:trace>
</inkml:ink>
</file>

<file path=ppt/ink/ink2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21:55.31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28 47 4320,'-27'10'17039,"28"-8"-16895,0-1 0,0 0 0,0 0 0,1 1 0,-1-1 0,0 0 0,1 0 0,-1 0 0,1-1 0,-1 1 0,1 0-1,-1 0 1,1-1 0,0 1 0,-1-1 0,1 1 0,0-1 0,0 0 0,-1 0 0,1 0 0,3 0 0,6-1 69,-1 0 1,17-3 0,-11 1-16,-16 3-196,277-37 892,94 20-2121,-370 17 1045,-1 0 1,0 0-1,1 0 0,-1 0 1,0 0-1,1 0 0,-1 0 1,0 0-1,1-1 0,-1 1 1,0 0-1,1 0 0,-1 0 1,0-1-1,1 1 0,-1 0 1,0 0-1,0-1 0,1 1 1,-1 0-1,0 0 1,0-1-1,0 1 0,0 0 1,1-1-1,-1 1 0,0 0 1,0-1-1,0 1 0,0 0 1,0-1-1,0 1 0,0-1 1,0 1-1,0 0 0,0-1 1,0 1-1</inkml:trace>
</inkml:ink>
</file>

<file path=ppt/ink/ink2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21:55.78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37 0 5472,'-36'2'17635,"45"2"-15665,15 3-1885,0-4 420,-1-1-1,1-1 1,26-2 0,-11 1-172,130-6 125,-126 6-1359,-57 9-4773,1-9 1993,12 0 3300,0 0 0,0 0 1,0 0-1,0 0 1,0 0-1,0 0 1,0 0-1,0 0 1,0 0-1,0 0 0,0 1 1,0-1-1,1 0 1,-1 1-1,0-1 1,0 1-1,0-1 1,-1 2-1,1 5-5400</inkml:trace>
</inkml:ink>
</file>

<file path=ppt/ink/ink2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21:56.21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 18 7552,'-2'-10'1944,"6"6"-545,3 0 1412,-5 7-1227,2 8-755,0 0-1,0 0 0,-1 0 1,-1 0-1,0 1 1,1 12-1,0 0-206,15 171 2547,-16 2-1601,-2-165-1409,-8 106 12,8-135-437,0 0-1,-1 0 1,1 0 0,0-1 0,-1 1 0,1 0-1,-1-1 1,0 1 0,0 0 0,0-1-1,-3 5 1,5-15-4779,16-32-1424,-16 36 5787,0 0 0,0 0 1,0 1-1,1-1 0,0 0 0,0 1 1,0 0-1,0-1 0,0 1 0,1 0 1,3-4-1,16-14-1798</inkml:trace>
</inkml:ink>
</file>

<file path=ppt/ink/ink2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21:57.01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 0 5632,'-2'0'8780,"-3"6"-6035,-4 9-543,8-13-1984,1-1-1,0 1 0,0-1 0,-1 1 0,1-1 0,0 1 1,1 0-1,-1-1 0,0 1 0,0-1 0,1 1 0,-1-1 1,1 1-1,-1-1 0,1 1 0,0-1 0,-1 1 0,3 1 1,-2-1-65,1 0 1,0 0-1,0-1 0,0 1 1,0-1-1,0 0 1,0 1-1,0-1 1,1 0-1,4 1 1,4 1 21,0 0 0,0-1 0,1-1 0,13 0 0,-19 0 69,32-1 217,73-7 1,38-16-167,-53 7-186,-75 12-151,0 0-1,36-13 0,-54 16-21,0-3 6,-2 4-65,-2 21-143,-4-3 211,0-1 0,-2 0 1,0-1-1,-1 0 1,-11 18-1,13-25 4,-7 13 114,-2 0 0,0 0 0,-1-2 0,-38 37 0,-5 4 41,-89 121 0,143-176-241,1 0 0,-1 1 1,1 0-1,1 0 0,-1 0 1,1 0-1,-3 9 0,7-16 97,-1 0 0,0-1 0,0 1 0,0 0 0,0 0 0,0 0-1,1 0 1,-1 0 0,0 0 0,0 0 0,0 0 0,0 0 0,1-1 0,-1 1 0,0 0-1,0 0 1,0 0 0,0 0 0,1 0 0,-1 0 0,0 0 0,0 0 0,0 0 0,1 0 0,-1 0-1,0 0 1,0 0 0,0 1 0,0-1 0,1 0 0,-1 0 0,0 0 0,0 0 0,0 0-1,0 0 1,0 0 0,1 0 0,-1 1 0,0-1 0,0 0 0,0 0 0,0 0 0,0 0-1,0 0 1,0 1 0,1-1 0,-1 0 0,0 0 0,0 0 0,0 0 0,0 1 0,0-1-1,0 0 1,0 0 0,0 0 0,0 0 0,0 1 0,0-1 0,0 0 0,0 0 0,0 0 0,0 1-1,0-1 1,0 0 0,0 0 0,0 0 0,-1 0 0,1 1 0,0-1 0,18-11-2328,-13 7 1383,18-12-3031,29-29 0,-29 24 1851,15-9-3125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04:34.99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190 29 3648,'0'-4'430,"0"-1"0,1 1-1,0-1 1,1-5 0,-2 10-278,1 0-1,-1 0 0,0 0 1,1 0-1,-1 0 1,0 0-1,0 0 1,1 0-1,-1 0 1,0 0-1,0 0 0,1 0 1,-1 0-1,0 0 1,0 1-1,0-1 1,1 0-1,-1 0 1,0 0-1,0 0 0,0 1 1,1-1-1,-1 0 1,0 0-1,0 1 1,0-1-1,0 0 1,0 0-1,1 0 0,-1 1 1,0-1-1,0 0 1,0 1-1,8 14 1479,-7-9-1265,0-1 0,0 1 0,-1 0 1,0 0-1,0-1 0,0 1 1,-1 0-1,0-1 0,-2 10 0,-3 6 566,-9 22 0,14-39-792,-17 40 445,-1 0 0,-2-1 0,-2-1 0,-2-2 0,-44 57 0,68-96-662,-7 10 397,7-9-2119,20-14-10966,0 2 8302</inkml:trace>
</inkml:ink>
</file>

<file path=ppt/ink/ink2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21:57.68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0 192 5312,'0'0'8085,"10"-8"-3248,25-25-710,-14 15-3543,0 1-1,25-16 0,-29 22-369,10-6 207,30-15 0,-48 28-382,0 1 1,0-1 0,0 1 0,0 1-1,1 0 1,-1 0 0,1 1 0,9-1 0,-14 2-18,0 1 1,0-1 0,0 1-1,0 0 1,0 0 0,0 0 0,0 1-1,-1 0 1,1 0 0,-1 0 0,1 0-1,-1 1 1,0 0 0,0-1-1,0 2 1,0-1 0,0 0 0,-1 1-1,1 0 1,-1-1 0,0 1 0,0 1-1,-1-1 1,1 0 0,-1 1-1,3 5 1,-2-1 41,0 1-1,0-1 1,-1 1-1,0-1 1,-1 1 0,0 0-1,0-1 1,-1 1-1,-1 0 1,1-1-1,-2 1 1,-3 17 0,0-13 32,1 0 1,-2 0-1,0 0 1,-1-1-1,0 0 1,-1-1-1,0 1 1,-1-2-1,-15 17 1,-57 47 9,81-74-106,-1-1 0,0 1-1,1-1 1,-1 1-1,0-1 1,1 1 0,-1 0-1,1-1 1,-1 1-1,1 0 1,-1-1 0,1 1-1,-1 0 1,1 0-1,0 0 1,-1-1 0,1 3-1,4 1-7,-4-4 2,3 3-1,1-1-1,-1 0 1,0 0-1,0 0 1,1 0 0,-1 0-1,1-1 1,-1 0-1,1 1 1,0-1 0,0-1-1,-1 1 1,1 0-1,5-1 1,13 4-10,25 5-65,-6-1 456,0 2 0,56 21 0,-95-30-330,2 1 54,0-1 0,-1 1-1,1 0 1,0 0 0,5 4-1,-9-5-71,1-1-1,-1 1 0,1 0 0,-1 0 0,1-1 0,-1 1 0,1 0 0,-1 0 0,1-1 0,-1 1 0,0 0 0,1 0 1,-1 0-1,0 0 0,0-1 0,0 1 0,0 0 0,0 0 0,0 0 0,0 0 0,0 0 0,0 0 0,0-1 1,0 1-1,0 0 0,-1 0 0,1 0 0,0 0 0,-1 0 0,0 1 0,-3 4 46,0 0 0,0-1 1,-1 1-1,0-1 0,0 0 0,0 0 0,0-1 1,-1 1-1,-11 6 0,-2 2 6,4-2-214,-1-1 0,-1-1-1,0 0 1,0-1 0,0 0-1,-28 6 1,16-7-905,-1-1-1,0-2 1,-40 2 0,-61-3-7315,77-6-864</inkml:trace>
</inkml:ink>
</file>

<file path=ppt/ink/ink2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22:54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52 120 3552,'0'1'244,"-1"-1"-1,0 0 1,1 1 0,-1-1 0,1 0 0,-1 1-1,1-1 1,-1 1 0,1-1 0,-1 1 0,1-1-1,-1 1 1,1-1 0,-1 1 0,1 0 0,0-1-1,-1 2 1,1-1-121,1 0 0,-1-1-1,1 1 1,-1 0 0,0 0 0,1 0-1,0-1 1,-1 1 0,1 0-1,-1 0 1,1-1 0,0 1 0,1 0-1,2 3 8,1 0 0,-1 0-1,1-1 1,0 0 0,0 0 0,0 0-1,0-1 1,1 1 0,-1-1-1,1-1 1,-1 1 0,9 1 0,-7-3-59,1 0 1,-1 0 0,1 0 0,-1-1 0,0 0 0,1 0 0,-1-1 0,0 0 0,9-4 0,12-4 52,-16 7 3,0-1 1,0-1 0,0 0 0,-1-1 0,0 0-1,17-12 1,-27 17-88,1 0 1,-1-1-1,0 1 0,0 0 0,0-1 0,0 1 1,0-1-1,-1 1 0,1-1 0,0 1 0,-1-1 0,1 1 1,-1-1-1,1 0 0,-1 1 0,0-1 0,0 0 1,0 1-1,0-1 0,0 0 0,0 1 0,0-1 0,0 0 1,-1 1-1,1-1 0,-1 0 0,1 1 0,-1-1 1,1 1-1,-1-1 0,0 1 0,0-1 0,0 1 0,0-1 1,-2 0-1,0-3 34,-1 0 1,0 1-1,-1-1 1,1 1-1,-1 1 1,0-1 0,0 1-1,-7-5 1,7 6-24,0 0 1,1 1 0,-1-1 0,0 1-1,0 0 1,0 0 0,0 1 0,0-1-1,0 1 1,0 0 0,0 0 0,0 1-1,0 0 1,-7 2 0,5-2 7,1 2 1,0-1-1,-1 1 1,1 0-1,0 1 0,0-1 1,1 1-1,-1 0 1,-8 9-1,-10 10 177,5-5 121,0 1 0,-25 35 1,40-49-317,0 1 0,0 0 0,1 0-1,0 0 1,0 0 0,1 1 0,-1-1 0,1 1 0,1 0 0,-1-1 0,1 1 0,1 0 0,-1 0 0,1 0 0,1 8 0,-1-12-22,0 0 1,1 0 0,0-1-1,-1 1 1,1 0 0,0 0-1,0-1 1,0 1 0,1-1-1,-1 1 1,1-1 0,-1 0 0,1 1-1,0-1 1,0 0 0,0 0-1,0 0 1,0 0 0,0-1-1,1 1 1,-1 0 0,1-1-1,-1 0 1,1 1 0,-1-1-1,1 0 1,0-1 0,0 1-1,-1 0 1,1-1 0,5 1-1,4-1 66,0 0-1,-1-1 1,1 0-1,-1 0 1,1-2 0,16-4-1,20-6-49,97-12-1,-92 23-2525,-46 2 982,1 0 0,0 1 0,0 0 0,12 4-1,-2 2-3796</inkml:trace>
</inkml:ink>
</file>

<file path=ppt/ink/ink2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22:55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5 4800,'-1'-1'121,"0"0"1,0 1 0,0 0-1,0-1 1,0 1-1,0 0 1,0-1-1,0 1 1,0 0 0,0 0-1,0 0 1,0 0-1,0 0 1,-1 0-1,1 0 1,0 0-1,0 0 1,-1 1 0,-14 12 1589,4-2-730,0-2-377,-19 14 368,2 1 0,0 1-1,-29 35 1,57-59-1003,0 0 0,0 0 0,0 0 0,0 0 0,1 0 0,-1 1 0,0-1 0,0 0 0,1 1 0,-1-1 0,1 0 0,-1 1 0,1-1 0,0 1 0,0-1 0,-1 0 0,1 1 0,0 1 0,1-1-2,0-1 1,-1 1-1,1-1 1,0 1-1,0-1 1,0 0-1,0 1 1,0-1-1,0 0 1,0 0-1,1 0 1,-1 1 0,0-1-1,1-1 1,-1 1-1,2 1 1,16 8-212,35 15 0,-10-6 326,-15-7 7,-20-9 64,-1 1 0,1 0 0,-1 0 0,10 7 0,-17-10-51,0-1 1,0 1 0,0 0 0,0 0-1,0 0 1,0 0 0,0 0 0,-1 0 0,1 0-1,0 0 1,0 0 0,-1 0 0,1 0 0,-1 1-1,1-1 1,-1 0 0,1 0 0,-1 1-1,0-1 1,0 0 0,0 1 0,1-1 0,-1 0-1,0 0 1,-1 1 0,1 1 0,-1-1 30,1 0 0,-1-1 0,0 1 1,0 0-1,0-1 0,0 1 0,-1-1 0,1 1 1,0-1-1,-1 1 0,1-1 0,-1 0 1,1 0-1,-1 0 0,1 0 0,-1 0 1,-1 1-1,-4 1 0,1-1 1,-1 0 0,1 0-1,-1 0 1,0-1 0,0 0 0,1 0-1,-1-1 1,0 0 0,-7 0-1,-10-3-586,-36-8 0,42 7-309,6 0-1090,-4-1-3922</inkml:trace>
</inkml:ink>
</file>

<file path=ppt/ink/ink2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22:55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2 5216,'-9'-1'1391,"8"1"-1250,0 0 1,1 0-1,-1 0 1,0 0-1,1 0 1,-1 0-1,1 0 0,-1 0 1,0 0-1,1 0 1,-1 0-1,0 0 1,1 0-1,-1 0 0,1 1 1,-1-1-1,0 0 1,1 1-1,-1-1 1,1 0-1,-1 1 0,1-1 1,-1 0-1,1 1 1,-1-1-1,1 1 1,0-1-1,-1 1 0,1-1 1,0 1-1,-1-1 1,1 1-1,0-1 1,-1 2-1,-13 23 1820,-14 32-1,20-36-1671,0-1 0,2 2 0,0-1-1,-3 28 1,8-44-293,1 0 1,-1 0-1,1 0 0,1 0 1,0 9-1,0-13 10,-1 0 0,0 0 0,0 0 0,0 0 0,1 0 0,-1-1 0,0 1 0,1 0 0,-1 0 1,1 0-1,-1 0 0,1-1 0,-1 1 0,1 0 0,-1-1 0,1 1 0,0 0 0,-1-1 0,1 1 0,0-1 0,0 1 0,0-1 0,-1 1 0,1-1 0,0 1 0,0-1 1,0 0-1,0 0 0,0 1 0,0-1 0,0 0 0,-1 0 0,1 0 0,0 0 0,0 0 0,0 0 0,2 0 0,11-4 155,1 0 0,-1 0-1,0-2 1,25-12 0,50-36-29,-48 27-33,12-4-41,-51 31-70,-1-1 0,0 1-1,1 0 1,-1-1 0,0 1-1,1 0 1,-1 0-1,0 0 1,1 0 0,-1 0-1,0 0 1,1 1-1,-1-1 1,0 0 0,0 1-1,1-1 1,-1 1 0,0-1-1,0 1 1,0 0-1,1-1 1,-1 1 0,0 0-1,0 0 1,0 0-1,0 0 1,0 0 0,-1 0-1,3 2 1,2 4 288,1 1 0,-1-1 0,4 11 0,-5-12-171,32 68 508,-35-73-666,0 0-338,1 1 0,0-2-1,-1 1 1,1 0 0,0 0 0,0-1 0,0 1 0,3 0 0,6-4-2009,2-5-2501</inkml:trace>
</inkml:ink>
</file>

<file path=ppt/ink/ink2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22:56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12 4896,'-21'0'1584,"33"-4"4087,-8 3-5659,0-1 0,0 1-1,-1 0 1,1 0 0,0 0 0,0 1-1,6-1 1,-7 2 66,-1-1-1,1 1 1,0-1-1,0 1 1,0 0 0,-1 0-1,1 0 1,0 0 0,-1 0-1,1 1 1,-1-1-1,1 1 1,-1 0 0,0 0-1,0 0 1,0 0-1,0 0 1,0 0 0,0 0-1,2 4 1,-3-3 27,1 0 0,-1 1 1,0-1-1,0 1 0,0-1 0,-1 1 0,1-1 1,-1 1-1,0 0 0,0-1 0,0 1 0,0-1 1,-1 1-1,0 0 0,1-1 0,-3 5 1,-7 20 555,-1 0 0,-24 42 0,34-68-666,0 0 0,1 0-1,-1 0 1,0 0-1,1-1 1,-1 1-1,1 0 1,0 0-1,-1 0 1,1 0-1,0 0 1,0 0 0,1 0-1,-1 0 1,0 0-1,0 0 1,1 0-1,0 0 1,-1 0-1,1 0 1,0 0-1,0-1 1,0 1 0,0 0-1,1 1 1,-1-1 18,0-1 1,0 0-1,1 0 1,-1 0 0,0 0-1,0 0 1,1-1-1,-1 1 1,1 0 0,-1 0-1,1-1 1,-1 1-1,1-1 1,-1 0 0,1 1-1,-1-1 1,1 0-1,-1 0 1,1 0 0,0 0-1,-1 0 1,1 0-1,-1 0 1,1-1 0,-1 1-1,1 0 1,0-1-1,-1 0 1,0 1 0,1-1-1,2-1 1,21-16-992,-18 13-190,0 1 1,0-1-1,0 1 1,11-5-1,13 0-1509</inkml:trace>
</inkml:ink>
</file>

<file path=ppt/ink/ink2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22:56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39 7040,'-20'-5'3200,"26"10"-1152,2-5-1408,8-5 224,7-2-512,10-2-224,5 1-64,-4 4-288,-1-1 128,-2 5 32,3 0 64,-5 5 192,-9-1-96,2-1-1504,-8-3 736,0 5-3296</inkml:trace>
</inkml:ink>
</file>

<file path=ppt/ink/ink2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22:57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12 5152,'-20'-3'1888,"26"12"-1440,8-15-160,0 6 1632,5 0-1120,9 0 736,9 0-896,11-3-288,-6 3-224,0-5 96,-3 1-128,-6 4 32,0 0-64,-5 0-3008,-9 0 1600,4 4-3968</inkml:trace>
</inkml:ink>
</file>

<file path=ppt/ink/ink2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22:58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76 238 3552,'-3'0'367,"3"0"-314,0 0-1,-1 0 1,1-1 0,-1 1 0,1 0 0,0 0 0,-1 0-1,1 0 1,0 0 0,-1 0 0,1 0 0,-1 0 0,1 0-1,0 0 1,-1 1 0,1-1 0,-1 0 0,1 0 0,0 0-1,-1 0 1,1 0 0,0 1 0,-1-1 0,1 0 0,0 0-1,-1 1 1,1-1 0,0 0 0,-1 2 736,17 3 1105,-8-2-1570,5 0-31,-1 0 0,1-1-1,1-1 1,-1 0-1,18-2 1,-22 1-182,1-1 1,-1-1-1,0 0 0,0 0 0,0-1 1,-1 0-1,1 0 0,11-7 1,-14 7 2,-1 0 0,1-1-1,-1 1 1,0-1 0,0 0 0,8-10 0,-12 13-88,0-1 0,0 0-1,0 1 1,0-1 0,0 0 0,-1 0-1,1 0 1,-1 0 0,1 0 0,-1 0-1,0 0 1,1 0 0,-1 0-1,0 0 1,0 0 0,0 0 0,-1 0-1,1 0 1,-1 0 0,1 0 0,-1 0-1,1 0 1,-1 0 0,0 0 0,-1-2-1,0 1-20,0 0-1,-1 0 1,1 1-1,0-1 1,-1 1-1,1-1 1,-1 1-1,0 0 1,0 0-1,0 0 1,0 0-1,0 1 0,0-1 1,-1 1-1,1 0 1,0 0-1,-1 0 1,-6-1-1,1 1 41,-1 0-1,1 0 0,0 1 0,0 0 0,0 1 1,-12 1-1,7 2 76,1-1 0,-1 2 0,1-1 0,0 2 0,0 0 0,1 0 0,0 1 0,0 1 0,0 0 0,1 1 0,-14 13 0,23-20-112,0 0-1,1 0 1,-1 1 0,0-1 0,1 0-1,0 1 1,-1-1 0,1 1-1,0 0 1,0-1 0,0 1 0,1 0-1,-1-1 1,1 1 0,-1 0 0,1 0-1,0-1 1,0 1 0,0 0 0,0 0-1,1 0 1,-1-1 0,1 1-1,0 0 1,0-1 0,0 1 0,0 0-1,0-1 1,0 1 0,1-1 0,-1 0-1,1 1 1,0-1 0,-1 0 0,1 0-1,0 0 1,0 0 0,1 0-1,1 1 1,9 5 122,0 0 0,0-1-1,0 0 1,1-1 0,0-1-1,0 0 1,0-1 0,1-1 0,15 3-1,-18-5-63,-1 0 0,0-1 0,1 0 0,-1 0 0,0-2 0,0 1 0,0-1 0,0-1 0,0 0 0,0 0 0,0-1 0,17-10 0,-14 7-24,-1-1 0,0-1 0,-1 0 1,0 0-1,-1-1 0,0-1 0,0 0 0,-1 0 0,0-1 1,11-19-1,-12 17 53,0-1 30,-1 0 1,0 0 0,8-24-1,-14 21 136,-2 13-206,-1 12-243,-2 14 95,2-1 1,0 1-1,1 0 0,1 0 1,1-1-1,1 1 0,6 21 1,-8-40 114,0 1-1,-1-1 1,1 1 0,0-1 0,0 1-1,0-1 1,1 0 0,-1 1 0,1-1 0,-1 0-1,1 0 1,0 0 0,-1 0 0,1 0-1,0-1 1,0 1 0,3 1 0,-2-2 13,0 0-1,-1 0 1,1 0 0,0 0 0,-1-1 0,1 1 0,0-1-1,0 0 1,0 0 0,0 0 0,-1 0 0,1-1 0,0 1-1,0-1 1,4-1 0,14-5-48,1-1 0,-1-1 0,37-21-1,-24 8 97,41-32-1,-40 23-4,0-1 1,35-42-1,-68 71-39,0 1 1,0 0-1,0-1 0,0 1 1,-1-1-1,1 1 0,-1-1 1,0 0-1,0 0 1,0 1-1,0-1 0,0-4 1,0 7-44,-1 0 1,0 0 0,0-1-1,0 1 1,0 0-1,-1 0 1,1-1 0,0 1-1,0 0 1,0 0 0,0-1-1,0 1 1,0 0-1,0 0 1,0-1 0,0 1-1,-1 0 1,1 0 0,0 0-1,0-1 1,0 1-1,0 0 1,-1 0 0,1 0-1,0 0 1,0-1-1,-1 1 1,1 0 0,0 0-1,0 0 1,0 0 0,-1 0-1,1 0 1,0 0-1,0 0 1,-1 0 0,-12 2-101,-11 12-67,7-1 74,0 2-1,1 0 1,-16 20 0,-39 56-55,42-53-59,20-26 153,2 0 1,0 0 0,0 0-1,1 1 1,0 0 0,1 0-1,-6 26 1,11-39 70,0 0 0,0 1 0,0-1 0,0 0-1,0 0 1,-1 1 0,1-1 0,0 0 0,0 0 0,0 1 0,0-1 0,0 0-1,0 0 1,0 1 0,0-1 0,0 0 0,0 0 0,1 1 0,-1-1 0,0 0-1,0 0 1,0 0 0,0 1 0,0-1 0,0 0 0,0 0 0,1 0 0,-1 1-1,0-1 1,0 0 0,0 0 0,0 0 0,1 0 0,-1 1 0,0-1 0,10-2 234,11-12-83,-11 5-170,-1 1 0,-1-1 0,0 0 0,0-1 1,-1 0-1,7-12 0,33-68-36,-36 65 50,-3 3 47,-7 19-83,-1 1 0,1-1-1,0 0 1,0 0 0,0 1 0,0-1-1,1 0 1,-1 1 0,1-1-1,2-3 1,-1 8-132,4 7 71,-1 1-1,-1 0 0,1 1 1,5 18-1,0-5 15,-2-3 50,32 82 375,-37-91-196,-1 1 0,0 0 0,-1 0 0,0-1 0,-1 1 0,-1 20 0,-4-2 80,-1 1 0,-1-1 0,-2-1 0,-1 1 0,-2-2 0,-1 1 0,-27 49 0,32-68-152,0 0 0,0-1 1,-1 0-1,0 0 0,-1 0 0,0-1 0,0 0 1,-1-1-1,0 0 0,-1-1 0,1 0 0,-2 0 1,1-1-1,-1-1 0,1 0 0,-22 6 0,30-10-96,0 0 0,-1-1 0,1 1 0,-1-1 0,1 1 0,-1-1-1,1 0 1,-1-1 0,1 1 0,-1 0 0,1-1 0,-1 0 0,1 0 0,0 0-1,-1 0 1,1-1 0,0 1 0,0-1 0,0 1 0,0-1 0,0 0 0,0-1-1,1 1 1,-1 0 0,1-1 0,-1 1 0,1-1 0,0 0 0,0 0 0,0 0-1,0 0 1,1 0 0,-1 0 0,1 0 0,0-1 0,-1-4 0,-3-10-111,1 0 1,1 0 0,1 0-1,1-1 1,0 1 0,3-22-1,-1 33 110,0-1 0,0 1-1,0 0 1,1 0-1,0 0 1,1 0 0,-1 0-1,2 1 1,-1-1 0,0 1-1,1 0 1,0 0-1,1 0 1,0 0 0,-1 1-1,2 0 1,-1 0-1,10-7 1,-2 5 141,1 0 0,0 1 0,0 0 0,0 1 0,1 1 0,0 0 0,0 1 0,0 1 0,0 0-1,0 1 1,1 0 0,20 3 0,-3 4-1,0-1-3422,-28-5 1881,-1 0 0,1 0 0,-1 0 0,1-1-1,7-1 1,6-3-1090</inkml:trace>
</inkml:ink>
</file>

<file path=ppt/ink/ink2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22:58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18 5888,'-4'-1'771,"-9"-2"145,4 2 4383,62 0-1639,-26-1-4122,52 5 0,-75-3-399,0 0 0,-1 1-1,1-1 1,0-1 0,0 1-1,0 0 1,4-2 0,18-8-3987</inkml:trace>
</inkml:ink>
</file>

<file path=ppt/ink/ink2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22:59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330 21 5984,'-3'-7'1321,"3"7"-1183,0-1 1,-1 0-1,1 0 1,0 1-1,-1-1 1,1 0 0,0 1-1,-1-1 1,1 0-1,-1 1 1,1-1-1,-1 0 1,1 1-1,-1-1 1,1 1 0,-1-1-1,0 1 1,1 0-1,-1-1 1,0 1-1,0 0 1,1-1-1,-1 1 1,0 0 0,1 0-1,-1-1 1,0 1-1,0 0 1,0 0-1,1 0 1,-1 0 0,0 0-1,-1 0 1,-11 3 453,0 0 1,1 0-1,-1 2 1,1-1-1,0 1 1,-17 10-1,1 2 238,-36 28 0,49-34-528,1 1 0,1 0 0,-20 24 0,29-31-306,0 0-1,1-1 1,0 1 0,0 1 0,0-1 0,0 0 0,1 1 0,0-1 0,0 1 0,1 0 0,-1 0 0,1 0 0,0-1 0,1 12 0,0-14 0,0 1 0,1-1 0,0 0 0,0 0-1,0 0 1,0 0 0,0-1 0,1 1 0,-1 0 0,1 0 0,0-1-1,0 1 1,0-1 0,0 1 0,0-1 0,0 0 0,1 0 0,-1 0-1,1 0 1,-1 0 0,1-1 0,0 1 0,0-1 0,0 0 0,5 2-1,3 0-3,0 0-1,0-1 0,0 0 1,1 0-1,20-1 0,-12-1-386,0-2-1,-1 0 1,1-1-1,30-9 1,-25 4-2539,1-2 0,44-23 1,-37 16-1451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04:35.85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470 120 3648,'8'-7'2981,"-3"4"134,-5 2-2854,0 0 1,0 0-1,0-1 1,0 1 0,0 0-1,0 0 1,-1 0-1,1-1 1,0 1 0,-1 0-1,1 0 1,-1-2-1,-1-4 525,1 4-601,0 1-1,1-1 1,-1 1-1,0-1 0,0 1 1,0 0-1,-1-1 1,1 1-1,-1 0 0,1 0 1,-1 0-1,0 0 1,-3-3-1,-1 0 213,-1 0-1,-13-7 1,14 8-164,-4-1-85,1 1 0,-1 1 0,-1 0-1,1 0 1,0 0 0,-1 2 0,1-1-1,-1 1 1,-19 1 0,18 1-90,-1 0-1,0 0 1,1 1 0,0 1 0,-1 0-1,1 1 1,0 0 0,-17 9 0,14-5 1,1 0 0,1 1 0,-1 0 0,2 1 0,-1 1 0,-11 13 0,18-17-2,0 0 0,1 1 0,0-1 1,1 1-1,-1 0 0,-3 10 0,1 1 391,-7 33 0,13-50-404,1 1 0,-1-1 0,1 0 0,0 1 1,0-1-1,0 1 0,0-1 0,0 0 0,1 1 0,-1-1 0,1 1 0,0-1 0,-1 0 1,1 0-1,0 1 0,2 2 0,-1-2 20,1 0 1,-1 0-1,1 0 0,-1-1 1,1 1-1,0-1 0,0 1 1,0-1-1,5 3 0,4 0 73,-1 0 0,1-1-1,-1 0 1,1-1 0,14 2-1,27 5 114,-1-4-1,2-1 1,-1-3 0,59-4-1,-86 1-217,-21 1-84,-1 0 0,1 0 0,0 0 0,0-1-1,0 0 1,0 0 0,0 0 0,7-3 0,-2-3-2364,-1 6 645</inkml:trace>
</inkml:ink>
</file>

<file path=ppt/ink/ink2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22:59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14 6048,'-1'-2'222,"0"1"0,-1-1 0,1 1 1,0-1-1,-1 1 0,1 0 0,-1 0 0,-1-1 1,3 2-193,-1 0 1,1 0-1,0-1 1,0 1-1,0 0 1,-1 0 0,1 0-1,0 0 1,0 0-1,0 0 1,-1 0 0,1 0-1,0 0 1,0 0-1,0 0 1,-1 0-1,1 0 1,0 0 0,0 1-1,0-1 1,-1 0-1,1 0 1,0 0 0,0 0-1,0 0 1,-1 0-1,1 0 1,0 1-1,0-1 1,0 0 0,-3 12 839,8 152 5896,-1-3-4044,-4-160-2674,1-3 5,-1 0 0,1-1-1,0 1 1,0 0 0,0-1 0,0 1-1,0 0 1,0 0 0,2-2 0,1-2-21,10-22-75,0 0 0,11-39 0,15-31-223,-37 93 231,1 0-1,-1-1 1,1 1-1,9-9 1,7-10 330,-19 26 73,2 7-172,0 1 0,-1-1 0,-1 1 0,0-1 0,0 1 0,0 0 0,-2 9 0,-3 14 210,-3 68 388,7-101-785,1 0 1,-1 0 0,1 1 0,-1-1-1,1 0 1,-1 0 0,1 0 0,0 0-1,-1 0 1,1 0 0,-1 0-1,1 0 1,0 0 0,-1 0 0,1 0-1,-1 0 1,2-1 0,-2 1-9,5-2-1,1 0 0,-1 0 0,0 0 0,1-1 0,-1 0 0,9-7 0,1 0-43,45-32-57,-42 28 129,1 1-1,0 1 0,1 1 0,0 0 0,40-14 0,-57 24 42,0 0 0,1 0-1,-1 1 1,1-1 0,-1 1 0,1 0-1,-1 0 1,1 0 0,-1 0-1,0 1 1,1-1 0,-1 1 0,1 0-1,-1 0 1,0 0 0,0 1-1,1-1 1,-1 1 0,0-1-1,0 1 1,-1 0 0,1 0 0,0 1-1,-1-1 1,1 0 0,2 5-1,-2-3 6,1 1 0,-2 0 1,1 0-1,0 0 0,-1 0 0,0 0 0,-1 0 0,1 1 0,-1-1 0,0 1 0,0-1 0,0 1 0,-1 0 0,0-1 0,-1 10 0,0-12-167,1 0-1,-1-1 1,0 1 0,0-1 0,-1 1-1,1-1 1,0 1 0,-1-1 0,0 0-1,-2 4 1,3-5-932,-1 1-1,1-1 1,-1 1-1,0-1 1,1 0-1,-1 1 1,-3 1-1,-3-2-3145,-12-8-2795</inkml:trace>
</inkml:ink>
</file>

<file path=ppt/ink/ink2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22:18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38 1568,'0'0'17,"0"0"0,0 0 0,-1 0 0,1-1 0,0 1 0,0 0 0,0 0 0,0 0 0,0 0 0,0-1 0,0 1 0,0 0 0,0 0 0,0 0 0,0-1 0,0 1 0,0 0 0,0 0 0,0 0 0,0-1-1,0 1 1,0 0 0,0 0 0,0 0 0,0-1 0,0 1 0,0 0 0,0 0 0,1 0 0,-1 0 0,0-1 0,0 1 0,0 0 0,0 0 0,0 0 0,0 0 0,1 0 0,-1 0 0,0-1 0,0 1 0,11-7 2250,-10 6-1861,1 1-1,-1-1 1,0 0 0,0 1 0,0-1 0,0 0-1,0 1 1,0-1 0,0 0 0,-1 0 0,1 0-1,0 0 1,0 0 0,-1 0 0,2-2 0,-2 3-373,0 0 0,0 0 0,0 0 1,0-1-1,0 1 0,0 0 1,0 0-1,0 0 0,0 0 0,0 0 1,0 0-1,0-1 0,0 1 1,0 0-1,0 0 0,0 0 0,0 0 1,0 0-1,0 0 0,0-1 0,0 1 1,0 0-1,0 0 0,0 0 1,0 0-1,-1 0 0,1 0 0,0 0 1,0 0-1,0 0 0,0-1 0,0 1 1,0 0-1,0 0 0,0 0 1,-1 0-1,1 0 0,0 0 0,0 0 1,0 0-1,0 0 0,0 0 0,0 0 1,-1 0-1,1 0 0,0 0 1,0 0-1,0 0 0,0 0 0,0 0 1,0 0-1,-1 0 0,1 0 0,0 0 1,0 0-1,0 0 0,0 0 1,0 0-1,0 0 0,0 0 0,-1 1 1,1-1-1,0 0 0,0 0 0,0 0 1,0 0-1,0 0 0,0 0 1,-6 2 1862,4-4-1756,-1 1 1,0 0 0,0 0-1,0 0 1,0 1-1,0-1 1,0 1 0,0-1-1,0 1 1,0 0 0,0 0-1,0 1 1,0-1 0,-5 2-1,3-1-54,-1 1-1,1 0 1,-1 1-1,1-1 0,0 1 1,0 0-1,-5 5 1,-4 4-99,2 0 1,-1 1-1,2 0 1,-14 18-1,17-19 6,0 0 0,1 0 0,0 0 0,0 1 0,2 0-1,-8 23 1,12-32 41,0 1-1,0 0 1,0 0-1,1-1 0,-1 1 1,1 0-1,1 0 1,-1 0-1,0 0 0,1-1 1,0 1-1,0 0 1,1 0-1,-1-1 0,1 1 1,0-1-1,0 0 1,1 1-1,-1-1 0,1 0 1,0 0-1,0 0 1,5 4-1,-2-3 51,1 0 1,-1 0-1,1 0 0,0-1 0,1 0 1,-1 0-1,1-1 0,0 0 1,0 0-1,0-1 0,0 0 0,0-1 1,0 1-1,0-2 0,1 1 0,-1-1 1,13-1-1,-5-1 13,0-1 1,0 0 0,0-1-1,-1 0 1,1-2-1,-1 0 1,0 0-1,16-11 1,-23 13-19,0-2 1,-1 1-1,1-1 1,-1 0 0,0-1-1,-1 0 1,1 0-1,-1 0 1,-1-1-1,1 0 1,-2 0 0,7-13-1,-8 15-49,-1-1 1,0 1-1,0-1 0,0 1 0,-1-1 1,0 0-1,-1 0 0,1 1 0,-1-1 0,-1 0 1,1 0-1,-1 0 0,0 1 0,-1-1 1,0 0-1,0 1 0,-5-13 0,4 14-26,0-1-1,0 1 0,-1 0 0,0 0 1,0 0-1,0 0 0,0 0 1,-1 1-1,1 0 0,-1 0 0,0 1 1,-1-1-1,1 1 0,-1 0 0,1 0 1,-1 1-1,0-1 0,0 1 1,0 1-1,-10-2 0,9 2-34,-1 0 1,0 1-1,0 0 0,1 0 1,-1 1-1,0 0 0,0 0 0,1 1 1,-1 0-1,1 1 0,0-1 1,-1 1-1,1 1 0,0-1 0,1 1 1,-8 6-1,12-9-223,1 0 0,-1 0 0,0 0-1,1 1 1,0-1 0,-1 0 0,1 1 0,0-1 0,-1 1 0,1 0 0,0-1-1,0 1 1,0 0 0,1 0 0,-1-1 0,0 1 0,1 0 0,-1 0 0,0 3-1,5 7-1872</inkml:trace>
</inkml:ink>
</file>

<file path=ppt/ink/ink2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22:19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9 3136,'-5'-9'3690,"-2"9"689,4 1-3955,0-1 0,1 1 0,-1 0 0,0 0 0,0 0 0,0 0 0,0 0 0,-4 4 1,-21 14 985,20-12-1265,0 0 0,0 1 1,0 1-1,1-1 1,0 1-1,1 0 1,0 1-1,0 0 1,1 0-1,0 0 1,1 0-1,-4 15 1,5-15-99,0 0 0,2 0 0,-1 1 0,1-1 0,0 0 0,1 1 0,1-1 0,-1 0 0,2 0 0,-1 1 0,1-1 0,1 0 0,4 12 0,-6-19 14,1-1 0,-1 1 1,0 0-1,1-1 0,-1 1 0,1-1 1,0 0-1,0 0 0,0 0 1,0 0-1,1 0 0,-1 0 1,0 0-1,6 2 0,-6-3-28,0 0 0,0-1 0,0 1 1,0 0-1,0-1 0,0 0 0,0 0 0,0 0 0,0 0 0,1 0 0,-1 0 1,0 0-1,0 0 0,0-1 0,0 1 0,0-1 0,0 0 0,0 0 0,0 0 0,0 0 1,2-1-1,8-6 113,-1 0 1,0-1 0,17-18 0,29-37 183,26-49 299,-79 107-568,-1 0 0,1 0 0,-1 0 0,0 0 0,-1-1 0,4-12 0,-6 18-54,1-1 1,-1 0-1,0 1 1,1-1-1,-1 0 0,0 1 1,0-1-1,0 0 1,-1 1-1,1-1 1,0 0-1,-1 1 0,1-1 1,-1 0-1,1 1 1,-1-1-1,0 1 0,0-1 1,1 1-1,-3-3 1,1 3-13,0-1 1,0 0-1,0 1 1,0-1-1,0 1 1,0 0-1,-1-1 1,1 1-1,0 0 1,-1 0-1,1 1 1,-4-2-1,0 1-38,-1 0-1,1 1 0,0-1 0,-1 1 1,1 1-1,0-1 0,0 1 0,-1 0 1,1 0-1,-10 4 0,-20 13-2105,17-3-2854,18-14 4647,0-1 0,1 1 0,-1 0-1,0 0 1,1 0 0,-1 0 0,1 0 0,-1 0-1,1 0 1,0 0 0,-1 0 0,1 0-1,0 0 1,0 0 0,0 0 0,0 0 0,0 0-1,0 0 1,0 0 0,0 1 0,0-1 0,0 0-1,1 2 1,7 13-3153</inkml:trace>
</inkml:ink>
</file>

<file path=ppt/ink/ink2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22:19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78 4896,'-19'-5'1584,"19"5"-1568,0 0 1,-1 0-1,1 0 1,0 0-1,0 0 0,0 0 1,0 0-1,0 0 1,-1 0-1,1 0 1,0 0-1,0 0 0,0 0 1,0 0-1,-1 0 1,1 0-1,0 0 1,0 0-1,0 0 0,0 0 1,-1 0-1,1 0 1,0 0-1,0 0 1,0 0-1,0 0 0,0 0 1,-1 0-1,1 0 1,0 1-1,0-1 1,0 0-1,0 0 0,0 0 1,0 0-1,-1 1 1,-3 3-178,3-3 438,0-1 1,1 0-1,-1 1 1,1-1 0,-1 0-1,0 1 1,1-1-1,-1 0 1,0 0 0,1 1-1,-1-1 1,0 0-1,0 0 1,1 0 0,-1 0-1,0 0 1,1 0 0,-1 0-1,-4-3 3670,8 2-3166,6 0-276,65 6 1845,9 0-1607,-21-6-361,64-11-1,57-18-108,-35 5-189,-105 20 47,52 2 1,-55 2-1192,63-8 1,-100 9 845,-2-1 3,0 1 1,1 0-1,-1-1 1,1 1-1,-1 0 0,1 0 1,-1 0-1,0 0 0,1 0 1,-1 0-1,1 1 1,-1-1-1,0 0 0,1 1 1,-1-1-1,1 1 1,-1-1-1,0 1 0,0 0 1,1-1-1,0 2 1,7 9-2030</inkml:trace>
</inkml:ink>
</file>

<file path=ppt/ink/ink2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22:20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46 5408,'-3'-20'1728,"3"19"-1436,0 0 1,-1-1-1,1 1 1,0 0 0,0 0-1,1-1 1,-1 1-1,0 0 1,0 0-1,0 0 1,1 0 0,-1-1-1,1 1 1,-1 0-1,1 0 1,-1 0-1,1 0 1,0 0-1,-1 0 1,2-1 0,-1 2-221,-1 0 1,0 1-1,1-1 1,-1 0-1,0 0 1,1 1-1,-1-1 1,0 0-1,1 1 1,-1-1-1,0 1 1,1-1-1,-1 0 1,0 1-1,0-1 1,0 1-1,0-1 1,1 0-1,-1 2 1,0-1 119,5 13 213,-2 0-1,0 0 1,0 0 0,-1 0-1,-1 22 1,1-8-166,12 96 448,1 36-14,-9-81-238,2 45 319,-8-97 211,11-40-769,-1 0 0,0 0 0,-1-1 1,9-18-1,-7 11-324,19-26 1,-27 43 132,6-8-125,1 0 1,11-10-1,-18 19 97,-1 1-1,1 0 1,-1 0 0,1 0-1,0 0 1,0 0 0,0 1-1,0-1 1,0 1-1,1 0 1,-1-1 0,0 2-1,1-1 1,6-1 0,-8 3 52,0-1 0,1 0 0,-1 1 0,0-1 0,1 1 1,-1 0-1,0-1 0,0 1 0,0 0 0,1 1 0,-1-1 1,0 0-1,0 0 0,-1 1 0,1 0 0,0-1 0,0 1 1,-1 0-1,1 0 0,-1-1 0,0 1 0,1 0 0,-1 1 0,0-1 1,1 3-1,2 4 179,-1 0-1,-1 0 1,1 1 0,1 17 0,-3-15-118,-1 0 0,0 0 0,0 0 0,-1 0 0,-1 0 0,0 0 0,-7 20 0,-1-2-1418,11-31 651,-1 1 616,0 0-1,0 0 1,0 0-1,0 0 0,0 0 1,0-12-7159,10-3 1417,3 2 1878</inkml:trace>
</inkml:ink>
</file>

<file path=ppt/ink/ink2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22:20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677 12 5216,'-4'-2'636,"3"1"-438,0 0 0,0 0 0,0 0 1,0 0-1,0 0 0,-1 1 1,1-1-1,0 1 0,-1-1 1,1 1-1,0-1 0,-1 1 0,1 0 1,0-1-1,-1 1 0,1 0 1,-1 0-1,1 0 0,-1 0 0,-1 1 1,-17 12 1887,1 1 0,-35 33 0,-26 39-20,59-62-1420,1-1-365,-2-2 0,0-1 0,-1 0 0,-1-2-1,-43 25 1,-90 36-239,91-47-782,34-15-1490,15 0 615</inkml:trace>
</inkml:ink>
</file>

<file path=ppt/ink/ink2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22:22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362 9 2912,'-4'-8'6597,"-6"17"-3466,7-2-2732,0 1 0,-1-1 0,0-1 0,-1 1 1,-8 10-1,-9 12 59,-43 55 239,45-61-504,1 1 1,1 0-1,1 2 0,-14 28 1,8 4 28,2 0 0,-21 97 0,30-100 54,2 1-1,2 0 1,1 92-1,8-110-102,2-1-1,1 0 1,2-1-1,1 1 1,3-1-1,19 51 1,2-18 304,3-1-1,4-2 1,2-1 0,70 86 0,-100-138-246,1-1 0,21 19 0,-29-29-890,-8-7-1720,-7-7-3313,7 2 2476</inkml:trace>
</inkml:ink>
</file>

<file path=ppt/ink/ink2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22:24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27 3232,'-13'0'1166,"-15"0"8094,28 0-9180,-1 0-1,1 0 1,0 0-1,-1 0 1,1 0-1,0 0 1,-1 0 0,1 0-1,0 0 1,-1-1-1,1 1 1,0 0-1,0 0 1,-1 0-1,1 0 1,0-1-1,-1 1 1,1 0-1,0 0 1,0-1 0,0 1-1,-1 0 1,1-1-1,0 1 1,0 0-1,-1-1 1,1 1-60,0 0-1,0 0 1,0 0 0,0-1-1,0 1 1,0 0 0,0 0 0,0 0-1,0 0 1,0 0 0,0 0 0,0 0-1,0 0 1,0-1 0,0 1-1,0 0 1,0 0 0,0 0 0,-1 0-1,1 0 1,0 0 0,0 0-1,0 0 1,0 0 0,0 0 0,0 0-1,0 0 1,0 0 0,-1 0 0,1 0-1,0 0 1,0 0 0,0 0-1,0 0 1,0 0 0,0 0 0,0 0-1,0 0 1,-1 0 0,1 0 0,0 0-1,0 0 1,0 0 0,0 0-1,0 0 1,0 0 0,0 0 0,0 0-1,-1 0 1,1 0 0,0 0 0,0 0-1,0 0 1,0 1 0,0-1-1,0 0 1,0 0 0,0 0 0,0 0-1,0 0 1,0 0 0,-1 1 43,1-1 1,0 0-1,-1 0 1,1 0-1,0 0 1,-1 1-1,1-1 1,0 0 0,-1 0-1,1 0 1,-1 0-1,1 0 1,0 0-1,-1 0 1,1 0-1,0 0 1,-1 0-1,1 0 1,0 0-1,-1-1 1,1 1-1,-1 0 1,1 0-1,-1 0 1,0-1 348,5 3 382,-2-1-765,0 0 0,0 0 0,1-1 0,-1 1-1,0-1 1,0 1 0,1-1 0,-1 0 0,0 1-1,4-2 1,28-2 78,-7-1-45,204-15 386,-50 17-472,-102 3 202,1 4-274,-79-5 54,-1 4 57,0-1 1,-1 1 0,0-1 0,1 1-1,-1-1 1,-1 1 0,1-1-1,0 0 1,-3 4 0,-20 30 98,10-16-81,-11 16 53,-2-1 0,0-2 1,-3-1-1,-37 34 1,-77 53 191,58-48-92,40-36-39,23-18-58,-24 22 0,-35 40 252,73-69-277,9-11-41,0 0-1,-1 0 1,1 0 0,0 0-1,0 0 1,0 0 0,0 0-1,0 0 1,0 1 0,0-1-1,-1 0 1,1 0 0,0 0-1,0 0 1,0 0 0,0 0-1,0 0 1,0 1 0,0-1-1,0 0 1,0 0 0,0 0-1,0 0 1,0 0 0,0 0 0,0 1-1,0-1 1,0 0 0,0 0-1,0 0 1,0 0 0,0 0-1,0 1 1,0-1 0,0 0-1,0 0 1,0 0 0,0 0-1,0 0 1,0 0 0,0 1-1,0-1 1,0 0 0,1 0-1,-1 0 1,0 0 0,0 0-1,0 0 1,0 0 0,0 0-1,1 1 1,8-7 430,115-26-213,-74 26-193,78 0 0,-71 4 25,67 4-225,-36 0 151,-85-1 12,0-1-1,0 0 1,0 1 0,0 0-1,0-1 1,0 1 0,5 3 0,-5-3-5,-1 0-1,1 0 1,-1 0 0,1-1 0,-1 1 0,1 0 0,4-1 0,-7 0-20,1 0-1,-1 0 0,0 0 0,1 0 0,-1 0 1,0 0-1,1-1 0,-1 1 0,0 0 1,0 0-1,1 0 0,-1-1 0,0 1 1,0 0-1,1 0 0,-1-1 0,0 1 1,0 0-1,1-1 0,-1 1 0,0 0 1,0 0-1,0-1 0,0 0 0</inkml:trace>
</inkml:ink>
</file>

<file path=ppt/ink/ink2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22:25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3 4064,'-9'-2'12927,"3"19"-12877,0-1 460,4-8-323,-1 0 0,1 0 0,0 0-1,1 1 1,-1-1 0,2 0-1,-1 1 1,2 14 0,-1 9 298,-1-18-345,0 14 48,1 35 1,2 38 117,-3-54-3188,1-42 543,0-10-1359,0 1 1165</inkml:trace>
</inkml:ink>
</file>

<file path=ppt/ink/ink2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22:26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32 5824,'0'-1'109,"0"1"-1,-1-1 1,1 1 0,0-1-1,0 0 1,-1 1 0,1-1 0,0 1-1,0-1 1,0 0 0,0 1-1,0-1 1,0 1 0,0-1 0,0 1-1,0-1 1,0 0 0,0 1 0,0-1-1,0 1 1,1-1 0,-1 0-1,0 0 1,1 0 103,0 1 1,1-1-1,-1 0 0,0 0 1,0 1-1,0-1 0,1 1 1,-1-1-1,0 1 0,0-1 1,3 1-1,10-3 332,0 0-1,0 2 1,0-1-1,1 2 1,-1 0-1,0 1 1,17 2-1,-9 1-85,0 1 1,-1 0-1,41 17 0,-52-17-279,-1-1 0,0 1 0,-1 0 1,1 1-1,-1 0 0,0 0 0,0 1 0,-1 0 0,0 0 0,0 0 0,-1 1 1,0 0-1,7 13 0,-9-13-12,0 0 0,-1 1 0,0-1 0,0 1 0,-1 0 0,0 0 0,-1 0 0,0 0 0,0 1 0,-1-1 0,0 0 0,0 0 0,-1 0 0,-4 16 0,3-16-58,-1 1-1,0-1 0,-1-1 0,0 1 0,0 0 0,-1-1 1,0 0-1,-1 0 0,0 0 0,0-1 0,0 0 1,-1 0-1,0 0 0,-13 9 0,13-12-137,1 0 0,-1 0 0,0 0 0,-1-1-1,1 0 1,-1 0 0,1-1 0,-1 1 0,0-2 0,0 1 0,1-1 0,-1-1 0,0 1-1,0-1 1,0-1 0,0 0 0,-15-3 0,19 3-341,0 0 0,-1 0 1,1-1-1,0 0 0,0 0 0,1 0 1,-1 0-1,0-1 0,1 1 0,-1-1 1,-5-6-1,-11-15-1988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2:52:18.1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241 43 3488,'0'-15'1115,"0"15"-1083,0 0 0,0-1 0,0 1 0,0 0 0,0-1 0,1 1 0,-1 0 0,0-1 0,0 1 0,1 0 0,-1-1 0,0 1 0,0 0 0,1 0 0,-1-1 0,0 1 0,0 0 0,1 0 0,-1 0 0,0-1 0,1 1 0,-1 0 0,0 0 0,1 0 0,-1 0 0,1 0 0,0-1 291,-1 0 1,1 0 0,0 0 0,-1 1 0,1-1 0,-1 0 0,1 0 0,-1 0 0,1 0 0,-1 0 0,0 0 0,0 0 0,1-1 0,-1 1 0,0 0 0,0-1 0,0 2-264,0 0 1,0 0 0,0 0-1,0-1 1,0 1-1,0 0 1,-2-2 909,2 2-910,0 0 1,0 0-1,0-1 1,-1 1 0,1 0-1,0 0 1,0 0-1,0 0 1,0 0 0,-1 0-1,-9 5-470,-47 54-113,40-41 568,1 0 0,0 1-1,2 1 1,0 0 0,2 1 0,0 0 0,1 1 0,1 1 0,1 0-1,-8 31 1,6-6 97,2-1-1,2 2 0,2-1 1,2 58-1,3-81-5,2 0 0,1-1-1,0 1 1,2-1 0,1 0 0,1 0-1,1-1 1,1 0 0,1 0 0,1-1 0,1 0-1,24 32 1,75 85 1080,-96-119-661,-13-18-102,-3-12-613,-12-38-11274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2:53:36.1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1225 1984,'-16'14'913,"16"-13"-835,-1-1 0,1 1 1,0-1-1,-1 1 0,1 0 0,0-1 1,-1 1-1,1 0 0,0-1 0,0 1 1,0 0-1,0-1 0,-1 1 0,1 0 1,0 0-1,0-1 0,0 1 1,1 0-1,-1-1 0,0 1 0,0 1 1,5 12 1198,-4-9-782,1-1-1,-1 0 1,1 1 0,0-1-1,4 6 1,-6-9-413,1 0-1,0 0 1,-1-1-1,1 1 1,0 0 0,0 0-1,0-1 1,0 1-1,-1-1 1,1 1 0,0-1-1,0 1 1,0-1-1,0 1 1,0-1-1,0 0 1,0 0 0,0 1-1,1-1 1,-1 0-1,0 0 1,0 0 0,0 0-1,0 0 1,0 0-1,0-1 1,0 1-1,0 0 1,1-1 0,5-2 166,-1 0 1,0-1 0,0 0 0,0 0 0,-1 0 0,0-1-1,6-5 1,4-4 150,58-46 513,76-81 0,-78 59-539,73-111 1,-91 115-17,66-133 0,-63 98 283,-54 110-550,0-1 0,0 0 0,-1 1 0,1-1 0,-1 0 0,1-7-1,-3 9 172,-2 7-204,-6 14-71,-26 64 14,-47 159-79,19-50 148,42-135 71,4 1 1,-13 66-1,29-116-106,0 0 0,1 0 0,-1 0 0,2 0 0,-1 0 0,3 16 0,-2-22-6,-1 0-1,1 1 0,0-1 1,-1 0-1,1 0 0,0 0 1,0 1-1,1-1 0,-1 0 0,0 0 1,1-1-1,-1 1 0,1 0 1,0 0-1,-1-1 0,1 1 0,0-1 1,0 1-1,0-1 0,0 0 1,0 0-1,0 0 0,1 0 1,-1 0-1,0 0 0,0-1 0,4 1 1,-1 0 31,1-1 1,0-1-1,-1 1 1,1-1 0,0 0-1,-1 0 1,1 0-1,-1-1 1,1 0-1,-1 0 1,0 0-1,0-1 1,0 1 0,8-7-1,4-4 13,-1 0 0,21-22-1,-36 34-70,31-33 95,43-59 0,-44 53-53,76-111 113,-36 50-14,-43 62-100,99-141 258,-101 138-279,-1-1 0,-1-1 1,-3-1-1,-2 0 0,23-84 1,-38 115 1,1-4-10,-1-1 0,-1 1 0,0-1 0,-1 1 0,-2-33 0,-2 40-150,2 11 134,-1 0 1,1 0 0,0 0-1,0 0 1,0 0-1,0 0 1,0 0-1,0 0 1,0 0-1,0 0 1,0 0 0,0 0-1,0 0 1,0 0-1,0 0 1,0 0-1,-1 0 1,1 0-1,0-1 1,0 1 0,0 0-1,0 0 1,0 0-1,0 0 1,0 0-1,0 0 1,0 0-1,0 0 1,0 0 0,-1 1-1,1-1 1,0 0-1,0 0 1,0 0-1,0 0 1,0 0-1,0 0 1,0 0 0,0 0-1,0 0 1,0 0-1,0 0 1,0 0-1,0 0 1,0 0-1,-1 0 1,1 0 0,0 0-1,0 0 1,0 0-1,0 1 1,0-1-1,-7 17-154,4-9 165,-19 51 25,-19 41 105,-63 76 114,13-23 120,-62 190-42,87-183-116,5-4 90,54-142-158,-1 5 237,7-18-365,1-1 1,0 1-1,0-1 0,0 0 1,-1 1-1,1-1 0,0 1 0,0-1 1,0 1-1,0-1 0,0 1 1,0-1-1,0 1 0,0-1 0,0 1 1,0-1-1,0 1 0,0-1 1,0 0-1,0 1 0,1-1 0,-1 1 1,0-1-1,1 1 0,-1 0 137,2-26 96,2 15-309,1-1 0,1 1 1,-1 0-1,2 0 0,-1 1 1,1 0-1,1 0 0,0 0 1,0 1-1,0 0 0,1 1 1,1 0-1,-1 0 0,1 1 1,12-6-1,-21 11 36,1 0 0,0 1 0,-1-1 0,1 1 0,0-1 0,0 1 0,-1 0 0,1-1 0,0 1 0,0 0 0,0 0 0,-1 0 0,1 0 0,0 1 0,0-1 0,-1 0 0,1 1 0,0 0 1,0-1-1,-1 1 0,1 0 0,-1 0 0,1-1 0,-1 1 0,3 3 0,3 1-13,-1 1-1,-1 1 1,1-1 0,6 11 0,4 4 62,-6-11-26,-1 0 0,2-1 1,0-1-1,0 1 0,19 10 0,-10-8 57,1-1 0,36 12 0,-43-18 39,1 0 1,-1-1-1,1 0 0,0-1 0,0-1 0,23 0 0,-29-2-21,0 0-1,0 0 0,-1-1 0,1 0 1,-1 0-1,1-1 0,-1 0 1,0-1-1,0 0 0,0 0 0,-1 0 1,12-10-1,-11 7-30,1 0 0,-1-1 0,-1 0 0,1 0 0,-2-1 0,1 0 0,8-16 0,-11 17-58,-1 0 0,0 0 0,-1 0 1,0 0-1,0 0 0,0-1 0,-1 1 0,-1 0 0,1-1 0,-2-13 1,1 18-13,-1-1 1,1 1-1,-1 0 1,0-1-1,0 1 1,-3-8-1,3 12 18,1-1 0,0 0 0,-1 0 0,0 1 0,1-1 0,-1 0 0,1 1 0,-1-1 0,0 1 0,1-1 0,-1 1 0,0-1 0,0 1 0,0-1 0,1 1 0,-1 0 0,0-1-1,0 1 1,0 0 0,0 0 0,0-1 0,1 1 0,-1 0 0,0 0 0,0 0 0,0 0 0,0 0 0,0 1 0,0-1 0,0 0 0,1 0 0,-1 0 0,0 1 0,0-1 0,0 1-1,1-1 1,-1 0 0,0 1 0,-1 0 0,-2 3 31,-1-1-1,1 0 0,0 1 0,0 0 1,0 0-1,1 0 0,-6 7 0,2 0-8,0 1-1,-6 12 1,12-20-7,0-1 0,0 0 0,0 1 0,1-1 0,-1 0 0,1 1-1,0-1 1,0 1 0,0-1 0,0 0 0,1 1 0,-1-1 0,1 1 0,0-1 0,0 0 0,0 0 0,1 0 0,-1 1 0,1-1 0,0 0 0,2 3 0,0 0-2,0-1 0,0 0 0,0-1 0,0 1 0,1-1-1,0 0 1,0 0 0,0 0 0,0-1 0,11 6 0,1-3-68,0 0 1,1-1 0,0-1 0,0 0 0,25 1-1,-11-4-1570,0-1 0,40-4 0,-56 1 76,22-6 0,-20 5 65,14-1-311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04:36.48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28 82 3968,'-2'-1'643,"0"0"0,0 0 0,0 1 1,0-1-1,0 1 0,0-1 0,0 1 0,0 0 1,-4 0-1,6-1-559,0 1 1,0 0-1,-1 0 1,1 0 0,0 0-1,0 0 1,0-1-1,-1 1 1,1 0-1,0 0 1,0 0-1,0 0 1,0-1 0,0 1-1,-1 0 1,1 0-1,0 0 1,0-1-1,0 1 1,0 0 0,0 0-1,0-1 1,0 1-1,0 0 1,0 0-1,0-1 1,0 1 0,0 0-1,0 0 1,0-1-1,0 1 1,0 0-1,0 0 1,0 0-1,0-1 1,0 1 0,0 0-1,1 0 1,-1-1-1,0 1 1,0 0-1,0 0 1,0 0 0,0 0-1,1-1 1,-1 1-1,0 0 1,0 0-1,1 0 1,10-14 1980,12-4-403,-16 13-1290,1-1 0,-1 1 1,12-6-1,-17 9-361,1 1 0,0 0-1,-1 0 1,1 0 0,0 1-1,0-1 1,0 1 0,-1-1 0,1 1-1,0 0 1,0 0 0,0 0-1,0 1 1,0-1 0,3 2-1,-4-2-27,-1 1 0,1 0 0,-1-1-1,0 1 1,1 0 0,-1 0-1,0 0 1,0 0 0,0 0-1,0 0 1,1 0 0,-1 0 0,-1 0-1,1 1 1,0-1 0,0 0-1,0 1 1,-1-1 0,1 0-1,0 1 1,-1-1 0,0 1 0,1-1-1,-1 1 1,0-1 0,0 3-1,1 0-1,-1 1 1,0-1-1,-1 0 0,1 0 0,-1 0 0,0 0 0,0 0 0,0 0 0,-2 5 0,-7 9 329,-20 29 0,18-30 367,-14 30 0,25-46-584,0 1 0,1-1 0,-1 1 1,1 0-1,-1-1 0,1 1 0,0-1 1,-1 1-1,1 2 0,0-4-35,0 1-1,0-1 1,0 1-1,1 0 1,-1-1-1,0 1 1,0-1 0,0 1-1,0-1 1,1 1-1,-1-1 1,0 1-1,1-1 1,-1 1-1,0-1 1,1 0 0,-1 1-1,1-1 1,-1 1-1,2 0 13,0-1-1,-1 1 1,1-1-1,-1 1 0,1-1 1,0 0-1,-1 1 1,1-1-1,0 0 1,-1 0-1,1 0 1,0 0-1,-1-1 0,1 1 1,2-1-1,112-27 353,-102 25-1341,-1 0 0,1 1 1,26 0-1,-31 2-1070,1 1 0,-1 0-1,14 3 1,6 7-2112</inkml:trace>
</inkml:ink>
</file>

<file path=ppt/ink/ink3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22:27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26 210 2240,'-19'8'15248,"34"-1"-12751,-6-2-2540,0-1 0,0 0 0,11 2 0,-1-3 195,1 0 0,1-2 0,-1 0 0,0-2 0,0 0 0,0-1 0,28-6 0,-37 5-66,-1 1 0,0-2 1,0 1-1,-1-1 1,1-1-1,-1 0 0,0 0 1,0-1-1,13-10 1,-20 13-74,0 1 0,0-1 1,-1 0-1,1 1 1,0-1-1,-1 0 0,0 0 1,0 0-1,0 0 1,0 0-1,0-1 0,-1 1 1,1 0-1,-1 0 1,0 0-1,0-1 0,0 1 1,0 0-1,0 0 1,-1-1-1,0 1 0,-1-5 1,0 1-57,-1-1 1,0 1-1,0 0 1,-1 0-1,0 0 1,0 1-1,-10-13 1,11 15 13,-1 0 0,0 0 0,0 1 0,0 0 0,0-1-1,-1 1 1,1 1 0,-1-1 0,0 1 0,0 0 0,0 0 0,0 0 0,0 0 0,0 1 0,0 0 0,-1 0 0,1 1 0,0-1 0,-1 1 0,1 0 0,0 1 0,-1-1 0,1 1 0,0 0 0,0 1 0,-1-1 0,-6 4 0,1 0 4,-1 0 1,1 1-1,1 1 1,-1 0-1,1 0 1,0 1-1,1 0 1,-1 1-1,2 0 1,-12 15-1,9-9 119,0 1-1,1 1 1,1-1-1,1 2 1,-7 19 0,12-30-5,1 0 0,-1 1 0,2 0 1,-1 0-1,1-1 0,0 1 0,1 0 1,0 0-1,0 0 0,1 0 0,-1 0 0,2 0 1,-1 0-1,1-1 0,3 8 0,-2-9-9,0-1-1,1 0 0,-1 0 0,1 0 0,0 0 1,0-1-1,1 1 0,-1-1 0,1 0 1,0-1-1,0 1 0,0-1 0,1 0 1,-1 0-1,9 2 0,9 4 229,0-2 0,38 6 0,-40-8-190,32 7 95,51 9 15,-87-18-273,0-2 1,0 0-1,0 0 1,18-3-1,-15-2-1933,-6 0 516</inkml:trace>
</inkml:ink>
</file>

<file path=ppt/ink/ink3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22: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81 3232,'0'0'78,"0"1"0,0-1 0,-1 0 0,1 0 0,0 1-1,0-1 1,-1 0 0,1 0 0,0 0 0,-1 0 0,1 0 0,0 1 0,-1-1 0,1 0 0,0 0 0,-1 0 0,1 0 0,0 0 0,-1 0-1,1 0 1,-1 0 0,1 0 0,0 0 0,-1 0 0,1-1 0,0 1 0,-1 0 0,1 0 0,0 0 0,0 0 0,-1 0 0,1-1-1,0 1 1,-1 0 0,1 0 0,0-1 0,0 1 0,-1 0 0,1 0 0,0-1 0,0 1 0,0 0 0,-1 0 0,1-1 0,0 1 0,0-1-1,-1 0 359,1 0 0,-1 0 0,0 0-1,1 0 1,-1 0 0,0 0 0,0 0-1,0 1 1,0-1 0,0 0 0,0 1-1,0-1 1,0 0 0,0 1 0,-2-1-1,3 0-340,-1 1 0,1 0-1,-1 0 1,1 0 0,-1 0-1,1-1 1,-1 1 0,1 0-1,0 0 1,-1-1 0,1 1-1,-1 0 1,1-1 0,0 1-1,-1-1 1,1 1 0,0 0-1,-1-1 1,1 1 0,0-1-1,0 1 1,-1-1 0,1 1-1,0-1 1,0 1 0,0-1-1,0 1 1,0-1 0,0 0 11,0 0 0,0 0 0,0 0 0,1 0 1,-1 0-1,1 0 0,-1 0 0,1 0 0,-1 0 0,1 0 1,-1 1-1,1-1 0,1-1 0,1-1 1,1-1 0,-1 1 0,1 1 0,0-1 0,0 0 0,5-2 0,-2 2-81,0 1 0,0-1-1,0 1 1,0 0-1,0 1 1,13-2 0,-18 3-25,0 0 0,-1 0 0,1 0 0,0 0 0,0 0 0,0 1 0,0-1 0,-1 1 0,1-1 0,0 1 0,0 0 0,-1 0 1,1-1-1,-1 1 0,1 0 0,-1 1 0,1-1 0,-1 0 0,1 0 0,-1 0 0,0 1 0,0-1 0,0 1 0,0-1 0,0 1 0,0 0 0,0-1 1,0 1-1,0 0 0,-1-1 0,1 4 0,0 0 39,0 0 0,-1 0-1,0-1 1,0 1 0,0 0 0,0 0 0,-1-1 0,0 1 0,0 0-1,0-1 1,0 1 0,-1-1 0,-3 8 0,-2 1 140,0 0 0,-19 24 0,24-35-136,0 1-1,0-1 1,0 1 0,0 0-1,0 0 1,1 0-1,-1 0 1,1 0-1,0 0 1,0 0-1,-1 6 1,2-9-1,0 1-1,0-1 1,1 1-1,-1 0 1,0-1 0,0 1-1,0 0 1,1-1-1,-1 1 1,0-1 0,1 1-1,-1-1 1,0 1-1,1-1 1,-1 1 0,1-1-1,-1 1 1,1-1-1,-1 0 1,1 1 0,-1-1-1,1 0 1,-1 1-1,1-1 1,0 0 0,-1 1-1,1-1 1,-1 0-1,1 0 1,0 0 0,-1 0-1,2 0 1,24 1 768,-19-1-623,7-1-40,0-1 0,23-4 0,-24 3-441,1 0-1,21 0 0,-24 4-2378,2 3 741</inkml:trace>
</inkml:ink>
</file>

<file path=ppt/ink/ink3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22:32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1 678 3968,'0'33'8192,"0"-33"-8010,0 0 1,1 1 0,-1-1 0,1 0 0,-1 0-1,1 0 1,-1 0 0,1 0 0,-1-1 0,1 1 0,-1 0-1,0 0 1,1 0 0,-1 0 0,1 0 0,-1-1-1,1 1 1,3-3 45,-1-1 1,0 1-1,0-1 0,0 1 1,0-1-1,-1 0 0,0 0 1,1 0-1,1-8 0,10-16 241,14-20-49,2 1 0,3 2 0,68-74 0,-79 95-281,-1 0-1,-1-2 1,22-35 0,-23 29-98,-2 5 116,-2-1-1,0 0 0,18-52 0,-18 38-460,-20 93-389,3-41 685,-2 18 47,-14 50-1,8-49-63,-5 31-1,14-51 52,-1-1 1,1 1-1,1 0 1,0 0-1,0 0 1,0 0-1,1 0 1,3 12-1,-3-20 0,-1 1 0,1 0 1,-1-1-1,1 1 0,-1-1 0,1 1 0,0-1 1,0 1-1,0-1 0,0 1 0,0-1 0,0 0 1,0 0-1,1 1 0,-1-1 0,0 0 1,1 0-1,-1 0 0,0 0 0,4 1 0,-3-2 19,0 1-1,1-1 1,-1 0 0,0 1-1,1-1 1,-1 0-1,0-1 1,1 1 0,-1 0-1,0-1 1,0 1-1,1-1 1,2-1-1,3-1 42,-1-1-1,1 0 0,-1 0 0,0-1 0,0 0 1,0 0-1,6-7 0,-4 2-24,-1 0-1,0 0 1,0-1-1,9-18 1,18-47-23,4-43-2,-22 61-216,-14 49 86,-1 3-41,-1 18 98,-2 36 226,3-1 0,1 1 1,11 50-1,-11-84-94,10 28 0,-10-35-71,0-1 0,1 0 0,-1 0-1,1 0 1,0 0 0,7 7 0,-6-7-342,8 9-1728,-12-15 1672,-1 1-1,1-1 1,0 1 0,-1-1-1,1 0 1,0 1 0,0-1-1,-1 0 1,1 1 0,0-1-1,-1 0 1,1 0 0,1 0-1,7 0-2227</inkml:trace>
</inkml:ink>
</file>

<file path=ppt/ink/ink3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22:34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13 4224,'0'0'141,"1"-1"1,-1 1-1,0 0 1,0-1-1,0 1 1,0-1-1,0 1 1,0 0-1,0-1 1,0 1-1,0-1 1,0 1-1,0 0 1,0-1-1,0 1 1,-6-6 4879,16 15-3778,-8-5-1027,0 0 1,0 0-1,-1 0 1,1 0 0,-1 1-1,0-1 1,0 0 0,-1 1-1,1 7 1,1 1 155,3 39 592,-2 60-1,-2-38-362,1 3-108,0 3 162,13 84 0,-11-135-610,2 51 0,-6-77-814</inkml:trace>
</inkml:ink>
</file>

<file path=ppt/ink/ink3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22:34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20 227 3712,'-16'-28'1221,"15"28"-1194,1-1 1,0 0-1,-1 1 0,1-1 1,0 1-1,0-1 0,-1 0 1,1 1-1,0-1 0,0 0 0,0 1 1,0-1-1,0 0 0,0 0 1,0 1-1,0-2 0,2-35 1219,-2 33-830,1 0-1,0 0 1,-1 0-1,2 0 1,-1 0 0,0 0-1,1 0 1,3-5 0,0 2 117,1 1 1,0-1 0,0 1 0,0 0-1,1 0 1,0 1 0,0 0-1,1 0 1,11-5 0,0 1-3,0 2 0,0 0 0,21-4 0,-22 7-405,-1 1 0,0 1 0,1 0 0,23 1 0,-32 2-93,1-1 0,-1 1 0,0 1 0,0 0 0,0 0 0,0 1 0,0 0 0,0 1 0,15 8 0,-22-11-7,1 1 0,-1 0 0,0-1 0,0 1 0,0 0 0,-1 0 0,1 0 0,0 0 0,-1 0 0,1 1 0,-1-1 0,0 0 0,1 1 0,-1-1 0,-1 1 0,1 0 0,0-1 0,-1 1 0,1 3 0,0 3 75,-1 0-1,0 0 1,-1 0-1,-2 12 1,2-16-90,-3 17 64,0-1-1,-1 1 0,-2-1 0,0-1 0,-1 1 0,-1-1 1,-1 0-1,0-1 0,-2-1 0,-22 29 0,25-36-70,4-6-51,0 0 0,1 1 0,-4 6 0,7-10 32,0 0 0,0 0 0,0 0 0,0 0 0,1 0 0,-1 0-1,1 0 1,0 0 0,-1 0 0,1 0 0,0 0 0,0 0 0,0 0 0,1 3 0,1 3 103,0 1 1,0-1 0,1 0-1,0 1 1,1-2 0,-1 1 0,2 0-1,-1-1 1,10 12 0,2-1 342,1 0 0,21 16 1,19 20 80,-44-40-881,7 7 896,-13-13-4472</inkml:trace>
</inkml:ink>
</file>

<file path=ppt/ink/ink3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22:35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13 4992,'0'0'158,"0"-1"-1,-1 0 1,1 1 0,0-1-1,0 0 1,0 0 0,-1 1 0,1-1-1,0 0 1,0 1 0,0-1-1,0 0 1,0 0 0,2-2 2391,18 4 347,-13 0-2724,0-1-1,0 1 1,0 1 0,-1-1-1,1 1 1,-1 0 0,1 1-1,-1 0 1,0 0 0,12 7-1,4 6 150,30 26 0,-26-19 72,-25-22-385,10 7 152,0 1-1,-1 1 1,0-1-1,0 2 1,-1-1-1,13 22 1,-10-10 114,-1 0 0,-2 1 0,0 0 0,-1 0 0,-1 1 0,-2 0 0,5 35 0,-5-6 116,-2 0 0,-3 0 0,-1 1 0,-4-1 0,-1-1 0,-3 1 0,-23 77 0,17-79-162,-42 116 120,52-153-460,-1-1 0,-15 23 0,20-35 10,0 1 0,1-1 0,-1 0 0,0 0 1,0 0-1,0 0 0,0 0 0,-1 0 0,1 0 1,0 0-1,-2 0 0,3-1 27,0 0 0,0 1-1,-1-1 1,1 0 0,0 0 0,0 0-1,0 0 1,-1 0 0,1 0 0,0 0 0,0 0-1,-1 0 1,1 0 0,0-1 0,0 1-1,-1 0 1,1 0 0,0 0 0,0 0-1,0 0 1,-1 0 0,1 0 0,0 0 0,0-1-1,0 1 1,0 0 0,-1 0 0,1-1-1,-4-11-3645,4-11-2434,3-2 1958</inkml:trace>
</inkml:ink>
</file>

<file path=ppt/ink/ink3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22:36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36 3968,'-10'-24'1761,"9"13"4718,1 12-6376,0 0 1,1 0-1,-1 0 1,0 0-1,0 0 1,1 0-1,-1-1 1,0 1-1,1 0 0,-1 0 1,2 1-1,3 7 240,-2 2 64,-1 1 0,1-1 1,0 21-1,1 1 241,29 198 1384,-31-208-1954,5 18-258,-7-41 106,0 0 0,1 0-1,-1 1 1,0-1 0,0 0-1,0 1 1,0-1-1,0 0 1,0 0 0,0 1-1,0-1 1,0 0-1,0 0 1,1 0 0,-1 1-1,0-1 1,0 0-1,0 0 1,0 0 0,1 1-1,-1-1 1,0 0 0,0 0-1,1 0 1,-1 0-1,0 0 1,0 1 0,0-1-1,1 0 1,-1 0-1,0 0 1,1 0 0,-1 0-1,0 0 1,0 0-1,1 0 1,-1 0 0,0 0-1,0 0 1,1 0 0,-1 0-1,0 0 1,0 0-1,1 0 1,-1 0 0,0-1-1,0 1 1,1 0-1,-1 0 1,0 0 0,0 0-1,0 0 1,1-1-1,-1 1 1,0 0 0,0 0-1,1-1 1,11-2-2347</inkml:trace>
</inkml:ink>
</file>

<file path=ppt/ink/ink3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22:36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382 0 6720,'-1'15'2272,"-4"27"1,-1-3-1042,0 14 817,-18 67 1,16-89-1408,-2 0 0,-2 0 0,-23 45 0,-72 95 900,34-57-1045,31-49-299,-10 19-853,53-85-706,-1 1 1308,0 0 0,1 0-1,-1 0 1,0 0-1,0 0 1,0 0-1,0 0 1,0 3-1962,7-6 864,11-14-3098,4 1 1402</inkml:trace>
</inkml:ink>
</file>

<file path=ppt/ink/ink3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22:37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6976,'0'0'3141,"23"-13"1542,-18 10-4385,-1 1 0,1-1 1,0 1-1,0 0 0,0 1 1,7-2-1,-9 2-227,0 0-1,0 0 0,0 1 1,1 0-1,-1-1 1,0 1-1,0 1 0,1-1 1,-1 0-1,0 1 0,5 1 1,-7-2-51,-1 0 0,1 1 0,0-1 0,-1 1 0,1-1 0,-1 1 0,1 0 0,-1-1 0,1 1 0,-1 0 0,1-1 1,-1 1-1,1 0 0,-1-1 0,0 1 0,1 0 0,-1 0 0,0-1 0,0 1 0,0 0 0,0 0 0,1 0 0,-1-1 0,0 2 0,-3 20 238,2-18-169,-6 30 492,-17 48-1,5-18 141,9-30-382,4-16 14,1 1-1,1-1 1,0 1-1,0 24 1,4-40-263,0-1 0,0 1 0,0-1 0,0 0 0,1 1 0,-1-1 0,1 1 0,0-1 0,-1 0 0,4 5 0,-4-7-57,1 1 0,-1 0 0,1 0 0,0-1 1,-1 1-1,1-1 0,0 1 0,0-1 0,-1 1 0,1-1 1,0 1-1,0-1 0,0 0 0,0 1 0,-1-1 0,1 0 1,0 0-1,0 1 0,0-1 0,0 0 0,0 0 0,0 0 1,0 0-1,0 0 0,0-1 0,0 1 0,0 0 0,1-1 1,9-2 1,-1-1 1,1-1 0,17-10 0,6-3-974,-1 5 287</inkml:trace>
</inkml:ink>
</file>

<file path=ppt/ink/ink3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22:38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90 3328,'0'-1'-115,"-11"-9"2304,11 10-2004,0 0-1,0-1 1,-1 1-1,1 0 1,0 0-1,0-1 1,-1 1 0,1 0-1,0 0 1,-1 0-1,1 0 1,0-1-1,-1 1 1,1 0-1,0 0 1,-1 0-1,1 0 1,0 0-1,-1 0 1,1 0-1,0 0 1,-1 0 0,1 0-1,0 0 1,-1 0-1,1 0 1,-1 0-1,1 0 1,0 0-1,-1 0 1,1 1-1,0-1 1,-1 0-1,1 0 1,0 0-1,0 1 1,-1-1 0,1 0-1,-1 1 1,-1 6 1109,2-7-1243,0 1 0,0-1 0,0 0 0,0 0-1,0 0 1,0 1 0,0-1 0,0 0 0,0 0-1,0 0 1,0 0 0,0 1 0,0-1 0,0 0-1,0 0 1,0 0 0,0 1 0,0-1 0,0 0-1,-1 0 1,1 0 0,0 0 0,0 0 0,0 1-1,0-1 1,0 0 0,0 0 0,-1 0 0,1 0-1,0 0 1,0 0 0,0 0 0,0 1 0,-1-1-1,1 0 1,0 0 0,0 0 0,0 0 0,-1 0-1,1 0 1,0 0 0,0 0 0,0 0 0,-1 0-1,1 0 1,0 0 0,0 0 0,0 0 0,0 0-1,-1 0 1,1-1 0,0 1 0,0 0 0,0 0-1,0 0 1,-1 0 0,1 0 0,0 0-1,0 0 1,0-1 0,0 1 0,0 0 0,-1 0-1,1 0 1,0 0 0,0 0 0,0-1 0,0 1-1,0 0-7,0 0 0,0 0 0,-1-1 0,1 1 0,0 0-1,0 0 1,0 0 0,0 0 0,0 0 0,0-1 0,0 1-1,0 0 1,0 0 0,0 0 0,0 0 0,0 0 0,0-1-1,0 1 1,0 0 0,0 0 0,0 0 0,0 0 0,0-1-1,0 1 1,0 0 0,0 0 0,0 0 0,0 0 0,1 0 0,-1-1-1,0 1 1,0 0 0,0 0 0,0 0 0,0 0 0,0 0-1,0 0 1,1 0 0,-1-1 0,0 1 0,14-11 1598,0 4-1478,-1 0 1,1 0 0,1 1 0,-1 1 0,1 0-1,0 1 1,30-4 0,2 4 72,60 3 0,24-2 195,-124 2-398,29-3 22,-33 4-52,-1 0 1,1-1-1,-1 1 1,1-1-1,-1 0 1,0 1-1,1-1 1,-1-1-1,4-1 1,-5 2 186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04:39.63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21 202 3712,'-1'0'189,"1"-1"0,-1 1 0,1 0-1,-1-1 1,0 1 0,1 0 0,-1 0 0,0 0 0,1 0 0,-1 0 0,0 0-1,1 0 1,-1 0 0,0 0 0,-5 2 4946,6-20 646,0 18-5748,0 0 0,1 0 0,-1 0 1,0 0-1,0-1 0,0 1 0,0 0 0,0 0 1,0 0-1,0-1 0,0 1 0,0 0 0,0 0 1,0 0-1,0 0 0,-1-1 0,1 1 0,0 0 0,0 0 1,0 0-1,0-1 0,0 1 0,0 0 0,0 0 1,0 0-1,0 0 0,-1 0 0,1-1 0,0 1 1,0 0-1,0 0 0,0 0 0,-1 0 0,1 0 1,0 0-1,0 0 0,0 0 0,0 0 0,-1 0 1,1-1-1,0 1 0,0 0 0,0 0 0,-1 0 1,1 0-1,0 0 0,0 0-12,0 0 1,0 0-1,0 0 1,0 0-1,0 1 1,0-1-1,0 0 1,0 0-1,0 0 1,1 0-1,-1 0 1,0 0-1,0 0 1,0 0-1,0 0 1,0 0-1,0 0 1,0 0-1,0 0 1,0 0-1,0 0 1,0 0-1,0 0 1,0 0-1,0 0 1,0 0-1,0 0 1,0 1-1,0-1 0,0 0 1,0 0-1,0 0 1,0 0-1,0 0 1,0 0-1,0 0 1,0 0-1,0 0 1,0 0-1,0 0 1,0 0-1,0 0 1,0 0-1,0 1 1,0-1-1,0 0 1,0 0-1,0 0 1,0 0-1,0 0 1,9-6 63,30-8 118,57-2 167,108-34 1,-32 5 13,-136 36-384,-7 6 136,-26 3-140,0 0-1,1 0 1,-1 0 0,1-1-1,-1 0 1,0 0 0,4-1-1,-6 2 11,-1-1 0,1 0-1,0 1 1,-1-1-1,1 0 1,-1 1 0,1-1-1,0 0 1,-1 0 0,0 1-1,1-1 1,-1 0-1,1-1 1,-1 1-455,0 0 0,1 0 0,-1 0 0,0-1 0,0 1-1,0 0 1,0 0 0,0 0 0,0 0 0,-1 0 0,1 0 0,0 0 0,-1 0 0,1-1 0,0 1-1,-1 0 1,0-1 0</inkml:trace>
</inkml:ink>
</file>

<file path=ppt/ink/ink3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22:38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26 4640,'-2'-1'9714,"9"-2"-7066,11 0-1603,110-6 3030,-94 4-4000,0 2-1,0 2 1,61 5 0,-90-3-345,0 0 0,0 0 1,0 1-1,0-1 1,0 1-1,5 3 0,-1-1-2685,1 0 353</inkml:trace>
</inkml:ink>
</file>

<file path=ppt/ink/ink3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22:42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34 3328,'0'0'3290,"-7"0"262,-5 0-3095,-1 0 0,1 2 0,-1-1 0,1 2 0,0-1-1,0 2 1,0-1 0,-17 9 0,22-8-401,1-1 1,-1 1-1,1 0 0,0 1 1,1-1-1,-1 1 0,1 0 1,0 1-1,0-1 0,1 1 1,-1 0-1,1 0 1,0 1-1,1-1 0,-6 14 1,8-17-17,1 0 1,-1 0 0,0 1 0,1-1 0,0 0-1,-1 0 1,1 1 0,1-1 0,-1 0 0,0 0-1,1 1 1,0-1 0,-1 0 0,1 0 0,0 0 0,1 0-1,-1 0 1,1 0 0,-1 0 0,1-1 0,0 1-1,0 0 1,0-1 0,3 4 0,0-1 40,1-1 0,-1 1 1,1-1-1,0 0 0,0 0 1,1 0-1,-1-1 0,1 0 1,-1-1-1,10 3 0,-2-2-14,0 0 1,0-1-1,0-1 0,0-1 0,0 0 1,0 0-1,0-2 0,0 0 1,0 0-1,0-1 0,17-6 0,-5-1 153,-1-1-1,1-1 0,-2-1 1,41-29-1,-57 37-102,-1 0 1,0 0-1,-1-1 0,1 0 1,-1 0-1,0-1 0,0 0 1,-1 0-1,0 0 0,-1-1 1,1 1-1,4-13 0,-8 18-95,-1 0 0,1 0-1,-1 1 1,0-1 0,0 0-1,1 0 1,-1 0 0,0 0-1,0 0 1,-1 0 0,1 1-1,0-1 1,-1 0 0,1 0-1,-1 0 1,0 0 0,1 1-1,-3-4 1,1 2-25,0 0 1,0 1-1,-1-1 0,1 1 0,-1 0 0,1 0 1,-1 0-1,0 0 0,0 0 0,-3-1 1,-3-1-59,-1 0 0,1 1 1,-1 0-1,1 1 1,-1 0-1,-17-1 1,15 3-98,-1 0 1,1 0-1,-1 1 1,-11 3-1,19-3-233,0 0-1,0 1 1,0-1-1,0 1 1,1 0-1,-1 0 1,1 0-1,0 1 1,-1 0-1,1 0 1,0 0-1,-5 6 1,-3 11-1769</inkml:trace>
</inkml:ink>
</file>

<file path=ppt/ink/ink3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22:44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3 168 4064,'0'0'46,"-1"-1"0,1 1 0,0 0 0,0 0 0,0 0 0,0 0 0,0 0-1,-1 0 1,1 0 0,0 0 0,0 0 0,0 0 0,0-1 0,0 1 0,0 0 0,0 0 0,0 0 0,0 0 0,0 0 0,-1-1 0,1 1 0,0 0 0,0 0 0,0 0 0,0 0 0,0 0 0,0-1-1,0 1 1,0 0 0,0 0 0,0 0 0,0 0 0,0 0 0,0-1 0,0 1 0,0 0 0,0 0 0,1 0 0,-1 0 0,0-1 0,7 0 2947,5-2 76,8-4-311,-17 5-2627,0 1 0,1-1 1,-1 1-1,0 0 0,1 0 1,-1 0-1,0 0 0,1 1 1,-1-1-1,1 1 0,-1 0 0,1 0 1,-1 1-1,1-1 0,3 1 1,16 2 75,0 0 0,1-2 0,-1-1 0,42-5 1,21 0-12,31 7-81,-37 0 284,-1-2 0,90-14 0,-37-4-215,208-2 0,-128 33-151,-35 0 179,168 3 76,110-7 352,-380-11-392,111-7 165,-139 5-239,150-20 500,494-54 1573,-662 76-2238,150-17 87,-167 18-165,-8 0 25,0 0 1,0 1 0,0 0-1,1 0 1,-1 0-1,5 1 1,-2 0-1120,-2-1 315</inkml:trace>
</inkml:ink>
</file>

<file path=ppt/ink/ink3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23:23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8 2144,'-3'-7'6640,"5"13"-6005,1 0 0,-1 1 0,0 0 0,-1-1 1,1 1-1,0 12 0,-2 48-245,0-30 240,-1 99 179,4 214 979,-2-242-390,2-111-2504,5-7-3665,0 3 2323</inkml:trace>
</inkml:ink>
</file>

<file path=ppt/ink/ink3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23:23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5888,'0'0'1898,"1"14"657,1-10-2237,-1 0 1,-1 1-1,1-1 0,0 1 1,-1-1-1,0 1 0,0-1 1,-1 1-1,1-1 0,-1 1 1,-1 4-1,-2 24 401,4-24-644,0 1 45,0-1 0,0 0-1,3 16 1,-3-25-244,1 1 0,-1-1-1,0 0 1,0 1 0,0-1 0,0 1 0,1-1-1,-1 0 1,0 1 0,0-1 0,1 0-1,-1 1 1,0-1 0,1 0 0,-1 0-1,0 1 1,1-1 0,-1 0 0,0 0-1,1 1 1,-1-1 0,1 0 0,-1 0-1,0 0 1,1 0 0,-1 0 0,1 0 0,-1 0-1,1 1 1,-1-1 0,0 0 0,1-1-1,-1 1 1,1 0 0,-1 0 0,1 0-1,-1 0 1,0 0 0,1 0 0,-1 0-1,1-1 1,-1 1 0,1 0 0,7-1-2388</inkml:trace>
</inkml:ink>
</file>

<file path=ppt/ink/ink3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23:24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15 5888,'0'-1'175,"-1"0"0,1 0 0,-1 0-1,0 0 1,1 0 0,-1 0 0,0 0 0,0 0 0,0 1 0,0-1 0,0 0 0,0 0 0,0 1 0,0-1 0,0 1 0,-1-1-1,1 1-92,0 0-1,0 0 0,0 0 0,0 0 1,1 0-1,-1 0 0,0 1 1,0-1-1,0 0 0,1 1 0,-1-1 1,0 1-1,0-1 0,1 0 0,-1 1 1,0 0-1,1-1 0,-1 1 0,0-1 1,1 1-1,-1 0 0,0 1 0,-5 6 156,0 1 0,0 0 0,1 0 0,0 1 0,1 0 0,-6 15 0,-12 64 713,19-77-839,-2 10 10,1 1-1,2-1 1,0 1 0,1 0-1,1 0 1,4 33-1,-2-46-31,0 0 0,0-1 0,1 1 0,0-1-1,1 1 1,0-1 0,0 0 0,1 0 0,0-1-1,1 1 1,0-1 0,0 0 0,1-1 0,-1 1-1,2-1 1,-1-1 0,9 7 0,-12-11-14,0 1 1,0-1-1,0 0 1,0 0 0,0 0-1,0-1 1,1 0-1,-1 1 1,0-1-1,1-1 1,-1 1-1,1-1 1,-1 0-1,1 0 1,-1 0-1,1 0 1,-1-1-1,1 0 1,-1 0-1,0 0 1,1 0-1,-1-1 1,0 1 0,0-1-1,0 0 1,0-1-1,0 1 1,0-1-1,-1 1 1,1-1-1,-1 0 1,0-1-1,0 1 1,0 0-1,0-1 1,2-4-1,2-3-8,-2-1-1,1 1 1,-2-1-1,1 0 1,-1 0-1,-1-1 1,2-17-1,0-3 36,-1-56 0,-4 73-115,0-1 0,-1 1-1,-1-1 1,-1 1 0,0-1-1,-1 1 1,-10-24 0,12 36 5,1 1 0,-1-1 0,0 1-1,-1 0 1,1-1 0,-1 1 0,1 0 0,-1 1 0,0-1 0,0 0 0,0 1 0,0 0 0,0 0 0,-1 0 0,1 0 0,-1 0 0,1 0 0,-1 1-1,0 0 1,1 0 0,-1 0 0,0 0 0,0 1 0,0-1 0,0 1 0,0 0 0,0 0 0,0 0 0,1 1 0,-1-1 0,0 1 0,0 0-1,0 0 1,1 1 0,-1-1 0,0 1 0,1 0 0,-4 2 0,-12 9-2829,13-5 1136</inkml:trace>
</inkml:ink>
</file>

<file path=ppt/ink/ink3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23:25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495 0 4320,'-1'1'270,"0"0"1,0-1-1,-1 1 0,1-1 1,0 0-1,0 1 0,0-1 1,0 0-1,-1 0 0,1 0 1,0 0-1,-2 0 0,1 0 67,0 0-1,1 1 1,-1-1 0,0 0-1,0 0 1,1 1-1,-1-1 1,-2 2 0,-2 0 177,0 0 0,0 0 0,0-1 0,-1 0 1,1 0-1,-10 0 0,-43-2 1212,27 0-1116,-116 6 153,139-5-716,0 1 0,-16 2-1,23-3-51,0 0 0,0 1 0,0 0 0,0-1 0,0 1 0,0 0 0,0 0-1,0 0 1,0 0 0,0 1 0,0-1 0,1 0 0,-1 1 0,0-1 0,1 1 0,-3 3-1,-5 13 89,1 1-1,1 0 0,-6 25 0,6-21 59,-4 13 149,-11 73 1,16-71-186,3-25 9,1 0 1,1 0-1,0 0 1,1 23-1,0-35-96,1 1-1,-1-1 0,0 0 0,0 0 0,1 0 0,-1 0 1,1 0-1,-1 0 0,1 0 0,-1 0 0,1 0 1,0 0-1,0 0 0,-1 0 0,1 0 0,0 0 0,0 0 1,0-1-1,0 1 0,0 0 0,0-1 0,0 1 1,0-1-1,0 1 0,0-1 0,0 1 0,0-1 0,0 0 1,1 0-1,1 1 0,4-1 51,0 0-1,0 0 1,0 0 0,9-2 0,2 0-6,30-2 39,-21 1-119,0 1 0,28 2 0,-46 1-12,-1 0 1,0 0-1,0 1 0,-1 0 1,1 0-1,0 1 0,-1 0 0,1 0 1,-1 0-1,0 1 0,9 7 0,-8-5-1,0 0 0,11 13 0,-17-16 38,1-1 1,-1 1-1,0 1 1,0-1 0,0 0-1,-1 0 1,1 1-1,-1-1 1,0 1-1,1 3 1,0-3 45,-1 0 0,-1 0 1,1 0-1,-1 0 0,1 0 1,-1 0-1,0 0 0,0 0 1,-1 0-1,1 0 0,-1-1 1,0 1-1,0 0 0,-1 0 1,1 0-1,-1-1 0,-3 8 1,-1-5 83,0 1 1,0-1 0,0 0-1,-1-1 1,0 1 0,0-1-1,0-1 1,-1 1 0,1-1-1,-1-1 1,-12 5 0,-4-1 45,0 0 1,-46 5-1,54-10-138,0-2-1,-1 0 1,0-1-1,1 0 1,-27-6-1,41 6-368,0 1 1,0-1-1,0 0 1,1 1-1,-1-1 1,0 0-1,0 0 1,1 0-1,-1 0 0,0 0 1,1-1-1,-1 1 1,1 0-1,-3-3 1,26 16-14242</inkml:trace>
</inkml:ink>
</file>

<file path=ppt/ink/ink3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23:27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455 0 3552,'3'3'1423,"-7"-5"181,4 2-1552,0 0 1,0 0 0,0 0-1,0 0 1,0 0 0,0 0-1,0 0 1,-1 0 0,0 0 1211,1 0-1212,-4 12 1461,-68 113 2129,16-31-2654,23-36-622,-2-3 1,-3-1 0,-80 89-1,95-116-199,18-21-144,-1 1 0,1-1 0,-1 0-1,0 0 1,-1-1 0,1 0 0,-1 0-1,0-1 1,-11 6 0,38-29-12343,-6 14 9899</inkml:trace>
</inkml:ink>
</file>

<file path=ppt/ink/ink3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23:27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38 4320,'-3'-9'531,"2"7"-340,0 0 0,0 0 1,1 0-1,-1 1 0,1-1 0,-1 0 0,1 0 0,0 0 0,0-3 0,-1 5-144,1 0-1,0 0 0,0 0 0,0-1 1,0 1-1,0 0 0,0 0 0,0-1 1,0 1-1,0 0 0,0 0 0,0 0 0,0-1 1,0 1-1,1 0 0,-1 0 0,0 0 1,0-1-1,0 1 0,0 0 0,0 0 0,0 0 1,0 0-1,1-1 0,-1 1 0,0 0 1,0 0-1,0 0 0,0 0 0,1 0 0,-1-1 1,0 1-1,0 0 0,0 0 0,0 0 1,1 0-1,-1 0 0,0 0 0,0 0 1,1 0-1,-1 0 0,0 0 0,0 0 0,0 0 1,1 0-1,-1 0 0,0 0 0,0 0 1,0 0-1,1 0 0,-1 0 0,0 0 0,0 0 1,0 0-1,1 1 0,-1-1 0,0 0 1,0 0-1,13 10 1120,-2 5-800,-2-1 0,0 1 0,0 1 0,-1-1 0,8 26 1,-3-10 124,34 79 556,107 224 1303,-119-265-1476,-35-69-945,0 1 0,0-1 0,1 0 0,-1 0-1,0 0 1,0 0 0,1 0 0,-1 0 0,0 0-1,0 0 1,1 1 0,-1-1 0,0 0-1,0 0 1,0 0 0,1 0 0,-1 0 0,0 0-1,0-1 1,1 1 0,-1 0 0,0 0 0,0 0-1,1 0 1,-1 0 0,0 0 0,0 0-1,1 0 1,-1 0 0,0-1 0,0 1 0,0 0-1,1 0 1,-1 0 0,0 0 0,0-1 0,0 1-1,0 0 1,0 0 0,1-1 0,-1 1 0,0 0-1,0 0 1,0 0 0,0-1 0,0 1-1,0 0 1,0 0 0,0-1 0,0 1 0,4-8-2041</inkml:trace>
</inkml:ink>
</file>

<file path=ppt/ink/ink3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23:27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0 6240,'-7'8'3879,"6"-7"-3595,-1 1 0,1 0-1,0 0 1,0 0 0,1 0 0,-1 0-1,-1 4 1,-18 63 1943,-19 118-1,27-102-1736,-14 141 689,25-216-1123,0 6 185,1 0 0,2 26 0,-2-41-256,0 0 0,0-1 1,0 1-1,0 0 0,0 0 0,0-1 0,0 1 0,0 0 0,1-1 1,-1 1-1,0 0 0,0-1 0,1 1 0,-1-1 0,1 1 0,-1 0 1,0-1-1,1 1 0,-1-1 0,1 1 0,-1-1 0,1 1 0,-1-1 1,1 0-1,0 1 0,-1-1 0,1 0 0,0 1 0,-1-1 0,1 0 1,-1 0-1,1 1 0,0-1 0,0 0 0,-1 0 0,1 0 0,0 0 1,-1 0-1,2 0 0,2-1-565,0 0 0,-1 0 0,1-1 0,0 1 0,6-4 0,-6 3 89,6-4-745,0 0 0,0 0 0,11-9 0,7-7-705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04:40.05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 11 4640,'-15'5'2377,"14"-5"-2297,1 0 0,0 1 0,-1-1 0,1 0 0,0 0 0,-1 0 0,1 0 0,0 1 0,-1-1 0,1 0 0,0 0 0,0 1 0,0-1 0,-1 0 0,1 1 0,0-1 0,0 0 0,0 1 0,-1-1 1,1 0-1,0 1 0,0-1 0,0 0 0,0 1 0,0-1 0,0 0 0,0 1 0,0-1 0,0 0 0,0 1 0,0-1 0,0 0 0,0 1 0,0-1 0,0 1 0,0-1 0,1 1 0,7 3 5108,10-4-2788,-13 0-2057,335-19 3817,-238 14-3942,-66 4-249,-15 1 49,26-4 1,-43 4 352,10-3-3462</inkml:trace>
</inkml:ink>
</file>

<file path=ppt/ink/ink3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23:28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17 5728,'-3'-13'1840,"3"13"-1806,-1-1 1,1 1 0,0 0 0,0 0-1,0 0 1,0 0 0,0-1-1,0 1 1,0 0 0,0 0 0,-1 0-1,1 0 1,0 0 0,0-1-1,0 1 1,0 0 0,-1 0-1,1 0 1,0 0 0,0 0 0,0 0-1,0 0 1,-1 0 0,1 0-1,0 0 1,0 0 0,0 0 0,-1 0-1,1 0 1,0 0 0,0 0-1,0 0 1,-1 0 0,1 0 0,0 0-1,0 0 1,0 0 0,-1 0-1,1 0 1,0 0 0,0 0-1,-3 0 562,2 19 125,-1-1-1,-6 20 1,-4 35 66,10-40-529,1 0-1,2 0 0,6 45 1,-4-61-91,0-1 0,1 1 0,1-1 0,1 0 0,0 0 0,1-1 0,1 0 0,14 21 1,-19-32-39,-1 0 1,2 0 0,-1-1 0,0 1-1,1-1 1,-1 0 0,1 0 0,8 4-1,-10-6-67,0 0 0,0 0 0,0 0 0,1-1 1,-1 1-1,0 0 0,1-1 0,-1 0 0,1 1 0,-1-1 0,0 0 0,1 0 0,-1 0 0,1-1 0,-1 1 0,0-1 0,1 1 0,2-2 0,-1 0 7,0 0 0,-1 0 0,1-1 0,0 1 0,-1-1 0,1 0 0,-1 0 0,0-1 0,0 1 0,0 0 0,0-1 0,-1 0 1,1 0-1,-1 0 0,3-6 0,1-4-14,-1-1 1,0 0 0,2-16 0,-3 9-54,-1 0 0,-1 0-1,0-1 1,-2 1 0,-1 0 0,0-1 0,-2 1-1,-9-37 1,9 49-33,0-1-1,-1 1 0,-1-1 1,1 1-1,-2 0 1,1 1-1,-1-1 1,-1 1-1,0 0 1,0 1-1,-13-12 0,17 18-4,1 1 0,-1 0 0,1-1 0,-1 1 0,0 0 0,0 1 0,1-1 0,-1 0 0,0 1 0,0 0 0,0-1 0,0 1 0,0 0 0,0 1-1,1-1 1,-5 1 0,5-1-189,1 1-1,-1-1 0,0 1 0,1 0 0,-1-1 1,1 1-1,-1 0 0,1 0 0,0 0 0,-1 0 1,1 0-1,-2 2 0,2-2-135,0 0 0,1 0-1,-1 0 1,1 0 0,-1 0 0,1 0-1,-1 0 1,1 0 0,0 0 0,-1 0 0,1 0-1,0 0 1,0 1 0,0-1 0,0 0-1,0 0 1,0 0 0,0 0 0,1 2-1,3 11-2448</inkml:trace>
</inkml:ink>
</file>

<file path=ppt/ink/ink3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23:28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21 3136,'-2'0'298,"0"-1"-1,1 1 1,-1-1 0,0 1-1,0 0 1,0 0 0,1 0-1,-1 0 1,0 0 0,0 1-1,0-1 1,1 0 0,-1 1-1,0-1 1,0 1 0,1 0 0,-1 0-1,-2 1 1,-6 2 2611,3 3 186,6-5-2153,6-3 354,-1-1-1183,1 0-1,0 1 1,-1-1-1,1 1 1,0 1-1,0-1 1,9 0-1,15-2 231,64-9 542,190-1 0,-267 13-602,-9 0-6960</inkml:trace>
</inkml:ink>
</file>

<file path=ppt/ink/ink3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23:29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76 5888,'-1'-1'208,"1"1"1,0 0-1,0 0 1,-1-1-1,1 1 1,0 0-1,0-1 1,0 1-1,-1-1 0,1 1 1,0 0-1,0-1 1,0 1-1,0 0 1,0-1-1,0 1 1,0-1-1,0 1 1,0-1-1,0 1 1,0 0-1,0-1 0,0 1 1,0-1-1,0 0 1,7-15 2505,12-11-1179,-18 25-1523,1 0 0,0 1 0,0-1 0,0 0 0,0 1 0,0-1 0,0 1 1,0 0-1,0-1 0,1 1 0,-1 0 0,0 1 0,1-1 0,-1 0 0,1 1 0,-1-1 0,1 1 0,-1 0 1,1-1-1,-1 1 0,1 1 0,3-1 0,-2 1-14,-1 0 0,0 1 0,0-1 0,0 0 0,0 1 0,0 0 0,0 0 1,-1 0-1,1 0 0,-1 0 0,1 0 0,-1 1 0,0-1 0,0 1 0,0-1 0,4 7 0,-4-4 61,1 1 0,-1 0 0,1 0 1,-2 0-1,1 0 0,-1 0 0,0 0 0,0 0 0,0 1 0,-1-1 0,0 0 0,0 0 0,-1 1 0,0-1 1,0 0-1,0 0 0,-1 0 0,0 0 0,0 0 0,0 0 0,-1 0 0,0-1 0,0 1 0,-7 8 0,-41 54 741,43-62-552,3-1 241,13-3-127,27-3 206,-6 0-254,47 5-1,-58-3-121,-16-1-43</inkml:trace>
</inkml:ink>
</file>

<file path=ppt/ink/ink3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23:30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1 153 6304,'4'-6'8566,"-3"6"-8352,18-4 2494,27 0-2818,-40 3 886,126-15 147,-91 10-648,-1-1 1,62-20-1,-87 20-209,0 0 1,-1 0-1,1-1 0,-2-1 0,16-12 0,2-2-143,-41 48-46,-3 10 177,-7-4 74,-1 0-1,-2-2 0,-1 0 1,-27 25-1,26-27-129,-21 20 56,-17 18 317,26-18-4066,8-3-5104,18-28 5023</inkml:trace>
</inkml:ink>
</file>

<file path=ppt/ink/ink3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23:37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72 2400,'0'-1'329,"0"1"1,0-1-1,1 0 0,-1 1 1,0-1-1,0 1 0,1-1 1,-1 1-1,0-1 0,1 1 0,-1-1 1,0 1-1,1-1 0,-1 1 1,1-1-1,-1 1-301,0 0 0,0-1-1,0 1 1,0 0 0,1 0-1,-1 0 1,0 0 0,0 0 0,5 1 4175,-21-1-3595,13 1-552,0 0 0,0-1-1,1 2 1,-1-1 0,0 0 0,0 0-1,-4 4 1,-10 4 330,5-4-343,1 1 0,-1 0-1,1 1 1,0 0 0,0 1-1,1 0 1,0 1 0,-9 9-1,3 1-7,7-10-67,0 2 0,-9 14 1,16-23 29,1 0 1,0 0 0,0 0-1,0 0 1,0 1 0,0-1-1,0 0 1,0 1 0,1-1 0,-1 1-1,1-1 1,0 1 0,0-1-1,0 1 1,0-1 0,0 0 0,0 1-1,1 2 1,0-3 17,0 0 0,0 1 0,0-1 1,0 0-1,1 0 0,-1 0 0,1-1 0,-1 1 1,1 0-1,-1 0 0,1-1 0,0 1 0,0-1 1,0 1-1,0-1 0,0 0 0,0 0 0,0 0 0,0 0 1,5 1-1,3 0 106,0 0 0,0-1 0,17 1 1,-8-1-72,27 2 243,1-3 1,0-1-1,0-2 0,87-19 1,-109 18-276,-16 2-10,0 0 0,0 0 0,0 0 0,15-7 0,-15 4 59,0 0 0,-1 0 0,11-9 0,-15 10-69,-1 1 0,1-1 0,-1 1-1,0-1 1,0 0 0,-1 0 0,1-1-1,3-6 1,-4 7 83,-1 1-53,1 0 0,-1 0 0,0 0 1,0 0-1,1-5 0,-2 7-17,0 1-1,0-1 1,0 0-1,1 0 1,-2 0-1,1 1 1,0-1-1,0 0 1,0 0-1,0 1 1,0-1-1,-1 0 1,1 0-1,0 1 1,0-1-1,-1 0 1,1 0-1,-1 1 1,1-1-1,-1 0 1,1 1-1,-1-1 0,1 1 1,-1-1-1,1 1 1,-1-1-1,0 1 1,1-1-1,-1 1 1,-1-1-1,-31-16 667,20 9-554,0 1 1,-18-6-1,-42-18-23,-92-37 390,163 67-717,1 0-1,-1 1 1,1-1-1,-1 1 1,0-1-1,1 1 1,-1 0-1,1-1 1,-1 1 0,0 0-1,1 0 1,-3 1-1,2 2-1607</inkml:trace>
</inkml:ink>
</file>

<file path=ppt/ink/ink3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24:24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444 0 3136,'1'5'6215,"-1"-5"-6100,-9 3 2441,-17 2-2094,20-4 312,-23 6 257,-37 14 0,9-3-602,-105 36 739,148-49-1134,1 1 0,0 0 0,0 0 0,-17 13 0,29-18-28,1-1-1,-1 1 0,1 0 1,-1 0-1,1-1 0,-1 1 1,1 0-1,-1 0 0,1 0 1,-1-1-1,1 1 0,0 0 1,0 0-1,-1 0 0,1 0 0,0 0 1,0 0-1,0 0 0,0 1 1,4 20 334,-2-7-179,31 207 565,-5-41-294,-7 30 60,15 124 258,-18-172-165,-6 0 0,-13 214 0,-6-320-280,4-41-199,-1 32 0,-1 29 284,8-34-1,-9-41 41,4-1-217,5-1-120,-2 0-50,9-3 202,94-19 348,-70 13-551,1 1 0,52-4 1,-66 11-10,3-1-42,1 2-1,42 3 1,-65-2-15,0-1 0,0 0 0,0 1 0,0-1 0,0 1 0,0 0 0,0 0 0,0-1 0,2 3 0</inkml:trace>
</inkml:ink>
</file>

<file path=ppt/ink/ink3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24:26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355 34 3968,'-4'-4'903,"8"4"697,-4 0-1272,1 0 1,0 0 0,-1 1 0,1-1-1,-1 0 1,1 0 0,-1 0-1,1 1 1,-1-1 0,1 0-1,-1 1 1,1-1 0,-1 0-1,1 1 1,-1-1 0,1 1-1,1 6 1459,-1-6-1676,-1-1 0,0 1-1,1 0 1,-1 0 0,0-1 0,0 1 0,1 0-1,-1 0 1,0-1 0,0 1 0,0 0 0,0 0-1,0 0 1,0-1 0,0 1 0,0 0 0,-1 1 0,-3 13 279,-1 0 0,-1-1 0,-1 0 1,0 0-1,-1 0 0,-9 12 0,12-17-220,-11 13 169,0 0 1,-35 37-1,43-50-231,0-1 0,-1 0 0,1-1 0,-2 0 0,1-1 0,-1 1 0,-11 4 0,19-10-92,-1 0 1,0 1-1,0-1 0,0-1 1,0 1-1,0 0 0,0-1 1,0 1-1,0-1 0,0 0 1,0 0-1,0 0 0,0-1 1,0 1-1,0-1 0,0 1 1,1-1-1,-1 0 1,0 0-1,0 0 0,0-1 1,1 1-1,-1-1 0,1 1 1,-1-1-1,1 0 0,-1 0 1,1 0-1,0 0 0,0-1 1,-3-3-1,-2-5-72,1 1 0,0-2-1,0 1 1,1-1 0,0 0 0,1 0-1,0 0 1,1 0 0,1-1 0,-2-15-1,3 19-21,1 0 0,0 0 0,1-1 0,0 1 0,3-15-1,-3 20 39,-1 1 0,2-1 0,-1 0 0,0 0 0,1 1 0,0-1 0,0 1 0,0-1 0,0 1 0,0 0 0,1 0 0,-1 0 0,1 0 0,0 0 0,6-4 0,5 0 86,0 0-1,0 0 1,1 2 0,0 0-1,0 1 1,0 0-1,0 1 1,1 1 0,-1 0-1,1 1 1,-1 1 0,1 0-1,0 1 1,-1 1-1,1 0 1,-1 2 0,29 9-1,-37-10 42,-1 0 0,0 0-1,0 1 1,0 0-1,0 0 1,-1 1-1,1-1 1,-1 1-1,0 0 1,-1 1 0,1-1-1,-1 1 1,0 0-1,-1 0 1,1 0-1,-1 1 1,0-1-1,-1 1 1,3 8 0,1 11 208,-1 1 0,-1-1 0,1 46 0,-5-65-257,1 15 62,-1 0 0,0 0 0,-2 1 1,-1-1-1,-1 0 0,-1-1 0,0 1 1,-2-1-1,-1 0 0,0 0 1,-1-1-1,-2 0 0,0-1 0,-25 33 1,23-35-54,0 0 1,-24 24 1,1-3 30,-13 12-494,41-42-1859,12-9-751,20-14-3512,-14 8 3834,18-6-763</inkml:trace>
</inkml:ink>
</file>

<file path=ppt/ink/ink3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24:26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34 8640,'-1'0'223,"0"0"0,0 0 0,0 0 1,0 0-1,-1 0 0,1 0 0,0 0 0,0 1 1,0-1-1,0 0 0,0 1 0,0-1 1,0 1-1,0-1 0,0 1 0,0-1 0,0 1 1,0 0-1,1-1 0,-1 1 0,0 0 0,0 0 1,1 0-1,-1 0 0,0 0 0,1 0 1,-1 0-1,0 1 0,-3 6 614,0 0 1,-5 15-1,5-13-431,-28 96 1966,24-80-1997,2-2-177,1 1 0,0-1 0,2 1-1,1 0 1,1 1 0,1-1 0,1 0 0,1 0 0,12 49 0,-13-69-133,0-1 0,1 1 1,0-1-1,0 1 0,0-1 1,0 0-1,1 0 1,0 0-1,0 0 0,0 0 1,0 0-1,0-1 0,1 0 1,0 0-1,-1 0 0,1 0 1,1 0-1,-1-1 0,8 4 1,-6-3 33,1-2 0,0 1 0,0-1 0,-1 1 0,1-2 0,0 1 0,0-1 0,0 0 0,0-1 0,0 1 0,-1-1 0,1-1 0,10-2 0,-1-2 33,1-1 1,-1-1 0,-1-1-1,0 0 1,0 0-1,17-16 1,-15 12-81,-1-2 0,-1 0 0,-1-1 0,0 0 1,-1-1-1,-1 0 0,0-1 0,-2-1 0,0 1 0,-1-2 0,0 1 1,-2-2-1,-1 1 0,0 0 0,-1-1 0,-2 0 0,3-41 1,-6 55-90,0 0 1,0 0 0,-1 0 0,0 0 0,-1 1 0,1-1-1,-1 0 1,-1 1 0,1-1 0,-1 1 0,0 0 0,-1 0-1,1 0 1,-1 0 0,0 1 0,-1 0 0,1-1 0,-1 1-1,0 1 1,0-1 0,-1 1 0,1 0 0,-1 0 0,0 1-1,0-1 1,0 1 0,-1 1 0,1-1 0,-1 1 0,1 0-1,-11-1 1,3 1-207,-1 0 0,1 1 1,-1 1-1,0 1 0,1 0 0,-1 0 0,1 2 0,0 0 0,-25 8 0,24-5-1336,-1 0-1,-21 14 0,18-5-292</inkml:trace>
</inkml:ink>
</file>

<file path=ppt/ink/ink3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24:29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383 7 3136,'0'0'90,"0"-1"-1,1 1 1,-1-1-1,0 1 1,9-5 7734,-15 9-4443,-179 161-208,160-138-2790,1 0 1,-25 37-1,36-45-192,2-1 1,0 1-1,2 1 1,0 0-1,-7 22 1,6-5 18,2 0 1,1 1 0,2 0-1,2 0 1,2 62 0,1-86-123,1-1 0,1 1 0,0-1 0,1 0 0,0 0 0,1 0 0,1-1 0,0 1 0,0-1 0,1 0 0,1-1 0,0 1 0,1-1 0,0 0 0,0-1 0,1 0 0,12 10 0,-5-6 5,-1-1 0,2 0 1,0-1-1,0-1 0,1-1 1,0 0-1,1-2 0,0 0 1,26 7-1,16 2-877,-49-37-15424,-8 8 12166</inkml:trace>
</inkml:ink>
</file>

<file path=ppt/ink/ink3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24:30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22 2080,'5'-13'1194,"-2"4"3558,-6 110 6573,-4 4-8743,-4 114-2740,12-85 375,0 2-3319,-4-153-5970,3 4 6966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04:41.64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170 144 4320,'4'-9'6981,"-7"15"-5578,-12 95 1200,5-22-1900,-77 279 1397,81-338-2056,-38 113 1417,44-133-1448,0 0 0,0 0-1,0 0 1,0 0 0,0 0-1,0 0 1,-1 1 0,1-1-1,0 0 1,0 0-1,0 0 1,0 0 0,0 0-1,0 0 1,0 0 0,0 0-1,0 0 1,0 1 0,0-1-1,0 0 1,0 0-1,-1 0 1,1 0 0,0 0-1,0 0 1,0 0 0,0 0-1,0 0 1,0 0 0,0 0-1,-1 0 1,1 0 0,0 0-1,0 0 1,0 0-1,0 0 1,0 0 0,0 0-1,0 0 1,0 0 0,-1 0-1,1 0 1,0 0 0,0 0-1,0 0 1,0 0-1,0 0 1,0 0 0,0 0-1,0 0 1,-1-1 0,1 1-1,0 0 1,0 0 0,0 0-1,0 0 1,0 0 0,0 0-1,0 0 1,0 0-1,0 0 1,0-1 0,0 1-1,0 0 1,0 0 0,0 0-1,-3-6 293,3 1-221,1-1 0,0 1-1,0 0 1,1 0-1,-1-1 1,5-6-1,3-15 84,41-250-181,-42 222 12,2-21 2,13-78 0,-16 118-8,15-63-112,-18 87 110,-2 6 29,-1 0-1,1 0 1,-1 0-1,0-1 1,1-6 0,-2 11-105,1 3 72,0 0 0,0 0 0,0-1 0,0 1 0,0 0 0,0 0 0,0 0 0,0 0 0,0 1 0,0-1 0,-1 0 0,1 0 0,0 0 0,-1 1 0,1-1 0,-1 0 0,0 1 0,1 1 0,23 116 51,-5-17 278,8-5-71,-23-85-163,1 1 0,1-1 0,0 0 0,0 0 0,11 14 0,-16-25-45,-1 1 0,1-1 0,0 0 0,0 1 0,1-1 0,-1 0 1,0 0-1,0 0 0,0 0 0,1 0 0,-1 0 0,1 0 0,-1 0 0,1-1 0,-1 1 0,1 0 0,-1-1 0,1 0 0,-1 1 0,1-1 0,0 0 0,-1 0 0,1 1 0,0-1 0,-1 0 0,1-1 0,-1 1 0,1 0 0,0 0 0,-1-1 0,1 1 0,-1-1 0,1 0 0,-1 1 0,1-1 0,-1 0 0,3-1 0,2-3 48,0 0 0,-1-1 1,1 1-1,-1-1 0,0 0 0,5-9 0,78-129 37,27-39-40,-104 169-169,-7 7 12,0 1 1,1 0-1,0 1 0,0-1 0,0 1 0,8-6 1,-13 11 60,1 0 0,-1-1 0,1 1 1,-1 0-1,1 0 0,-1 0 1,1 0-1,-1 0 0,1-1 0,-1 1 1,1 0-1,-1 0 0,1 0 0,-1 1 1,1-1-1,-1 0 0,1 0 1,-1 0-1,1 0 0,-1 0 0,1 1 1,-1-1-1,1 0 0,-1 0 1,1 1-1,-1-1 0,1 0 0,-1 1 1,0-1-1,1 0 0,-1 1 0,0-1 1,1 1-1,-1-1 0,0 0 1,1 1-1,-1-1 0,0 2 0,12 25-202,-7-14 241,14 38 99,-1 0 1,15 82 0,-1-3 70,-17-80-35,33 102 173,-41-120-73,-6-27-266,0 0 0,0 0 1,0 0-1,0 0 0,5 8 0</inkml:trace>
</inkml:ink>
</file>

<file path=ppt/ink/ink3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24:30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0 4736,'1'1'46,"-1"-1"1,0 0-1,0 0 1,0 0 0,0 0-1,0 0 1,0 0-1,0 0 1,0 0-1,0 0 1,0 0-1,0 0 1,0 0-1,0 1 1,0-1 0,0 0-1,0 0 1,0 0-1,1 0 1,-1 0-1,0 0 1,0 0-1,0 0 1,0 0-1,0 0 1,0 0-1,0 0 1,0 0 0,0 0-1,0 0 1,1 0-1,-1 0 1,0 0-1,0 0 1,0 0-1,0 0 1,0 0-1,0 0 1,0 0 0,0 0-1,0 0 1,0 0-1,0 0 1,1 0-1,-1-1 1,0 1-1,0 0 1,0 0-1,0 0 1,0 0-1,0 0 1,0 0 0,0 0-1,0 0 1,0 0-1,0 0 1,0 0-1,0 0 1,0-1-1,0 1 1,0 0-1,0 0 47,1 1-1,-1-1 0,0 0 1,0 1-1,0-1 0,0 0 1,1 1-1,-1-1 0,0 0 0,0 1 1,0-1-1,0 0 0,0 1 1,0-1-1,0 0 0,0 1 0,0-1 1,0 0-1,0 1 0,0-1 1,0 0-1,0 1 0,-1-1 0,1 0 1,0 1-1,-3 3 667,1 1 0,0-1 1,0 0-1,1 1 0,-3 6 0,-7 19 739,-31 34 427,-9 9-299,36-53-1356,0 2-1,1-1 1,-12 27-1,25-45-273,0 0-1,0-1 1,1 1-1,-1 0 0,1-1 1,0 6-1,-2 10-43,1-16 67,1 1-1,0 0 1,0 0-1,-1-1 1,2 1-1,-1 0 1,0-1-1,1 1 1,-1 0-1,1-1 0,0 1 1,1 2-1,-2-3 153,14 1 394,-7-3-410,-1 1-1,1-1 0,-1 0 1,1-1-1,8-1 0,-8 1-80,-1 0 0,1 1 0,0-1 0,9 2 0,20 4-7,-13-3-86,0 1 1,-1 1-1,1 1 0,23 9 1,-35-15-6504,0 0 4740,7 2-2111,0 5 1317</inkml:trace>
</inkml:ink>
</file>

<file path=ppt/ink/ink3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24:31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7648,'0'4'3456,"3"5"-3008,-3-6 1600,5 6-1216,1 0 1056,-1 3-1057,-5-3-383,0-1-288,0 1-160,3 3 32,-3-3-896,0 3 480</inkml:trace>
</inkml:ink>
</file>

<file path=ppt/ink/ink3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24:31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72 7296,'-2'0'282,"0"0"-1,0 0 1,0 0 0,1 1 0,-1-1 0,0 0-1,0 1 1,1 0 0,-1-1 0,0 1 0,1 0-1,-1 0 1,1 0 0,-1 0 0,1 0 0,0 0-1,-1 0 1,1 1 0,0-1 0,0 0 0,0 1-1,0-1 1,0 1 0,0-1 0,0 1 0,-1 1-1,-8 13 1374,8-13-1562,-1 0-1,1 0 1,0 1-1,0-1 1,0 1-1,0 0 1,1-1-1,0 1 0,-1 0 1,1 0-1,1 0 1,-1 0-1,1 0 1,-1 0-1,1 0 1,0 0-1,0 0 0,1 0 1,-1 0-1,1 0 1,0 0-1,0 0 1,0 0-1,1-1 1,-1 1-1,1 0 0,0-1 1,0 1-1,5 5 1,-4-5-12,0 0 0,0-1 0,1 1 1,-1-1-1,1 1 0,0-1 0,0 0 0,1-1 1,-1 1-1,0-1 0,1 1 0,0-1 0,-1-1 1,1 1-1,0-1 0,0 0 0,0 0 1,0 0-1,0-1 0,0 1 0,7-2 0,-1-1 38,0 0-1,0-1 0,0 0 0,0-1 1,-1 0-1,0-1 0,0 0 1,0-1-1,0 0 0,-1 0 0,0-1 1,-1 0-1,1-1 0,-1 0 0,-1 0 1,13-18-1,-18 23-88,0-1-1,0 1 1,0 0-1,-1 0 1,0-1 0,1 1-1,-1-1 1,-1 1-1,1-1 1,0 0 0,-1 1-1,0-1 1,0 0 0,0 1-1,0-1 1,-1-5-1,-1 5-14,1-1-1,-1 1 0,0 0 0,0-1 0,0 1 0,0 0 0,-1 1 0,0-1 0,1 0 0,-1 1 1,-6-6-1,2 3-270,1 1 1,-1 0 0,0 0 0,-1 1-1,1 0 1,-1 0 0,1 1-1,-1 0 1,0 1 0,0-1 0,0 1-1,-1 1 1,-15-2 0,23 3-105,-1 0 0,0 0 1,1 0-1,-1 0 0,1 0 1,-1 0-1,1 1 0,-1-1 0,1 1 1,-1-1-1,1 1 0,-1-1 1,1 1-1,-1 0 0,1 0 1,0-1-1,0 1 0,-1 0 1,1 0-1,0 0 0,0 1 0,0-1 1,0 0-1,0 0 0,0 1 1,-1 1-1,1 6-1965</inkml:trace>
</inkml:ink>
</file>

<file path=ppt/ink/ink3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24:32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0 4576,'-13'3'1450,"12"-2"-1318,0 0 0,1-1-1,-1 1 1,1 0-1,0 0 1,-1-1-1,1 1 1,0 0-1,-1 0 1,1 0 0,0 0-1,-1 1 1,1 0 605,-18 51 4445,-2 2-3318,14-29-1377,2 0 1,0 0-1,1 1 1,2-1 0,1 1-1,4 43 1,-3-65-384,0 0 1,0 0-1,0 0 1,1 0-1,-1 0 0,1 0 1,1-1-1,-1 1 1,0-1-1,1 1 1,0-1-1,0 0 1,5 6-1,-6-8-39,0-1 1,0 1-1,1-1 1,-1 1-1,0-1 1,0 0-1,1 0 0,-1 0 1,0 0-1,1 0 1,-1 0-1,1-1 1,0 1-1,-1-1 1,1 0-1,-1 0 0,1 0 1,-1 0-1,1 0 1,0 0-1,-1-1 1,1 1-1,-1-1 0,1 0 1,-1 0-1,1 0 1,-1 0-1,4-2 1,-2 1-17,0-1 1,0 0 0,0 0 0,-1 0 0,1 0 0,-1 0-1,1-1 1,-1 1 0,0-1 0,0 0 0,-1 0 0,5-7-1,-3 0 4,0 1 0,0-1 0,4-22-1,-6 21-41,0 0 0,-1-1-1,0 1 1,-1-1 0,0 0-1,-4-21 1,2 25-228,1 1 1,-2 0 0,1 0-1,-1 1 1,0-1-1,-1 1 1,0-1-1,0 1 1,-1 0 0,1 0-1,-8-6 1,-4 1-1347,6 10 512</inkml:trace>
</inkml:ink>
</file>

<file path=ppt/ink/ink3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24:32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1 6720,'-1'6'6738,"-8"9"-3518,-11 15-1152,-105 192 879,68-114-2667,-12 32-212,58-117-174,-19 28-3675,26-40 1035,3-7 897,12-9-4414</inkml:trace>
</inkml:ink>
</file>

<file path=ppt/ink/ink3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24:33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4 5728,'-3'-1'578,"-3"-2"660,6 3-1166,0 1 1,0-1 0,0 0-1,0 0 1,0 0-1,0 0 1,-1 0 0,1 0-1,0 0 1,0 0 0,0 0-1,0 0 1,0 0 0,0 0-1,0 0 1,0 0 0,0 1-1,-1-1 1,1 0 0,0 0-1,0 0 1,0 0 0,0 0-1,0 0 1,0 0 0,0 0-1,0 1 1,0-1-1,0 0 1,0 0 0,0 0-1,0 0 1,0 0 0,0 0-1,0 1 1,0-1 0,0 0-1,0 0 1,0 0 0,0 0-1,6 2 2664,2 3-1998,0 1-1,0 0 1,-1 0 0,1 1-1,-2 0 1,12 14-1,-15-17-503,7 9 202,-1 0-1,0 0 0,-1 1 0,11 25 0,18 63 602,-16-41-650,43 143 469,-30-90-949,-28-89-1566</inkml:trace>
</inkml:ink>
</file>

<file path=ppt/ink/ink3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24:33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7712,'3'-4'7445,"0"8"-6920,0 0 0,0-1 0,0 1 0,-1 0 0,1 1 0,-1-1 0,0 0 0,0 1 0,-1-1-1,1 1 1,1 8 0,-1 4-263,-1 0 1,0 17-1,0-5 278,1 2-373,20 248 514,-16-182-2798,-6-96 1791,0 0 1,0 0-1,0 0 0,0-1 1,0 1-1,1 0 0,-1 0 1,0 0-1,1-1 1,-1 1-1,0 0 0,1 0 1,-1-1-1,2 2 0,-2-1 207,1-1 0,-1 0 0,0 0-1,0 0 1,1 0 0,-1 0 0,0 0 0,1 0-1,-1 1 1,0-1 0,1 0 0,-1 0-1,1 0 1,-1 0 0,0 0 0,1 0 0,-1-1-1,0 1 1,1 0 0,-1 0 0,0 0-1,1 0 1,-1 0 0,1-1 0,1 0-555,1-1 0,-1 0 0,1 0 1,-1-1-1,4-3 0,-5 5 433,21-24-2724</inkml:trace>
</inkml:ink>
</file>

<file path=ppt/ink/ink3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24:33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8 9312,'0'0'240,"-1"0"-1,1 1 1,0-1 0,-1 0 0,1 0-1,-1 0 1,1 0 0,0 0 0,-1 1 0,1-1-1,0 0 1,-1 0 0,1 1 0,0-1 0,0 0-1,-1 0 1,1 1 0,0-1 0,0 0 0,-1 1-1,1-1 1,0 1 0,0-1 0,0 1-1,-5 14 1891,3 15-1161,3-14-741,2 0 0,-1-1 0,2 1 0,6 20 1,-2-8 43,-4-13-37,1-1 0,11 25-1,-14-35-167,0 0 0,0 0-1,1 0 1,-1 0 0,1-1-1,0 1 1,0-1-1,0 0 1,1 0 0,-1 0-1,1 0 1,-1 0 0,7 2-1,-9-4-32,0-1-1,0 0 0,0 0 0,1 0 0,-1 1 0,0-1 1,0 0-1,0-1 0,1 1 0,-1 0 0,0 0 0,0 0 1,0-1-1,0 1 0,1 0 0,-1-1 0,0 1 0,0-1 1,0 0-1,0 1 0,0-1 0,0 0 0,0 1 0,-1-1 1,1 0-1,0 0 0,0 0 0,1-1 0,2-4 40,0 0 0,0 0 0,4-9 0,2-7-63,-1-1 1,-2 0 0,0-1-1,6-37 1,-12 58 2,-1-1 1,1 1-1,-1 0 1,0 0-1,1 0 0,-1-1 1,-1 1-1,1 0 1,0 0-1,-1 0 0,0 0 1,0-1-1,0 1 1,0 0-1,0 0 1,0 0-1,-1 1 0,1-1 1,-1 0-1,0 1 1,0-1-1,0 1 0,0-1 1,-1 1-1,1 0 1,0 0-1,-1 0 0,0 0 1,1 0-1,-1 1 1,0-1-1,0 1 0,0 0 1,-5-2-1,-8-1-721,0 0 0,0 1 0,-28-1 0,30 6-108</inkml:trace>
</inkml:ink>
</file>

<file path=ppt/ink/ink3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24:34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4736,'6'1'13608,"4"1"-7893,41 4-5780,-3-6 15,33 0 635,-54 0-4109,1 0-3556,-23 0 4547</inkml:trace>
</inkml:ink>
</file>

<file path=ppt/ink/ink3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24:34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6656,'0'-1'221,"0"-4"1771,5 6 1267,-1 10 2552,0 0-3703,6 91 2223,-9 3-6452,-1-95 1453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04:44.55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 6 5728,'-11'-5'9706,"11"14"-8341,5 177 1345,4 55-1942,-6-188-680,-2-35 115,0 0 1,4 19-1,-4-26-1394,-1-21-5271,5 3 4244</inkml:trace>
</inkml:ink>
</file>

<file path=ppt/ink/ink3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24:35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80 8736,'0'0'178,"-1"0"-1,1 0 1,-1 0 0,0 0 0,1 0 0,-1 0 0,1 0 0,-1 0-1,1 0 1,-1 0 0,1 1 0,0-1 0,-1 0 0,1 0 0,-1 1-1,1-1 1,-1 0 0,1 0 0,0 1 0,-1-1 0,1 0-1,0 1 1,-1-1 0,1 1 0,0-1 0,-1 1 0,1-1 0,0 0-1,0 1 1,-1-1 0,1 1 0,0-1 0,0 1 0,0-1 0,0 1-1,0-1 1,0 1 0,0-1 0,0 1 0,0-1 0,0 1 0,0-1-1,0 2 1,-2 11 1148,2-12-1259,0 1 0,-1-1 0,1 0-1,0 0 1,0 1 0,0-1-1,0 0 1,0 1 0,1-1-1,-1 0 1,0 0 0,0 1 0,1-1-1,-1 0 1,1 0 0,-1 0-1,1 0 1,0 1 0,-1-1-1,1 0 1,0 0 0,0 0 0,0 0-1,0-1 1,-1 1 0,1 0-1,1 0 1,-1 0 0,0-1-1,0 1 1,0-1 0,0 1 0,0-1-1,2 1 1,3 2 100,-1-2 0,0 1-1,1-1 1,-1 1 0,1-1 0,-1-1 0,7 1 0,2-1 110,-1-1 0,1 0 1,-1-1-1,0-1 0,16-5 1,-24 7-196,0-1 0,-1 1 1,1-1-1,-1 0 0,0 0 1,0-1-1,0 1 1,0-1-1,0 0 0,0 0 1,-1-1-1,0 1 0,1-1 1,-1 1-1,0-1 1,-1 0-1,4-5 0,-5 6-76,-1 1 1,1-1-1,0 1 0,-1-1 0,1 1 0,-1-1 1,0 0-1,0 1 0,0-1 0,0 1 0,0-1 1,-1 0-1,1 1 0,-1-1 0,1 1 0,-1-1 1,0 1-1,0 0 0,0-1 0,-1 1 0,1 0 1,0 0-1,-1-1 0,0 1 0,1 0 0,-1 1 1,0-1-1,0 0 0,0 0 0,0 1 0,0-1 1,0 1-1,-1 0 0,1 0 0,0-1 0,-3 1 1,0-1-52,0 1 1,0 0-1,0 1 1,0-1-1,0 1 1,-1 0-1,1 0 1,0 1 0,0-1-1,0 1 1,0 0-1,0 1 1,0-1-1,1 1 1,-8 3-1,-5 4-302,1 0-1,0 0 1,-15 13-1,-12 13-2074,39-31 1441,1 0 0,-1 0 0,1 0 0,-5 7 0,7-5-3633,4 1 1468</inkml:trace>
</inkml:ink>
</file>

<file path=ppt/ink/ink3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24:35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33 208 4160,'-9'5'6986,"9"-5"-6879,5 13 3424,-4-11-3343,1 0 1,0 0 0,-1 0 0,1 0 0,0 0 0,0 0-1,0 0 1,0-1 0,0 1 0,0-1 0,1 1 0,-1-1-1,0 0 1,1 0 0,-1 0 0,1 0 0,0-1 0,-1 1-1,1-1 1,-1 1 0,6-1 0,0 0-19,-1 0 0,1 0 0,0-1 0,-1 0 0,0 0-1,14-4 1,-14 2-128,1 0 0,-1 0 0,0 0 0,0-1 0,0 0 0,0-1 0,0 1 0,-1-1 0,0-1-1,0 1 1,9-12 0,-12 13-49,-1 1-1,1-1 0,-1 0 1,0-1-1,0 1 1,-1 0-1,1-1 1,-1 1-1,0-1 0,0 1 1,0-1-1,-1 1 1,0-1-1,0 0 0,0 1 1,0-1-1,-1 1 1,1-1-1,-1 1 1,-1-1-1,-2-8 0,2 8 16,0 0-1,-1 0 0,0 0 1,0 0-1,0 0 0,0 1 1,-1-1-1,0 1 1,0 0-1,0 0 0,0 0 1,-1 1-1,1 0 0,-8-4 1,9 5 32,-1 0 0,1 1 0,-1-1 0,0 1 1,0 0-1,1 0 0,-1 0 0,0 1 0,0-1 1,0 1-1,0 0 0,0 0 0,0 1 1,0-1-1,0 1 0,0 0 0,1 0 0,-1 0 1,0 0-1,-7 4 0,4 0 43,-1 0 1,1 1-1,-1 0 0,1 0 0,1 0 1,0 1-1,0 0 0,0 1 0,0-1 1,1 1-1,1 0 0,-1 0 0,1 1 1,1-1-1,0 1 0,0 0 0,0 0 1,1 0-1,1 0 0,-2 12 0,3-13-14,-1 0 0,1 1 0,1-1 0,0 0 1,0 0-1,1 0 0,-1 1 0,2-1 0,-1-1 0,5 10 0,-4-11 8,0 0 0,1-1 1,0 1-1,0-1 0,0 0 0,0 0 1,1-1-1,-1 1 0,1-1 0,1 0 1,-1 0-1,0 0 0,12 4 0,-4-2 77,0-1 0,0-1 0,0 0 0,1-1 0,20 2 0,68-1-4810,-98-4 4223,2 1-2063,-2 2 789</inkml:trace>
</inkml:ink>
</file>

<file path=ppt/ink/ink3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24:36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11 6240,'-8'-10'2005,"7"10"-1757,0 0 1,-1 0-1,1 0 1,0 0-1,0 1 0,0-1 1,0 0-1,0 1 0,0-1 1,1 1-1,-1-1 1,0 1-1,-1 0 0,-36 35 4689,10-9-3415,-4-2-447,22-19-849,1 1 0,-1 1 0,-14 16-1,24-24-228,0 0-1,-1 1 1,1-1-1,0 0 1,0 0-1,0 1 1,0-1-1,-1 0 1,1 0-1,0 1 1,0-1-1,0 0 1,0 1-1,0-1 1,0 0-1,0 1 0,0-1 1,0 0-1,0 1 1,0-1-1,0 0 1,0 0-1,0 1 1,0-1-1,0 0 1,0 1-1,0-1 1,0 0-1,0 1 1,0-1-1,1 0 1,-1 0-1,0 1 1,0-1-1,0 0 1,1 0-1,-1 1 0,0-1 1,0 0-1,0 0 1,1 0-1,-1 0 1,0 1-1,1-1 1,-1 0-1,0 0 1,1 0-1,18 6-37,-12-4 1,70 22-505,-68-21 625,0 1-1,0 1 0,0-1 1,-1 1-1,0 1 0,11 8 0,-18-12 13,1-1-1,-1 0 0,1 1 0,-1-1 0,0 1 1,0-1-1,1 1 0,-1 0 0,0-1 1,0 1-1,-1 0 0,1 0 0,0 0 0,-1 0 1,1 0-1,-1-1 0,1 1 0,-1 0 1,0 0-1,0 0 0,0 0 0,0 0 0,0 0 1,-1 0-1,1 0 0,0 0 0,-1 0 0,-1 4 1,-2-2 105,0 1 0,0-1 1,0 0-1,0-1 0,-1 1 1,-9 5-1,8-5-90,-2 0-243,0 0 1,0 0 0,0-1-1,-1 0 1,0 0 0,0-1 0,1-1-1,-1 1 1,0-1 0,-14-1-1,-11 3-2743,32-2 2720,-1-1-624,0 1 0,-1-1 1,1 0-1,0 0 0,0 0 0,0 0 0,-5-2 1,2 1-2018</inkml:trace>
</inkml:ink>
</file>

<file path=ppt/ink/ink3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24:36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 6304,'-1'0'268,"0"-1"1,0 1-1,0 0 1,0 0 0,0 0-1,0 0 1,0 1-1,0-1 1,0 0-1,0 0 1,1 1-1,-1-1 1,0 0 0,0 1-1,0-1 1,0 1-1,1-1 1,-1 1-1,0-1 1,0 1-1,1-1 1,-1 1 0,0 0-1,1-1 1,-1 1-1,1 0 1,-1 0-1,1-1 1,-1 1-1,1 0 1,0 0-1,-1 0 1,1 0 0,0 0-1,0 0 1,0-1-1,-1 3 1,-2 7-64,-5 12 755,2-1 0,0 1 0,1 1 0,-2 26 0,5-31-606,2 1 0,0 24-1,1-20 25,0 5 98,-1-28-474,1 0 0,-1 1 1,0-1-1,1 1 1,-1-1-1,0 1 1,1-1-1,-1 0 0,0 1 1,1-1-1,-1 1 1,1-1-1,-1 0 0,1 0 1,-1 1-1,1-1 1,-1 0-1,1 0 1,-1 0-1,1 1 0,-1-1 1,1 0-1,-1 0 1,1 0-1,-1 0 0,1 0 1,-1 0-1,1 0 1,-1 0-1,1 0 1,-1 0-1,1-1 0,-1 1 1,1 0-1,-1 0 1,1 0-1,-1-1 0,1 1 1,-1 0-1,1-1 1,22-11-444,-16 6 339,1 0-1,-1 0 0,0-1 1,0 0-1,0-1 0,5-7 1,31-54-86,-18 26 150,18-25 1265,-43 68-1217,0 0 1,0 1 0,0-1-1,0 0 1,0 0-1,0 0 1,0 0-1,0 0 1,0 0-1,0 0 1,0 0-1,0 0 1,0 0-1,0 0 1,0 0-1,0 0 1,0 0 0,0 0-1,0 0 1,0 0-1,0 0 1,0 0-1,1 1 1,-1-1-1,0 0 1,0 0-1,0 0 1,0 0-1,0 0 1,0 0-1,0 0 1,0 0-1,0 0 1,0 0 0,0 0-1,0 0 1,0 0-1,0 0 1,0 0-1,0 0 1,0 0-1,0 0 1,0 0-1,0 0 1,1 0-1,-1 0 1,0 0-1,0 0 1,0 0 0,0 0-1,0 0 1,0 0-1,0 0 1,0 0-1,0 0 1,0 0-1,0 0 1,0 0-1,0 0 1,0 0-1,0 0 1,0 0-1,0-1 1,0 1-1,0 0 1,0 0 0,0 0-1,2 8 383,-1 9-57,-2-6-204,2 1 1,0-1-1,0 1 0,1-1 0,5 20 0,-5-27-214,0 1 1,0-1-1,0 0 0,0 1 0,1-1 1,-1 0-1,1-1 0,0 1 0,1 0 0,-1-1 1,1 0-1,-1 0 0,1 0 0,0 0 1,0 0-1,8 3 0,-7-3-1072,1-1 0,-1 0 0,1 0 0,0-1 0,0 0 0,0 0 0,11 1 0,2-2-1992</inkml:trace>
</inkml:ink>
</file>

<file path=ppt/ink/ink3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24:38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35 4640,'0'-1'142,"-1"0"1,1 1 0,-1-1-1,1 0 1,-1 1-1,1-1 1,0 0-1,0 0 1,-1 1-1,1-1 1,0 0 0,0 0-1,0 0 1,0 1-1,0-1 1,0 0-1,0 0 1,0 0-1,0 1 1,0-1 0,1 0-1,-1 0 1,0 1-1,0-1 1,1 0-1,-1 0 1,0 1 0,1-1-1,-1 0 1,1 1-1,-1-1 1,1 0-1,-1 1 1,1-1-1,0 1 1,-1-1 0,1 1-1,0-1 1,-1 1-1,1 0 1,0-1-1,-1 1 1,1 0 0,0-1-1,1 1 1,1-1 221,0 0 1,1 0 0,-1 1 0,0-1 0,0 1-1,1 0 1,-1 0 0,0 0 0,1 0-1,5 2 1,0 1-21,0 0 0,0 1 0,-1 0 0,1 0 0,-1 1 0,0 0 0,12 10 0,47 49 625,-58-55-839,18 19 247,25 35 0,-40-47-206,-2-1-1,0 2 0,-1-1 0,11 30 0,-10-14 137,-1 0 1,-1 1-1,5 51 1,-9-32 320,-4 85-1,-1-105-337,-2 0 1,-1 0-1,-2 0 0,-15 50 0,4-36 2,-36 67 1,-7-15-2851,57-92 2116,2-5 149,1 0 0,-1 0 0,0 0 0,1 0 0,-1 0 0,0 0 0,1 0 0,-1-1 0,0 1-1,0 0 1,0 0 0,0-1 0,0 1 0,0 0 0,0-1 0,-2 1 0,-1 0-2224</inkml:trace>
</inkml:ink>
</file>

<file path=ppt/ink/ink3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24:38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4 132 4480,'-2'-11'1744,"2"11"-1617,0-1 0,-1 1 1,1-1-1,0 1 0,0-1 1,0 1-1,-1-1 0,1 1 0,0-1 1,0 1-1,0-1 0,0 1 1,0-1-1,0 0 0,0 1 0,0-1 1,1 1-1,-1-1 0,0 1 1,0-1-1,0 1 0,1-1 0,-1 1 1,0-1-1,0 1 0,1-1 1,-1 1-1,0 0 0,1-1 0,1-2 406,0 1 1,0 0-1,-1-1 0,1 0 0,2-5 0,2-3 439,0 4-493,0 1 1,0-1-1,1 1 0,-1 0 1,1 1-1,1 0 1,-1 0-1,10-4 0,-11 6-344,0 0 0,0 1-1,1 0 1,-1 0 0,0 0-1,1 1 1,0 0 0,-1 0-1,1 1 1,0 0 0,7 0-1,-12 1-99,0-1 1,0 0-1,0 0 0,0 1 0,0-1 0,-1 1 0,1 0 0,0-1 0,0 1 0,-1 0 0,1 0 0,0 0 0,-1 0 0,1 1 1,-1-1-1,0 0 0,1 0 0,-1 1 0,0-1 0,2 3 0,-2-2 16,0 1 0,0-1 1,0 1-1,-1 0 0,1-1 0,-1 1 1,1 0-1,-1 0 0,0 0 0,0-1 0,0 1 1,-1 3-1,-1 7 142,-1-1 0,-1 1 0,0-1 0,-8 18 0,1-7 250,-18 25 0,-7 15 799,36-62-1218,-1 0 0,1 0 0,-1-1 0,1 1-1,-1 0 1,1 0 0,0 0 0,-1 0 0,1 0-1,0 0 1,0 0 0,0 0 0,0 0 0,0 0-1,0 0 1,0 0 0,0 0 0,0 0 0,0 0 0,1 0-1,-1 0 1,0 0 0,1 0 0,-1 0 0,0-1-1,1 1 1,-1 0 0,1 0 0,0 0 0,-1-1 0,1 1-1,-1 0 1,1 0 0,0-1 0,0 1 0,0-1-1,-1 1 1,1-1 0,0 1 0,0-1 0,0 1 0,0-1-1,0 0 1,0 1 0,0-1 0,0 0 0,0 0-1,0 0 1,1 0 0,7 2 22,0-2-1,0 1 1,0-2 0,11 0-1,-18 1-77,118-17-1777,-15 3-4579,-66 13 3791</inkml:trace>
</inkml:ink>
</file>

<file path=ppt/ink/ink3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25:15.34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187 1 5632,'-2'0'8303,"-3"0"-4473,-19 5-1649,9 0-1748,-1 0 0,1 1-1,-17 8 1,25-10-387,0 0 1,0 1-1,1-1 1,-1 1-1,1 0 1,0 1-1,0 0 1,-7 9-1,11-13-28,1 0 0,-1 1 0,1 0 0,0-1 0,0 1 0,0 0 0,0 0-1,0-1 1,0 1 0,1 0 0,-1 0 0,1 0 0,0 0 0,0 0 0,1 5 0,0-3 3,0-1-1,0 1 1,1-1 0,-1 1 0,1-1 0,0 0 0,1 0 0,-1 0 0,4 5 0,0-1 33,1-1 1,-1 0-1,1 0 1,1-1-1,-1 0 0,1 0 1,0-1-1,1 0 1,11 5-1,-15-8-13,0 0-1,0-1 0,0 1 0,1-1 0,-1-1 1,1 1-1,-1-1 0,1 0 0,-1 0 1,0-1-1,1 1 0,-1-1 0,1 0 1,-1-1-1,0 1 0,0-1 0,6-3 1,7-4 74,0-1 0,0-1 1,18-15-1,-27 19-95,-6 5-6,46-36 402,-45 33-296,1 1-1,-1 0 1,0-1-1,0 0 1,-1 0-1,0 0 1,5-10-1,-7 13-91,0 0-1,-1 0 1,1 0-1,-1 0 1,1-1-1,-1 1 1,0 0-1,0 0 1,0 0-1,0-1 1,0 1-1,-1 0 1,1 0-1,-1 0 1,1 0-1,-1 0 1,0 0-1,0-1 1,0 2-1,0-1 1,0 0-1,0 0 1,0 0-1,-1 0 1,1 1-1,-1-1 1,1 1-1,-1-1 1,1 1-1,-1-1 1,0 1-1,0 0 1,0 0-1,0 0 1,0 0-1,0 0 1,-4-1 0,0 0-79,0 1 0,0-1 0,-1 1 1,1 0-1,-1 0 0,1 1 0,0 0 1,-1 0-1,1 1 0,-13 2 1,12-2-755,0 1 0,0 1 0,1-1 1,-1 1-1,-12 8 0,19-11 542,-1 0 0,0 1 0,1-1-1,-1 1 1,0-1 0,1 1 0,-1-1 0,1 1 0,-1 0 0,1-1-1,-1 1 1,1 0 0,0-1 0,-1 1 0,1 0 0,0-1 0,-1 1-1,1 0 1,0 0 0,0-1 0,0 1 0,0 0 0,0 0 0,0 0-1,0 0 1,7 21-7324,-4-15 5889,5 10-1193</inkml:trace>
</inkml:ink>
</file>

<file path=ppt/ink/ink3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25:15.34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242 1 5472,'-21'3'1760,"21"-3"-1728,-1 0 0,1 0 1,0 0-1,-1 0 0,1 0 0,0 0 0,-1 0 1,1 0-1,0 0 0,-1 1 0,1-1 1,0 0-1,-1 0 0,1 0 0,0 1 1,-1-1-1,1 0 0,0 0 0,0 1 1,-1-1-1,1 1 0,-50 58 4640,-50 80 0,90-124-4231,0 0-1,1 1 1,1 0 0,-12 32 0,18-42-312,1 0 1,0 0-1,0 0 0,0 0 1,1 0-1,-1 1 0,2 11 1,0-14-35,0 0 0,0 0 0,0-1 0,1 1 0,-1 0 0,1 0 1,0-1-1,0 1 0,0-1 0,0 1 0,0-1 0,1 0 0,4 4 0,-2-3 11,0 1 0,1-1 0,-1 0 0,1-1-1,0 1 1,1-1 0,-1-1 0,0 1 0,1-1-1,-1 0 1,1 0 0,0-1 0,0 0 0,0 0-1,-1-1 1,1 1 0,9-2 0,-10 0-24,0 1 1,0-1-1,0-1 1,0 1-1,0-1 1,0 0-1,-1-1 1,1 1-1,-1-1 1,0 0-1,1 0 1,-1-1-1,-1 1 1,1-1 0,0 0-1,-1-1 1,0 1-1,0-1 1,0 0-1,3-5 1,-3 0 4,1 1 1,-2 0 0,1-1 0,-1 0 0,-1 0 0,0 0 0,0 0 0,-1 0 0,0-17-1,-1 10-118,-1 0-1,-1 1 0,-1-1 0,0 0 0,-6-19 1,7 32-74,1 0 0,-1 1 1,0-1-1,1 1 0,-2-1 1,1 1-1,0 0 0,-1-1 1,1 1-1,-1 1 0,0-1 1,0 0-1,0 1 0,0-1 1,-6-3-1,7 6 9,1 0 0,0-1 0,0 1 0,0 0-1,0 0 1,0 0 0,0-1 0,0 1 0,-1 0 0,1 1 0,0-1 0,0 0 0,0 0 0,0 0 0,0 1 0,0-1-1,0 0 1,0 1 0,0-1 0,0 1 0,0-1 0,0 1 0,0 0 0,0-1 0,0 1 0,0 0 0,0 0-1,1 0 1,-2 1 0,-1 2-458,1-1 0,0 0-1,0 1 1,0 0 0,0-1 0,-1 7-1,-2 14-1348</inkml:trace>
</inkml:ink>
</file>

<file path=ppt/ink/ink3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25:15.34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48 1 12800,'-9'3'5791,"4"18"-5023,0-8 896,5-1-1056,-9 5 768,4 1-832,-4-2-416,9 5-96,-5-7-288,10 1 160,-5-2-1920,4 1 1088,6-7-5215</inkml:trace>
</inkml:ink>
</file>

<file path=ppt/ink/ink3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25:15.34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448 11 9056,'-12'-5'3117,"11"4"-2879,0 0 0,0 1 0,0-1 0,0 1 0,0-1 0,0 1 0,0 0 0,0-1 0,0 1 0,0 0 0,0 0 0,0 0 0,0 0 0,0 0 0,0 0 0,0 0 0,0 0 0,0 0 0,0 0 0,0 1 0,0-1 0,-1 1 0,-3 0 133,-109 40 3664,84-28-3357,-39 25 1,57-31-518,0 1-1,1 1 0,0 0 1,1 1-1,0 0 0,-11 14 1,7-4-108,1 0 1,1 1 0,1 1-1,1 0 1,1 1 0,0 0-1,2 0 1,1 1 0,1-1-1,1 1 1,0 1 0,2-1-1,1 0 1,2 1 0,2 28-1,-1-40 45,1-1 0,0 0 0,0 0-1,1 0 1,0 0 0,1 0 0,1-1-1,12 20 1,-14-26-49,0 1 0,0-1 0,1 0-1,-1-1 1,1 1 0,1-1 0,10 7 0,-12-9-17,0 1 0,0-2 1,0 1-1,1 0 0,-1-1 1,0 0-1,1 0 0,-1 0 1,1-1-1,0 0 0,-1 1 1,8-2-1,-9 1-34,0-1 0,0 1-1,0-1 1,0 0 0,-1 0 0,1 0 0,0 0 0,0-1 0,0 1-1,-1-1 1,1 0 0,-1 1 0,1-1 0,-1 0 0,3-3 0,-1-1-15,0 1 1,0-1-1,0 0 1,-1 0-1,4-8 1,-5 8 23,0 0 0,-1 0 0,1 0 0,-1 0 0,0 0 0,-1 0 0,0 0 0,0 0 0,0-1 0,0 1 0,-3-11 0,3 15-53,-1-1 0,0 0-1,1 1 1,-1-1 0,0 0-1,0 1 1,0-1 0,-1 1-1,1 0 1,-1-1 0,1 1-1,-1 0 1,0 0 0,0 0-1,0 0 1,0 0 0,0 0 0,0 1-1,0-1 1,-1 1 0,1-1-1,-1 1 1,1 0 0,-1 0-1,1 0 1,-1 0 0,0 0-1,-4 0 1,2 1-267,0-1-1,0 1 1,0 1 0,0-1-1,0 1 1,0 0 0,0 0-1,1 0 1,-1 0 0,0 1-1,-8 4 1,-4 10-1074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04:44.93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 62 5568,'0'-1'155,"-1"-2"268,0 0 0,0 0-1,1 0 1,-1 0 0,0-6-1,2 8-324,-1 0 1,0 0-1,0 0 0,0 0 0,0 1 1,1-1-1,-1 0 0,0 0 0,1 0 1,-1 1-1,1-1 0,-1 0 0,1 1 1,-1-1-1,1 0 0,0 1 0,-1-1 1,1 1-1,0-1 0,-1 1 0,1-1 0,0 1 1,-1-1-1,1 1 0,0 0 0,1-1 1,9-3 338,-1 0 1,1 1 0,0 1 0,0 0 0,1 0 0,-1 1-1,0 0 1,0 1 0,1 0 0,14 3 0,-12-1-167,-1 0 1,0 1-1,0 1 1,0 0 0,0 1-1,-1 0 1,1 1 0,20 13-1,-27-14-170,0 0 0,1 0 0,-2 0 0,1 1 0,-1-1 0,0 1-1,0 1 1,0-1 0,-1 1 0,0 0 0,0 0 0,-1 0 0,0 0 0,0 0 0,-1 1 0,3 11-1,-4-9 13,0 1 0,0-1 0,-1 1-1,0-1 1,-1 1 0,0 0 0,-1-1-1,0 1 1,0-1 0,-1 0-1,-1 0 1,1 0 0,-2 0 0,1-1-1,-2 0 1,1 1 0,-1-2 0,0 1-1,-1-1 1,-14 14 0,10-11-159,-1-2 0,0 0 0,0 0 0,-1-1 1,0 0-1,0-1 0,-1-1 0,0 0 0,0-1 0,-1 0 1,1-2-1,-1 1 0,0-2 0,-17 2 0,-25-1-4130,44-4 1612,12 0 2385,1 1-1,0 0 1,-1 0-1,1 0 1,0 0-1,0 0 1,-1 0-1,1 0 1,0-1-1,-1 1 1,1 0-1,0 0 1,0 0 0,0-1-1,-1 1 1,1 0-1,0 0 1,0-1-1,0 1 1,-1 0-1,1 0 1,0-1-1,0 1 1,0 0-1,0-1 1,0 1 0,0 0-1,0-1 1,0 1-1,0-1 1,3-6-3325</inkml:trace>
</inkml:ink>
</file>

<file path=ppt/ink/ink3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25:15.35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615 10 5728,'1'0'150,"-1"0"0,0 0 0,0-1 0,1 1 0,-1 0 0,0 0 0,0-1 0,1 1 0,-1 0 0,0 0 0,0-1 0,0 1 0,1 0-1,-1-1 1,0 1 0,0 0 0,0-1 0,0 1 0,0 0 0,0-1 0,0 1 0,0 0 0,0-1 0,0 1-88,0 0 1,0-1-1,0 1 0,0 0 0,0 0 0,0 0 1,0 0-1,0 0 0,0 0 0,0 0 0,0 0 1,0-1-1,0 1 0,0 0 0,-1 0 0,1 0 1,0 0-1,0 0 0,0 0 0,0 0 0,0 0 1,0 0-1,0 0 0,0 0 0,0 0 0,-1 0 1,1 0-1,0 0 0,0 0 0,0 0 0,0 0 1,0 0-1,0 0 0,0 0 0,-1 0 0,1 0 1,0 0-1,0 0 0,0 0 0,0 0 0,0 0 1,0 0-1,0 0 0,0 0 0,-1 0 0,1 0 1,0 0-1,0 0 0,0 0 0,0 0 0,0 1 1,0-1-1,0 0 0,0 0 0,0 0 0,0 0 1,0 0-1,-1 0 0,-16 10 5783,-148 110-1120,93-62-4363,3 3-1,2 4 0,-83 104 1,107-111-1717,17-19-3557,21-33 1875,15-7-5376</inkml:trace>
</inkml:ink>
</file>

<file path=ppt/ink/ink3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25:15.35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30 13 5568,'-20'-6'1786,"11"0"5041,9 7-6541,0-1-1,0 1 1,0-1 0,1 1-1,-1-1 1,0 1 0,0-1-1,1 1 1,-1-1-1,0 1 1,1-1 0,-1 1-1,0-1 1,1 1 0,0 0-1,1 1 66,1 0 0,-1 0 0,0 0 0,0 1 0,0-1 0,0 1 0,0 0 0,1 2 0,6 9 608,21 23 472,20 26-329,16 37-154,23 35-397,-63-100-405,53 56 1,39 21-456,-99-98-1676,-18-13 1725,0-1 1,0 0-1,0 1 1,0-1-1,0 0 1,0 0-1,0 1 1,0-1-1,0 0 1,0 0-1,0 0 1,0-1-1,0 1 1,0 0-1,0 0 1,1 0-1,0-1 1,12-3-1923</inkml:trace>
</inkml:ink>
</file>

<file path=ppt/ink/ink3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25:15.35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43 17 7552,'14'-17'11386,"-9"52"-7482,-22 171-365,2-74-3025,12-50-396,2-37 26,-10 63-1,8-76-198,3-26-425,0-1 0,0 0 1,-1 0-1,0 0 0,0 1 1,0-1-1,-1 0 0,-2 7 0,2-10-1360,8-5-3215</inkml:trace>
</inkml:ink>
</file>

<file path=ppt/ink/ink3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25:15.35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97 34 8480,'-8'-14'2730,"7"14"-2680,1 0-1,0-1 0,0 1 0,0 0 1,-1 0-1,1 0 0,0 0 1,0 0-1,-1 0 0,1 0 0,0 0 1,0-1-1,-1 1 0,1 0 0,0 0 1,0 0-1,-1 0 0,1 0 1,0 0-1,0 0 0,-1 1 0,1-1 1,0 0-1,0 0 0,-1 0 1,1 0-1,0 0 0,0 0 0,0 0 1,-1 0-1,1 1 0,0-1 0,0 0 1,0 0-1,-1 1 0,-6 5 1697,-14 28 1195,14-25-2556,1 0 0,1 1 1,0-1-1,0 1 0,1 0 0,-4 14 0,4-10-207,2 0 0,0 1 0,0-1 0,1 1 0,1-1 0,0 1 0,1-1 0,1 0 0,6 26 0,-6-31-68,1 0-1,1 0 1,-1 0 0,1-1 0,1 1-1,0-1 1,0 0 0,1 0 0,-1 0 0,2-1-1,-1 0 1,1 0 0,0-1 0,1 0-1,15 10 1,-19-13-59,1 0 1,0-1-1,0 0 0,0 1 0,0-2 0,1 1 0,-1-1 0,0 0 1,1 0-1,-1 0 0,1-1 0,-1 1 0,1-1 0,-1-1 1,1 1-1,-1-1 0,1 0 0,-1 0 0,0-1 0,1 1 0,5-4 1,-3 0-29,-1 0 0,0 0 0,0-1 0,0 0 0,0 0 0,7-11 0,33-45 61,-46 60-83,12-17 57,-1 0 1,0-1-1,-2 0 1,12-33-1,-15 32 86,-1-1 0,-1 1 0,3-31 0,-8 50-137,1-4 14,-1 0-1,0 0 0,0 0 0,-2-9 0,2 13-32,-1 0-1,0-1 1,1 1 0,-1 0-1,0 0 1,0 0 0,-1 0 0,1 0-1,0 0 1,-1 0 0,1 0-1,-1 1 1,1-1 0,-1 1-1,0-1 1,-2-1 0,-1 0-74,0 1 1,0-1-1,0 1 0,0 1 0,-1-1 1,1 1-1,0 0 0,-1 0 1,1 0-1,-1 1 0,-6 0 1,-8 1-372,-38 6 1,22 1-1526,-47 16 1,67-18 696,10-5 536,1 1 0,0 0 0,0 0 1,0 0-1,0 1 0,0 0 0,0 0 1,1 0-1,-7 6 0,-5 11-2552</inkml:trace>
</inkml:ink>
</file>

<file path=ppt/ink/ink3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25:15.35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18 3 5888,'-18'7'17127,"18"-7"-17041,11 3 1574,20-1-1174,111-9 787,-67 2-839,-58 4-370,-3 0 4,1 1-1,17 1 1,-5 0-348,-19-1-6603,1 7 1193</inkml:trace>
</inkml:ink>
</file>

<file path=ppt/ink/ink3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25:15.35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16 2 10464,'1'-1'4903,"1"5"-2827,2 7-629,-2-2-687,-2 0-1,1 0 1,-2 11 0,1 10 89,3 45 540,-12 142 1,2-169-1273,4-28-1312,-3 37 1,4-47-1330,1-5-124,17-10-6345</inkml:trace>
</inkml:ink>
</file>

<file path=ppt/ink/ink3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25:15.35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24 18 5824,'-23'-10'9642,"34"7"-8186,-1 1-939,0 1 0,0 0-1,0 0 1,1 1 0,13 2-1,11 0 139,-26-2-503,-1 1 1,1-1-1,-1 2 0,1-1 1,-1 1-1,14 6 1,-20-8-104,0 1 1,0 0-1,0 0 0,1 0 1,-1 0-1,0 0 1,-1 1-1,1-1 0,0 0 1,0 1-1,-1 0 1,1-1-1,0 1 0,-1 0 1,0 0-1,1 0 1,-1 0-1,0 0 0,0 0 1,0 0-1,0 0 1,-1 0-1,1 1 1,0-1-1,-1 0 0,0 0 1,1 1-1,-1-1 1,0 4-1,-2 1 79,1 1 0,-1 0 0,0 0 0,-1-1 1,0 1-1,0-1 0,-6 10 0,-5 4 27,-16 21 0,20-30-196,0 2 0,0-1 0,2 1 0,-14 29 1,21-41 32,1 0 1,-1 1-1,1-1 0,0 0 1,-1 0-1,1 0 1,0 0-1,0 1 1,0-1-1,1 0 1,-1 0-1,0 0 1,1 0-1,0 1 1,-1-1-1,1 0 0,0 0 1,0 0-1,0 0 1,0-1-1,2 3 1,3 3-47,0 0 1,0 0-1,14 10 0,-6-5 83,22 19 87,20 20-28,-49-43 119,-1-1 1,0 1 0,0 0 0,0 0-1,6 13 1,-12-20-152,1 0 0,-1 0 0,1 1-1,-1-1 1,1 0 0,-1 0 0,0 0 0,1 1-1,-1-1 1,0 0 0,0 0 0,0 1 0,0-1-1,0 0 1,0 1 0,-1-1 0,1 0 0,0 0-1,-1 0 1,1 1 0,0-1 0,-2 2 0,1-1-10,-1-1 1,1 1 0,-1-1-1,0 1 1,1-1 0,-1 0 0,0 0-1,0 0 1,1 0 0,-1 0 0,0 0-1,-3 1 1,-7 1-250,1-1 0,0 0 0,-23 0 0,27-1-161,-37 0-2302,-7 1-5969,31 1 5158</inkml:trace>
</inkml:ink>
</file>

<file path=ppt/ink/ink3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25:15.35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284 70 2816,'1'-2'106,"1"-2"865,0 1 0,0 0-1,1-1 1,-1 1 0,5-4-1,-6 6-812,-1 1 0,1-1 0,-1 1-1,1-1 1,-1 1 0,0-1-1,1 1 1,-1-1 0,1 0-1,-1 1 1,0-1 0,0 0 0,1 1-1,-1-1 1,0 0 0,0 1-1,0-1 1,0 0 0,0 0 0,0 1-1,0-1 1,0 0 0,0 1-1,0-1 1,0 0 0,0 1-1,-1-1 1,1 0 0,0 1 0,0-1-1,-1 0 1,1 1 0,0-1-1,-1 1 1,1-1 0,-1 0 0,0 0-1,-1-1 112,1 1 0,-1-1 0,1 1 0,-1-1 0,0 1 0,1 0 0,-1 0 0,0-1 0,0 1 0,0 1 0,-2-2 0,-2 1 11,1 0-1,-1 1 0,1-1 0,0 1 0,-1 1 0,1-1 0,-1 1 0,-7 1 0,-39 14 1177,42-12-1287,0 1 0,0 0 0,1 1-1,-1 0 1,1 0 0,1 1-1,-1 0 1,1 0 0,0 1 0,1 0-1,-10 13 1,10-10-24,0 0 1,0 1-1,1 0 0,0 0 0,1 0 1,1 1-1,0 0 0,0-1 0,-1 16 1,4-23-71,1 1 0,-1-1 1,1 1-1,0-1 1,1 1-1,-1 0 1,1-1-1,0 1 1,0-1-1,1 0 1,0 1-1,0-1 0,0 0 1,1 0-1,-1 0 1,1 0-1,0-1 1,1 1-1,-1-1 1,1 0-1,0 0 1,0 0-1,0 0 0,0-1 1,1 1-1,8 4 1,4-1 59,0-1 1,0 0-1,1-1 1,0-1-1,29 3 0,-20-5-26,0-1 0,0-1 0,32-5 0,-2-5-1166,-52 9 195,1-1-1,0 0 1,0 0-1,-1 0 0,1-1 1,-1 0-1,7-5 1,-3 3-1160</inkml:trace>
</inkml:ink>
</file>

<file path=ppt/ink/ink3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25:15.35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40 1 9632,'0'0'168,"0"0"1,0 0-1,-1 0 0,1 0 1,0 0-1,0 0 1,-1 0-1,1 1 0,0-1 1,0 0-1,-1 0 1,1 0-1,0 0 0,0 1 1,0-1-1,-1 0 1,1 0-1,0 0 1,0 1-1,0-1 0,0 0 1,0 0-1,-1 1 1,1-1-1,0 0 0,0 0 1,0 1-1,0-1 1,0 0-1,0 0 0,0 1 1,0-1-1,0 1 1,0 14 1368,0-6-571,1 38 992,0 1-552,-3 0 0,-8 58 0,-12 38-94,20-124-645,5-23-607,5-9-403,5-10 45,39-77 110,-38 67 279,1 0 0,2 0-1,37-52 1,-52 81-26,0 1 1,0-1 0,1 1-1,-1-1 1,1 1-1,-1 0 1,1 0-1,0 1 1,0-1-1,4-2 1,-6 4-39,1 0 1,-1-1 0,0 1-1,0 0 1,1 0-1,-1 0 1,0 0-1,1 0 1,-1 0-1,0 0 1,0 0-1,1 1 1,-1-1 0,0 1-1,0-1 1,1 0-1,-1 1 1,0 0-1,0-1 1,0 1-1,0 0 1,0 0 0,0-1-1,0 1 1,0 0-1,0 0 1,0 0-1,0 2 1,2 1 43,0 1-1,0 0 1,-1 0 0,1 0 0,-1 0 0,-1 0-1,1 1 1,-1-1 0,0 0 0,0 1 0,0 9 0,-1 9 194,-3 33 1,2-40-175,-5 17 152,4-26-185,1 0 0,-1 0 0,1 10-1,1-17-65,0 0-1,0 0 1,0 0-1,0 0 1,0 0-1,1 0 1,-1 0-1,0 0 1,0-1-1,1 1 1,-1 0-1,0 0 1,1 0-1,-1 0 0,1-1 1,-1 1-1,1 0 1,-1 0-1,1-1 1,0 1-1,-1 0 1,1-1-1,0 1 1,0-1-1,-1 1 1,1-1-1,0 1 1,0-1-1,0 0 0,0 1 1,0-1-1,0 0 1,-1 1-1,1-1 1,0 0-1,0 0 1,0 0-1,0 0 1,0 0-1,0 0 1,0 0-1,0-1 1,0 1-1,1 0 0,15-7-234,0 0-1,-1-1 0,27-16 1,42-37-302,18-12 721,-100 71-123,1 0 1,0 1-1,-1-1 0,1 1 1,0 0-1,0 0 1,0 0-1,0 0 1,5 0-1,-7 1-10,0 0 0,0 0-1,1 0 1,-1 1-1,0-1 1,0 0 0,0 1-1,0 0 1,0-1-1,0 1 1,0 0 0,-1 0-1,1 0 1,0 0-1,0 0 1,-1 1-1,1-1 1,0 0 0,-1 1-1,2 1 1,1 4 120,1 0 1,-2 0-1,1 1 1,-1-1-1,0 1 0,0 0 1,1 8-1,10 60 412,-14-72-559,10 109-1264,-9-99-763,-2-8-257</inkml:trace>
</inkml:ink>
</file>

<file path=ppt/ink/ink3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24:45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350 3 3136,'-5'-2'9877,"0"8"-10085,-19 20 1706,0 0 1,-40 31-1,38-36-1075,2 1 0,0 1 0,-22 30-1,32-34-220,1 2 0,1 0 0,1 0 0,0 1 0,2 1 0,1-1 0,1 2 0,1-1 0,0 1 0,2-1 0,-2 48 0,6-48-119,0 0 0,2 0 0,0 0 0,2 0 1,0 0-1,2 0 0,0-1 0,2 0 0,0-1 0,2 1 0,0-2 0,20 30 0,-10-23-3,2-1 0,1-1 0,30 25 0,-32-32-1062,-5-7-2841,-10-7 2229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04:45.90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222 19 5632,'-1'-15'2847,"0"12"-200,-1 10-24,-7 16-1655,-2 0 0,0-1 1,-1 0-1,-19 27 0,7-12-444,-24 30-141,30-44-233,1 2-1,-14 27 1,30-51-117,1 0-192,-1 0 0,0 0 1,1 0-1,0 0 0,-1 1 0,1-1 1,-1 0-1,1 0 0,0 0 1,0 1-1,0-1 0,0 0 1,0 0-1,0 0 0,0 3 0,4 8-1408</inkml:trace>
</inkml:ink>
</file>

<file path=ppt/ink/ink3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24:46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5728,'-3'2'6243,"3"-1"-6101,0 8 3147,4 21-1776,-1-8-461,-1 9-207,-2 0 0,-5 32 0,1 22-334,5 30-143,-3 130-80,1-149-1186,1-84-3124</inkml:trace>
</inkml:ink>
</file>

<file path=ppt/ink/ink3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24:46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7 4576,'-6'1'1380,"6"-3"-886,5-3 3237,-10 11-2576,1 0 1,0 0-1,0 1 0,-5 9 1,-8 15 123,-14 13 134,13-20-789,-20 38 0,-5 28-293,42-89-282,0 1 0,1 0 0,-1 0 0,1 0 1,-1 1-1,1-1 0,0 0 0,0 0 0,0 0 0,0 0 1,0 0-1,0 0 0,0 0 0,1 0 0,-1 0 0,1 0 1,0 0-1,0 0 0,-1 0 0,1 0 0,0 0 1,1 0-1,-1-1 0,0 1 0,0 0 0,1-1 0,-1 1 1,1-1-1,-1 0 0,1 1 0,0-1 0,-1 0 0,1 0 1,0 0-1,0 0 0,0 0 0,0-1 0,0 1 0,0 0 1,0-1-1,0 0 0,0 1 0,0-1 0,0 0 0,0 0 1,0 0-1,1 0 0,-1 0 0,3-2 0,39-9 382,58-11-160,-89 20-575,0 1 1,1 0-1,-1 1 0,0 1 1,25 3-1,-11 3-2169,8 0-2815,-10-5-2278,-7-2 3726</inkml:trace>
</inkml:ink>
</file>

<file path=ppt/ink/ink3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26:09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80 2496,'1'0'66,"-1"-1"0,1 1 0,-1-1 0,1 1 0,-1-1 0,1 1 1,-1-1-1,1 1 0,-1-1 0,1 0 0,-1 1 0,0-1 0,1 1 0,-1-1 0,0 0 0,0 1 0,0-1 0,1 0 1,-1-1-1,0 2-12,0-1 0,0 1 0,0-1 0,0 0 1,1 1-1,-1-1 0,0 1 0,0-1 0,1 1 0,-1-1 1,0 1-1,1-1 0,-1 1 0,0-1 0,1 1 0,-1-1 1,1 1-1,-1 0 0,1-1 0,0 0 78,0 1 0,0-1 0,-1 1 0,1-1 0,0 1 0,0-1 0,-1 0 0,1 1 0,0-1 1,-1 0-1,1 0 0,-1 1 0,1-1 0,-1 0 0,1 0 0,-1 0 0,1 0 0,-1 0 0,0 0 0,0 0 0,1 0 0,-1 0 0,0 1 0,0-1 0,0 0 0,0 0 0,0 0 0,0 0 0,0 0 0,-1 0 0,1 0 0,0 0 0,0 0 0,-1 0 0,1 0 0,-1-1 0,0-6 856,1 7-953,0 1-1,0-1 1,0 1-1,0 0 1,0-1-1,0 1 1,0-1-1,0 1 1,0-1-1,-1 1 1,1-1-1,0 1 1,0-1-1,0 1 1,0 0-1,-1-1 1,1 1-1,0-1 1,0 1-1,-1 0 1,1-1-1,0 1 1,-1 0-1,1-1 1,0 1-1,-1 0 1,1 0-1,-1-1 1,1 1-1,0 0 1,-1 0-1,1 0 1,-1-1-1,1 1 0,-1 0 1,1 0-1,-1 0 1,-2-1 16,0 1 1,0-1-1,1 0 1,-1 1-1,0 0 1,0 0-1,0 0 1,0 0-1,1 0 1,-1 1-1,0-1 1,0 1-1,0 0 1,1-1-1,-1 1 1,-4 3-1,3-1-42,-1 0-1,1 0 0,0 1 0,0-1 0,1 1 1,-1 0-1,1 0 0,-4 6 0,-7 11 40,0-2 88,-22 41 0,20-24-88,-16 45-1,29-70-1,0 0 0,0 1 0,1 0-1,0 0 1,1 0 0,1 0-1,0 0 1,2 17 0,-2-26 26,1 1-1,0-1 1,0 1-1,1-1 1,-1 1 0,1-1-1,-1 0 1,1 0-1,0 0 1,0 0 0,1 0-1,3 4 1,-4-6-11,-1 1-1,1-1 1,-1 0 0,1 0 0,-1 0 0,1 0-1,0 0 1,0 0 0,-1-1 0,1 1 0,0 0-1,0-1 1,0 1 0,0-1 0,0 0 0,0 0 0,0 0-1,0 0 1,0 0 0,0 0 0,0 0 0,-1-1-1,1 1 1,0-1 0,2 0 0,1-2 2,0 1-1,-1-1 1,1 0 0,-1 0-1,0 0 1,0-1 0,-1 1 0,1-1-1,-1 0 1,1 0 0,-1-1-1,0 1 1,-1-1 0,3-5 0,2-3-47,-2-1 1,1 0 0,4-24 0,-1-9-250,-3 0 0,2-48 0,-8 121 401,9 48 0,-5-27-47,-3-34-71,0 0-1,1 0 1,4 17 0,1 4 30,-6-27-139,0 0 0,1-1 1,0 1-1,0-1 1,3 8-1,-3-9-152,1 3-3220,1-3 1399</inkml:trace>
</inkml:ink>
</file>

<file path=ppt/ink/ink3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26:10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27 3392,'-12'-14'1088,"12"13"-1070,0 1-1,0 0 1,0 0 0,-1 0-1,1 0 1,0-1 0,0 1 0,0 0-1,0 0 1,0 0 0,0-1-1,0 1 1,0 0 0,0 0-1,0 0 1,0 0 0,0-1 0,0 1-1,0 0 1,0 0 0,0 0-1,0-1 1,0 1 0,0 0 0,0 0-1,0 0 1,1 0 0,-1-1-1,0 1 1,0 0 0,0 0-1,0 0 1,0 0 0,0 0 0,1-1-1,-1 1 1,0 0 0,0 0-1,0 0 1,0 0 0,1-1 173,0-3 1073,-1 8-309,0-3-150,0 1-266,7 19 591,-3-2-528,-2 0-1,0 1 0,-1 0 0,-2 23 0,0-7-71,-2 36 181,0-42-363,3 36 1,0-40-125,0-11 111,1-12 128,0-3 307,40-110 190,-23 59-1045,27-53-1,-42 97-12,1-1 0,0 2 0,0-1-1,1 0 1,0 1 0,7-7-1,-12 13 93,0-1-1,0 1 0,1 0 1,-1-1-1,0 1 0,1 0 1,-1-1-1,0 1 0,1 0 1,-1 0-1,1-1 0,-1 1 1,0 0-1,1 0 0,-1 0 1,1-1-1,-1 1 0,1 0 1,-1 0-1,0 0 0,1 0 1,-1 0-1,1 0 0,-1 0 1,1 0-1,-1 0 0,1 0 1,-1 0-1,0 1 0,1-1 1,-1 0-1,1 0 0,-1 0 1,1 1-1,-1-1 0,0 0 1,1 0-1,-1 1 0,0-1 1,1 0-1,-1 1 0,0-1 1,1 0-1,-1 1 0,0-1 1,0 0-1,1 1 0,-1-1 1,0 1-1,0-1 0,0 0 1,1 1-1,0 3 30,0 0-1,0 0 1,0-1 0,1 9-1,-1 17 90,-1 0 0,-2 0 0,-1 0 0,-12 55 0,14-79-18,0 0-1,0-1 0,0 1 0,1 0 0,0 0 0,0 0 0,0 0 0,2 8 0,-2-13-80,0 0-1,0 0 1,0 0 0,0 0 0,0 0 0,0 1 0,1-1 0,-1 0-1,0 0 1,0 0 0,0 0 0,0 0 0,0 0 0,0 0 0,1 0-1,-1 0 1,0 0 0,0 0 0,0 0 0,0 0 0,1 0 0,-1 0-1,0 0 1,0 0 0,0 0 0,0 0 0,1 0 0,-1 0 0,0 0-1,0 0 1,0 0 0,0 0 0,0 0 0,1 0 0,-1 0 0,0 0-1,0 0 1,0-1 0,0 1 0,0 0 0,0 0 0,1 0 0,4-5 58,10-17 320,22-40 0,-9 12-416,-17 31-50,-7 11-3,0 1 1,1 0 0,-1 0 0,1 1-1,0-1 1,1 1 0,6-6 0,-11 12 64,-1-1-1,1 1 1,-1 0 0,1 0 0,-1 0 0,0 0 0,1 0 0,-1 0 0,1 0-1,-1 0 1,1 0 0,-1 0 0,1 0 0,-1 0 0,1 0 0,-1 0-1,1 0 1,-1 1 0,0-1 0,1 0 0,-1 0 0,1 1 0,-1-1-1,0 0 1,1 0 0,-1 1 0,0-1 0,1 0 0,-1 1 0,0-1-1,1 0 1,-1 1 0,0-1 0,0 1 0,1-1 0,-1 1 0,8 17-184,-6-2 273,0-1 0,-1 1 1,-1 0-1,0 0 0,-2-1 0,-4 28 0,1-19 172,-13 40 0,15-50-114,-1-1-716,-3-10-5876,10-3 4613</inkml:trace>
</inkml:ink>
</file>

<file path=ppt/ink/ink3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26:10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18 1472,'1'-2'104,"0"1"0,0 0 0,0-1-1,0 1 1,1 0 0,-1 0 0,0 0 0,1 0 0,-1 0 0,0 0-1,1 1 1,-1-1 0,1 0 0,-1 1 0,1-1 0,0 1 0,-1 0-1,3-1 1,3 3 2027,-1 2 3012,-5 4-5137,-2 9 885,-1 1-1,-1-1 1,-10 33-1,-3 24-79,14-62-723,-5 63 257,7-68-235,0 0 0,1 0 0,0 0 0,0 1 1,0-1-1,1 0 0,0 0 0,3 7 0,-5-13-78,1 0 0,-1 0 0,0 0 0,1-1 0,-1 1 1,0 0-1,1 0 0,-1-1 0,1 1 0,-1 0 0,1-1 0,-1 1 0,1-1 0,0 1 0,-1-1 0,1 1 0,0-1 0,-1 1 0,1-1 0,0 1 0,0-1 0,-1 0 1,1 0-1,0 1 0,0-1 0,0 0 0,0 0 0,1 0 0,-1 0 18,1-1 0,-1 1 0,1-1 0,-1 0 0,0 0 0,1 1 0,-1-1 0,0 0 0,0 0 0,1 0 0,-1 0 0,0-1 0,0 1 0,1-1 0,4-8 129,1 1 0,-1-1-1,4-12 1,-8 20-179,6-18 28,-1 0 0,-1 0-1,8-40 1,2-9-918,-23 122 709,8-33 345,0 0 0,1 1 0,0-1 0,2 0 0,1-1 0,0 1 0,16 37 0,-20-54-127,1-1 0,-1 1 0,1 0 0,0-1 0,-1 1 0,1-1 0,0 0 0,1 1 0,-1-1 0,0 0 0,4 2 0,-5-3-196,1 0 1,-1-1-1,1 1 0,0 0 0,-1-1 1,1 1-1,0-1 0,-1 1 0,1-1 1,0 0-1,0 0 0,-1 0 0,1 0 1,0 0-1,0 0 0,0 0 0,-1-1 1,1 1-1,2-1 0,15-4-1787</inkml:trace>
</inkml:ink>
</file>

<file path=ppt/ink/ink3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26:11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31 2912,'0'-1'157,"-1"0"61,1-1 0,-1 0 1,1 1-1,0-1 0,-1 1 0,1-1 0,0 0 1,0 1-1,0-1 0,0 0 0,0 1 0,0-1 1,1 0-1,-1 1 0,1-1 0,0-1 0,4 8 921,0 0-1,0 1 0,7 9 0,7 10-512,208 216 1379,-226-240-1994,17 17 165,-1 1 0,0 1 0,-2 0 0,0 1 0,-2 1 0,0 0 0,-2 1 0,0 0 0,-1 1 0,-2 0 0,9 38 0,-11-29 146,-1 1 1,-2 0-1,-1 0 0,-5 63 1,0-69-176,-1 0-1,-2-1 1,-1 0 0,0 0 0,-2 0 0,-17 35 0,20-52-274,1 1 0,-2-1 0,1 1 0,-1-2 0,-1 1 0,0-1 0,0 0 0,-1-1 0,0 0 0,-17 12-1,1-3-911</inkml:trace>
</inkml:ink>
</file>

<file path=ppt/ink/ink3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26:11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8 3136,'0'0'90,"0"0"1,0 0-1,1 0 1,-1 0-1,0 0 1,0 0-1,1 0 1,-1-1-1,0 1 0,0 0 1,1 0-1,-1 0 1,0 0-1,0-1 1,1 1-1,-1 0 1,0 0-1,0 0 1,0-1-1,0 1 1,0 0-1,1 0 0,-1-1 1,0 1-1,0 0 1,0 0-1,0-1 1,0 1-1,0 0 1,0-1-1,0 1 1,0 0-1,0 0 1,0-1-1,0 1 0,-1 0 20,1 1 0,-1-1 0,1 1 0,0-1 0,-1 1 0,1-1 0,-1 1 0,1 0 0,0-1 0,-1 1 0,1 0 0,0-1 0,0 1 0,-1 0 0,1-1 0,0 1 0,0 0 0,0 0 0,0 1 0,-3 14 730,-1 1 0,-1-1 0,-13 28 0,5-11-190,-22 61 817,3 1 0,-30 161-1,51-187-944,-1 75 1,11-111-329,2 1 0,1-1 1,2 0-1,12 48 0,-12-66-40,1 1-1,0-1 1,15 27-1,-16-35-295,0-1 0,0 0 0,0 0 0,1 0 0,0-1-1,0 1 1,0-1 0,1 0 0,0-1 0,10 8 0,4-3-1032</inkml:trace>
</inkml:ink>
</file>

<file path=ppt/ink/ink3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26:12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0 3488,'-1'3'8181,"-1"5"-4144,-11 44-3162,11-36-693,0 0 0,1 0 1,1-1-1,2 17 0,-1 11 80,-1 239 1215,0-267-1431,0-1-1,-1 0 0,-1 1 1,0-1-1,-7 19 0,7-24 105,2-9-211,0 0 0,0 1 1,0-1-1,0 1 0,0-1 0,0 0 0,0 1 1,0-1-1,0 0 0,0 1 0,0-1 1,0 0-1,0 1 0,-1-1 0,1 0 1,0 1-1,0-1 0,0 0 0,0 0 1,-1 1-1,1-1 0,0 0 0,0 1 1,-1-1-1,1 0 0,0 0 0,0 0 1,-1 1-1,1-1 0,0 0 0,-1 0 1,1 0-1,0 0 0,-1 0 0,1 1 1,0-1-1,-1 0 0,1 0 0,0 0 0,-1 0 1,1 0-1,0 0 0,-1 0 0,1 0 1,0 0-1,-1 0 0,1 0 0,0-1 1,-1 1-1,0 0 0,5-12-7412,5 2 4184</inkml:trace>
</inkml:ink>
</file>

<file path=ppt/ink/ink3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26:13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0 5728,'-6'0'2592,"6"16"-2240,-3-7 2048,3 3-1376,-5 5 992,-1-1-1152,-2 2 288,8-1-673,-6-5-191,12 1-192,-6-5 192,0 5 352,0-17-1600</inkml:trace>
</inkml:ink>
</file>

<file path=ppt/ink/ink3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26:13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404 13 3648,'-8'-2'1173,"7"1"-703,-13-7 3583,11 7-3817,-1 1 0,1 0 1,0 0-1,0 0 0,0 0 1,0 0-1,-1 0 0,1 1 0,-4 1 1,-30 10 788,28-8-787,-18 6 226,0 2 0,-26 15 0,41-19-317,0 0 0,1 0 0,0 1 0,0 0 0,1 1 0,-15 18 1,13-10-70,0 0 0,1 0 1,0 2-1,2-1 0,0 1 1,2 0-1,-9 32 0,13-36 5,-1 0 0,2 1-1,0-1 1,1 1 0,1-1-1,0 1 1,1-1 0,1 0-1,1 1 1,7 26-1,-5-31 18,0-1-1,0 0 0,1 0 0,1-1 1,0 1-1,0-1 0,1-1 0,0 0 1,1 0-1,0 0 0,0-1 0,1 0 1,0-1-1,0 0 0,0-1 0,1 0 1,0 0-1,1-1 0,-1-1 0,1 0 1,0-1-1,13 3 0,-18-5-57,0 0 0,-1-1 0,1 0 0,0 0 0,0-1 0,-1 1 0,11-4 0,-14 4-19,1-1-1,-1 0 1,0-1-1,0 1 1,0 0-1,-1-1 1,1 1-1,0-1 1,-1 0-1,1 0 1,-1 0-1,1-1 1,-1 1-1,0 0 1,0-1-1,0 0 1,2-3-1,-2 2-20,0-1 0,-1 1 0,0-1 0,0 0 0,0 1 0,0-1 1,-1 0-1,1 0 0,-1 0 0,-1 0 0,1 1 0,-1-1 0,1 0 0,-1 0 0,-2-5 0,0 1-42,-1 0 0,1 0 1,-1 0-1,-1 1 0,0-1 1,-10-12-1,10 15-39,0 0-1,0 1 1,-1-1 0,0 2 0,0-1-1,-1 0 1,1 1 0,-1 1-1,0-1 1,0 1 0,0 0-1,0 0 1,-1 1 0,1 0-1,-1 1 1,1-1 0,-1 1-1,0 1 1,1-1 0,-1 2 0,0-1-1,1 1 1,-1 0 0,0 0-1,1 1 1,-1 0 0,1 0-1,0 1 1,0 0 0,-13 8-1,18-11-139,1 1 0,0 0-1,0 0 1,0 0 0,-1 0 0,1 1-1,0-1 1,0 0 0,1 0-1,-1 1 1,0-1 0,0 0-1,1 1 1,-1-1 0,0 2-1,0 9-1550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04:46.72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454 33 3552,'1'0'383,"0"-1"-1,0 0 1,0 1-1,0-1 1,0 0 0,0 0-1,0 0 1,-1 0-1,1 0 1,0 0 0,0 0-1,0-1 1,-1 1-225,0 0 1,0 1-1,0-1 0,0 1 1,0-1-1,0 0 0,0 1 1,0-1-1,0 0 0,0 1 1,0-1-1,0 1 0,-1-1 1,1 1-1,0-1 0,0 0 1,-1 1-1,1-1 1,0 1-1,-1-1 0,1 1 1,-1 0-1,1-1 0,0 1 1,-1-1-1,1 1 0,-2-1 1,1 1-87,0-1 1,0 0 0,0 1 0,0 0-1,0-1 1,0 1 0,0-1 0,0 1-1,0 0 1,0 0 0,-1 0 0,1 0-1,0 0 1,-1 0 0,-3 0 142,-7 0 92,1 0 0,-1 1 0,1 0-1,-1 1 1,1 0 0,-17 6 0,21-6-257,-41 13 528,-69 33 1,99-39-509,1 1 1,0 0-1,-15 14 1,14-11-28,11-8 11,-1 1 0,1 1 0,0-1 0,1 1 0,0 0 0,-7 10 0,12-16-16,-1 1 0,1 0 0,0 0-1,0 0 1,0 0 0,0 0 0,0 0 0,1 0 0,-1 0-1,1 0 1,-1 0 0,1 0 0,0 0 0,-1 0 0,1 1 0,0-1-1,1 0 1,-1 0 0,0 0 0,1 0 0,-1 1 0,1-1-1,-1 0 1,1 0 0,0 0 0,0 0 0,0-1 0,0 1-1,0 0 1,1 0 0,-1 0 0,4 2 0,-2-1 26,1 0 0,0 0 1,0-1-1,0 1 0,1-1 0,-1 0 1,1-1-1,7 3 0,42 7 359,-32-8-182,205 24 1370,-225-27-1684,11 1 302,0-1 1,0 0 0,14-2-1,-23 2-334,0-1 0,-1 0 0,1 0 0,0-1 0,-1 1 0,5-3 0,-6 3-297,0 0 0,0-1 0,-1 1 0,1 0 0,0-1 0,-1 0 0,1 1 0,-1-1 0,1 0 0,-1 0 0,2-3-1,0-1-2332</inkml:trace>
</inkml:ink>
</file>

<file path=ppt/ink/ink3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26:14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473 1 4576,'0'0'1450,"-16"8"2028,-9-3-721,-45 4 0,45-7-2138,-25 4 202,-67 7 353,92-9-1039,1 2 0,-38 12 0,58-17-94,0 1 1,1-1 0,-1 1-1,1 0 1,-1 0 0,1 0-1,0 1 1,0-1-1,0 1 1,0-1 0,0 1-1,-4 6 1,5-6-14,0 0 0,1 1 0,0-1 0,-1 0 0,1 1 0,0-1 0,1 1 0,-1-1 0,1 1 0,-1 0 0,1-1 0,0 1 0,1 6 0,3 32 292,-1 0 0,-7 82 0,3-123-294,1 0 0,0-1 1,0 1-1,-1 0 0,1 0 0,0-1 1,0 1-1,0 0 0,0 0 0,0-1 0,0 1 1,0 0-1,0 0 0,0-1 0,1 1 1,-1 0-1,0 0 0,0-1 0,1 1 0,-1 0 1,0-1-1,2 2 0,-1-2 17,1 0 0,-1-1 0,1 1 0,-1-1 0,1 1 1,-1-1-1,1 0 0,-1 1 0,0-1 0,1 0 0,1-2 0,14-6-63,0 1-1,0 0 1,1 1-1,0 1 1,0 1-1,1 1 1,-1 0-1,1 1 1,0 1 0,0 1-1,21 1 1,-33 1 9,-1 0 0,1 0 1,0 1-1,-1-1 0,0 1 0,1 1 1,-1-1-1,0 1 0,0 1 0,0-1 1,-1 1-1,1 0 0,-1 0 1,0 0-1,0 1 0,0-1 0,-1 1 1,0 1-1,0-1 0,0 1 1,0-1-1,4 12 0,-3-8 51,-1 0 1,-1 1-1,0 0 0,0 0 0,-1 0 1,0 0-1,0 0 0,-1 0 0,-1 0 1,0 1-1,0-1 0,-1 0 1,0 0-1,-3 13 0,1-15 23,0 0-1,-1-1 0,0 1 1,0-1-1,0 0 1,-1 0-1,0-1 1,0 1-1,-1-1 1,0 0-1,0-1 1,0 0-1,0 1 1,-1-2-1,0 1 1,0-1-1,-8 3 1,-3 2-3,0-2 0,0 0 1,0-2-1,-1 0 0,0 0 0,-21 1 1,29-5-36,0-1 1,0 1-1,-1-2 1,-10-1 0,17 1-380,0 0 1,0 0-1,1 0 1,-1-1-1,0 1 1,1-1 0,-1-1-1,1 1 1,0-1-1,-6-3 1,9 5 76,0 0 1,0 0-1,0 0 1,0 0-1,0-1 0,0 1 1,0 0-1,1 0 1,-1-1-1,0 1 1,1 0-1,-1-1 0,1 1 1,-1 0-1,1-1 1,0 1-1,0-1 1,-1 1-1,1 0 0,0-1 1,0 1-1,1-1 1,-1 1-1,0-1 1,0 1-1,1 0 1,0-3-1,10-17-2960</inkml:trace>
</inkml:ink>
</file>

<file path=ppt/ink/ink3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26:15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511 9 4736,'0'-1'100,"0"1"1,1-1-1,-1 1 0,0-1 1,0 1-1,1-1 0,-1 1 1,0-1-1,1 1 0,-1 0 1,1-1-1,-1 1 0,1 0 1,-1-1-1,1 1 0,-1 0 1,1-1-1,-1 1 0,1 0 1,-1 0-1,1 0 0,-1-1 1,1 1-1,-1 0 0,1 0 1,2 0 1487,-7 2 583,-6 6-1438,0 0 1,-1-1-1,-19 12 1,1-2-74,-3 6-37,0 2 0,-43 43-1,-46 66 481,90-93-959,-26 46 1,-6 8 40,59-89-411,-4 5-33,8-11 201,0 0 1,0 0-1,0 0 0,0 0 0,-1 0 1,1 1-1,0-1 0,0 0 1,0 0-1,0 0 0,0 0 1,0 0-1,-1 0 0,1 0 1,0 1-1,0-1 0,0 0 1,0 0-1,0 0 0,-1 0 1,1 0-1,0 0 0,0 0 1,0 0-1,0 0 0,-1 0 1,1 0-1,0 0 0,0 0 0,0 0 1,0 0-1,-1 0 0,1 0 1,0 0-1,0 0 0,0 0 1,0-1-1,0 1 0,-1 0 1,1 0-1,0 0 0,0 0 1,0 0-1,0 0 0,0 0 1,0 0-1,-1-1 0,1 1 1,-1-4-1495</inkml:trace>
</inkml:ink>
</file>

<file path=ppt/ink/ink3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26:15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13 4576,'-8'-13'1450,"8"13"-1403,0 0-1,0 1 0,0-1 1,0 0-1,0 0 0,0 0 0,0 0 1,0 0-1,0 1 0,0-1 1,0 0-1,0 0 0,0 0 0,-1 0 1,1 0-1,0 0 0,0 0 1,0 0-1,0 0 0,0 1 0,0-1 1,0 0-1,-1 0 0,1 0 1,0 0-1,0 0 0,0 0 0,0 0 1,0 0-1,0 0 0,-1 0 1,1 0-1,0 0 0,0 0 0,0 0 1,0 0-1,0 0 0,-1 0 1,1 0-1,0 0 0,0 0 0,0 0 1,0 0-1,0 0 0,0 0 1,-1-1-1,1 1 0,0 0 0,0 0 1,0 0-1,0 0 0,0 0 1,0 0-1,0 0 0,-1-1 0,8 13 2481,0-2-1289,-1 0-1,7 20 1,86 215 2671,-12-70-3101,-37-81-890,-45-84-180</inkml:trace>
</inkml:ink>
</file>

<file path=ppt/ink/ink3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26:16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9 4480,'-8'-1'1463,"9"-6"-439,-1 7-999,0 9 4568,1 19-2266,-1-3-1338,-8 184 2402,3-125-2777,3-10-356,-1 25-41,-4-62-2,5-29-701,1 0 0,-2 15 0,3-21-611,2-5-61,0-8-1163,1-7 151</inkml:trace>
</inkml:ink>
</file>

<file path=ppt/ink/ink3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26:16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3 4576,'0'0'70,"0"0"-1,0-1 1,-1 1 0,1 0 0,0 0 0,0 0 0,0 0-1,0 0 1,0 0 0,0 0 0,-1-1 0,1 1-1,0 0 1,0 0 0,0 0 0,0 0 0,-1 0-1,1 0 1,0 0 0,0 0 0,0 0 0,0 0 0,-1 0-1,1 0 1,0 0 0,0 0 0,0 0 0,0 0-1,-1 0 1,1 0 0,0 0 0,0 0 0,0 0-1,0 0 1,0 0 0,-1 0 0,1 1 0,0-1-1,0 0 1,0 0 0,0 0 0,0 0 0,-1 0 0,1 0-1,0 1 1,0-1 0,0 0 0,0 0 0,0 0-1,0 0 1,0 0 0,0 1 0,0-1 0,0 0-1,0 0 1,-9 18 1665,-2 22 2,9-24-1290,1-1 0,0 1 0,1 0 1,0 0-1,2 0 0,0-1 0,7 28 0,-3-22-117,1 0 0,1 0 0,1-1 0,22 37-1,-25-47-102,1-1-1,1 0 1,-1 0-1,1-1 0,1 0 1,10 8-1,-14-12-121,0-1-1,0 0 1,0 0-1,0-1 1,0 0-1,8 3 1,-10-4-64,-1-1 1,1 1 0,0-1 0,0 0 0,0 1-1,0-1 1,0 0 0,-1-1 0,1 1 0,0-1-1,0 1 1,0-1 0,3-1 0,-2 0-4,-1 0 0,1 0 0,-1-1 0,1 1 0,-1-1 0,0 0 0,0 1 0,0-2 0,-1 1 0,1 0 0,4-7 0,0 0 55,4-7-62,0 0-1,-1-1 0,-1 0 1,-1 0-1,0-1 1,-2 0-1,0 0 1,-1-1-1,0 1 1,-2-1-1,-1 0 1,0-1-1,-2-25 1,0 42-85,-1-1 1,1 1 0,-1-1-1,0 1 1,0-1 0,-1 1-1,1 0 1,-1-1 0,0 1-1,-1 0 1,1 0 0,0 0-1,-1 1 1,0-1 0,0 1-1,0-1 1,0 1 0,-1 0-1,1 0 1,-1 1 0,0-1-1,0 1 1,0-1 0,0 1-1,0 0 1,0 1 0,-1-1-1,1 1 1,0 0 0,-1 0-1,0 0 1,1 1 0,-1-1-1,1 1 1,-5 0 0,2 1-555,1 0 1,-1 0-1,1 0 1,-12 5-1,15-5-37,0 0-1,0 1 1,0-1-1,0 1 1,0 0-1,1 0 0,-1 0 1,1 0-1,-1 1 1,-2 2-1,0 7-2084</inkml:trace>
</inkml:ink>
</file>

<file path=ppt/ink/ink3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26:17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0 4736,'-15'2'1167,"1"1"11276,48 1-10998,-13-3-1127,33 6 1,-33-4-1227,33 2 1,-35-5 21</inkml:trace>
</inkml:ink>
</file>

<file path=ppt/ink/ink3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26:17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34 4896,'0'-1'171,"0"1"-1,-1-1 1,1 1 0,-1-1-1,1 1 1,0-1 0,-1 1 0,1-1-1,-1 1 1,1-1 0,-1 1-1,1-1 1,-1 1 0,0 0 0,1-1-1,-3-1 2133,10 0-191,5 0-832,12-6 96,-19 6-1116,1 0-1,-1 0 1,0 1 0,0-1-1,1 1 1,-1 0-1,1 1 1,-1-1-1,8 1 1,-11 0-248,0 0 1,0 1 0,1-1-1,-1 0 1,0 1-1,0-1 1,0 1-1,0-1 1,-1 1 0,1 0-1,0 0 1,0 0-1,0 0 1,0 0-1,-1 1 1,1-1-1,-1 0 1,1 1 0,-1-1-1,1 1 1,-1-1-1,0 1 1,0 0-1,0 0 1,0 0-1,0-1 1,0 1 0,1 4-1,-1 2-13,-1-1 1,1 1-1,-1 0 0,-1 0 1,0 0-1,0 0 0,-4 14 0,3-12 60,-1 4 7,-1 0-1,-1 0 0,0-1 0,-11 21 0,-32 45 648,29-50-248,17-26-404,-11 20 438,12-22-471,1-1 1,0 1 0,0-1-1,-1 0 1,1 1 0,0-1-1,0 1 1,0-1-1,0 1 1,0-1 0,0 1-1,0-1 1,0 1 0,0-1-1,0 0 1,0 1 0,0-1-1,0 1 1,0-1 0,0 1-1,0-1 1,0 1 0,1-1-1,-1 1 1,0-1 0,0 0-1,1 1 1,-1-1 0,0 0-1,1 1 1,-1-1 0,0 1-1,1-1 1,-1 0 0,0 0-1,1 1 1,-1-1-1,1 0 1,-1 0 0,0 1-1,1-1 1,-1 0 0,1 0-1,-1 0 1,1 0 0,9 1 118,1 0 0,-1-1 0,0 0 1,1-1-1,12-3 0,-13 2-830,1 1-1,-1 0 1,1 1 0,17 1-1,11 5-9534,-25-3 7637</inkml:trace>
</inkml:ink>
</file>

<file path=ppt/ink/ink3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26:18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57 3488,'14'-44'2096,"-8"32"1869,-6 21-532,-6 24-1167,-11 43-259,-10 103 1,-4 24-1112,20-168-341,7-23-1701,6-18-4470,0 1 3440</inkml:trace>
</inkml:ink>
</file>

<file path=ppt/ink/ink3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26:18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15 5408,'0'-1'226,"-1"0"0,1 1 0,0-1 0,0 0 0,-1 0 0,1 1 0,0-1 0,0 0 0,0 0 0,0 1 1,0-1-1,0 0 0,0 0 0,0 1 0,0-1 0,0-1 0,-5 11 3285,-42 57-815,-27 43-1061,-2 17 359,72-120-1825,0-1 0,1 1 0,0-1 0,0 1 0,0 0 0,1 0 0,0 1-1,-2 9 1,4-15-108,0 0-1,0 0 1,0 0-1,1 0 1,-1 0-1,0 0 1,1 0-1,-1 0 1,0 0-1,1 0 1,-1-1-1,1 1 1,0 0-1,-1 0 1,1-1-1,0 1 1,-1 0-1,1 0 1,0-1-1,0 1 1,0-1-1,-1 1 1,1-1-1,0 1 1,0-1-1,0 0 1,0 1-1,0-1 0,0 0 1,1 0-1,5 2 31,1-1-1,-1 0 0,10 0 1,-3-1-2,30 1-50,60-5 1,-32 0-1751,-64 4 1605,19-1-3209,33 3 0,-18 5 14</inkml:trace>
</inkml:ink>
</file>

<file path=ppt/ink/ink3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26:20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51 2816,'1'-8'560,"-1"7"-404,0 0 0,0-1-1,0 1 1,0 0 0,0 0 0,0-1-1,0 1 1,0 0 0,0-1 0,0 1 0,-1 0-1,1 0 1,-1-1 0,1 1 0,-1 0-1,1 0 1,-1 0 0,-1-2 0,-5-6 1429,7 9-1492,-1-1 0,1 1 0,0-1 0,-1 1-1,1-1 1,-1 0 0,1 1 0,-1-1 0,1 1 0,-1 0 0,1-1 0,-1 1-1,0-1 1,1 1 0,-1 0 0,0 0 0,1-1 0,-1 1 0,0 0-1,1 0 1,-1 0 0,0 0 0,1-1 0,-1 1 0,-1 0 0,-2 1-45,1-1 0,-1 0-1,0 1 1,1-1 0,-1 1 0,1 0 0,-1 0 0,1 1 0,-1-1 0,1 1 0,0-1 0,0 1 0,0 0 0,-5 4 0,4-2-36,0 0 0,0 0 0,1 1 0,-1-1 0,1 1 0,0 0 0,0 0 0,-4 9 0,4-5 31,0 0 0,0 1 0,1-1 0,0 1 0,0-1 0,1 1 1,1 0-1,0-1 0,0 1 0,3 18 0,-1-17 110,1-1-1,0 0 1,1 0-1,5 11 1,-8-18-75,1 0 1,-1 0-1,1-1 0,0 1 1,0 0-1,0 0 1,0-1-1,1 0 1,-1 1-1,0-1 0,1 0 1,0 0-1,0 0 1,-1 0-1,1-1 1,6 3-1,-8-4-48,1 0 0,-1 0 0,1 0 0,-1 0 0,0 0 0,1 0 0,-1 0 1,1-1-1,-1 1 0,0-1 0,1 1 0,-1-1 0,0 1 0,1-1 0,-1 0 0,0 1 0,0-1 0,0 0 0,0 0 0,0 0 1,0 0-1,0 0 0,0 0 0,0 0 0,0-1 0,0 1 0,-1 0 0,2-2 0,2-5 28,0-1 0,0 0-1,3-9 1,-5 12-4,10-27 247,-2-1 0,-1 0 0,-2 0-1,3-40 1,-10 93-305,4 229 803,-2-193-426,-12 109 0,9-151-265,-1 0-1,-1-1 0,0 1 1,-1 0-1,0-1 0,-1 0 1,-11 21-1,15-31-62,-1 0-1,1 0 1,-1-1-1,1 1 1,-1 0-1,0-1 1,0 1-1,0-1 1,0 0-1,0 0 1,0 1-1,0-1 1,0-1-1,0 1 1,-1 0-1,1 0 1,0-1-1,-1 0 1,1 1-1,0-1 1,-1 0-1,1 0 1,0 0-1,-1 0 1,1 0-1,-4-2 1,-6 0 46,1-1 1,-1 0-1,-19-9 1,28 11-76,-3-2 22,-4-1 68,1 0 0,-11-6 0,18 9-72,0-1 0,0 1-1,0 0 1,1-1-1,-1 1 1,0-1 0,1 0-1,-1 1 1,1-1 0,0 0-1,-1 0 1,1 0-1,0 0 1,0 0 0,0 0-1,0-3 1,1 5-21,-1-1 1,1 0-1,0 0 1,1 0-1,-1 0 1,0 0-1,0 0 1,0 0-1,0 1 1,1-1-1,-1 0 1,0 0-1,1 0 0,-1 0 1,1 1-1,-1-1 1,1 0-1,-1 0 1,1 1-1,0-1 1,-1 0-1,1 1 1,0-1-1,-1 1 1,1-1-1,0 1 0,0-1 1,0 1-1,-1 0 1,1-1-1,1 1 1,5-3 57,0 1 0,0 0 0,8-1 0,-5 1-13,23-5 15,0 2 1,0 1-1,0 2 0,0 1 0,0 2 0,48 7 0,-67-9-1211,-13 1 491,1 0-1,0-1 1,0 1 0,-1 0 0,1 0 0,0 1-1,-1-1 1,1 0 0,2 1 0,-2 0 126,-1-1-1,0 1 1,1-1 0,-1 1-1,1-1 1,-1 0 0,1 0-1,0 0 1,-1 0 0,1 0-1,-1 0 1,1 0 0,-1 0-1,1 0 1,1-1 0,18-10-3303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04:47.26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24 63 3552,'-2'0'521,"0"-1"0,0 1 0,0-1 0,0 0 1,0 0-1,-4-3 2853,6 4-3267,-1 0-1,1 0 1,-1-1-1,1 1 1,0 0 0,-1 0-1,1-1 1,0 1-1,-1 0 1,1-1 0,0 1-1,0-1 1,-1 1-1,1 0 1,0-1-1,0 1 1,0-1 0,-1 1-1,1 0 1,0-1-1,0 1 1,0-1 0,0 1-1,0-1 1,0 1-1,0-1 1,0 1 0,0 0-1,0-1 1,0 1-1,0-1 1,0 1 0,1-1-1,-1 1 1,0 0-1,0-1 1,0 1-1,1-1 1,-1 1 0,0 0-1,0-1 1,1 1-1,-1 0 1,0-1 0,1 1-1,0-1 1,19-13 1490,-16 12-983,0-1-498,0 1 0,0-1 0,0 1 1,0 0-1,1 1 0,-1-1 0,0 1 0,1 0 0,-1 0 0,1 0 0,-1 0 1,1 1-1,0 0 0,-1 0 0,1 0 0,-1 1 0,1-1 0,0 1 0,-1 0 0,0 0 1,8 4-1,-11-5-108,0 0 0,0 1-1,0-1 1,-1 1 0,1 0 0,0-1 0,0 1 0,0 0 0,0 0 0,-1-1 0,1 1 0,0 0 0,-1 0 0,1 0 0,-1 0-1,1 0 1,-1 0 0,1 0 0,0 2 0,-1-1 8,0 0 0,1 0-1,-1 0 1,0 1 0,0-1 0,0 0-1,-1 0 1,1 1 0,-1 2 0,-1 2 46,-1 0 0,0-1 0,0 1 0,0 0 0,-6 7 0,-10 12 160,10-15-9,-11 21 0,18-28-142,0 0 1,0 0 0,1 0 0,-1 0-1,1 1 1,0-1 0,0 0 0,0 1-1,1 6 1,0-11-38,0 1-1,0 0 1,0-1-1,1 1 1,-1 0-1,0-1 1,0 1-1,1 0 1,-1-1-1,0 1 1,1-1-1,-1 1 1,1-1-1,-1 1 1,1-1-1,-1 1 1,1-1-1,-1 1 1,1-1-1,0 0 1,-1 1-1,1-1 1,-1 0-1,1 1 1,0-1-1,-1 0 1,1 0-1,0 0 1,-1 1-1,2-1 1,23 2 221,-22-2-221,13-1 48,1-1 0,24-6-1,-11 4-113</inkml:trace>
</inkml:ink>
</file>

<file path=ppt/ink/ink3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26:20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477 10 4736,'8'-6'929,"-3"2"1711,-4 12-492,-1-3-1891,-1-1 0,1 0-1,-1 1 1,0-1 0,0 0 0,-1 0-1,1 0 1,-3 4 0,-19 33 1257,14-28-1184,-75 135 1525,-25 39-943,-69 65-176,162-233-869,2 1 0,0 1-1,-18 35 1,32-55-11,0-1 1,1 0-1,-1 0 1,0 0-1,0 0 0,1 1 1,-1-1-1,0 0 0,1 0 1,-1 0-1,0 0 0,1 0 1,-1 0-1,0 0 0,1 0 1,-1 0-1,0 0 0,1 0 1,-1 0-1,0 0 0,1 0 1,-1 0-1,0 0 0,0 0 1,1-1-1,-1 1 1,0 0-1,1 0 0,-1 0 1,0-1-1,20-10-2827,11-5-2511</inkml:trace>
</inkml:ink>
</file>

<file path=ppt/ink/ink3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26:21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12 3808,'0'0'38,"-1"0"1,1 0-1,0 0 0,0 0 0,0-1 1,-1 1-1,1 0 0,0 0 1,0 0-1,0-1 0,0 1 1,0 0-1,0 0 0,0 0 1,-1-1-1,1 1 0,0 0 1,0 0-1,0-1 0,0 1 1,0 0-1,0 0 0,0 0 1,0-1-1,0 1 0,0 0 1,0 0-1,0-1 0,0 1 1,1 0-1,-1 0 0,0-1 0,0 1 1,0 0-1,0 0 0,2-5 2097,-8 9 447,-4 5-1827,1 0 0,0 1 0,1 0 0,-13 20 1,7-7-214,1 0 1,2 1 0,-16 44-1,26-65-480,0 0-1,0 0 1,0 0-1,1 0 1,0 0-1,-1 0 1,1 0 0,1 0-1,-1 1 1,0-1-1,1 0 1,-1 0-1,1 0 1,1 4-1,-1-6-23,-1 0 1,1-1-1,-1 1 0,1 0 0,-1 0 0,1-1 0,0 1 0,-1 0 1,1-1-1,0 1 0,-1 0 0,1-1 0,0 1 0,0-1 0,0 1 1,-1-1-1,1 0 0,0 1 0,2-1 0,-2 1 33,1-1 0,0 0 0,0-1 0,-1 1 0,1 0 0,0 0 1,-1-1-1,1 1 0,0-1 0,-1 1 0,1-1 0,-1 0 0,1 0 0,2-1 0,5-5-18,0 1 0,-1-1-1,0-1 1,0 0 0,-1 0-1,0 0 1,7-11 0,-4 4-64,-1-1 0,0-1 1,9-23-1,-3 4-624,-21 54 782,1-1 0,1 1-1,1 0 1,-2 23 0,-1 3 79,2-17-184,0-6-173,1-1-1,0 22 1,14-43-4791,-8-1 4199,0 1 1,0-1 0,0 1-1,0-1 1,-1 0 0,1 0 0,-1 0-1,5-4 1,-2 1-41,22-18-3061</inkml:trace>
</inkml:ink>
</file>

<file path=ppt/ink/ink3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26:21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12 4576,'-9'-12'2032,"9"13"-1890,0-1 0,0 1 0,0-1 0,0 0 0,0 1 0,0-1 0,0 1 0,0-1 0,0 1 0,0-1 0,0 0 0,0 1 0,0-1 0,-1 1-1,1-1 1,0 0 0,0 1 0,0-1 0,-1 0 0,1 1 0,-1 0 0,0 2 84,-52 147 5235,6-12-2901,42-117-1723,5-21-796,1 0 0,-1 0 0,1 1 0,-1-1 0,1 0 0,-1 0 0,1 0 0,-1 0-1,1 0 1,-1 0 0,1 0 0,-1 0 0,1 0 0,-1 0 0,1 0 0,-1 0 0,1 0-1,-1-1 1,1 1 0,0 0 0,7-4 55,0-1 1,0 0-1,0 0 1,0-1-1,-1 0 0,0 0 1,7-8-1,7-5-30,96-77-546,-116 95 464,0 0 1,0 0-1,0 0 0,0 0 0,0 1 0,0-1 0,0 0 0,0 1 0,0-1 0,0 0 0,0 1 0,0 0 0,2-1 0,-3 1 11,0 0 0,1 0 0,-1 1-1,0-1 1,0 0 0,0 0 0,1 1 0,-1-1-1,0 0 1,0 0 0,0 1 0,0-1-1,0 0 1,0 1 0,0-1 0,0 0 0,0 0-1,0 1 1,0-1 0,0 0 0,0 1-1,0-1 1,0 0 0,0 1 0,0-1 0,0 0-1,0 0 1,0 1 0,0-1 0,-1 0-1,1 1 1,-3 6 93,0 1-1,-7 11 0,-22 34 340,31-52-182,3-2-58,20-12 37,-2 0 1,27-22-1,-23 17-232,30-19-1,-40 29-61,-10 5 43,0 0 0,0 1 0,0-1 0,1 1 0,-1 0 0,5-1 0,-8 3 26,0 0 0,0-1 0,0 1 0,0 0-1,0 0 1,0 0 0,1 0 0,-1 1 0,-1-1 0,1 0-1,0 0 1,0 1 0,0-1 0,0 0 0,0 1-1,0-1 1,0 1 0,0-1 0,0 1 0,-1 0 0,1-1-1,0 1 1,0 0 0,-1-1 0,1 1 0,0 0 0,-1 0-1,1 0 1,-1 0 0,1-1 0,-1 1 0,0 0 0,1 2-1,1 4 61,0 1 0,0-1-1,-1 0 1,0 1 0,0-1-1,-1 1 1,0-1-1,-1 1 1,0 7 0,-1 15 192,-2 42 559,4-71-783,1-20-15628,-2 15 14834,-4-15-3003</inkml:trace>
</inkml:ink>
</file>

<file path=ppt/ink/ink3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26:22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88 3328,'0'0'32,"0"0"1,-1 0-1,1 0 1,0 0 0,0-1-1,0 1 1,-1 0-1,1 0 1,0 0-1,0 0 1,-1 0-1,1 0 1,0 0-1,0 0 1,-1 0-1,1 0 1,0 0-1,0 0 1,-1 0-1,1 0 1,0 0-1,0 0 1,-1 0 0,1 1-1,0-1 1,0 0-1,0 0 1,-1 0-1,1 8 2071,1 11 909,-4 3-1276,0 37 0,2-19-456,0-30-866,0 37 1130,1-44-1389,0 0 1,1-1-1,-1 1 1,1 0-1,0 0 0,0 0 1,0-1-1,0 1 1,0-1-1,0 1 1,1-1-1,3 5 1,-5-6-113,0-1 1,1 1-1,-1-1 0,1 0 1,-1 1-1,0-1 0,1 1 1,-1-1-1,1 0 1,-1 0-1,1 1 0,-1-1 1,1 0-1,0 0 1,-1 0-1,1 1 0,-1-1 1,1 0-1,-1 0 0,1 0 1,-1 0-1,1 0 1,0 0-1,-1 0 0,1 0 1,-1 0-1,2-1 1,-1 0 11,0 1-1,1-1 1,-1 0 0,0 0 0,0 0 0,0 0 0,0 0 0,0 0 0,0 0 0,0 0 0,0-2 0,4-4 69,-1-1 0,6-15 1,-10 22-122,9-21-459,-1 0 0,-1 0 0,7-45 0,-11 43-1129,-2 8-337,0 1-1,2 0 1,0 0 0,0 1-1,7-17 1,0 10-1294</inkml:trace>
</inkml:ink>
</file>

<file path=ppt/ink/ink3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26:23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30 3808,'-1'-1'180,"1"-1"1,-1 1-1,1 0 0,0 0 0,-1-1 1,1 1-1,0 0 0,0-1 1,0 1-1,0 0 0,0-1 1,0 1-1,0-2 0,1 2-46,-1 1-1,0-1 0,0 0 0,1 1 1,-1-1-1,0 1 0,1-1 0,-1 1 1,1 0-1,-1-1 0,0 1 0,1-1 1,-1 1-1,1 0 0,-1-1 1,1 1-1,-1 0 0,1-1 0,-1 1 1,1 0-1,0 0 0,-1 0 0,1-1 1,-1 1-1,1 0 0,0 0 1,-1 0-1,1 0 0,0 0 0,1 1-26,-1 0-1,0-1 1,1 1-1,-1 0 0,0 0 1,0 0-1,0 0 1,0 0-1,0 0 0,0 0 1,0 0-1,0 0 1,0 1-1,0-1 1,0 0-1,-1 1 0,1-1 1,0 2-1,1 1 160,14 31 674,15 43 0,-6-14-649,36 69 196,-26-57 88,28 84 0,-46-103-194,-3 0 1,-2 2-1,-3 0 0,-2 0 1,-2 64-1,-6-87-118,-2 0 0,-2 0 0,-1 0 1,-1 0-1,-2-1 0,-19 46 0,3-20-193,-3-2 1,-57 89-1,70-125-681,-24 29-1,32-43-771,-2 0-1,1-1 1,-11 8-1,18-15 1174,0-1 1,0 1-1,0 0 0,1-1 0,-1 1 1,0-1-1,0 1 0,0-1 0,0 1 1,0-1-1,0 0 0,0 0 0,0 1 0,0-1 1,0 0-1,0 0 0,-2 0 0,3 0-106,-1-1 0,0 1 0,1-1 0,-1 0 0,1 1 0,-1-1-1,1 0 1,-1 1 0,1-1 0,-1 0 0,1 1 0,0-1 0,0 0-1,-1 0 1,1 1 0,0-1 0,0-1 0</inkml:trace>
</inkml:ink>
</file>

<file path=ppt/ink/ink3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26:25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448 22 2304,'3'-2'388,"0"-1"0,1 1 1,-1 0-1,0 1 0,1-1 1,-1 1-1,7-2 0,6-2 6686,-32 17-5463,-36 28-1002,30-20-306,1 1 1,0 1 0,-27 40-1,30-40-168,-69 105 664,42-59-382,23-36-248,-75 104 339,92-129-509,-1 0 42,0 0 0,1 1 0,0 0 0,0 0 0,-6 15 0,7-19-2536,7-4 1039</inkml:trace>
</inkml:ink>
</file>

<file path=ppt/ink/ink3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26:25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18 6656,'-6'-10'1125,"2"3"494,9 13 325,8 13-980,-1 0 1,-2 0-1,1 2 1,8 25 0,-5-11-322,71 139 1496,-63-129-1854,-16-32-108,0 0 0,13 17 0,-9-15-337,-1 2 10</inkml:trace>
</inkml:ink>
</file>

<file path=ppt/ink/ink3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26:29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353 9 2976,'0'-9'5770,"-4"11"-4068,-3 7-1170,0 1 1,-11 9-1,-2 5 15,-22 36 442,-53 106 1,85-149-868,-22 44 392,-26 70 0,45-95-256,1 1-1,3 1 1,-9 59-1,14-60-59,1 1-1,3-1 1,1 0-1,1 1 1,12 57-1,-8-70-58,0 0-1,2 0 1,1-1 0,1 0-1,1-1 1,1 0-1,1 0 1,1-1 0,19 23-1,32 26 64,10 14 452,-61-69-918,-2 2-1,0-1 0,11 25 0,-12-13-5222,-6-2 1455</inkml:trace>
</inkml:ink>
</file>

<file path=ppt/ink/ink3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26:30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3136,'1'-1'241,"0"1"1,0 0-1,1-1 0,-1 1 1,0-1-1,0 0 0,0 1 1,0-1-1,0 0 1,0 1-1,1-3 0,-1 2-68,-1 1 0,1-1 0,0 1 0,0-1 0,-1 1 0,1-1 0,0 1 0,0-1 0,0 1 0,-1 0 0,1-1 0,0 1 0,0 0 0,0 0 0,2 0 0,25-7 2045,-23 7-2108,0-1 0,0 1-1,0 1 1,0-1-1,0 1 1,0 0 0,9 2-1,36 15 305,-42-14-402,0 1 0,-1-1 0,1 2 0,-1-1 0,0 1 0,0 0 0,-1 1 0,0-1 0,0 1 0,0 0 1,-1 1-1,0 0 0,6 13 0,4 11-11,-2 1 0,11 38 0,-17-50 51,20 72 538,-3 2-1,-4 1 1,-5 1 0,-4 0-1,-4 0 1,-7 124 0,-2-182-175,-2 0 1,-2 0 0,-18 65-1,19-88-281,-1 1 0,-1-1 0,-1 0 0,0 0 0,-1 0 0,0-2 0,-1 1 0,-1-1 0,0 0 0,-19 16 0,26-26-89,1-2-207,1 1 1,-1-1-1,0 0 1,0 0 0,0 0-1,0 0 1,0 0-1,-8 2 1,11-4 46,0 1 0,-1-1 1,1 0-1,-1 0 1,1 0-1,-1 0 0,1 1 1,-1-1-1,1 0 0,-1 0 1,1 0-1,-1 0 0,1 0 1,-1 0-1,1-1 0,-1 1 1,1 0-1,-1 0 1,1 0-1,-1 0 0,1 0 1,-1-1-1,0 1 0,-3-11-4365,4-3 747</inkml:trace>
</inkml:ink>
</file>

<file path=ppt/ink/ink3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26:31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 2816,'-19'0'4922,"29"3"-3311,-8-1-1420,0-1 0,0 1 0,1-1 0,-1 0 0,0 0 0,0 0 0,1 0 0,-1 0 0,1 0 0,3 0 0,26 3 956,15-1 120,-18-2-980,0 1 0,46 10 0,-72-11-280,0 0 0,0 0 1,0 0-1,0 1 0,0-1 0,-1 1 1,1 0-1,0 0 0,-1 0 1,1 0-1,-1 0 0,0 1 0,0-1 1,1 1-1,-2-1 0,1 1 0,0 0 1,-1 0-1,1 0 0,-1 0 0,2 4 1,0 5 67,0 1 1,0 0 0,1 25-1,-3-26-46,1 37 210,-5 67 0,1-62 56,-1 2-112,-1 270 354,9 26-244,-3-207-159,1 45 489,1 22 284,-4-153-619,-1-34-128,2 0 0,5 38 0,-4-48-78,0 29 0,-2-29 48,1-1 1,3 21-1,9 3 227,-13-37-339,0-1-1,0 1 1,0 0 0,1 0-1,-1 0 1,0 0-1,0-1 1,-1 1 0,1 0-1,0 0 1,0 0-1,0 0 1,0-1 0,-1 1-1,1 0 1,0 0 0,-1 0-1,1-1 1,-1 1-1,1 0 1,-1-1 0,1 1-1,-1 0 1,1-1 0,-1 1-1,0-1 1,1 1-1,-1-1 1,0 1 0,0-1-1,1 1 1,-2-1-1,0 2 47,-5 1 25,0 1 0,0-1 0,0 0-1,0-1 1,0 1 0,-1-2-1,1 1 1,-1-1 0,1 0 0,-11 0-1,4 0-24,-15 2 37,1-1-1,-1-2 1,-31-3 0,51 2-105,0 0 1,1 0 0,0-1-1,-1 0 1,1-1-1,0 0 1,0 0 0,0-1-1,0 1 1,1-2 0,0 1-1,-1-1 1,2-1 0,-13-10-1,15 10-490,0 0 0,0 1-1,1-2 1,0 1-1,0 0 1,1-1-1,-1 1 1,1-1 0,1 0-1,-1 1 1,1-1-1,0 0 1,1 0 0,0 0-1,0 0 1,0 0-1,1 0 1,0 0 0,0 0-1,1 1 1,0-1-1,0 0 1,0 1 0,1-1-1,0 1 1,6-9-1,15-19-4603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04:49.95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 23 3648,'1'-3'666,"7"-14"481,-4 14 1279,-3 11 3383,-2 55-3559,-12 87 1,4-78-1243,1 88 0,11-24-288,-2-128-516,0 0-1,0 0 1,3 10 0,0 2-5723</inkml:trace>
</inkml:ink>
</file>

<file path=ppt/ink/ink3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26:32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13 3552,'-1'-3'263,"-2"-4"673,3 7-918,0 0 0,0 0 0,0 0 0,0 0 0,0 0 1,0 0-1,0 0 0,0-1 0,0 1 0,0 0 0,0 0 0,0 0 0,0 0 0,0 0 1,0 0-1,1 0 0,-1 0 0,0 0 0,0-1 0,0 1 0,0 0 0,0 0 0,0 0 0,0 0 1,0 0-1,0 0 0,0 0 0,0 0 0,1 0 0,-1 0 0,0 0 0,0 0 0,0 0 1,0 0-1,0 0 0,0 0 0,0-1 0,0 1 0,1 0 0,-1 0 0,0 0 0,0 0 1,1 1 1128,-1 1-811,1 1-1,-1 0 0,1 0 1,0-1-1,0 1 1,0-1-1,2 6 0,4 9 374,5 38 928,-1 0 1,3 70-1,-14-114-1526,0 1 1,-1-1-1,-1 0 1,-4 21-1,3-19 200,0 0-1,-1 27 0,5-40-352,-1 0 0,0 0-1,0 1 1,0-1 0,0 0 0,0 0 0,1 1 0,-1-1 0,0 0 0,0 0 0,0 0-1,1 1 1,-1-1 0,0 0 0,0 0 0,1 0 0,-1 0 0,0 0 0,0 1 0,1-1-1,-1 0 1,0 0 0,1 0 0,-1 0 0,0 0 0,0 0 0,1 0 0,-1 0 0,0 0-1,1 0 1,-1 0 0,15-1-1677,-13 1 1261,25-3-4124,5 3 1372</inkml:trace>
</inkml:ink>
</file>

<file path=ppt/ink/ink3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26:32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397 0 4576,'-30'57'6495,"17"-32"-5513,-12 15 399,-2-1 1,-1-1-1,-37 38 0,-72 109 315,94-123-1339,36-53-280,5-6-31,-1 0 0,1 0 0,0 0 0,0 1-1,0-1 1,0 0 0,0 1 0,1 0 0,0-1 0,-2 6 0,18-17-2558,4-1-1323,5 1 1105</inkml:trace>
</inkml:ink>
</file>

<file path=ppt/ink/ink3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26:33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22 5152,'-12'-7'1648,"3"8"151,7 1-557,8-3 981,13-3-879,22 0 1,-9 0-626,-27 4-654,10-2 404,27-1 1,-39 3-441,0 0 1,1 1-1,-1-1 1,0 0-1,0 1 1,0 0 0,0 0-1,0 0 1,0 0-1,-1 0 1,1 1-1,0-1 1,0 1 0,-1-1-1,4 4 1,-5-3-17,1-1 0,-1 1 0,0 0 1,0 0-1,0-1 0,0 1 0,0 0 0,-1 0 1,1 0-1,-1 0 0,1 0 0,-1 0 0,0 0 1,1 0-1,-1 0 0,0 1 0,-1-1 0,1 0 1,-1 4-1,0 0 57,-1 1 0,-1 0-1,1 0 1,-6 9 0,-4 6 212,-2-1 0,-25 31 0,7-11 248,-2 2-38,22-29-245,1 0 0,1 0 0,0 1 0,0 0 0,-10 26-1,19-39-207,1-1 0,-1 1 0,0-1 0,1 1 0,0 0-1,0-1 1,-1 1 0,1 0 0,0-1 0,0 1 0,0 0-1,0-1 1,1 1 0,-1-1 0,0 1 0,1 0 0,-1-1-1,1 1 1,1 2 0,-1-3 4,0 1 0,1 0 0,-1-1 0,1 1 0,0-1 0,-1 0 0,1 1 0,0-1 0,0 0-1,0 0 1,-1 0 0,1 0 0,3 0 0,6 2 78,1-1-1,-1 0 1,0 0 0,19-1-1,-23-1-106,83-1-77,-54-1-3447,67 6 1,-59 4-4859</inkml:trace>
</inkml:ink>
</file>

<file path=ppt/ink/ink3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26:34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9 3712,'-7'-2'569,"5"2"-453,1 0 0,0 0 1,0 0-1,0-1 0,0 1 1,-1 0-1,1-1 0,0 0 1,0 1-1,0-1 0,0 1 1,0-1-1,-1-1 0,-15 3 7786,16-1-7802,1 0 0,-1 1 0,0-1 0,0 0 0,0 1 0,0-1 1,0 1-1,1-1 0,-1 0 0,0 1 0,0 0 0,1-1 0,-1 1 1,0-1-1,0 2 0,0 0 29,0-1-39,1-1 0,-1 1-1,0 0 1,1 0 0,-1 0-1,1 0 1,0 0 0,-1 0 0,1 0-1,0 0 1,-1 0 0,1 0-1,0 2 1,0-2-60,1 0 0,-1 0 0,1-1 0,0 1 0,-1 0-1,1 0 1,0-1 0,-1 1 0,1-1 0,0 1 0,0-1 0,-1 1 0,1-1 0,0 1 0,0-1 0,0 1 0,0-1 0,0 0 0,0 0-1,-1 0 1,1 1 0,0-1 0,0 0 0,1 0 0,10 1 188,-1 0 1,0-1-1,0 0 1,20-4-1,12 1 109,246-13 761,-211 15-651,-32 3 208,-46-2-378,-14 0-3424,6 1-470,2 5 1137</inkml:trace>
</inkml:ink>
</file>

<file path=ppt/ink/ink3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26:34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87 7712,'33'-4'7300,"28"-11"-4569,1-1-1515,-45 12-954,75-14 525,139-11-1,-223 28-787,0 1 0,0 0 1,0 1-1,0 0 0,0 0 0,11 4 0,-16-4-205,0 1-1,0-1 0,0 0 0,0 1 0,0 0 0,-1-1 1,1 1-1,2 3 0,-3-3-229,-1-1 0,1 1 0,-1 0 0,0 0 0,0 0 0,0 0 0,0 0 0,0 0-1,0 0 1,0 0 0,0 1 0,0 2 0,3 13-2390</inkml:trace>
</inkml:ink>
</file>

<file path=ppt/ink/ink3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26:35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54 3808,'-1'-2'435,"0"-1"0,0 0-1,0 1 1,1-1 0,-1 0 0,1 0 0,-1 1 0,1-1 0,0 0-1,0 0 1,0 0 0,2-5 0,-2 8-364,0 0 0,0-1-1,1 1 1,-1-1 0,0 1 0,0 0 0,0-1-1,0 1 1,1 0 0,-1-1 0,0 1 0,0-1-1,0 1 1,0 0 0,0-1 0,0 1 0,0-1-1,0 1 1,0-1 0,0 1 0,-1 0 0,1-1 0,0 1-1,0 0 1,0-1 0,0 1 0,-1-1 0,1 1-1,0-1-32,-1 1-1,1 0 1,0 0-1,0 0 1,-1 0-1,1 0 1,0 0-1,0 0 1,0 0-1,-1 0 1,1 0-1,0 0 1,0 0-1,-1 0 1,1 0-1,0 0 0,0 0 1,-1 0-1,1 0 1,0 0-1,0 0 1,-1 0-1,1 0 1,0 0-1,0 0 1,0 0-1,-1 1 1,1-1-1,0 0 1,0 0-1,0 0 1,-1 0-1,1 1 1,0-1-1,0 0 1,0 0-1,0 0 1,0 1-1,0-1 1,-1 0-1,-7 10 325,-3 11-146,1-1-1,1 1 1,0 1-1,2 0 1,0 0 0,-3 25-1,7-35-143,2 0-1,-1-1 0,1 1 0,1 1 1,0-1-1,1 0 0,3 21 1,-3-28-7,0-1 1,0 0-1,1 0 1,-1 0-1,1 0 1,0 0-1,0 0 1,0 0-1,1-1 1,-1 1-1,1-1 1,0 1-1,0-1 1,0 0-1,0 0 1,1-1-1,-1 1 1,1-1-1,-1 1 1,1-1-1,0 0 1,0-1-1,0 1 1,5 1-1,4 0 62,0-1 1,1-1-1,-1 0 0,1 0 1,-1-1-1,26-4 0,-12-1 60,0 0-1,34-13 1,-45 12-106,1-1 1,-1 0-1,0-1 1,-1-1-1,0-1 1,0 0-1,15-15 1,-20 17 37,-1-1 0,0-1 0,-1 0 0,0 0 0,-1 0 1,0-1-1,0 0 0,-1-1 0,-1 1 0,7-19 0,-10 23-42,0-1 0,-1 1 1,1-1-1,0-12 0,-2 17-74,0 1 1,-1-1 0,1 0-1,0 0 1,-1 0 0,0 1-1,1-1 1,-1 0 0,0 1 0,0-1-1,-1 0 1,1 1 0,-1-1-1,1 1 1,-1 0 0,-2-3-1,0 1-9,0 1-1,-1-1 0,0 1 1,1 0-1,-1 0 0,-1 0 1,1 1-1,0 0 0,-1 0 0,1 0 1,-1 1-1,1-1 0,-1 1 1,0 1-1,1-1 0,-12 1 1,1 1-22,-1 1 1,1 0-1,0 1 1,-27 9 0,25-6 34,1 0 1,0 2-1,1 0 1,0 0-1,-19 15 0,26-17-297,1 1-1,0 0 1,0 0-1,1 1 0,-1-1 1,2 2-1,-1-1 1,1 1-1,1 0 0,-7 13 1,11-17-231,-1 0 0,1 0 0,0 1 0,0-1 0,0 0-1,1 1 1,0-1 0,0 1 0,1 5 0,3 19-1521</inkml:trace>
</inkml:ink>
</file>

<file path=ppt/ink/ink3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26:36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278 1 4480,'-13'0'553,"-18"5"899,20-4-1396,1 1 442,0 0-1,0 0 1,0 1 0,-15 7-1,9-3 292,0 1 1,1 1-1,1 1 0,-1 0 1,-20 19-1,31-25-704,-1 1 0,1-1 0,0 1 0,1 0 0,-1 0 0,1 1 0,0-1 0,0 1 1,1-1-1,-1 1 0,1 0 0,0 0 0,1 0 0,0 0 0,0 0 0,0 0 0,0 1 0,1-1 0,1 9 0,-1-10 26,1 0-1,0 1 0,0-1 1,1 0-1,-1 0 0,1 0 1,0 0-1,1-1 0,-1 1 1,1 0-1,0-1 0,4 6 1,-4-7-7,0 0 0,1 0 0,0 0 0,-1-1 1,1 1-1,0-1 0,0 0 0,1 0 0,-1 0 1,0 0-1,1-1 0,-1 0 0,1 0 0,8 1 0,9-1 130,0-1-1,0-1 0,-1-1 0,1-1 0,0-1 0,39-13 0,-38 11-26,-2-2 0,1 0-1,-1-2 1,0 0 0,-1-1-1,0-2 1,32-25 0,-48 34-160,1 0 0,-1 0-1,0-1 1,-1 1 0,1-1 0,-1 0 0,0 0 0,0 0 0,3-8 0,-5 11-47,0 0 1,-1 0 0,1-1-1,-1 1 1,1 0-1,-1-1 1,0 1-1,0 0 1,0-1-1,0 1 1,0-1-1,-1 1 1,1 0-1,-1 0 1,1-1-1,-1 1 1,0 0-1,0 0 1,0-1-1,0 1 1,0 0-1,0 0 1,-3-2-1,1 1-26,0-1 1,-1 1-1,1 0 0,-1 0 0,0 0 0,0 1 0,0-1 1,0 1-1,0 0 0,-7-2 0,-6-2-79,0 2 0,-1 0 0,1 1 0,-1 1 0,0 1 0,0 0 0,1 1 0,-1 1 0,0 1 0,-22 5 0,26-4-1354,-1 1 1,1 1-1,1 0 1,-15 8-1,16-4-871</inkml:trace>
</inkml:ink>
</file>

<file path=ppt/ink/ink3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26:36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46 4320,'-20'-10'1392,"18"9"-861,1 1-1,0 0 1,0-1 0,0 1-1,0-1 1,0 1 0,0-1 0,0 0-1,0 0 1,0 1 0,0-1-1,0 0 1,0 0 0,0 0 0,1 0-1,-2-1 1,2 1-303,1 1 0,0-1 0,-1 0-1,1 1 1,0-1 0,0 1 0,-1 0 0,1-1-1,0 1 1,0 0 0,-1-1 0,1 1 0,0 0-1,0 0 1,1-1 0,13-3-362,-2 0 149,0 2 0,0-1 0,0 2 0,0 0 0,0 0 0,0 1 0,0 1 0,0 0 0,0 1 0,13 3 0,-19-3-28,-1 0 0,1 1 0,0 0 0,-1 0 0,0 0-1,0 1 1,0-1 0,0 2 0,9 7 0,-12-9-3,0 0-1,0 0 1,0 1-1,0-1 1,-1 1-1,1 0 1,-1 0-1,0 0 1,0 0 0,-1 0-1,1 0 1,-1 0-1,0 1 1,0-1-1,0 1 1,0 6-1,-1-4 23,-1 0-1,1-1 0,-2 1 1,1 0-1,-1-1 0,0 1 0,0-1 1,-1 1-1,-5 9 0,-4 3 164,-22 28-1,19-28 24,-12 22 0,26-40-186,1 0 0,-1 0 0,1 0 1,-1 0-1,1 0 0,-1 0 0,1 0 1,0 0-1,-1 0 0,1 1 0,0-1 1,0 0-1,0 0 0,0 0 0,0 1 1,0-1-1,0 0 0,1 0 0,-1 0 0,0 1 1,0-1-1,1 0 0,-1 0 0,1 0 1,-1 0-1,1 0 0,0 0 0,-1 0 1,1 0-1,0 0 0,0 0 0,0 0 0,0-1 1,-1 1-1,3 1 0,3 2 26,1-1 0,-1 1 0,0-1 0,14 4 0,-12-4-16,31 11 48,-1-1 581,72 36 0,-107-48-557,0 1-1,0 0 1,0 0-1,-1 0 1,1 0-1,-1 0 1,1 1-1,-1-1 1,0 1-1,0-1 1,0 1-1,0 0 1,2 3-1,-4-4-29,1 0-1,-1 0 1,0 0-1,1 0 1,-1 0 0,0 0-1,0-1 1,0 1-1,-1 0 1,1 0-1,0 0 1,-1 0-1,1 0 1,-1 0-1,0-1 1,1 1 0,-1 0-1,0 0 1,0-1-1,0 1 1,0-1-1,-1 1 1,1-1-1,0 1 1,-1-1-1,-1 2 1,-15 11 97,0-1-1,-1 0 1,0-1 0,-28 12-1,2-4-742,0-2-1,-86 22 1,90-27-671</inkml:trace>
</inkml:ink>
</file>

<file path=ppt/ink/ink3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27:02.3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18 4224,'-4'-17'1920,"-1"22"-1664,0-5 128,10 0-256,-5 3-448,0 3 128,0-3 160,9 9 32,1 1-1888,-1 4 1024</inkml:trace>
</inkml:ink>
</file>

<file path=ppt/ink/ink3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27:11.5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54 109 2720,'-1'-2'1255,"-1"1"0,0 0 0,0-1 0,1 1 0,-1 0-1,-4-1 1,-10-4 3470,7 4-3589,9 1-1046,-1 1 0,1 0 0,-1 0 0,1-1 0,0 1 1,-1 0-1,1 0 0,-1-1 0,1 1 0,-1-1 0,1 1 0,0 0 0,-1-1 1,1 1-1,0-1 0,-1 0 0,1 0 277,0 3-218,-5-2 729,12 0 356,19-1-639,0-1 0,35-7 0,50-17 445,-38 8-596,32-1 409,-100 19-1062,2-3 1043,-5-4-6787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2:53:36.5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 63 8896,'-33'0'4032,"66"21"-3520,0-12 1280,5 0-1088,29-6 575,-2 6-767,34-12 64,1-3-320,33-9-384,-11 1 64,2-11-1184,-15 13 672,-6-9-2559,-18 3 1759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04:50.34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23 144 4736,'-1'-1'105,"0"0"72,-1 0 0,1 0 0,0 0 0,0 0-1,0 0 1,0 1 0,-1-1 0,1 0-1,0 1 1,-1-1 0,1 1 0,0-1 0,-1 1-1,-1-1 1,17 0 2597,1 0 0,0-1 0,16-5 1,56-17-373,6-2-1277,-7 8-701,168-16 0,-238 33-732,29-2 568,-16-5-5311,-10 2 2065</inkml:trace>
</inkml:ink>
</file>

<file path=ppt/ink/ink3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27:12.4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46 1728,'0'-22'1109,"4"12"1827,-3 9-2596,-1 1-1,1-1 1,-1 0 0,1 0 0,-1 0 0,1 0 0,-1 0 0,0 0 0,1 0 0,-1 0 0,0 0 0,0-2 0,-1 25 4566,-1 10-3602,-3 38-784,3 258 2254,3-175-1799,3-135-593</inkml:trace>
</inkml:ink>
</file>

<file path=ppt/ink/ink3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27:12.9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387 12 3648,'-3'-2'455,"3"2"-387,0 0-1,-1-1 1,1 1 0,-1 0 0,1 0-1,0-1 1,-1 1 0,1 0 0,0-1 0,-1 1-1,1 0 1,0-1 0,0 1 0,-1 0-1,1-1 1,0 1 0,0-1 0,0 1 0,-1 0-1,1-1 1,0 1 0,0-1 0,0 1-1,0-1 1,-10 8 6137,-18 17-4159,-10 11-958,1 3 0,2 1-1,-50 71 1,-41 110 811,118-207-1756,-2 7 258,10-19-384,0-1 0,0 0-1,0 0 1,0 0 0,0 1 0,0-1 0,0 0 0,0 0-1,0 1 1,0-1 0,0 0 0,0 0 0,0 0-1,0 1 1,0-1 0,0 0 0,0 0 0,0 1-1,0-1 1,0 0 0,1 0 0,-1 0 0,0 1-1,0-1 1,0 0 0,0 0 0,0 0 0,1 0 0,-1 1-1,0-1 1,0 0 0,0 0 0,1 0 0,-1 0-1,0 0 1,0 0 0,0 0 0,1 0 0,-1 1-1,0-1 1,0 0 0,0 0 0,1 0 0,-1 0-1,0 0 1,0 0 0,1 0 0,-1 0 0,0 0 0,0 0-1,1-1 1,-1 1 0,0 0 0,0 0 0,1 0-1,15-6 438,-14 5-398,47-19 204,2 2 0,0 2 0,98-18 0,-133 33-288,0 0 0,0 1 0,0 1 0,0 0-1,17 4 1,2 0 42,-17-3 55,-2-1-3672,0 2-4953,-8-1 5276</inkml:trace>
</inkml:ink>
</file>

<file path=ppt/ink/ink3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27:13.3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 25 5152,'-4'-13'1648,"4"13"-1575,0-1 1,0 1 0,0-1 0,0 1-1,0-1 1,0 1 0,1-1-1,-1 1 1,0-1 0,0 1-1,0-1 1,0 1 0,1-1-1,-1 1 1,0 0 0,1-1 0,-1 0-1,1-2 1545,-1 14 1736,-3 124 1455,-15 68-2274,11-147-2002,7-56-571,0 1 0,0-1 0,0 0-1,0 0 1,0 0 0,0 0 0,0 0 0,0 0-1,0 0 1,0 0 0,0 0 0,0 1-1,0-1 1,0 0 0,0 0 0,0 0-1,0 0 1,0 0 0,0 0 0,0 0 0,0 0-1,0 0 1,1 1 0,-1-1 0,0 0-1,0 0 1,0 0 0,0 0 0,0 0-1,0 0 1,0 0 0,0 0 0,0 0-1,0 0 1,0 0 0,0 0 0,1 0 0,-1 0-1,0 0 1,0 0 0,0 0 0,0 0-1,0 0 1,0 0 0,0 0 0,0 0-1,1 0 1,-1 0 0,0 0 0,0 0 0,0 0-1,0 0 1,0 0 0,0 0 0,0 0-1,0 0 1,0 0 0,0 0 0,1 0-1,-1 0 1,0 0 0,0 0 0,0-1 0,7-6-4049,2-9-382,7-3 1504</inkml:trace>
</inkml:ink>
</file>

<file path=ppt/ink/ink3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27:13.7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72 0 7136,'-1'10'5358,"1"16"-4057,1-5-318,-2 48 686,-3 0 1,-3 0-1,-24 107 0,26-154-1553,2-8 266,-8 22 0,11-36-467,0 0 0,0 0 0,0 1 0,0-1 0,0 0 0,0 0 0,0 0 0,-1 0-510,1 1 510,0-1 0,0 0 0,0 0 0,0 0 0,-1 0 0,1 0 0,0 0 0,0 0 0,0 0 0,0 0-1,0 0 1,0 0 0,-1 0 0,1 0 0,0 0 0,0 0 0,0 0 0,0 0 0,0 0 0,0 0 0,0 0 0,0 0 0,-1 0 0,1-1 0,0 1 0,0 0 0,0 0 0,0 0 0,-1 0-510,1-1 510,0 1 0,0 0 0,0 0 0,0 0-1,0 0 1,0 0 0,0 0 0,0 0 0,0 0 0,0-1 0,0 1 0,0 0 0,0 0 0,0 0 0,-4-10-7108,3 3 3935</inkml:trace>
</inkml:ink>
</file>

<file path=ppt/ink/ink3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27:14.0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14 146 6240,'-10'-10'2005,"10"9"-1956,-1 1 0,1-1 0,0 1 0,-1-1 0,1 1 0,0-1 0,0 1 0,-1-1 0,1 1 0,0-1 0,0 1 0,0-1 0,0 0-1,0 1 1,0-1 0,0 1 0,0-1 0,0 1 0,0-1 0,0 0 0,0 1 0,1-2 0,-1 1 158,0-1 83,1-1-1,0 1 0,0 0 1,0-1-1,0 1 0,0 0 1,0 0-1,0 0 0,1 0 1,2-3-1,2-4 491,-2 4-315,-1 0 0,1 0-1,0 0 1,0 0 0,1 1 0,-1 0 0,10-7-1,-11 10-360,-1-1-1,0 1 1,1 0-1,0 0 0,-1 0 1,1 0-1,0 0 1,-1 0-1,1 1 0,0 0 1,0-1-1,0 1 1,0 0-1,-1 0 0,1 1 1,0-1-1,0 0 1,0 1-1,4 1 0,4 3 177,-1 1 0,-1-1-1,1 1 1,10 9-1,-10-7 151,1-1 0,18 10 0,-21-14-297,1 1 0,-1-2-1,1 1 1,-1-1-1,1-1 1,0 0 0,0 0-1,0-1 1,0 0-1,0 0 1,0-1 0,0 0-1,0 0 1,-1-1-1,1-1 1,-1 1 0,1-1-1,-1-1 1,0 0-1,0 0 1,12-8 0,33-27 74,-22 10-4484,-18 14 1717</inkml:trace>
</inkml:ink>
</file>

<file path=ppt/ink/ink3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27:15.3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64 3072,'-5'-5'7596,"0"2"-3353,-3 3-291,9 0-3536,7-3-90,8 0-185,205-32 208,-54 24-349,-85 7 0,-5 5 0,-76-2-5,-1 1-1,1 0 0,-1 0 1,1 0-1,0 0 0,-1 0 0,1 0 1,-1 0-1,1 0 0,-1 0 1,1 1-1,-1-1 0,1 0 1,-1 0-1,1 0 0,-1 0 0,0 1 1,1-1-1,-1 0 0,1 1 1,-1-1-1,1 0 0,-1 1 1,0-1-1,1 0 0,-1 1 0,0-1 1,1 1-1,-1-1 0,0 1 1,0-1-1,1 1 0,-1-1 1,0 1-1,0-1 0,0 1 0,0-1 1,0 1-1,0 1-8,0 0 0,0 0-1,-1-1 1,1 1 0,-1 0 0,1-1 0,-1 1-1,0 0 1,0-1 0,-1 3 0,-50 68 219,-104 112 1,126-151-127,-147 142 743,96-93-214,74-78-320,5-2 170,13-2 90,-11 0-541,99-7 1246,-45 5-972,143-11 318,-155 11-515,-30 2-64,1-1 0,22-4 0,-34 4-399,0 1-283,0 0 1,0-1 0,0 1 0,0 0-1,0 0 1,0-1 0,0 1 0,0 0 0,0 0-1,0 0 1,1 0 0,1 7-2288</inkml:trace>
</inkml:ink>
</file>

<file path=ppt/ink/ink3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27:15.7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24 3552,'10'-6'1147,"-8"2"-683,0-8 718,1 11 512,4 6 187,-6-4-1564,0 0-1,0 1 1,-1-1 0,1 0 0,0 1 0,-1-1 0,1 1-1,-1-1 1,1 4 0,0 2 200,6 18 1490,4 50 1,-7-46-1466,9 37-1,-12-55-698,3 5 238,-4-16-172,0 0-1,0 0 1,0 1-1,0-1 1,0 0-1,0 0 0,0 0 1,0 1-1,0-1 1,0 0-1,0 0 1,0 0-1,1 0 0,-1 1 1,0-1-1,0 0 1,0 0-1,0 0 1,0 0-1,0 0 1,0 1-1,1-1 0,-1 0 1,0 0-1,0 0 1,0 0-1,0 0 1,1 0-1,-1 0 1,0 0-1,0 0 0,0 0 1,0 0-1,1 0 1,-1 1-1,0-1 1,0 0-1,0 0 0,1 0 1,-1 0-1,0-1 1,0 1-1,0 0 1,0 0-1,1 0 1,-1 0-1,0 0 0,0 0 1,0 0-1,1 0 1,-1 0-1,5-4-2414</inkml:trace>
</inkml:ink>
</file>

<file path=ppt/ink/ink3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27:16.0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23 7232,'0'-1'191,"0"1"1,-1-1-1,1 1 1,0-1-1,-1 1 1,1-1-1,0 0 0,-1 1 1,1-1-1,0 0 1,0 1-1,0-1 1,0 1-1,0-1 1,0 0-1,0 1 1,0-1-1,0 0 1,0 1-1,0-1 1,0 0-1,0 1 0,0-1 1,1-1-1,0 2-42,-1-1 0,1 1 0,-1-1 0,1 1 1,0-1-1,-1 1 0,1-1 0,0 1 0,0 0 0,-1-1 0,1 1 0,0 0 0,0 0 0,0 0 0,-1-1 0,3 1 0,5 0 314,-1 0 0,1 1 0,11 1 0,-13-1-100,6 2 32,0 1 0,0 0 0,-1 0 0,1 1-1,-1 1 1,20 13 0,-30-19-380,4 3 186,0 0 1,-1 1-1,1-1 0,-1 1 0,0 0 0,6 8 1,-8-10-122,-1 0 1,1 0-1,-1 0 1,0 0 0,0 1-1,0-1 1,0 1-1,0-1 1,0 0 0,-1 1-1,1-1 1,-1 1-1,0 0 1,0-1-1,0 1 1,0 4 0,-2 0 65,0-1 1,0 1-1,0-1 1,-1 0-1,0 0 1,0 0-1,-1 0 1,-6 8-1,0-2 101,0 0 0,-19 16-1,25-24-207,1-1 0,-1 0 0,0-1 0,-1 1-1,1-1 1,0 1 0,-1-1 0,-9 3 0,12-5-274,-1 1 1,1-1 0,-1 0 0,0 1-1,1-1 1,-1 0 0,0-1 0,0 1 0,1 0-1,-1-1 1,1 1 0,-1-1 0,0 0-1,1 0 1,-1 0 0,1 0 0,0-1-1,-4-1 1,-6-10-4128,4 2 1370</inkml:trace>
</inkml:ink>
</file>

<file path=ppt/ink/ink3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27:16.4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53 119 4736,'0'0'78,"-1"0"0,1 0 0,0 0 0,0 0 0,-1 0 0,1 0 0,0 0 0,0 0 0,0 1 0,-1-1 0,1 0 0,0 0 0,0 0 0,0 0 0,-1 1 0,1-1 0,0 0 0,0 0 0,0 0 0,0 1 0,0-1 0,0 0 0,-1 0 0,1 1 0,0-1 0,0 0 0,0 0 0,0 1 0,0-1 0,0 0 0,0 0 0,0 1 0,0-1 0,0 0 0,0 0 0,0 1 0,0-1 0,0 0 0,1 0 0,-1 1 0,10 11 4514,-7-9-3675,1-1 1,0 1 0,0-1-1,9 5 1,-9-6-664,1 0-1,-1 0 1,1 0 0,0-1-1,-1 1 1,1-1-1,0 0 1,8-1 0,-11 0-210,0 1 0,0-1 0,0 1 0,0-1 1,0 0-1,-1 1 0,1-1 0,0 0 1,-1 0-1,1 0 0,0-1 0,-1 1 1,1 0-1,-1 0 0,0-1 0,1 1 0,-1-1 1,0 0-1,0 1 0,0-1 0,0 0 1,0 1-1,1-5 0,-1 2-45,0 0 0,-1 0 1,1 0-1,-1 0 0,0 0 0,0 0 1,0 0-1,0 0 0,-1 0 0,-1-7 0,-1 3-103,0-1-1,0 1 1,-7-14-1,9 20 74,0 0-1,-1 0 0,1 0 1,0 0-1,0 0 0,-1 1 1,1-1-1,-1 0 0,0 1 1,1-1-1,-1 1 0,0 0 1,0 0-1,0 0 0,0-1 1,0 2-1,-3-2 0,3 1 19,-1 1-1,1 0 1,0 0-1,-1 0 1,1 0-1,0 0 1,-1 1-1,1-1 1,0 1-1,-1-1 1,1 1-1,0 0 1,0 0-1,0 0 0,0 0 1,-3 2-1,-1 1 93,-1 1 0,1 0 0,1 0 0,-1 0 0,1 0 0,0 1 0,0 0 0,1 0 0,0 0-1,0 0 1,0 1 0,1 0 0,0 0 0,0 0 0,0 0 0,1 0 0,0 0 0,-1 12 0,2-11 97,1 1 1,0 0 0,0-1-1,0 1 1,1 0-1,1-1 1,-1 1 0,1-1-1,1 0 1,0 1-1,0-1 1,0 0 0,1 0-1,0-1 1,9 13 0,-5-9 87,1-1-1,-1 1 1,2-2 0,19 18 0,-27-25-252,1-1-1,-1 1 1,1-1-1,-1 1 1,1-1-1,-1 0 1,1 0-1,0 0 1,-1 0-1,1 0 0,0-1 1,0 1-1,-1-1 1,1 0-1,0 0 1,0 0-1,0 0 1,0 0-1,-1-1 1,1 1-1,0-1 1,0 0-1,-1 0 1,1 0-1,0 0 1,-1 0-1,1 0 1,-1-1-1,5-3 1,10-11-2471,0 1 624</inkml:trace>
</inkml:ink>
</file>

<file path=ppt/ink/ink3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27:16.8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38 6976,'-2'-1'241,"2"1"-140,-1 0 0,1 0 0,-1 0 0,1 0-1,0 0 1,-1 0 0,1 0 0,-1 0 0,1 0 0,-1 0-1,1 0 1,0-1 0,-1 1 0,1 0 0,0 0 0,-1-1 0,1 1-1,0 0 1,-1 0 0,1-1 0,0 1 0,-1 0 0,1-1-1,0 1 1,0 0 0,0-1 0,-1 1 0,1-1 0,0 1 0,0 0-1,0-1 1,0 1 0,0-1 0,-1 1 0,1-1 0,1 0 216,0 0 1,0 0-1,0 0 0,1 0 1,-1 0-1,0 0 1,0 1-1,0-1 1,1 0-1,-1 1 1,2-1-1,0 0 188,6-3 130,0 2-1,0-1 1,0 1-1,1 1 1,17-2-1,-13 2-382,-11 1-188,1 0 0,0 0 1,0 0-1,-1 0 0,1 1 0,0-1 1,-1 1-1,1 0 0,5 2 1,-8-3-50,0 1 1,0-1 0,-1 1 0,1-1 0,0 1 0,0 0 0,0-1 0,-1 1 0,1 0 0,0-1 0,-1 1-1,1 0 1,-1 0 0,1 0 0,-1 0 0,1 1 0,0 0-4,-1-1 0,0 0 0,0 1 0,0-1 0,0 1 0,0-1-1,0 0 1,0 1 0,-1-1 0,1 1 0,0-1 0,-1 0 0,1 1 0,-1-1 0,0 2 0,-7 10 156,0 0 1,-12 12 0,-4 8 317,6-7-135,-11 18 281,25-39-508,2 1 0,-1-1 0,0 1 0,1 0 0,0 0-1,-1 6 1,3-10-74,-1 0 0,1 0 0,0-1 0,0 1 0,0 0 0,0 0 0,0 0 0,0 0 0,0 0 0,1 0 0,-1-1 0,1 1 0,-1 0 0,1 0 0,0-1 0,0 1 0,-1 0 0,1-1 0,3 4 0,-2-4-11,-1 1 1,1 0-1,0-1 0,1 0 0,-1 0 0,0 1 1,0-1-1,1 0 0,-1-1 0,0 1 0,1 0 0,-1-1 1,4 1-1,5 0 49,1-1 1,-1 0 0,1-1-1,-1 0 1,14-4-1,78-19-394,-60 12-3500,-17 7-193,-10 6-2631,-3 5 1788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04:50.87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56 6 5824,'-6'-6'8806,"6"19"-6802,0 28-1049,-31 365 2309,22-229-2272,10-144-819,0-14-53,-1 0 0,-4 31 0,3-41-146,-1 3 778,2-12-800,0 0 1,0 0 0,0 0 0,0 0 0,-1 0-1,1 0 1,0 0 0,0 0 0,0 0-1,0-1 1,0 1 0,0 0 0,0 0 0,0 0-1,0 0 1,0 0 0,0 0 0,0 0-1,0 0 1,0 0 0,-1 0 0,1 0 0,0 0-1,0 0 1,0 0 0,0 0 0,0 0 0,0 0-1,0 0 1,0 0 0,0 0 0,-1 0-1,1 0 1,0 0 0,0 0 0,0 0 0,0 0-1,0 0 1,0 0 0,0 0 0,0 0-1,0 0 1,0 0 0,-1 0 0,1 0 0,0 0-1,0 0 1,0 0 0,0 0 0,0 0-1,0 0 1,0 1 0,0-1 0,0 0 0,0 0-1,0 0 1,0 0 0,0 0 0,0 0 0,0 0-1,0 0 1,0 0 0,0 0 0,0 1-1,0-1 1,0 0 0,0 0 0</inkml:trace>
</inkml:ink>
</file>

<file path=ppt/ink/ink3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27:17.6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17 174 2720,'-6'-3'521,"-5"-6"5131,11 9-5564,0-5 3265,0 4-2788,0 5 1160,30-3 1498,5 1-3161,-3 0 114,54 9 0,-18-1-139,-24-4-32,54 5 65,234-1 1455,127-40 507,-5-27-925,-378 47-982,445-61 851,-203 28-400,-313 42-880,8 0 457,-13 1-333,0 1 1,1-1-1,-1 0 1,0 0-1,1 0 1,-1 1-1,0-1 1,1 0-1,-1 0 0,0 1 1,0-1-1,1 0 1,-1 1-1,0-1 1,0 0-1,0 1 0,0-1 1,1 0-1,-1 1 1,0-1-1,0 1 1,3 6-2131</inkml:trace>
</inkml:ink>
</file>

<file path=ppt/ink/ink3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27:19.3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12 4576,'-2'-2'585,"1"1"-501,1 1 0,0 0 1,-1 0-1,1-1 0,0 1 0,-1 0 0,1-1 0,0 1 0,0 0 0,-1-1 0,1 1 0,0 0 0,0-1 0,-1 1 0,1-1 0,0 1 0,0 0 0,0-1 0,0 1 0,0-1 0,0 1 0,0-1 0,0 0 0,0 90 7179,7 135-5576,7-37-397,-14-182-1187,0 1 1,0-1-1,1 0 0,0 0 0,0 1 1,1-1-1,0 0 0,-1 0 1,2 0-1,2 5 0,-5-9-65,1-1 0,-1 1-1,0-1 1,1 0 0,-1 1 0,1-1-1,-1 1 1,1-1 0,-1 0 0,1 1-1,-1-1 1,1 0 0,0 0 0,-1 1-1,1-1 1,-1 0 0,1 0 0,0 0-1,-1 0 1,1 0 0,0 0-1,-1 0 1,1 0 0,-1 0 0,1 0-1,0 0 1,-1 0 0,1-1 0,-1 1-1,1 0 1,0 0 0,-1-1 0,1 1-1,0-1 1,1 0 2,1-1 0,-1 0-1,0 0 1,0 0 0,3-4 0,-4 5 11,13-17-24,-1 0 1,-1-1 0,12-26-1,5-7-191,-24 44 122,-3 4 4,0 0 0,1 0 0,-1 0-1,1 0 1,0 1 0,6-6 0,-8 8 22,-1 1 0,1-1-1,-1 1 1,1 0 0,-1-1-1,1 1 1,-1 0 0,1 0 0,-1-1-1,1 1 1,0 0 0,-1 0 0,1 0-1,-1 0 1,1-1 0,0 1 0,-1 0-1,1 0 1,0 0 0,-1 1 0,1-1-1,0 0 1,-1 0 0,1 0-1,-1 0 1,1 0 0,0 1 0,-1-1-1,1 0 1,-1 1 0,1-1 0,-1 0-1,1 1 1,-1-1 0,1 1 0,-1-1-1,1 0 1,-1 1 0,0-1 0,1 1-1,-1 0 1,0-1 0,1 1-1,-1-1 1,1 2 0,0 2 23,1 0-1,-1 1 1,1-1 0,0 9-1,0 6 151,0 1 0,-2-1 0,0 1 0,-1-1 0,-1 1 0,-5 23 0,4-30-18,1 26 0,2-33-4049</inkml:trace>
</inkml:ink>
</file>

<file path=ppt/ink/ink3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27:19.7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315 1 7040,'-17'3'3200,"-12"23"-2752,12-10 1984,4 2-1408,-21 12 512,1-1-928,-8 5-65,6-4-351,1-4-160,9 1-64,5-9 160,6-4-64,11-6-3327,11 3 1759,14-11-4320,2 0 3296</inkml:trace>
</inkml:ink>
</file>

<file path=ppt/ink/ink3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27:20.3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51 243 3072,'-13'0'501,"-19"0"7835,32 0-8256,0 0 1,-1 0-1,1 0 0,0 0 1,0 0-1,0 0 1,-1 0-1,1 0 0,0 0 1,0 0-1,0 0 0,0 0 1,-1 0-1,1-1 1,0 1-1,0 0 0,0 0 1,0 0-1,-1 0 0,1 0 1,0 0-1,0-1 1,0 1-1,0 0 0,0 0 1,-1 0-1,1 0 0,0-1 1,0 1-1,0 0 1,0 0-1,0 0 0,0-1 1,0 1-1,0 0 0,0 0 1,0 0-1,0-1 0,0 1 1,0 0-1,0 0 1,0 0-1,0-1 0,0 1 1,0 0-1,0 0 0,0 0 1,0-1-1,0 1 1,1 0-1,-1 0 0,0 0 1,0 0-1,0-1 0,0 1 1,0 0-1,0 0 1,1 0-1,-1 0 0,7-10 682,3 5-608,-1 0 1,1 0-1,0 1 0,0 0 1,18-5-1,-22 8-147,0 0-1,1 0 0,-1 0 1,0 1-1,1 0 0,-1 0 1,1 0-1,-1 1 0,0 0 1,1 1-1,6 1 0,-9-1 5,0 0-1,0 1 0,0-1 1,0 1-1,-1 0 0,1 0 1,-1 0-1,0 0 1,1 1-1,-2-1 0,1 1 1,0 0-1,-1 0 0,1 0 1,-1 0-1,0 0 0,2 8 1,-1-4 25,-1-1 1,0 1 0,-1-1 0,0 1 0,0 0 0,-1 0 0,1-1-1,-2 1 1,-1 15 0,2-22-35,-5 19 187,2 0 1,-2 25 0,6-44-174,-1 1 0,0-1 1,0 0-1,1 0 0,-1 0 1,1 0-1,-1 1 0,1-1 1,-1 0-1,1 0 0,0 0 1,0 0-1,-1 0 0,1 0 1,0-1-1,0 1 0,0 0 0,0 0 1,1 0-1,0 0 37,-1 0 1,1 0-1,0 0 0,0 0 0,-1 0 1,1 0-1,0-1 0,0 1 0,0-1 1,0 1-1,2-1 0,6 0 150,0-2 0,-1 1 0,1-1 0,-1 0 0,1-1 0,-1 0 0,0-1 0,0 0 0,-1 0 0,1-1 0,-1 0 0,0 0 0,0-1 0,13-13 0,-8 7-60,0-1 1,-1-1-1,-1 0 0,0-1 1,-1 0-1,-1-1 1,8-17-1,59-139 273,-73 166-390,0 0-1,0 0 1,1 1 0,-1-1-1,1 1 1,1 0 0,-1 0-1,1 0 1,0 1 0,0 0 0,6-4-1,-3 3-367,-1 1 1,1 0-1,15-6 0,11 1-3954,-9 5 1224</inkml:trace>
</inkml:ink>
</file>

<file path=ppt/ink/ink3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27:23.5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61 2240,'-1'0'36,"1"0"-1,-1-1 1,1 1 0,0 0-1,-1 0 1,1 0 0,0-1-1,-1 1 1,1 0 0,0 0-1,-1-1 1,1 1 0,0 0-1,0-1 1,-1 1 0,1-1-1,0 1 1,0 0 0,0-1-1,-1 1 1,1 0 0,0-1-1,0 1 1,0-1 0,0 1-1,0-1 1,0 0 0,5-11 905,-4 9-598,0 1-188,1-3 1483,1 0 0,0 0 0,-1 1 1,8-10-1,-9 14-1614,-1 0-1,0 0 1,0 0-1,0 0 1,0 0-1,0 0 1,0 0 0,0 0-1,0 0 1,0 0-1,0 0 1,0 0-1,0 0 1,0 0 0,0 0-1,0 0 1,0 0-1,0 0 1,1 0-1,-1 0 1,0 0 0,0 0-1,0 0 1,0 0-1,0 0 1,0 0-1,0 0 1,0 0-1,0 0 1,0 0 0,0 0-1,0 0 1,0 0-1,0 0 1,0 0-1,0 0 1,1 0 0,-1 0-1,0 0 1,0 0-1,0 0 1,0 0-1,0 0 1,0 0 0,0 0-1,0 1 1,0-1-1,0 0 1,0 0-1,0 0 1,0 0 0,0 0-1,0 0 1,0 0-1,0 0 1,0 0-1,0 0 1,0 0 0,1 7 744,-1 9-58,-18 121 1722,13-86-1597,3 70-1,4-50-484,9 106 415,-9-156-633,4 49 696,-7-68-680,-1-5-724,-4-11-2024,-4-19-3321,1-1 246,7 19 3601</inkml:trace>
</inkml:ink>
</file>

<file path=ppt/ink/ink3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27:23.9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 56 5408,'-33'-11'3194,"42"9"4697,44-12-5083,19 2-1304,133-4 0,-30 18-1462,-158-3-652,-1 1-853,-5 3-3663,1 3 1654</inkml:trace>
</inkml:ink>
</file>

<file path=ppt/ink/ink3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27:24.9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166 38 3328,'-9'-13'2275,"8"12"-2132,1 1 0,-1-1 0,1 0 0,-1 0 0,1 0 0,-1 1 0,1-1 0,-1 0 0,0 1 0,1-1 0,-1 0 0,0 1 0,0-1 0,1 1 0,-1-1 0,0 1 1,0 0-1,0-1 0,0 1 0,1 0 0,-1-1 0,0 1 0,0 0 0,0 0 0,0 0 0,0 0 0,0 0 0,0 0 0,0 0 0,-1 0 0,-6 1 88,1 1 0,-1 0 1,1 0-1,-1 0 0,1 1 0,0 0 1,-1 1-1,-10 7 0,13-8-176,1 0 0,0 1 0,0-1 1,0 1-1,0 0 0,0 0 0,1 1 0,0-1 0,0 1 1,0-1-1,0 1 0,1 0 0,-3 9 0,4-13-26,1 1 0,-1 0-1,1 0 1,0 0 0,-1-1 0,1 1-1,0 0 1,0 0 0,0 0-1,0-1 1,1 1 0,-1 0-1,0 0 1,1 0 0,-1-1 0,1 1-1,0 0 1,-1-1 0,1 1-1,0 0 1,0-1 0,0 1-1,0-1 1,0 0 0,1 1 0,-1-1-1,0 0 1,1 1 0,-1-1-1,1 0 1,-1 0 0,1 0 0,2 1-1,4 0 99,0 1 0,0-1 0,-1 0-1,1-1 1,0 0 0,1 0 0,14-2-1,59-8 510,-69 7-547,16-4 199,-1 0 0,52-20 0,-72 23-168,0 0 0,-1 0 0,0-1 0,0 0 0,0 0 0,0-1 0,-1 0 0,0 0 0,0 0 0,0-1 0,-1 0 0,1 0 0,5-10 0,-10 15-80,0-1 1,0 1 0,-1 0-1,1-1 1,0 1-1,-1-1 1,1 1-1,-1-1 1,0 1 0,0-1-1,0 1 1,1-1-1,-1 0 1,0 1-1,-1-1 1,1 1 0,0-1-1,-1-2 1,0 3-34,1 0 0,-1 0 0,0-1 0,1 1 0,-1 0 0,0 0 0,0 1 0,0-1 0,0 0 0,0 0 0,0 0 0,0 1 1,0-1-1,0 0 0,0 1 0,0-1 0,0 1 0,0-1 0,-1 1 0,1 0 0,0-1 0,-2 1 0,-10-1-10,0 0-1,0 2 1,0-1 0,-1 2-1,1 0 1,0 0 0,-17 6-1,-1 0 15,12-4 93,-24 9 0,35-10-724,0 1 1,1-1-1,0 1 1,-1 0-1,-10 9 1,17-12 351,0 0 0,1-1-1,-1 1 1,1 0 0,-1 0 0,1-1 0,-1 1 0,1 0-1,-1 0 1,1 0 0,0 0 0,0 0 0,-1 0 0,1 0 0,0-1-1,0 1 1,0 0 0,0 0 0,0 0 0,0 0 0,0 0 0,0 0-1,0 0 1,1 1 0,6 12-2537</inkml:trace>
</inkml:ink>
</file>

<file path=ppt/ink/ink3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27:25.3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120 14 3648,'-35'11'1173,"34"-11"-1151,0 1-1,0-1 0,0 0 1,1 1-1,-1-1 0,0 0 1,1 1-1,-1-1 0,0 1 1,1-1-1,-1 1 0,0 0 1,1-1-1,-1 1 0,1-1 1,-1 1-1,1 0 0,0 0 1,-1-1-1,1 1 0,-1 1 1,-11 17 512,0 1 1,2 1-1,-14 34 1,21-45-191,0 0-1,1 0 1,0 0-1,1 0 1,0 0-1,0 0 1,1 0-1,2 16 1,-2-21-215,1 0 0,0-1 0,1 1 0,-1 0 0,1-1 0,0 0 0,0 1 0,0-1 1,1 0-1,-1 0 0,1 0 0,0 0 0,0-1 0,1 1 0,-1-1 0,1 0 0,-1 0 0,1 0 0,0 0 1,7 3-1,0-1 156,-1-1 1,2 0 0,-1-1-1,0 0 1,1-1 0,-1 0-1,1-1 1,0 0 0,-1-1-1,1 0 1,0-1-1,0 0 1,-1-1 0,1 0-1,11-4 1,-18 4-167,0 0-1,0 0 1,0-1-1,-1 0 1,1 1-1,-1-2 1,0 1-1,0 0 1,0-1-1,0 0 0,-1 0 1,6-7-1,-5 4-24,0 1-1,0-1 0,-1 0 0,0 0 0,-1-1 0,1 1 1,-2 0-1,3-10 0,-3 5-65,0 1 0,-1-1 0,0 1 0,0-1 0,-1 1 0,-1-1 0,0 1 0,-1 0 0,0 0 0,0 0 0,-9-19 0,8 25-35,1-1 0,-1 0 0,0 1 0,-1 0 0,1 0 0,-1 0 0,0 0 0,0 1 0,-1 0 1,1 0-1,-1 0 0,0 1 0,0 0 0,0 0 0,0 0 0,-1 1 0,-9-3 0,11 4-201,-1 0 0,0 0 0,0 0 0,0 1-1,0 0 1,0 0 0,0 0 0,0 1 0,0 0 0,1 0-1,-1 1 1,0-1 0,0 1 0,1 0 0,-1 1 0,1-1-1,0 1 1,0 0 0,-9 8 0,-2 7-1717</inkml:trace>
</inkml:ink>
</file>

<file path=ppt/ink/ink3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27:26.2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 85 3392,'-1'0'172,"-1"0"0,1-1 0,0 1 0,-1-1 0,-8-5 8834,11 6-7923,20 7 1071,-9-6-1871,0 0 0,0-1 0,0 0-1,-1 0 1,1-2 0,15-2 0,-15 2-97,67-11 450,88-12 120,-98 15-632,124-13 168,-130 18-223,69 3 0,-110 4-274,30 7 0,-41-5-2519,-11-4 2504,1 0-1,-1 1 1,0-1-1,0 0 1,0 0-1,0 1 1,0-1 0,0 0-1,0 1 1,0-1-1,0 0 1,0 0-1,0 1 1,0-1 0,0 0-1,0 1 1,0-1-1,0 0 1,0 0-1,0 1 1,0-1 0,-1 0-1,1 0 1,0 1-1,0-1 1,0 0-1,-1 1 1,-2 8-2729</inkml:trace>
</inkml:ink>
</file>

<file path=ppt/ink/ink3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27:26.8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10 5472,'-11'-10'2587,"8"10"-819,4 7-347,1 0-862,-1-1 1,0 1 0,0 0-1,0 0 1,0 9-1,-1 3-103,8 138 1539,10 116-225,-13-250-1386,-4-22-362,-1-1 0,0 1 0,1-1 1,-1 1-1,1-1 0,-1 1 0,1-1 0,-1 1 0,1-1 0,0 0 0,-1 1 0,1-1 1,0 0-1,-1 0 0,1 1 0,-1-1 0,1 0 0,0 0 0,-1 0 0,1 0 0,0 0 1,0 0-1,-1 0 0,1 0 0,0 0 0,-1 0 0,1 0 0,0 0 0,-1 0 0,1-1 1,0 1-1,-1 0 0,1 0 0,-1-1 0,1 1 0,0 0 0,-1-1 0,1 1 0,-1-1 1,1 0-1,6-5 37,-1-1 1,0 0 0,0-1-1,7-11 1,-3 5-17,-10 13-42,45-65 36,68-75 0,-108 136-82,1 0 0,-1 0 1,1 1-1,11-8 0,-14 11 6,-1-1 0,2 1 0,-1-1 0,0 1-1,0 0 1,0 0 0,0 0 0,1 1 0,-1-1 0,0 1 0,7 0-1,-8 0 40,-1 1 0,1-1 0,-1 1 0,0-1 0,1 1 0,-1 0 0,0 0 0,1 0 0,-1 0 0,0 0 0,0 0 0,0 0 0,0 0 0,0 0 0,0 0 0,0 1 0,0-1 0,0 0 0,-1 1 0,1-1 0,0 0 0,-1 1 0,1-1 0,0 3 0,1 4 111,0 1 1,2 15-1,-4-22-98,2 18 150,-2 1 0,-2 39 0,-13 40 234,14-97-387,1 1 27,-1 0-448,1-1-1,-1 1 1,0-1 0,0 1-1,0-1 1,-3 6-1,0 3-1316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04:51.36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18 173 4480,'-18'-3'9936,"41"1"-8446,0 0 1,28-7-1,-10 1-484,481-84 3068,-173 41-3317,-300 46-778,-22 5 30,-10 1-220,-26 7-5777,-10 5-1261,5-1 3281</inkml:trace>
</inkml:ink>
</file>

<file path=ppt/ink/ink3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27:27.2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480 0 5984,'-34'4'2688,"-16"22"-2336,16-15 2496,9 4-1632,-30 7 928,10 4-1248,-11 1 191,11 2-639,3-2-192,15-1-160,-2-4 128,13-3-128,-1-4-2079,13-4 1087,21-3-8352</inkml:trace>
</inkml:ink>
</file>

<file path=ppt/ink/ink3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27:28.2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167 15 3232,'12'-14'5669,"-13"18"-2035,-10 23-2377,-4 5-738,1 0 0,2 1 0,-9 38 0,6-18-105,-46 164 733,51-169-782,2 1 0,2-1 1,2 95-1,7-83 165,2-1 0,24 105-1,-20-128-32,25 63-1,-25-79-230,0 0-1,2-1 1,0 0-1,18 22 0,-29-40-298,0-1 0,1 1 0,-1-1 0,0 0 0,1 1 0,-1-1 0,1 1-1,-1-1 1,1 0 0,-1 1 0,1-1 0,-1 0 0,1 1 0,-1-1 0,1 0 0,-1 0-1,1 1 1,-1-1 0,1 0 0,-1 0 0,1 0 0,0 0 0,-1 0 0,1 0 0,-1 0 0,1 0-1,0 0 1,-1 0 0,1 0 0,-1 0 0,1-1 0,-1 1 0,1 0 0,-1 0 0,1 0-1,-1-1 1,1 1 0,-1 0 0,1-1 0,0 0 0,1-1-830,0 0 0,-1 1 0,1-1 0,-1 0 0,1-1 0,-1 1 0,2-4 0,4-9-2379</inkml:trace>
</inkml:ink>
</file>

<file path=ppt/ink/ink3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27:29.0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 91 4800,'-24'-8'12442,"37"4"-11461,85-15-90,168-33-683,-245 49-205,31-2 0,-43 5-3,0 1 0,0 0 0,-1 0 0,1 0 0,0 1-1,10 4 1,-18-6-2,0 1 0,-1-1 0,1 0-1,0 1 1,0-1 0,0 1 0,0-1-1,-1 1 1,1-1 0,0 1-1,0-1 1,-1 1 0,1 0 0,-1-1-1,1 1 1,0 0 0,-1 0 0,1-1-1,-1 1 1,0 0 0,1 0-1,-1 0 1,0 0 0,1 0 0,-1 0-1,0-1 1,0 1 0,0 0 0,0 0-1,0 0 1,0 0 0,0 0 0,0 2-1,-1 1 28,-1 1 0,1 0 1,-1 0-1,0-1 0,-4 6 0,4-5 13,-6 9 16,0-1 0,-1 0-1,-1 0 1,0-1 0,-12 12-1,-61 48 68,15-14 55,50-41-149,-16 14 181,-49 59 0,67-70-172,-61 72 509,59-71-174,13-13 30,5-8-391,0 0 0,0 0 0,0 0 0,0 0 0,0 0 1,0 0-1,0 0 0,0 0 0,0 0 0,1 0 0,-1 0 1,0 0-1,0 0 0,0 0 0,0 0 0,0 0 0,0 0 0,0 0 1,0 0-1,0 0 0,0 0 0,0 0 0,0 0 0,0 0 1,0 0-1,1 0 0,-1 0 0,0 0 0,0 0 0,0 0 1,0 0-1,0 0 0,0 0 0,0 0 0,0 0 0,0 0 1,0 0-1,0 0 0,0 0 0,0 0 0,0 0 0,0 0 1,0 1-1,0-1 0,0 0 0,0 0 0,0 0 0,0 0 1,0 0-1,0 0 0,1 0 0,-1 0 0,0 0 0,0 0 0,0 0 1,0 0-1,0 0 0,0 0 0,-1 1 0,19-9 141,26-7-1,-11 4-72,0 1-64,0 1 0,0 2 1,1 1-1,0 1 0,47 1 0,-72 4 14,1 1 0,16 4 0,-17-3 62,0 0-1,18 0 0,-18-3-776,-1-2-3058,-1-1 1026</inkml:trace>
</inkml:ink>
</file>

<file path=ppt/ink/ink3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27:29.4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0 6048,'-8'0'2752,"8"19"-2400,0-8 1600,4 7-1152,-4 16 1088,4 8-1088,-4 7 128,0-1-544,0 0-96,5-6-160,-5-5 127,5-8-159,-5-5 96,0-6-96,0-4-3071,3-3 1599</inkml:trace>
</inkml:ink>
</file>

<file path=ppt/ink/ink3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27:29.7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52 5824,'-2'-6'667,"2"3"-337,-1 1-1,0-1 1,0 1 0,1-1 0,0 0-1,0 1 1,-1-1 0,1 0 0,1 1-1,-1-1 1,1-3 0,0 5-190,0 0 0,0 0 1,-1 0-1,1 0 1,1 1-1,-1-1 1,0 0-1,0 1 0,0-1 1,0 1-1,0-1 1,1 1-1,-1-1 0,0 1 1,0 0-1,1 0 1,-1-1-1,0 1 0,0 0 1,1 0-1,-1 0 1,0 1-1,3-1 0,0 1 37,1 0 0,-1 0 0,1 0 1,-1 0-1,7 4 0,0 1 63,-1 0 1,0 1 0,-1 0 0,0 0 0,0 1 0,0 1 0,-1-1 0,0 2-1,-1-1 1,0 1 0,-1 0 0,9 16 0,-11-18-16,0 0 0,-1 1 0,0-1 1,0 1-1,-1-1 0,0 1 0,-1 0 0,0 0 0,0 0 0,-1 0 0,0 0 1,0 0-1,-1 0 0,0-1 0,-1 1 0,0 0 0,-4 10 0,2-11-110,0 0 0,-1 0 0,1 0 0,-2-1 0,1 0 0,-1 0 0,0 0 0,-12 9 0,15-14-64,-1 0 0,0 1 1,0-1-1,0 0 0,-1-1 0,1 1 0,0-1 1,-1 0-1,1 0 0,-1 0 0,1-1 0,-1 1 1,1-1-1,-8-1 0,10 1-208,-1-1 0,1 1 0,0-1-1,0 1 1,0-1 0,-1 0 0,1 0 0,0 0 0,0 0 0,0 0 0,1-1-1,-1 1 1,0-1 0,0 1 0,1-1 0,-1 1 0,1-1 0,-1 0 0,-1-3-1,-1-1-820,1 0 0,0 0-1,1 0 1,-1-1-1,-1-7 1,-2-16-1939</inkml:trace>
</inkml:ink>
</file>

<file path=ppt/ink/ink3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27:30.1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52 79 4736,'-8'-2'1409,"12"6"1492,13 5 1077,-14-8-3816,0 0 1,0-1 0,0 1 0,0-1-1,0 0 1,0 0 0,0 0 0,0 0-1,0-1 1,0 1 0,0-1 0,0 1-1,0-1 1,0 0 0,-1 0 0,1-1 0,0 1-1,-1-1 1,1 1 0,-1-1 0,1 0-1,-1 0 1,0 0 0,0 0 0,1 0-1,0-3 1,-2 4-155,0 0 0,0 0 0,0 0 0,-1 0 0,1 0-1,0 0 1,-1 0 0,1 0 0,-1 0 0,1 0 0,-1 0 0,0 0 0,1-1-1,-1 1 1,0 0 0,0 0 0,0 0 0,0-1 0,0 1 0,0 0 0,0 0-1,-1-1 1,1 1 0,0 0 0,-1 0 0,1 0 0,0 0 0,-1 0 0,1 0-1,-1-1 1,0 1 0,1 0 0,-1 0 0,0 1 0,0-1 0,0 0 0,-1-1-1,-1-1-100,1 1 1,-1 0-1,0 0 0,0 0 0,0 0 0,0 1 0,0-1 0,0 1 0,-1 0 0,1 0 0,-7-2 0,7 3 113,-1 0 1,1 0-1,0 0 0,0 0 1,-1 0-1,1 1 0,0-1 1,0 1-1,0 0 0,0 0 1,0 0-1,0 0 0,0 1 1,0-1-1,0 1 0,0 0 1,1 0-1,-1 0 0,1 0 1,-1 0-1,1 0 0,0 1 1,0-1-1,0 1 0,0 0 1,0-1-1,1 1 0,-1 0 0,1 0 1,0 0-1,-1 3 0,-2 5 245,2-1 0,0 1 0,0-1 0,0 1 0,2 0 0,-1 0 0,1-1 0,3 16 0,0-1 286,2 1 0,14 44 0,-14-56-378,0-1 0,1 0 0,0 0 0,1 0 0,1-1 0,14 18 0,-20-27-105,1 0 0,0-1 1,0 1-1,0-1 0,1 1 1,4 2-1,-7-5-74,-1 1 0,1-1 0,0 1 0,0-1-1,0 1 1,1-1 0,-1 0 0,0 0 0,0 1 0,0-1 0,0 0 0,0 0 0,0 0 0,0 0 0,0 0 0,0 0-1,0 0 1,0-1 0,1 1 0,-1 0 0,0-1 0,0 1 0,0 0 0,0-1 0,1-1 0,3-4-1314,0 0 1,0-1 0,-1 0 0,0 0 0,0 0-1,4-14 1,-4 11-577,12-27-1986</inkml:trace>
</inkml:ink>
</file>

<file path=ppt/ink/ink3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27:30.5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 6304,'13'-2'6615,"22"2"-3982,-32 0-2553,1 0 1,0 0-1,-1 1 1,1 0-1,0 0 1,-1 0-1,1 0 1,-1 0-1,1 1 1,-1-1-1,0 1 1,0 0-1,1 0 1,-1 0-1,-1 0 1,1 1-1,0-1 1,0 1-1,-1 0 1,4 5-1,-3-4-14,0 1 1,-1-1-1,0 1 0,0 0 1,0-1-1,0 1 0,-1 0 1,0 0-1,0 0 0,0 1 1,0-1-1,-1 0 0,0 0 1,0 0-1,-1 7 0,-5 14 511,0-1-1,-18 45 1,15-47-141,9-22-399,-1 0 1,1 0-1,-1 0 1,1 0 0,0 0-1,0 0 1,-1 0-1,1 0 1,0 0-1,0 0 1,0 0-1,0 0 1,0 0 0,0 0-1,1 0 1,-1 0-1,0 0 1,0 0-1,1 0 1,-1 0 0,0 0-1,1 0 1,-1 0-1,1 0 1,0 1-1,1-1 9,-1 0 0,1 0-1,-1 0 1,1-1-1,-1 1 1,1 0 0,0-1-1,-1 1 1,1-1 0,-1 1-1,1-1 1,0 0-1,0 0 1,-1 0 0,3 0-1,17-1 68,0-1-1,28-7 1,-16 3 13,26-6-1475,-33 8 474</inkml:trace>
</inkml:ink>
</file>

<file path=ppt/ink/ink3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27:31.4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22 199 3808,'-9'-8'11344,"26"20"-9622,-10-8-1600,0 1 104,0 0 0,1-1 1,-1 0-1,16 5 0,-21-8-191,0-1 1,1 1-1,-1-1 0,0 0 0,0 1 0,0-1 1,0 0-1,1-1 0,-1 1 0,0 0 1,0 0-1,0-1 0,0 0 0,0 1 0,0-1 1,0 0-1,0 0 0,0 0 0,0 0 0,0 0 1,0 0-1,0-1 0,-1 1 0,3-4 0,0 1 2,-1-1-1,1 0 0,-1 0 0,-1 0 0,1 0 1,-1-1-1,0 1 0,0-1 0,0 1 0,-1-1 1,0 0-1,0 0 0,0 0 0,-1 1 0,0-1 1,0 0-1,-1 0 0,1 0 0,-1 0 0,-1 1 1,-2-10-1,3 10-88,-1 0 1,0 0 0,0 1 0,0-1-1,0 0 1,-1 1 0,0 0 0,0-1-1,0 1 1,0 0 0,-1 1 0,1-1-1,-1 0 1,0 1 0,0 0 0,0 0-1,-1 0 1,1 1 0,-1-1-1,1 1 1,-1 0 0,0 1 0,0-1-1,-9-1 1,12 3 53,0-1 1,-1 1-1,1 0 0,0 0 0,0 1 1,0-1-1,0 0 0,0 1 0,0-1 1,0 1-1,0 0 0,0-1 0,0 1 1,0 0-1,1 0 0,-1 0 0,0 1 0,0-1 1,-1 2-1,0 0 25,1 0 1,0 0-1,0 0 0,0 0 1,0 1-1,0-1 1,1 0-1,-1 1 0,-1 7 1,1 3 208,0-1 0,0 1 0,1 0 0,2 23 0,0-7 91,2 0 0,2-1 0,0 0 0,2 0 0,18 52 0,-23-77-271,0 0 0,1 0 0,-1 0-1,4 4 1,-6-7-35,1 0 0,0 0 0,0 0 0,0 0 0,0 0 0,0 0 0,0 0 0,0 0 0,0 0 0,1-1 0,-1 1 0,0 0 0,0-1 0,1 1 0,-1-1 0,0 0 0,1 1 0,1-1 0,-1 0-36,1 0 0,-1-1 0,1 1 0,-1-1 0,0 0 0,1 0 0,-1 0 0,0 0 0,1 0 0,-1 0 0,0-1 0,3-2 0,23-22-2370,-26 24 2069,57-61-7449,-22 29 4309</inkml:trace>
</inkml:ink>
</file>

<file path=ppt/ink/ink3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27:34.2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1 543 4064,'7'1'6636,"-1"-8"-5592,4-7 217,0 0 1,13-29-1,13-39 185,-1 1-869,-13 41-441,29-38 0,1-3-152,-46 70 21,44-82-42,-77 161-144,20-54 132,1 1 0,0 1 0,1-1 0,-3 23 0,5-24 119,1 0 1,1-1-1,0 1 0,3 26 1,-2-38-32,0-1 0,0 0 0,0 1 0,1-1 1,-1 0-1,0 1 0,1-1 0,0 0 0,-1 0 0,1 1 0,0-1 1,-1 0-1,1 0 0,0 0 0,0 0 0,0 0 0,0 0 0,0 0 1,0 0-1,1 1 0,0-2-6,-1 1 0,0-1 0,1 0 0,-1 0 0,1 1 0,-1-1 0,0 0 0,1 0 0,-1 0 0,0-1 0,1 1 1,-1 0-1,1 0 0,-1-1 0,0 1 0,2-1 0,4-3 41,0 1 0,0-1 0,-1-1 1,0 1-1,10-9 0,48-50 98,36-28-195,-100 90 17,1 1 0,0-1-1,0 1 1,-1-1 0,1 1-1,0-1 1,0 1 0,0 0-1,-1-1 1,1 1 0,0 0-1,0-1 1,0 1 0,0 0-1,0 0 1,0 0-1,0 0 1,0 0 0,0 0-1,0 0 1,0 0 0,1 1-1,-1 0 15,1-1-1,-1 1 0,0 0 0,0 0 1,0 0-1,0 0 0,0 0 1,0 0-1,0 0 0,0 0 0,0 0 1,0 1-1,0 1 0,3 6 74,0-1 1,-1 1-1,3 17 0,-4-17-84,3 11-61,-2-5-6,1 0 1,0 0 0,1-1-1,1 1 1,13 24 0,-11-27-849</inkml:trace>
</inkml:ink>
</file>

<file path=ppt/ink/ink3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27:34.5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1 5408,'-1'0'557,"1"1"-488,0-1-1,0 0 1,-1 0 0,1 1-1,0-1 1,0 0 0,0 1-1,-1-1 1,1 0 0,0 0-1,0 1 1,0-1-1,0 0 1,0 1 0,0-1-1,0 0 1,0 1 0,0-1-1,0 0 1,0 1 0,0-1-1,0 0 1,0 1 0,0-1-1,0 0 1,0 1-1,8 197 8652,-8 198-5600,1-369-3528,3 26 0,-2-45-603,-2-7 885,0-1-1,1 0 1,-1 0-1,0 0 0,0 0 1,0 0-1,0 0 0,1 0 1,-1 0-1,0 0 0,0 0 1,0 0-1,1 0 0,-1 0 1,0 0-1,0 0 0,0 0 1,0 0-1,1 0 0,-1 0 1,0 0-1,0 0 0,0 0 1,1 0-1,-1 0 0,0 0 1,0 0-1,0-1 0,0 1 1,0 0-1,1 0 0,-1 0 1,0 0-1,7-4-2614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04:53.52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16 4640,'14'-16'8282,"-6"23"-6127,-6-4-1909,-1 0 0,1-1 0,0 1 0,-1 0 0,0 0 0,0 0 0,0 0-1,0 0 1,1 5 0,3 32 876,-5-39-1093,7 386 3401,-8-251-3958,7-140-4043,2 3 2401</inkml:trace>
</inkml:ink>
</file>

<file path=ppt/ink/ink3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27:35.0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17 260 5632,'-13'-13'1834,"12"13"-1806,1-1-1,0 1 0,0 0 1,0 0-1,0 0 0,-1-1 0,1 1 1,0 0-1,0 0 0,0 0 1,0-1-1,0 1 0,-1 0 0,1 0 1,0-1-1,0 1 0,0 0 1,0 0-1,0-1 0,0 1 0,0 0 1,0 0-1,0-1 0,0 1 0,0-1 1,0-5 491,0 0 0,0 0 1,1 0-1,0 0 1,0 0-1,0 0 0,1 1 1,-1-1-1,1 0 0,1 1 1,-1-1-1,6-7 1,3-2 181,1 0 1,1 1 0,0 1-1,28-22 1,-30 26-540,1 1 1,1 0-1,0 1 1,0 1-1,0 0 0,27-8 1,-32 12-158,1 0 0,-1 1 1,1 0-1,-1 0 0,1 1 1,16 2-1,-20-2-9,0 1-1,1 1 1,-1-1-1,0 1 1,0-1-1,0 1 0,-1 1 1,1-1-1,0 1 1,-1 0-1,1 0 1,5 5-1,-5-2 37,1 0 0,-1 1 0,0-1 0,0 1 0,5 11 0,-8-14-8,0 0 0,0 1 0,0-1 0,-1 1 0,0-1 0,0 1 0,0-1 0,0 1 0,-1 0 0,0 0 0,0 5 0,-1-5 14,0 1 0,0-2-1,0 1 1,-1 0 0,0 0-1,0 0 1,0-1 0,0 1-1,-1-1 1,0 0-1,-4 6 1,1-4 21,1 0-1,-1-1 0,0 0 1,0-1-1,0 1 1,-13 6-1,-5-1 79,0-1 0,0-1 0,-39 8 0,48-12-106,10-3-58,-1 1 0,1-1 0,0 1 1,0 0-1,-6 3 0,10-4 7,0-1 1,0 1 0,0 0 0,0-1 0,1 1 0,-1 0 0,0 0-1,0 0 1,0 0 0,1 0 0,-1 0 0,0 0 0,1 0 0,-1 0-1,1 0 1,-1 0 0,1 0 0,0 0 0,-1 0 0,1 0 0,0 0 0,0 1-1,0-1 1,0 0 0,0 0 0,0 0 0,0 0 0,0 1 0,1 1-1,0 1 55,1 1-1,0-1 0,0 1 0,0-1 0,1 0 1,-1 0-1,1 0 0,4 4 0,31 31 859,-18-20-563,160 181 2411,-138-150-2005,-38-47-515,2 2-4319,-2-1 1719</inkml:trace>
</inkml:ink>
</file>

<file path=ppt/ink/ink3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27:36.7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6 4480,'-1'-1'345,"0"1"-248,1-1 0,0 1-1,-1 0 1,1-1 0,0 1 0,-1 0 0,1-1-1,-1 1 1,1 0 0,-1 0 0,1 0 0,-1-1-1,1 1 1,-1 0 0,1 0 0,-1 0 0,1 0-1,-3 0 2841,8 2-1391,56 47 2678,-46-37-3783,1 0-1,-1 1 0,21 24 0,34 52 567,-51-60-679,-1 2 0,-1 0 0,-2 0 0,-1 2 0,12 42 0,-20-59-167,-2 1 0,0-1 1,-1 1-1,0-1 0,-2 1 0,0 0 0,-1 0 1,-4 34-1,-10 17 516,-35 106 0,22-100-167,-67 131-1,86-190-431,-3 7 102,0-9-2811,6-9 881</inkml:trace>
</inkml:ink>
</file>

<file path=ppt/ink/ink3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27:37.1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4896,'2'15'6526,"3"4"-3917,-1-7-1880,-2 0 0,3 16 0,-3 8 207,-2 0 0,-2-1 0,-7 48 0,8-73-524,3-8-927,-1-2 86,0-1 1,0 1-1,0-1 1,0 1 0,0-1-1,0 0 1,0 1-1,0-1 1,-1 0 0,2-1-1,10-9-2749</inkml:trace>
</inkml:ink>
</file>

<file path=ppt/ink/ink3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27:37.5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293 0 7296,'0'10'1006,"-1"0"1,0-1 0,-1 1-1,0-1 1,0 1 0,-1-1-1,-8 17 1,-3 2 173,-20 29-1,6-12 35,12-17-638,-56 101 747,4 44-261,60-151-930,-22 46-1497,33-75-910,1 0 1,-1 0-1,2 1 1,-1-1-1,7-6 0,12-7-1655</inkml:trace>
</inkml:ink>
</file>

<file path=ppt/ink/ink3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27:37.9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 35 5888,'-14'-3'1898,"11"2"-495,5 1 69,6 0-612,0-1 1,1-1-1,-1 0 1,0 0-1,8-4 1,27-6 744,-36 11-1462,27-4 290,-32 5-417,0 0-1,-1 0 0,1 0 1,0 0-1,-1 0 0,1 1 1,0-1-1,-1 0 0,1 1 1,-1-1-1,1 1 0,-1 0 1,1-1-1,-1 1 0,1 0 1,2 2-1,-4-2-6,1 0 0,0 0 0,-1 1 0,1-1-1,-1 1 1,1-1 0,-1 0 0,1 1 0,-1-1 0,0 1 0,0-1-1,0 1 1,0-1 0,0 1 0,0-1 0,0 0 0,0 1 0,-1-1-1,0 2 1,-11 33 182,0-11 69,-2 0-1,-1 0 0,-24 30 1,21-31 151,2 0 0,0 1 0,-16 35 1,31-58-338,0 1 0,0 0 1,0-1-1,0 1 0,0 0 1,1 0-1,-1 0 0,1 0 0,0 0 1,0 0-1,0 0 0,0 0 1,0 0-1,2 4 0,-1-5-25,0 0-1,0 0 1,0 0-1,0 0 1,0 0-1,1-1 1,-1 1 0,1 0-1,-1-1 1,1 1-1,0-1 1,0 1-1,0-1 1,-1 0-1,1 0 1,0 0-1,1 0 1,-1 0-1,2 0 1,10 4 63,0-1 0,0-1 0,1 0 0,-1-1 0,16 0 0,-1-2-749,45-4-1,-40-2-4450,0-2 1361</inkml:trace>
</inkml:ink>
</file>

<file path=ppt/ink/ink3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28:23.4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356 1 3232,'3'8'5981,"-7"-5"-4650,1-2-893,0 0 0,1-1 0,-1 1 0,0-1 0,1 0 0,-1 0 1,0 0-1,0 0 0,-4-1 0,-10 0 765,-131 5 3538,143-4-4691,-1 0 1,1 0 0,0 1 0,-1 0-1,1 0 1,0 1 0,0-1-1,0 1 1,0 0 0,0 1-1,0-1 1,0 1 0,1 0 0,-1 0-1,1 0 1,0 1 0,0-1-1,0 1 1,0 0 0,1 0 0,0 1-1,-1-1 1,2 1 0,-6 8-1,3 1 26,0-1-1,0 1 1,1 0-1,1 0 1,0 0-1,1 0 0,1 0 1,0 21-1,3 213 555,6-68 187,-2-80-333,2 50-38,9 349 820,-15-361-854,1-51-69,-10 112 0,-6-64 89,11-121-416,-1 0 0,-7 22 0,-2 6 262,12-40-250,0-2-29,0 1 0,0-1 0,0 0 0,0 1 1,0-1-1,0 1 0,0-1 0,0 0 0,-1 1 0,1-1 1,0 1-1,0-1 0,0 0 0,0 1 0,-1-1 0,1 0 1,0 1-1,0-1 0,-1 0 0,1 1 0,0-1 0,-1 0 1,1 0-1,0 1 0,-1-1 0,1 0 0,0 0 0,-1 0 1,1 1-1,0-1 0,-1 0 0,1 0 0,-1 0 0,1 0 1,0 0-1,-1 0 0,1 0 0,-1 0 0,0 0 0,1 0 20,0 0-1,0 0 0,0 0 1,0 0-1,0 0 0,0 0 0,0 0 1,0 0-1,0-1 0,0 1 1,0 0-1,0 0 0,0 0 0,-1 0 1,1 0-1,0 0 0,0 0 1,0 0-1,0 0 0,0 0 0,0-1 1,0 1-1,0 0 0,0 0 1,0 0-1,0 0 0,0 0 0,0 0 1,0 0-1,0 0 0,0 0 1,0 0-1,1-1 0,-1 1 0,0 0 1,0 0-1,0 0 0,0 0 1,0 0-1,0 0 0,0 0 0,0 0 1,0 0-1,0 0 0,0 0 1,0 0-1,0 0 0,0 0 0,0-1 1,1 1-1,-1 0 0,0 0 1,0 0-1,0 0 0,8-8 307,13-10-45,6 1-65,3-3-72,2 1 1,60-27-1,-54 31-89,1 2-1,0 1 0,73-12 1,-104 23-74,-1 1-1,0-1 1,1 2 0,-1-1 0,1 1 0,-1 0 0,10 3 0,-15-4-182,0 1-1,0 0 1,1 0 0,-1 0 0,0 0-1,0 0 1,0 1 0,0-1 0,0 1-1,0-1 1,-1 1 0,1 0 0,0 0 0,-1-1-1,0 1 1,1 0 0,-1 0 0,0 1-1,0-1 1,0 0 0,0 0 0,0 0-1,-1 1 1,1-1 0,0 0 0,-1 4 0,-1 17-3213,-5 0-3410,0 1 2276</inkml:trace>
</inkml:ink>
</file>

<file path=ppt/ink/ink3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28:45.74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42 1 5472,'-36'2'17635,"46"2"-15665,13 3-1885,1-4 420,0-1-1,-1-1 1,27-2 0,-11 1-172,130-6 125,-126 6-1359,-57 8-4773,1-7 1993,12-1 3300,1 0 0,-1 0 1,0 0-1,0 0 1,0 0-1,0 0 1,0 0-1,0 0 1,0 0-1,0 0 0,0 1 1,0-1-1,0 0 1,0 1-1,0-1 1,0 1-1,0-1 1,-1 1-1,1 7-5400</inkml:trace>
</inkml:ink>
</file>

<file path=ppt/ink/ink3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28:45.74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21 7552,'-3'-10'1944,"7"6"-545,3 0 1412,-5 7-1227,2 8-755,0-1-1,0 1 0,-1 1 1,0-1-1,-1 0 1,0 14-1,2-1-206,13 171 2547,-14 1-1601,-3-164-1409,-9 107 12,9-136-437,0 0-1,0-1 1,-1 1 0,1 0 0,-1 0 0,1-1-1,-1 1 1,0 0 0,0-1 0,0 1-1,-3 4 1,5-15-4779,16-33-1424,-16 37 5787,0 1 0,0-1 1,1 0-1,-1 1 0,1-1 0,0 1 1,0-1-1,0 1 0,0 0 0,1 0 1,4-5-1,15-13-1798</inkml:trace>
</inkml:ink>
</file>

<file path=ppt/ink/ink3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28:45.74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21 0 5632,'-2'0'8780,"-4"6"-6035,-3 9-543,9-13-1984,0-1-1,-1 1 0,1-1 0,0 1 0,0-1 0,0 1 1,0 0-1,0-1 0,1 1 0,-1-1 0,0 1 0,1-1 1,-1 1-1,1-1 0,0 1 0,-1-1 0,1 1 0,1 1 1,0-1-65,0 0 1,0 0-1,0-1 0,0 1 1,0-1-1,0 0 1,0 1-1,0-1 1,0 0-1,5 1 1,4 1 21,1 0 0,-1-1 0,0-1 0,14 0 0,-18 0 69,31-1 217,72-7 1,39-16-167,-53 7-186,-74 12-151,-1 0-1,36-13 0,-55 16-21,2-3 6,-3 4-65,-2 21-143,-4-3 211,-1-1 0,0 0 1,-2-1-1,1 0 1,-13 18-1,15-25 4,-8 13 114,-2 0 0,0 0 0,-2-2 0,-36 37 0,-6 4 41,-89 121 0,143-176-241,0 0 0,1 1 1,0 0-1,0 0 0,1 0 1,0 0-1,-3 9 0,6-16 97,0 0 0,0-1 0,1 1 0,-1 0 0,0 0 0,0 0-1,0 0 1,0 0 0,0 0 0,1 0 0,-1 0 0,0 0 0,0-1 0,0 1 0,0 0-1,1 0 1,-1 0 0,0 0 0,0 0 0,0 0 0,1 0 0,-1 0 0,0 0 0,0 0 0,0 0-1,0 0 1,1 0 0,-1 1 0,0-1 0,0 0 0,0 0 0,0 0 0,1 0 0,-1 0-1,0 0 1,0 0 0,0 0 0,0 1 0,0-1 0,1 0 0,-1 0 0,0 0 0,0 0-1,0 0 1,0 1 0,0-1 0,0 0 0,0 0 0,0 0 0,0 0 0,0 1 0,0-1-1,1 0 1,-1 0 0,0 0 0,0 0 0,0 1 0,0-1 0,-1 0 0,1 0 0,0 0 0,0 1-1,0-1 1,0 0 0,0 0 0,0 0 0,0 0 0,0 1 0,0-1 0,17-11-2328,-11 7 1383,16-12-3031,30-29 0,-28 24 1851,13-9-3125</inkml:trace>
</inkml:ink>
</file>

<file path=ppt/ink/ink3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28:45.74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1 194 5312,'0'0'8085,"10"-7"-3248,25-27-710,-14 16-3543,0 1-1,25-15 0,-29 21-369,10-6 207,30-15 0,-48 28-382,0 0 1,0 1 0,0 0 0,0 0-1,1 1 1,-1 1 0,1-1 0,9 1 0,-14 1-18,0 0 1,0 1 0,0 0-1,0-1 1,0 2 0,0-1 0,-1 1-1,1-1 1,0 1 0,-1 0 0,1 1-1,-1-1 1,0 1 0,0 0-1,0 0 1,0 0 0,0 1 0,-1-1-1,1 1 1,-1 0 0,0 0 0,0 0-1,-1 1 1,1-1 0,-1 0-1,3 7 1,-2-2 41,0 0-1,0 1 1,-1-1-1,0 1 1,-1-1 0,0 1-1,-1 0 1,1 0-1,-2-1 1,0 1-1,0 0 1,-4 17 0,0-13 32,0 0 1,0 0-1,-1-1 1,-1 1-1,0-2 1,-1 1-1,0-1 1,-1 0-1,-15 15 1,-57 49 9,81-76-106,-1 1 0,0-1-1,0 1 1,1-1-1,-1 1 1,1 0 0,-1-1-1,1 1 1,-1 0-1,1-1 1,-1 1 0,1 0-1,-1 0 1,1-1-1,0 1 1,-1 0 0,1 1-1,4 3-7,-4-5 2,3 2-1,0 1-1,1-1 1,-1 0-1,0 0 1,1 0 0,-1-1-1,1 1 1,-1-1-1,1 0 1,0 0 0,-1 0-1,1 0 1,0-1-1,5 1 1,13 2-10,24 7-65,-4-2 456,-1 2 0,56 21 0,-95-30-330,2 0 54,-1 1 0,1 0-1,0-1 1,-1 2 0,6 3-1,-8-6-71,0 1-1,-1 0 0,1-1 0,-1 1 0,1 0 0,-1 0 0,1-1 0,-1 1 0,1 0 0,-1 0 0,0 0 0,0-1 1,1 1-1,-1 0 0,0 0 0,0 0 0,0 0 0,0 0 0,0 0 0,0-1 0,0 1 0,0 0 0,0 0 1,0 0-1,-1 0 0,1 0 0,0 0 0,0-1 0,-1 1 0,0 1 0,-3 4 46,0 0 0,0 0 1,-1-1-1,0 1 0,0-1 0,0-1 0,0 1 1,-1-1-1,-11 7 0,-2 2 6,3-2-214,0 0 0,0-2-1,-1 0 1,0-1 0,-1-1-1,-26 8 1,15-8-905,-1-1-1,0-2 1,-40 1 0,-61-2-7315,77-5-864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04:53.89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9 109 5632,'-2'-8'801,"0"0"0,0 0 1,-1-13-1,4 20-623,-1 0 0,0 0-1,0 0 1,1 0 0,-1 0-1,0 0 1,1 0 0,-1 0 0,1 0-1,0 0 1,-1 0 0,1 0 0,0 0-1,-1 0 1,1 1 0,0-1-1,0 0 1,0 0 0,1 0 0,23-13 1418,-20 12-1254,7-3 16,0 0 0,1 1-1,-1 0 1,1 1 0,0 0-1,0 1 1,0 0 0,0 1 0,0 1-1,0 0 1,0 1 0,25 5-1,-28-4-273,-1 0 0,1 1 0,-1 1 0,0-1 0,0 1 0,0 1-1,-1 0 1,1 0 0,-1 1 0,-1 0 0,1 0 0,-1 1 0,0 0 0,0 0-1,-1 0 1,0 1 0,10 16 0,-10-11 97,0 1 0,-1-1 1,0 1-1,-1 0 0,3 19 0,-2 1 372,0 37-1,-4-52-382,-1 1 0,-1-1 0,0 1 0,-2-1 0,0 0 0,-2 0 0,0 0 1,-11 27-1,13-39-117,-1 0 1,0 0-1,-1-1 1,1 1-1,-1-1 1,-1 0-1,1-1 1,-1 1-1,0-1 1,0 0-1,0 0 1,-1-1-1,0 0 1,0 0-1,0-1 1,0 1-1,-11 2 1,-8 1-223,1 0 0,-1-2 0,-52 3 1,64-7-1335,-1 0 1,-17-3 0,11 1-861</inkml:trace>
</inkml:ink>
</file>

<file path=ppt/ink/ink3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29:16.1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57 2144,'0'0'22,"0"0"0,0 0 0,0 0 1,0 0-1,0 0 0,-1 0 0,1 0 0,0 0 0,0 0 1,0 0-1,0 0 0,0 0 0,-1 0 0,1 0 0,0 0 0,0-1 1,0 1-1,0 0 0,0 0 0,0 0 0,0 0 0,-1 0 1,1 0-1,0 0 0,0-1 0,0 1 0,0 0 0,0 0 1,0 0-1,0 0 0,0 0 0,0-1 0,0 1 0,0 0 0,0 0 1,0 0-1,0 0 0,0 0 0,0-1 0,0 1 0,0 0 1,0 0-1,0 0 0,0 0 0,0-1 0,0 1 0,0 0 1,0 0-1,0 0 0,0 0 0,1 0 0,-1 0 0,0-1 1,0 1-1,0 0 0,0 0 0,0 0 0,0 0 0,0 0 0,1 0 1,-1 0-1,0 0 0,0 0 0,0 0 0,0-1 0,0 1 1,1 0-1,-1 0 722,5-22 5922,-1 14-5226,-3 6-956,-1 0-1,1 0 1,0 1-1,0-1 1,-1 0-1,1 0 1,-1 0-1,0-2 1,5 91 4826,-1 17-4658,-2-79-426,0-1 1,10 40-1,-4-22-73,-7-34-221,0 1-1,-1 0 1,-1 11-1,1 1-5417,0-18 3663</inkml:trace>
</inkml:ink>
</file>

<file path=ppt/ink/ink3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29:16.6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 72 6304,'-38'0'16650,"70"-3"-13133,62-21-3232,-53 14-291,1 2 0,53-2-1,-91 9 5,118-10-174,-18 7-3818,-88 3 2452</inkml:trace>
</inkml:ink>
</file>

<file path=ppt/ink/ink3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29:20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264 190 4800,'24'0'9344,"-30"0"-6481,1-2-2604,1 1 0,0 0-1,-1 0 1,1 1 0,-1-1-1,1 1 1,-1 0 0,1 0-1,-6 1 1,-16 1 242,17-2-369,1 1 0,-1 0-1,0 1 1,1 0-1,0 0 1,-10 5 0,1 0 74,1 0 1,-19 13 0,29-16-160,0 0 1,0 1-1,0 0 1,0 0-1,1 1 0,0-1 1,0 1-1,0 0 1,-6 11-1,10-15-22,0 0 0,0 1-1,0-1 1,0 0 0,1 0 0,-1 1-1,0-1 1,1 0 0,0 1 0,0-1-1,-1 0 1,1 1 0,1-1 0,-1 0-1,0 1 1,0-1 0,1 0 0,0 1-1,-1-1 1,1 0 0,0 0 0,0 0-1,0 1 1,0-1 0,1 0 0,-1 0-1,0-1 1,1 1 0,-1 0 0,1 0-1,0-1 1,0 1 0,0-1-1,0 1 1,2 0 0,4 3 53,0-1 0,0 0-1,1 0 1,-1-1 0,16 4 0,47 5 234,-49-9-137,1-2 0,-1 0 1,1-1-1,41-7 1,-50 5-23,0-1 0,0-1 0,0 0 0,-1-1 1,0 0-1,1-1 0,-2-1 0,22-14 1,-27 16-99,-1 0 0,-1-1 0,1 0 0,-1 0 0,0 0 0,-1-1 0,1 0 0,-1 0 0,-1 0 0,1 0 0,-1 0 0,0-1 0,-1 1 0,2-12 0,-1 5 26,-1 0 0,-1-1-1,0 1 1,-1 0 0,0-1 0,-1 1 0,-4-17-1,4 25-84,-1 1 0,0-1 0,0 0 0,0 1 0,-1 0 0,0 0 0,0-1 0,0 1 0,0 1 0,-1-1 0,0 1 0,0-1 0,0 1 0,-1 0 0,1 0 0,-1 1 0,0 0 0,0-1 0,0 2 0,-6-4 0,3 3-43,1 0 1,-1 1-1,1 0 1,-1 0-1,0 0 0,0 1 1,0 0-1,0 1 0,0 0 1,0 0-1,0 1 0,0 0 1,0 0-1,-14 5 1,19-5-276,-1 0 1,1 0-1,0 0 1,-1 1 0,1 0-1,0 0 1,0-1-1,0 2 1,1-1 0,-1 0-1,0 0 1,1 1-1,-1 0 1,1-1 0,0 1-1,0 0 1,0 0-1,0 0 1,1 1 0,-1-1-1,1 0 1,0 0-1,0 1 1,0-1 0,0 1-1,1-1 1,-1 1-1,1-1 1,0 1 0,0-1-1,0 1 1,0 0 0,1-1-1,0 1 1,-1-1-1,1 0 1,2 4 0,11 23-3615,3 2 1328</inkml:trace>
</inkml:ink>
</file>

<file path=ppt/ink/ink3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29:20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318 17 5056,'-11'-2'2176,"0"1"0,0 0 0,-17 1 0,14 2-798,-1 0 0,-15 4 0,2 2-82,1 1-1,-32 16 1,51-21-1106,-1 0-1,1 1 1,0 1 0,0-1 0,-8 9 0,13-12-145,1 0 0,0 0 0,0 0 0,0 0 0,0 1 1,1-1-1,-1 0 0,0 1 0,1-1 0,0 1 0,0 0 0,0-1 0,0 1 0,0 0 0,0 0 0,1 0 0,-1 0 0,1 0 0,0-1 0,0 1 0,0 0 1,0 3-1,1-3-10,0-1 1,0 0 0,0 0-1,0 1 1,0-1 0,1 0-1,-1 0 1,1 0 0,-1-1-1,1 1 1,0 0 0,0-1-1,-1 1 1,1-1 0,0 1-1,1-1 1,-1 0 0,0 0-1,0 0 1,0 0 0,1 0-1,-1 0 1,0-1 0,4 1-1,5 1 88,0-1-1,0 0 1,21-1-1,-8-1 95,0-2 0,0 0-1,34-10 1,-44 9-98,0-1 1,0 0-1,0-1 0,-1-1 0,1 0 0,20-16 0,-29 20-89,-1-1-1,0 0 0,1 0 1,3-5-1,-7 7-26,0 1-1,0-1 1,0 0 0,0 1-1,0-1 1,0 0 0,-1 0-1,1 0 1,-1 0 0,1 0-1,-1 0 1,1 0 0,-1 0-1,0 0 1,0 0 0,-1-3-1,1 2-32,-1 0 0,0 1 1,0-1-1,0 0 0,0 1 0,-1-1 0,1 1 0,-1 0 0,1-1 1,-1 1-1,0 0 0,0 0 0,0 0 0,0 0 0,0 0 0,0 0 0,-1 1 1,1-1-1,0 1 0,-1 0 0,-4-2 0,-5-2-394,0 1 1,0 1-1,-22-4 0,23 5-543,0 1 0,-22-1 0,30 2 356,-1 1 0,0-1 0,1 1 0,-1-1 1,0 1-1,1 0 0,-1 0 0,1 1 0,-1-1 0,1 1 1,0 0-1,-6 3 0,3 4-1650</inkml:trace>
</inkml:ink>
</file>

<file path=ppt/ink/ink3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29:21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33 5408,'-33'0'3401,"18"0"5379,20-6-4805,-2 3-3790,0 1-1,0 0 1,1 0-1,-1 0 1,7-3-1,-1 3-144,1-1 0,0 1 0,-1 1 0,1 0 0,0 0 0,0 1 0,-1 0 0,1 0 0,0 1 0,0 1 0,-1 0 0,1 0 0,-1 1 0,1 0 0,-1 0 0,0 1 0,0 1 0,-1-1 0,12 9 0,-16-10-9,-1 0 0,0 0 0,0 0 0,0 0 1,0 0-1,-1 1 0,1-1 0,-1 1 0,0 0 0,0 0 0,0-1 0,-1 1 0,1 1 0,-1-1 0,0 0 0,0 0 0,0 0 0,-1 1 0,0-1 0,0 0 0,0 0 0,0 1 0,0-1 1,-1 0-1,0 0 0,0 1 0,0-1 0,-2 5 0,-3 4 56,1-1 1,-2 1-1,0-1 1,0-1-1,-1 1 0,0-1 1,-18 17-1,-1-2 12,5-4-132,-21 27-1,42-48 34,0-1 0,0 1 0,1 0 0,-1 0 0,1-1 0,-1 1 0,1 0 0,-1 0 0,1 0 0,-1-1-1,1 1 1,0 0 0,-1 0 0,1 0 0,0 0 0,0 0 0,0 0 0,0 0 0,0 0 0,0 0 0,0 0 0,0 0 0,0 0 0,0-1-1,0 1 1,1 0 0,-1 0 0,0 0 0,1 0 0,-1 0 0,0 0 0,1-1 0,-1 1 0,1 0 0,0 0 0,-1-1 0,1 1-1,0 1 1,3 0-1,0 1-1,1-1 0,-1 0 0,0 0 0,1 0 1,5 1-1,-4-1 1,89 26 404,-62-20-112,0 1 1,0 3-1,32 15 0,-63-26-229,1 0-1,-1 1 0,1-1 1,-1 1-1,0 0 0,1 0 1,-1 0-1,0 0 0,0 0 1,0 0-1,-1 0 0,3 4 1,-3-4-39,-1-1 0,1 1 0,-1 0 0,1 0 0,-1-1 1,0 1-1,0 0 0,0-1 0,1 1 0,-2 0 0,1 0 0,0-1 1,0 1-1,-1 0 0,1 0 0,0-1 0,-1 1 0,0 0 0,1-1 1,-1 1-1,-2 2 0,-1 3 21,-1-1 0,0 0 0,0 0 0,-1 0 0,0-1 0,0 0 0,-11 8 0,-54 28-90,69-40 44,-16 9-192,-2-2-1,1 0 1,-24 5 0,29-9-684,0-1 1,0-1-1,0 0 0,0-1 1,-23-1-1,10-1-1026</inkml:trace>
</inkml:ink>
</file>

<file path=ppt/ink/ink3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30:04.3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224 103 4640,'-4'-1'1331,"0"0"0,0 0-1,0 0 1,-8 0 4695,13 1-5807,0 0 0,0 0 0,1 0 0,-1 0 0,0-1 0,0 1 1,0 0-1,0 0 0,0-1 0,0 1 0,2-2 0,27-12 965,47-27-352,-66 34-795,1 1-1,22-9 1,-29 13 28,1 0 1,-1 0-1,1 1 1,0 0-1,-1 0 0,1 0 1,0 1-1,11 0 1,1 1-200,-16 8 294,4 20 34,-1 1 0,1 42-1,-4 64-2,-2-92-72,3 389 286,17-67 187,-6-192-426,-8-93-3,3 104 586,-9-138 3,-8-39-491,5-5-197,0-1-1,-1 0 1,1 0-1,-1 0 1,0-1 0,0 1-1,0-1 1,0 0-1,0 0 1,-6 1 0,-46 1 445,39-2-433,-351 18-2060,351-19 810,2 0-552,41 10-6829</inkml:trace>
</inkml:ink>
</file>

<file path=ppt/ink/ink3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30:07.4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13 125 3552,'-12'-9'20986,"57"-9"-20420,-24 9-556,28-8 1,33-4 213,139-19 0,-197 38-210,10-3 10,0 2-1,63 3 1,-77 0 22,-17 0-86,-1 0 1,1 0-1,0 0 0,-1 0 1,1 0-1,0 0 1,-1 1-1,1-1 1,-1 1-1,5 1 1,-7-1-292,-8-1-5741,6 0 5117,1 0-1,-1 0 1,1 1 0,-1-1 0,1 0-1,-1 0 1,1 1 0,0-1-1,-1 1 1,1-1 0,-3 2-1,-6 5-1966</inkml:trace>
</inkml:ink>
</file>

<file path=ppt/ink/ink3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30:07.9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77 5152,'9'-4'18053,"41"7"-16309,-28-5-1431,24-7 0,2 0 47,50-5 82,251-23 615,-315 34-1062,-18 2-43,0 0 0,23 2-1,-28-1 94,-10 0-65,0-1 0,0 1-1,0 0 1,0 0 0,0 0-1,-1 0 1,1 0 0,0 0-1,0 1 1,0-1 0,0 0-1,0 0 1,1 1 0,1 2-1321,-8-4-2806</inkml:trace>
</inkml:ink>
</file>

<file path=ppt/ink/ink3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30:09.4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442 73 2976,'-9'3'17154,"0"13"-17893,1-2 1507,2-6-578,-1 0-1,0 0 1,-17 12-1,1 0 211,-15 19 110,-24 22-105,52-53-261,1-1 1,-1 1-1,-1-2 1,-19 11-1,28-16-103,-1 0 0,1 0-1,-1 0 1,0-1 0,1 1 0,-1 0-1,0-1 1,1 0 0,-1 0 0,0 0-1,0 0 1,1 0 0,-1-1 0,0 1 0,1-1-1,-4 0 1,3-1 1,-1 0 0,0 0-1,1 0 1,-1 0 0,1 0-1,0-1 1,0 1 0,0-1 0,-5-5-1,-1-5 49,0 0-1,1-1 1,0 0-1,-8-21 0,6 14-64,3 8 87,1 0-1,1-1 0,-7-25 1,11 35-100,0 0 1,1 0-1,-1 0 1,1 1-1,0-1 1,0 0-1,1 0 0,-1 0 1,1 0-1,0 0 1,-1 1-1,2-1 1,-1 0-1,0 1 1,1-1-1,0 1 1,0-1-1,0 1 1,4-6-1,-4 7-10,1 0 0,-1 0 0,1 0 0,0 0 0,0 1 0,-1-1 1,1 1-1,0-1 0,0 1 0,0 0 0,1 0 0,-1 0 0,0 1 0,0-1 0,0 1 0,1-1 0,-1 1 0,5 1 0,7 0-112,0 1 1,25 6-1,-32-6 80,23 5 138,0 2 0,0 1 0,49 23 0,-69-27-106,1 0 0,-1 1 0,0 1 1,-1 0-1,0 0 0,0 1 1,-1 0-1,0 1 0,0 0 0,-1 0 1,13 22-1,-13-14 68,0 0 1,-2 0-1,0 0 0,-1 1 1,0 0-1,-2 0 1,0 0-1,-1 0 0,-1 1 1,-1-1-1,-1 0 1,-1 1-1,0-1 0,-7 27 1,5-34-1,-1 0-1,0 0 1,0 0-1,-1-1 1,0 1 0,-1-1-1,-12 14 1,-2 0 171,-41 39 1,-18-2-153,3-1-162,76-61 56,-27 23-242,26-21-115,0 0-1,0-1 0,0 0 0,-1 1 0,1-1 1,-1 0-1,1 0 0,-1 0 0,1-1 0,-1 1 0,-2 0 1,5-1 260,0 0 0,0 0 0,0 0 0,1 0 0,-1 0 0,0-1 1,0 1-1,0 0 0,0 0 0,1 0 0,-1 0 0,0 0 0,0 0 0,0-1 1,0 1-1,0 0 0,0 0 0,0 0 0,1 0 0,-1-1 0,0 1 0,0 0 1,0 0-1,0 0 0,0 0 0,0-1 0,0 1 0,0 0 0,0 0 0,0 0 1,0-1-1,0 1 0,0 0 0,0 0 0,0 0 0,0 0 0,0-1 0,0 1 1,0 0-1,-1 0 0,1 0 0,0-1 0,0 1 0,0 0 0,0 0 0,0 0 1,0 0-1,0 0 0,-1 0 0,1-1 0,0 1 0,0 0 0,0 0 0,0 0 1,0 0-1,-1 0 0,1 0 0,0 0 0,0 0 0,0 0 0,-1 0 0,1 0 1,0-1-1,0 1 0,0 0 0,0 0 0,-1 0 0,1 0 0,0 1 0,12-12-5093,10 2 1277</inkml:trace>
</inkml:ink>
</file>

<file path=ppt/ink/ink3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30:10.0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137 31 5632,'-4'-5'11853,"-1"10"-11776,-3 3 957,1-1-632,0 0 0,0 0 0,1 0 0,0 1 0,1 0 1,-1 0-1,-5 14 0,1 1-187,2 1 0,1 1-1,-8 45 1,-1 81 501,11-102-494,2-12 219,2 49 0,2-69-325,1 0 0,1 0 0,0 0 0,1-1 1,6 19-1,-8-32-66,-1 0 0,0 1 1,1-1-1,-1 0 1,1-1-1,0 1 0,0 0 1,0 0-1,0-1 0,1 1 1,-1-1-1,1 0 1,-1 0-1,1 0 0,0 0 1,0 0-1,0-1 1,0 1-1,5 1 0,-2-2 28,-1 0-1,0 0 0,1 0 1,-1-1-1,1 0 0,-1 0 1,1-1-1,-1 1 0,1-1 1,-1 0-1,10-4 1,0 0-32,1 0 0,-1-2 1,0 0-1,-1 0 1,0-1-1,0-1 0,-1-1 1,0 0-1,18-17 0,-11 4-6,-2-1 0,0-1 0,-1 0 0,-2-1 0,19-42 0,-19 32 39,15-52-1,-25 71-55,-1-1 1,-1 1 0,-1-1 0,0 0-1,-2-23 1,0 34 3,-1-1-1,0 1 1,-1 0 0,0-1-1,0 1 1,-1 0 0,0 0-1,0 0 1,-7-12 0,4 12-8,1-1 0,-1 1 0,0 1 1,0-1-1,-1 1 0,0 0 0,0 1 0,-1-1 1,1 1-1,-1 1 0,0-1 0,-17-5 0,1 2-94,1 0-1,-1 2 0,-35-5 0,42 9-429,0 0 0,-1 1 0,1 1-1,0 1 1,0 0 0,0 1-1,-31 8 1,27-1-2700,6 2 991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04:56.93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26 12 6144,'0'-1'242,"0"0"-1,-1 1 1,1-1 0,0 1-1,0-1 1,-1 0 0,1 1-1,0-1 1,-1 1 0,1-1-1,0 1 1,-1-1 0,1 1 0,-1-1-1,0 0 1,-2-1 429,6 4 380,-2-1-320,-1 13 1029,-7 150 2111,0-9-2627,1 54 51,7-90-626,-2-65-3743</inkml:trace>
</inkml:ink>
</file>

<file path=ppt/ink/ink3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32:30.2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947 293 2080,'7'-1'660,"-13"-2"-103,2 2-73,7 0 146,-3-24 5097,-1 18-5283,0 0 0,-1 0 0,0 0-1,0 1 1,-1-1 0,1 1 0,-7-11-1,-4-8 242,-5 0-83,6 10-399,6 6-130,0 0 0,-1 0 0,0 0 1,0 1-1,-1 0 0,0 0 0,-1 1 0,0 0 0,0 0 0,0 1 0,-1 1 0,0-1 0,0 2 1,0-1-1,-1 1 0,-17-4 0,1 3 25,0 1-1,1 1 1,-35 1 0,45 3-73,1 0 0,0 1 0,0 1 0,0 0 0,0 1 1,0 1-1,-17 8 0,24-10 5,-15 7 0,1 1 0,0 0 1,1 2-1,-36 27 0,10 2 223,-46 54 1,58-58-72,23-27-197,2 0 0,0 1-1,0 0 1,1 0 0,-15 27-1,18-26 69,0 0 0,1 1 0,1-1 0,0 1-1,1 0 1,0 1 0,1-1 0,0 0-1,2 1 1,-1-1 0,2 1 0,0-1-1,1 0 1,0 1 0,1-1 0,0 0 0,2 0-1,8 19 1,-6-16 28,1-1 0,1 0 0,1-1 0,14 19 0,-16-25-27,-1-1 0,2 0 0,-1 0 0,1-1 0,0 0 0,0-1 0,20 11 0,-8-8 25,-1-1-1,2-1 0,-1-1 0,1-1 0,0-1 0,22 2 0,7-3 51,75-4 1,-94-1 21,-4 2-158,0-2-1,0-1 1,40-10 0,-65 12 26,0 1 0,0-1-1,0 0 1,-1 0-1,1-1 1,0 1-1,0-1 1,-1 1 0,1-1-1,-1 0 1,0 0-1,1 0 1,-1 0-1,0 0 1,0 0 0,0-1-1,-1 1 1,1-1-1,0 1 1,-1-1 0,0 0-1,1 1 1,-1-1-1,0 0 1,-1 0-1,1 0 1,0 0 0,-1 0-1,0 0 1,1-5-1,-2 1-9,1 0 0,-1 0 0,0 0-1,-1 1 1,1-1 0,-1 0 0,-1 0-1,1 1 1,-1-1 0,-5-6 0,2 3-41,-1 0 1,0 1 0,0 0 0,-1 0 0,-15-12 0,6 8-18,0 0 0,-1 1 0,0 2 1,0 0-1,-1 0 0,-33-10 0,-40-7 60,75 23-39,-1 0 0,1 1 0,-26 0 0,10 5 108,33-1-78,-1-1-1,1 0 1,0 0-1,0 0 1,0 0 0,0 0-1,0 0 1,0 0-1,0 0 1,0 1 0,0-1-1,0 0 1,0 0-1,0 0 1,0 0 0,0 0-1,0 0 1,0 0-1,0 1 1,0-1 0,0 0-1,0 0 1,0 0-1,0 0 1,0 0 0,0 0-1,0 0 1,0 1-1,1-1 1,-1 0 0,0 0-1,0 0 1,0 0-1,0 0 1,0 0 0,0 0-1,0 0 1,0 0-1,0 0 1,0 0 0,1 0-1,-1 1 1,0-1 0,0 0-1,0 0 1,0 0-1,0 0 1,0 0 0,0 0-1,1 0 1,-1 0-1,6 4-15,11 2 121,1 0 0,-1-2-1,1 0 1,36 2 0,24-1 575,116-9 1,-180 4-652,-1-1-1,1-1 1,0 0 0,-1 0-1,0-2 1,1 1 0,16-9-1,-13-1-1139,-15 10 257,0 1 1,0 0 0,1 0 0,-1 1-1,0-1 1,1 0 0,2-1 0,13-1-2093</inkml:trace>
</inkml:ink>
</file>

<file path=ppt/ink/ink3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32:31.6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75 1728,'5'-2'2597,"-14"4"4502,3-2-4875,5-1-1103,3-6 2893,-1 6-4000,-1 1 0,0 0 0,0 0-1,1-1 1,-1 1 0,0 0-1,1 0 1,-1-1 0,0 1 0,1 0-1,-1 0 1,0 0 0,1-1 0,-1 1-1,1 0 1,-1 0 0,0 0-1,1 0 1,-1 0 0,1 0 0,-1 0-1,0 0 1,1 0 0,-1 0-1,1 0 1,-1 0 0,0 0 0,1 1-1,-1-1 1,1 0 0,-1 0 0,3 1 42,86-5 195,-40 2 140,47-9-1,-17 1-179,344-7 2,-335 23-113,29 0 158,-85-6 88,-30 0-20,-2-2-480,-1 0 38,1 0 0,0 1 0,-1-1 0,1 0 0,-1 0 0,0 1-1,1-1 1,-1 1 0,0-1 0,0 1 0,-2-4 0,2 5-217,0-1-1,1 0 1,-1 1 0,1-1-1,-1 1 1,0-1 0,0 1-1,1-1 1,-1 1 0,0-1-1,0 1 1,1 0 0,-1-1-1,0 1 1,0 0 0,0 0 0,-1 0-1,-6 2-2332</inkml:trace>
</inkml:ink>
</file>

<file path=ppt/ink/ink3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32:32.0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122 1 1568,'0'0'501,"-2"1"-303,-5 3 558,-1 0 0,1-1 0,-1 0 1,-9 3-1,-1-2 876,10-3-768,0 1 0,1 0 0,-1 0 0,1 1 0,-9 4 0,16-7-801,0 1 1,0-1-1,0 0 1,0 1-1,0-1 1,0 0-1,0 0 1,0 1 0,0-1-1,1 0 1,-1 1-1,0-1 1,0 0-1,0 0 1,0 1-1,1-1 1,-1 0-1,0 0 1,0 0 0,1 0-1,-1 1 1,0-1-1,0 0 1,1 0-1,-1 0 1,0 0-1,1 0 1,-1 0-1,0 1 1,0-1 0,1 0-1,-1 0 1,0 0-1,1 0 1,0 0-1,15 4 1020,36-2 951,95-10-1,-88 3-1657,59-4-35,111-6-181,-203 14-433,87 1 679,-93 1-2849,32 7 1,-14 4-512</inkml:trace>
</inkml:ink>
</file>

<file path=ppt/ink/ink3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32:48.3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38 101 4224,'-5'-2'5133,"-4"-1"-2240,4 1-1547,4 2-1215,1 0 1,-1 0-1,0-1 1,0 1-1,1 0 1,-1-1-1,0 1 1,0-1 0,1 1-1,-1-1 1,0 1-1,1-1 1,-1 1-1,1-1 1,-1 0 0,1 1-1,-1-1 1,1 0-1,0 1 1,-1-1-1,1 0 1,0 0 0,-1 1-1,1-1 1,0 0-1,0 0 1,0 0-1,-1 1 1,1-1 0,0-1-1,-3-35 1922,4 36-2049,0 0-1,1 0 1,-1 1 0,0-1-1,0 0 1,1 0-1,-1 1 1,1-1-1,-1 1 1,1-1-1,-1 1 1,1 0-1,1-1 1,-1 1-27,11-3 45,-1 1-1,0 1 1,1 0-1,19 0 1,52 9 92,-51-4-123,75 2 246,133-9 0,-132-1-28,-68 3-103,30 0 218,0-3 0,77-14-1,-135 16-250,0 0 0,21 1 0,-32 1 23,-2-3-1866</inkml:trace>
</inkml:ink>
</file>

<file path=ppt/ink/ink3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32:49.0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80 177 2304,'-17'4'967,"15"-3"-480,0 0 0,0 0 0,-1-1 0,1 1 0,0-1 1,0 1-1,-3-1 0,0 0 465,-8 0 3431,13-1-4317,-1 1-1,1 0 0,0 0 0,-1 0 1,1 0-1,0 0 0,0 0 0,-1 0 0,1 0 1,0-1-1,-1 1 0,1 0 0,0 0 0,0 0 1,0-1-1,-1 1 0,1 0 0,0 0 1,0-1-1,0 1 0,-1 0 0,1 0 0,0-1 1,0 1-1,0 0 0,0-1 0,0 1 0,0 0 1,0-1-1,-1 1 0,1 0 0,0-1 1,0 1 20,0-1 0,0 1 1,0-1-1,0 1 1,0 0-1,-1-1 0,1 1 1,0-1-1,0 1 1,0 0-1,-1-1 1,1 1-1,0 0 0,-1-1 1,1 1-1,0 0 1,-1 0-1,1-1 0,0 1 1,-1 0-1,1 0 1,-1-1-1,0 1-62,1 0 1,-1 0-1,1-1 0,0 1 1,-1 0-1,1 0 0,-1-1 0,1 1 1,0 0-1,-1-1 0,1 1 1,0 0-1,-1-1 0,1 1 0,0-1 1,0 1-1,-1 0 0,1-1 1,0 1-1,0-1 0,0 1 1,0-1-1,-1 0 0,-1-8 915,0 3 219,12 4-754,45 1 143,59-7 0,254-22 851,-259 23-1330,-53 3 74,0-3-1,84-21 0,-88 13-3148,0-3-3311,-34 9 1956,-3-7-854</inkml:trace>
</inkml:ink>
</file>

<file path=ppt/ink/ink3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33:21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60 1728,'1'0'99,"-1"-1"-1,0 1 1,0-1 0,0 1-1,1 0 1,-1-1 0,0 1-1,0 0 1,1-1 0,-1 1-1,0 0 1,1-1 0,-1 1-1,0 0 1,1 0 0,-1-1-1,0 1 1,1 0 0,-1 0-1,1-1 1,-1 1 0,1 0-1,0 0 1,0-1 411,1 0 0,0 0 0,0 0 0,0-1 0,0 1 0,-1-1 0,1 1 0,-1-1 0,1 1 0,1-4 0,1-3 1002,-3 7-982,0-1-1,-1 1 0,1-1 0,0 1 0,-1-1 0,1 0 0,-1 1 0,0-1 0,1 0 0,-1 1 0,0-3 0,0 4-434,0-1 0,0 1 0,0 0-1,0 0 1,0 0 0,0 0 0,0-1-1,0 1 1,0 0 0,0 0 0,0 0-1,0 0 1,0 0 0,0-1 0,0 1-1,0 0 1,0 0 0,0 0 0,0 0-1,0-1 1,0 1 0,0 0 0,0 0-1,-1 0 1,1 0 0,0 0-1,0 0 1,0-1 0,0 1 0,0 0-1,0 0 1,-1 0 0,1 0 0,0 0-1,0 0 1,0 0 0,0 0 0,0 0-1,-1 0 1,1 0 0,0 0 0,0 0-1,0 0 1,0 0 0,0 0 0,-1 0-1,1 0 1,0 0 0,0 0 0,0 0-1,-1 0 626,2 1-570,5 6-18,-1 0 1,0 0-1,-1 0 1,0 0-1,0 1 1,4 12 0,0 6-36,-1-1 0,-1 1 0,3 33 1,-6-33-7,5 28 46,47 301 1363,-43-278-1342,28 144 537,-33-188-713,-1 1 1,4 63-1,-6-65-16,2-72-14278</inkml:trace>
</inkml:ink>
</file>

<file path=ppt/ink/ink3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33:21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56 182 5408,'-7'-6'785,"3"3"-422,0 0 1,0 0-1,1 0 0,-1 0 0,1-1 1,0 0-1,0 0 0,0 0 1,0 0-1,1 0 0,-1 0 0,1-1 1,0 1-1,-1-6 0,2 7 44,0 0-1,1-1 1,0 1 0,-1 0-1,1-1 1,0 1-1,1 0 1,-1 0-1,0-1 1,1 1-1,1-5 1,-1 6-220,1-1 0,-1 1 0,0 0 0,1 0 0,-1 0 0,1 0 0,0 0 0,-1 0 0,1 1 0,0-1 0,0 1 0,0-1 0,0 1 0,1-1 0,-1 1 0,0 0 0,3-1 0,19-6 164,-1 1 0,1 0 0,0 2 0,1 1 0,40-2 0,-28 5-196,1 2 0,-1 2 0,41 7 0,-61-6-45,0 0 0,0 0 0,0 2 0,29 14 1,-35-15 2,-1 1 1,0 1-1,0 0 1,-1 0 0,0 1-1,0 0 1,0 1-1,7 11 1,-7-7 40,0 1 1,-1 0-1,0 0 1,-1 1-1,-1 0 1,-1 0-1,0 1 1,-1 0-1,3 19 1,-4-17 79,-1-1-1,-1 1 1,-1 0 0,-1 0-1,0 0 1,-1 0-1,-1 0 1,-6 21 0,6-31-212,1-1 1,-1 0-1,0 0 1,0 0 0,0-1-1,-1 1 1,0-1-1,-1 0 1,0 0-1,1 0 1,-2 0-1,1-1 1,-1 0-1,0 0 1,0-1 0,0 1-1,0-1 1,-1-1-1,0 1 1,0-1-1,-10 3 1,0-1-317,0-1 1,0-1 0,0-1-1,0 0 1,-32-1-1,37-2-523,0 0 0,-1-1 1,1 0-1,-23-8 0,24 4-1899,11 5 2606,-1 1 0,1 0 0,0 0 0,0 0 0,0-1 0,0 1 0,0 0 0,0 0 0,0-1 0,-1 1 0,1 0 0,0 0 0,0-1 0,0 1 0,0 0-1,0 0 1,0-1 0,0 1 0,0 0 0,0 0 0,0-1 0,0 1 0,1 0 0,-1 0 0,0 0 0,0-1 0,1 0-490,0-1 0,1 1 0,-1-1 0,0 1 0,1 0 1,-1-1-1,1 1 0,2-1 0,4-4-1167,21-20-1913,8-4 128</inkml:trace>
</inkml:ink>
</file>

<file path=ppt/ink/ink3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33:22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53 3648,'-1'-1'180,"-10"-3"421,11 3-577,-1 1 0,1 0 0,0 0 0,0 0 0,0 0 0,0 0-1,-1 0 1,1 0 0,0-1 0,0 1 0,0 0 0,-1 0 0,1 0 0,0 0 0,0 0 0,0 0 0,-1 0 0,1 0 0,0 0 0,0 0 0,0 0-1,-1 0 1,1 0 0,0 0 0,0 1 0,0-1 0,-1 0 0,1 0 0,0 0 0,0 0 0,0 0 0,-1 0 0,1 0 0,0 1 0,0-1 0,0 0 75,0 0 0,0 1 0,0-1 0,0 0 0,-1 0 0,1 1 0,0-1 1,0 0-1,0 0 0,0 0 0,0 1 0,-1-1 0,1 0 0,0 0 1,0 0-1,0 0 0,0 1 0,-1-1 0,1 0 0,0 0 0,0 0 1,-1 0-1,1 0 0,0 0 0,0 0 0,0 0 0,-1 1 0,1-1 0,0 0 1,0 0-1,-1 0 0,1 0 0,0 0 0,0 0 0,-1 0 0,1-1 1,0 1-1,0 0 0,-1 0 0,1 0 0,-1 0 0,-15-5 4497,3-2 4920,13 7-9438,0 0 0,1 0 0,-1 0 1,0 0-1,0 0 0,0 0 0,0 0 0,18-7 111,0 0-1,1 2 1,-1 0-1,1 1 0,31-2 1,-12 3-148,1 1 1,-1 2 0,0 2-1,58 9 1,-28-1 54,25 6 651,-87-14-756,0-1 1,1-1 0,-1 1-1,10-1 1,-11 0-110,-3 0-970,2-14-7394</inkml:trace>
</inkml:ink>
</file>

<file path=ppt/ink/ink3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33:22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77 5408,'3'7'15487,"8"-6"-13161,33 7-1593,1-2 0,45 0 0,90-6-1150,-165-1 432,67-3-571,1-8-4602,-59 7 2440,0-1 1,-1-1 0,0-1-1,39-19 1,0-8-1016</inkml:trace>
</inkml:ink>
</file>

<file path=ppt/ink/ink3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33:25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5 177 4064,'-4'12'18884,"4"-11"-18190,13 8-325,-11-7-323,0-1 1,1 1-1,-1 0 1,0-1-1,1 1 0,0-1 1,-1 0-1,1 0 1,0 0-1,2 0 1,19 1 161,44-2 1,-23-1-274,59-4 240,-90 3-108,0 0 0,-1-1-1,1-1 1,-1 0 0,21-10 0,-31 12-47,0 1 0,-1-1-1,1 0 1,0 0 0,-1 0 0,1 0 0,-1-1 0,0 1 0,0 0-1,0-1 1,0 0 0,0 0 0,0 1 0,-1-1 0,1 0-1,-1 0 1,0 0 0,0-1 0,0 1 0,0 0 0,-1 0 0,1-1-1,-1 1 1,0 0 0,0 0 0,0-1 0,0 1 0,-1 0 0,1 0-1,-1-1 1,0 1 0,0 0 0,0 0 0,0 0 0,-3-4 0,0 1-61,0 0 0,0 0 0,0 1 0,-1 0 0,0 0 0,0 0 0,0 0 0,-1 1 0,1 0 0,-1 0 0,0 0 0,-8-3 0,10 5 16,-1 1-1,1-1 0,-1 1 1,1 0-1,-1 0 0,1 0 1,-1 1-1,1-1 0,-1 1 1,1 0-1,-1 1 0,0-1 1,1 1-1,-1 0 1,1 0-1,-1 0 0,1 0 1,0 1-1,-6 3 0,-5 4 130,0 1 0,1 0-1,0 1 1,1 0-1,-13 15 1,4 0 292,-33 48 0,52-70-362,1 1 1,-1-1-1,1 1 1,0 0-1,0 0 1,1 0-1,0 0 1,0 0-1,0 0 1,0 0-1,1 0 1,0 0-1,0 9 1,1-7 31,0 0 0,1 1 1,0-1-1,0 0 0,0 0 1,1 0-1,0-1 0,1 1 1,5 8-1,-6-10-47,8 12 100,1 0-1,27 29 1,-34-42-81,0 1 0,0-1 1,0 0-1,1 0 1,0-1-1,-1 1 0,1-1 1,1-1-1,-1 1 1,0-1-1,1 0 0,-1 0 1,9 0-1,0-1 2,0 0-1,0-1 0,-1-1 1,1-1-1,0 0 1,20-6-1,85-31-1926,-114 37 1664,8-3-7,14-5-1998,0-2 0,0 0 0,28-18 0,-16 1-5243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04:57.35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 39 8128,'-8'-12'2618,"8"12"-2511,0-1 0,0 1 1,0 0-1,0-1 0,0 1 0,0 0 0,1-1 0,-1 1 0,0 0 0,0-1 0,0 1 0,0 0 0,0 0 0,0-1 0,1 1 1,-1 0-1,0-1 0,0 1 0,0 0 0,1 0 0,-1 0 0,0-1 0,0 1 0,1 0 0,-1 0 0,0 0 0,1-1 0,-1 1 0,0 0 1,0 0-1,1 0 0,-1 0 0,0 0 0,1 0 0,-1 0 0,0 0 0,1 0 0,0 0 0,46-3 5400,-30 1-4849,0 1 1,20 1 0,144 5-735,-141-5-2808,-26-2-770,-2-5-3716,1-2 2181</inkml:trace>
</inkml:ink>
</file>

<file path=ppt/ink/ink3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33:32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3648,'0'38'20474,"16"-38"-19749,177-9 625,-163 7-1372,50 3 1,-27 0 0,-51-1-299,-7 3-2688,2-2 1693,2-1 909,0 0 1,0 0 0,1 0 0,-1 1 0,0-1 0,0 0 0,1 0 0,-1 1 0,0-1 0,0 1-1,1-1 1,-1 1 0,0 0 0</inkml:trace>
</inkml:ink>
</file>

<file path=ppt/ink/ink3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33:34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341 156 3712,'1'0'1221,"12"-10"4591,-13 9-5201,1 0 0,-1 0-1,1 1 1,-1-1 0,1 0 0,-1 0 0,0 0 0,0 0 0,1 1 0,-1-1 0,0 0-1,0 0 1,0-1 0,-1-5 895,-2-2-3318,-4-3 2288,-1 1-1,0-1 1,-1 1-1,-11-12 0,4 5 172,14 16-582,-1-1-1,1 0 1,-1 1-1,0 0 0,1 0 1,-1 0-1,0 0 1,-1 0-1,1 0 0,0 1 1,0 0-1,-1-1 1,1 1-1,-1 1 0,1-1 1,-1 0-1,1 1 1,-1 0-1,1-1 0,-1 1 1,0 1-1,-4 0 1,2 0 9,-1 1 0,2 0 1,-1 0-1,0 0 0,0 1 1,1 0-1,-1 0 0,1 0 1,0 1-1,0-1 0,-9 10 1,-2 4 35,0 1 1,1 0 0,-24 40 0,31-45-74,1 1 1,1-1-1,0 1 0,1 0 0,1 1 0,0-1 1,-2 22-1,5-31-12,1 1 0,0 0 0,1 0 1,-1-1-1,1 1 0,0-1 0,1 1 0,-1-1 0,1 1 0,0-1 1,1 0-1,2 6 0,5 5 141,1 1 0,15 16 0,-25-31-164,5 5 21,1-1 1,0 1-1,0-1 1,1 0 0,13 8-1,-6-4 65,-10-8-42,0 1-1,0-1 1,0 0 0,0 0-1,1 0 1,-1-1 0,1 0-1,-1 0 1,1-1 0,-1 1-1,1-1 1,-1 0 0,1-1-1,0 1 1,10-3 0,-11 1-11,0 1 0,1 0 1,-1-1-1,0 0 1,0 0-1,0 0 1,-1-1-1,1 0 1,0 0-1,-1 0 0,0 0 1,0-1-1,0 0 1,0 0-1,-1 0 1,6-8-1,-8 11-41,0 0 1,0 0-1,-1-1 0,1 1 0,-1-1 0,1 1 0,-1 0 1,0-1-1,0 1 0,1-1 0,-1 1 0,0-1 0,0 1 1,0 0-1,-1-1 0,1 1 0,0-1 0,0 1 1,-1-1-1,1 1 0,-1 0 0,1-1 0,-1 1 0,0 0 1,0-1-1,1 1 0,-1 0 0,0 0 0,-2-2 1,1 1-5,0 1 1,0-1-1,0 1 1,0-1-1,0 1 1,-1 0 0,1-1-1,-1 1 1,1 1-1,-1-1 1,1 0 0,-1 0-1,1 1 1,-1 0-1,-4-1 1,6 1 4,-1 1 0,1-1 0,0 0 0,-1 0 0,1 1-1,0-1 1,0 1 0,-1-1 0,1 1 0,0 0 0,-2 1 0,2-2 20,0 1 0,0 0 0,0-1-1,0 1 1,0-1 0,-1 1 0,1-1 0,0 1 0,0-1-1,-1 0 1,0 0 0,-7 6 668,56-9-79,0-1 1,65-15-1,-91 16-605,-15 2-345,0 0 1,0 0-1,-1 0 1,1-1-1,6-2 0,-5 0-3481,11-14-12510,-1 2 11777</inkml:trace>
</inkml:ink>
</file>

<file path=ppt/ink/ink3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33:35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4 3328,'0'0'70,"0"0"0,0 0 1,0-1-1,0 1 0,0 0 0,-1 0 0,1 0 1,0-1-1,0 1 0,0 0 0,0 0 0,-1 0 1,1 0-1,0 0 0,0 0 0,0-1 0,-1 1 1,1 0-1,0 0 0,0 0 0,-1 0 0,1 0 1,0 0-1,0 0 0,-1 0 0,1 0 1,0 0-1,0 0 0,0 0 0,-1 0 0,1 0 1,0 0-1,0 0 0,-1 0 0,1 0 0,0 0 1,0 1-1,0-1 0,-1 0 0,1 0 0,0 0 1,0 0-1,0 0 0,-1 1 0,1-1 1,0 0-1,0 0 0,0 1 0,-12 14 6171,-4 5-3490,6-11-1397,7-6-838,0 0 0,0-1 0,0 1-1,-1-1 1,1 1 0,-5 1 0,-3 2 580,9-5-948,1 0-1,-1 0 0,1-1 0,-1 1 0,1 0 0,-1-1 1,1 1-1,-5 0 613,17 0-418,34 2 12,1-3-1,84-8 1,-66 3-18,-11 0-225,56-2 333,-89 6-466,-14 1 54,0-1 0,0 1 0,0 0 0,0 1 0,0-1 0,0 1 0,6 2 0,-11-2-48,-18-1-3157,7-2-15,2 1-2559</inkml:trace>
</inkml:ink>
</file>

<file path=ppt/ink/ink3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33:36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58 4160,'-4'0'1905,"-18"-3"16013,59 5-16806,49 8-1,-49-4-702,50 0-1,-52-5-324,-1-2-1,63-11 1,-95 12-138,0-1 1,-1 1-1,1-1 1,-1 1-1,1-1 1,-1 0-1,1 0 1,-1 1-1,3-3 1,-2 1-1215,0-1 1,0 1 0,0-1-1,0 1 1,0-1-1,1-3 1,-1 3 28,-1 0 0,1 0 0,0 1 0,0-1 0,0 0 0,3-2 0,14-10-4019</inkml:trace>
</inkml:ink>
</file>

<file path=ppt/ink/ink3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33:37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318 145 6304,'-5'-1'1181,"-25"-3"-387,19 3 2604,0 2 4530,22 8-5816,42 25 560,-47-31-2525,0 0-1,0 0 1,0-1-1,1 0 1,-1 0 0,1 0-1,8 0 1,-2 0 142,0-2 0,0 0-1,0 0 1,17-3 0,-26 2-252,0 0 0,0 0-1,0-1 1,0 1 0,0-1 0,0 0 0,0 0-1,-1 0 1,1-1 0,-1 1 0,1-1-1,-1 0 1,0 0 0,0 0 0,0 0-1,4-7 1,-5 6-21,0 1-1,-1-1 0,1 0 1,-1 0-1,0 0 0,0 0 1,-1 0-1,1 0 1,-1 0-1,0 0 0,0 0 1,0 0-1,-1 0 1,1 0-1,-2-4 0,1 2-49,-1-1 0,0 0 0,0 1 0,-1-1 0,0 1 0,0 0 0,-8-12-1,9 16-1,0-1 0,-1 1-1,1 0 1,-1 0 0,0 0-1,0 0 1,0 1 0,0-1-1,0 1 1,0-1 0,0 1-1,0 0 1,0 0 0,-1 0-1,1 1 1,0-1 0,-1 1-1,1 0 1,0 0 0,-1 0-1,1 0 1,-7 2 0,-3 1 15,-1 0 1,0 1-1,1 0 0,-15 7 1,-234 119 57,252-124 60,0 1-1,0 0 0,-14 13 1,20-16-61,0 0 1,0-1 0,1 2 0,0-1-1,0 0 1,0 1 0,0 0-1,1-1 1,-1 1 0,-1 8-1,3-11-12,1 1-1,0-1 0,0 1 1,0-1-1,0 1 0,0-1 1,1 1-1,-1-1 0,1 1 1,-1-1-1,1 0 0,0 1 1,0-1-1,0 0 0,0 1 1,1-1-1,-1 0 0,0 0 1,1 0-1,0 0 0,2 2 1,2 2 20,0-1 0,0 1 0,1-1 1,0-1-1,9 6 0,12 4 101,0-1 0,1-1 0,1-1 0,0-2 0,0-1 1,0-1-1,1-2 0,0-1 0,36 0 0,-58-4-268,0 0-1,0-1 1,0 0 0,0-1-1,-1 0 1,1 0 0,0-1 0,13-6-1,-13 4-1291,0 0 0,0-1-1,-1 0 1,11-10-1,27-20-7485,-12 10 5195</inkml:trace>
</inkml:ink>
</file>

<file path=ppt/ink/ink3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33:37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9 5216,'-28'-7'1696,"27"7"-1666,0 0 1,0-1-1,0 1 0,1 0 1,-1 0-1,0 0 0,0 0 1,0 0-1,1 0 0,-1 0 1,0 1-1,0-1 1,1 0-1,-1 0 0,0 1 1,0-1-1,1 0 0,-1 1 1,0-1-1,-16 6 14629,28-4-12058,21 2-1935,185 5 1920,-101-1-2391,-67-8-3638,-25-18-13116,-10 3 11855</inkml:trace>
</inkml:ink>
</file>

<file path=ppt/ink/ink3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33:38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412 18 5216,'2'-3'1968,"-2"3"-1953,0 0 0,0 0 0,0 0 0,0 0 0,0 0 1,0 1-1,0-1 0,0 0 0,0 0 0,0 0 1,0 0-1,0 0 0,0 0 0,0 0 0,0 0 0,0 0 1,0 0-1,0 0 0,0 0 0,0 0 0,0 1 1,0-1-1,0 0 0,0 0 0,0 0 0,0 0 0,0 0 1,0 0-1,0 0 0,0 0 0,0 0 0,0 0 1,0 0-1,0 0 0,0 0 0,0 1 0,0-1 0,0 0 1,0 0-1,0 0 0,0 0 0,1 0 0,-1 0 1,0 0-1,0 0 0,0 0 0,0 0 0,0 0 0,0 0 1,0 0-1,0 0 0,0 0 0,0 0 0,0 0 1,0 0-1,0 0 0,1 0 0,-1 0 0,0 0 1,0 0-1,0 0 0,0 0 0,0 0 0,0 0 0,-4 13 4641,0-5-4229,-1 0-1,0 0 0,0 0 0,0-1 0,-1 1 1,0-1-1,0-1 0,-1 1 0,0-1 1,0 0-1,-1-1 0,-8 6 0,0-3-190,1 0 1,-1 0-1,0-2 0,-1 0 0,0-1 0,-33 6 0,39-9-175,0-1 0,1-1 0,-1 0 0,0 0 0,-14-4 0,18 3-24,1 0-1,0-1 1,-1 0-1,1-1 1,0 1-1,0-1 1,0 0-1,1-1 1,-9-5-1,12 7-39,-1 0 0,1-1-1,-1 1 1,1 0 0,0-1-1,0 0 1,0 1-1,0-1 1,1 0 0,-1 0-1,1 0 1,0 0 0,0 0-1,0 0 1,0-1-1,-1-4 1,2 6-23,0-1-1,0 0 1,1 1-1,-1-1 1,0 0-1,1 1 1,0-1-1,0 1 1,0-1-1,0 1 1,0 0-1,0-1 1,0 1-1,1 0 1,-1 0-1,1 0 1,0 0 0,-1 0-1,1 0 1,4-3-1,2 0 30,0-1 0,0 2 0,0-1 0,1 1 0,-1 1 0,1-1 0,0 1 0,0 1 0,0 0 0,0 0 0,1 1 0,-1 0 0,19 1 0,-19 0 87,0 0 0,0 1 0,-1 1 0,1-1 0,0 1 0,0 1 0,-1 0 0,1 0 0,-1 1 0,0 0 0,0 0 0,-1 1 0,1 0 0,11 9 0,-11-5 68,0 1 0,0-1 0,-1 2 1,0-1-1,-1 0 0,0 1 0,-1 1 0,0-1 0,-1 0 0,0 1 1,-1 0-1,0 0 0,-1 0 0,0 0 0,-1 1 0,0-1 0,-1 0 1,-1 15-1,0-15-56,-1-1 0,0 1 0,0-1 0,-1 0 0,-1 0 0,0 0 0,0 0 0,-1-1 0,0 1 0,-1-1 0,0-1 0,-1 1 0,0-1 0,0 0 0,-1-1 0,0 0 0,-1 0 0,0 0 0,-15 9 0,1-5-87,-1 0 0,0-2 0,-1-1 0,-47 11 0,36-15-1487,13-5-2619,16 0 1787,24-5-7702,0 1 8183,19-8-2219</inkml:trace>
</inkml:ink>
</file>

<file path=ppt/ink/ink3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33:38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191 104 7808,'-3'-6'677,"-9"-17"1227,12 22-1743,-1 0 0,0 0 0,1 0 0,-1 1 0,0-1 0,1 0 0,-1 0 0,0 1 0,0-1 0,0 0 0,0 1 0,1-1 0,-1 1 0,0-1 0,0 1 0,0 0 0,0-1 0,0 1 0,0 0 0,-2-1 0,2 2 27,-1-1-1,1 0 1,-1 1-1,1-1 1,-1 1-1,1-1 1,-1 1-1,1-1 1,0 1-1,-1 0 1,1 0-1,0 0 1,0 0-1,-1 0 1,1 0-1,0 0 1,0 0 0,-1 3-1,-17 27 1306,16-26-1253,-10 23 499,1 1-1,1 0 1,-13 59 0,22-77-616,1-1 1,-1 1 0,2 0 0,0 0-1,0-1 1,1 1 0,3 16-1,-3-23-53,-1-1 0,1 1 0,1 0 0,-1-1 0,0 1 0,1-1-1,0 1 1,0-1 0,0 0 0,0 0 0,1 0 0,-1 0 0,1 0 0,-1 0-1,1-1 1,0 1 0,0-1 0,0 0 0,1 0 0,-1 0 0,0 0 0,1-1-1,6 3 1,-1-2 43,0-1 0,0 0 0,0 0 0,-1-1 0,1 0 0,0-1 0,0 0 0,0 0 0,15-5 0,-4 0 23,-1-1 1,0-1-1,22-12 0,-20 8-69,0-2 1,0-1-1,-2 0 0,0-1 1,-1-2-1,0 1 1,-2-2-1,0 0 0,-1-2 1,16-27-1,-25 39-37,0-1 1,-1-1-1,0 1 0,-1-1 1,6-21-1,-9 29-36,-1-1-1,1 1 1,-1 0-1,0 0 1,1-1 0,-1 1-1,-1 0 1,1 0 0,-1 0-1,1-1 1,-1 1-1,0 0 1,0 0 0,0 0-1,0 0 1,-1 0 0,1 0-1,-1 0 1,0 1-1,0-1 1,0 1 0,0-1-1,0 1 1,-1 0 0,-3-4-1,-2 1-23,-1 0 1,0 1-1,0-1 0,0 2 0,0-1 0,0 1 0,-1 1 1,1 0-1,-1 0 0,-16 0 0,3 1-54,1 1-1,-1 1 0,-34 6 1,35-3-93,1 1 1,0 1-1,0 1 1,1 0-1,-37 20 1,46-20-447,0-1 1,1 2-1,0-1 1,0 2 0,1-1-1,0 1 1,0 1-1,1-1 1,1 1 0,-1 1-1,-7 15 1,12-21-250,0 1 0,1 0 0,-4 12 0,4 13-6781</inkml:trace>
</inkml:ink>
</file>

<file path=ppt/ink/ink3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33:41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1 201 3552,'0'0'20308,"5"-5"-23081,41-49 4893,-29 32-1695,27-26 1,-40 44-383,9-8 101,-1 1-1,24-16 0,-32 24-114,0 1 1,0 0-1,-1 0 1,1 0-1,0 1 1,1 0-1,-1-1 0,0 1 1,0 1-1,0-1 1,1 0-1,-1 1 1,0 0-1,1 0 0,6 1 1,-8 0 10,-1 0 1,0 0 0,0 0-1,0 0 1,0 0-1,0 1 1,0-1-1,-1 0 1,1 1-1,0-1 1,-1 1-1,1 0 1,-1 0 0,2 1-1,18 32 634,-14-22-425,-5-9-179,1 0 0,-1-1 0,1 1 0,0-1 0,0 0 1,0 0-1,0 0 0,1 0 0,-1 0 0,1-1 0,0 1 1,-1-1-1,1 0 0,0 0 0,0-1 0,1 1 1,-1-1-1,0 0 0,9 1 0,-6-1-59,1-1 0,0 0 0,0-1 0,0 0 0,-1 0 0,1 0 1,0-1-1,-1 0 0,1-1 0,7-3 0,47-19-241,-19 11-4751,-42 13 4577,0 1-1,0-1 1,1 1 0,-1-1-1,0 1 1,1 0-1,-1-1 1,0 1 0,1 0-1,-1 0 1,0 0-1,1 0 1,-1 0 0,0 0-1,1 1 1,-1-1-1,0 0 1,1 1 0,-1-1-1,0 1 1,0-1-1,0 1 1,1 0 0,-1-1-1,0 1 1,0 0-1,0 0 1,1 1 0,3 9-5692</inkml:trace>
</inkml:ink>
</file>

<file path=ppt/ink/ink3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33:42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86 7968,'-4'2'747,"4"-2"-633,-1 0-1,1-1 1,-1 1-1,1 1 1,-1-1-1,1 0 1,-1 0-1,1 0 0,-1 0 1,1 0-1,0 0 1,-1 0-1,1 1 1,-1-1-1,1 0 1,0 0-1,-1 1 1,1-1-1,-1 0 0,1 0 1,0 1-1,-1-1 1,1 0-1,0 1 1,0-1 188,1 1 0,0-1 0,-1 0 0,1 0 0,0 0 0,0 0 0,-1 0 0,1 0 0,0 0 0,0 0 1,-1-1-1,1 1 0,0 0 0,-1 0 0,1-1 0,0 1 0,-1 0 0,1-1 0,0 1 0,0-1 0,20-13 1548,-9 4-790,10-2-100,1 1 1,28-10-1,-38 16-709,0 1 1,0 1-1,0 0 0,1 0 1,22 0-1,-34 3-178,0 0 1,0 0-1,0 1 1,0-1-1,0 1 1,0-1-1,1 1 0,-1-1 1,0 1-1,-1 0 1,1 0-1,0 0 1,0 0-1,0 0 1,-1 1-1,3 1 0,0 1 159,0 1 0,-1-1 0,1 1 0,3 7 0,-6-9-176,1 1 1,0-1-1,-1 0 0,1 0 0,1-1 0,-1 1 0,0 0 0,1-1 0,-1 1 1,1-1-1,0 0 0,-1 0 0,1 0 0,0 0 0,5 2 0,3-1-131,0 0 1,1-1-1,-1 0 0,1-1 0,0-1 0,-1 1 0,14-3 0,-9 1-2301,-1-2 0,24-6 0,12-3-8243,-26-2 6097,-2 6 938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04:59.26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370 258 3904,'-1'-1'108,"0"1"0,1 0 1,-1 0-1,0 0 0,0 0 0,0 0 0,1 0 1,-1 0-1,0 0 0,0 0 0,0 0 1,0 0-1,1 0 0,-1 1 0,0-1 0,0 0 1,1 1-1,-1-1 0,0 0 0,1 1 0,-1-1 1,0 1-1,1-1 0,-1 1 0,0-1 1,1 1-1,-1 0 0,1-1 0,-1 1 0,1 0 1,-1-1-1,1 1 0,0 0 0,-1 1 1,-2 4 242,0 0 1,1 1 0,-3 8-1,3-8-89,-123 372 5738,111-342-5494,-33 62 0,38-85-201,1 0 1,-2 0 0,1-1-1,-2-1 1,0 1 0,-23 19-1,33-31-277,0-1-1,0 1 1,0 0-1,0-1 0,0 1 1,0 0-1,0-1 1,0 1-1,0-1 0,0 0 1,0 1-1,0-1 1,0 0-1,0 0 0,0 1 1,0-1-1,0 0 0,0 0 1,-1 0-1,1 0 1,0 0-1,0-1 0,0 1 1,0 0-1,0 0 1,0-1-1,0 1 0,0-1 1,0 1-1,0-1 1,0 1-1,0-1 0,0 0 1,0 1-1,0-1 1,1 0-1,-1 0 0,0 0 1,0 0-1,0 0 0,-1-2 10,1 0 0,-1 0 0,1 1-1,0-1 1,0 0 0,0 0 0,0 0-1,0 0 1,1 0 0,0 0 0,-1-1-1,1 1 1,0-5 0,15-74-52,42-139 1,-51 201 0,15-47 32,49-100 1,46-58 35,-73 143 250,-42 80-310,0 0-1,0 0 1,1 0 0,-1 0 0,0 0 0,1 0 0,0 1 0,-1-1-1,5-2 1,-6 3 1,1 1 0,-1 0 0,1 0-1,-1 0 1,1-1 0,-1 1-1,1 0 1,0 0 0,-1 0 0,1 0-1,-1 0 1,1 0 0,0 0 0,-1 0-1,1 0 1,-1 1 0,1-1 0,-1 0-1,1 0 1,0 0 0,-1 1-1,1-1 1,-1 0 0,1 0 0,-1 1-1,1-1 1,-1 1 0,0-1 0,1 0-1,-1 1 1,1-1 0,-1 1 0,0-1-1,1 1 1,-1-1 0,0 1-1,0-1 1,1 1 0,-1-1 0,0 2-1,3 4-7,-1 0-1,0 0 0,0 0 1,-1 1-1,1 10 0,1 2 86,68 458 674,-69-462-556,0 0-1,1 0 0,10 25 1,-13-39-172,0 0 0,0 0 0,1-1 0,-1 1 0,0 0 0,1 0 0,-1 0 0,1-1 0,-1 1 0,1 0 1,-1-1-1,1 1 0,0 0 0,-1-1 0,1 1 0,0-1 0,-1 1 0,2 0 0,-2-1 2,1 0 0,-1 0 1,1 0-1,-1 0 0,1 0 0,-1 0 0,1 0 0,-1 0 0,1 0 0,-1-1 1,1 1-1,-1 0 0,1 0 0,-1 0 0,0-1 0,1 1 0,-1 0 1,1 0-1,-1-1 0,0 1 0,1 0 0,-1-1 0,1 0 0,2-2 53,-1-1 0,1 0 0,-1-1 0,1 1 0,1-5 0,39-106 108,-27 66-149,24-47 0,-8 30-43,-13 25-154,1 1 0,31-45-1,-51 85 150,1-1 0,-1 1 0,0-1 0,1 1 0,-1-1 0,0 1 0,1-1 0,-1 1 0,1-1 0,-1 1 0,1-1-1,-1 1 1,1 0 0,-1-1 0,1 1 0,0 0 0,-1 0 0,1-1 0,-1 1 0,1 0 0,0 0 0,-1 0 0,1 0 0,1-1 0,-2 2 4,1-1 1,0 0-1,-1 1 1,1-1-1,0 1 1,-1-1 0,1 1-1,-1-1 1,1 1-1,-1-1 1,1 1-1,-1-1 1,1 1 0,-1 0-1,0-1 1,1 1-1,0 1 1,0 2-28,1 1 1,0 0-1,-1 0 1,1 8-1,0 17-10,-2 36-1,0 6 27,14 158 209,-11-176 35,2 1-1,15 59 1,-14-95-142,-5-15-68,1 0 1,-1 0-1,0-1 1,0 1-1,-1 0 1,1 5 0,0-8 16,-1 0 1,0 0-1,1 0 1,-1 0 0,0 0-1,1-1 1,-1 1-1,1 0 1,0 0 0,-1 0-1,1-1 1,0 1 0,-1 0-1,1-1 1,0 1-1,0-1 1,0 1 0,-1-1-1,1 1 1,0-1-1,1 1 1,-1-2 13,1 1-1,-1-1 1,0 1-1,0-1 1,1 1 0,-1-1-1,0 0 1,0 1-1,0-1 1,0 0 0,0 0-1,0 0 1,0 0-1,1-2 1,-2-29 1,0-4-198,0 32 211,0-1-8,0 7-40,0-1-115,0 0-313,4 2 471,-1-2-42,-5-3-187,1 1-54,1 1 0,-1-1 1,1 1-1,-1-1 0,1 0 1,-1 1-1,1-1 1,0 1-1,-1-1 0,1 0 1,0 0-1,-1 1 0,1-1 1,0 0-1,0 0 0,0 1 1,0-1-1,0 0 1,0 0-1,0 1 0,0-1 1,0-1-1</inkml:trace>
</inkml:ink>
</file>

<file path=ppt/ink/ink3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33:42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21 4992,'-6'-21'12010,"12"34"-9103,-5-8-2538,1 1 1,-1-1-1,0 1 1,-1 0-1,1-1 1,-1 1-1,-1 11 1,1 2-46,-30 469 3489,13-383-3445,16-95-388,1-8-148,0 0 0,0 0 0,0 0 0,-1-1 1,1 1-1,0 0 0,-1 0 0,-1 2 0,2-4-41,0 0 0,-1 0 0,1 0 0,0 0 0,-1 0-1,1 0 1,0 0 0,-1-1 0,1 1 0,0 0 0,0 0 0,-1 0 0,1-1-628,-1 0 628,1 1 0,0 0 0,0 0 0,0-1-1,0 1 1,-1 0 0,1-1 0,0 1 0,0 0 0,0-1 0,0 1 0,0 0-1,0-1 1,0 1 0,0-1 0,0 0-646,0-1 0,1 0 0,-1 0 0,1 1 1,-1-1-1,1 0 0,-1 1 0,1-1 0,1-2 0,12-15-4403,-6 7 3738,8-12-779</inkml:trace>
</inkml:ink>
</file>

<file path=ppt/ink/ink3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33:43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96 6560,'0'-1'188,"1"-1"0,-1 1 0,0-1 0,1 1 0,0-1 0,-1 1 0,1-1 0,0 1 0,-1-1 0,1 1 0,0 0 0,0-1 0,0 1 0,0 0 0,1 0 0,5-5 6558,-12 21-4042,-17 80-431,-8 44-739,25-110-1295,1 0-1,1 52 1,4-72-145,-1 0 0,2 0 0,-1 0 1,1 0-1,1-1 0,0 1 1,0-1-1,0 1 0,1-1 0,0 0 1,1 0-1,9 12 0,-10-16-14,-1 0-1,1 0 0,0 0 1,1 0-1,-1-1 0,0 0 1,1 0-1,0 0 0,0 0 0,0-1 1,0 0-1,0 0 0,0 0 1,0-1-1,1 1 0,-1-1 1,1-1-1,-1 1 0,1-1 1,-1 0-1,10-1 0,-5 0 6,1-1 0,-1 0-1,0-1 1,0 0 0,17-9 0,-21 9-63,0 0 0,-1 0 0,0-1 0,0 0 0,0 0 0,0 0 0,0 0 0,-1-1 0,0 0 0,0 0 0,4-7 1,3-9-3,0-2 0,-2 1 0,0-1 0,10-47 1,-11 27-43,5-85 1,-12 114-48,-1 0 0,-1 0 0,0 0-1,-5-22 1,5 30 39,-1 1-1,0-1 1,0 1-1,0-1 0,-1 1 1,1 0-1,-1 0 1,-1 0-1,1 0 1,-1 0-1,0 1 1,0-1-1,-6-4 1,0 2-51,1 2 1,-1-1-1,0 1 1,0 1-1,0 0 1,0 0 0,-1 1-1,0 0 1,1 1-1,-16-1 1,-10 0-35,-63 4 0,81 0 47,0 1 0,-33 7-1,42-7-268,1 1 0,0 0 0,-1 0 0,1 1 0,1 0 0,-1 0 0,-13 11 0,21-15 201,-1 1 0,0-1 0,1 0 0,-1 1 0,1-1 0,-1 1 0,1-1 0,-1 1 0,1-1 0,0 1 0,-1 0 0,1-1 1,0 1-1,-1 0 0,1-1 0,0 1 0,-1 0 0,1-1 0,0 1 0,0 0 0,0-1 0,0 1 0,0 0 0,0-1 0,0 1 0,0 0 0,0 0 0,0 0 0,1 0-99,0 1-1,0-1 0,-1 0 1,1 0-1,0 0 0,0 0 1,0 0-1,0 0 0,1 0 1,-1 0-1,0 0 0,0-1 1,2 2-1,5 2-928,1-1 0,-1 0 0,18 4 0,31 2-4596</inkml:trace>
</inkml:ink>
</file>

<file path=ppt/ink/ink3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33:44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81 3392,'-1'1'856,"-1"-1"0,1 0-1,-1 0 1,1-1 0,-1 1 0,0 0 0,1 0-1,-1-1 1,1 1 0,-1-1 0,1 0 0,-1 1 0,1-1-1,0 0 1,-1 0 0,-5-2 5231,11 3-4630,58-18 346,-44 12-1446,1 0 0,37-5 0,-54 10-335,21-1 184,-1-1 0,31-9 0,-41 10-96,-11 2-93,1 0 0,-1 0-1,1 0 1,0-1 0,-1 1 0,1-1-1,-1 1 1,1-1 0,1 0-1,-3 0 38,0 1-86,1 0 1,-1 0-1,0 0 1,0-1-1,0 1 1,0 0-1,0 0 1,0 0-1,0-1 1,0 1-1,0 0 1,-1 0-1,1 0 1,0 0 0,0-1-1,0 1 1,0 0-1,0 0 1,0 0-1,0 0 1,0 0-1,0-1 1,0 1-1,-1 0 1,1 0-1,0 0 1,0 0-1,0 0 1,0 0-1,0-1 1,-1 1-1,1 0 1,0 0-1,0 0 1,0 0-1,0 0 1,-1 0-1,1 0 1,0 0-1,0 0 1,0 0-1,0 0 1,-1 0-1,1 0 1,-10 5-2774,-8 11-2434,17-15 4572,0 0 0,0 1 1,0-1-1,0 0 1,0 1-1,0-1 0,1 1 1,-1-1-1,1 1 0,-2 1 1,6 6-5638</inkml:trace>
</inkml:ink>
</file>

<file path=ppt/ink/ink3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33:45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19 5152,'-2'-2'236,"1"1"0,0 0-1,-1 0 1,1 0 0,0 0 0,-1 0 0,0 1 0,1-1 0,-1 0 0,1 1-1,-1-1 1,0 1 0,-2-1 0,-13-5 10104,27 6-9651,0 0-309,0 0 0,0 0 0,0 1 0,0 0 0,17 5-1,-25-5-362,0 0 0,0-1 0,0 1 0,0 0-1,0 1 1,0-1 0,-1 0 0,1 0 0,0 1 0,-1-1-1,1 1 1,-1-1 0,0 1 0,1 0 0,-1-1 0,0 1-1,0 0 1,0 0 0,0 0 0,0 0 0,-1 0 0,1 0-1,0 0 1,-1 0 0,0 0 0,1 0 0,-1 1 0,0-1-1,0 0 1,0 0 0,-1 0 0,1 0 0,0 0-1,-1 3 1,-6 25 172,0-1 0,-2 0 0,-2 0 0,-24 49-1,35-77-189,-5 7-14,1 0-1,1 0 0,0 0 0,-3 10 0,5-15 9,1-1 0,0 1 1,-1-1-1,1 1 1,0-1-1,0 1 0,1-1 1,-1 1-1,0-1 0,1 1 1,0-1-1,-1 1 0,1-1 1,0 0-1,0 1 1,0-1-1,1 0 0,-1 0 1,3 3-1,27 28-120,-21-25 267,-2 1 0,1 0-1,7 11 1,-15-19-77,0 1-1,-1-1 1,1 0 0,-1 0-1,1 0 1,-1 0-1,1 0 1,-1 1 0,0-1-1,0 0 1,1 0 0,-1 1-1,0-1 1,0 0 0,0 0-1,0 0 1,-1 1-1,1-1 1,-1 2 0,1-1 34,-1 0 0,0 0 1,0 0-1,-1 0 0,1 0 1,0 0-1,-1 0 0,1 0 1,-4 2-1,0 0-8,0 0 0,0-1 0,0 0 0,0 0 0,0 0 0,-1 0 0,-8 2 1,3-2-758,0 0 1,-1-1-1,1 0 1,-1 0-1,1-1 1,-23-2 0,23 0-2895,30 2-7724,-1-5 8876,2 0-193</inkml:trace>
</inkml:ink>
</file>

<file path=ppt/ink/ink3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33:45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 27 4800,'0'-1'60,"0"0"-1,0 1 1,0-1 0,0 1 0,1-1-1,-1 1 1,0-1 0,0 1 0,0-1 0,0 1-1,1-1 1,-1 1 0,0-1 0,1 1-1,-1-1 1,0 1 0,1-1 0,-1 1-1,0 0 1,1-1 0,-1 1 0,1 0 0,-1-1-1,1 1 1,-1 0 0,1 0 0,-1-1-1,1 1 1,-1 0 0,1 0 0,-1 0-1,1 0 1,-1-1 0,2 1 0,1 0 427,1 0 0,-1 0-1,1 0 1,-1 1 0,5 0 0,-7-1-371,0 0 0,0 0 0,-1 1 1,1-1-1,0 0 0,-1 0 0,1 1 0,0-1 0,-1 1 0,1-1 0,-1 0 0,1 1 1,0-1-1,-1 1 0,1-1 0,-1 1 0,1 0 0,-1-1 0,0 1 0,1-1 1,-1 1-1,0 0 0,1-1 0,-1 1 0,0 0 0,0 0 0,1-1 0,-1 1 1,0 0-1,0-1 0,0 1 0,0 0 0,0 0 0,0-1 0,0 1 0,0 0 0,0 0 1,-1-1-1,1 1 0,0 1 0,-1 1 226,0 0-1,-1 1 1,1-1-1,-1 0 1,1 0-1,-1 0 1,-3 5-1,-2-1-19,1-1-1,-1 1 1,-1-1-1,1 0 0,-1 0 1,0-1-1,-1 0 1,-8 3-1,4-2-55,-1 0 1,1-2-1,-1 1 0,-24 3 0,27-7-134,1 0 1,-1-1-1,0 0 1,1-1-1,-1 0 1,1 0-1,-19-6 1,25 6-129,0 0 1,0 0 0,0-1-1,0 0 1,1 1 0,-1-1-1,0-1 1,1 1 0,-1-1-1,1 1 1,0-1 0,0 0-1,0 0 1,0 0 0,1 0 0,-1-1-1,1 1 1,0-1 0,0 0-1,0 1 1,-3-9 0,5 10-35,0 0 0,-1 1 0,1-1 0,0 0 0,0 0 0,0 1 0,0-1 0,0 0 0,1 1 0,-1-1 0,0 0 0,1 0 0,-1 1 0,1-1 0,0 1 0,1-4 0,0 3-7,0-1 1,0 1-1,0-1 0,0 1 1,1 0-1,-1 0 1,1 0-1,4-3 1,0 1 14,1 0 0,-1 1 0,1 0 0,0 0 0,0 1 1,10-2-1,-8 3 121,-1 0 1,0 1 0,1 0-1,-1 0 1,1 1-1,-1 1 1,0-1 0,1 2-1,-1-1 1,0 1 0,0 1-1,-1-1 1,1 2 0,-1-1-1,0 1 1,0 0-1,0 1 1,-1 0 0,1 0-1,-2 0 1,8 9 0,-7-5 66,-1 0 0,-1-1 1,0 2-1,0-1 0,-1 0 1,-1 1-1,0 0 0,0 0 1,-1 0-1,0 0 0,-1 1 1,0-1-1,-1 13 0,-1-9-33,0 1 0,-2-1 0,0 0 0,0 0 0,-1 0 0,-1 0 0,-1 0 0,0-1 0,-9 15 0,6-15-69,-1 0 0,0 0 0,-1 0 0,-1-2 1,0 1-1,-14 10 0,-31 20-1221,-2-6-3420,31-23-1178</inkml:trace>
</inkml:ink>
</file>

<file path=ppt/ink/ink3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34:21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1670 78 11040,'-42'-18'5024,"48"6"-4385,-6 8-1470,0-1-2657,0 10 2176</inkml:trace>
</inkml:ink>
</file>

<file path=ppt/ink/ink3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34:33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30 6976,'0'-1'249,"0"0"-1,-1 0 1,1 1 0,-1-1-1,1 0 1,-1 0 0,1 0 0,-1 1-1,1-1 1,-1 0 0,0 1 0,1-1-1,-2 0 1,2 1-161,-1 0 1,1 0-1,-1 0 0,1 0 1,-1 0-1,1 0 0,0 0 1,-1 0-1,1 0 0,-1 0 1,1 0-1,-1 1 0,1-1 1,0 0-1,-1 0 0,1 0 1,0 1-1,-1-1 0,1 0 1,0 1-1,-1-1 1,1 0-1,0 1 0,-1-1 1,1 0-1,0 1 0,0-1 1,0 1-1,-1-1 0,1 0 1,0 2-1,-4 7 185,0 0 0,1 1 0,1 0 0,-1 0-1,2 0 1,-1 0 0,1 16 0,0-16-157,-9 176 1334,3-37-597,2-84-494,3 1 0,2 0-1,12 74 1,-6-60 2340,-4-87-2611,-1-1 1,0 1-1,0-1 1,-1 0 0,0-10-1,-6-43 178,2 24-93,-1-22-173,-6-276-69,11 271 115,3-37-69,-2 88-53,0 0 1,2 0-1,-1 0 0,2 0 0,6-17 0,-7 22 40,1 1 0,-1 0 1,1 0-1,1 0 0,8-11 0,-11 16 27,0 0 0,0 0 0,0 1-1,0-1 1,0 0 0,0 1 0,1 0 0,-1-1-1,0 1 1,1 0 0,-1 0 0,1 1 0,-1-1-1,1 0 1,-1 1 0,1 0 0,0-1-1,-1 1 1,1 0 0,0 0 0,-1 1 0,5 0-1,-1 0 2,-1 1 0,1 0-1,-1 0 1,1 0 0,-1 1-1,0-1 1,0 1 0,-1 1-1,1-1 1,0 1-1,-1 0 1,0 0 0,0 0-1,6 8 1,-6-7 19,-1 1 1,1 0-1,-1-1 0,0 2 0,0-1 1,-1 0-1,0 0 0,0 1 1,0-1-1,-1 1 0,0 0 0,0 10 1,-2 9 78,-2 0 1,0 0 0,-2-1-1,-1 1 1,-1-1 0,-1 0-1,-21 42 1,23-53-43,-2 0 0,0-1 0,0 0 0,-1 0 0,-1-1 0,0-1 0,-21 20 0,27-28-73,-7 8-162,11-11 181,-1 0 1,1 1-1,0-1 1,0 0-1,0 0 1,0 0-1,0 1 1,-1-1-1,1 0 1,0 0 0,0 0-1,0 1 1,0-1-1,0 0 1,0 0-1,0 1 1,0-1-1,0 0 1,0 0-1,0 0 1,0 1-1,0-1 1,0 0-1,0 0 1,0 0 0,0 1-1,0-1 1,0 0-1,1 0 1,-1 1-1,0-1 1,0 0-1,0 0 1,0 0-1,0 0 1,0 1-1,1-1 1,-1 0 0,0 0-1,0 0 1,0 0-1,1 0 1,-1 1-1,0-1 1,0 0-1,0 0 1,1 0-1,76 34-192,69 32 76,-132-58 114,23 16 0,-32-21 36,-1 0 0,0 1 0,0-1-1,0 1 1,0 0 0,-1 0 0,0 1 0,6 8 0,-8-11-12,-1-1 0,0 0 0,1 1-1,-1-1 1,0 1 0,0-1 0,0 1 0,0-1 0,0 1 0,0-1-1,0 0 1,0 1 0,-1-1 0,1 1 0,0-1 0,-1 0 0,1 1-1,-1-1 1,0 0 0,1 1 0,-1-1 0,0 0 0,0 0 0,0 0-1,0 0 1,0 0 0,-1 1 0,-2 2 47,0 0 0,-1-1 0,1 0 0,-1 0-1,-9 5 1,-5 0-27,1-1-1,-36 8 1,39-12-41,-11 2-7,0-2 0,0-1 0,-43-1 0,43-1-90,51-6-202,133-16 395,-51 2-33,126-31 195,-202 41-238,0-1 0,-1-1-1,-1-1 1,0-2 0,40-27 0,-46 26 25,38-19 0,-60 34-43,0 1 0,0-1 1,0 1-1,0 0 0,0 0 0,0 0 1,0 0-1,0-1 0,0 1 0,0 0 0,0 1 1,0-1-1,0 0 0,0 0 0,0 0 1,0 1-1,-1-1 0,1 0 0,0 1 1,0-1-1,0 1 0,0-1 0,0 1 0,0-1 1,-1 1-1,2 1 0,2 2 21,0 0 0,0 0 0,5 8 0,-3-3-42,13 13-145,-12-15 300,-1 1 0,9 13 0,-14-20 93,-14-2-205,1-1 0,-1 0 0,0-1 0,1 0 0,0-1 0,-14-6 0,10 3 3,-1 2 0,-29-7 1,41 11-22,-1 1 1,1-1 0,-1 1 0,1 0 0,-1 0 0,0 1 0,1 0 0,-1 0 0,1 0 0,0 1-1,-1 0 1,-7 3 0,9-3-1,1 0 0,-1 1 0,1-1-1,-1 1 1,1 0 0,0-1 0,0 1-1,0 1 1,1-1 0,-1 0 0,1 1-1,-1-1 1,1 1 0,0 0 0,1 0 0,-1 0-1,1 0 1,-1 0 0,1 0 0,0 0-1,1 0 1,-1 0 0,1 0 0,0 1 0,0 5-1,1-6 6,-1 1-1,1-1 0,0 1 1,0-1-1,0 1 1,0-1-1,1 0 0,0 1 1,0-1-1,0 0 1,0 0-1,1-1 0,0 1 1,0 0-1,0-1 1,0 0-1,0 1 0,0-1 1,1 0-1,0-1 0,0 1 1,8 3-1,-11-5 24,1 0-1,0-1 1,0 1 0,-1-1-1,1 1 1,0-1-1,0 0 1,0 0-1,0 0 1,0 0-1,-1 0 1,1 0 0,0 0-1,0-1 1,0 1-1,0-1 1,2 0-1,-1-1-2,0 1 0,0-1 0,0 0 0,0 0-1,0-1 1,-1 1 0,1-1 0,3-3-1,2-5 0,-1 0-1,1-1 0,8-20 1,-14 28-15,12-24 51,-4 8-70,12-31-1,-23 62-104,1 1 0,0 0-1,1-1 1,1 1 0,0 0 0,5 16-1,-3-19 116,0 0-1,0-1 0,1 0 0,1 1 1,10 11-1,-13-17 21,-1 0 0,1 0 0,0-1 0,0 1 0,0-1 0,0 0 0,1 0-1,-1 0 1,0 0 0,1 0 0,0-1 0,-1 0 0,1 0 0,0 0 0,-1 0 0,1 0 0,5-1 0,0 0 28,0-1 0,1 0 0,-1-1 0,0 0 1,0-1-1,0 0 0,-1 0 0,1-1 0,-1 0 0,9-6 0,6-5 50,-1-1 0,23-20 0,-33 25-75,0 0-1,-1-1 0,0 0 1,-1-1-1,0 0 1,14-26-1,-20 32-45,-1 0 0,0 0 0,0-1 0,-1 1 1,0-1-1,0 1 0,-1-1 0,0 1 0,0-1 0,-1 0 0,0 0 1,0 1-1,-1-1 0,0 0 0,0 1 0,-3-11 0,1 13-137,-1-2-168,4 6 323,0 1 1,1 0 0,-1 0-1,0 0 1,0 0-1,1 0 1,-1 0 0,0 0-1,1-1 1,-1 1-1,0 0 1,0 0-1,1 0 1,-1 0 0,0 0-1,1 0 1,-1 0-1,0 1 1,0-1-1,1 0 1,-1 0 0,0 0-1,1 0 1,-1 0-1,0 0 1,0 0 0,1 1-1,-1-1 1,0 0-1,0 0 1,1 0-1,-1 1 1,0-1 0,21 8-2,-13-4-17,1-1 1,-1 1-1,15 9 1,7 7-11,-15-9 30,1-1 0,-1 2-1,13 13 1,-24-21 4,0 1 1,0-1 0,-1 1-1,1 0 1,-1 0-1,0 0 1,-1 0-1,1 1 1,-1-1-1,0 1 1,-1-1-1,1 1 1,1 11 0,-3 21-42,0-26 39,0 0 1,3 22-1,-2-32 9,0 1-1,-1-1 0,1 1 1,0-1-1,0 1 0,1-1 1,0 3-1,-1-5-3,-1 1 1,1-1-1,-1 1 1,0-1-1,1 1 0,-1-1 1,1 1-1,-1-1 1,1 1-1,-1-1 0,1 0 1,-1 1-1,1-1 1,0 0-1,-1 0 1,1 1-1,-1-1 0,1 0 1,0 0-1,-1 0 1,1 0-1,0 0 0,-1 0 1,1 0-1,0 0 1,-1 0-1,1 0 1,0 0-1,-1 0 0,1 0 1,-1 0-1,2-1 1,5-2 35,-1-1 0,1 0 1,-1-1-1,0 1 0,0-1 1,-1 0-1,9-10 0,-5 4 34,-1 0 0,0 0-1,8-18 1,-6 11-80,-2 0-1,0-1 1,-1 0 0,-1-1-1,0 0 1,2-25 0,-3-23-171,-5 67 174,0 0 0,0 0 0,0-1 0,0 1 1,1 0-1,-1 0 0,0 1 0,1-1 1,-1 0-1,1 0 0,-1 0 0,1 0 0,-1 0 1,1 0-1,-1 0 0,1 1 0,0-1 1,0 0-1,-1 1 0,1-1 0,0 0 0,0 1 1,0-1-1,0 1 0,0-1 0,0 1 1,0 0-1,0-1 0,-1 1 0,1 0 0,1-1 1,-1 1-1,0 0 0,2 0 0,3 0-11,1 0 0,0 0 0,-1 0 0,8 2 0,-13-1 13,25 3-11,1 2 1,49 18 0,-60-18 3,0 1 1,-1 1 0,0 0-1,0 1 1,23 19-1,-35-25 9,1 0 0,-1 0 0,0 1 0,0-1 0,0 1 0,-1 0 0,0 0 0,1 0 0,-1 0 0,0 0 0,-1 1 0,1-1 0,0 6 0,0 3 63,0-1 1,-1 1-1,-1 18 1,-1-10 2,1-20-74,0 1 1,0-1 0,0 1 0,0 0 0,1-1 0,-1 1-1,0-1 1,0 1 0,1-1 0,-1 1 0,1-1 0,0 1 0,-1-1-1,1 0 1,0 1 0,0-1 0,0 0 0,0 0 0,0 1-1,0-1 1,0 0 0,3 2 0,-2-3 30,0 1-1,0 0 1,0 0-1,0-1 1,1 1-1,-1-1 1,0 0 0,0 1-1,1-1 1,-1 0-1,0 0 1,1-1-1,3 0 1,4-1 54,-1-1 0,1 0 0,-1-1-1,0 0 1,17-10 0,-18 9-43,0-2 0,0 1 0,-1-1 1,1 0-1,-1 0 0,7-11 0,-3 2-14,0-1 1,11-23-1,-14 19-235,-8 21 206,0 0 0,0 0 1,1 0-1,-1 0 0,0 0 1,0 0-1,0 0 0,0 0 0,1 0 1,-1 0-1,0 0 0,0 1 1,0-1-1,0 0 0,0 0 1,1 0-1,-1 0 0,0 0 0,0 0 1,0 0-1,0 0 0,0 0 1,1 1-1,-1-1 0,0 0 0,0 0 1,0 0-1,0 0 0,0 0 1,0 1-1,0-1 0,0 0 0,0 0 1,0 0-1,0 0 0,0 1 1,0-1-1,0 0 0,0 0 1,0 0-1,0 0 0,0 1 0,0-1 1,0 0-1,0 0 0,2 11-2,-1-11-9,0 7 8,1 9 35,2 1-1,0-1 0,7 20 0,-8-31-4,-1 1 1,1-1-1,0 0 1,0 0-1,1 0 0,0 0 1,0-1-1,0 1 0,0-1 1,1 0-1,-1 0 1,11 6-1,-8-7 8,0 1 1,0-1-1,0-1 1,1 1-1,-1-1 1,1-1-1,-1 1 0,1-1 1,0-1-1,0 1 1,-1-1-1,10-2 1,2 0 97,0-1 0,0-1 0,30-11 0,-27 8-105,-1-2-1,0-1 0,-1 0 1,28-20-1,-39 24 9,0-1 0,-1-1 0,0 0 0,0 0 0,9-12 0,-14 15-53,0 0-1,0 0 0,-1 1 0,1-2 0,-1 1 0,0 0 0,0 0 0,-1-1 0,0 1 0,0-1 0,0 1 0,0-7 0,-1 11 12,0 0-1,0 0 0,0 0 0,0 0 1,0 0-1,0 0 0,0 0 0,0 1 0,-1-1 1,1 0-1,0 0 0,0 0 0,-1 0 0,1 0 1,-1 1-1,1-1 0,-1 0 0,1 0 1,-1 1-1,0-1 0,1 0 0,-1 1 0,0-1 1,1 0-1,-1 1 0,0-1 0,0 1 0,1 0 1,-1-1-1,0 1 0,0-1 0,0 1 0,0 0 1,0 0-1,0 0 0,1-1 0,-1 1 1,0 0-1,0 0 0,0 0 0,0 0 0,0 1 1,0-1-1,0 0 0,0 0 0,0 0 0,1 1 1,-2 0-1,-4 0-4,1 1-1,0 0 1,0 0 0,0 1 0,0 0 0,0-1-1,-4 5 1,-2 2-29,-1 0 64,-1 2 0,2-1 0,-19 23 0,28-31-22,-1 1 0,1 0-1,0 0 1,1 0 0,-1 0-1,0 1 1,1-1 0,0 0-1,0 1 1,0-1 0,0 0-1,0 1 1,1 0 0,-1-1-1,1 1 1,0-1 0,0 1-1,1-1 1,-1 1 0,1-1-1,-1 1 1,3 5 0,-1-6 15,0 0 1,0 1 0,0-1-1,0-1 1,0 1 0,1 0-1,0 0 1,-1-1-1,1 0 1,0 1 0,0-1-1,0 0 1,0 0-1,1-1 1,-1 1 0,0-1-1,5 2 1,1 0 51,0-1 1,0 0-1,0 0 0,0-1 1,14 0-1,-15-1-34,-1-1 1,0 1-1,0-2 0,1 1 0,-1-1 0,0 0 1,0-1-1,-1 1 0,7-5 0,7-4 140,28-21-1,-27 16-133,9-11-157,3-3-133,-31 29 243,1-1-1,-1 0 1,0 1-1,1 0 1,-1 0-1,1-1 0,0 1 1,-1 1-1,1-1 1,0 0-1,-1 1 1,5-1-1,-5 1 19,0 1 0,1-1 1,-1 1-1,0 0 0,0-1 0,0 1 0,1 0 0,-1 0 0,0 0 0,0 1 0,-1-1 1,1 0-1,0 1 0,0 0 0,-1-1 0,1 1 0,-1 0 0,1 0 0,1 3 0,15 14 277,-7-11-196,2 0-1,-1 0 0,1-1 1,0-1-1,1 0 1,0-1-1,0-1 0,25 6 1,-4-5-95,0-1 0,53 0-1,-88-4 8,51-2-1035,-45 2 516,0-1 1,-1 0 0,1 0-1,0 0 1,0-1-1,5-2 1,-3-3-2643,-3 1 1019</inkml:trace>
</inkml:ink>
</file>

<file path=ppt/ink/ink3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34:34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52 9792,'-52'-35'4448,"38"31"-3872,9 1-864,5-3-1376,8 3 1024</inkml:trace>
</inkml:ink>
</file>

<file path=ppt/ink/ink3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34:39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12 802 2496,'-1'0'73,"1"0"-1,0 0 1,-1 0 0,1-1-1,-1 1 1,1 0 0,0 0-1,-1 0 1,1 1 0,0-1-1,-1 0 1,1 0 0,-1 0-1,1 0 1,0 0 0,-1 0-1,1 0 1,0 1 0,-1-1-1,1 0 1,0 0 0,-1 1-1,1-1 1,0 0 0,0 0-1,-1 1 1,1-1-1,0 0 1,0 1 0,-1-1-1,1 0 1,0 1 0,0-1-1,0 0 1,0 1 0,-1-1-1,1 0 1,0 1 0,0-1-1,0 1 1,0-1 0,0 0-1,0 1 1,0-1 0,0 1-1,0-1 1,1 1 0,-1 0 157,0 0 1,1 0 0,-1 0-1,1-1 1,-1 1-1,1 0 1,-1 0 0,1 0-1,0-1 1,-1 1-1,1 0 1,0-1 0,0 1-1,-1-1 1,1 1-1,0-1 1,0 1 0,0-1-1,0 1 1,1-1-1,1 1 100,1 0 0,0-1 0,0 1 0,0-1 0,0 0 0,0 0 0,0 0 0,0-1 0,0 0 0,0 1 0,0-1 0,7-3 0,-1-1 152,1 0 0,-1-1 1,10-7-1,-5 3-278,0 0 1,-1-2 0,0 1-1,0-2 1,-2 0 0,1 0-1,13-21 1,6-19-20,-1-2 0,28-72 0,-42 86-105,70-179 645,-83 208-695,6-16 196,-1-1 1,7-46-1,-16 72-202,1-1 0,-1 0-1,0 0 1,0 1-1,0-1 1,-1-7 0,1 11-29,0 0 1,0 0 0,0-1 0,0 1 0,0 0-1,0 0 1,-1 0 0,1-1 0,0 1 0,0 0-1,0 0 1,0 0 0,0 0 0,0-1-1,0 1 1,0 0 0,-1 0 0,1 0 0,0 0-1,0-1 1,0 1 0,0 0 0,-1 0 0,1 0-1,0 0 1,0 0 0,0 0 0,0 0-1,-1 0 1,1 0 0,0-1 0,0 1 0,0 0-1,-1 0 1,1 0 0,0 0 0,0 0 0,0 0-1,-1 0 1,1 1 0,-9 5-133,-4 12 25,1 4 111,0 0 0,2 1-1,1 0 1,-8 30 0,-17 98 400,33-147-392,-21 101 171,-23 145 711,43-231-823,1 1 1,2 26-1,-1-41-10,0 0-1,1 0 0,0 0 1,0 0-1,0 0 0,1 0 1,-1-1-1,1 1 0,0-1 1,1 1-1,-1-1 0,1 0 1,0 0-1,6 7 0,-8-9-13,1-1-1,0 1 0,0-1 0,0 0 0,-1 0 1,1 0-1,0 0 0,0-1 0,0 1 0,1 0 1,-1-1-1,0 1 0,0-1 0,0 0 0,3 0 1,-1 0 2,0 0 1,0-1-1,0 0 1,0 1-1,0-2 1,0 1-1,5-3 1,4-3 29,-1 0 0,0 0 0,17-16 0,4-3 34,3-3-26,42-42 0,-73 66-40,-1 0 0,1 0 0,5-11 0,-8 13-48,-1 0 0,0 0 0,0 0 0,0 0 0,0 0-1,0 0 1,-1 0 0,1-1 0,-1-5 0,0 8-63,3 2 65,-1 0 1,1 0 0,-1 0-1,0 0 1,0 0 0,1 0-1,-1 1 1,0-1 0,0 1 0,0 0-1,2 2 1,0-1-11,21 19-10,-1 0-1,-1 2 1,-1 1-1,30 43 1,-36-47 58,31 33 1,-44-50-10,1-1 1,-1 0-1,1 0 0,0 0 0,0 0 1,0-1-1,0 1 0,1-1 1,-1 0-1,1-1 0,-1 1 1,1-1-1,-1 1 0,1-1 1,0-1-1,0 1 0,0-1 0,-1 0 1,1 0-1,0 0 0,7-2 1,-1 0-7,-1-1 0,1-1 1,-1 1-1,1-2 0,-1 1 1,-1-2-1,1 1 0,12-11 1,61-47 86,65-44 1,-144 105-144,-3 2 33,-1 0-1,0 0 0,1-1 0,-1 1 1,0 0-1,1 0 0,-1 0 0,0 0 0,1-1 1,-1 1-1,0 0 0,0 0 0,1 0 1,-1-1-1,0 1 0,0 0 0,0-1 1,1 1-1,-1 0 0,0 0 0,0-1 0,0 1 1,0 0-1,0-1 0,1 1 0,-1-1 1,-10 6-210,-12 15 207,0 0 0,1 2-1,-27 36 1,42-49 24,-1 1-1,2-1 1,-1 2 0,1-1-1,1 0 1,0 1-1,0 0 1,1 0 0,0 0-1,1 0 1,1 1-1,-1 13 1,4-10 135,-2-15-146,0 0 1,0 0 0,0 1 0,0-1-1,0 0 1,0 0 0,0 0 0,0 0-1,0 0 1,1 1 0,-1-1 0,0 0-1,0 0 1,0 0 0,0 0 0,0 0-1,0 0 1,1 0 0,-1 1 0,0-1-1,0 0 1,0 0 0,0 0 0,0 0-1,1 0 1,-1 0 0,0 0 0,0 0-1,0 0 1,0 0 0,1 0-1,-1 0 1,0 0 0,0 0 0,0 0-1,0 0 1,1 0 0,1-1 59,-1-1-1,1 1 1,0-1 0,-1 1-1,1-1 1,-1 1 0,2-4 0,5-5 56,10-10-122,-2-1 0,0 0 0,-2-1 0,0-1 0,16-37 0,-27 51-52,6-9-157,-9 21 139,1-1 1,-1 0 0,0 1-1,0-1 1,1 0 0,0 0-1,-1 1 1,1-1 0,1 3-1,2 1 104,-1-1 0,1 1 0,0-1 0,0 1 0,1-1 0,-1 0 0,1-1 0,0 1 0,1-1 0,-1 0 0,1 0-1,-1-1 1,1 0 0,0 0 0,0 0 0,1-1 0,-1 1 0,1-2 0,-1 1 0,1-1 0,10 1 0,-1-2 42,0-1-1,-1-1 1,1-1 0,-1 0-1,1-1 1,20-9 0,83-44-57,-103 49-72,-13 6 1,0 1 0,0 0 0,0 0 0,0 0 0,0 0 0,0 1 0,0-1 0,0 1 0,6-1 0,-8 1 43,0 0 0,0 0 0,0 1 0,0-1 0,0 0 0,0 0 0,0 1 0,0-1 0,0 0 0,0 1 0,0-1 0,0 1-1,0-1 1,0 1 0,0 0 0,0-1 0,0 1 0,-1 0 0,1 0 0,0 0 0,0-1 0,-1 1 0,1 0 0,-1 0 0,1 0 0,-1 0 0,1 0 0,-1 0 0,0 0 0,1 2 0,0 7 63,0-1 0,-1 0 0,0 0 0,-1 11 0,-1 6-20,2-25-27,0 0 1,0 0-1,0 1 0,-1-1 1,1 0-1,0 0 0,-1 0 1,1 0-1,-1 0 1,0 2-1,8-10 141,10-7-114,-14 12-37,0 0 1,0-1-1,0 1 1,0 0-1,-1-1 1,5-5-1,11-18-72,-12 15 44,1 1 0,1-1-1,0 2 1,0-1 0,1 1-1,0 0 1,12-8 0,-20 16-14,1 0 1,-1 1-1,1-1 0,-1 0 1,1 0-1,-1 1 0,1-1 1,-1 1-1,1 0 1,0-1-1,-1 1 0,1 0 1,2 0-1,-3 0 37,0 0 0,0 1 1,0-1-1,0 0 0,0 1 0,0-1 0,0 1 0,0-1 0,-1 1 1,1-1-1,0 1 0,0-1 0,0 1 0,-1 0 0,1 0 0,0-1 1,0 1-1,-1 0 0,1 0 0,-1 0 0,1 0 0,0 1 1,4 11 71,0-1 0,-1 1 0,-1-1 0,5 27 0,-8-37-37,0 0 0,1 1 0,-1-1 1,1 1-1,-1-1 0,1 0 1,0 0-1,0 1 0,0-1 0,1 0 1,-1 0-1,0 0 0,1 0 1,-1 0-1,1 0 0,0-1 0,-1 1 1,1-1-1,0 1 0,3 1 1,-2-2 3,-1 0 0,1 0 0,-1-1 0,1 1 0,-1-1 0,1 1 0,0-1 0,-1 0 0,1 0 0,0 0 0,-1-1 0,1 1 0,-1 0 0,1-1 0,-1 0 0,1 0 0,-1 0 0,4-1 0,10-7 21,-1 0-1,-1-1 1,0 0-1,0-2 1,-1 1 0,18-21-1,-19 19-83,0 1 1,1 0-1,0 1 0,1 0 0,1 1 1,16-9-1,-30 18 12,0 0 1,1 1 0,0-1-1,-1 0 1,1 1-1,-1-1 1,1 0 0,0 1-1,-1 0 1,1-1 0,0 1-1,-1 0 1,1 0-1,0 0 1,-1 0 0,1 0-1,0 1 1,-1-1-1,1 0 1,0 1 0,-1 0-1,1-1 1,0 1-1,-1 0 1,1-1 0,-1 1-1,0 0 1,1 0-1,-1 0 1,0 0 0,1 1-1,1 1 1,2 4 38,1-1 0,-2 1 0,1-1-1,-1 1 1,0 1 0,0-1 0,-1 1 0,0-1 0,0 1 0,-1 0 0,0 0 0,0 0-1,-1 0 1,0 0 0,-1 1 0,1-1 0,-2 0 0,1 0 0,-1 0 0,0 1 0,-1-1-1,0 0 1,-3 9 0,4-15-1,0 0 0,0 1 1,0-1-1,0 0 0,-1 0 0,1 0 0,-1 0 0,1 0 1,-1 0-1,0 0 0,0 0 0,1-1 0,-1 1 0,-1-1 0,1 1 1,0-1-1,0 0 0,-4 2 0,3-2-3,-1-1 0,1 1 0,-1 0 0,1-1 0,-1 0 0,1 0 0,-1 0 0,1 0 0,-1-1 0,0 0 0,-5-1 0,-6-4-114,-1 0 1,1-1-1,1-1 0,-21-13 0,29 17-6,-10-4-17,14 7 82,0 0 0,0 0 0,-1 0 0,1-1-1,0 1 1,0 0 0,1-1 0,-1 0 0,-2-2 0,3 4 34,1 0 1,0 0 0,0-1-1,0 1 1,0 0-1,0 0 1,1 0 0,-1 0-1,0 0 1,0-1-1,0 1 1,0 0-1,0 0 1,0 0 0,0 0-1,0 0 1,0 0-1,0-1 1,0 1-1,0 0 1,0 0 0,1 0-1,-1 0 1,0 0-1,0 0 1,0 0-1,0 0 1,0 0 0,0-1-1,1 1 1,-1 0-1,0 0 1,0 0 0,0 0-1,0 0 1,0 0-1,1 0 1,-1 0-1,0 0 1,0 0 0,9-2-38,-8 2 36,12-1 21,-1 0 0,1 1 1,-1 0-1,1 1 0,20 4 0,8 0 29,-11-3 62,0-1 0,0-2 1,30-4-1,-46 3-47,-1 0 0,1-2 0,-1 0 0,0 0 0,0-1 0,0-1 1,-1 0-1,22-15 0,-4-1-135,-16 10 44,32-18-1,-45 29 30,1 0-1,-1 1 1,0-1 0,0 1 0,1-1 0,-1 1 0,0-1-1,1 1 1,-1 0 0,0-1 0,1 1 0,-1 0 0,0 0-1,1 0 1,-1 0 0,0 1 0,1-1 0,-1 0-1,0 0 1,1 1 0,1 0 0,-1 0 8,-1 0 0,1 0 0,-1 1 0,0-1 0,1 0 1,-1 1-1,0-1 0,0 1 0,0-1 0,0 1 0,0 0 0,0-1 0,1 4 0,0 2 40,0-1 0,-1 0-1,0 1 1,0-1-1,0 1 1,-1-1-1,0 1 1,-1 7-1,-4 14 270,3-20-234,0 0 0,-1 17-1,6-29 20,1 0 0,-1 1-1,1 0 1,0 0 0,7-5-1,36-24-331,-20 15 166,0 1-1,1 1 1,1 2-1,0 1 1,1 1-1,33-8 0,-58 18 49,-1 0-1,0 1 0,1 0 1,-1-1-1,1 1 0,-1 1 1,0-1-1,1 1 0,-1-1 1,0 1-1,1 0 0,6 4 1,-9-4 27,1 0 1,-1 0 0,0 1 0,-1-1-1,1 1 1,0 0 0,0-1 0,-1 1 0,1 0-1,-1 0 1,1 0 0,-1 0 0,0 0-1,0 0 1,0 1 0,0-1 0,0 0-1,0 0 1,-1 1 0,1-1 0,-1 0 0,0 1-1,1-1 1,-2 5 0,2 1 39,-2-1-1,1 1 1,-1-1 0,0 1 0,-1-1 0,1 1 0,-2-1-1,-2 7 1,-5 12 429,10-26-472,0 0-1,0 0 1,0 0 0,0 0-1,-1 0 1,1 0-1,0 0 1,0 1 0,0-1-1,0 0 1,0 0 0,0 0-1,1 0 1,-1 0 0,0 0-1,0 0 1,0 0 0,0 1-1,0-1 1,0 0 0,0 0-1,0 0 1,0 0 0,0 0-1,0 0 1,0 0 0,0 0-1,0 0 1,0 1 0,1-1-1,-1 0 1,0 0 0,0 0-1,0 0 1,0 0 0,0 0-1,0 0 1,0 0 0,0 0-1,1 0 1,-1 0 0,0 0-1,0 0 1,0 0 0,0 0-1,0 0 1,0 0 0,0 0-1,1 0 1,-1 0 0,0 0-1,0 0 1,14-8-82,5-9-131,27-29-1,-28 28 185,30-26 0,-47 43 11,0 0 1,0 0-1,1 1 1,-1-1-1,0 0 1,0 1-1,1-1 1,-1 1-1,1-1 1,-1 1-1,0 0 1,1 0-1,-1 0 1,1-1 0,-1 1-1,0 0 1,1 1-1,-1-1 1,1 0-1,-1 0 1,0 1-1,1-1 1,-1 0-1,1 1 1,-1 0-1,0-1 1,0 1-1,1 0 1,-1-1-1,0 1 1,0 0-1,0 0 1,1 2-1,1-1 27,0 1 1,-1 0-1,0 0 0,1 0 0,-1 1 0,-1-1 0,1 0 0,0 1 0,-1-1 0,0 1 1,0 0-1,1 3 0,4 18 456,-4-25-439,0 0-1,0 0 0,0-1 1,0 1-1,0 0 1,0 0-1,2-2 0,-3 2 8,2-1-13,0 1-1,0-1 1,0-1 0,-1 1-1,1 0 1,0-1-1,-1 1 1,1-1 0,-1 0-1,3-2 1,23-25-58,-13 12-80,-8 10 92,-3 3-29,1-1 0,0 1 0,0-1 1,0 1-1,8-4 0,-12 7 51,0 0 0,1 1 0,-1-1 0,0 1 0,0-1-1,1 1 1,-1 0 0,0 0 0,1-1 0,-1 1 0,1 0 0,-1 0 0,0 0 0,1 1-1,-1-1 1,0 0 0,1 0 0,-1 1 0,0-1 0,1 1 0,-1-1 0,0 1-1,0-1 1,0 1 0,1 0 0,-1 0 0,0 0 0,0-1 0,0 1 0,0 0 0,1 2-1,48 64-262,-40-51 319,0-1 0,2-1 0,-1 0 0,2 0 0,0-1 0,16 13-1,-25-24-21,-1 0 0,0-1 0,0 1 0,1-1 0,-1 1-1,1-1 1,0 0 0,-1 0 0,1-1 0,0 1-1,-1-1 1,1 0 0,0 0 0,-1 0 0,1 0 0,0-1-1,-1 1 1,1-1 0,0 0 0,4-2 0,6-3 57,-1 0 1,0 0 0,22-16 0,-18 9-89,-2 0 0,0-1 0,0 0 1,-1-2-1,16-23 0,16-16-300,-35 46 81,-11 9 203,0 0 0,0 0 1,1 0-1,-1 0 0,0-1 0,0 1 1,1 0-1,-1 0 0,0 0 0,1 0 1,-1 0-1,0 0 0,1 0 0,-1 0 1,0 0-1,0 0 0,1 0 0,-1 1 1,0-1-1,1 0 0,-1 0 1,0 0-1,1 0 0,0 2-12,0 0 0,1-1 0,-1 1 0,0 0 0,0 0-1,0 0 1,-1 0 0,1 0 0,1 3 0,0 5 66,0 0-1,0 1 1,0-1-1,-2 1 1,1-1-1,-1 1 1,-1-1-1,0 1 1,-2 11-1,3-20-27,-1 0 0,1 0-1,-1 0 1,1-1-1,-1 1 1,0 0 0,1 0-1,-1 0 1,0-1-1,0 1 1,-1 0 0,1-1-1,0 1 1,0-1-1,-1 1 1,1-1 0,-1 0-1,1 1 1,-1-1-1,0 0 1,1 0-1,-1 0 1,0 0 0,-3 0-1,3 0-20,0-1-1,0 1 1,-1-1 0,1 0-1,0 0 1,-1 0 0,1-1-1,0 1 1,-1 0-1,1-1 1,0 1 0,0-1-1,-1 0 1,1 0-1,0 0 1,0 0 0,0 0-1,0-1 1,0 1 0,-3-3-1,-19-9-578,44 30 273,-11-9 342,0-1 1,1 1 0,14 7-1,-21-13-12,0-1-1,-1 0 0,1 1 1,0-1-1,0 0 0,0-1 1,0 1-1,0 0 0,1-1 0,-1 0 1,0 0-1,0 0 0,0 0 1,0 0-1,0 0 0,0-1 1,0 0-1,6-1 0,5-6 38,0 0 0,0 0 0,-1-2 0,0 1-1,-1-2 1,18-18 0,-14 14-86,0 0 1,29-20-1,21-1 69,-38 22-13,-24 12-25,0 0 1,-1 1 0,1 0-1,0 0 1,0 0 0,0 0-1,0 1 1,0-1 0,1 1-1,-1 0 1,0 0-1,0 1 1,0-1 0,0 1-1,0 0 1,0 0 0,0 0-1,0 0 1,-1 1 0,1 0-1,0 0 1,-1 0 0,1 0-1,-1 0 1,0 1-1,1-1 1,-1 1 0,-1 0-1,1 0 1,0 0 0,-1 1-1,1-1 1,-1 0 0,0 1-1,0 0 1,0-1 0,-1 1-1,0 0 1,1 0-1,-1 0 1,0 0 0,-1 0-1,1 0 1,-1 0 0,0 0-1,0 0 1,0 0 0,0 0-1,-1 0 1,-1 6-1,1-7 23,0-1-1,0 1 0,0-1 1,-1 1-1,1-1 0,-1 1 1,0-1-1,0 0 0,0 0 1,0 0-1,0 0 0,0 0 1,0 0-1,-1-1 0,1 1 1,-1-1-1,1 1 0,-1-1 0,1 0 1,-1 0-1,0 0 0,-5 0 1,-1 1-20,-1 0 0,1-1 0,-1-1 1,0 0-1,-17-2 0,7-1-242,0-1-1,0-2 1,-27-10 0,50 20 204,1-1 1,0 1-1,0-1 1,0 0-1,1 0 0,5 2 1,9 2 93,-1-1 1,1-2 0,0 1-1,0-2 1,0-1-1,1 0 1,-1-2 0,1 0-1,-1-1 1,0-1-1,1 0 1,-1-2 0,0 0-1,34-13 1,-27 7-56,0-1 0,-1-1 0,-1-1 0,45-31 0,-65 41 30,-2 2-32,0-1 0,0 0 0,0 1-1,1-1 1,-1 1 0,4-2 0,-6 3-1,0 0 0,1 0 0,-1 0 0,0 0 0,0 0 0,1 0 0,-1 0 0,0 0 0,1 0 1,-1 0-1,0 0 0,0 0 0,1 0 0,-1 0 0,0 0 0,0 1 0,1-1 0,-1 0 0,0 0 1,0 0-1,1 0 0,-1 0 0,0 1 0,0-1 0,1 0 0,2 13 26,-2 1 92,1 0-1,0 0 0,1 0 1,6 16-1,-8-25-95,0-2 9,0-1-1,1 1 1,-1 0 0,0 0-1,1-1 1,3 5-1,-4-6-19,0 0-1,0 0 0,-1 0 0,1 0 0,0 0 1,0 0-1,0 0 0,0-1 0,1 1 1,-1-1-1,0 1 0,0 0 0,0-1 1,0 0-1,1 1 0,-1-1 0,3 1 0,2-3 21,1 1 0,-1-1 0,1-1-1,-1 1 1,0-1 0,11-6-1,63-39-290,-63 39 111,0-1-1,0-1 1,-1 0 0,18-18-1,-34 29 108,-18 23-193,17-22 240,1 0 0,-1 0 0,0 0 0,1 1 0,-1-1 0,1 0 0,-1 1 0,1-1 0,-1 1 0,1-1 0,0 0 0,0 1 0,0-1 0,0 1 0,0-1 0,0 0-1,0 1 1,0-1 0,1 1 0,-1-1 0,0 0 0,1 1 0,-1-1 0,1 0 0,1 2 0,0 1 14,1-1 0,1 0 0,-1 1 0,0-1 0,1-1 0,-1 1 0,1 0 0,0-1 0,0 0 0,0 0 1,0 0-1,0 0 0,1-1 0,-1 0 0,0 0 0,8 1 0,-5-1-2,-1-1-1,0 0 1,0 0 0,0-1 0,1 1-1,-1-1 1,0-1 0,0 1 0,0-1 0,0 0-1,10-6 1,-14 7-15,0 0 1,0 0-1,0 0 0,-1-1 0,1 1 1,0-1-1,-1 0 0,1 1 1,0-1-1,-1 0 0,0 0 0,1 0 1,0-3-1,-1 4-7,-1 0 0,0 0 0,0 0-1,1 0 1,-1 0 0,0 0 0,0 1 0,0-1 0,0 0 0,0 0 0,-1 0-1,1 0 1,0 0 0,0 0 0,0 0 0,-1 0 0,1 0 0,-1 1 0,1-1-1,0 0 1,-1 0 0,0 0 0,1 1 0,-1-1 0,1 0 0,-1 1 0,0-1-1,1 0 1,-1 1 0,0-1 0,0 1 0,0-1 0,1 1 0,-1 0 0,-2-1-1,-7-3-29,0 0 0,-1 1-1,0 0 1,0 1 0,0 0-1,0 1 1,0 0 0,-16 1-1,10 0 1,-1-1-1,-22-4 0,28 0 37,12 5 0,0 0 0,0 0 0,0 0 0,0 0 0,0 0 0,0 0 0,0 0 0,0 0 0,0-1 0,0 1 0,0 0 0,0 0 0,0 0 0,0 0 0,0 0 0,0 0 0,0 0 0,0-1 0,0 1 0,0 0 0,0 0 0,0 0 0,0 0 0,0 0 0,0 0 0,0 0 0,0 0 0,1 0 0,-1-1 0,0 1 0,0 0 0,0 0 0,0 0 0,0 0 0,0 0 0,0 0 0,0 0 0,0 0 0,0 0 0,1 0 0,-1 0 0,0 0 0,0 0 0,0 0 0,0 0 0,0 0 0,26-8 0,-24 8 0,55-11-3,0 2 1,1 3-1,67 1 0,-71 8 198,-49-3-165,-1 1 1,1 0 0,-1 0-1,0 1 1,1-1 0,-1 1 0,0 0-1,0 0 1,5 4 0,-4-3 54,-2-1-35,0 0 1,0 0-1,-1 0 1,0 0-1,1 1 0,2 3 1,-4-4-21,0 1 1,0-1-1,0 0 1,-1 0-1,1 1 1,-1-1-1,0 0 1,0 1-1,1-1 1,-2 4-1,2 0 19,2-9-127,4-4-21,-7 7 97,7-7-82,1 1 0,0 0 1,14-9-1,-20 14 88,0-1 0,0 1 0,0 0 0,1 1-1,-1-1 1,0 0 0,0 0 0,1 1 0,-1 0 0,1-1 0,-1 1 0,0 0 0,1 0 0,-1 0 0,1 1 0,-1-1 0,0 0 0,1 1 0,-1 0 0,0 0-1,4 1 1,35 22 384,-38-21-571,1-1 0,0 1 0,-1 0 0,0 0 0,0 0 1,0 1-1,0-1 0,4 7 0,-6-8 19,-1-2 49,0 1 0,1-1 0,-1 0 0,0 0 0,0 0 0,0 1 0,0-1 1,1 0-1,-1 1 0,0-1 0,0 0 0,0 0 0,0 1 0,0-1 0,0 0 0,0 1 0,0-1 0,0 0 0,0 0 0,0 1 0,0-1 0,0 0 0,0 1 0,0-1 0,0 0 0,0 0 0,0 1 0,-1-1 0,1 0 0,0 0 0,0 1 0,0-1 0,0 0 0,0 0 0,-1 1 0,1-1 0,0 0 0,0 0 0,-1 1 0,-3 2-2173</inkml:trace>
</inkml:ink>
</file>

<file path=ppt/ink/ink3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34:39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29 122 13536,'-28'-42'6143,"28"22"-5343,0 2-1696,8 9 320,-2-12-1248,-3 9 1025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05:01.00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300 32 3488,'0'-1'126,"1"-1"0,-1 1 0,1 0 1,-1-1-1,1 1 0,0 0 0,-1 0 0,1 0 0,0 0 0,0 0 1,0 0-1,0 0 0,0 0 0,0 0 0,0 0 0,0 0 1,1 0-1,-1 1 0,0-1 0,0 1 0,1-1 0,-1 1 0,0-1 1,1 1-1,1-1 0,15-6 3100,-17 7-3174,-1 0 0,0 0 0,0 0 0,0 0-1,0 0 1,1 0 0,-1 0 0,0 0-1,0 0 1,0-1 0,0 1 0,1 0 0,-1 0-1,0 0 1,0 0 0,0 0 0,1 0 0,-1 0-1,0 0 1,0 1 0,0-1 0,1 0-1,-1 0 1,0 0 0,0 0 0,0 0 0,0 0-1,1 0 1,-1 0 0,0 0 0,0 0 0,0 1-1,0-1 1,0 0 0,1 0 0,2 9 1843,-3-5-1603,0-1 1,1 0-1,-2 1 1,1-1-1,-1 5 1,-4 11 176,-1 0 0,-1 0 0,-12 24 0,-34 52 708,22-41-561,5-7-300,9-14 3,-1 0 1,-44 57 0,61-89-296,-1 1 1,1-1 0,0 1 0,-1-1-1,1 0 1,-1 1 0,1-1 0,-1 0 0,0 0-1,0 0 1,0 0 0,1 0 0,-1-1-1,0 1 1,0 0 0,0-1 0,0 0-1,-3 1 1,4-1 2,-1 0 0,0-1 0,0 1 0,0-1 0,0 1 0,0-1 0,0 0 0,0 0 0,1 1-1,-1-1 1,0-1 0,0 1 0,1 0 0,-1 0 0,-1-2 0,-2-2 21,1-1 0,-1 0 0,1 1 0,1-1 0,-1-1 0,1 1 0,0 0 0,-4-12 0,6 13-56,-1 1-1,1 0 1,0 0 0,1 0 0,-1-1-1,1 1 1,0-1 0,0 1 0,0 0-1,1-1 1,1-5 0,-2 7-11,1 1 0,0 0 0,0 0-1,1 0 1,-1 0 0,0 0 0,1 0 0,-1 0 0,1 1 0,-1-1 0,1 1 0,0-1-1,0 1 1,0-1 0,0 1 0,0 0 0,0 0 0,0 0 0,0 0 0,0 0 0,1 0-1,2 0 1,0 0 27,0 0 1,0 1-1,0-1 0,1 1 0,-1 0 0,0 0 0,0 1 0,0 0 0,0-1 0,0 2 0,0-1 0,0 1 0,-1-1 1,1 1-1,0 1 0,-1-1 0,1 0 0,-1 1 0,0 0 0,0 0 0,0 1 0,0-1 0,3 5 0,5 6 132,0 0-1,-1 1 0,-1 0 0,0 1 0,8 19 1,0 3 113,24 79 0,-42-111-5128,-3-14 1180,3-1 778</inkml:trace>
</inkml:ink>
</file>

<file path=ppt/ink/ink3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34:39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3478 18 13536,'-30'-18'6143,"30"27"-5343,14 16-16639</inkml:trace>
  <inkml:trace contextRef="#ctx0" brushRef="#br0" timeOffset="1">14 114 9632,'-14'-18'4384,"42"15"-3840,6-2 1567,2 5-1279,31-7 1984,10 1-1600,26-6 128,-4 9-800,38-11-224,-4 10-192,8-8-384,-17 7 160</inkml:trace>
</inkml:ink>
</file>

<file path=ppt/ink/ink3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34:44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3 929 4992,'-3'1'2380,"7"-4"269,2 3-1795,0 0 0,0-1-1,0 0 1,5-2 0,43-17 1167,-26 9-1314,15-7-104,0-2-1,67-43 1,-72 35-267,-38 28-327,1-1 0,-1 1 0,0 0 0,0 0 0,0 0 0,1-1 0,-1 1 0,0 0 0,0 0 0,1 0 0,-1 0-1,0 0 1,0-1 0,1 1 0,-1 0 0,0 0 0,0 0 0,1 0 0,-1 0 0,0 0 0,1 0 0,-1 0 0,0 0 0,0 0 0,1 0 0,-1 0 0,1 0 0,0 8 109,-7 11 14,-38 73 216,-2 5 24,-6 37 166,-75 181 887,112-277-1275,12-28 13,-1 0 0,0 0 1,0 0-1,-1-1 0,-1 1 0,0-1 1,-10 13-1,16-22-152,0 0 1,0 0-1,0 0 1,0 0-1,-1 0 0,1 0 1,0 0-1,0 0 1,0 0-1,0 0 0,0 0 1,0 0-1,0 0 1,0 0-1,0 0 0,0 0 1,-1 0-1,1 0 1,0 0-1,0 0 0,0 0 1,0 0-1,0 0 1,0 0-1,0 0 0,0 0 1,0 0-1,0 0 1,-1 0-1,1 0 0,0 0 1,0 0-1,0 0 1,0 0-1,0 0 0,0 0 1,0-1-1,0 1 1,0 0-1,0 0 0,0 0 1,0 0-1,0 0 1,0 0-1,0 0 1,0 0-1,0 0 0,0 0 1,0-1-1,0 1 1,0 0-1,0 0 0,0 0 1,0 0-1,0 0 1,0 0-1,0 0 0,0 0 1,0 0-1,0 0 1,0-1-1,0 1 0,0 0 1,0-11 277,3-15-121,9-33 0,1 5-179,39-99 1,-39 123-4,1 1 0,2 1 0,0 1 0,38-48 0,94-89 105,-105 121-262,76-57 0,-117 98 160,-1 1 0,1 0-1,0 0 1,-1 0 0,1 0 0,0 0-1,0 0 1,0 0 0,0 0-1,0 1 1,0-1 0,0 1 0,0 0-1,0-1 1,0 1 0,3 0 0,-3 1 9,-1-1 1,1 1 0,-1 0-1,1-1 1,-1 1 0,1 0 0,-1 0-1,0 0 1,1 0 0,-1 0-1,0 0 1,0 0 0,0 0 0,0 1-1,0-1 1,0 0 0,0 1-1,0-1 1,-1 1 0,2 2 0,0 2 20,1 0 0,-2 0 1,1 1-1,-1-1 1,0 1-1,0-1 1,-1 1-1,0-1 0,0 1 1,0-1-1,-1 1 1,0-1-1,0 0 0,-1 1 1,0-1-1,0 0 1,-5 11-1,4-12-5,0 0 1,0 1-1,0-1 0,0 0 0,-1-1 1,0 1-1,0-1 0,0 0 0,-1 1 1,1-2-1,-1 1 0,0-1 0,0 1 1,0-1-1,0-1 0,-1 1 0,1-1 1,-1 0-1,-11 3 0,8-5 4,1 1 0,-1-1-1,0 0 1,0-1-1,0 0 1,1-1 0,-1 0-1,0 0 1,1 0 0,0-1-1,-1-1 1,-7-4 0,16 8-19,-1 0 0,1 0 0,-1 0 0,1 0 1,0-1-1,-1 1 0,1 0 0,-1 0 0,1-1 1,0 1-1,-1 0 0,1 0 0,0-1 0,-1 1 1,1 0-1,0-1 0,0 1 0,-1 0 0,1-1 1,0 1-1,0-1 0,0 1 0,-1-1 0,1 1 1,0 0-1,0-1 0,0 1 0,0-1 0,0 1 1,0-1-1,0 1 0,0 0 0,0-1 0,1 0-7,-1 0 0,1 0-1,0 0 1,-1 1 0,1-1-1,0 0 1,0 1-1,0-1 1,-1 1 0,1-1-1,0 1 1,0-1-1,2 0 1,5-1-58,0-1 1,14-2-1,109-3-17,-50 4 246,97-15 151,-140 13-70,-1-2 0,57-21 0,-87 27-212,0-1-1,-1 0 1,1 0 0,-1-1 0,0 1 0,0-1 0,0-1 0,-1 1 0,1-1 0,-1 0 0,6-8 0,-9 10-24,0 0-1,-1 0 1,1 0-1,-1 0 1,1 0 0,-1 0-1,0 0 1,0-1-1,0 1 1,-1 0-1,1-1 1,-1 1 0,0-1-1,0 1 1,0 0-1,0-1 1,-1 1-1,1-1 1,-1 1 0,0 0-1,0 0 1,0-1-1,-3-5 1,1 2-4,-1 1 1,0-1-1,0 1 0,0 0 1,-1 0-1,0 0 0,0 0 1,0 1-1,-1 0 0,-10-7 1,11 8-32,-13-10-108,17 13 138,0 0 0,0 1 0,1-1 0,-1 0 0,0 0 0,0 0 0,1 1 0,-1-1 0,1 0 0,-1 0 0,1 0 0,-1 0 0,1 0 0,-1-2 0,2 2-5,0 1 1,0-1-1,0 0 1,0 1-1,1-1 1,-1 1-1,0 0 1,0-1-1,0 1 1,2 0 0,6-1-13,-1 0 1,0 1-1,0 0 1,0 1 0,0 0-1,0 0 1,9 3 0,4 2 21,29 12 0,-39-12-18,0 0-1,0 1 1,-1 0 0,0 0 0,0 1-1,-1 0 1,0 1 0,-1 0 0,0 0-1,0 1 1,-1 0 0,9 15 0,-12-17 28,1 1 1,-2-1-1,1 1 1,-1 0 0,4 15-1,3 46 132,-8-51-4,0 0 0,11 36-1,-13-54-131,0 0 0,1-1 0,-1 1 0,1 0 0,-1 0 0,1-1 0,-1 1 0,1-1 0,-1 1 0,1 0 0,-1-1 0,1 1 0,0-1 0,0 1 0,-1-1 0,1 0 0,0 1 0,0-1 0,-1 0 0,1 1 0,0-1 0,0 0 0,0 0 0,-1 0 0,1 0 0,0 0 0,0 0 0,0 0 0,0 0 0,0 0 0,-1 0 0,1 0 0,0 0-1,1-1 1,3 0 44,1-1 0,-1 0-1,11-5 1,-7 2-57,1-1 0,-1-1 0,10-8 0,9-7 38,4 0-24,44-32-233,-66 46 168,3-1-249,-13 13 152,-5 9 73,3-9 79,-3 5-24,1 1 0,0 0 0,0 0 1,-2 16-1,5-24 21,1 1 0,0-1 0,-1 1 0,1 0 0,0-1 0,0 1 0,1-1 0,-1 1 0,1-1 0,-1 1 0,1-1 0,0 1 1,0-1-1,0 0 0,0 1 0,0-1 0,0 0 0,1 0 0,-1 0 0,1 0 0,0 0 0,-1 0 0,1 0 0,3 2 0,-2-2 30,1 0 0,-1 0 0,1 0 1,0 0-1,-1-1 0,1 1 0,0-1 0,0 0 0,0 0 0,0-1 0,0 1 0,0-1 0,0 0 0,0 0 0,4 0 1,-2-1 0,-1 0 0,1 0 1,-1-1-1,1 1 0,-1-1 0,0 0 1,1-1-1,-1 1 0,-1-1 1,7-4-1,-9 6-30,0-1 0,0 0 1,0 0-1,0-1 0,0 1 0,-1 0 0,1 0 0,0-1 1,-1 1-1,0-1 0,0 0 0,0 1 0,0-1 0,0 0 0,0 1 1,0-5-1,0 0-65,-1 0 1,0 1 0,0-1-1,0 0 1,-3-12-1,-1 5-41,1 1-1,-2-1 1,0 1-1,0-1 0,-1 1 1,-1 1-1,0-1 1,-1 1-1,0 1 0,-1-1 1,0 1-1,-1 1 0,-12-11 1,19 18 60,0 1-1,0 0 1,0-1 0,0 1-1,-1 1 1,-3-3 0,6 3 32,0 1 0,0 0-1,0-1 1,0 1 0,0 0 0,-1 0 0,1-1 0,0 1 0,0 0-1,0 0 1,0 0 0,0 0 0,0 1 0,0-1 0,0 0-1,0 0 1,-1 1 0,1-1 0,0 0 0,0 1 0,0-1-1,1 1 1,-3 1 0,2-2 12,1 1-1,-1 0 1,1 0-1,0-1 0,-1 1 1,1 0-1,0 0 1,-1-1-1,1 1 1,0 0-1,0 0 0,0 0 1,0 0-1,-1-1 1,1 1-1,1 0 1,-1 0-1,0 0 0,0 0 1,0-1-1,0 1 1,0 0-1,1 0 1,-1 0-1,0-1 1,1 1-1,-1 0 0,1 0 1,-1-1-1,1 1 1,-1 0-1,1-1 1,-1 1-1,2 0 0,1 3 3,0-1 0,1 1 0,-1-1 0,1 0-1,5 3 1,4 2 90,1-1 1,0-1-1,0-1 0,1 0 0,-1 0 0,1-2 0,0 0 0,0-1 1,1 0-1,-1-1 0,0-1 0,1 0 0,-1-1 0,17-3 1,-22 1-38,0 1 0,0-2 1,-1 1-1,0-1 0,0-1 1,0 0-1,0 0 1,-1 0-1,1-1 0,-1-1 1,-1 1-1,1-1 1,-1-1-1,8-10 0,8-13 36,-2 0 0,25-49 0,-31 52-83,35-54 68,9-19 65,3-28-158,-59 122-15,0 1 0,0-1-1,-1-1 1,0 1 0,0-9 0,-1 15 19,-1 0 1,0 0-1,0 0 0,0 0 1,0 0-1,0-1 0,0 1 1,0 0-1,0 0 0,-1 0 1,0-2-1,-4 1-88,-6 8-7,7-3 89,1 0 0,0 0 0,0 0 0,0 0 0,0 1 0,0-1 0,0 1 0,1 0 0,0 0 0,0 0 0,0 0 0,-2 7 0,-9 31 2,2 1-1,-9 64 1,0 94 81,19-185-40,-2 27 6,1 0-1,8 81 1,-5-119-7,0 0-1,0 0 1,1 0-1,-1 0 1,1-1 0,0 1-1,1-1 1,-1 1-1,6 7 1,-7-11-22,1 1 1,-1-1-1,1 1 1,-1-1-1,1 1 1,-1-1 0,1 0-1,0 0 1,0 0-1,0 0 1,-1 0-1,1 0 1,0-1-1,0 1 1,0-1-1,0 1 1,0-1-1,1 0 1,-1 0-1,0 1 1,0-1-1,0-1 1,0 1 0,0 0-1,0-1 1,3 0-1,2-1-36,0-1 0,0-1 0,0 1 0,-1-1-1,0 0 1,0 0 0,0-1 0,0 0 0,0 0 0,-1 0 0,8-11 0,-1 0-47,0-1 1,-1 0 0,8-19-1,-16 31 91,-2 2-57,1 1 0,-1-1 0,0 0 1,0 1-1,0-1 0,0 0 0,-1 0 0,1 1 1,0-5-1,-1 7 38,0 0 0,-1-1 0,1 1 0,0 0 0,0 0 0,0 0 0,0 0 0,0 0 0,0 0 0,0 0 0,0 0 0,0 0 0,-1 0 0,1 0 0,0 0 0,0 0 0,0-1 0,0 1 0,0 0 0,0 0 0,-1 0 0,1 0 0,0 0 0,0 0 0,0 0 0,0 0 0,0 0 0,0 0 0,0 1 0,-1-1 0,1 0 0,0 0 0,0 0 0,0 0 0,0 0 0,0 0 0,0 0 0,0 0 0,-1 0 0,1 0 0,0 0 0,0 0 0,0 0 0,0 1 0,0-1 0,0 0 0,0 0 0,0 0 0,0 0 0,0 0 0,0 0 0,0 0 0,0 1 0,0-1 1,0 0-1,0 0 0,0 0 0,0 0 0,0 0 0,-1 1 8,1-1 0,0 0 0,0 1 0,0-1 0,0 0 1,0 1-1,0-1 0,0 1 0,0-1 0,0 0 0,0 1 0,0-1 1,0 0-1,0 1 0,0-1 0,0 0 0,0 1 0,0-1 0,0 0 1,0 1-1,0-1 0,1 0 0,-1 1 0,0-1 0,0 0 1,0 1-1,1-1 0,-1 0 0,0 0 0,0 1 0,1-1 0,-1 0 1,0 0-1,1 0 0,-1 1 0,1-1 0,17 10 22,1-1 0,0-1 0,0-1 0,37 9 0,-13-4-3,142 34-25,-151-41 178,1-1 0,-1-2 0,55-3 0,-57-3 336,-32 4-501,0 0-1,0 0 1,0 0 0,0 0 0,0 0 0,0 0-1,0 0 1,0 0 0,0 0 0,0 0-1,0 0 1,0 0 0,0 0 0,0 0 0,0-1-1,0 1 1,0 0 0,0 0 0,0 0-1,0 0 1,0 0 0,0 0 0,0 0 0,0 0-1,0 0 1,0 0 0,0 0 0,0 0 0,0 0-1,-9 0-3,-14 2-12,6 2 48,0 2 0,0 0 0,1 1 0,-30 17-1,14-7-34,30-16-2,0 0 0,0 0 0,1 0-1,-1 0 1,1 0 0,-1 0 0,1 0 0,-1 1 0,1-1-1,-1 0 1,1 1 0,-1 2 0,12-4 95,70-30-347,-78 29 236,-1 1 0,1 0 0,-1 0-1,0 0 1,1 0 0,-1 0 0,1 0-1,-1 0 1,1 0 0,-1 0 0,0 1 0,1-1-1,-1 1 1,1-1 0,-1 1 0,0-1 0,0 1-1,2 1 1,20 19-60,-20-18 87,0 0 0,0 0 1,1 0-1,-1 0 1,0 0-1,8 3 1,-3-2 15,1-2 0,-1 1 0,1-1 0,0 0 0,0-1 0,0 0 0,0-1-1,0 0 1,15-1 0,3-3 41,53-15-1,-61 14-62,1-2 1,-1 0-1,25-14 0,-32 14 7,-1 0-1,0-1 0,0 0 1,-1 0-1,0-1 0,14-18 1,-7 4 30,-1-1 0,0-1-1,-2 0 1,-2-1 0,16-42 0,35-143 132,-63 210-175,3-10-11,33-140-66,-32 126 9,0-1 1,-2 0 0,-2-46-1,0 70 53,0 0 0,0 0-1,-1 0 1,1 0 0,-1 1-1,1-1 1,-1 0 0,1 1-1,-2-3 1,2 4 12,0 0 0,-1-1 0,1 1 0,0 0 0,0 0 0,0 0 0,0 0 1,-1 0-1,1-1 0,0 1 0,0 0 0,0 0 0,-1 0 0,1 0 0,0 0 0,0 0 0,0 0 0,-1 0 1,1 0-1,0 0 0,0 0 0,-1-1 0,1 1 0,0 1 0,0-1 0,-1 0 0,1 0 0,0 0 0,0 0 1,-10 9-83,2 6 79,1 0 0,1 0-1,0 1 1,1 0 0,-4 17 0,1 4 85,2 1 0,-2 62 0,6-62-71,-1 17-99,6 71 0,-1-98 149,2-1 1,0 0 0,2 0 0,15 41 0,-19-62-5,1 1 0,0-1 0,0 0 0,0-1 0,1 1 0,5 7 0,-8-12-43,0 0 1,0-1-1,0 1 1,-1 0-1,1 0 1,0-1-1,0 1 1,0-1-1,0 1 1,0-1-1,0 1 1,0-1-1,0 0 1,0 0-1,0 1 1,1-1-1,-1 0 1,1 0-1,0 0-8,-1-1 1,1 1-1,-1-1 0,1 1 1,-1-1-1,0 0 0,1 1 1,-1-1-1,0 0 0,0 0 1,0 0-1,1 0 0,-1 0 1,0 0-1,0 0 0,0-1 1,1-1-1,3-6-107,1 0 1,-1-1-1,0 1 0,-1-1 1,0 0-1,3-14 0,12-68 36,-18 83 105,0-2-5,0 0 0,-1 0 0,-1 0 0,-2-20 0,-2-19-155,5 50 117,0-1 1,0 0-1,0 0 0,0 0 0,0 0 0,0 0 0,0 0 1,0 0-1,0 1 0,0-1 0,1 0 0,-1 0 1,0 0-1,1 0 0,-1 1 0,1-1 0,-1 0 0,1 0 1,-1 1-1,1-1 0,-1 0 0,1 1 0,0-1 1,-1 1-1,1-1 0,0 0 0,-1 1 0,1 0 1,0-1-1,1 0 0,1 1-8,0-1 1,1 1-1,-1 0 1,0 0-1,0 0 1,0 1-1,4 0 1,3 0-3,295 56 171,-288-53-141,-6-2 32,1 0 0,-1 2 0,0-1 0,0 1 0,0 1 0,10 5 0,-20-9-32,0 0 0,0-1-1,0 1 1,-1 0 0,1 0 0,0 0 0,0 0 0,-1 0 0,1 0 0,-1 0 0,1 0 0,-1 0-1,1 1 1,-1-1 0,0 0 0,1 0 0,-1 0 0,0 0 0,0 1 0,0-1 0,0 0-1,0 0 1,0 0 0,-1 3 0,0 4 28,-1-1-1,0 0 1,-3 8 0,0 0-23,-27 80-14,31-90 8,-1-1 0,2 1 0,-1 0 0,0-1 0,1 1 0,0 0 0,0 6 0,0-10-10,1 0 0,-1 0 0,0 1 0,1-1 0,-1 0-1,1 0 1,-1 0 0,1 1 0,-1-1 0,1 0 0,0 0 0,-1 0 0,1 0 0,0 0 0,0 0 0,0-1 0,0 1 0,0 0 0,0 0 0,0-1-1,0 1 1,0 0 0,0-1 0,0 1 0,1-1 0,-1 1 0,0-1 0,0 0 0,0 0 0,1 1 0,1-1 0,4 0 62,1-1 0,0 1 0,-1-1 0,1-1 0,11-3 0,-15 4-61,2-1-1,0 0-1,-1 0 0,1-1 0,-1 0 1,0 0-1,0 0 0,0-1 0,0 0 1,7-8-1,3-4 32,16-23 0,-28 36-29,79-116-21,5-5-341,-42 68 181,-4 6-51,67-107 1,-102 147 218,31-62-12,-33 64-19,-1 0 0,0 0 0,-1 0-1,0 0 1,0 0 0,-1-1 0,1-9-1,-2 17 32,0 1-1,0-1 0,0 1 1,0 0-1,0-1 0,0 1 1,0-1-1,0 1 0,0-1 1,0 1-1,0-1 0,0 1 1,-1 0-1,1-1 0,0 1 1,0-1-1,0 1 0,-1 0 0,1-1 1,0 1-1,0 0 0,-1-1 1,1 1-1,0 0 0,-1-1 1,1 1-1,-1 0 0,1 0 1,0-1-1,-1 1 0,0 0-2,0 0 0,0 0 0,0 0 0,0 0 0,0 0-1,0 0 1,0 1 0,0-1 0,0 0 0,0 0 0,0 1-1,0-1 1,-1 1 0,-24 19 20,13-8 32,0 1 0,1 0 0,1 1-1,0 0 1,1 1 0,0 0 0,1 1-1,1 0 1,0 0 0,-9 31-1,8-5 29,1-1 0,2 2-1,2-1 1,1 0-1,3 1 1,6 51-1,-4-79-25,0 0-1,1-1 1,1 1-1,0-1 1,10 23-1,-12-32-16,1 0-1,0-1 0,-1 1 1,1-1-1,1 1 0,-1-1 1,1 0-1,-1-1 0,1 1 1,0-1-1,0 1 0,1-1 0,-1 0 1,1-1-1,-1 1 0,1-1 1,0 0-1,9 3 0,-5-3-20,1-1-1,-1 0 0,0 0 0,1-1 1,-1 0-1,1 0 0,-1-1 0,0 0 1,0-1-1,1 0 0,-1-1 1,0 0-1,-1 0 0,1-1 0,0 0 1,-1 0-1,14-10 0,-9 4-15,-1 0-1,0-1 1,-1 0-1,0-1 1,-1 0 0,0-1-1,-1 0 1,0 0 0,11-27-1,-16 34-4,22-58-80,-23 56 72,-4 10-48,-5 17-24,2 4 57,-1-3 85,-2 33 0,5-19 76,0-20-51,1 0 0,0 0 1,1-1-1,1 1 0,3 17 1,-4-29-53,0-1-1,1 1 1,0 0 0,-1 0 0,1 0 0,0-1-1,0 1 1,0 0 0,0-1 0,0 1 0,0-1-1,0 1 1,0-1 0,1 1 0,-1-1 0,0 0-1,1 0 1,0 0 0,-1 0 0,1 0 0,-1 0-1,1 0 1,0 0 0,0 0 0,0-1 0,-1 1 0,1-1-1,0 0 1,0 1 0,0-1 0,0 0 0,0 0-1,0 0 1,0 0 0,-1-1 0,1 1 0,2-1-1,5-2 11,0-1 0,-1-1-1,0 0 1,1 0 0,-2 0 0,13-11-1,37-45 30,-42 45-61,145-170 137,-150 175-114,123-146 35,-92 105-141,38-64 1,-66 93-4,-1-1 0,16-50 0,-26 60-108,-2 13 193,0 1 0,0 0 0,0 0 0,0 0 1,0 0-1,0-1 0,0 1 0,0 0 0,0 0 1,0 0-1,0 0 0,0-1 0,0 1 0,0 0 0,0 0 1,0 0-1,0 0 0,0 0 0,0-1 0,0 1 1,0 0-1,-1 0 0,1 0 0,0 0 0,0 0 0,0 0 1,0-1-1,0 1 0,0 0 0,-1 0 0,1 0 1,0 0-1,0 0 0,0 0 0,0 0 0,0 0 0,-1 0 1,1 0-1,0 0 0,0 0 0,0-1 0,-8 6-75,-8 11 4,-56 81-55,61-80 154,0 0 0,2 1 0,0 1 0,-7 19-1,5 3 37,1 1 0,3 1 0,-4 48 0,9-55 9,2 61 0,1-76 30,2 0 1,0 0-1,1 0 1,10 27-1,-12-44-93,-1-1 1,0 0-1,1 0 1,-1-1-1,1 1 1,0 0-1,0 0 0,0-1 1,0 1-1,0-1 1,1 0-1,-1 0 1,1 0-1,-1 0 0,1 0 1,0 0-1,0-1 1,0 1-1,0-1 1,0 0-1,0 0 0,0 0 1,0 0-1,0 0 1,1-1-1,-1 0 1,0 1-1,0-1 0,1 0 1,-1-1-1,0 1 1,0-1-1,1 1 1,-1-1-1,0 0 0,0 0 1,0 0-1,5-3 1,1-2-3,-1-1 0,0 1 0,0-1 0,-1-1 1,0 1-1,0-1 0,-1 0 0,0-1 0,8-13 0,3-11-107,17-42-1,-7 2-52,-15 38 264,17-34-1,-29 69-108,0 0-1,-1 0 1,1 0-1,0 0 1,0-1 0,0 1-1,1 0 1,-1 0-1,0 0 1,0 0 0,0 0-1,0 0 1,0 0-1,0-1 1,0 1 0,0 0-1,0 0 1,0 0-1,0 0 1,0 0 0,0 0-1,0 0 1,0 0-1,0 0 1,0 0 0,1-1-1,-1 1 1,0 0-1,0 0 1,0 0 0,0 0-1,0 0 1,0 0-1,0 0 1,0 0 0,1 0-1,-1 0 1,0 0-1,0 0 1,0 0 0,0 0-1,0 0 1,0 0-1,0 0 1,1 0 0,-1 0-1,0 0 1,0 0-1,1 7-187,-1 16-12,-5 55 224,-4 51 189,4-99-31,2 1 1,0 0-1,3 31 0,1-59-166,-1-1 0,0 0 0,1 1 0,-1-1 0,1 0 0,0 0 0,0 1 0,0-1 0,2 3 0,-3-4-6,0-1-1,1 0 0,-1 1 1,1-1-1,-1 1 0,1-1 0,-1 1 1,1-1-1,-1 0 0,1 1 1,-1-1-1,1 0 0,-1 0 0,1 1 1,-1-1-1,1 0 0,0 0 1,-1 0-1,1 0 0,-1 0 1,1 0-1,0 0 0,-1 0 0,1 0 1,-1 0-1,1 0 0,0 0 1,-1 0-1,1 0 0,-1 0 0,1-1 1,-1 1-1,1 0 0,-1-1 1,1 1-1,0 0 0,-1-1 1,0 1-1,1 0 0,-1-1 0,1 1 1,0-2-1,11-10-53,0-2 0,-1 0 1,0 0-1,12-23 0,3-4-30,51-64 45,-61 87 43,0 0 0,1 1 0,29-22 0,-44 37-13,1 1 0,-1-1 0,1 1 1,-1-1-1,1 1 0,0 0 1,0 0-1,3 0 0,-5 1-5,-1 0-1,1-1 1,0 1-1,-1 0 0,1 0 1,0 1-1,0-1 1,-1 0-1,1 0 1,0 0-1,-1 0 1,1 1-1,0-1 1,-1 0-1,1 0 1,-1 1-1,1-1 1,0 1-1,-1-1 1,1 0-1,-1 1 1,1-1-1,-1 1 1,1-1-1,-1 1 1,0 0-1,1-1 1,-1 1-1,0-1 1,1 1-1,-1 0 1,0-1-1,0 1 1,1 0-1,-1-1 1,0 1-1,0 0 1,0-1-1,0 1 1,0 0-1,0 0 1,0 0-1,0 12 2,-1 0 1,0 0-1,0-1 1,-1 1-1,-1 0 0,0-1 1,-1 0-1,-8 18 1,-53 95 189,38-79-153,-75 151 145,78-150-148,0 4 13,-22 42 76,40-83-79,-1 0 0,0 0 0,0-1 0,-1 1 0,0-2 0,-12 11 0,19-18-32,0 0-1,-1 0 0,1 0 0,0 0 0,-1 0 1,1 0-1,-1 0 0,1-1 0,-1 1 1,0-1-1,1 1 0,-1-1 0,1 1 1,-1-1-1,0 0 0,1 0 0,-1 0 0,0 0 1,0 0-1,1 0 0,-4-1 0,4 0-1,-1 1-1,1-1 1,-1 0-1,1 0 0,0 0 1,-1 0-1,1 0 0,0-1 1,0 1-1,0 0 1,0-1-1,0 1 0,0 0 1,0-1-1,0 1 0,1-1 1,-1 1-1,1-1 1,-1 0-1,0-1 0,0-5-1,-1-1-1,1 0 0,0 1 0,1-1 0,0 0 1,1 1-1,-1-1 0,2 0 0,-1 1 1,1-1-1,1 1 0,-1 0 0,8-15 1,-5 11-44,1 1 0,1 0 0,0 0 0,0 1 0,1 0 0,1 0 0,-1 1 0,18-15 0,-13 15-60,0-1 0,1 2 1,26-13-1,45-10-466,-78 29 507,152-37-3082,-10 3-6198,-143 34 8676,12-6-2051,-17 8 2503,-1 0 0,1-1 0,-1 1 0,0-1 0,1 1 0,-1-1 1,0 1-1,1-1 0,-1 0 0,0 1 0,0-1 0,1 1 0,-1-1 0,0 0 0,0 1 0,0-1 0,0 1 1,0-1-1,0 0 0,0 1 0,0-1 0,0 1 0,0-1 0,0 0 0,0 1 0,-1-2 0,-6-16-3447</inkml:trace>
</inkml:ink>
</file>

<file path=ppt/ink/ink3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34:44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388 191 14720,'-43'-14'6655,"76"14"-5791,-9 0 672,-1 0-1024,21 0 480,-2 5-544,10-5-256,1 4-128,-6 1-1760,0-1 928</inkml:trace>
  <inkml:trace contextRef="#ctx0" brushRef="#br0" timeOffset="1">56 86 15360,'-56'-35'6975,"56"28"-6047,0 2-2368,0-4-2272,9 0 2464,5-3-4255,5 4 3071</inkml:trace>
</inkml:ink>
</file>

<file path=ppt/ink/ink3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35:15.92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331 30 2976,'20'-19'8529,"-20"13"-5155,-2 2-411,-3 9-1819,-26 41 339,-2-1-1,-54 56 1,64-75-1360,2 0 1,0 1-1,2 1 0,1 1 1,1 0-1,2 2 0,-15 40 1,26-59-142,-1 2-135,0 0 1,1 1-1,1-1 1,0 1-1,-1 19 0,5-28-2956,7-1 842</inkml:trace>
</inkml:ink>
</file>

<file path=ppt/ink/ink3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35:16.33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57 62 5408,'-26'-27'1153,"-4"-6"3997,30 33-5105,0 0 0,0 0 1,0 0-1,0 0 0,0 0 0,0 0 1,0 0-1,0 0 0,0 0 1,0 0-1,0 0 0,0 0 0,0 0 1,0-2 950,0 2-951,0 0 1,0 0-1,0 0 0,0 0 0,-1 0 1,1 0-1,0 0 0,9 2 1717,17 7-98,-21-7-1327,22 10 396,1 1-1,-2 1 1,36 25 0,71 61 110,-99-74-452,11 10-37,-1 1 0,-2 2 0,-2 2-1,-1 2 1,35 51 0,-61-74-209,-1 1-1,-2 0 1,0 1 0,-1 0-1,-1 0 1,-1 1 0,-1-1-1,-1 2 1,-1-1 0,-1 0-1,-1 1 1,-1 0 0,-1-1-1,-1 1 1,-7 41 0,6-52-188,0 5 31,2-17-26,-1-1-1,1 0 1,0 1 0,0-1-1,0 0 1,0 0-1,0 1 1,0-1 0,0 0-1,-1 0 1,1 1-1,0-1 1,0 0 0,0 0-1,-1 0 1,1 1-1,0-1 1,0 0 0,0 0-1,-1 0 1,1 0-1,0 0 1,-1 1 0,1-1-1,0 0 1,0 0-1,-1 0 1,1 0 0,0 0-1,0 0 1,-1 0-1,1 0 1,0 0 0,-1 0-1,1 0 1,0 0-1,0 0 1,-1 0 0,1 0-1,0 0 1,0-1-1,-1 1 1,1 0 0,-2-1-167,1 0 1,0 0-1,0 1 1,0-1 0,0 0-1,0-1 1,0 1-1,0 0 1,0 0 0,0 0-1,0 0 1,0-1-1,1 1 1,-1 0 0,1-1-1,-1 1 1,1-1-1,-1 1 1,1-1 0,0 1-1,-1-2 1,0-3-739,-3-19-1654</inkml:trace>
</inkml:ink>
</file>

<file path=ppt/ink/ink3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35:17.13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314 0 5632,'6'1'6472,"-5"-1"-6337,-1 0 0,0 0 0,0 0-1,0 1 1,0-1 0,0 0 0,0 0 0,0 0 0,0 0-1,0 1 1,0-1 0,0 0 0,0 20 2422,-9 26-1137,-4-4-698,-1 0 0,-3-2 0,-1 0 1,-23 38-1,31-61-600,-1-1 1,-1 0-1,-15 17 1,20-25-61,-1 0 1,0-1 0,0 0 0,-1 0-1,0-1 1,0 0 0,-15 6 0,23-11-56,-1 0-1,1-1 1,-1 1 0,1 0 0,-1-1 0,1 1 0,-1-1 0,0 0 0,1 1-1,-1-1 1,0 0 0,1 0 0,-1 0 0,1 0 0,-1 0 0,0-1 0,1 1-1,-1 0 1,0-1 0,1 1 0,-1-1 0,1 0 0,-1 1 0,1-1 0,-1 0-1,1 0 1,0 0 0,-1 0 0,1 0 0,0 0 0,0 0 0,0-1 0,0 1-1,0 0 1,0-1 0,0 1 0,-1-3 0,0-2-51,0 0 1,0 1-1,0-1 1,1 0-1,0 0 1,0 1-1,1-1 1,0 0-1,0 0 1,0 0-1,0 0 0,1 0 1,0 0-1,1 1 1,-1-1-1,1 0 1,0 1-1,4-8 1,-2 4-24,0 1 0,0-1 0,1 1 0,1 0 0,-1 1 1,1-1-1,1 1 0,-1 0 0,1 1 0,15-12 0,-19 16 90,-1 1 0,1-1 0,-1 1 0,1-1 0,0 1 0,-1 0 0,1 0 0,0 0 0,0 0 0,0 1 0,0-1 0,0 1 0,0-1 0,0 1 0,0 0 0,0 1 0,0-1 1,0 0-1,0 1 0,0-1 0,0 1 0,0 0 0,-1 0 0,1 0 0,0 1 0,-1-1 0,1 0 0,0 1 0,-1 0 0,0 0 0,1 0 0,-1 0 0,0 0 0,3 4 0,12 13 815,-2 1 1,26 40-1,18 50 972,-34-61-1063,31 60-118,-42-90-187,-7-13-1447,-2-25-8960,2-20 787</inkml:trace>
</inkml:ink>
</file>

<file path=ppt/ink/ink3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35:18.38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43 68 5824,'-2'0'716,"-1"-1"-1,0 1 1,1 0 0,-1-1 0,1 1-1,-1-1 1,1 0 0,-1 0 0,1 0-1,-4-2 1,-6-6 7249,12 9-7905,8-2 921,10-3-698,34-2 441,51-7 221,-38 9-431,0 2 0,83 7 0,-72-3-306,-77-6-3135,0-5-760,1 10 3539,0 0 1,0 0-1,0 0 0,0-1 1,0 1-1,0 0 1,0 0-1,-1 0 1,0-1-886,1 1 886,0-1-1,0 1 1,-1 0-1,1 0 0,0 0 1,0 0-1,0 0 1,-1 0-1,1 0 1,0 0-1,0 0 1,-1 0-1,1 0 1,0 0-1,0 0 1,0 0-1,-1 0 1,1 0-1,0 0 0,0 0 1,0 0-1,-1 0 1,1 1-1,0-1 1,-1 0-1,-3 3-2470</inkml:trace>
</inkml:ink>
</file>

<file path=ppt/ink/ink3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35:18.77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95 22 4320,'-9'1'911,"-41"5"-152,33-5 1781,-1 0 3362,31-3-1491,3 0-2961,133-5 3694,-102 4-4438,43-4 25,47-2-688,-114 9-2321</inkml:trace>
</inkml:ink>
</file>

<file path=ppt/ink/ink3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35:23.75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8 201 2976,'-7'-3'11779,"12"-1"-8231,2-2-5132,0-4 2164,0 0-1,11-21 0,3-7-7,-15 27-441,0-1-1,0 0 1,-1 0 0,3-13 0,2-2 15,0 98 328,-5-41-252,1 0 0,12 33 0,-12-46-8,1 0 1,1 0 0,0 0-1,19 26 1,-25-39-157,1-1 0,-1 0-1,1 0 1,0 0 0,0 0 0,0 0 0,1-1-1,-1 1 1,1-1 0,3 2 0,-4-3-18,0 0 0,-1 0 1,1 0-1,0-1 0,0 1 0,0-1 1,-1 0-1,1 0 0,0 0 0,0 0 1,0 0-1,0-1 0,-1 1 0,1-1 1,4-1-1,7-4 28,1 0 0,-2-1 0,1 0 0,-1-1 0,0-1 1,-1 0-1,0-1 0,0 0 0,-1-1 0,-1 0 0,0 0 0,14-22 0,-19 26-45,-1-1-1,0 1 0,0-1 0,-1 0 0,0 0 1,-1-1-1,3-16 0,-2 2-111,-1-38 0,-3 60 88,1 0-1,0 0 0,0 0 0,0 0 1,0 0-1,0 0 0,1 0 1,-1 0-1,0 0 0,0 1 0,1-1 1,-1 0-1,0 0 0,1 0 1,-1 0-1,1 0 0,-1 1 1,1-1-1,-1 0 0,1 0 0,0 1 1,-1-1-1,1 0 0,0 1 1,0-1-1,-1 1 0,1-1 0,0 1 1,0-1-1,0 1 0,0 0 1,-1-1-1,1 1 0,0 0 0,0 0 1,0 0-1,0-1 0,0 1 1,0 0-1,0 0 0,0 0 0,0 1 1,0-1-1,0 0 0,1 1 1,4 0 52,0 1 0,0 0 1,0 0-1,-1 0 0,9 5 1,109 55 1516,-50-28-891,-72-34-701,-1 0 1,1 0-1,-1 0 0,1 0 1,-1 0-1,1 0 1,-1 0-1,1 0 0,-1 0 1,1 0-1,-1-1 1,1 1-1,-1 0 0,0 0 1,1 0-1,-1-1 0,1 1 1,-1 0-1,0-1 1,1 1-1,-1 0 0,1 0 1,-1-1-1,0 1 1,0-1-1,1 1 0,-1-1 1,8-10-1956,-3-10-5562,-4 9 1024</inkml:trace>
</inkml:ink>
</file>

<file path=ppt/ink/ink3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35:24.28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 13 2656,'-5'-13'9829,"5"19"-8117,0 50 1094,0 29-3127,2-75-513,-3-10 645,1 1 1,0-1-1,0 0 0,0 1 0,0-1 0,1 0 0,-1 0 1,0 1-1,0-1 0,0 0 0,0 0 0,0 1 0,0-1 1,0 0-1,0 0 0,0 1 0,1-1 0,-1 0 0,3 2-2077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05:01.75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233 4 4576,'0'0'107,"0"-1"1,1 1-1,-1 0 1,1 0-1,-1-1 1,1 1 0,-1 0-1,1 0 1,-1-1-1,1 1 1,-1 0-1,1 0 1,-1 0-1,1 0 1,-1 0-1,1 0 1,-1 0-1,2 0 1,-2 7 1630,-13 16 861,11-20-2169,-134 249 5631,59-106-5167,63-117-1492,13-24 102</inkml:trace>
</inkml:ink>
</file>

<file path=ppt/ink/ink3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35:24.66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25 9 4576,'-11'-9'1664,"8"14"-1280,-8-10-96,11 10-1344</inkml:trace>
</inkml:ink>
</file>

<file path=ppt/ink/ink3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35:2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 51 4576,'-4'-3'521,"4"2"-432,-1 0 0,1 1 0,-1-1 0,0 0 0,1 1-1,-1-1 1,0 1 0,0-1 0,0 1 0,1-1 0,-1 1 0,0 0-1,0-1 1,0 1 0,0 0 0,-1-1 0,1 1 396,1 2-2,0 0 0,1 0 0,-1 1 0,1-1-1,-1 0 1,1 0 0,1 2 0,2 11 913,-3 28 1435,0 1-1373,-1-41-1371,0 0 0,1 0 0,-1 1 1,1-1-1,0 0 0,0 0 0,1 0 0,-1 0 0,1 0 0,1 3 0,1-6 175,1-4-174,0 0 0,-1 0 0,1 0 0,-1-1 0,0 0 0,0 0 0,0 0 0,-1 0 0,5-10 0,14-19-3,-11 21-71,0 2 0,1-1-1,0 1 1,16-10 0,-21 16 103,1 0-1,-1 0 1,1 1 0,1 0 0,-1 1 0,0 0 0,1 0 0,-1 1 0,10-1-1,-15 2-34,-1 1-1,0 0 1,1 0-1,-1 0 1,0 0-1,1 0 1,-1 1 0,0-1-1,0 1 1,1 0-1,-1-1 1,0 1-1,0 0 1,0 0-1,0 0 1,0 1-1,2 0 1,-2 1-26,1-1 1,-1 1 0,0-1-1,0 1 1,0 0 0,0 0-1,0 0 1,-1 0 0,1 0-1,1 4 1,0 5-12,0 0 1,-1 0-1,0-1 0,-1 1 1,0 17-1,-1-17 52,-2 53-1571,1-56-13,0 1 1,-1-1-1,0 0 0,-6 16 1,-4-3-4674</inkml:trace>
</inkml:ink>
</file>

<file path=ppt/ink/ink3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35:25.36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20 109 4736,'-20'-9'6512,"41"9"-817,200-20 445,-36 4-4946,469-34-384,-586 49-1799,-41 1-525,0-1 0,41-6 1,-55 3-844,-13 4 2150,0 0 1,1 0-1,-1 0 1,0 0-1,0 0 1,1 0-1,-1 0 0,0 0 1,0 0-1,1-1 1,-1 1-1,0 0 0</inkml:trace>
</inkml:ink>
</file>

<file path=ppt/ink/ink3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35:26.02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34 2 6048,'-27'-1'1952,"26"1"-1927,1 0 1,0 0 0,-1 0-1,1 0 1,0 0 0,0 0-1,-1 0 1,1 1-1,0-1 1,0 0 0,-1 0-1,1 0 1,0 0 0,0 1-1,-1-1 1,1 0 0,0 0-1,0 1 1,0-1-1,-1 0 1,1 0 0,0 1-1,0-1 1,0 0 0,0 0-1,0 1 1,0-1 0,0 0-1,0 1 1,-1-1-1,1 0 1,0 1 0,0-1-1,2 11 373,-2-10-227,21 118 5818,9 159-576,-29-108-4003,-1-96-847,-6-90-109,3-19-680,1 1 1,2-1 0,2 0-1,11-64 1,-3 50 172,3 1 0,32-82 0,-35 107 95,23-41-1,-29 57-20,1 0 0,0 0 0,0 0 0,1 1 0,-1 0 1,1 0-1,1 0 0,-1 1 0,9-6 0,-13 10-6,-1 1 0,1-1 0,-1 0 0,1 0 0,0 1 0,0-1 0,-1 1 0,1-1 0,0 1 0,0 0 0,0-1 1,-1 1-1,1 0 0,0 0 0,0 1 0,0-1 0,-1 0 0,1 1 0,0-1 0,0 1 0,-1-1 0,1 1 0,0 0 0,-1 0 0,1-1 1,0 1-1,-1 0 0,1 1 0,-1-1 0,2 2 0,2 2 16,-1 0 0,0 0 0,-1 1 0,1-1 0,-1 1-1,0 0 1,2 8 0,3 8 39,-2 0 0,0 1 1,-1-1-1,-2 1 0,0 0 0,-1 29 0,-2-43-69,-1 0 0,0-1 0,0 1 0,-1-1 1,0 1-1,-1-1 0,0 1 0,0-1 0,0 0 0,-9 13 0,9-17 24,1 0 1,-1 0-1,0 0 0,0-1 0,0 1 0,-1-1 0,1 0 0,-1 0 1,0 0-1,0-1 0,0 1 0,0-1 0,0 0 0,0 0 0,-1-1 0,1 1 1,-1-1-1,1 0 0,-1 0 0,1 0 0,-8 0 0,21-1 6,-1 1-1,0 0 1,0 1 0,0-1-1,0 2 1,0-1-1,10 5 1,53 31 822,-27-13-532,-6-7-143,-22-11-141,-1 1 0,1 0 0,-2 1 0,17 13 0,12 15-1595,-27-60-15375,-2-12 12603</inkml:trace>
</inkml:ink>
</file>

<file path=ppt/ink/ink3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35:26.70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24 176 6656,'-5'-3'942,"5"2"-779,-1 1 0,0-1 0,1 1 0,-1-1 0,0 1 0,1-1-1,-1 1 1,0 0 0,0-1 0,1 1 0,-1 0 0,0 0 0,0 0 0,-3-1 3462,5 3-3349,-1-1 1,1 0-1,0 0 1,0 0 0,0 0-1,1 0 1,-1-1-1,0 1 1,0 0 0,0 0-1,1-1 1,-1 1 0,0-1-1,3 2 1,27 3 1600,55 4 1,-50-8-1420,1-2 1,66-10-1,-97 10-430,1 0 0,-1-1 0,0 1 0,1-1 0,-1-1 0,0 1 0,0-1 0,0 0 0,-1-1 0,1 1 0,6-6 0,-10 6-36,1 0 1,-1 1 0,0-1 0,0 0-1,0-1 1,0 1 0,0 0 0,-1 0 0,1-1-1,-1 1 1,0-1 0,0 1 0,0-1-1,-1 0 1,1 1 0,-1-1 0,0 0-1,0 1 1,0-1 0,0 0 0,-2-4-1,2 4-9,-1 1 0,0 0 0,1 0 0,-1-1 0,-1 1 0,1 0 0,0 0 0,-1 0 0,0 0 0,1 1 0,-1-1 0,0 0 0,0 1 0,-1-1 0,-3-2 0,3 2-15,-1 1 0,0 0 0,0-1-1,0 2 1,0-1 0,0 0 0,0 1 0,0 0 0,-1 0 0,-5-1-1,-4 1-41,-1 1 0,1 0-1,0 1 1,0 1-1,0 0 1,-16 5 0,9-2 217,1 2 0,0 0 0,1 0 0,-25 15 1,36-18 24,0 2 1,-1-1 0,2 1 0,-1 0 0,1 1-1,0 0 1,0 0 0,1 0 0,0 1-1,0 0 1,-7 13 0,12-18-64,-1 1 1,0-1-1,1 1 0,0 0 1,0 0-1,0-1 1,0 1-1,1 0 0,-1 0 1,1 0-1,0 0 1,1 0-1,-1 0 0,0 0 1,3 6-1,-2-5-16,1 0-1,1 0 0,-1 0 1,1-1-1,0 1 1,0-1-1,0 1 1,0-1-1,1 0 1,4 4-1,6 3 49,0 0 1,1-1-1,0-1 0,0 0 0,30 11 0,-15-7 50,1-2-1,-1-1 0,50 9 0,-66-17-483,1-1 0,0 0 0,30-3-1,-35 1-605,0-1 0,-1 0-1,1 0 1,0-1-1,-1 0 1,17-9 0,-18 7-1150,1-1 0,-1 0-1,0-1 1,0 0 0,7-9 0,-4 5 367,17-18-2634</inkml:trace>
</inkml:ink>
</file>

<file path=ppt/ink/ink3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35:27.24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 0 5472,'-11'0'13471,"55"4"-8482,-31-3-4599,-1 0 1,20 0-1,123-4 598,-118 3-1282,-36 0-912,-11-1-4202,-3-1 1883,-2 1-2949</inkml:trace>
</inkml:ink>
</file>

<file path=ppt/ink/ink3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35:28.49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352 70 4320,'11'-9'1816,"-7"7"-440,-1 0 0,1-1 0,-1 0 0,6-5 0,-9 7-1243,1 1 0,-1-1 0,0 0 0,1 1 0,-1-1 0,0 1 1,1-1-1,-1 0 0,0 1 0,0-1 0,1 0 0,-1 1 0,0-1 0,0 0 0,0 1 0,0-1 1,0 0-1,0 1 0,0-1 0,0 0 0,0 1 0,0-1 0,-1 0 0,1 1 0,0-1 0,0 0 1,-1 1-1,1-1 0,0 0 0,-1 1 0,1-1 0,-1 1 0,1-1 0,0 1 0,-2-1 0,0-1 65,0 0 0,-1 1 0,1 0-1,-1-1 1,1 1 0,-1 0-1,1 0 1,-1 1 0,-3-2 0,-26-3 715,24 4-751,-1 1-1,1-1 1,-1 1-1,1 1 1,0 0-1,-1 0 1,1 0-1,0 1 1,0 0 0,0 1-1,0 0 1,1 0-1,-1 1 1,1 0-1,-1 0 1,1 1-1,1 0 1,-1 0-1,1 0 1,-1 1 0,2 0-1,-1 0 1,-6 10-1,-2 4 5,2 2-1,0-1 0,-12 35 0,-18 70 481,31-88-224,-8 54 1,17-78-361,1 0 0,0 0 1,1 0-1,0 0 1,2 0-1,-1-1 0,6 19 1,-2-13-72,-3-9 75,1-1 0,0 1-1,0 0 1,9 16 0,-10-23-45,1 1 1,-1-1-1,0 0 0,1 0 1,-1 0-1,1 0 0,0 0 1,0 0-1,0-1 1,7 4-1,-8-4 0,1-1-1,0 0 1,0 0-1,0 0 1,0 0 0,0-1-1,0 1 1,0-1-1,0 0 1,0 0-1,0 0 1,0 0 0,0-1-1,6 0 1,2-2-4,1-1 0,-1 0 0,0-1 0,20-11 0,39-31 46,-50 33-41,-18 12-13,7-4-12,-1 0 0,0 0-1,0-1 1,11-13-1,-18 19-3,0 0-1,0 0 0,0 0 0,0 0 0,0-1 1,0 1-1,-1 0 0,1 0 0,-1-1 0,1 1 0,-1 0 1,1-1-1,-1 1 0,0 0 0,1-1 0,-1 1 1,0-1-1,0 1 0,0-1 0,0 1 0,0 0 0,-1-1 1,1 1-1,0-1 0,-1 1 0,1 0 0,-1-1 1,1 1-1,-1 0 0,0-1 0,1 1 0,-1 0 0,0 0 1,0 0-1,0 0 0,0 0 0,0 0 0,0 0 1,0 0-1,0 0 0,0 0 0,-1 0 0,-1 0 0,-12-9-20,8 5 13,0 0 0,-1 1 0,1-1 0,-1 2 0,0-1 0,-10-2 0,11 4 36,-3-1-37,0 1 0,-1 0 0,1 0 0,-1 1 0,0 1 0,1-1 0,-1 2 1,-17 2-1,20-2-8,8-1 46,0 0 0,0 0 0,-1 0-1,1 0 1,0 0 0,0 0 0,-1 0 0,1 0-1,0 0 1,0 0 0,0 0 0,-1 0 0,1 0 0,0 0-1,0 0 1,-1 0 0,1 0 0,0 0 0,0 0-1,0 1 1,0-1 0,-1 0 0,1 0 0,0 0 0,0 0-1,0 1 1,0-1 0,-1 0 0,1 0 0,0 0 0,0 0-1,0 1 1,0-1 0,0 0 0,0 0 0,0 1-1,0-1 1,0 0 0,0 0 0,0 0 0,0 1 0,0-1-1,0 0 1,0 0 0,0 1 0,0-1 0,0 1-1,0 0 459,19-1-272,96-6 629,-2 0-431,10 0-153,3-1 70,-110 5-349,-11 0-23,-6 1-164,-48 1-8165,7 1 21,24 3 1653</inkml:trace>
</inkml:ink>
</file>

<file path=ppt/ink/ink3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35:33.91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48 109 1984,'-20'0'1822,"7"0"5470,-2 0-1201,20-4-5148,0 1 0,1-1 1,-1 1-1,12-6 0,39-15-550,2-1-62,-36 13-165,-17 8-113,0 1-1,0 1 0,0-1 0,0 0 1,0 1-1,1 0 0,-1 1 0,1-1 1,-1 1-1,7-1 0,-11 2-39,-1 0 0,0 0 0,0 0 1,1 0-1,-1 0 0,0 0 0,1 0 0,-1 0 0,0 0 0,0 0 1,1 1-1,-1-1 0,0 0 0,0 0 0,1 0 0,-1 0 1,0 0-1,0 1 0,0-1 0,1 0 0,-1 0 0,0 0 0,0 1 1,0-1-1,1 0 0,-1 0 0,0 1 0,0-1 0,0 0 1,0 0-1,0 1 0,0-1 0,0 0 0,-1 14 354,-14 19 115,10-21-375,2-5-86,-18 47 643,20-50-535,0 1-1,-1 0 0,2-1 0,-1 1 1,1 0-1,-1 0 0,1 0 0,1-1 0,0 9 1,-1-12-87,1 0 0,-1 0 0,1 0 0,-1 0 0,1 0 0,0 0 0,-1 0 0,1 0 0,0 0 0,0 0 0,-1 0 0,1-1 0,0 1 0,0 0 0,0 0 0,0-1 0,0 1 1,0-1-1,0 1 0,0-1 0,1 1 0,-1-1 0,0 0 0,0 1 0,0-1 0,0 0 0,1 0 0,-1 0 0,0 0 0,0 0 0,3 0 0,3-1 182,1 0 0,0-1-1,12-3 1,-15 3-155,14-4 100,28-15 0,4-1-118,-49 21-247,23-10 1115,-17 2-2348,-5-3-6467</inkml:trace>
</inkml:ink>
</file>

<file path=ppt/ink/ink3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35:34.43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22 106 4896,'-21'3'10004,"33"-10"-8115,12-8-550,1 2 1,0 1-1,39-13 0,-24 10-739,-30 10-386,0 2 0,1-1 0,-1 2 0,1-1 0,0 1 1,20 0-1,-29 2-148,0 0-1,0 0 1,-1 0 0,1 1 0,0-1 0,0 1 0,-1 0 0,1-1 0,0 1 0,-1 0 0,1 0 0,-1 0 0,1 0 0,-1 0 0,0 0 0,1 0-1,-1 1 1,0-1 0,0 0 0,0 1 0,0-1 0,0 1 0,0-1 0,0 1 0,1 2 0,1 5 259,0 0 0,0 0-1,2 16 1,-2-12 144,-3-11-426,0-1-1,1 1 1,-1-1-1,1 0 1,0 1-1,-1-1 1,1 0 0,0 1-1,0-1 1,0 0-1,0 0 1,0 0-1,0 0 1,0 0-1,0 0 1,1 0-1,-1 0 1,0 0 0,0-1-1,1 1 1,-1 0-1,0-1 1,1 1-1,-1-1 1,1 0-1,2 1 1,1 0 28,0-1 0,0 0 0,0 0 0,0 0 0,0-1 0,0 1 0,6-3 0,6-1-42,1-1 0,-1 0 0,0-2 0,0 0 0,-1-1 0,21-13 0,-14 7-144,13-11 115,-33 23-549,-1-1 0,1 1 1,-1 0-1,0-1 0,4-4 0</inkml:trace>
</inkml:ink>
</file>

<file path=ppt/ink/ink3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35:35.39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87 27 3648,'-2'-7'521,"2"6"-390,0-1-1,-1 1 1,1-1 0,-4-12 11599,4 14-11571,1 6 3020,-1-1-3318,-18 132 5486,-11 59-3313,0 4-663,26-154-1213,2 0 0,6 62 0,15 47-2680,-20-154 2430,0-1 1,0 0 0,0 0-1,0 1 1,0-1 0,0 0-1,0 0 1,0 1 0,0-1-1,0 0 1,0 0 0,0 1-1,0-1 1,1 0 0,-1 0 0,0 1-1,0-1 1,0 0 0,0 0-1,0 0 1,0 1 0,1-1-1,-1 0 1,0 0 0,0 0-1,0 1 1,1-1 0,-1 0-1,0 0 1,0 0 0,1 0 0,-1 0-1,0 0 1,0 0 0,1 0-1,-1 1 1,0-1 0,1 0-1,9-8-3317,9-18-2643,-18 24 5150,13-19-2378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2:53:55.1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1154 3136,'0'0'121,"0"0"-99,0 0 1,-1 0 0,1 0-1,0 0 1,0 0-1,0 0 1,0-1-1,0 1 1,-1 0-1,1 0 1,0 0 0,0 0-1,0 0 1,0 0-1,-1 0 1,1 0-1,0 0 1,0 0-1,0 1 1,0-1 0,0 0-1,-1 0 1,1 0-1,0 0 1,0 0-1,0 0 1,0 0-1,0 0 1,0 0 0,-1 0-1,1 0 1,0 1-1,0-1 1,0 0-1,0 0 1,0 0-1,0 0 1,0 0 0,0 1-1,0-1 1,0 0-1,-1 0 1,1 0-1,0 0 1,0 0 0,0 1-1,0-1 1,0 0-1,0 0 1,0 0-1,0 0 1,0 0-1,0 1 1,0-1 0,1 0-1,-1 0 1,0 0-1,0 18 362,0-17-128,1 0-1,-1 0 1,1 0 0,-1 0-1,1-1 1,-1 1 0,1 0-1,0 0 1,0 0-1,-1-1 1,1 1 0,0 0-1,0-1 1,0 1 0,0-1-1,0 1 1,0-1-1,0 1 1,0-1 0,0 0-1,1 1 1,0-1-265,0 1 168,-1-1 0,1 0 0,0 0 0,0 1 0,0-2 0,-1 1 0,1 0 0,0 0 0,0 0 0,-1-1 0,1 1 0,0-1 0,0 0 0,-1 1 0,1-1 1,0 0-1,-1 0 0,1 0 0,1-2 0,1 1 61,0-1 1,-1-1-1,0 1 1,1 0-1,-1-1 1,0 0-1,2-4 1,7-17 336,-1 1 0,-1-2-1,11-48 1,-14 52-395,36-166 766,-26 129-659,2 1-1,39-83 0,-53 132-263,0-1 0,0 1 0,1 1-1,0-1 1,1 1 0,0 0-1,0 0 1,1 1 0,0 0-1,0 1 1,1-1 0,-1 2 0,1-1-1,1 1 1,-1 1 0,18-7-1,-25 10-3,1 1 0,0-1-1,0 1 1,0 0 0,-1 0-1,1 0 1,0 0 0,0 0-1,0 0 1,0 1 0,-1-1-1,1 1 1,0 0 0,-1 0-1,1 0 1,0 0 0,-1 1-1,1-1 1,-1 1 0,0-1-1,1 1 1,-1 0 0,0 0-1,4 4 1,-3-3 49,-1 1 0,1 0 0,-1 0-1,1 1 1,-1-1 0,0 0 0,-1 1 0,1-1 0,-1 1 0,0 0-1,0-1 1,0 1 0,0 9 0,-7 84 400,3-58-344,2 44-1,3-58-71,0-1 0,2 0 0,1 0 0,1 0-1,10 27 1,-12-40 11,1 0-1,1-1 0,0 1 1,1-1-1,0 0 1,0-1-1,1 0 1,1 0-1,0-1 0,0 0 1,21 15-1,-25-20-19,0-1-1,1 0 0,0 0 0,-1 0 0,1-1 0,0 0 1,1 0-1,-1-1 0,0 1 0,0-1 0,1-1 1,-1 1-1,0-1 0,1 0 0,-1-1 0,0 1 1,1-1-1,-1 0 0,0-1 0,0 0 0,0 0 1,0 0-1,0-1 0,0 1 0,-1-1 0,1-1 0,8-6 1,6-6 46,35-38-1,-16 15-3,61-49-87,-56 51 13,53-38 146,-29 24-123,-56 41 154,23-13 1,-13 5-63,-18 12-282,-15 11-69,0 3 210,0 1 1,0 0-1,0 0 1,1 1 0,1 0-1,-11 16 1,-44 73 45,47-66 12,-27 67-1,36-78 11,2 0 0,0 1 0,1 0 0,-2 29 0,6-45-20,1 0-1,0 0 0,1 0 0,0 0 0,0 0 1,0 0-1,1 0 0,0-1 0,5 13 1,-6-17 11,0 0 0,0 0 1,0 1-1,1-1 0,-1 0 1,1-1-1,0 1 1,-1 0-1,1 0 0,0-1 1,0 1-1,0-1 0,0 1 1,0-1-1,1 0 1,-1 0-1,0 0 0,0 0 1,1 0-1,-1-1 0,1 1 1,-1-1-1,1 0 1,-1 1-1,0-1 0,1 0 1,-1 0-1,1-1 1,-1 1-1,4-1 0,-2 0-10,-1 0-1,1 0 0,-1-1 0,1 1 1,-1-1-1,0 1 0,0-1 0,0 0 1,0 0-1,0-1 0,2-2 0,3-3 16,0-1 0,6-10 0,-13 18-29,19-28-36,-2-1 1,0-1 0,13-35 0,28-100-122,-48 120 123,-8 31-188,1 0 0,0 0 0,10-21 0,-14 45-452,-4 25 318,0 3 321,1 1-1,3 61 1,2-77 37,1 0 0,2 0 0,0 0 0,1-1-1,1 0 1,16 32 0,-21-48 24,1-1 0,-1 0 0,1 0-1,0 0 1,0 0 0,0 0 0,1 0 0,-1-1 0,1 1 0,0-1 0,8 5-1,-9-7-7,0 1 0,0-1 0,1 0 0,-1 0 0,1 0 0,-1 0 0,1 0 0,-1-1 0,1 0 0,-1 0 0,1 0 0,-1 0 0,1 0 0,0-1 0,-1 1-1,1-1 1,5-2 0,8-4 22,1-1 0,-1 0 0,-1-1 0,0-1-1,25-20 1,70-69-130,-32 25-75,-75 71 152,48-41 105,86-93-1,-136 134-96,-1 3-2,-1-1 0,0 1 0,1 0 0,-1 0 0,0-1 0,1 1 0,-1 0 0,0-1 0,1 1 0,-1-1 0,0 1 0,1 0 1,-1-1-1,0 1 0,0-1 0,0 1 0,0-1 0,1 1 0,-1-1 0,0 1 0,0-1 0,0 1 0,0-1 0,0 1 1,0-1-1,0 1 0,0 0 0,0-1 0,0 1 0,-1-1 0,1 1 0,0-1 0,0 1 0,-1-1 0,1 1 3,0 0-1,0-1 1,0 1-1,0 0 1,0 0-1,0 0 1,0 0-1,0 0 1,0 0-1,0 0 1,0 0-1,0 0 0,0 0 1,0 0-1,0 0 1,0 0-1,0 0 1,0 0-1,0 0 1,-1 0-1,1 0 1,0 0-1,0 0 1,0 0-1,0 0 1,0 0-1,0-1 1,0 1-1,0 0 1,0 0-1,0 1 1,0-1-1,0 0 0,-1 0 1,1 0-1,0 0 1,0 0-1,0 0 1,0 0-1,0 0 1,0 0-1,0 0 1,0 0-1,0 0 1,0 0-1,0 0 1,0 0-1,0 0 1,0 0-1,-1 0 1,1 0-1,0 0 0,0 0 1,0 0-1,0 1 1,0-1-1,-9 6-135,0 1 0,1 0-1,0 1 1,0 0 0,-11 14-1,-29 49-97,30-42 109,-22 53-1,34-65 117,0-1 0,1 1 0,1 0 0,-4 35 0,8-45 7,-1 0-1,1 1 1,1-1-1,0 0 1,2 12-1,-2-16 3,0 0-1,0 0 1,0 0 0,0-1 0,0 1-1,1 0 1,-1-1 0,1 1-1,0-1 1,0 1 0,0-1 0,0 0-1,0 0 1,0 0 0,3 2-1,0 0 46,0-1-1,0-1 0,1 1 0,-1-1 1,1 0-1,-1 0 0,1 0 1,-1-1-1,1 0 0,0 0 0,0 0 1,0-1-1,-1 0 0,1 0 0,0 0 1,0-1-1,0 0 0,-1 0 0,1 0 1,0-1-1,-1 0 0,1 0 1,-1 0-1,0-1 0,0 0 0,9-5 1,-7 1-36,0 1 1,0-1-1,-1 0 1,0-1-1,0 1 1,7-15-1,24-52-70,2-25 43,-5-1 1,30-142-1,-22-1-70,-29 14 202,-13 224-126,1-2-22,-1-1 0,-1 1 0,1 0-1,-1 0 1,0-1 0,-4-10 0,5 17 32,0 1 0,0 0 0,0 0 0,0 0 0,0-1 0,-1 1 0,1 0 0,0 0 0,0 0 0,0 0 1,0-1-1,0 1 0,0 0 0,-1 0 0,1 0 0,0 0 0,0 0 0,0 0 0,-1-1 0,1 1 0,0 0 0,0 0 0,0 0 0,-1 0 0,1 0 0,0 0 0,0 0 0,0 0 0,-1 0 0,1 0 1,0 0-1,0 0 0,0 0 0,-1 0 0,1 0 0,0 0 0,0 0 0,0 0 0,-1 0 0,1 0 0,0 1 0,0-1 0,0 0 0,-1 0 0,1 0 0,-6 8-49,3 0 19,0-1-1,1 1 1,1-1-1,-3 14 1,3-10-12,-16 111 267,0 151 0,31 124 537,-13-376-661,2 1 1,0-1-1,2 0 1,0 0-1,1 0 1,14 29-1,-19-48-95,10 16 232,-11-17-213,1 0-1,-1-1 0,1 1 0,-1-1 0,1 1 1,-1-1-1,1 1 0,-1-1 0,1 1 0,0-1 1,-1 0-1,1 1 0,0-1 0,-1 0 1,1 0-1,0 1 0,0-1 0,-1 0 0,1 0 1,0 0-1,0 0 0,-1 0 0,1 0 0,1 0 1,3-1 34,-1-1 1,1 0-1,-1 0 1,1 0-1,-1 0 1,0-1 0,1 0-1,-1 0 1,5-5-1,4-5-47,14-18 0,-11 13-19,65-87-19,11-11 22,-88 112 5,8-9-198,13-18 0,-32 58-871,-10 24 1022,2 0 0,-14 104 1,28-147 75,0-1 0,0 1 0,1-1 1,0 1-1,0-1 0,1 1 1,0-1-1,1 1 0,-1-1 0,1 0 1,1 0-1,-1 0 0,7 12 1,-8-17-19,1 0 0,-1 0 0,1 0 0,0-1 1,-1 1-1,1 0 0,0-1 0,0 1 1,0-1-1,0 0 0,0 1 0,0-1 0,0 0 1,1 0-1,-1 0 0,0-1 0,1 1 1,-1-1-1,0 1 0,4-1 0,3 1 27,0-1 0,0-1 0,-1 0-1,12-2 1,-8 0-37,1 0 0,-1-1 1,0-1-1,0 0 0,0 0 0,-1-1 0,0-1 0,0 0 0,-1-1 0,20-17 0,-10 5-126,-1 0 0,-1-2 0,0 0 0,15-27 0,93-140-160,-125 188 262,8-12-96,-7 11-27,-3 6-199,-7 24 110,1-1 0,-7 56 0,12-64 274,1 0 0,1 0 1,0 0-1,2 1 0,5 26 1,-6-41-9,0 0 0,1-1 1,0 1-1,0 0 0,0-1 1,0 1-1,1-1 0,-1 1 1,1-1-1,0 0 0,5 4 0,-7-7-2,1 1-1,-1-1 1,1 0-1,-1 0 0,1 0 1,0 0-1,0 0 0,-1 0 1,1-1-1,0 1 0,0-1 1,0 1-1,0-1 0,0 1 1,0-1-1,0 0 0,0 0 1,0 0-1,0 0 0,0-1 1,0 1-1,-1 0 0,1-1 1,0 1-1,0-1 0,0 0 1,0 1-1,-1-1 0,1 0 1,3-2-1,-1-1-6,0 1 1,0 0-1,-1-1 1,1 0-1,-1 0 1,0 0-1,0 0 1,0 0-1,0-1 1,-1 1-1,0-1 1,1 0-1,-2 0 1,1 0-1,-1 0 1,0 0-1,1-9 1,0 2-18,-1 0-1,-1 0 1,0 0 0,-1 0-1,-1 0 1,-4-21 0,4 26-4,-1-1 0,0 1 1,0 0-1,-1 0 1,1 1-1,-2-1 1,1 1-1,-1 0 1,0 0-1,0 0 0,0 0 1,-1 1-1,0 0 1,0 0-1,0 1 1,-10-6-1,-6 4-77,22 5 64,0 1 1,-1 0-1,1 0 1,-1 0 0,1 0-1,0 0 1,-1-1 0,1 1-1,-1 0 1,1 0 0,0 0-1,-1 0 1,1 0-1,-1 0 1,1 0 0,-1 1-1,1-1 1,0 0 0,-1 0-1,1 0 1,-1 0 0,1 0-1,0 1 1,-1-1-1,1 0 1,0 0 0,-1 1-1,0-1 1,5-1 2,-1-1-1,0 1 1,0-1 0,1 1 0,5-1 0,-2-1 64,21-8 39,-7 3-140,38-10 1,10 5 22,131-8-1,-161 19 42,0 1-1,0 2 1,52 9 0,-75-8 206,0-1 1,16 0 0,-31-1-205,1 0 325,-9 0 415,2 0-775,1 0 0,-1 1 0,0 0 0,1 0 0,-1 0 0,1 1 0,-1 0 0,1 0 0,0 0-1,0 0 1,-6 4 0,-4 5-122,-23 20 0,27-21 157,-6 5-20,1 1-1,0 0 1,-18 28 0,25-31 3,0 0 0,1 0 1,1 0-1,0 1 1,1 0-1,-4 15 0,8-24 31,0-1-1,1 0 1,-1 0 0,1 0-1,0 0 1,0 1-1,0-1 1,1 0 0,-1 0-1,1 0 1,0 0-1,0 0 1,1 0 0,-1 0-1,1 0 1,0 0-1,3 4 1,-4-6-5,1 0 0,0 0-1,0 0 1,0 0 0,1 0 0,-1 0-1,0 0 1,1-1 0,-1 1 0,1-1 0,-1 0-1,1 0 1,0 0 0,-1 0 0,1 0 0,0 0-1,0-1 1,0 1 0,0-1 0,-1 0 0,1 0-1,0 0 1,0 0 0,0-1 0,5 0 0,-4-1 16,1 1 0,-1-1 0,1 0 0,-1 0 0,0-1 1,0 1-1,0-1 0,0 0 0,-1 0 0,1 0 1,-1 0-1,0-1 0,0 0 0,5-6 0,3-6-22,-1-1 0,8-20 0,-15 31-40,44-114-66,-32 77 188,-9 28-168,-2-1 0,4-18 0,-6 22-146,-4 15-64,-5 21-36,5-4 285,0 0 0,1 0 1,1 0-1,3 27 0,-2-20 28,0-21 17,-1 0-1,1 0 1,0-1-1,1 1 1,-1 0 0,1 0-1,0 0 1,1-1 0,-1 1-1,1-1 1,0 0-1,5 7 1,-5-9 0,0 0 0,0 0 0,0 0 0,0-1 0,1 1 0,-1-1 0,1 0 0,-1 1 0,1-2 0,0 1 0,0 0 0,0-1 0,0 0 0,0 0 0,0 0 0,0 0 0,0 0 0,8-1 0,-1-1 4,-1 0 0,0 0 0,1-1 0,-1-1 0,12-4 0,51-22 77,-66 26-90,45-21-17,0-2 0,-2-2 0,-2-3 0,0-2 0,60-54 0,-83 65 6,45-45 57,-62 59-67,-7 9-127,-7 12-161,3-5 319,-6 9-27,3-5 7,0 1 1,1 0-1,-7 26 0,7-12-62,-4 48 1,8-62 71,1 0 1,0 0-1,1-1 1,1 1-1,0 0 1,4 13 0,-5-22 1,1 0 1,0 1-1,-1-1 1,1 0-1,1 0 1,-1-1 0,0 1-1,1 0 1,0-1-1,0 1 1,0-1 0,0 0-1,1 0 1,-1 0-1,7 3 1,-7-4 0,1-1 0,0 1 0,0-1 0,0 0-1,0 0 1,0 0 0,0 0 0,0-1 0,0 0 0,1 0 0,-1 0 0,0 0 0,0-1 0,0 1 0,0-1 0,0 0 0,5-2 0,30-13 37,-1-1 1,-1-2 0,-1-1 0,-1-2-1,39-32 1,-44 31-60,-2-2 0,0-2 0,-2 0-1,-1-1 1,-1-2 0,-2-1 0,0 0-1,-3-2 1,0 0 0,-3-1 0,18-48 0,52-264 4,-82 331-49,-2 1 0,1-1 0,-2 0 0,0 0 0,-2-30 0,-1 37-61,-1 7-23,-3 15-1,-7 34 75,-9 63 1,2 53 97,18-149-17,0 1-7,-5 46-51,2 103 0,7-120 115,4 71-139,-3-97 161,0 1 1,1-1 0,12 34 0,-14-49-51,-1 0 0,1 1 0,1-1 0,-1 0 0,4 4 0,-6-7-39,1 0 0,-1-1 0,1 1 0,-1 0 0,1-1 0,0 1 0,-1-1 0,1 1 0,0-1 0,-1 1 0,1-1 0,0 1 0,0-1 0,-1 0 0,1 1 0,0-1 0,0 0 0,0 0 0,-1 0 0,1 1 0,0-1 0,0 0 0,0 0 0,0 0 0,-1 0 0,1-1 0,0 1 0,0 0 0,0 0 0,0 0 0,-1-1 0,1 1 0,1-1 0,6-5 35,-1 0-1,1 0 1,-1-1-1,-1 0 1,1 0-1,-1 0 0,7-13 1,2 0 19,130-146-92,-112 137-112,-33 29 140,1 0 0,-1 0 0,0 0 0,0 0 0,0 0 0,0 0 0,0 0-1,0 0 1,0 0 0,0 0 0,0 0 0,0 0 0,0 0 0,0 0 0,0 0 0,0 0-1,1 0 1,-1 0 0,0 0 0,0 0 0,0 0 0,0 0 0,0 0 0,0 0 0,0 0 0,0 0-1,0 0 1,0 0 0,0 0 0,0 0 0,1 0 0,-1 0 0,0 0 0,0 0 0,0 0 0,0 0-1,0 0 1,0 0 0,0 0 0,0 0 0,0 0 0,0 0 0,0 0 0,0 0 0,0 1 0,0-1-1,0 0 1,0 0 0,0 0 0,0 0 0,0 0 0,0 0 0,0 0 0,0 0 0,0 0 0,0 0-1,2 9-112,-2 12 45,0-19 58,0 13-1,3 57 170,-2-65-131,0 0 0,1 0 0,-1 0-1,2 0 1,-1 0 0,1 0 0,6 11 0,-6-12-7,1 0 0,0 0 1,0-1-1,1 1 1,0-1-1,0 0 0,0 0 1,7 4-1,-9-7 9,0 0 0,0-1-1,0 1 1,0-1 0,1 0-1,-1 0 1,0 0 0,1-1-1,-1 1 1,1-1 0,-1 0-1,1 0 1,-1 0 0,1 0-1,-1 0 1,1-1 0,5-2-1,0 0 19,0 0 0,-1-1 0,0 0-1,0-1 1,0 0 0,0 0 0,7-7-1,-6 6-46,12-13 63,0-1 0,-2 0-1,0-2 1,27-39 0,-8 11-2,-13 15-260,-25 35 197,0 0 0,0 0 0,0 0 1,0 0-1,0 0 0,0 0 0,0 0 1,0 0-1,0 1 0,0-1 0,0 0 1,0 0-1,0 0 0,0 0 1,0 0-1,0 0 0,0 0 0,0 0 1,0 0-1,0 0 0,0 0 0,0 0 1,0 0-1,0 0 0,0 0 1,0 0-1,0 0 0,0 0 0,0 0 1,0 0-1,0 0 0,0 0 0,0 0 1,1 0-1,-1 0 0,0 0 1,0 0-1,0 0 0,0 0 0,0 0 1,0 0-1,0 0 0,0 0 0,0 0 1,0 0-1,0 0 0,0 0 0,0 0 1,0 0-1,0 0 0,0 0 1,0 0-1,0 0 0,1 0 0,-1 0 1,0 0-1,0 0 0,0 0 0,0 0 1,0 0-1,0 0 0,0 0 1,0 0-1,0 0 0,0 0 0,0 0 1,0 0-1,0-1 0,1 9-65,-1 10 109,-6 26 84,2 1 0,2-1-1,1 1 1,11 82 0,-8-119-110,-1-1 1,2 1-1,-1-1 1,1 1 0,0-1-1,0 0 1,1 0 0,8 11-1,-12-18-8,1 1 1,-1-1-1,1 1 0,0-1 0,-1 1 0,1-1 0,0 0 1,-1 1-1,1-1 0,0 0 0,0 0 0,-1 1 0,1-1 1,0 0-1,0 0 0,0 0 0,-1 0 0,1 0 0,0 0 1,0 0-1,0 0 0,-1 0 0,1-1 0,0 1 0,0 0 1,-1 0-1,1-1 0,0 1 0,-1-1 0,1 1 1,0 0-1,-1-1 0,1 1 0,0-1 0,0 0 0,24-22 17,-24 21-22,12-14-126,-1 0 0,-1-2 0,11-19 0,4-9-52,-3 12 58,1 1 1,46-49 0,-66 78 91,0 0 0,0 1 0,0-1-1,1 1 1,-1 0 0,11-5 0,-13 7 23,0 0 0,0 1 0,0-1 0,0 1 0,0-1-1,0 1 1,0 0 0,1 0 0,-1 0 0,0 0 0,0 1 0,0-1 0,0 0 0,0 1 0,0 0-1,0-1 1,0 1 0,0 0 0,0 0 0,0 0 0,2 2 0,14 8 19,1 0-1,1-1 1,-1 0 0,40 11-1,-52-19 31,0 0 0,1-1-1,-1 1 1,0-2-1,1 1 1,-1-1 0,1 0-1,-1-1 1,1 0-1,-1 0 1,0 0 0,1-1-1,-1 0 1,0-1-1,0 1 1,0-1 0,12-8-1,-14 8-14,0 0 0,-1-1 0,1 1-1,-1-1 1,0 0 0,0 0 0,0-1 0,0 1-1,3-6 1,-4 3-60,0 1-1,0-1 0,-1 0 1,3-10-1,-5 16 1,0-1 0,1 1 1,-1-1-1,0 1 0,1-1 0,-1 1 0,0-1 1,0 1-1,0-1 0,-1 1 0,1-1 1,0 1-1,0 0 0,-1-1 0,1 1 1,-1-1-1,0 1 0,1 0 0,-1-1 0,0 1 1,1 0-1,-1 0 0,0-1 0,0 1 1,0 0-1,0 0 0,-1 0 0,-1-1 1,2 1 27,0 1 0,0 0 1,0-1-1,-1 1 1,1 0-1,0 0 0,0 0 1,-1-1-1,1 1 1,0 1-1,0-1 1,0 0-1,-1 0 0,1 0 1,0 1-1,0-1 1,0 0-1,0 1 0,-1 0 1,1-1-1,0 1 1,0-1-1,0 1 0,0 0 1,0 0-1,0 0 1,-3 3 82,0 0 0,0 0 0,-6 9 0,5-3 16,-1 0 0,1 0 0,1 0 0,0 1 0,0-1 0,1 1 0,0 0-1,1 0 1,0 0 0,1 0 0,0 0 0,1 1 0,2 18 0,0-14-75,0 0 0,1 0 0,1 0 0,1-1 0,0 0-1,1 0 1,1 0 0,0 0 0,9 13 0,-12-22-140,1 0-1,-1-1 0,1 1 1,0-1-1,0 0 0,1 0 1,7 4-1,-11-7-201,0-1 0,1 1-1,-1-1 1,0 0 0,1 0-1,-1 0 1,1 0 0,-1 0 0,1-1-1,-1 1 1,1-1 0,0 1-1,-1-1 1,1 0 0,0 0 0,-1 0-1,1-1 1,0 1 0,-1-1 0,1 1-1,-1-1 1,4-1 0,-4 1-296,3-5-1849,-4 4 1850,0 1-1,0-1 1,0 0-1,0 1 1,0-1-1,-1 0 1,2-3-1,0 0-744,6-12-1172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05:02.61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546 47 3136,'9'-13'5525,"-10"11"-5364,1 1 0,0 0 0,0 0 0,0 0-1,0 0 1,-1-1 0,1 1 0,-1 0 0,1 0 0,-1 0 0,1 0-1,-1 0 1,1 0 0,-1 0 0,0 0 0,0 0 0,1 0 0,-1 1-1,0-1 1,0 0 0,0 0 0,0 1 0,0-1 0,0 1 0,-1-1-1,-2-1 37,0 1-1,0-1 0,1 1 0,-1 0 1,-7 0-1,1 0 39,0 1-1,1 0 1,-1 1-1,0 0 1,0 1 0,-17 5-1,-51 21 943,77-28-1164,-40 18 765,-73 42 0,89-45-455,2 2 0,0 0 0,-39 41 0,54-51-182,2 1 0,-1 0 0,1 0 0,0 1 0,1 0 0,-5 10 1,9-17-92,0 1 0,0-1 0,0 1 0,0-1 0,1 1-1,-1-1 1,1 1 0,0 0 0,-1-1 0,1 1 0,0-1 0,0 1 0,1 0 0,-1-1 0,1 1 0,-1-1 0,1 1 0,0-1 0,0 1 0,0-1 0,0 1 0,0-1 0,0 0 0,1 0 0,-1 0 0,1 0 0,0 0 0,3 4 0,2-1 26,0 0 1,0-1-1,0 0 1,1 0-1,-1 0 1,1-1-1,0 0 1,16 3-1,7 0 143,32 2-1,-36-5-154,27 2-96,0-1 0,1-3 0,72-8 0,-125 7-575,0 0 1,1-1-1,-1 1 0,0-1 0,0 1 0,0-1 0,0 0 0,0 0 0,3-2 1,1-4-5768,-2-2 2401</inkml:trace>
</inkml:ink>
</file>

<file path=ppt/ink/ink3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35:35.75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95 4 8736,'0'-3'3232,"5"6"-2528,-5 6-192,0 0 2112,-5 0-1537,-4 8 1473,-5 8-1472,0-1-64,-2 6-640,3-1-192,4 1-96,-5-5-704,9-4 320,5-4-3200,5-8 1921,9-18-4385,14-8 3328</inkml:trace>
</inkml:ink>
</file>

<file path=ppt/ink/ink3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35:37.08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85 21 4736,'-2'-3'1202,"-12"-8"8913,-9 8-8009,23 3-2115,0 0 6,0 0 0,0 0 0,-1 0 1,1 0-1,0 0 0,0 0 0,0 0 1,0 0-1,0 0 0,-1 0 0,1 0 1,0 0-1,0 0 0,0 0 1,0 0-1,0 0 0,-1 0 0,1 0 1,0 0-1,0 0 0,0 0 0,0 0 1,0 0-1,-1 0 0,1 0 0,0-1 1,0 1-1,0 0 0,0 0 0,0 0 1,0 0-1,0 0 0,0 0 0,-1 0 1,1-1-1,0 1 0,0 0 0,0 0 1,0 0-1,0 0 0,0 0 0,0 0 1,0-1-1,0 1 0,0 0 0,0 0 1,-1-1-174,-1 1 80,1 0 42,1 2-708,0-2 759,0 1 0,0 0 0,0 0 0,-1-1 1,1 1-1,0 0 0,0-1 0,-1 1 1,1 0-1,-1-1 0,1 1 0,0 0 0,-1-1 1,1 1-1,-1-1 0,0 1 0,1-1 0,-1 1 1,1-1-1,-2 1 0,2-1 2,-1 1-1,1-1 1,0 0-1,0 0 1,-1 1-1,1-1 1,0 0-1,0 0 1,0 1-1,0-1 1,0 0 0,-1 0-1,1 1 1,0-1-1,0 0 1,0 1-1,0-1 1,0 0-1,0 1 1,0-1-1,0 0 1,0 0-1,0 1 1,0-1 3,0 1-1,0-1 1,0 0 0,0 0 0,0 0-1,0 1 1,0-1 0,0 0 0,0 0-1,0 0 1,0 1 0,0-1-1,0 0 1,0 0 0,0 0 0,0 1-1,0-1 1,-1 0 0,1 0 0,0 0-1,0 1 1,0-1 0,0 0 0,0 0-1,-1 0 1,1 0 0,0 0 0,0 1-1,0-1 1,0 0 0,-1 0-1,1 0 1,0 0 0,0 0 0,0 0-1,-1 0 1,1 0 0,0 0 0,0 0-1,-1 0 1,1 0 0,0 0 0,0 0-1,0 0 1,-1 0 0,1 0-1,-12-4 10469,9 12-10133,1-5-228,0 0 27,6-2-104,0 0-1,-1 0 0,1 0 0,0 0 1,0 0-1,-1-1 0,1 0 0,7 0 1,33-3 49,2-2-110,119-6-59,115 11 125,-291 9-5,-18 9 33,17-11-15,-18 15 0,-24 29 85,2 2-1,-51 68 1,64-74-48,-113 149 84,129-163-175,-26 39-1224,43-66-2868,32-32-9365,-8 9 10336</inkml:trace>
</inkml:ink>
</file>

<file path=ppt/ink/ink3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35:37.64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555 9 5728,'3'-8'1092,"-3"8"-908,0 0 0,1 0 1,-1 0-1,0 0 0,0 0 0,1 0 0,-1 0 0,0 0 0,1 0 0,-1 0 0,0 0 1,0 0-1,1 0 0,-1 0 0,0 0 0,1 0 0,-1 0 0,0 0 0,0 0 1,1 0-1,-1 0 0,0 1 0,0-1 0,1 0 0,-1 0 0,0 0 0,0 0 0,1 1 1,-1-1-1,0 0 0,0 0 0,0 0 0,1 1 0,-1-1 0,0 0 0,0 0 0,0 1 1,0-1-1,0 0 0,0 1 0,0-1 0,0 0 0,1 0 0,-1 1 0,0-1 0,0 0 1,0 1-1,0-1 0,0 0 0,-1 1 0,1-1 0,0 4 182,-1-1-1,1 0 1,-1 1 0,0-1-1,-1 0 1,1 1 0,-3 4-1,0 0 59,-10 22 1200,-34 50-1,-26 24-46,61-86-1350,-170 202 1907,82-104-1847,59-71-476,26-29-255,-16 20 0,29-32-692,-1 0 0,1 0-1,-1 0 1,-4 4 0,8-8 1022,0 0 1,-1 1-455,1-1 455,0 0-1,-1 0 0,1 0 1,0 0-1,0 0 1,0 0-1,0 0 1,-1 0-1,1 0 1,0 0-1,0 0 1,0 0-1,0 0 0,-1 0 1,1 0-1,0 0 1,0 0-1,0 0 1,0 0-1,-1 0 1,1 0-1,0 0 0,0 0 1,0 0-1,0 0 1,-1 0-1,1 0 1,0 0-1,0-1 1,0 1-1,-1 0-454,1-1 455,0 0-384,0-1 0,-1 1 0,1-1 0,0 1 0,0-1 0,0 1-1,1-1 1,-1 1 0,1-3 0,3-10-3721</inkml:trace>
</inkml:ink>
</file>

<file path=ppt/ink/ink3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35:38.00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 22 7232,'-2'-3'567,"-2"-11"879,7 9-237,7 7 1211,-9-2-2092,1 1-1,0 0 0,0 0 0,-1 0 1,1 1-1,-1-1 0,1 0 0,-1 1 1,1-1-1,-1 1 0,0-1 0,0 1 1,2 2-1,13 28 1820,-8-15-1057,36 90 1811,-13-28-1584,10 24 218,-15-38-806,64 119-1,-78-164-848,-4-6-702,1 0 0,18 23 0,-27-37 632,1 1 1,0 0 0,-1-1 0,1 1 0,0-1 0,-1 0 0,1 1 0,0-1 0,-1 1 0,1-1 0,0 0 0,0 0-1,0 1 1,-1-1 0,1 0 0,0 0 0,0 0 0,0 0 0,-1 0 0,1 0 0,0 0 0,0 0 0,0 0 0,-1-1 0,1 1-1,0 0 1,0 0 0,-1-1 0,1 1 0,0 0 0,0-1 0,-1 1 0,1-1 0,0 1 0,0-1 0,4-3-1398,0-1 1,-1 1 0,8-10 0,-2 3-841,17-10-2927</inkml:trace>
</inkml:ink>
</file>

<file path=ppt/ink/ink3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35:38.34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 14 9312,'-1'-12'2789,"1"12"-2746,0 0-1,0 0 1,0-1-1,0 1 1,0 0-1,0 0 1,0 0-1,0 0 1,0 0-1,0 0 1,0 0-1,0 0 1,0 0-1,0 0 1,0 0-1,0 0 1,0 0-1,0 0 1,0 0-1,1 0 1,-1 0-1,0-1 1,0 1-1,0 0 1,0 0 0,0 0-1,0 0 1,0 0-1,0 0 1,0 0-1,0 0 1,0 0-1,0 0 1,0 0-1,1 0 1,-1 0-1,0 0 1,0 0-1,0 0 1,0 0-1,0 0 1,0 0-1,0 1 1,0-1-1,0 0 1,0 0-1,0 0 1,0 0-1,0 0 1,0 0-1,1 0 1,-1 0 0,0 0-1,0 0 1,0 0-1,0 0 1,0 0-1,0 0 1,0 0-1,0 0 1,0 0-1,0 1 1,13 20 3118,-10-12-2287,1 0 1,-2 0-1,1 1 1,-1-1-1,1 17 1,-1 53 1330,-1-33-1359,2 33 135,1-19-341,-7 107 0,-2-94-550,-3 26-1561,8-83-1686,0-16 3051,0 0 0,0 0 0,0 0 0,1 1 0,-1-1 0,0 0 0,0 0 0,0 0 0,0 0 0,0 1 0,0-1 0,0 0 0,1 0 0,-1 0 0,0 0 0,0 0 0,0 1 0,0-1 0,0 0 0,1 0 0,-1 0 0,0 0 0,0 0 0,0 0 0,1 0 0,-1 0 0,0 0 0,0 0 0,0 0 0,1 0 0,-1 0 0,0 0 0,0 0 0,0 0 0,1 0 0,-1 0 0,0 0 0,0 0 0,0 0 0,1 0 0,-1 0 0,0 0 0,0 0 0,0 0 0,0 0 0,1 0 0,-1-1 0,0 1 0,0 0 0,0 0 0,0 0 0,0 0 0,1 0 0,-1-1 0,0 1-1,0 0 1,0 0 0,0 0 0,0 0 0,0-1 0,0 1 0,0 0 0,0 0 0,0-1 0,15-14-3717,12-10-2801</inkml:trace>
</inkml:ink>
</file>

<file path=ppt/ink/ink3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35:38.67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230 9 10304,'-1'-1'236,"-1"0"1,1 0 0,-1 0-1,0 0 1,1 0-1,-1 1 1,0-1 0,0 1-1,1-1 1,-1 1 0,0 0-1,0-1 1,-3 1-1,3 1-148,0 0 0,0 0 0,0 0 0,1 0-1,-1 0 1,0 0 0,1 1 0,-1-1-1,1 0 1,-1 1 0,1-1 0,0 1-1,-1 0 1,0 2 0,-27 41 2389,-44 95 0,53-98-941,13-29-994,1 0 1,1 0-1,0 1 0,1 0 0,-4 20 0,7-28-446,1-1 1,-1 1-1,1 0 0,1-1 1,-1 1-1,1-1 0,0 1 1,0 0-1,1-1 0,-1 0 1,1 1-1,0-1 0,1 0 1,-1 0-1,1 0 0,0 0 1,4 4-1,-1-2-35,1 0 0,0 0 0,0 0 1,1-1-1,0 0 0,0-1 0,0 0 0,0 0 1,1 0-1,0-1 0,0-1 0,0 0 0,1 0 1,11 2-1,-14-4-111,0 0 0,0 0 0,0-1 1,0 1-1,1-2 0,-1 1 0,0-1 0,0 0 1,0-1-1,0 1 0,0-2 0,0 1 0,-1-1 1,1 0-1,-1 0 0,1 0 0,-1-1 0,0 0 0,0-1 1,5-4-1,-3 0-12,0 0 0,-1 0 1,0-1-1,-1 0 0,0 0 0,0-1 0,-1 0 1,0 0-1,-1 0 0,0 0 0,3-18 1,-4 9-15,0-1 0,-1 1 1,-1 0-1,-1 0 1,-5-40-1,3 52 108,1 1-1,-1-1 0,0 1 1,0 0-1,-1 0 0,0-1 1,0 2-1,-1-1 0,0 0 1,0 1-1,-8-10 0,7 12-5,1-1 0,-1 1 1,0 0-1,0 0 0,0 1 0,-1 0 0,1-1 0,-1 2 0,0-1 1,0 1-1,0 0 0,0 0 0,0 0 0,-10 0 0,0 0-125,-1 2-1,1 0 1,-1 1-1,1 1 0,-1 0 1,1 1-1,0 1 1,0 1-1,1 0 1,-1 1-1,1 0 1,0 1-1,1 1 0,-20 14 1,32-21-29,1 0 1,0 0-1,0 0 0,0 0 1,-1 0-1,1 1 1,0-1-1,1 0 0,-1 1 1,0-1-1,0 1 1,-1 2-1,2-3-13,0 0 0,0-1 0,0 1 0,0 0 0,0 0 0,0 0 1,0-1-1,0 1 0,0 0 0,0 0 0,1-1 0,-1 1 0,0 0 0,0 0 0,1-1 0,-1 1 0,1 0 1,-1 0-1,1 0 0,1 1-221,0 0 0,0-1 0,0 1 1,0-1-1,0 1 0,0-1 0,1 0 1,-1 0-1,0 0 0,1 0 0,-1 0 1,1 0-1,-1-1 0,5 1 0,13 1-2407,0-2-1,32-2 0,1-5-851</inkml:trace>
</inkml:ink>
</file>

<file path=ppt/ink/ink3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35:39.03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 5 7296,'-22'-4'11450,"25"6"-10920,0 0 0,0 0 0,0 0 0,0-1 0,0 1 0,0-1 0,0 1 0,0-1 0,1 0 0,-1 0 0,5 0 0,45 4 1585,-30-4-1401,-4 0-344,38-4 0,-6 0-422,-32 1-1238,-18 1 605,0 1 1,1-1-1,-1 1 0,1-1 0,-1 0 0,0 0 0,0 0 0,1 0 1,0-1-1</inkml:trace>
</inkml:ink>
</file>

<file path=ppt/ink/ink3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35:39.38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53 37 5984,'-16'-25'1920,"18"13"4565,6 75-1365,-7 2-3667,-3 0 0,-2-1 1,-17 80-1,1-38-2712,20-105 1042,0 0-1,0 0 0,-1 0 0,1 1 1,0-1-1,0 0 0,0 0 1,0 1-1,1-1 0,-1 0 1,0 0-1,0 0 0,1 2 1,0-2 15,-1-1 0,0 1 1,1-1-1,-1 0 0,0 1 1,1-1-1,-1 0 0,0 0 1,1 1-1,-1-1 1,0 0-1,1 0 0,-1 1 1,1-1-1,-1 0 0,1 0 1,-1 0-1,1 0 0,-1 0 1,1 0-1,-1 0 1,0 0-1,2 0 0,2 0-884,0-1-1,0 0 1,-1-1-1,1 1 0,0-1 1,5-2-1,13-8-3707</inkml:trace>
</inkml:ink>
</file>

<file path=ppt/ink/ink3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35:39.76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33 185 9632,'0'-1'144,"-1"1"0,0 0 1,1-1-1,-1 1 0,0 0 0,1-1 1,-1 1-1,0 0 0,1 0 0,-1-1 1,0 1-1,0 0 0,1 0 0,-1 0 1,0 0-1,0 0 0,1 0 1,-1 0-1,0 1 0,1-1 0,-1 0 1,0 0-1,0 0 0,0 1 0,0 0 111,1 0 0,-1 0 0,0 0-1,1 0 1,-1 1 0,1-1 0,-1 0-1,1 0 1,0 0 0,0 1 0,-1 1-1,-3 12 688,3-12-667,0 0-1,0 0 1,1 1 0,-1-1 0,1 0-1,0 1 1,0-1 0,0 1 0,0-1-1,1 0 1,-1 1 0,1-1 0,0 0-1,1 5 1,0-5-204,-1 1-1,1-1 1,-1 0 0,1 0-1,0-1 1,0 1-1,1 0 1,-1-1 0,0 1-1,1-1 1,0 1-1,-1-1 1,1 0 0,0-1-1,0 1 1,0 0-1,0-1 1,1 1 0,-1-1-1,0 0 1,6 1-1,-2-1-17,1-1-1,-1 0 1,0 0 0,0-1-1,1 0 1,-1 0-1,0 0 1,0-1 0,0 0-1,0-1 1,-1 1-1,1-1 1,0-1-1,-1 1 1,0-1 0,8-7-1,-7 7 23,-1-2 0,0 1 0,0-1-1,-1 0 1,1 0 0,-1-1 0,-1 1 0,1-1-1,-1 0 1,0 0 0,-1-1 0,0 1 0,0-1-1,3-11 1,-5 12 36,0 0 1,-1 0-1,0 0 0,0 0 0,0 0 1,-1 1-1,0-1 0,0 0 0,0 0 1,-1 0-1,-5-12 0,5 15-60,-1-1 0,1 1-1,-1-1 1,0 1 0,0 0-1,-1 0 1,1 0 0,-1 0 0,0 0-1,0 1 1,0 0 0,0 0 0,-1 0-1,1 0 1,-1 1 0,-7-3 0,4 2-91,1 1 0,-1 0 1,0 0-1,0 0 0,0 1 1,0 1-1,0-1 1,0 1-1,0 1 0,0-1 1,0 1-1,0 1 0,-12 3 1,18-4-115,0 0 0,-1 0 0,1 0 0,0 0 0,0 0 0,0 1 0,0-1 0,0 1 0,1-1 0,-1 1 0,0 0 0,1 0 0,-1-1 0,1 1 0,-1 0 0,0 3 0,0-1-366,1-1 0,0 1 0,0-1 0,0 1 1,1-1-1,-1 1 0,1 0 0,0-1 0,0 7 0,2 2-1144,0-1 0,0 0-1,1 1 1,1-1 0,7 17 0,6 6-998,10 3-756</inkml:trace>
</inkml:ink>
</file>

<file path=ppt/ink/ink3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35:40.11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151 39 7456,'-3'0'296,"-1"0"0,1 0 0,0 0 0,-1 0 0,1 1 1,0 0-1,-1-1 0,1 1 0,0 0 0,0 0 0,0 1 0,0-1 0,0 1 1,0-1-1,0 1 0,1 0 0,-1 0 0,-3 4 0,-8 8 1042,-12 17 1940,24-28-3065,0 0-1,0-1 1,1 1-1,-1 0 1,1 0-1,0 1 1,0-1-1,0 0 1,-1 7-1,2-7 10,-1 1-1,1 0 0,0 0 0,0-1 1,1 1-1,-1 0 0,1 0 1,0-1-1,1 7 0,-1-9-175,0 1-1,0 0 1,1 0 0,-1-1-1,0 1 1,0-1 0,1 1-1,-1-1 1,1 0-1,-1 0 1,1 1 0,0-1-1,0 0 1,-1-1 0,1 1-1,0 0 1,0 0-1,0-1 1,3 1 0,4 1 40,0 0 0,1-1 1,-1 0-1,1-1 0,-1 0 1,0-1-1,15-2 0,-18 2-39,0 0-1,0 0 0,0-1 1,0 0-1,-1 0 0,1-1 0,-1 1 1,0-1-1,0-1 0,0 1 0,0-1 1,0 1-1,4-6 0,-7 7-35,-1 0 0,1 0 0,-1 0 0,1 0 0,-1-1 0,0 1-1,0-1 1,0 1 0,0-1 0,0 1 0,-1-1 0,1 1 0,-1-1 0,1 0 0,-1 1-1,0-1 1,0 0 0,0 1 0,-1-1 0,1 1 0,-1-1 0,1 0 0,-1 1 0,0-1 0,0 1-1,0-1 1,0 1 0,0 0 0,-3-4 0,-2-2-64,1 1 0,-2 0 0,1 0 1,-1 0-1,0 1 0,0 0 0,-9-6 0,9 7-154,0 1 0,-1 0 0,1 0 1,-1 0-1,0 1 0,0 0 0,-15-3 0,20 5-174,-1 0 0,1 1-1,0 0 1,-1 0 0,1 0 0,0 0 0,-1 1 0,1-1 0,0 1 0,-1 0 0,1 0-1,0 0 1,0 0 0,0 1 0,0-1 0,0 1 0,0 0 0,0-1 0,1 1 0,-1 1-1,0-1 1,-3 4 0,3-2-276,0 0 0,0 1 0,0-1 0,-3 5 0,-9 30-5028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05:03.17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31 38 4224,'-3'-2'112,"-21"-12"6531,24 14-6502,0 0-1,-1 0 0,1 0 0,0 0 1,0-1-1,0 1 0,-1 0 1,1 0-1,0 0 0,0-1 0,0 1 1,0 0-1,0 0 0,-1 0 1,1-1-1,0 1 0,0 0 0,0 0 1,0-1-1,0 1 0,0 0 0,0-1 1,0 1-1,0 0 0,0 0 1,0-1-1,0 1 0,1-1-46,-1 1-1,0 0 1,1-1-1,-1 1 1,1-1 0,-1 1-1,1 0 1,-1 0-1,1-1 1,0 1-1,-1 0 1,1 0 0,-1-1-1,1 1 1,0 0-1,-1 0 1,1 0-1,17-4 1325,-11 2-1100,-1 1 0,1-1 0,0 1 0,0 1 0,8-1 0,-13 2-311,0-1-1,0 0 1,0 1-1,1-1 0,-1 1 1,0 0-1,0 0 1,0 0-1,0 0 1,0 0-1,0 0 1,0 0-1,-1 1 1,1-1-1,0 1 0,-1-1 1,1 1-1,-1 0 1,1 0-1,0 2 1,0-2 21,-1 1 0,0 0 0,0 0 0,0-1 0,0 1 0,0 0 0,0 0 0,-1 0 0,1 0 0,-1 0 0,0 0 0,0 0-1,0 0 1,-1 0 0,1 0 0,-1 0 0,1 0 0,-1-1 0,-1 5 0,-3 4 117,0 1 0,-1-1 1,-8 13-1,5-9 123,-6 6 94,-8 13-22,22-33-284,0 1 1,1 0 0,-1 0 0,0-1 0,0 1-1,1 0 1,-1 0 0,1 0 0,0 0 0,0 0-1,-1 0 1,1 0 0,0 0 0,1 0 0,-1 3-1,1-4-3,-1 0 0,1-1 0,0 1 0,0 0 0,-1 0-1,1 0 1,0 0 0,0-1 0,0 1 0,0 0 0,0-1 0,0 1-1,0-1 1,0 1 0,0-1 0,0 1 0,0-1 0,0 0-1,0 0 1,0 1 0,1-1 0,-1 0 0,0 0 0,0 0 0,2 0-1,36-3-20,-29 2-24,20-2-53,14-1-137,-14 7-3047,-3 4 1047</inkml:trace>
</inkml:ink>
</file>

<file path=ppt/ink/ink3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35:40.78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379 12 5984,'0'-1'292,"0"1"0,0-1 1,0 0-1,-1 1 1,1-1-1,0 0 0,-1 1 1,1-1-1,0 0 0,-1 1 1,1-1-1,-1 1 0,1-1 1,-1 1-1,1-1 0,-1 1 1,0-1-1,0 0 0,-1 1 173,1 1-1,-1-1 1,0 1 0,1-1-1,-1 1 1,1-1-1,-1 1 1,1 0 0,-3 1-1,1 0-584,-81 35 4611,58-27-3976,1 1 0,-46 27 1,70-37-523,-1 0 0,0 0 0,1 0 0,-1 1 0,1-1 0,0 0 0,-1 1 0,1-1 0,0 1 0,0-1 1,0 1-1,0 0 0,0-1 0,0 1 0,0 0 0,0 0 0,1 0 0,-1 0 0,1-1 0,0 1 0,-1 0 1,1 3-1,0-2 13,1 0 1,0 0-1,-1-1 1,1 1 0,0-1-1,1 1 1,-1-1-1,0 1 1,1-1 0,-1 0-1,1 1 1,-1-1-1,1 0 1,0 0 0,3 2-1,8 6 34,1 0 0,0-1 0,0-1 0,27 12 0,22 12 347,-49-25-75,13 9 269,-26-15-539,0-1-1,-1 1 1,1 0-1,0-1 1,-1 1 0,1-1-1,0 1 1,-1 0-1,1 0 1,-1-1 0,1 1-1,-1 0 1,1 0-1,-1-1 1,0 1-1,1 0 1,-1 0 0,0 0-1,0 0 1,0 0-1,0 0 1,0-1 0,0 1-1,0 0 1,0 0-1,0 1 1,0-1-16,0-1 0,-1 1 0,1-1-1,-1 1 1,1-1 0,-1 1 0,1-1 0,-1 1 0,1-1 0,-1 1 0,1-1-1,-1 0 1,1 1 0,-1-1 0,0 0 0,1 1 0,-1-1 0,0 0-1,1 0 1,-1 0 0,0 0 0,1 1 0,-2-1 0,-19 1 235,18-1-215,-163-8-571,56-6-3718,105 14 4214,-24-5-4103,24 3 371,18 1-594,17 2 1342,3 7-203</inkml:trace>
</inkml:ink>
</file>

<file path=ppt/ink/ink3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35:41.39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132 169 8224,'-37'-20'2645,"35"19"-2474,-7-5 1032,9 3-28,5-1 324,0 1-1122,1-1 1,-1 1 0,0 1-1,1-1 1,10-3 0,7-2-212,1-3-155,-12 7 74,0-2 0,0 1 1,-1-2-1,16-10 0,-25 16-76,-1 0 0,0-1 0,1 1 0,-1 0 0,0 0-1,0-1 1,0 1 0,0-1 0,0 1 0,0-1 0,0 1 0,-1-1 0,1 0 0,0 1-1,-1-1 1,1 0 0,-1 1 0,1-4 0,-2 4 3,1 0 0,0 0-1,0 0 1,0 0 0,-1 0 0,1 0-1,0 0 1,-1 0 0,1 0 0,-1 0-1,1 0 1,-1 0 0,0 1 0,1-1-1,-1 0 1,0 0 0,0 1 0,1-1-1,-1 0 1,0 1 0,0-1 0,0 1-1,0-1 1,0 1 0,0-1 0,0 1-1,0 0 1,0-1 0,0 1 0,-2 0-1,-5-1 162,1 0-1,-1 0 1,0 1 0,0 0-1,0 1 1,0 0-1,0 0 1,0 1-1,1-1 1,-1 2-1,1-1 1,-13 7-1,4-1 292,1 1-1,0 0 0,0 1 1,-20 19-1,31-26-346,0 1 0,1-1-1,0 1 1,0 0 0,0 0-1,0 0 1,0 0-1,1 1 1,0-1 0,0 1-1,0-1 1,-1 6 0,2-7-102,1-1 1,0 0-1,-1 1 1,1-1-1,0 0 1,1 0 0,-1 1-1,0-1 1,1 0-1,-1 0 1,1 1-1,0-1 1,-1 0-1,1 0 1,0 0 0,0 0-1,1 0 1,-1 0-1,0 0 1,1 0-1,-1-1 1,1 1-1,0 0 1,-1-1 0,1 0-1,0 1 1,4 1-1,-2 0-132,0-1 0,1 0 0,0 0 0,0-1 0,-1 1 0,1-1 0,0 0 0,0 0 0,10 0 0,5-1-1058,24-3 0,-17 0-153,49-1-1465,96-10-5214,-136 9 6149,0-1 1,61-20 0,-88 23 2647,0 0 0,0-1 0,0 0 0,0 0 1,13-10-1,-22 13-614,1 1 1,0-1-1,-1 1 0,1-1 1,0 0-1,-1 1 0,1-1 1,-1 0-1,1 1 1,-1-1-1,0 0 0,1 0 1,-1 0-1,1 1 0,-1-1 1,0 0-1,0 0 1,0 0-1,1 0 0,-1-1 1,0 1-33,-1 1 1,1-1-1,0 1 1,0-1 0,0 1-1,-1-1 1,1 1-1,0-1 1,-1 1-1,1-1 1,0 1-1,-1 0 1,1-1-1,-1 1 1,1 0-1,-1-1 1,1 1 0,-1 0-1,1-1 1,-1 1-1,1 0 1,-1 0-1,1 0 1,-1 0-1,1-1 1,-1 1-1,1 0 1,-1 0-1,1 0 1,-1 0 0,1 0-1,-1 0 1,0 0-1,-7 1 487,1 0-1,0 0 1,0 0-1,0 1 1,0 0-1,-7 2 1,-42 22 2380,34-16-1833,18-8-950,1 0 1,-1 0-1,0 0 1,1 1 0,-1-1-1,1 1 1,0 0-1,0 0 1,-6 7 0,9-9-199,-1 1 1,0-1 0,0 1 0,0-1 0,1 1 0,-1-1 0,1 1-1,-1-1 1,1 1 0,0-1 0,-1 1 0,1-1 0,0 1 0,0 0-1,0-1 1,0 1 0,0 0 0,1-1 0,-1 1 0,0-1 0,1 1-1,-1-1 1,1 1 0,0-1 0,-1 1 0,1-1 0,0 1 0,0-1-1,0 0 1,1 2 0,3 3-181,0-1 0,1 1 0,0-1 0,0 0 0,0-1 0,0 0 0,1 1 0,0-2-1,0 1 1,0-1 0,0 0 0,14 3 0,-7-3-1390,0-1 0,0-1 0,0 0 1,0-1-1,1 0 0,19-4 0,19-4-6929</inkml:trace>
</inkml:ink>
</file>

<file path=ppt/ink/ink3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35:44.43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233 42 5056,'0'-2'242,"0"1"0,0 0 0,-1-1 0,1 1 0,0-1-1,0 1 1,0 0 0,0-1 0,1 1 0,-1-1 0,0 1 0,1 0 0,-1-1 0,0 1 0,1 0 0,0-1 0,-1 1 0,1 0 0,0 0 0,0-1 0,7-11 10170,-33 89-7762,2-9-1811,-22 92 0,-13 42 155,-28 26-108,84-221-799,0 0 1,1 0 0,-1 0-1,1 0 1,1 0 0,-1 0-1,1 1 1,1 11 0,-1-17-68,0 1 0,1-1 0,-1 1 0,1-1 1,0 1-1,-1-1 0,1 0 0,0 1 0,0-1 0,-1 0 0,1 0 1,0 0-1,0 0 0,1 0 0,-1 0 0,0 0 0,0 0 0,0 0 1,1 0-1,-1 0 0,0-1 0,1 1 0,-1-1 0,0 1 0,1-1 1,-1 1-1,1-1 0,-1 0 0,4 0 0,3 1 25,0-1 1,0 0-1,0 0 0,8-2 1,-13 1-24,107-18 110,25-4-349,-14 15-622,-95 8-3075,0-1-3626</inkml:trace>
</inkml:ink>
</file>

<file path=ppt/ink/ink3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35:44.78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33 34 7456,'-8'-8'809,"5"4"-383,0 1 0,0 0 0,-1 0 0,1 0 0,-6-4 4388,14 6-2704,4 0-971,103 10 4938,-53-2-5381,119 13-679,-60-1-4103,-79-11-239,-2-1 1312</inkml:trace>
</inkml:ink>
</file>

<file path=ppt/ink/ink3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35:45.15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86 9 5408,'-5'-1'636,"5"1"-544,-1 0 0,1 0 0,-1 0 0,1 0 0,-1 0 0,0 0 0,1 0 0,-1 0 0,1 0 0,-1 0 0,1-1 0,-1 1 0,1 0 0,-1 0 0,1-1 0,-1 1 0,1 0 0,-4-6 4298,4 17-2488,-1 0 1,-1-1-1,-4 15 0,0 4-34,1-7-1213,-2 0-1,0-1 1,-12 27-1,10-27-1186,3-11-2368,22-17-9681,-3-2 10374,12-7-878,12 0 1133</inkml:trace>
</inkml:ink>
</file>

<file path=ppt/ink/ink3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35:45.50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516 0 7872,'-13'8'1218,"0"0"0,1 1 0,0 1 0,-19 18 0,14-12 995,-23 16 1,17-15-1502,1 1 0,1 1 1,0 0-1,2 2 0,0 0 0,1 1 1,1 1-1,-25 47 0,-6 15-202,-17 35-508,59-106-197,0-2-48,-12 21 0,16-30-357,0-1 0,0 1 1,-1 0-1,1-1 0,-1 1 0,-5 3 0,8-6 463,0 1 0,-1-1 0,1 0 0,0 0 0,0 0 0,0 1 0,-1-1-1,1 0 1,0 0 0,0 0 0,-1 0 0,1 0 0,0 0 0,0 1 0,-1-1-1,1 0 1,0 0 0,-1 0 0,1 0 0,0 0 0,0 0 0,-1 0 0,1 0-1,0 0 1,0 0 0,-1 0 0,1 0 0,0 0 0,-1-1 0,1 1 0,0 0-1,0 0 1,-1 0 0,1 0 0,0 0 0,0 0 0,-1-1 0,1 0-243,0 0 0,0 0 0,0 0 1,0 1-1,0-1 0,0 0 0,0 0 0,0 0 1,0 0-1,0 0 0,0 0 0,1 0 0,-1-1 1,9-17-2357</inkml:trace>
</inkml:ink>
</file>

<file path=ppt/ink/ink3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35:45.86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25 8 6560,'-2'0'1930,"4"-1"-486,12-1 394,21-1 470,-33 3-2206,15-1 722,-1 0 0,18 2 0,-29 0-685,-1-1 1,0 1-1,0 0 1,0 0-1,-1 0 1,1 0-1,0 0 1,0 1-1,-1 0 1,1 0-1,0 0 1,-1 0-1,0 1 1,5 3-1,-6-4-61,-1 1 0,0-1 0,1 0 0,-1 1-1,0-1 1,0 1 0,0-1 0,0 1 0,-1 0 0,1-1 0,-1 1-1,1 0 1,-1-1 0,0 1 0,0 0 0,0-1 0,-1 1 0,1 0-1,-1 0 1,1-1 0,-3 6 0,0 0 85,0 1 1,-1-1-1,0 0 1,-1 0-1,-6 9 0,-6 3 337,0-1-1,0-1 0,-36 27 1,-12 13 649,64-57-1124,0 0-1,0 0 1,0 0-1,0 0 1,0 0-1,0 1 1,0-1 0,0 0-1,1 0 1,-1 1-1,0-1 1,1 1 0,-1-1-1,1 2 1,0-2-11,0 0 0,0-1 0,0 1-1,0-1 1,0 1 0,0 0 0,0-1 0,1 1 0,-1-1 0,0 1 0,0-1 0,1 1 0,-1-1 0,0 1 0,1-1 0,-1 1 0,1-1 0,-1 1 0,0-1 0,1 0 0,-1 1 0,1-1 0,-1 0-1,2 1 1,2 1 33,1-1-1,-1 1 0,1-1 1,-1 0-1,1 0 0,0-1 1,6 1-1,46 0-143,71-7 0,-66-1-2933,0-2-3922,-32 6 3998</inkml:trace>
</inkml:ink>
</file>

<file path=ppt/ink/ink3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35:46.33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27 22 3552,'-26'0'20047,"148"-8"-16682,-29 1-3114,-55 5-450,58-1 437,-32 2-3322</inkml:trace>
</inkml:ink>
</file>

<file path=ppt/ink/ink3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35:46.70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 34 7808,'-19'18'7168,"29"-18"-5824,4 0 1279,9 0-1503,10-4 576,15-1-992,-1-4-384,5 0-192,-5 2-416,-3 2 160,-7 2-3904,-4-3 2208,-5 3-5503</inkml:trace>
</inkml:ink>
</file>

<file path=ppt/ink/ink3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35:47.90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15 678 4064,'-2'0'252,"1"0"-208,1 0 1,0 0-1,-1 0 0,1 0 1,-1 0-1,1 0 0,0 0 1,-1 0-1,1 0 0,0 0 1,-1 0-1,1 0 0,0 0 1,-1 0-1,1 0 0,0 0 1,-1 0-1,1 0 0,0 0 1,-1 1-1,1-1 0,0 0 1,-1 0-1,1 0 0,0 1 1,0-1-1,-1 0 0,1 0 1,0 1-1,0-1 0,-1 0 1,1 0-1,0 1 0,0-1 1,0 0-1,0 1 0,-1-1 1,1 0-1,0 1 0,0 2 2789,14 1 63,-4-1-2349,1-1-1,-1-1 1,0 1 0,1-2-1,-1 1 1,1-1-1,14-3 1,5-1 112,37-11 0,-50 10-572,-1-1 0,1 0 0,-1-1 0,0-1 0,-1 0 1,0-1-1,0-1 0,-1-1 0,0 0 0,13-13 0,-10 6-39,0-1-1,-2 0 1,0-1-1,-2-1 1,0 0-1,16-37 0,-3-1 297,33-112 0,-55 157-224,-1 0 0,-1 0 0,1-25 0,-3 35-84,0-1 1,0 1-1,0 0 0,-1-1 0,0 1 0,0 0 0,0-1 0,0 1 0,0 0 0,-1 0 0,0 0 0,0 0 0,0 0 0,0 1 1,-1-1-1,-4-5 0,6 8-6,0 0 0,-1 0 0,1 0 0,0 0 0,-1 0 0,1 1 0,-1-1 0,1 0 0,-1 1 0,1-1 0,-1 1 0,1 0 0,-1-1 0,0 1 0,1 0 0,-1 0-1,-2 0 1,1 0 24,-1 1 0,1 0 0,0 0-1,0 0 1,0 0 0,0 0-1,0 0 1,-4 3 0,-2 2 143,1 1 1,-1-1-1,1 1 1,-11 13-1,8-6 55,-1 1 0,2 0 0,0 0 0,1 1 0,0 1-1,-12 34 1,8-9 192,-14 78 0,24-107-356,1 1 0,1 0 0,0 0-1,1-1 1,2 19 0,0-23-37,0 0 0,0 0-1,0-1 1,1 1 0,1-1 0,-1 0-1,1 0 1,1 0 0,6 9 0,-7-11-31,0 0-1,1-1 1,0 1 0,0-1 0,1 0 0,-1-1 0,1 1 0,0-1 0,0 0 0,12 5 0,-13-7 12,0 0 0,0-1 0,0 0 0,0 0 0,0 0 0,0 0 0,0-1 0,0 0 0,0 0 0,1 0 0,-1-1 0,0 1-1,0-1 1,0-1 0,0 1 0,6-3 0,12-7 25,36-23-1,-29 16-14,46-29-122,52-28 11,-126 74 101,1 0 0,-1 0 0,0 1 0,0-1 0,0 0 0,1 1 0,-1 0 0,0-1 0,0 1 0,1 0 0,2 0 0,-5 0-12,1 0 0,-1 1 0,1-1 0,0 0 0,-1 0 0,1 0 0,-1 1 0,1-1 0,-1 0 0,1 1 0,-1-1 0,1 0 0,-1 1 0,1-1 0,-1 1 0,1-1 0,-1 1 0,1 0-1,-1 0 3,1 0-1,-1 0 0,1 1 0,-1-1 1,0 0-1,0 0 0,0 0 0,0 1 1,0-1-1,0 0 0,0 0 0,0 0 1,0 2-1,-6 20 175,0 0-1,-1 0 1,-19 38 0,10-25-62,16-36-131,0 1 0,0-1 0,-1 0 0,1 0 0,0 1 1,0-1-1,0 0 0,0 1 0,0-1 0,0 0 0,0 1 0,0-1 0,-1 0 0,1 1 0,0-1 0,1 0 0,-1 1 0,0-1 0,0 0 1,0 1-1,0-1 0,0 0 0,0 1 0,0-1 0,0 0 0,1 1 0,-1-1 0,0 0 0,0 1 0,0-1 0,1 0 0,-1 0 0,0 1 0,1-1 1,0 0-2,0 1 1,0-1 0,0 0 0,0 0 0,0 1 0,0-1-1,0 0 1,0 0 0,0 0 0,0 0 0,2-1-1,30-8-36,32-19-108,71-42 1,-129 66 141,1 0 0,-1 0 0,1 1-1,0 0 1,0 0 0,1 1 0,10-2 0,-17 4 10,1 0 0,0 0 0,0 0 0,-1 0 0,1 1 1,0-1-1,-1 1 0,1-1 0,0 1 0,-1 0 0,1 0 0,-1 0 0,1 0 1,-1 1-1,0-1 0,0 1 0,1-1 0,-1 1 0,0 0 0,0 0 0,0 0 1,-1 0-1,1 0 0,0 0 0,-1 0 0,3 5 0,0 4 63,0 0-1,-1 0 1,0 0 0,-1 0-1,0 1 1,-1-1 0,0 22-1,-4-11 127,1-9-3960,35-27-19188,-11-2 20720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05:08.63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32 62 3904,'-1'-4'1212,"0"0"1,0 0 0,0 1-1,0-1 1,-1 0-1,0 1 1,0-1-1,0 1 1,0 0 0,-3-4-1,2 4-244,-4-7 1979,7 10-2925,0 0-1,0 0 0,0 0 1,0 0-1,0 0 1,0 0-1,0 0 0,0-1 1,-1 1-1,1 0 1,0 0-1,0 0 1,0 0-1,0 0 0,0 0 1,0 0-1,0-1 1,0 1-1,0 0 0,0 0 1,0 0-1,0 0 1,0 0-1,0 0 0,0-1 1,0 1-1,0 0 1,0 0-1,0 0 1,0 0-1,0 0 0,0 0 1,0-1-1,0 1 1,0 0-1,0 0 0,1 0 1,-1 0-1,0 0 1,0 0-1,0 0 0,0 0 1,0 0-1,0-1 1,0 1-1,0 0 1,0 0-1,1 0 0,-1 0 1,0 0-1,0 0 1,0 0-1,0 0 0,0 0 1,0 0-1,1 0 1,-1 0-1,0 0 1,0 0-1,0 21 2208,0 591-1045,0-610-1239,0-1 0,0 1 0,0-1 0,0 0 0,0 1 0,1-1-1,-1 1 1,0-1 0,1 0 0,-1 1 0,1-1 0,-1 0 0,1 0 0,0 1 0,-1-1-1,1 0 1,1 1 0,1-21-8472,5 6 6623</inkml:trace>
</inkml:ink>
</file>

<file path=ppt/ink/ink3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35:48.36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80 47 9472,'-11'-3'1355,"9"3"-930,0 0 1,0-1-1,0 0 1,0 0-1,-1 1 0,1-1 1,0 0-1,-2-3 1,3 4-308,1 0 0,0 0 0,0 0 0,0 0 0,0 0 0,0 0 1,-1-1-1,1 1 0,0 0 0,0 0 0,0 0 0,0 0 0,0-1 1,0 1-1,0 0 0,0 0 0,-1 0 0,1-1 0,0 1 0,0 0 1,0 0-1,0 0 0,0-1 0,0 1 0,0 0 0,0 0 0,0 0 1,0-1-1,1 1 0,-1 0 0,0 0 0,0 0 0,0-1 0,0 1 1,0 0-1,0 0 0,0 0 0,0 0 0,0-1 0,1 1 0,-1 0 1,0 0-1,0 0 0,0 0 0,0 0 0,1 0 0,-1-1 0,0 1 1,8-5 1318,5 1-822,1-1-1,-1 2 1,1 0-1,0 0 1,0 2-1,0-1 1,0 2-1,23 1 1,-35-1-594,1 0 1,-1 1 0,0-1 0,1 1 0,-1-1 0,0 1 0,1 0 0,-1 0 0,0 0-1,0 0 1,1 0 0,-1 0 0,0 1 0,0-1 0,-1 1 0,1-1 0,0 1 0,0 0-1,-1-1 1,1 1 0,-1 0 0,1 0 0,-1 0 0,0 1 0,0-1 0,0 0 0,0 0 0,0 1-1,-1-1 1,1 0 0,-1 1 0,1-1 0,-1 1 0,0-1 0,0 0 0,0 1 0,-1 3-1,0 9-12,-2-1-1,0 1 0,0-1 0,-7 17 0,-26 53 53,11-35 119,-3-1 0,-2-1-1,-39 46 1,54-73-83,11-16-72,1 0 1,0 1-1,-1-1 1,1 1-1,1 0 0,-1 0 1,1 0-1,0 0 1,0 0-1,0 1 1,1-1-1,-1 7 0,2-11-6,0 1 0,1-1 0,-1 0-1,1 0 1,-1 1 0,1-1-1,-1 0 1,1 0 0,0 0 0,0 0-1,-1 0 1,1 0 0,0 0-1,0 0 1,0 0 0,0 0 0,0 0-1,1 0 1,-1-1 0,0 1-1,0 0 1,0-1 0,1 1 0,-1-1-1,0 0 1,3 1 0,6 2-1,0-1-1,15 2 1,-16-3-11,21 2-155,0-2 1,1-1 0,42-6 0,-4 1-3829,-37 3 615,-1-2-3534,-6 1 2282</inkml:trace>
</inkml:ink>
</file>

<file path=ppt/ink/ink3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35:48.87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29 151 7136,'-5'-1'615,"4"0"-386,0 1 1,-1-1-1,1 1 1,0 0 0,-1 0-1,1 0 1,0 0-1,-1 0 1,1 0-1,-1 0 1,1 0 0,0 0-1,-5 3 4177,162-7 2952,2-6-3814,155-20-2409,-114 11-420,-59 6-534,384-28 37,-365 36-162,144-9-1365,-281 10-2249,-18 1 858,-12-1-1196,-16 1 109,-15 2-2879</inkml:trace>
</inkml:ink>
</file>

<file path=ppt/ink/ink3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35:49.47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252 1 4384,'1'0'6588,"-1"1"-6299,0 0 0,-1 0 0,1 0 0,0 0 0,-1 0 0,1 0 0,0 0 0,-1 0 0,1 0 0,-1 0 0,1 0-1,-1-1 1,0 1 0,0 1 0,-13 20 1906,-17 42 0,1-4-617,-72 111 471,69-117-2007,27-45-207,1-2-167,1 0-1,0 1 1,0 0-1,0-1 0,-4 16 1,8-23 220,0 1 1,0-1 0,0 1-1,0 0 1,0-1-1,0 1 1,0-1 0,0 1-1,0-1 1,0 1-1,0-1 1,0 1 0,0-1-1,0 1 1,0-1 0,1 1-1,-1-1 1,0 1-1,0-1 1,1 1 0,-1-1-1,0 1 1,1-1-1,-1 1 1,0-1 0,1 1-1,0-1-93,-1 0 0,1 0 0,0 1 0,-1-1 0,1 0 0,0 0-1,0 0 1,-1 0 0,1 0 0,0 0 0,-1 0 0,1 0 0,0 0 0,-1-1-1,1 1 1,0 0 0,-1 0 0,1-1 0,0 1 0,-1 0 0,1-1 0,-1 1-1,2-1 1,15-10-4461</inkml:trace>
</inkml:ink>
</file>

<file path=ppt/ink/ink3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35:49.85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67 26 5568,'-2'-1'103,"-58"-18"2295,55 17-1028,6 0-119,10 1 894,22 3 694,-4 3-1648,0 2 0,0 0 0,0 2 0,-1 1 0,0 2 0,43 24 0,-53-25-917,0 1 0,-1 0 1,-1 1-1,0 1 0,0 1 1,-2 0-1,0 1 0,0 1 1,-2 0-1,13 23 1,-15-24-247,-2 0 1,0 1 0,0 1 0,-2-1 0,0 1-1,-1 0 1,-1 0 0,-1 1 0,2 29 0,-5-31-397,0 13-2304,0-11-3462,11-13-1093,9-6 3303,15-4-60</inkml:trace>
</inkml:ink>
</file>

<file path=ppt/ink/ink3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35:50.34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371 8 5888,'0'0'71,"0"0"1,0-1-1,0 1 0,0 0 1,0 0-1,0-1 1,0 1-1,0 0 1,0 0-1,0-1 0,0 1 1,0 0-1,0 0 1,0-1-1,0 1 0,0 0 1,-1 0-1,1-1 1,0 1-1,0 0 1,0 0-1,0 0 0,0-1 1,-1 1-1,1 0 1,0 0-1,0 0 0,0 0 1,-1-1-1,1 1 1,0 0-1,0 0 0,-1 0 1,1 0-1,0 0 1,0 0-1,-1 0 1,1 0-1,0-1 0,0 1 1,-1 0-1,1 0 1,0 0-1,0 0 0,-1 0 1,1 0-1,0 1 1,0-1-1,-1 0 1,1 0-1,0 0 0,0 0 1,-1 0-1,1 0 1,0 0-1,0 0 0,0 1 1,-1-1-1,1 0 1,0 0-1,0 0 1,0 0-1,-1 1 0,1 9 3092,-1-2-2614,0 0 1,-1 0-1,0 0 0,-1 0 1,0 0-1,0 0 1,-1-1-1,-5 9 0,-2 6 480,5-10-715,-2 0-1,1 0 1,-2 0 0,0-1-1,0-1 1,-1 1-1,0-1 1,-1-1 0,0 0-1,-13 8 1,-8 3-126,0-2 1,-58 23 0,88-40-242,-1 0-1,0 0 1,0 0 0,-1 0 0,1-1 0,0 1-1,0-1 1,0 0 0,-6-1 0,8 1 2,0 0 1,1 0-1,-1 0 1,0 0-1,0-1 1,0 1-1,1 0 1,-1-1-1,0 1 1,1-1-1,-1 1 1,0-1-1,1 1 1,-1-1-1,0 1 1,1-1-1,-1 1 1,1-1-1,-1 0 1,1 1-1,-1-1 1,1 0-1,0 1 1,-1-1-1,1 0 1,0 0-1,0 0 1,-1 1-1,1-1 1,0 0-1,0 0 1,0 0-1,0 1 1,0-1-1,0 0 1,0 0-1,0 0 1,0 1-1,1-1 0,-1 0 1,0 0-1,1 0 1,1-6-179,1 0 0,0 0 0,0 0 1,1 0-1,0 1 0,0 0 0,0 0 0,1 0 0,7-8 0,0 2 68,1 0 0,1 1 0,15-10 0,-24 18 242,0 0-1,0 0 1,0 0 0,0 1 0,1 0 0,-1 0-1,1 0 1,0 1 0,-1 0 0,1 0-1,0 0 1,10 1 0,-11 0 114,0 1 0,-1 0 0,1 0 0,0 0 0,-1 0 0,1 1 0,-1 0 0,0 0 0,1 0 0,-1 0 0,0 1 0,0 0 0,0-1 0,-1 1 0,7 7 0,1 3 189,-1 0-1,0 1 0,-1 0 1,-1 0-1,0 1 0,-1 0 1,6 17-1,-10-24-434,0 0 0,1-1 0,7 13 1,2-3-4216,-12-17 3920,-1 1 0,1-1 0,0 1 0,0-1 0,0 1 0,-1-1 0,1 1 0,0-1-1,0 0 1,0 0 0,0 1 0,0-1 0,-1 0 0,1 0 0,0 0 0,0 0 0,0 0 0,0 0 0,0 0 0,0 0 0,0-1 0,0 1 0,-1 0 0,1 0 0,0-1 0,0 1 0,0 0 0,1-2 0,24-15-4182,-23 14 4296,31-25-3506</inkml:trace>
</inkml:ink>
</file>

<file path=ppt/ink/ink3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35:53.44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54 113 3648,'-15'-6'1696,"13"6"-1228,-1-1 1,1 0-1,0 1 0,0-1 0,1 0 1,-1 0-1,0 0 0,0-1 0,-2-1 0,-12-2 8791,23 2-7206,7-2-1395,0 1 0,1 1-1,0 1 1,16-1 0,25-5 293,75-14 431,-82 16-1368,-1-3 0,55-17 0</inkml:trace>
</inkml:ink>
</file>

<file path=ppt/ink/ink3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35:53.81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1 129 9472,'0'0'67,"0"0"1,0 0-1,0 0 1,0 0-1,1 0 1,-1 0 0,0 0-1,0 0 1,0 0-1,0 0 1,0 0-1,0 0 1,1 0-1,-1 0 1,0-1 0,0 1-1,0 0 1,0 0-1,0 0 1,0 0-1,0 0 1,0 0-1,0 0 1,0-1 0,0 1-1,1 0 1,-1 0-1,0 0 1,0 0-1,0 0 1,0-1-1,0 1 1,0 0 0,0 0-1,0 0 1,0 0-1,0 0 1,0-1-1,0 1 1,-1 0-1,1 0 1,0 0 0,0 0-1,0 0 1,0 0-1,0-1 1,0 1-1,0 0 1,0 0-1,0 0 1,0 0-1,0 0 1,-1 0 0,1 0-1,0 0 1,0-1-1,0 1 1,0 0-1,0 0 1,0 0-1,-1 0 1,1 0 0,38-20 2334,73-37 3781,-92 49-5759,0 1-1,0 0 1,1 1 0,23-3-1,-23 6-533,0 0 0,0 2 0,0 0-1,0 1 1,21 3 0,-31-1-283,24 3-3543,-12-4-4017,-18-3 4406,12-8-938</inkml:trace>
</inkml:ink>
</file>

<file path=ppt/ink/ink3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35:54.17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103 9 7136,'0'-1'160,"-1"0"1,0 1 0,1-1-1,-1 0 1,0 1-1,1-1 1,-1 1 0,0-1-1,1 1 1,-1 0 0,0-1-1,0 1 1,0 0-1,0-1 1,1 1 0,-1 0-1,-1 0 1,1 0-35,1 1 0,-1 0 1,1-1-1,-1 1 0,1 0 0,-1 0 1,1-1-1,0 1 0,-1 0 1,1 0-1,0 0 0,0-1 0,0 1 1,-1 0-1,1 0 0,0 0 1,0 0-1,0-1 0,0 1 0,0 0 1,1 1-1,-10 157 6263,7-109-4753,-11 58 0,0 8 95,7-28-1147,-16 190-187,17-246-315,3-20-1048,-1 26-1,0-24-1405,1-23-2669,-1-33-1316,2 13 1856</inkml:trace>
</inkml:ink>
</file>

<file path=ppt/ink/ink3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35:54.68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288 30 4736,'-3'-6'561,"2"4"-351,0 0 0,0 0 0,1 0 0,-1 0 0,0 0 0,1 0 0,0 0 0,-1 0 0,1-4 2395,-1 16 536,-5 13-1466,-2 0 0,-14 30 0,14-36-1100,-1 3 119,-1 0 0,-2-1 1,0-1-1,-22 27 0,-66 60 1397,84-88-1720,-25 31 0,41-47-368,0-1 0,0 0 0,0 0 1,0 1-1,0-1 0,0 0 0,0 0 1,0 1-1,0-1 0,1 0 0,-1 0 1,0 1-1,0-1 0,0 0 0,0 0 0,0 0 1,0 1-1,1-1 0,-1 0 0,0 0 1,0 0-1,0 0 0,0 1 0,1-1 1,-1 0-1,0 0 0,0 0 0,1 0 1,-1 0-1,0 0 0,0 0 0,0 0 1,1 1-1,-1-1 0,9 3 60,-5-3-22,1 0 1,-1 0 0,0 0 0,0-1 0,0 0 0,0 0 0,6-1-1,17-4 425,49-6 463,-53 7-548,0 1 1,35 0 0,-20 2-371,-27 1-547,1 0 1,-1 1 0,1 0-1,12 3 1,25 1-11070,-23 0 7845</inkml:trace>
</inkml:ink>
</file>

<file path=ppt/ink/ink3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35:55.03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86 4 10464,'-42'-3'3872,"32"6"-3008,1 6-224,4 0 1887,1 3-1503,-1 0 928,0 6-1152,-1-2-352,6 1-288,0-5-768,0-3 320,6 0-2208,4-6 1376,4-6-3327,0-15 2527,9-6-4416,1-15 3616,-10 1 832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05:09.00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77 102 4800,'-60'14'2746,"52"-10"-1495,0-1 3632,39-8 1283,27-13-3938,-19 5-985,55-18 134,41-11-867,-117 38-534,0 0 0,1 2 0,-1 0 0,0 1 0,29 1 1,-37 1-111,29 5-455,-36-6-46,-1 1 0,1 0 0,0 0 0,0 1 0,-1-1 0,1 0 1,0 1-1,-1 0 0,0-1 0,4 4 0</inkml:trace>
</inkml:ink>
</file>

<file path=ppt/ink/ink3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35:55.38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30 2 2912,'0'0'57,"0"0"-1,0 0 1,-1-1 0,1 1-1,0 0 1,0 0 0,-1 0-1,1 0 1,0 0 0,0 0-1,-1 0 1,1-1 0,0 1-1,-1 0 1,1 0 0,0 0-1,0 0 1,-1 0 0,1 0-1,0 0 1,-1 1 0,1-1 0,0 0-1,0 0 1,-1 0 0,1 0-1,0 0 1,-1 0 0,1 0-1,0 1 1,2 7 3111,4 7-653,-5 8-382,0 0 1,-2 0-1,-4 36 0,0 0 107,1 20 250,-12 370 742,18-392-3515,-1-51-305,0 0 1,0-1-1,1 1 1,2 6-1,-4-12 464,0 1 0,0-1 1,0 1-1,1-1 0,-1 1 0,0-1 0,0 1 1,1-1-1,-1 0 0,0 1 0,1-1 1,-1 1-1,0-1 0,1 0 0,-1 1 0,1-1 1,-1 0-1,1 1 0,0-1 0,-1 0-76,0 0-1,1 0 1,-1-1-1,1 1 0,-1 0 1,0-1-1,1 1 1,-1 0-1,1 0 1,-1-1-1,0 1 0,0-1 1,1 1-1,-1 0 1,0-1-1,1 1 1,-1-1-1,0 1 0,0-1 1,0 1-1,0 0 1,1-1-1,-1 1 1,0-1-1,0 0 1,11-31-3960,10-16-2336</inkml:trace>
</inkml:ink>
</file>

<file path=ppt/ink/ink3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35:57.41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359 20 2912,'22'-16'1707,"-20"15"-524,11-1 8631,-42 44-4826,21-32-4479,-1-1-1,0 0 0,0-1 1,-12 9-1,-68 42 839,51-35-1217,0 2 1,-40 37 0,64-50-199,-18 22 0,28-30-818,1 0 0,-1 0 0,1 1 0,-4 8 0,20-21-5453,-3 2 4593,8-8-2552</inkml:trace>
</inkml:ink>
</file>

<file path=ppt/ink/ink3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35:57.79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38 20 6240,'-8'-3'833,"5"2"-484,1 0-1,-1 0 1,1 0-1,-1 0 1,1 0-1,-1 0 0,1-1 1,0 1-1,0-1 1,-3-2-1,7 7 417,1 0 0,1 0 0,-1 0 0,0 0 0,1-1 0,6 5 0,8 6 1171,9 9-282,70 61 1696,-83-70-3184,-1 1 0,-1 1 0,0 0 0,16 29 0,23 55-587,-51-97 542,4 3-3096,-2-12-2795,-2-12 2784</inkml:trace>
</inkml:ink>
</file>

<file path=ppt/ink/ink3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35:58.14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67 15 6144,'-18'-15'9237,"20"22"-8322,1 0 0,-1 1 1,-1-1-1,1 0 0,-1 1 1,0-1-1,-1 8 0,0 33 335,-2-1 1,-2 1-1,-13 63 0,5-38-1051,3-29-184,5-29-601,1 1-1,-1 31 1,1-27-3038,1-33-5157,3-7 5160,8-4-1936</inkml:trace>
</inkml:ink>
</file>

<file path=ppt/ink/ink3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35:58.57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95 30 7296,'-1'-1'173,"1"1"1,0 0-1,-1 0 1,1 0-1,-1-1 0,1 1 1,0 0-1,-1 0 1,1 0-1,-1 0 1,1 0-1,0 0 1,-1 0-1,1 0 0,-1 0 1,1 0-1,-1 0 1,1 0-1,0 0 1,-1 0-1,1 0 1,-1 0-1,1 0 0,0 0 1,-1 1-1,1-1 1,-1 0-1,1 0 1,0 0-1,-1 1 1,1-1-1,-1 1 0,0 13 5884,2-5-6478,-1 26 2583,8 50 0,-3-58-1887,1 1 1,1-1-1,2 0 1,14 33 0,-19-51-225,1 1 1,0-1 0,0 0 0,1-1 0,0 1 0,1-1 0,13 13-1,-17-19-34,0 1-1,0-1 0,0 1 0,1-1 0,-1 0 0,1 0 0,0-1 0,0 1 0,-1-1 0,1 0 0,0 0 0,0 0 0,0 0 0,0 0 0,0-1 0,0 0 0,1 0 0,-1 0 0,0-1 0,0 1 0,0-1 1,4-1-1,-1-1-40,0 0 1,-1 0 0,1 0 0,-1-1 0,0 0 0,0 0 0,0-1 0,-1 0 0,0 0 0,1 0 0,-2-1-1,1 1 1,-1-1 0,0 0 0,6-12 0,-1 2-127,-2-1 0,0-1 0,-1 0 0,8-35 0,-11 38 135,-2 0 1,1-1 0,-2 1 0,0 0-1,-1-1 1,0 1 0,-1 0 0,-5-18 0,6 29 29,-1 0 0,0-1 0,0 1 1,0 0-1,0 0 0,-1 1 0,1-1 0,-1 0 1,0 1-1,0 0 0,0 0 0,-1 0 1,1 0-1,-1 0 0,1 0 0,-1 1 0,0 0 1,0 0-1,0 0 0,-9-2 0,-2-1 29,0 2 0,0 0 0,0 1-1,-27 0 1,18 2-173,0 1 0,0 1 1,0 1-1,1 2 0,-46 13 0,36-5-153,31-12 211,0 0 0,0 0-1,1 1 1,-1-1 0,0 0-1,0 1 1,1-1 0,-1 1-1,0 0 1,1 0 0,0-1 0,-1 1-1,0 2 1,2-3-56,-1 0 1,1 0-1,0-1 1,0 1-1,0 0 1,0 0-1,0-1 1,0 1-1,0 0 0,0 0 1,0-1-1,0 1 1,0 0-1,0 0 1,0-1-1,1 1 1,-1 0-1,0 0 0,1-1 1,-1 1-1,0 0 1,1-1-1,-1 1 1,1-1-1,-1 1 1,1-1-1,-1 1 1,1-1-1,0 1 0,-1-1 1,1 1-1,-1-1 1,1 1-1,1-1 1,2 3-778,1-1 0,-1-1 0,1 1 0,6 1 0,23 5-1933</inkml:trace>
</inkml:ink>
</file>

<file path=ppt/ink/ink3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36:01.37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46 1408,'15'-9'3701,"22"-27"8853,-35 38-12217,1 0-1,-2 1 0,1 0 0,0-1 0,0 1 0,-1 0 0,0 0 0,1-1 0,-1 1 0,0 0 1,-1 0-1,1 1 0,0-1 0,-1 0 0,0 5 0,0 4-99,-1-1 0,0 1-1,-3 11 1,-1 3 382,-22 141-155,27-167-403,-1 7 811,0 2-3907,13-21-6973,-10 10 9379,0-1-1,0 0 1,0 1-1,0-1 1,0 1-1,1 0 1,2-3-1,0 3-257,-1 0-1,1 0 1,-1 1-1,8-3 1</inkml:trace>
</inkml:ink>
</file>

<file path=ppt/ink/ink3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36:01.95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39 12 2656,'-26'-3'582,"13"1"4868,61 6 4575,1-3-5301,102-9-4916,-102 4 1122,-1 6-814,-17-1 440,-29-1-369,-3 9 421,0-6-506,0 0 1,-1 0-1,0 0 0,0 0 1,1-1-1,-2 1 0,1 0 1,0-1-1,-5 4 1,-4 5 110,-49 66 8,3 1-1,-59 110 0,96-147-2238,11-13-3003,9-28 4895,0 0 1,0 1-1,0-1 1,0 0-1,0 1 1,0-1-1,0 0 1,0 1-1,0-1 1,0 0-1,0 1 1,0-1-1,0 1 1,0-1-1,0 0 1,0 1-1,0-1 1,0 0-1,0 1 1,0-1-1,1 0 1,-1 1-1,0-1 1,0 0-1,0 0 1,1 1-1,-1-1 0,0 0 1,1 1-1,15-4-7393</inkml:trace>
</inkml:ink>
</file>

<file path=ppt/ink/ink3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36:04.71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216 7 2720,'2'2'12279,"-10"-6"-10292,0 2-1554,-1 1 0,1 0-1,0 1 1,-1 0 0,1 0 0,-1 1 0,1 0-1,-13 4 1,-65 22 320,82-26-702,-2 1-32,-16 9 31,22-11-50,0 0 0,0 0 1,-1 0-1,1 0 0,0 1 0,0-1 0,0 0 0,-1 0 1,1 0-1,0 0 0,0 0 0,0 1 0,0-1 0,0 0 1,-1 0-1,1 0 0,0 1 0,0-1 0,0 0 0,0 0 1,0 1-1,0-1 0,0 0 0,0 0 0,0 1 0,0-1 1,0 0-1,0 0 0,0 0 0,0 1 0,1 0 0,0 0 0,0 0 0,0 0 0,0 0 0,0-1 0,0 1 0,1 0 0,-1 0 0,0-1 0,0 1 0,1-1 0,-1 1 0,0-1 0,3 1 0,2 0 0,96 29 70,-94-28-54,-1 1 0,1 0 0,-1 0 0,0 1 0,0 0 0,-1 0 0,1 0 0,5 6 0,-9-8 51,0 0 1,-1 1-1,0-1 0,0 0 1,1 1-1,-1-1 1,-1 1-1,1 0 0,0 0 1,-1 0-1,1 0 0,-1 0 1,0 0-1,0 0 1,0 0-1,0 0 0,-1 1 1,1-1-1,-1 0 1,0 1-1,0 3 0,-2 1 75,0-1 0,0 0 0,0 1-1,-1-1 1,0 0 0,-1-1 0,1 1-1,-1 0 1,-1-1 0,1 0 0,-1 0 0,0 0-1,-1-1 1,1 0 0,-1 0 0,0 0-1,0 0 1,0-1 0,-1 0 0,0-1 0,0 1-1,0-1 1,-12 3 0,18-5-204,0-1 0,0 0 1,0 1-1,-1-1 0,1 0 0,0 0 0,0 0 1,0 0-1,0 0 0,-1 0 0,1 0 1,0 0-1,0 0 0,0 0 0,0-1 0,0 1 1,-1 0-1,1-1 0,0 1 0,-2-2 1,3 1-105,-1 0 1,1 1 0,-1-1 0,1 0 0,-1 0 0,1 0 0,-1 0 0,1 0 0,0 0 0,0 0 0,-1 0 0,1 0 0,0 0 0,0 0 0,0 0 0,0 0-1,0 0 1,1-2 0,0-5-1117,1-1 0,1 1-1,0 0 1,5-11 0,-5 12 666,-1 1-367,1 0 0,0 0 0,0 1 0,0-1-1,7-8 1,8-4-3203</inkml:trace>
</inkml:ink>
</file>

<file path=ppt/ink/ink3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36:05.16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124 63 5568,'-1'0'141,"0"0"1,1 0-1,-1 0 0,0 1 1,1-1-1,-1 0 1,1 1-1,-1-1 0,0 1 1,1-1-1,-1 1 1,1-1-1,-1 1 1,1-1-1,-1 2 0,-3 3 2237,8 3 496,-1-7-2696,-1 1 0,1-1-1,0 1 1,0-1 0,-1 0-1,1 0 1,0 0 0,0-1-1,0 1 1,0-1 0,0 0-1,0 1 1,0-1 0,0 0 0,0-1-1,0 1 1,4-1 0,2-1 66,0 0 1,0-1-1,0 0 1,12-5-1,-15 5-175,-1 0 0,0 0 0,1-1 0,5-5 0,-10 8-65,0 0-1,0 0 1,0 0-1,0 0 1,0 0 0,0 0-1,0-1 1,-1 1-1,1 0 1,0-1-1,0-1 1,-1 2-7,0 1 1,0-1 0,0 0 0,0 0-1,0 1 1,0-1 0,0 0 0,0 1-1,0-1 1,-1 0 0,1 1 0,0-1-1,0 0 1,-1 1 0,1-1-1,0 0 1,-1 1 0,1-1 0,-1 1-1,1-1 1,-1 1 0,1-1 0,-1 1-1,0-2 1,-3 0 48,0-1-1,0 1 0,0 0 1,0 0-1,0 0 1,0 1-1,0 0 0,-1-1 1,1 1-1,0 1 1,-1-1-1,1 1 0,-1-1 1,1 1-1,-1 1 1,1-1-1,-1 1 0,-5 1 1,-2 1 189,0 0 1,0 1 0,0 0 0,1 1 0,-16 9-1,20-10-20,1 1 0,-1 0 1,1 0-1,0 0 0,0 1 0,1 0 0,0 0 0,0 0 0,0 1 0,1-1 0,0 1 0,0 0 0,1 0 0,-1 1 0,2-1 0,-1 1 0,1 0 0,0-1 0,1 1 0,-1 8 0,1-6-95,1 0 0,0 0 1,0 0-1,1-1 0,0 1 0,1 0 0,0-1 0,0 1 0,1-1 0,1 1 0,-1-1 0,1 0 0,1-1 0,0 1 0,11 14 1,-12-18-199,0-1 1,1 0-1,-1 0 1,1 0-1,0 0 1,0-1 0,0 0-1,1 0 1,-1 0-1,1-1 1,-1 0-1,1 0 1,0 0 0,0 0-1,0-1 1,0 0-1,0-1 1,0 1-1,0-1 1,0 0 0,1-1-1,10-2 1,0 0-1304,-1-1 0,0-1 1,0-1-1,-1 0 0,1-1 1,-1-1-1,14-10 0,5-3-1760,4-3-1488</inkml:trace>
</inkml:ink>
</file>

<file path=ppt/ink/ink3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36:05.49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183 18 6976,'0'-2'285,"0"2"-182,0-1 0,0 1-1,0-1 1,0 1 0,1-1 0,-1 1 0,0-1-1,0 1 1,0-1 0,-1 0 0,1 1-1,0-1 1,0 1 0,0-1 0,0 1 0,0-1-1,-1 1 1,1-1 0,0 1 0,0-1-1,-1 1 1,1-1 0,0 1 0,-1 0 0,1-1-1,0 1 1,-1-1 0,1 1 0,-1 0-1,1-1 1,-1 1 0,1 0 0,-1 0 0,-1-1 1695,1 2-1381,-1-1-1,1 1 0,-1 0 0,1 0 0,0-1 1,-1 1-1,1 0 0,0 0 0,0 0 1,0 1-1,-1-1 0,0 3 0,-5 3 717,-10 9 153,1 0 0,1 1 1,1 1-1,-15 23 0,20-27-876,1 0 0,0 1 0,1 0 0,1 0 0,1 1 0,-6 24 0,10-35-360,0 1 0,0-1 0,1 1 0,0-1 0,0 0 0,0 1 0,1-1 0,0 0 0,0 1 0,0-1 0,0 0 0,1 0 0,0 0 0,0 0 0,6 9 0,-5-10-46,0 0 0,0 0 0,0-1 0,1 1 0,-1-1-1,1 0 1,0 0 0,0-1 0,0 1 0,1-1 0,-1 0-1,0 0 1,1 0 0,0 0 0,-1-1 0,1 0 0,7 1-1,-5-1-209,-1-1-1,1 0 1,0 0-1,-1-1 0,1 0 1,-1 0-1,1 0 1,-1-1-1,1 0 0,-1 0 1,0-1-1,0 0 1,6-3-1,10-8-2586,-2 0 0,23-20 1,-6 4-1516,-23 20 2208,0 1 0,0 0 0,1 1-1,25-10 1,9 1-193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05:11.69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241 40 3552,'-16'0'1147,"15"0"-1118,1 0 1,0-1 0,-1 1 0,1 0 0,-1 0 0,1-1 0,-1 1 0,1 0 0,-1-1 0,1 1 0,0-1 0,-1 1 0,1 0 0,0-1 0,0 1 0,-1-1 0,1 1 0,0-1 0,0 1 0,-1-1 0,1 1 0,0-1 0,0 1-1,0-1 1,0 0 0,0 0 66,-1 0 379,1 0 1,0 0-1,0 0 0,-1 0 1,1 0-1,0-1 0,0 1 0,0 0 1,0 0-1,0 0 0,1-2 1,0-9 4759,-10 21-378,-13 18-3549,10-13-1084,1 1 1,0 0 0,1 1-1,1 0 1,1 0 0,0 1-1,-5 18 1,-8 37 122,-17 102-1,3 79 96,26-174-265,8-74-128,1 1 0,0-1 0,1 1 0,0 7 1,2 14-3688,6-37-3113,-3 6 5118,7-10-3369,1-3 1626</inkml:trace>
</inkml:ink>
</file>

<file path=ppt/ink/ink3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36:11.87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26 14 2976,'-25'-14'14170,"275"14"-9875,-83 0-8889,-170 24-6733,2 0 8207</inkml:trace>
</inkml:ink>
</file>

<file path=ppt/ink/ink3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36:12.25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62 102 7808,'-48'-17'2880,"40"17"-2240,2 0 768,20-4-1088,6-5 1984,4 1-1280,9-5 863,4 1-1087,7 3-352,-8 1-288,-2-1-224,-1 5 32,-5 1-1440,-4-2 768,-5 5-3615,1 0 2367</inkml:trace>
</inkml:ink>
</file>

<file path=ppt/ink/ink3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36:12.65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28 8 4896,'-7'-6'1165,"-5"4"8795,14 9-9394,0 1 1,-1-1 0,1 0-1,-2 1 1,1-1-1,-1 1 1,0-1-1,-2 10 1,1 8 88,-12 369 2903,12-332-5836,30-103-10751,-10 17 10107</inkml:trace>
</inkml:ink>
</file>

<file path=ppt/ink/ink3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36:13.29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 80 3488,'-2'-3'202,"1"3"-164,1-1 1,0 1 0,0 0 0,0 0 0,-1-1 0,1 1 0,0 0-1,0-1 1,-1 1 0,1 0 0,0 0 0,-1-1 0,1 1 0,0 0-1,-1 0 1,1 0 0,0-1 0,-1 1 0,1 0 0,0 0-1,-1 0 1,1 0 0,0 0 0,-1 0 0,1 0 0,-1 0 0,1 0-1,0 0 1,-1 0 0,1 0 0,0 0 0,-1 0 0,1 0 0,-1 0-1,1 1 1,0-1 0,-1 0 0,1 0 0,0 0 0,-1 0 0,1 1-1,0-1 1,0 0 0,-1 0 0,1 1 0,-1-1 0,1 1 8,0-2 494,0 0 0,0 0 0,0 0 0,1 0 0,-1 0 0,0 0 0,1 1 0,-1-1 1,0 0-1,1 0 0,-1 0 0,1 0 0,8-6 364,1 0 1,-1 1-1,1 0 1,0 0-1,0 1 0,13-4 1,-9 5-725,-1 0 1,1 1 0,1 0 0,-1 1-1,0 1 1,0 0 0,23 3 0,-35-2-130,-1 0 1,1 0 0,0 0 0,0 0-1,-1 0 1,1 1 0,0-1 0,0 1-1,-1-1 1,1 1 0,0 0 0,-1 0-1,1-1 1,-1 1 0,1 0 0,-1 0-1,1 1 1,-1-1 0,0 0 0,0 0-1,1 1 1,-1-1 0,1 3 0,-1-2-3,-1 0-1,0 0 1,1 0 0,-1 0 0,0 0 0,0 0 0,0 0 0,0 0 0,-1 0 0,1 0 0,0 0 0,-1 0 0,0 0 0,1-1 0,-1 1 0,0 0 0,0 0 0,0 0-1,0-1 1,-2 3 0,-7 9 129,0-1 0,-1 0 0,-16 14 0,12-12-70,-19 23 0,33-36-105,-4 4-16,0 2 1,1-1 0,-1 0 0,2 1 0,-5 8-1,7-12 0,0-1 0,1 0 0,-1 1 0,1-1 0,0 0 0,0 1-1,0-1 1,0 0 0,0 1 0,0-1 0,0 0 0,1 1-1,-1-1 1,1 0 0,0 1 0,0-1 0,0 0 0,0 0-1,0 0 1,0 0 0,2 3 0,31 41 99,14 22-98,-41-57 71,-1 0-1,0 0 1,-1 1-1,6 19 0,-10-25 110,1 1 1,-1-1-1,-1 1 0,1 0 0,-1-1 1,0 1-1,-1 0 0,0-1 0,0 1 0,-3 11 1,2-13-90,1-1 0,-1 1 1,0-1-1,0 1 0,-1-1 1,1 0-1,-1 0 0,0 0 1,0 0-1,0 0 0,-1-1 1,1 0-1,-1 1 0,0-1 1,-5 3-1,2-2-54,0-1 0,0 0 0,0 0 0,0-1 0,-1 0 0,1 0 0,-1-1 0,1 0 0,-1 0 0,-12-1 0,14 0-395,0-1 1,0 0 0,0 0-1,1 0 1,-1-1 0,0 0-1,0 0 1,-8-5 0,13 6-6,-1 1 1,1-1 0,0 0 0,-1 0 0,1 0 0,0-1 0,0 1-1,0 0 1,0 0 0,0-1 0,0 1 0,-1-2 0,2 2 161,-1 1 1,1-1 0,0 1 0,0-1 0,0 0 0,0 1 0,0-1-1,0 0 1,-1 1 0,2-1 0,-1 1 0,0-1 0,0 0-1,0 1 1,0-1 0,0 0 0,0 1 0,1-1 0,-1 1-1,0-1 1,0 1 0,1-1 0,-1 0 0,0 1 0,1-1-1,-1 1 1,1 0 0,-1-1 0,1 1 0,0-1 0,9-7-4477</inkml:trace>
</inkml:ink>
</file>

<file path=ppt/ink/ink3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36:14.63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427 86 2976,'0'0'71,"0"0"0,0 0 0,0-1-1,0 1 1,0 0 0,0 0 0,0 0 0,0 0 0,0-1 0,0 1 0,0 0-1,0 0 1,0 0 0,0 0 0,0-1 0,0 1 0,0 0 0,0 0 0,0 0-1,0 0 1,0 0 0,0-1 0,0 1 0,0 0 0,0 0 0,0 0 0,0 0-1,1 0 1,-1 0 0,0-1 0,0 1 0,0 0 0,0 0 0,0 0 0,0 0-1,1 0 1,-1 0 0,2 0 443,0-1-1,0 1 1,0 0 0,0-1-1,0 1 1,0-1-1,0 1 1,0-1 0,0 0-1,3-2 1,-4 3-372,-1-1 1,1 1-1,-1-1 0,1 1 1,-1-1-1,1 1 0,-1-1 1,1 1-1,-1-1 0,0 1 1,1-1-1,-1 0 0,0 1 1,1-1-1,-1 1 0,0-1 1,0 0-1,0 1 0,0-1 1,0 0-1,0 1 1,0-1-1,0 0 0,0 0 1,0 1-1,0-1 0,0 0 1,0 1-1,0-1 0,0 0 1,-1 1-1,1-1 0,0 1 1,-1-1-1,1 0 0,0 1 1,-1-1-1,1 1 0,-1-2 1,-29-30 2945,29 31-3024,-1-1 0,0 1 0,0 0 0,0 1 0,0-1 0,0 0 0,-1 0 0,-3 0 0,0 0 48,-3-1 117,0 0 0,0 1 1,0 1-1,0-1 0,-13 2 1,1 0 127,7 0-186,0 0-1,0 1 1,1 0 0,-1 1-1,1 1 1,0 0 0,0 0-1,0 2 1,1-1 0,-1 2-1,2 0 1,-1 0 0,-18 16-1,21-14 24,1-1 0,1 1 0,-1 1 0,2 0 0,-1 0 0,1 0 0,1 1 0,0 0 0,-4 11 0,-3 16 153,-10 53 1,19-75-311,1 0 1,0 0 0,1 1-1,2 25 1,0-31-6,0-1-1,1 0 1,1 1 0,-1-1 0,1 0 0,1 0 0,0-1 0,6 12-1,-6-15-23,0-1-1,1 1 0,-1-1 1,1 0-1,0 0 0,0 0 0,1-1 1,0 0-1,-1 0 0,1 0 0,12 4 1,-1-1-18,-1-1 0,1 0 0,24 3 0,-25-6 42,-1-2 0,0 0 0,1 0 0,23-3 0,-33 1-65,0 0-1,-1-1 0,1 1 0,0-1 0,-1 0 0,1-1 0,-1 1 1,0-1-1,0 0 0,0-1 0,0 1 0,-1-1 0,1 0 1,-1 0-1,0 0 0,0 0 0,0-1 0,-1 0 0,1 0 0,-1 0 1,0 0-1,2-7 0,4-9-85,-6 14 78,0 0 0,0-1 0,0 1 0,-1 0-1,0-1 1,-1 1 0,1-14 0,-1 12-13,-2 1 0,1-1-1,-1 1 1,0-1 0,-1 1 0,0-1 0,-4-10 0,4 16 40,1 0 1,-1 0 0,1 0 0,-1 1 0,0-1 0,0 0-1,0 1 1,-1 0 0,1-1 0,-1 1 0,1 0 0,-1 0-1,0 1 1,1-1 0,-1 0 0,0 1 0,0 0 0,0 0 0,0 0-1,0 0 1,-1 0 0,-5 0 0,-1 0 29,0 1 1,0 0-1,-1 0 1,-15 4-1,-20 0 494,36-2-148,10-2-350,0 0 0,0 0 0,0 0 1,0 0-1,0 0 0,0 0 0,0 0 0,0 0 0,0 0 0,0 0 0,0 0 0,0 0 0,-1 0 0,1 1 0,0-1 0,0 0 0,0 0 0,0 0 1,0 0-1,0 0 0,0 0 0,0 0 0,0 0 0,0 0 0,0 0 0,0 0 0,0 0 0,0 0 0,0 1 0,0-1 0,0 0 0,0 0 1,0 0-1,0 0 0,0 0 0,0 0 0,0 0 0,1 0 0,-1 0 0,0 0 0,0 0 0,0 0 0,0 0 0,0 0 0,0 0 0,0 1 1,0-1-1,0 0 0,0 0 0,0 0 0,0 0 0,0 0 0,0 0 0,0 0 0,1 0 0,0 1 58,1-1-1,-1 1 1,1-1-1,-1 1 1,1-1-1,0 1 1,-1-1-1,1 0 1,3 0-1,25 0 413,-1-1 29,-1 2 1,55 8-1,-37-3-232,-26-5-3603,-19-11-5059</inkml:trace>
</inkml:ink>
</file>

<file path=ppt/ink/ink3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36:15.44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100 24 2912,'4'-15'12021,"-4"23"-9435,-1 41 227,1 43-730,0-89-2026,0 0-1,1-1 0,-1 1 0,0-1 1,1 1-1,0-1 0,-1 1 1,1-1-1,0 1 0,0-1 1,0 0-1,1 1 0,-1-1 0,1 0 1,-1 0-1,1 0 0,2 2 1,-4-4-41,1 1 1,-1-1-1,1 0 1,-1 0-1,1 0 1,-1 0 0,1 0-1,-1 0 1,1 0-1,-1 0 1,1 0-1,-1 0 1,1-1-1,-1 1 1,1 0 0,-1 0-1,1 0 1,-1 0-1,1-1 1,0 1-1,0-1 42,6-1 3,-1-1 0,0 0 0,0 0 0,0 0 0,0-1 0,0 1 0,-1-1 0,0-1 0,0 1 0,7-8 0,3-6 12,22-32 1,-24 30-49,2-5 46,-13 20 16,0 1 1,0 0-1,1-1 1,-1 1-1,1 1 1,0-1-1,0 0 1,6-5-1,-8 18 649,-2 4-473,0 0 0,-1 0 0,0 0-1,-1 0 1,-7 19 0,-30 63 307,27-66-450,1-6 97,-26 40 0,2-5 101,27-44-220,0 0 0,-1 0 0,-1-1 0,-24 23 0,34-34-108,0-1-1,-1 0 0,1 0 0,-1 0 1,1 0-1,-1 0 0,1 0 0,-1-1 1,1 1-1,-1-1 0,0 1 0,1-1 0,-1 1 1,0-1-1,1 0 0,-1 0 0,0 1 1,0-1-1,1-1 0,-1 1 0,0 0 1,1 0-1,-1-1 0,0 1 0,1-1 0,-1 1 1,0-1-1,1 0 0,-1 0 0,1 1 1,-1-1-1,-1-2 0,0 1-17,1 0 0,0 0 0,0 0 0,0-1 0,0 1 0,0-1 0,0 1 0,1-1 0,-1 1 0,1-1 1,0 0-1,0 0 0,0 1 0,0-1 0,0 0 0,1 0 0,-1-6 0,0 6 27,1 0 0,0-1 1,0 1-1,1 0 0,-1 0 1,0 0-1,1-1 0,0 1 1,0 0-1,0 0 0,0 0 0,0 0 1,1 0-1,-1 1 0,1-1 1,0 0-1,0 1 0,0-1 1,0 1-1,0-1 0,0 1 0,4-2 1,13-12 367,-14 11-209,0 1 1,0 0-1,1 0 0,-1 1 1,1-1-1,0 1 0,0 0 0,6-2 1,115-24 246,-28 9-5589,-66 14-1610,-3-5 2005</inkml:trace>
</inkml:ink>
</file>

<file path=ppt/ink/ink3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36:52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24 166 3136,'-1'0'113,"0"0"1,0 0-1,0 0 0,0 0 1,-1 0-1,1 0 0,0-1 1,0 1-1,0 0 0,0-1 1,0 1-1,0 0 0,0-1 1,0 1-1,-2-3 1829,3 4-1836,-1-1 0,1 0 0,0 0 0,0 0 0,-1 0 0,1 0 0,0 1 0,0-1 0,0 0 0,-1 0 0,1 0 0,0 1 0,0-1 0,0 0 0,-1 0 0,1 1 0,0-1 0,0 0 0,0 0 0,0 1 0,0-1 0,0 0 0,0 1 0,0-1 0,0 0 0,0 1 0,0-1 0,0 0 0,0 0 0,0 1 0,0-1 0,0 0 0,0 1 0,0-1 0,0 0 0,0 0 0,0 1 0,0-1 0,1 0 0,-1 0 0,0 1 0,0-1 0,0 0 0,0 0 0,1 1 0,-1-1 0,0 0 0,1 0 0,11 15 14,-10-12 417,1 0-420,0 0 0,0-1-1,0 1 1,0-1 0,0 0 0,0 0 0,1 0 0,-1 0-1,0-1 1,1 0 0,0 1 0,-1-1 0,1 0-1,0 0 1,6 0 0,6 0 117,0 0 0,21-3 0,-7 0-14,-1-2 0,0-1 0,57-17 0,-76 19-139,-1-1 1,1 0 0,0-1 0,-1 0-1,0-1 1,0 0 0,14-12 0,-21 16-83,1 0 0,-1-1 0,0 1 0,0 0 1,0-1-1,-1 0 0,1 1 0,-1-1 0,1 0 1,-1 0-1,0 0 0,0 0 0,0 0 0,0 0 1,-1 0-1,1 0 0,-1 0 0,0 0 0,1 0 1,-2 0-1,1 0 0,0 0 0,-1-1 0,1 1 1,-1 0-1,0 0 0,0 0 0,0 0 0,0 1 1,-3-5-1,3 4-21,-1 0 1,0 1-1,0-1 1,0 0-1,0 1 1,0-1-1,-1 1 1,1 0-1,-1-1 1,1 1-1,-1 1 1,0-1-1,0 0 1,0 1-1,0-1 1,-4-1-1,2 2-22,-1 0-1,1 0 0,0 1 1,0-1-1,-1 1 0,1 0 1,0 1-1,0-1 0,-9 3 1,-1 1 25,1 1 0,-1 0 0,1 1 0,0 1 0,0 0 1,-14 11-1,13-8 196,0 0 1,1 2 0,-16 15-1,26-23-121,0 0 0,1 0 0,-1 1 0,1-1 0,0 1 0,0-1 0,1 1 0,0 0 0,-1 0 0,1 0 0,1 1-1,-1-1 1,1 0 0,0 1 0,0 6 0,1-9-12,1 0 1,-1 0-1,1 0 0,0 0 1,0 0-1,0 0 0,0 0 1,1 0-1,-1 0 0,1-1 1,-1 1-1,1 0 0,0-1 1,0 0-1,1 1 0,-1-1 1,0 0-1,4 2 0,0 1 53,0-1 0,0 0 0,0-1 0,1 1-1,-1-1 1,15 4 0,-11-5-2,0 0 0,0-1 0,1 0 0,-1-1 0,0 0 0,21-3 0,60-16 360,-75 14-369,0 0 1,-1-1-1,1 0 0,-1-2 1,23-14-1,-28 15-93,0-1 0,0 0-1,-1 0 1,0-1 0,0 0 0,-1 0 0,-1-1 0,8-12-1,-13 19-25,-1 0 0,1 0-1,0-1 1,0 1-1,1 0 1,-1 1-1,1-1 1,-1 0 0,1 1-1,0 0 1,0-1-1,0 1 1,0 0-1,4-2 1,-6 4 25,-1 0 0,0 0 0,1 0 0,-1 0 0,0 0 0,1 0-1,-1 0 1,0 1 0,0-1 0,1 0 0,-1 0 0,0 0 0,1 0 0,-1 0 0,0 0 0,0 1 0,1-1 0,-1 0-1,0 0 1,0 0 0,0 1 0,1-1 0,-1 0 0,0 0 0,0 1 0,0-1 0,1 0 0,-1 0 0,0 1-1,0-1 1,0 1 0,4 8 71,-4-8-59,4 8 143,1 0 0,0 0 0,0 0 0,1-1 0,0 0-1,0 0 1,1 0 0,0-1 0,0 0 0,11 8 0,-10-10-93,0 0 0,0 0 0,0-1 0,0 0 0,14 3 0,47 12-12,-31-10-35,-25-6-56,0 0 0,18 1 0,-24-4-1312,0 0-1,0 0 0,11-2 0,0-6-4846,-8 5 1627</inkml:trace>
</inkml:ink>
</file>

<file path=ppt/ink/ink3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36:52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337 1 5056,'-24'18'2834,"2"2"1,-25 27-1,6-5-1177,-62 66 566,25-28-2233,74-76-71,2-3-71,1 0 1,0 1-1,-1-1 0,1 0 0,0 1 1,0-1-1,-1 1 0,1-1 0,0 1 0,1-1 1,-1 1-1,0 0 0,0 0 0,0 3 1,2-5-149,-1 0 1,1 1 0,0-1-1,-1 1 1,1-1 0,0 0 0,0 1-1,0-1 1,-1 0 0,1 0-1,0 0 1,0 0 0,0 1 0,-1-1-1,1 0 1,2-1 0,15-1-2069</inkml:trace>
</inkml:ink>
</file>

<file path=ppt/ink/ink3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36:53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127 218 5728,'-25'-2'1840,"24"2"-1773,0 0 1,0 1-1,-1-1 0,1 0 1,0 1-1,0-1 1,-1 1-1,1-1 1,0 1-1,0 0 0,0 0 1,0-1-1,0 1 1,0 0-1,0 0 1,0 0-1,0 0 0,1 0 1,-1 0-1,0 0 1,0 0-1,1 0 1,-1 2-1,-11 29 2461,12-32-2456,-4 18 960,0 0 0,2 0 0,-2 31 0,3-25-458,0 14 4,1-36-464,0 1 0,0 0-1,1 0 1,-1 0 0,1 0 0,-1 0 0,1-1-1,2 6 1,-1-34 1593,54-234-1905,-49 236 95,16-38-1,-19 53 49,1-1 0,0 1 0,1 0 0,-1 1 0,2-1 0,11-12 0,-17 20 39,0-1 0,1 1-1,-1 0 1,1 0 0,-1 0-1,1 0 1,-1 0 0,1 0-1,0 0 1,-1 0-1,1 1 1,0-1 0,0 0-1,-1 1 1,1 0 0,0-1-1,0 1 1,0 0-1,0 0 1,1 0 0,-1 1 27,0 0-1,0-1 1,0 1 0,-1 0 0,1 0-1,0 0 1,-1 0 0,1 0 0,-1 0 0,1 1-1,-1-1 1,0 1 0,0-1 0,1 1-1,-1-1 1,0 1 0,0-1 0,0 1 0,0 3-1,4 4 167,-2 1 0,1 0 0,-1 0 0,-1 0 0,0 0 0,0 0 0,-1 1 0,0-1 0,-1 1-1,0-1 1,-3 15 0,2-19-76,0 1-1,0-1 1,-1 1-1,0-1 1,0 0-1,-1 0 1,0 0-1,0 0 1,0 0-1,0 0 0,-1-1 1,0 0-1,-1 0 1,1 0-1,-1 0 1,0-1-1,0 1 1,-11 6-1,7-7-73,0 0 0,-1 0-1,0-1 1,1 0 0,-1-1-1,0 0 1,0 0 0,0-1-1,0-1 1,-1 0 0,1 0-1,0-1 1,0 0 0,-15-4-1,22 5-329,0-1 0,0 0 0,0 0-1,0 0 1,0 0 0,0 0 0,0 0-1,0-1 1,0 1 0,1-1 0,-1 0 0,1 0-1,-4-3 1,6 5 208,0-1-1,0 1 0,0 0 1,0-1-1,-1 1 1,1 0-1,0-1 1,0 1-1,0 0 1,0-1-1,0 1 0,0 0 1,0-1-1,0 1 1,0 0-1,0-1 1,0 1-1,1 0 1,-1-1-1,0 1 0,0 0 1,0-1-1,0 1 1,0 0-1,1-1 1,-1 1-1,0 0 1,0-1-1,1 1 0,-1 0 1,0 0-1,0-1 1,1 1-1,-1 0 1,0 0-1,1 0 1,-1 0-1,0-1 0,1 1 1,-1 0-1,0 0 1,1 0-1,-1 0 1,0 0-1,1 0 1,-1 0-1,21-5-2906,-19 5 2783,12-2-1978,31-6-2283,-17-3 1723</inkml:trace>
</inkml:ink>
</file>

<file path=ppt/ink/ink3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36:54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15 123 5152,'-4'2'261,"3"-2"-201,1 0 0,0 0 0,-1 0 0,1 0 0,-1 0 0,1 0 0,-1 0 0,1 1 1,0-1-1,-1 0 0,1 0 0,0 0 0,-1 1 0,1-1 0,-1 0 0,1 0 0,0 1 0,-1-1 0,1 0 0,0 1 0,0-1 1,-1 0-1,1 1 0,0-1 0,0 0 0,0 1 0,-1-1 0,1 1 0,0-1 0,0 0 0,0 1 0,0-1 0,0 1 0,0-1 1,0 1-1,0-1 0,0 0 0,0 1 0,0 0 0,0 3 2033,1-3-909,0 1-934,0-1 0,0 1 0,0-1 0,0 1 0,0-1 0,0 1 1,1-1-1,-1 0 0,1 1 0,-1-1 0,1 0 0,-1 0 0,1 0 0,0-1 0,-1 1 0,3 1 0,-3-2-175,1 0 0,-1 0-1,1 0 1,-1 0 0,1 0-1,-1 0 1,1 0-1,-1-1 1,1 1 0,-1 0-1,1-1 1,-1 1 0,0-1-1,1 0 1,-1 1-1,0-1 1,1 0 0,-1 0-1,0 0 1,0 0 0,1-1-1,3-3-29,0 0-1,0 0 1,-1-1-1,0 1 1,0-1-1,-1 0 1,1 0-1,-1 0 1,-1 0-1,1-1 1,-1 1 0,0-1-1,0 0 1,-1 0-1,0 1 1,0-1-1,-1 0 1,0 0-1,0-7 1,0 13-66,0 0 0,0 0 1,-1-1-1,1 1 0,0 0 1,0 0-1,-1 0 0,1 0 0,-1 0 1,1 0-1,-1 0 0,1 0 1,-1 0-1,1 0 0,-1 0 0,0 0 1,-1-1-1,1 2 23,1-1 1,-1 1-1,0 0 1,1 0-1,-1 0 1,1 0-1,-1 0 0,1 0 1,-1 0-1,0 0 1,1 0-1,-1 0 0,1 0 1,-1 0-1,1 0 1,-1 0-1,1 1 0,-1-1 1,1 0-1,-1 0 1,1 1-1,-1-1 1,1 0-1,-2 1 0,0 1 62,0 0 0,0 0 0,0 1 0,0-1 0,0 0-1,0 1 1,1-1 0,-1 1 0,1 0 0,0-1-1,0 1 1,-2 4 0,-2 17 355,-1 0 161,-3 28 1,8-44-421,1 0 1,-1 0-1,2 0 1,-1 0-1,1 0 1,0 0 0,4 12-1,9 20 997,-14-40-1115,0 1 0,1 0-1,-1-1 1,1 1-1,0-1 1,-1 1 0,1-1-1,-1 1 1,1-1-1,0 0 1,-1 1 0,1-1-1,0 0 1,-1 1-1,1-1 1,0 0 0,0 0-1,-1 0 1,2 1 0,13 0 91,-10-2-288,0 0 1,0 0-1,-1 0 1,1-1-1,-1 0 1,1 0 0,6-5-1,2 1-759,-6 2-348,-1 0 0,1-1-1,-1 1 1,11-11-1,-10 9-398,0 0 0,13-9 0,7 2-2547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05:12.14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9 191 5056,'-8'-5'14357,"12"6"-13913,1 0 0,0 0 0,0 0 0,0-1 1,0 0-1,-1 0 0,1-1 0,0 1 0,0-1 0,8-2 1,2 0-137,207-28 1730,161-39-865,15 7-976,-272 46-1903,-111 17 7,-15 0 1583,0 0 1,1 0-1,-1 0 1,0 1-1,1-1 1,-1 0 0,0 0-1,0 0 1,0 1-1,1-1 1,-1 0-1,0 0 1,0 1 0,0-1-1,1 0 1,-1 0-1,0 1 1,0-1-1,0 0 1,0 0 0,0 1-1,0-1 1,0 0-1,0 1 1,0-1-1,0 1 1,0 1-635,-1 1 0,1 0 0,-1 0 0,0-1 0,0 1 0,0 0 0,-2 2 0,0 3 78,-9 16-3280,2 1 1339</inkml:trace>
</inkml:ink>
</file>

<file path=ppt/ink/ink3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36:54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2 373 6656,'0'5'567,"1"-1"1,-1 0-1,1 0 1,0 0-1,0 0 0,1 0 1,-1 0-1,1 0 1,3 7 1306,-1-6 214,-3-3-916,-1-7 122,-9-127 1267,0 23-1890,8 86-554,-1 3 156,4-39 0,-2 54-227,1 1-1,-1 0 0,1 0 0,0-1 0,0 1 0,1 0 0,-1 0 0,1 0 0,0 0 0,0 0 0,0 1 0,1-1 0,-1 0 0,6-5 0,-6 8-49,1-1-1,-1 1 1,0-1-1,1 1 1,-1 0-1,1 0 1,-1 0-1,1 0 1,-1 0 0,1 1-1,0-1 1,-1 1-1,1 0 1,0 0-1,0 0 1,-1 0-1,1 0 1,0 0 0,-1 1-1,1-1 1,0 1-1,-1 0 1,1 0-1,-1 0 1,1 0-1,-1 0 1,3 2 0,4 2 10,-1 1 0,0 0 1,0 0-1,0 0 0,-1 1 1,8 9-1,-3-1-289,0 1 0,13 24 0,16 38-4183,-21-38 197,-16-33 2658,0 0-1,1 0 0,0 0 1,10 11-1,2 0-1412</inkml:trace>
</inkml:ink>
</file>

<file path=ppt/ink/ink3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36:54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 10144,'-19'5'4576,"24"-1"-1537,-5 4-1151,-5-4-1088,0 1-480,1-1-1344,27-4-13247</inkml:trace>
</inkml:ink>
</file>

<file path=ppt/ink/ink3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36:56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59 3648,'-2'-10'807,"-4"-19"1179,5 10 4732,2 23-6265,0 0 0,0 0 0,0 0 0,-1 0 0,0 7 0,-4 64 1406,-1 15-566,0 38-178,2-20-529,2-73-1189</inkml:trace>
</inkml:ink>
</file>

<file path=ppt/ink/ink3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36:57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8 3808,'-4'-3'731,"1"0"-147,7 2 2239,-4 1-2730,1 0-1,-1 0 0,0 0 0,1 0 0,-1 0 0,1 0 1,-1 1-1,0-1 0,1 0 0,-1 0 0,1 0 0,-1 1 1,0-1-1,1 0 0,-1 1 0,0-1 0,0 0 1,1 1-1,-1-1 0,0 0 0,0 1 0,1-1 0,-1 0 1,0 1-1,0-1 0,0 1 0,0-1 0,0 1 0,1-1 1,-1 0-1,0 1 0,0-1 0,0 1 0,0 19 1451,-1-13-710,0 8-7,-1 0-1,-1 1 1,0-2 0,-10 28 0,10-35-614,-6 18 137,-1-2 0,-1 1 1,-1-1-1,-2-1 0,0 0 1,-1-1-1,-35 38 0,42-51-281,-7 9-65,-27 23 1,40-39 87,5 0 181,0 0-189,1 0 0,-1-1 0,1 1 0,0-1 0,-1 0 0,1 0 0,5-1 0,33-6 485,-27 4-403,13-1 15,0 1 0,0 1 0,44 3 0,-46 3-384,11 0-1443,21 3-10448,-35-7 7023</inkml:trace>
</inkml:ink>
</file>

<file path=ppt/ink/ink3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36:57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0 8960,'-24'0'3328,"24"5"-2592,0 2 1600,0 2-1632,-4 0 1471,-1 3-1215,0-3-288,5 0-416,0-1-160,0-4-384,10-4-4255,-1 0-609,1-4 2880,8-8-2368</inkml:trace>
</inkml:ink>
</file>

<file path=ppt/ink/ink3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36:57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17 7232,'-5'-4'745,"-5"-4"652,10 5-598,5 2 164,-5 18 3389,-2-8-3624,-1 0 1,0-1 0,-8 15 0,8-17-601,-1 0-1,2 1 1,-1-1-1,1 1 1,0 0 0,0-1-1,0 1 1,0 9-1,2-15-104,1 1 0,-1 0 0,1 0 0,-1 0 0,1 0 0,0-1 0,-1 1 0,1 0-1,0-1 1,0 1 0,0 0 0,0-1 0,1 1 0,-1-1 0,0 0 0,1 1 0,-1-1 0,1 0-1,-1 0 1,1 0 0,-1 0 0,1 0 0,3 1 0,6 3 32,-1-1 1,21 5 0,-18-5-69,5 1-12,-4-2 84,1 2 0,0 0 1,-1 0-1,0 2 1,18 10-1,-31-16-35,0-1 1,0 1-1,0-1 0,-1 1 0,1-1 1,0 1-1,0 0 0,-1-1 1,1 1-1,0 0 0,-1 0 0,1-1 1,-1 1-1,1 0 0,-1 0 1,1 0-1,-1 0 0,0 0 0,1 0 1,-1 0-1,0 0 0,0 0 1,0 0-1,0 0 0,0 0 0,0 0 1,0 0-1,0 0 0,0 0 1,0 0-1,0 0 0,-1 0 0,1-1 1,0 1-1,-1 0 0,1 0 0,-1 0 1,1 0-1,-1 0 0,1 0 1,-1-1-1,0 1 0,1 0 0,-1 0 1,0-1-1,-1 2 0,-2 2 111,-1-1 0,0 1-1,0-1 1,0 0 0,0 0-1,0-1 1,-7 3 0,-99 29-2148,17-6-556,71-23-723,8-4-2583</inkml:trace>
</inkml:ink>
</file>

<file path=ppt/ink/ink3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36:58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20 105 8544,'-19'-7'3168,"24"7"-2464,9 0-192,0-5 1408,5 2-1152,9-6 1311,5-3-1183,0-2-96,1 2-480,-1-1-448,0 1 64,-5 3-1696,5 6 992,-5-2-4191,2 5 2751</inkml:trace>
</inkml:ink>
</file>

<file path=ppt/ink/ink3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36:58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456 14 3328,'-19'-9'6628,"-2"5"-3557,-24 4-1723,21 0 10,-14 2-178,1 2 1,-66 15-1,93-17-1068,1 0 0,0 1-1,0 0 1,0 0 0,0 1-1,1 0 1,-1 1 0,1 0 0,0 0-1,0 1 1,1 0 0,0 0 0,0 0-1,0 1 1,1 0 0,0 1-1,0 0 1,1 0 0,-8 16 0,11-21-89,1 0 0,0 1 0,-1-1 0,2 1 0,-1 0 0,0-1 0,1 1 0,0 0 0,0-1 0,0 1 0,0 0 0,0-1 0,1 1 0,0 0 0,1 4 0,0-4 15,-1 0-1,2 0 1,-1 1-1,0-1 1,1-1-1,0 1 1,0 0-1,0-1 1,0 1-1,7 4 1,0-1 19,0 0 0,1-1 1,0 0-1,0-1 0,1 0 0,0 0 0,-1-1 0,15 2 1,-12-4-94,0 0 1,0-1-1,0-1 0,0 0 1,0-1-1,0-1 1,0 0-1,20-6 1,-32 8 9,-1-1 1,1 1 0,0-1 0,-1 0-1,1 1 1,0-1 0,-1 0 0,1 0-1,-1 0 1,1 0 0,-1 0-1,0 0 1,1 0 0,-1-1 0,0 1-1,0 0 1,0-1 0,0 1 0,1-3-1,-1 3 17,-1 0 0,0 0 0,0-1 0,0 1-1,0 0 1,0 0 0,0 0 0,0-1 0,0 1-1,0 0 1,0 0 0,-1 0 0,1-1 0,0 1-1,-1 0 1,1 0 0,-1 0 0,1 0 0,-1 0 0,0 0-1,1 0 1,-1 0 0,0 0 0,0 0 0,0 0-1,0 0 1,-1 0 0,-2-2-9,0 0-1,0 0 1,0 1 0,0 0 0,0 0-1,0 0 1,-1 0 0,1 0 0,0 1-1,-6-1 1,-3 0 84,-1 1-1,-14 0 0,-11-1 89,36 1-25,-1 1 0,0-1 1,0 1-1,1 0 0,-1 1 0,0-1 0,0 0 0,1 1 0,-8 2 0,26 2 772,14 1-275,0-2-1,40 2 1,-12-2-423,5-3-10,-39-1-924,-22 0-48</inkml:trace>
</inkml:ink>
</file>

<file path=ppt/ink/ink3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36:59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6 5984,'-2'-6'1841,"4"12"974,-3 2-223,-11 28 445,8-29-2662,1 1 0,1 0 1,-3 12-1,2-7-49,2-7-196,0 0 0,0 0 0,0 0 0,1 0 0,0 0 0,0 0-1,1 7 1,-1-13-111,1 1 0,-1-1 0,0 0 0,0 1 0,0-1 0,0 1 0,0-1 0,0 0 0,1 1 0,-1-1 0,0 0 0,0 1 0,1-1 0,-1 0 0,0 1 0,0-1 0,1 0 0,-1 0 0,0 1 0,1-1 0,-1 0 0,0 0 0,1 1 0,-1-1 0,1 0 0,-1 0 0,0 0-1,1 0 1,-1 0 0,1 0 0,-1 0 0,1 1 0,0-2 8,1 1 1,-1 0-1,0-1 0,1 1 0,-1-1 0,0 1 0,0-1 0,1 1 1,-1-1-1,1-1 0,25-22-18,63-63-436,-83 82 424,-4 6 82,-6 12 151,1-5-163,-3 10 240,-10 23-1,1-4-119,7-15 18,-17 34 0,19-47-134,0 0 0,0 0 0,-1-1 0,0 0 0,-1 0 0,-9 9 0,14-15-48,1-1 0,-1 0-1,0 1 1,1-1 0,-1 0 0,0 0 0,0 0-1,0 0 1,0-1 0,0 1 0,0 0 0,0-1-1,0 1 1,0-1 0,0 0 0,0 0-1,0 0 1,-3 0 0,3 0-31,1-1-1,-1 1 1,0-1-1,1 0 1,-1 0-1,0 1 1,1-1-1,0 0 1,-1 0-1,1 0 1,-1-1-1,1 1 1,0 0-1,0 0 1,0-1-1,0 1 1,0-1-1,0 1 1,0-1-1,0 1 1,0-1-1,1 1 1,-1-3-1,0 2-31,0 0-1,1 0 0,-1 0 0,1 0 1,0 0-1,-1-1 0,1 1 0,0 0 1,0 0-1,1 0 0,-1 0 1,0 0-1,1 0 0,-1 0 0,1 0 1,0 0-1,0-2 0,1 0 48,0 1 1,0 0-1,1 0 0,-1 0 1,0 1-1,1-1 0,0 0 0,0 1 1,3-3-1,4-1 248,0 0 0,0 1 0,1 0 0,0 1 0,18-5 0,-4 3-13,1 1 1,42-2 0,55 4-4838,-107 3 2856,-13 0 825,12 1-3216,-15-1 3959,0 0 0,1 0 0,-1 0 0,1 0 0,-1 0-1,0 0 1,1 1 0,-1-1 0,1 0 0,-1 0 0,0 0 0,1 1 0,-1-1 0,0 0 0,1 0 0,-1 1 0,0-1 0,1 0-1,-1 1 1,0-1 0,0 0 0,0 1 0,1-1 0,-1 1 0,0-1 0,0 1 0,-3 12-4277</inkml:trace>
</inkml:ink>
</file>

<file path=ppt/ink/ink3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37:00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60 3904,'-3'-6'1440,"3"3"-1120,3-6-96,2 6 1504,-5-3-992,0-2 1056,0 1-1056,0 1 1056,0 3-1024,6-2 224,-6 1-544,3 13-800,2 3-1312,6 0 896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05:12.78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422 1 6400,'1'4'8871,"-7"8"-6222,-11 16-1583,6-14-606,-95 133 2328,66-80-1995,16-24-417,-2-1-1,-37 45 1,59-82-325,-1 0-1,0 0 1,-1 0-1,1 0 1,-1-1-1,0 0 1,-9 5-1,13-8-55,0 0 0,1-1 0,-1 1 0,0 0 0,0-1 0,0 1-1,0-1 1,0 0 0,0 0 0,0 0 0,1 0 0,-1 0 0,0 0-1,0 0 1,0-1 0,0 1 0,0-1 0,0 1 0,0-1 0,1 0-1,-1 1 1,0-1 0,0 0 0,1 0 0,-1-1 0,1 1 0,-1 0-1,1 0 1,-1-1 0,1 1 0,-2-3 0,1 0-28,-1 0 1,1 0-1,0 0 0,0 0 1,0-1-1,1 1 0,-1-1 1,1 1-1,0-1 1,0 0-1,1 1 0,0-1 1,-1 0-1,2 0 0,-1 1 1,0-1-1,1 0 1,0 1-1,0-1 0,0 1 1,1-1-1,2-4 0,-2 4 91,0-1 0,0 1 0,1 0 0,0 1 0,0-1 1,1 0-1,-1 1 0,1 0 0,0-1 0,0 2 0,0-1 0,1 0 0,-1 1 0,1 0 0,0 0 0,0 0 0,0 1 0,8-4 0,-8 5 12,0 1 0,-1-1 0,1 1 1,0 0-1,-1 0 0,1 0 0,0 1 0,0 0 0,-1 0 1,1 0-1,-1 0 0,9 4 0,4 3 277,30 18-1,13 12 36,68 57-1,-81-57-563,32 26 269,-32-19-5832,-40-35 1094,-2 2 1500</inkml:trace>
</inkml:ink>
</file>

<file path=ppt/ink/ink3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42:20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15 152 3328,'-2'-1'160,"2"0"-118,0 1 0,-1 0 0,1 0 0,0 0 0,0 0 0,-1-1 0,1 1 0,0 0 0,0 0 0,0 0 0,-1-1 0,1 1 0,0 0 0,0 0 1,0-1-1,0 1 0,0 0 0,-1 0 0,1-1 0,0 1 0,0 0 0,0 0 0,0-1 0,0 1 0,0 0 0,0-1 0,0 1 0,0 0 0,0-1 0,0 1 0,0 0 0,0 0 0,0-1 0,0 1 0,1 0 0,-1-1 0,0 1 0,0 0 0,0 0 0,0-1 0,1 1 0,1-2 897,-2 3-285,-1-19 1774,1-36-1185,0 171 37,8 234 997,-7-167-1158,-2-102-600,1-72-233,-1 1 1,0 0-1,-2 10 1,0-19 699,1-8-575,-2-12-53,-1-41-137,4-76 0,2 73-205,-1-119-16,1 145-18,2 0-1,1 0 0,2 0 1,2 0-1,22-65 0,-27 92 18,1-1 0,1 1-1,0 0 1,0 0-1,1 0 1,0 1-1,0 0 1,1 0-1,0 1 1,12-10-1,-17 15-2,0 1-1,0 0 1,0 0-1,1 0 1,-1 0-1,0 0 1,1 0-1,-1 1 1,0-1-1,1 1 1,-1 0-1,1 0 1,-1 0-1,1 0 1,-1 0-1,0 0 1,1 0-1,-1 1 1,1-1-1,-1 1 1,4 1-1,-4-1 19,1 0-1,-1 0 1,1 1-1,-1-1 1,0 0-1,1 1 1,-1 0-1,0-1 1,0 1-1,0 0 1,0 0-1,-1 0 1,1 1-1,-1-1 1,1 0-1,-1 0 1,1 1-1,-1-1 1,1 4-1,-1-2 27,-1 1 1,1 0-1,-1 0 0,0-1 0,0 1 1,-1 0-1,1 0 0,-1 0 1,0-1-1,-2 7 0,-4 9 115,-10 20-1,7-16-47,-112 249 367,117-261-496,-1-1-1,2 1 0,-6 18 1,10-28 22,0-1-1,0 0 1,0 0 0,-1 0 0,1 1 0,1-1-1,-1 0 1,0 0 0,0 0 0,0 1 0,1-1-1,-1 0 1,0 0 0,1 0 0,-1 0 0,1 0-1,0 0 1,-1 0 0,1 0 0,0 0 0,-1 0-1,1 0 1,0 0 0,0 0 0,0 0 0,0-1-1,0 1 1,0 0 0,2 0 0,2 2 0,1-1 0,-1 0 0,1 0 0,9 1 0,-15-3 0,41 10 0,-1 2 0,0 1 0,40 20 0,-73-30 12,-1 0 0,1 1 0,-1 0 0,9 7 0,-14-10 0,0-1 0,0 1 0,0 0 0,0 0 0,0 0 0,-1 0 0,1 0 0,0 0 0,0 0 0,-1 0 0,1 0 0,0 0 0,-1 0 0,1 0 0,-1 1 0,0-1 0,1 0 0,-1 0 0,0 1 0,0-1 0,0 0 0,0 1 0,0-1 0,0 0 0,0 0 0,0 1 0,0-1 0,0 0 0,-1 0 0,1 1 0,-1-1 0,1 0 0,-1 0 0,0 2 0,-2 0 52,1 0-1,-1 0 0,0-1 1,1 1-1,-1 0 1,-1-1-1,1 0 0,0 1 1,-5 1-1,-36 14 196,20-9-170,-10 5 3,0-2 0,-1-1 0,-44 8 0,78-19-104,0 0 1,-1 1-1,1-1 1,-1 0-1,1 1 1,0-1-1,0 1 1,-1 0-1,1-1 1,-2 2-1,-5 3-117,23-2-21,3-5 204,0 0 1,0-1-1,0-1 0,29-10 0,-18 5 1,25-6 84,9-2-20,109-46 1,-154 54-93,1-1 0,-1 0 0,-1-1 1,0-1-1,0-1 0,-1 0 1,-1-1-1,0-1 0,24-32 0,-36 43-24,-1 2 6,0-1 0,0 0 0,0 1 0,-1-1 0,1 0 0,-1 0 0,1 0 0,-1 0 0,0-1 0,1-5 0,-2 9-12,0 0 1,0-1-1,0 1 1,0 0-1,0 0 1,0 0-1,0 0 1,0 0-1,0 0 1,0 0-1,0 0 1,0 0-1,0 0 0,0 0 1,0-1-1,0 1 1,0 0-1,0 0 1,0 0-1,0 0 1,0 0-1,0 0 1,0 0-1,0 0 1,-1 0-1,1 0 1,0 0-1,0 0 1,0 0-1,0 0 1,0 0-1,0 0 1,0 0-1,0 0 1,0 0-1,0 0 1,0 0-1,0 0 1,-1 0-1,1 0 1,0 0-1,0 0 1,0 0-1,0 0 1,0 0-1,0 0 1,0 0-1,0 0 1,0 0-1,0 0 1,0 0-1,-1 0 1,1 0-1,0 0 1,0 0-1,0 0 1,0 0-1,0 0 1,0 0-1,0 0 1,-8 7-80,-9 13 2,15-17 79,-20 29 28,2 1 0,-29 62 0,47-89-21,0 1 0,0 0 1,0-1-1,-1 12 0,3-15 12,0-1 0,0 1 0,0 0 0,0-1 0,0 1 0,1-1 0,-1 1 0,1-1 0,-1 1-1,1-1 1,0 1 0,0-1 0,0 0 0,0 0 0,1 1 0,2 3 0,-3-5 9,0 0 0,1 0-1,-1-1 1,0 1 0,1 0 0,-1 0-1,1-1 1,-1 1 0,1-1 0,-1 1 0,1-1-1,-1 0 1,1 0 0,0 1 0,-1-1 0,1 0-1,-1 0 1,1-1 0,-1 1 0,1 0 0,0 0-1,-1-1 1,1 1 0,-1-1 0,0 1-1,1-1 1,-1 0 0,1 0 0,2-1 0,1-2 55,0 1 1,0-1-1,0 0 1,0 0-1,-1 0 1,8-9-1,-6 3-68,-1 0-1,0 0 1,0 0-1,-1 0 1,0-1-1,-1 0 0,2-11 1,1-1-10,-1 2-70,4-35 1,-4 23 4,-2 22-21,-2 8-84,-2 5-167,-1 9 297,0 1-1,0 0 1,1-1 0,1 1 0,0 0-1,1-1 1,0 1 0,0 0 0,4 12-1,-4-20 58,0-1 0,0 1 0,0 0-1,0 0 1,1-1 0,-1 1 0,1-1 0,0 0-1,0 1 1,0-1 0,1 0 0,-1 0-1,1 0 1,0-1 0,0 1 0,0 0 0,0-1-1,0 0 1,0 0 0,0 0 0,1 0-1,-1 0 1,1-1 0,0 0 0,-1 0 0,1 0-1,0 0 1,6 1 0,-2-3 52,0 1 0,0-1-1,0-1 1,-1 1 0,1-1 0,8-4 0,43-21 190,-50 22-240,-1-1 0,0 1 0,0-1 0,-1-1 0,0 1 0,0-1-1,0-1 1,-1 1 0,0-1 0,7-11 0,-6 7-20,-1 0 0,0-1 0,-1 0 0,0 0-1,-1 0 1,5-24 0,-8 28-37,0 0 0,0-1 0,-1 1 0,-1-1 0,1 1 0,-1 0 0,-4-15 0,3 19 14,1 1-1,-1 0 0,0 0 1,0 0-1,-5-7 0,-2-4-89,9 12 66,4 6-71,8 10 18,-2 7-49,0 0 1,-1 0 0,7 24-1,-10-26 160,-4-11-10,0 1 0,0-1 0,0 0 0,-1 0 0,1 11 0,-3 0 37,2 0-1,0 0 1,1 0 0,1 0 0,8 30 0,-10-47-28,-1 1 0,1-1 1,0 0-1,0 1 0,-1-1 0,1 0 0,0 1 1,0-1-1,0 0 0,0 0 0,1 0 1,-1 0-1,0 0 0,0 0 0,1 0 0,-1 0 1,0-1-1,2 2 0,0-1 17,0 0 0,0-1 0,0 1 0,0-1 0,0 0 0,0 1 0,0-1-1,6-1 1,-1 0 1,-1-1 0,0 1 0,0-1 0,1-1 0,-1 1 0,-1-1 0,8-5 0,-5 2-11,0 0 1,-1-1-1,14-15 0,-7 7 54,-8 9-72,0-1 0,-1 0 0,0 0 1,0-1-1,-1 1 0,9-16 1,-7 7-36,-1 0 0,-1-1 0,7-33 0,0-2 138,-11 46-174,2 1-125,9 10-108,-9-3 285,0 1 1,0 0 0,0 0 0,-1 0 0,1 0 0,-1 0 0,1 1-1,-1-1 1,0 1 0,-1 0 0,1-1 0,0 1 0,-1 0 0,1 4-1,2 10-77,5 31-1,-6-12 90,0-12 63,5 27 1,-5-38-16,-2-8-14,-1-1 1,2 0-1,-1 0 1,1 0-1,-1 0 0,4 5 1,-5-9-18,1 0 0,0 0 0,0 0 0,0 0-1,-1 0 1,1 0 0,0 0 0,0 0 0,0 0 0,0-1 0,1 1 0,-1 0 0,0-1 0,0 1 0,0-1 0,0 1-1,1-1 1,-1 0 0,0 1 0,0-1 0,1 0 0,-1 0 0,0 0 0,1 0 0,-1 0 0,0 0 0,0 0 0,1 0-1,-1-1 1,2 0 0,3-1 44,-1 0-1,0 0 0,1 0 1,-1-1-1,7-5 0,7-3-8,9-4 17,0-1 0,-1-1 0,26-22 0,-36 25-136,0-1 0,0-1 0,23-29 0,-21 23-360,-15 125 283,-4-98 154,1-1 0,0 1 0,0 0 0,0-1 0,1 1 0,0-1 0,-1 0 0,2 0 0,-1 1 1,0-1-1,1-1 0,0 1 0,0 0 0,0-1 0,0 1 0,0-1 0,1 0 0,0 0 0,-1 0 0,1 0 1,5 1-1,-5-2 13,1 0 0,0-1 1,0 1-1,-1-1 1,1 0-1,0-1 1,0 1-1,0-1 0,0 0 1,0 0-1,0-1 1,0 0-1,0 0 1,0 0-1,0 0 0,6-3 1,-4 1 3,1-1 0,-2 1 0,1-1 0,0-1 0,-1 0 0,0 1 0,0-2 0,0 1 0,10-13 0,-7 5-23,0 0-1,0 0 1,-1-1 0,-1 0 0,0 0 0,-1-1-1,0 0 1,-1 0 0,-1 0 0,-1-1-1,0 1 1,1-33 0,-4 48-5,0 0 0,1 0 1,-1 0-1,0-1 0,0 1 1,0 0-1,0 0 0,0 0 1,0-1-1,0 1 0,0 0 0,0 0 1,0-1-1,0 1 0,0 0 1,0 0-1,0 0 0,0-1 0,0 1 1,0 0-1,0 0 0,-1 0 1,1-1-1,0 1 0,0 0 0,0 0 1,0 0-1,0 0 0,0-1 1,-1 1-1,1 0 0,0 0 1,0 0-1,0 0 0,0 0 0,-1-1 1,1 1-1,-5 8-91,-5 15 54,1 5-52,2 1 1,-8 47 0,15-73 111,0-1-1,0 0 1,0 1 0,0-1-1,0 0 1,1 1 0,-1-1-1,1 1 1,-1-1 0,1 0-1,1 4 1,-1-5-10,0 0 1,-1 0-1,1-1 0,0 1 0,-1 0 1,1-1-1,0 1 0,0-1 0,0 1 1,-1-1-1,1 1 0,0-1 0,0 1 1,0-1-1,0 0 0,0 0 0,0 1 1,0-1-1,0 0 0,0 0 0,0 0 0,0 0 1,0 0-1,0 0 0,0 0 0,0 0 1,0-1-1,0 1 0,-1 0 0,1-1 1,1 0-1,7-2 17,0-1 0,-1 0-1,0 0 1,11-8 0,-11 6-13,0 1-1,1 0 1,12-5 0,-18 9-31,1 0-1,-1 0 1,1 0 0,0 1 0,-1-1-1,1 1 1,0 0 0,-1 0 0,1 0-1,0 1 1,-1-1 0,8 3 0,4 2 5,0 2 1,0 0-1,0 1 1,20 14-1,16 9 130,0-5-199,12 8 72,-22-11-3262,-36-21 1772,4 3-1365</inkml:trace>
</inkml:ink>
</file>

<file path=ppt/ink/ink3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42:21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42 7232,'-29'-17'3264,"15"5"-2848,10 3 416,-1 6-1088,10 6-2912,4 6 1792</inkml:trace>
</inkml:ink>
</file>

<file path=ppt/ink/ink3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42:23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19 4736,'-4'-14'2106,"3"9"-330,0 13 1766,0 16-2303,-1 0 1,-10 40-1,4-24-782,-35 254 1255,32-207-1080,4-46-287,-1 63 1,8-99-229,0-1-1,0 1 1,1 0 0,-1-1-1,1 1 1,1 0 0,2 8-1,-3-13-73,-1 0-1,1 1 0,0-1 1,-1 0-1,1 0 0,0 1 0,0-1 1,-1 0-1,1 0 0,0 0 1,-1 0-1,1 0 0,0 0 0,0 0 1,-1 0-1,1 0 0,0 0 0,0 0 1,-1-1-1,1 1 0,0 0 1,-1 0-1,1-1 0,0 1 0,-1 0 1,1-1-1,0 0 0,9-7 70,-1 0 0,0 0 0,-1-1 0,0 0 0,9-14 0,-8 12-106,18-24-96,78-103-279,-101 131 329,11-12-36,-14 18 59,0 0 0,0 0 1,-1 0-1,1 0 0,0 1 1,0-1-1,1 0 0,-1 1 1,0-1-1,0 1 0,0-1 0,0 1 1,0 0-1,0-1 0,1 1 1,1 0-1,-3 0 10,1 0 0,0 0 0,0 1 0,-1-1 0,1 1 0,0-1 0,-1 0 0,1 1 0,0-1 0,-1 1 0,1 0 0,-1-1 0,1 1 0,-1-1 1,1 1-1,-1 0 0,1-1 0,-1 1 0,1 0 0,-1 0 0,0-1 0,0 1 0,1 0 0,-1 0 0,0-1 0,0 1 0,0 0 0,0 0 0,0 0 0,1 5-24,6 21 131,5 53 1,-9-56 72,1 1 0,12 44 0,-14-64-97,0 0 0,0 0 0,0 0-1,1-1 1,0 1 0,0 0 0,0-1 0,1 0 0,-1 0 0,8 7 0,-8-9-39,-1-1 0,0 1 0,1-1 0,-1 1 1,1-1-1,0 0 0,-1 0 0,1 0 0,0 0 1,0 0-1,0-1 0,0 1 0,-1-1 1,1 0-1,0 0 0,0 0 0,0 0 0,0 0 1,0-1-1,4 0 0,2-3 25,-1 1-1,1-2 1,-1 1-1,0-1 1,0 0-1,0-1 1,-1 0 0,0 0-1,0 0 1,8-11-1,-6 6-13,0 0 0,0 0 1,-1-1-1,-1 0 0,0 0 0,-1 0 0,10-27 0,-13 29-91,0-1 0,0 1 1,-1-1-1,0 0 0,-1 0 1,0 0-1,-1 0 0,-1 1 0,1-1 1,-5-19-1,5 29 29,0 0 1,0-1-1,-1 1 1,1 0-1,0 0 0,-1 0 1,1 0-1,-1 0 1,1 0-1,-1 0 1,0 0-1,1 0 0,-1 0 1,0 0-1,0 0 1,0 0-1,1 0 1,-1 1-1,0-1 0,0 0 1,0 1-1,-1-1 1,1 0-1,0 1 1,0-1-1,0 1 0,0 0 1,0-1-1,0 1 1,-1 0-1,1 0 1,0 0-1,0 0 0,0 0 1,-1 0-1,1 0 1,0 0-1,0 1 0,0-1 1,-1 0-1,1 1 1,0-1-1,0 0 1,0 1-1,0 0 0,0-1 1,0 1-1,0 0 1,0-1-1,0 1 1,0 0-1,0 0 0,1 0 1,-2 1-1,-4 6-13,1 0-1,0 0 0,0 0 0,1 0 0,0 1 1,-5 15-1,5-8 0,0-1 1,1 1 0,-2 19-1,5-29 53,0 0 1,0 0-1,0 0 0,0 0 0,1 0 0,0 0 1,0 0-1,1 0 0,0-1 0,0 1 0,0 0 1,1-1-1,0 1 0,0-1 0,0 0 0,0 0 1,1 0-1,0-1 0,0 1 0,0-1 0,1 0 1,0 0-1,-1 0 0,1-1 0,0 0 0,1 0 1,-1 0-1,9 3 0,-3-2 52,1 0 1,0-1-1,-1-1 1,1 0-1,0-1 0,0 0 1,0 0-1,0-2 1,0 1-1,-1-1 0,1-1 1,0 0-1,0-1 1,-1 0-1,20-9 0,-15 5-67,-1 0 0,-1-1-1,0-1 1,0 0-1,0-1 1,-1-1 0,-1 0-1,0 0 1,0-1-1,17-25 1,23-52 64,-27 42-265,-21 42 156,-1 5-24,-2 13-94,-6 20-54,0-5 205,-2 34-1,7-51 7,0 1 1,0-1-1,1 1 1,0-1-1,6 22 1,-6-30 14,0 0 1,0 0-1,1 1 1,-1-1-1,1 0 1,-1 0-1,1 0 1,0-1-1,0 1 1,0 0 0,1-1-1,-1 1 1,1-1-1,-1 0 1,1 0-1,5 3 1,-5-3 0,0-1 1,0 0 0,0 0-1,0-1 1,0 1 0,1-1-1,-1 1 1,0-1 0,0 0-1,0 0 1,1-1 0,-1 1-1,0-1 1,0 1 0,0-1-1,1 0 1,4-2 0,3-3 35,0 0 1,0-1-1,-1 0 1,0 0-1,12-12 1,-8 7 9,4-3 3,0-1 1,-2-1-1,0 0 0,15-21 1,-14 16-27,-5 7-5,20-32 0,-30 43-74,0 0 0,0 0 0,0 0 0,0-1 0,-1 1 0,0-1 0,1 1 0,-2-1 0,1 1 0,0-1 0,-1 1 1,0-1-1,-1-6 0,1 10 23,0 0 1,0 1 0,0-1 0,0 1 0,-1-1-1,1 1 1,0-1 0,0 1 0,-1-1 0,1 1 0,0 0-1,-1-1 1,1 1 0,0-1 0,-1 1 0,1 0 0,0-1-1,-1 1 1,1 0 0,-1-1 0,1 1 0,-1 0-1,1-1 1,-1 1 0,1 0 0,-1 0 0,1 0 0,-1 0-1,1 0 1,-1 0 0,1-1 0,-1 1 0,0 0 0,1 0-1,-1 1 1,1-1 0,-1 0 0,1 0 0,-1 0-1,1 0 1,-1 0 0,1 1 0,-2-1 0,-1 2-24,-1-1 0,0 1 0,1 0 0,-1 0 0,-3 3 0,-6 6-12,1 1 0,0 0 0,1 1 0,0 0 1,-12 21-1,-2 2 84,18-27-32,0 1 0,1 0-1,1 0 1,-5 12 0,8-17 7,0-1-1,1 1 0,-1 0 1,1-1-1,0 1 1,1 0-1,-1 0 0,1-1 1,0 1-1,0 0 1,1 0-1,1 8 1,-1-11 4,0 1 0,0 0 0,0-1 0,1 0 0,-1 1 0,0-1 0,1 0 0,0 0 0,0 0 0,0 0 0,-1 0 0,2 0 0,-1 0 0,0-1 0,0 1 0,1-1 0,-1 1 0,0-1 0,1 0 0,-1 0 0,1 0 1,0 0-1,-1-1 0,1 1 0,0-1 0,-1 0 0,1 1 0,0-1 0,0 0 0,-1-1 0,1 1 0,0 0 0,-1-1 0,1 0 0,0 1 0,-1-1 0,1 0 0,2-2 0,1-1 22,-1 0 1,0-1-1,0 0 0,-1 0 0,0 0 0,1-1 0,-2 1 1,8-13-1,3-6 7,-11 21-78,-1-1 0,0 1 0,0-1 0,-1 1 0,1-1 0,-1 0 0,1 0-1,-1 0 1,0 0 0,-1 1 0,1-1 0,0-7 0,-8 49-366,5-25 343,-1 0 0,-1-1 0,-5 16 0,3-14 9,-5 27-1,7-18 21,2-12 43,0-1 0,0 1 1,-1 0-1,-5 12 0,-60 166 4,13-28 303,53-158-293,1 0 1,-1 1-1,1-1 0,-1 0 0,0 0 0,-5 5 1,7-7-16,-1-1 1,0 1 0,0 0 0,0 0 0,0-1 0,0 1-1,0 0 1,0-1 0,0 1 0,0-1 0,-1 0 0,1 1 0,0-1-1,0 0 1,0 0 0,-1 1 0,1-1 0,0 0 0,-2-1 0,2 1-7,0 0 1,0 0 0,0 0 0,0-1-1,0 1 1,1 0 0,-1-1 0,0 1-1,0-1 1,0 1 0,1-1 0,-1 1 0,0-1-1,0 0 1,1 1 0,-1-1 0,1 0-1,-1 1 1,1-1 0,-1 0 0,0-1-1,-7-21 66,6 14-68,-1-4-86,1 0 1,0-1 0,0 1-1,2-1 1,0-14-1,0 18 68,1 0 0,1 0 0,0 0-1,0 1 1,0-1 0,1 1-1,1-1 1,5-9 0,-3 8 34,1 1 0,0 0 0,1 1 0,0 0 0,1 0 0,0 0 0,0 1 0,13-8 0,12-6 6,42-20 1,-29 17-39,-21 11 5,0-1 0,-1-1-1,-1-2 1,0 0 0,-1-2-1,31-34 1,-25 18 43,-2-2-1,39-71 1,32-92 186,-87 177-166,-9 19-50,8-15-50,-1-1 0,0 1-1,-2-2 1,6-27 0,-37 131-907,2 6 1154,-19 168 0,40-248-158,0 13 245,1-21-288,0 0-1,0 0 1,0 0-1,0 0 1,0 1-1,0-1 1,0 0-1,0 0 1,0 0-1,0 0 1,0 0-1,0 0 1,0 0-1,0 0 1,0 0-1,0 0 1,1 0-1,-1 1 1,0-1-1,0 0 1,0 0-1,0 0 1,0 0-1,0 0 1,0 0-1,0 0 1,0 0-1,0 0 1,0 0-1,1 0 1,-1 0-1,0 0 1,0 0-1,0 0 1,0 0-1,0 0 1,0 0-1,0 0 1,0 0-1,0 0 1,0 0-1,1 0 1,-1 0-1,0 0 1,0 0-1,0 0 1,0 0-1,0 0 1,0 0-1,0 0 1,0-1-1,9-8 164,-4 0-168,0-1 0,5-12 0,7-14-60,-17 36 49,0-1-1,1 1 1,-1-1-1,0 1 1,0-1-1,1 1 0,-1 0 1,0-1-1,1 1 1,-1-1-1,1 1 1,-1 0-1,0-1 1,1 1-1,-1 0 1,1 0-1,-1-1 1,2 1-1,-2 0 4,0 0 0,1 0 1,-1 0-1,0 0 0,0 0 0,1 0 1,-1 1-1,0-1 0,1 0 0,-1 0 0,0 0 1,0 1-1,0-1 0,1 0 0,-1 0 0,0 0 1,0 1-1,0-1 0,0 0 0,1 0 1,-1 1-1,0-1 0,0 0 0,0 1 0,6 24-274,-5-19 262,3 16 34,-3-11-30,1 1-1,1 0 1,0 0 0,1-1-1,8 17 1,-12-27 37,1 0-1,-1 0 1,1 0 0,0 0 0,-1 0-1,1 0 1,0-1 0,0 1 0,0 0 0,0 0-1,-1-1 1,1 1 0,0-1 0,0 1-1,0-1 1,0 1 0,1-1 0,-1 1-1,0-1 1,0 0 0,0 0 0,0 1-1,0-1 1,0 0 0,0 0 0,1 0-1,-1 0 1,0-1 0,0 1 0,0 0 0,0 0-1,0-1 1,0 1 0,0 0 0,0-1-1,0 1 1,0-1 0,2-1 0,3-1 49,-1-1 1,1 0 0,-1 0 0,0-1-1,9-9 1,3-8 21,24-42 0,-9 14-75,38-51 124,75-116 88,-110 147-26,-34 66-325,-4 7-20,-7 11-33,-2 8 138,1 0 1,1 1 0,1 0 0,-9 38 0,8-13 114,-7 66 0,15-86-26,1 0 0,1 0 1,1 1-1,2-1 0,1 0 1,1-1-1,14 46 0,-17-65-216,1-1 1,1 1-1,5 10 0,-8-16-150,1 0 0,-1 0 1,0-1-1,0 1 0,1 0 0,-1-1 1,1 1-1,0-1 0,-1 1 0,1-1 0,0 0 1,0 0-1,0 0 0,-1 0 0,1 0 1,1 0-1,2 1 0,-4-2 33,0 0 0,0 0 0,0 0 0,0 0 0,0 0 0,0 0 0,0 0 0,0 0 0,0-1 1,0 1-1,0 0 0,-1-1 0,1 1 0,0-1 0,0 1 0,0 0 0,0-1 0,-1 0 0,1 1 0,0-1 0,0 0 0,-1 1 0,1-1 0,0-1 0,1 0-471,13-10-2335</inkml:trace>
</inkml:ink>
</file>

<file path=ppt/ink/ink3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42:23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782 203 10144,'-14'-18'4576,"28"15"-3968,-5-2 991,5 5-991,14-9-160,10 6-288,10-6-224,-1 5 32,-4-4-2143,-1 8 1151,-8-4-4192,-6 8 2880</inkml:trace>
  <inkml:trace contextRef="#ctx0" brushRef="#br0" timeOffset="1">34 21 8800,'-33'-21'4000,"38"21"-3488</inkml:trace>
</inkml:ink>
</file>

<file path=ppt/ink/ink3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42:30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81 4064,'-1'-6'615,"0"0"0,0 0 0,0 0 0,1 0 0,0 0 0,0-1 1,1 1-1,0 0 0,0 0 0,0 0 0,3-7 0,-2 23 2876,3 23-3014,22 152 869,-4-13-447,-13-121-609,23 174 519,-32-160-433,-1-42 21,4-41-3469,1 4 1334</inkml:trace>
</inkml:ink>
</file>

<file path=ppt/ink/ink3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42:31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38 278 5728,'-7'-13'691,"5"9"-456,0 1 0,0 0 0,0-1 0,1 0 0,-1 1 0,1-1 0,-1-7-1,-1-3 510,-1-1 342,1 0 0,0 0 1,1-1-1,0-24 1,2 36-991,0 0 1,1 0 0,-1 0-1,1 0 1,0 1 0,0-1-1,0 0 1,1 0 0,-1 1-1,1-1 1,0 1-1,0 0 1,0-1 0,0 1-1,0 0 1,1 0 0,0 0-1,0 0 1,-1 1 0,1-1-1,1 1 1,-1 0 0,0 0-1,6-3 1,10-2-4,-1 1-1,1 1 1,1 1 0,-1 1-1,1 0 1,-1 2 0,26 0-1,-29 1-8,-1 1 0,1 0 0,0 1 0,-1 1 0,29 9 0,-37-10-41,-1 1 1,0-1 0,1 1 0,-1 1 0,-1-1-1,1 1 1,0 0 0,-1 1 0,0-1 0,0 1 0,0 0-1,-1 0 1,0 1 0,1-1 0,-2 1 0,4 6-1,-2-1 40,0 1-1,-1-1 0,0 1 0,-1 0 0,-1 0 0,0 0 0,0 0 0,-1 0 0,-1 1 0,0-1 0,0 0 0,-1 0 0,-1 0 0,-4 17 1,1-12-36,-1-1 1,-1 1-1,0-1 1,-1 0-1,-1-1 1,0 0-1,-1 0 1,-1-1-1,-16 17 1,8-13 95,0-1-1,-35 24 1,19-15-134,34-25-15,-17 14 5,18-14 2,-1-1 0,1 0 1,0 0-1,-1 1 0,1-1 1,0 0-1,0 0 0,-1 1 1,1-1-1,0 0 0,0 1 1,0-1-1,-1 0 0,1 1 1,0-1-1,0 0 0,0 1 1,0-1-1,0 0 0,0 1 1,-1-1-1,1 1 0,0-1 1,0 0-1,0 1 0,1-1 1,-1 1-1,0-1 0,0 0 1,0 1-1,0-1 0,0 0 1,0 1-1,0-1 0,1 0 0,-1 1 1,0-1-1,0 0 0,0 1 1,1-1-1,-1 0 0,0 1 1,0-1-1,1 0 0,-1 0 1,0 1-1,1-1 0,-1 0 1,1 0-1,8 3 9,-1-1 0,1 0 1,1 0-1,-1-1 0,10 1 0,9 0 25,17 4 3,58 8-52,-85-10-23,-1 0 0,1 1 1,26 12-1,-40-15 63,0 0-1,0 1 1,0-1-1,0 1 1,-1 0-1,1 0 1,-1 0-1,1 0 1,-1 1-1,0-1 1,-1 1-1,1 0 1,0 0-1,-1 0 0,0 0 1,0 0-1,0 1 1,-1-1-1,1 1 1,-1-1-1,0 1 1,0-1-1,-1 1 1,0 0-1,1-1 1,-2 10-1,0-3 94,-1 1 0,0 0 0,-1-1 0,0 1 0,-1-1 0,0 0 0,-1 0 0,0 0 0,-9 13 0,9-16-108,0-1 0,-1 0 0,0 0 0,0-1 0,0 1 0,-1-1 0,0-1 0,-1 1 0,1-1 0,-1-1 0,0 1 0,0-1 0,0-1 0,-1 0 0,1 0 0,-1 0 0,0-1 0,0 0 0,0-1 0,0 0 0,0 0 0,0-1 0,0 0 0,0-1 0,0 0 0,0 0 0,0-1 0,0 0 0,1-1 0,-12-4 0,-20-16-2035,36 21 1437,1-1-1,-1 1 1,1-1-1,0 0 1,0 0 0,0 0-1,1-1 1,-1 1-1,-2-5 1,-1-10-2245</inkml:trace>
</inkml:ink>
</file>

<file path=ppt/ink/ink3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42:31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73 3968,'-16'-4'1285,"11"5"-768,-5 3 162,-12-1 8717,71-5-5710,88-12-2407,-10-13-808,-76 15-318,-9 5-107,-29 5 24,0 0 0,14-4 0,-23 1-145,-9 18-10405,4-11 9731,0 1 1,0-1-1,0 0 0,-3 2 1,-5 10-1620</inkml:trace>
</inkml:ink>
</file>

<file path=ppt/ink/ink3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42:32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34 5408,'-8'1'724,"-7"-2"5917,23-2-5091,0 1 0,-1 1 1,13-2-1,4-1-503,11-3-549,1 1 0,0 2 0,0 1 0,66 4 0,-85 2-1425,-4 2-2535,0 4 860</inkml:trace>
</inkml:ink>
</file>

<file path=ppt/ink/ink3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42:34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43 1568,'3'3'629,"-5"-5"-181,1 2-415,1 0-1,0 0 1,0 0 0,0 0-1,0 0 1,0 0-1,-1 0 1,1-1 0,0 1-1,0 0 1,0 0-1,0 0 1,0 0 0,0 0-1,-1 0 1,1-1-1,0 1 1,0 0 0,0 0-1,0 0 1,0 0-1,0-1 1,0 1-1,0 0 1,0 0 0,0 0-1,0 0 1,0-1-1,0 1 1,0 0 0,0 0-1,0 0 1,0 0-1,0-1 1,0 1 0,0 0-1,0 0 1,0 0-1,0 0 1,1-1 0,-1 1-1,0 0 1,0 0-1,0 0 1,0-1 71,0 1 0,1 0 0,-1 0 1,0 0-1,0-1 0,0 1 0,0 0 0,0 0 0,0 0 1,0-1-1,1 1 0,-1 0 0,0 0 0,0-1 0,0 1 1,0 0-1,0 0 0,0-1 0,0 1 0,0 0 1,0 0-1,0-1 0,-1 1 0,1 0 0,0 0 0,0-1 1,0 1-1,0 0 0,0 0 0,0 0 0,0-1 0,0 1 1,-1 0-1,1 0 0,0 0 0,0-1 0,0 1 0,-1 0 1,1 0-1,0 0 0,0 0 0,0 0 0,-1-1 1,0 1 116,1-1 0,-1 1 1,0-1-1,0 0 0,0 1 1,1 0-1,-1-1 0,0 1 1,0-1-1,0 1 0,0 0 1,-1 0-1,1 0-175,1 0 0,0 0 0,-1 0 0,1 0 0,-1 0-1,1 0 1,-1 0 0,1 0 0,0 0 0,-1 1 0,1-1 0,0 0 0,-1 0 0,1 0 0,-1 1 0,1-1-1,0 0 1,0 0 0,-1 1 0,1-1 0,0 0 0,-1 1 0,1-1 0,0 1 0,0 0 0,-1-1 15,1 0 1,0 1 0,0-1 0,0 0 0,-1 1-1,1-1 1,0 0 0,-1 1 0,1-1-1,0 0 1,-1 1 0,1-1 0,0 0 0,-1 0-1,1 1 1,-1-1 0,1 0 0,0 0-1,-1 0 1,1 0 0,-1 1 0,1-1 0,-1 0-1,1 0 1,-1 0 0,9 1 254,-1 0-101,0 0 0,0 0 0,1-1 1,12 0-1,193-30 783,-147 22-1058,-32 8-38,-17 1 31,-15-1 158,-11 4 154,-87 68-35,69-54-257,1 1 0,1 2 0,-42 43-1,48-41 78,1 1-1,2 1 0,-21 40 1,36-65-24,1 1 1,-1 0 0,1 0-1,-1-1 1,1 1 0,0 0-1,-1 0 1,1 0 0,0 0-1,0 0 1,0 0 0,0-1-1,-1 1 1,1 0 0,1 0-1,-1 0 1,0 0 0,0 0 0,0 0-1,0 0 1,1-1 0,-1 1-1,0 0 1,1 1 0,0-1 41,0 0 0,0-1 0,0 1 0,0 0 0,0-1 0,0 1 0,0 0 0,0-1 0,0 1 0,0-1 0,1 0 0,-1 1 0,0-1 0,0 0 0,2 0 0,7 1 198,-1-1 1,0-1 0,16-2-1,-21 2-349,15-2 203,1 2 0,31 0-1,-28 1-43,-14 0-85,0 1-1,-1-1 0,1 1 1,0 1-1,-1-1 0,1 2 0,11 3 1,-7 2-575,3 0-2458,-15-8 2748,-1 0 0,1 0 0,0 0 0,-1 0 0,1 0 0,-1 0 1,1 0-1,0 0 0,-1 0 0,1 0 0,0 0 0,-1 0 0,1 0 1,-1 0-1,1-1 0,-1 1 0,1 0 0,0 0 0,-1-1 0,1 1 0,-1 0 1,2-2-1,7-6-3750</inkml:trace>
</inkml:ink>
</file>

<file path=ppt/ink/ink3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42:35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50 3136,'0'-1'236,"0"0"0,0 0-1,0 0 1,-1 0 0,1 0 0,0 0 0,-1 0-1,1 0 1,0 0 0,-1 0 0,1 1 0,-1-1-1,0 0 1,1 0 0,-1 0 0,0 1 0,0-1-1,1 0 1,-1 1 0,0-1 0,0 0 0,-1 0-1,0 0 590,0 0 0,0 0 0,0 1 0,0-1 0,0 0 0,0 1 0,0 0 0,-3-1 0,18 0-187,-1-1 0,15-4 0,-7 1-491,32-3-1,-30 7-154,1 1-1,-1 0 1,0 2-1,35 7 1,-2 4-154,65 13 382,-119-26-210,0 0-1,1 0 0,-1 0 1,0 0-1,0 0 0,0 1 1,0-1-1,0 0 0,1 1 1,-1-1-1,0 1 0,0-1 0,0 1 1,0-1-1,0 1 0,-1 0 1,1 0-1,0-1 0,0 1 1,0 0-1,-1 0 0,1 0 1,0 0-1,-1 0 0,1 0 1,0 0-1,-1 0 0,0 0 0,1 0 1,-1 0-1,0 0 0,1 0 1,-1 1-1,0-1 0,0 0 1,0 0-1,0 0 0,0 0 1,0 1-1,0-1 0,0 0 0,-1 1 1,-1 4 30,0 0 0,0-1 0,0 1 0,-1-1 0,1 0 0,-1 0-1,-5 7 1,-27 31-6,-61 58-1,-8 10 36,89-92 5,0 0 0,1 1 1,1 1-1,-12 27 0,-49 131 438,67-157-268,4-13-74,0 0-1,-8 13 0,10-20-60,0 1 355,8-3-322,-4-1-97,1 0 1,-1-1-1,0 1 1,0-1-1,0 0 0,0 0 1,0 0-1,0 0 1,4-5-1,11-7 125,-5 7-136,0 0 0,1 1 1,0 1-1,0 0 0,27-6 1,76-7 29,-111 18-73,17-3 41,1 1 0,0 1 0,26 2 0,-23 0 100,-2-1-40,-24 0-106,-1 0 0,0 0 1,0 0-1,0 0 0,0 0 0,0 0 1,0 0-1,0 0 0,0 0 0,0 0 1,0 0-1,0 0 0,0 0 0,0 0 1,1 0-1,-1 0 0,0 0 0,0 0 1,0 0-1,0 0 0,0 0 0,0 0 0,0 0 1,0 0-1,0 0 0,0 0 0,0 0 1,0 0-1,0 0 0,0-1 0,1 1 1,-1 0-1,0 0 0,0 0 0,0 0 1,0 0-1,0 0 0,0 0 0,0 0 1,0 0-1,0 0 0,0 0 0,0 0 0,0 0 1,0 0-1,0-1 0,0 1 0,0 0 1,0 0-1,0 0 0,0 0 0,0 0 1,0 0-1,0 0 0,0 0 0,0 0 1,0 0-1,0 0 0,-5-4-1082,-1 2-2163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05:20.55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124 45 4480,'0'-2'203,"-1"1"0,0 0 0,1-1 0,-1 1 0,1-1 0,-1 1 0,1-1 0,0 1 0,0-1 0,-1 0 1,1 1-1,0-1 0,0 1 0,1-1 0,-1-2 0,1 2 42,0 1 1,0 0 0,0-1-1,0 1 1,0 0 0,1 0-1,-1 0 1,0-1 0,1 1-1,-1 1 1,1-1 0,1-1-1,-3 2-235,1-1-1,-1 1 1,0 0-1,1 0 0,-1 0 1,1 0-1,-1 0 1,0 0-1,1-1 1,-1 1-1,0 0 0,1 0 1,-1 0-1,1 0 1,-1 0-1,0 0 1,1 1-1,-1-1 0,0 0 1,1 0-1,-1 0 1,0 0-1,1 0 1,-1 0-1,0 1 0,1-1 1,-1 0-1,0 0 1,1 0-1,-1 1 1,0-1-1,1 1 0,7 15 205,-6-10-144,-1 1 0,1-1 0,-1 1 0,0 7 0,-3 41 410,-3-1 0,-20 102 0,-45 106 867,59-225-1206,-27 88 451,24-74 2517,15-63-2977,0 0 0,0 1 0,1-1 0,5-16 0,20-49 165,-18 55-230,68-214 433,11-25 296,-87 257-774,19-41 77,-19 44-121,0-1-1,-1 0 1,1 1-1,0-1 1,0 0-1,1 1 1,-1-1-1,0 1 0,0 0 1,1-1-1,-1 1 1,1 0-1,-1 0 1,1 0-1,0 0 1,-1 0-1,1 0 1,0 0-1,0 1 1,2-2-1,-3 3 14,0-1 0,0 1-1,1 0 1,-1-1 0,0 1 0,0 0 0,0 0 0,0 0-1,0 0 1,0-1 0,-1 1 0,1 0 0,0 1-1,0-1 1,-1 0 0,1 0 0,-1 0 0,1 0-1,0 2 1,2 2-52,5 11 36,-2-1 0,1 1 0,-2 0 0,0 0 0,5 32 0,-4-20 52,7 32 74,3-2 1,2 0-1,3-1 0,32 62 1,-52-117-31,0 1 1,1-1-1,-1 0 1,0 0-1,1 0 1,-1 0-1,1 0 1,0 0-1,2 2 1,-3-4-60,-1 0 0,0 0 0,0 0 0,1 1 0,-1-1 0,0 0 0,1 0 0,-1 0 0,0 0 0,1 0 0,-1 0 0,0 0 0,1 0 0,-1 0 0,0 0 0,1 0 0,-1 0 0,0-1 0,0 1 0,1 0 0,-1 0 0,0 0 0,1 0 0,-1-1 0,9-11 226,0-9-149,-2-1 1,0 0-1,-1 0 1,4-37-1,-6 38-77,56-269 212,-53 256-304,3-15-352,-11 48 388,1-1 0,1 1 0,-1-1 0,0 0 0,0 1 0,0-1 0,1 1 0,-1-1 0,1 1 0,-1 0 0,1-1 0,0 1 1,-1-1-1,2 0 0,-1 2 24,-1 0 1,0 0 0,1 0-1,-1 0 1,0 0 0,1 0-1,-1 0 1,1 0 0,-1 0-1,0 1 1,1-1 0,-1 0-1,0 0 1,1 0 0,-1 0-1,0 1 1,1-1 0,-1 0-1,0 0 1,1 1 0,-1-1-1,0 0 1,0 1 0,0-1-1,1 0 1,-1 1 0,0-1-1,0 0 1,0 1-1,0-1 1,1 1 0,3 8-87,-1-1 1,6 18-1,27 179 93,-25-127 218,31 131 248,-3-38 97,-39-171-602,0 0 1,0 0-1,0 0 1,0 0-1,0 0 1,0 0-1,0 0 1,0-1-1,0 1 1,0 0 0,0 0-1,0 0 1,0 0-1,1 0 1,-1 0-1,0 0 1,0-1-1,0 1 1,0 0-1,0 0 1,0 0-1,0 0 1,0 0 0,0 0-1,0 0 1,0 0-1,0 0 1,1 0-1,-1 0 1,0 0-1,0-1 1,0 1-1,0 0 1,0 0-1,0 0 1,0 0-1,0 0 1,1 0 0,-1 0-1,0 0 1,0 0-1,0 0 1,0 0-1,0 0 1,0 0-1,0 0 1,1 0-1,-1 0 1,0 0-1,0 0 1,0 0-1,0 1 1,0-1 0,0 0-1,0 0 1,0 0-1,1 0 1,-1 0-1,0 0 1,0 0-1,0 0 1,0 0-1,0 0 1,0 0-1,0 1 1,0-1 0,0 0-1,0 0 1,0 0-1,6-13-4720,-3 8 2859,0 0-780</inkml:trace>
</inkml:ink>
</file>

<file path=ppt/ink/ink3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42:36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 8224,'-5'-2'2537,"6"5"-883,8 12-400,-1 21-345,-1 0 1,-2 0 0,0 55-1,8 54-270,-3-88-122,-10-57-557,0 0-1,0 0 1,0 0-1,0 1 0,0-1 1,0 0-1,0 0 1,0 1-1,0-1 0,0 0 1,0 0-1,0 0 1,1 1-1,-1-1 0,0 0 1,0 0-1,0 0 1,0 1-1,0-1 0,0 0 1,0 0-1,1 0 0,-1 0 1,0 1-1,0-1 1,0 0-1,0 0 0,1 0 1,-1 0-1,0 0 1,0 1-1,0-1 0,1 0 1,-1 0-1,0 0 1,0 0-1,0 0 0,1 0 1,-1 0-1,0 0 1,0 0-1,0 0 0,1 0 1,-1 0-1,0 0 1,0 0-1,1 0 0,-1 0 1,0 0-1,0 0 1,0 0-1,1-1 0,-1 1 1,0 0-1,0 0 0,1 0 1,4-1-1421</inkml:trace>
</inkml:ink>
</file>

<file path=ppt/ink/ink3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42:36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68 6400,'-2'-5'620,"0"-1"1,0 1-1,1-1 1,0 0-1,-1-9 1,2 14-516,0 0 1,0 0-1,0 1 0,0-1 1,0 0-1,0 0 1,0 0-1,1 0 0,-1 0 1,0 0-1,0 0 0,1 0 1,-1 1-1,1-1 1,-1 0-1,1 0 0,-1 0 1,1 1-1,-1-1 0,1 0 1,0 1-1,-1-1 1,1 0-1,0 1 0,0-1 1,-1 1-1,1-1 0,0 1 1,0 0-1,0-1 1,0 1-1,-1 0 0,1-1 1,0 1-1,0 0 0,0 0 1,0 0-1,0 0 1,0 0-1,0 0 0,0 0 1,0 0-1,0 0 0,0 0 1,1 1-1,3 0 20,0 1 0,1 0 0,-1 0-1,0 0 1,0 1 0,0 0 0,-1 0 0,1 0-1,0 0 1,-1 1 0,0 0 0,0 0 0,0 0-1,3 5 1,8 10 479,23 38-1,-36-53-498,11 17 384,0 1 1,-2 1-1,-1-1 1,12 40-1,-20-54-331,0 0 0,0 0 0,-1 0 0,0 0 0,0 1 0,-1-1 0,0 0 0,0 1 0,-1-1 0,0 0 0,-1 0 0,0 0 0,0 0 0,-1 0 0,0 0 0,0-1 0,-8 14 0,10-18-123,-1-1 0,0 1 0,0 0-1,0 0 1,-1-1 0,1 1 0,-1-1 0,1 0 0,-1 1 0,0-1 0,0 0 0,0-1 0,0 1 0,0-1 0,0 1 0,-1-1 0,-4 1 0,4-1-118,0-1 0,1 0 1,-1 0-1,0 0 0,0 0 1,0-1-1,1 1 0,-1-1 0,-6-2 1,7 1-383,0 1-1,1 0 1,-1-1 0,1 1 0,-1-1 0,1 0 0,0 0 0,-5-4 0,-5-9-3386,1 5 1249</inkml:trace>
</inkml:ink>
</file>

<file path=ppt/ink/ink3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42:38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75 3136,'0'-4'6357,"14"8"-1504,19 14-2688,-20-13-1770,0 0 0,0 0-1,17 3 1,-23-7-313,-1 0-1,1-1 1,0 1-1,-1-1 1,1-1 0,-1 1-1,1-1 1,-1 0-1,7-3 1,-6 2 8,0 0 0,-1 0 0,1-1 1,-1 0-1,0-1 0,0 0 0,0 0 0,8-7 0,-12 10-91,-1 0-1,0-1 0,0 1 1,0 0-1,0 0 0,0-1 1,0 1-1,0 0 0,-1-1 1,1 1-1,0-1 0,-1 1 1,1-1-1,-1 1 0,0-1 1,1 1-1,-1-1 0,0 0 1,0 1-1,0-1 0,0 1 1,0-1-1,0 0 0,-1 1 1,1-1-1,0 1 0,-1-1 1,1 1-1,-1-1 0,0 1 1,1-1-1,-1 1 0,0-1 1,0 1-1,0 0 0,0 0 1,0-1-1,0 1 0,0 0 1,-1 0-1,-1-1 0,0 0-59,0 0-1,0 0 0,0 0 1,0 1-1,-1-1 1,1 1-1,-1 0 0,1 0 1,-1 0-1,1 0 0,-1 1 1,0-1-1,1 1 0,-8 0 1,-1 1-95,0 0 0,-23 6 0,10-1 172,-1 2 0,-27 11 0,50-17 36,-1 0-1,0 0 0,0 0 0,1 0 0,-1 0 0,1 1 0,0 0 0,-1 0 0,1 0 0,1 0 0,-1 0 0,0 0 0,1 1 0,0-1 0,-4 7 0,5-5 30,-1 0-1,1 0 0,0 0 1,0 0-1,0 0 0,1 0 1,0 0-1,0 1 0,0-1 1,0 0-1,1 0 0,2 7 1,1 3 174,1 1 0,0-1 1,1 0-1,13 22 0,39 52 911,-49-76-844,22 21 0,-28-31-264,-1-1 1,1 1-1,0-1 0,0 0 1,0 0-1,0 0 1,0 0-1,0 0 1,0 0-1,1-1 0,-1 0 1,1 0-1,6 2 1,-7-3-47,0 0 0,0-1 0,-1 1 0,1-1 0,0 1 1,0-1-1,-1 0 0,1 0 0,0 0 0,-1 0 1,1 0-1,-1-1 0,1 1 0,-1-1 0,0 0 0,0 0 1,1 0-1,-1 0 0,1-2 0,3-4-1089,0-1 0,-1 1 1,0-1-1,4-11 0,-5 10-2411,2-1 0,6-10 0,6 0-976</inkml:trace>
</inkml:ink>
</file>

<file path=ppt/ink/ink3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42:38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94 5728,'-17'-16'5173,"30"5"377,6-6-4316,-8 9-875,0 0-1,1 1 1,0 0 0,13-5 0,-22 11-350,0-1-1,0 1 1,0 0 0,0 0 0,-1 1 0,1-1 0,0 1 0,0-1 0,0 1 0,0 0 0,0 0 0,0 0 0,0 1 0,0-1 0,0 1 0,0 0 0,0-1 0,0 1 0,0 0 0,0 1 0,-1-1 0,1 0 0,0 1-1,-1 0 1,5 3 0,-5-2 0,0-1 0,0 1 0,0 0 0,-1 0 0,1 0-1,-1 0 1,0 0 0,0 0 0,0 0 0,0 0 0,0 1 0,-1-1-1,1 0 1,-1 1 0,0-1 0,0 0 0,0 1 0,0-1-1,-2 5 1,0 4 51,-1 1 0,-1-1 0,-9 22-1,-5 2 327,13-26-261,-1 0 1,1 1 0,1-1-1,-4 13 1,8-21-70,0-1 1,-1 1-1,1-1 1,0 1 0,0-1-1,0 1 1,0-1-1,0 1 1,0-1-1,0 1 1,1 0 0,-1-1-1,0 1 1,1-1-1,-1 0 1,1 1 0,0-1-1,1 3 1,0-2 22,-1-1 1,1 0-1,-1 1 0,1-1 1,0 0-1,-1 0 1,1 0-1,0 0 1,0 0-1,0 0 1,0-1-1,0 1 0,0 0 1,3-1-1,6 2 105,-1-1 1,0-1-1,0 0 0,0 0 0,11-3 0,53-11 13,-51 10-229,20-8 54,-6 2-923,-13 6-2615,-9 4 430,-14 0 2652,0 0 1,0 1 0,0-1 0,0 0 0,0 1 0,-1-1 0,1 1-1,0-1 1,0 1 0,-1 0 0,1-1 0,0 1 0,-1 0-1,2 0 1,4 11-3737</inkml:trace>
</inkml:ink>
</file>

<file path=ppt/ink/ink3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42:40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121 106 2560,'-7'0'1249,"0"-1"1,0 0-1,-11-3 0,11 2-283,6 2-783,0-1-1,-1 1 0,1-1 1,0 1-1,0 0 0,-1 0 1,1 0-1,0 0 0,-1 0 1,1 0-1,0 0 0,-1 0 1,1 0-1,-2 1 0,-1 0 438,-1-1-1,1 1 1,-1-1-1,1 0 1,-1 0-1,-8-1 1,-1 0 318,15 2-939,-1-1 1,1 0-1,0 0 1,-1 0-1,1 0 0,-1 0 1,1 1-1,0-1 1,-1 0-1,1 0 1,-1 1-1,1-1 0,-1 1 1,1-1-1,-1 0 1,1 1-1,0 0 1,2 1 20,13 5 70,1-1-1,1-1 0,-1-1 0,1 0 0,-1-2 0,25 2 0,-8-1 2,8 0 36,0-1-1,0-2 0,54-8 1,-48 3-25,394-37 1290,47-1-683,-13 9 230,-221 21-27,-175 14-1093,-91-1-1590,1 0 464</inkml:trace>
</inkml:ink>
</file>

<file path=ppt/ink/ink3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42:41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51 2144,'0'-1'75,"0"1"0,-1-1 0,1 1 0,0-1 0,-1 0 0,1 1 1,0-1-1,0 0 0,0 0 0,0 1 0,0-1 0,0 0 0,0 1 0,0-1 0,0 0 0,0 0 0,0 1 0,0-1 1,0 0-1,1 1 0,-1-1 0,0 0 0,0 1 0,1-1 0,0 0 0,12-21 3331,-8 15-1415,2 4 3897,-7 21-4775,-1-2-760,30 160 2329,-11-83-2030,-16-82-620,12 76 539,31 100-1,-43-178-352,0 0-2089,-1-14-1788,-1-4 1697</inkml:trace>
</inkml:ink>
</file>

<file path=ppt/ink/ink3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42:41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14 235 6048,'-12'-15'1952,"12"15"-1927,0 0 0,0 0 0,0 0 0,0-1-1,0 1 1,-1 0 0,1 0 0,0 0 0,0-1 0,0 1 0,0 0 0,0 0 0,0 0 0,0-1 0,0 1 0,0 0 0,-1 0 0,1 0 0,0-1 0,0 1 0,0 0 0,0 0 0,0 0-1,0-1 1,1 1 0,-1 0 0,0 0 0,0-1 0,0 1 0,0 0 0,2-9 179,-2 6 3,1 0 1,-1 1-1,1-1 1,0 1 0,0-1-1,0 1 1,0-1-1,0 1 1,0-1 0,1 1-1,-1 0 1,1 0-1,0 0 1,-1 0 0,5-3-1,1-1 327,17-16 502,1 2 0,1 1 0,30-17-1,-38 26-830,1 1-1,1 0 0,-1 2 1,1 0-1,0 1 0,22-3 1,-33 8-178,1 0 0,-1 0 0,0 1 1,0 0-1,0 0 0,1 1 0,-1 1 1,0 0-1,0 0 0,0 0 0,-1 1 1,1 0-1,-1 1 0,1 0 0,-1 1 1,11 7-1,-14-8 6,1 0 1,-1 1-1,1 0 0,-1 0 1,-1 1-1,1-1 0,-1 1 1,7 12-1,-9-14 1,0 1 0,-1-1 1,1 1-1,-1 0 0,0 0 0,0 0 0,-1 0 0,1 0 1,-1 0-1,0 0 0,0 0 0,-1 0 0,-1 9 0,0-8-8,0 0-1,1-1 1,-2 1 0,1 0-1,-1-1 1,0 1-1,0-1 1,0 0-1,-1 0 1,1 0-1,-1-1 1,-1 1-1,1-1 1,0 0 0,-1 0-1,0-1 1,0 1-1,-6 2 1,-9 2 108,1-2-1,-1 0 1,-29 4 0,-1 0-339,50-10 206,0 0 0,0 1 0,0-1 0,0 0 0,0 0 0,-1 0 0,1 0 0,0 0 0,0 0 0,0 0 0,0 0 0,0 0-1,0 0 1,-1 0 0,1 0 0,0 0 0,0 1 0,0-1 0,0 0 0,0 0 0,0 0 0,0 0 0,0 0 0,-1 0 0,1 1 0,0-1-1,0 0 1,0 0 0,0 0 0,0 0 0,0 1 0,0-1 0,0 0 0,0 0 0,0 0 0,0 0 0,0 0 0,0 1 0,0-1 0,0 0-1,0 0 1,0 0 0,0 0 0,0 0 0,1 1 0,-1-1 0,0 0 0,0 0 0,0 0 0,0 0 0,0 0 0,0 0 0,0 1 0,0-1 0,1 0-1,-1 0 1,0 0 0,0 0 0,0 0 0,0 0 0,0 0 0,0 0 0,1 0 0,-1 0 0,0 0 0,0 0 0,13 8 149,-11-6-117,15 10 239,-2 0 1,0 2 0,0-1-1,-1 2 1,-1 0 0,-1 1-1,14 20 1,-9-5 52,25 62 1,-16-33-166,23 58-721,-40-95-1940,-1-36-6917,-3-3 5109</inkml:trace>
</inkml:ink>
</file>

<file path=ppt/ink/ink3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42:48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0 2496,'4'5'755,"-8"-7"-429,4 2-282,-1 0 1,1 0-1,0-1 1,0 1 0,0 0-1,-1 0 1,1 0 0,0-1-1,0 1 1,-1 0-1,1 0 1,0 0 0,-1 0-1,1 0 1,0 0 0,0 0-1,-1 0 1,1 0-1,0 0 1,-1 0 0,1 0-1,0 0 1,0 0-1,-1 0 1,1 0 0,0 0-1,-1 0 1,1 0 0,0 0-1,-1 0 1,1 4 247,0-3-191,1-1 1,-1 0-1,0 1 1,0-1-1,0 1 1,0-1 0,0 0-1,0 1 1,0-1-1,0 1 1,0-1-1,0 0 1,0 1 0,0-1-1,0 1 1,-1-1-1,1 0 1,0 1-1,0-1 1,0 0 0,0 1-1,-1-1 1,1 0-1,0 1 1,0-1-1,-1 0 1,1 1 0,0-1-1,-1 0 1,1 0-1,0 1 1,-1-1-1,1 0 1,0 0 0,-1 0-1,1 0 1,0 1-1,-1-1 1,1 0-1,-1 0 1,1 0 0,0 0-1,-1 0 1,1 0-1,-1 0 1,1 0-1,0 0 1,-1 0 0,1 0-1,-1 0 1,0 0 83,0 0-1,0 0 1,0 0 0,0 0 0,0 1 0,1-1 0,-1 0-1,0 1 1,0-1 0,0 1 0,0-1 0,1 1 0,-2 0 0,2-1-135,-1 0 0,1 0-1,0 1 1,0-1 0,-1 0 0,1 0 0,0 1 0,0-1 0,0 0 0,-1 0 0,1 1 0,0-1 0,0 0 0,0 0 0,0 1 0,0-1 0,0 0 0,0 1 0,0-1 0,-1 0 0,1 1 0,0-1 0,0 0 0,0 1 0,0-1 0,1 0 0,-1 0 0,0 1 0,0-1 0,0 0 0,0 1-1,0-1 1,0 0 0,0 0 0,1 1 0,-1-1 0,0 0 0,0 0 0,1 1 0,0 0 516,-1-9 1257,23 11-196,26-1-778,-31-1-675,1 0 1,-1-1-1,25-4 1,0-4 27,-24 3-137,0 2 0,0 0 0,0 1 1,36 1-1,-54 1-51,1 0 18,0 1-1,1-1 0,-1 0 0,0 1 1,0-1-1,0 1 0,0 0 0,0-1 0,0 1 1,0 0-1,3 2 0,-4-2 145,-5-2-1413,0 1 0,0-1 0,0 0 1,0 0-1,0 0 0,-4-2 0,7 3 1031,-5-1-1852</inkml:trace>
</inkml:ink>
</file>

<file path=ppt/ink/ink3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42:49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62 6880,'-10'-4'11194,"12"4"-10303,22-1 375,0-2 0,38-9 1,6 0-661,45-2-323,-87 6-270,-23 7-104,0-1 0,0 1 0,1 0 0,-1 0 0,0 0 0,5 0 0,-7 3 68</inkml:trace>
</inkml:ink>
</file>

<file path=ppt/ink/ink3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42:50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18 157 2720,'-11'-9'7557,"4"-2"-3610,14 0-2774,-5 0-766,-2 10-355,0-1 0,0 0 0,0 0 1,1 0-1,-1 0 0,1 0 0,0 0 0,-1 0 0,1 1 0,0-1 0,0 0 0,0 1 1,0-1-1,1 0 0,-1 1 0,0-1 0,1 1 0,2-2 0,7-6-4,1 0 0,-1 2 0,2 0 0,-1 0 0,1 1 0,0 0 0,25-6 0,-19 5 127,-15 5-107,0 0 1,0 1-1,1 0 1,7-2-1,-4 2-22,1 1-1,-1-1 0,0 1 0,1 1 0,12 2 1,-17-2 11,0 0 1,1 1-1,-1-1 1,0 1-1,0 0 1,0 0-1,0 1 1,-1-1-1,1 1 1,0 0-1,-1 0 1,4 4-1,-4-4-15,0 1 0,-1 0 0,1 0-1,-1 0 1,0 0 0,0 0 0,0 0 0,-1 0 0,0 1-1,1-1 1,-1 0 0,-1 1 0,1-1 0,-1 1-1,0-1 1,0 1 0,0-1 0,0 1 0,-2 5 0,-2 9 232,-1 0 1,-1 0 0,-11 22 0,8-18-104,-42 110 367,40-108-345,-25 41 0,30-56-77,3-4-60,-1 0 0,0 0 0,0 0 0,-1-1 0,-10 11 0,13-14-28,-1 0 0,0 0 0,0-1 0,0 1 0,0 0 0,0-1 0,0 0 0,0 0 0,-1 0 1,1 0-1,0-1 0,-1 1 0,1-1 0,-6 1 0,85-25 1503,-41 17-1315,1 2 1,64-1 0,-90 6-151,-1 1-1,1 0 1,-1 0 0,0 1-1,1 0 1,-1 1 0,0 0-1,-1 1 1,1 0-1,-1 0 1,13 9 0,-10-6-44,-1 1 1,-1 0 0,1 1 0,-1 0-1,-1 0 1,0 1 0,0 1 0,7 11-1,-11-16-992,-8-22-10278,4-1 7531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05:24.08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92 765 6656,'-13'-6'2242,"13"6"-2119,-1 0 0,0-1 0,1 1 0,-1-1 0,0 1 0,0 0 0,1 0 0,-1-1-1,0 1 1,0 0 0,1 0 0,-1 0 0,0 0 0,0 0 0,1 0 0,-1 0 0,0 0 0,0 0-1,0 0 1,1 0 0,-1 0 0,0 1 0,1-1 0,-1 0 0,0 1 0,0-1 0,1 0 0,-1 1-1,0-1 1,1 1 0,-1-1 0,1 1 0,-1 0 0,-5 3 123,1 0 0,1 0 0,-1 1 0,1 0 0,0 0 0,0 0 0,-6 10 1,8-12-204,0 1 0,1-1 0,-1 0 1,1 1-1,0-1 0,0 1 1,0-1-1,1 1 0,-1 0 0,1-1 1,0 1-1,0-1 0,0 1 1,0 0-1,1 4 0,2 1 125,0 0 0,1 0-1,0 0 1,0 0 0,1-1-1,0 1 1,0-1 0,7 8 0,-9-12-80,1 0 1,-1-1-1,1 1 1,-1-1-1,1 0 1,0 0 0,0 0-1,0-1 1,1 1-1,-1-1 1,1 0 0,-1 0-1,1 0 1,0-1-1,-1 0 1,1 0 0,9 1-1,-11-2-18,0 0 0,0-1 1,1 1-1,-1-1 0,0 0 0,0 0 0,0 0 0,0 0 1,0-1-1,-1 1 0,1-1 0,0 1 0,-1-1 0,1 0 1,-1 0-1,1 0 0,-1 0 0,0-1 0,3-3 0,-3 3-15,0-1-1,0 1 0,0 0 1,0-1-1,-1 1 0,1-1 0,-1 1 1,0-1-1,0 0 0,0 0 1,-1 1-1,1-1 0,-1 0 0,0 0 1,-1-6-1,0 2-71,0 0 0,-1 1 0,0-1 1,0 1-1,-4-8 0,4 12-26,1-1 0,-1 1 1,0 1-1,0-1 0,-1 0 1,1 0-1,-1 1 0,1-1 1,-1 1-1,0 0 0,0 0 1,0 0-1,-5-2 0,3 1-14,-3-1 12,0 0 0,-16-5 0,24 9 44,-1 0 1,1 0-1,-1 0 0,1 0 0,0 0 0,-1 0 0,1 0 0,-1 0 0,1-1 1,0 1-1,-1 0 0,1 0 0,0 0 0,-1-1 0,1 1 0,0 0 0,-1 0 0,1-1 1,0 1-1,0 0 0,-1-1 0,4-3-74,-2 3 100,1-1-31,1 0 0,0 0 0,1 0-1,-1 0 1,0 1 0,0-1 0,1 1 0,6-2 0,15-6 13,172-68 764,7 17-65,-202 60-702,20-7 126,0 2 0,0 0-1,43-3 1,-62 8-123,-1 0 0,1 0 0,-1 1 0,1-1 0,-1 1 0,1-1 0,-1 1 0,1 0 0,-1 0 1,1 0-1,-1 0 0,0 0 0,1 1 0,-1-1 0,0 1 0,0-1 0,3 4 0,-3-2-5,1 0 1,-1 1-1,0-1 0,0 1 0,0-1 1,-1 1-1,1 0 0,-1-1 1,0 1-1,1 7 0,0-2 11,-1 0 0,-1 0 0,0 0 0,0 0 0,-1 0 1,0 0-1,0 0 0,-1 0 0,-5 13 0,-20 39 167,24-54-172,-1 0 1,0-1-1,-1 0 1,1 0-1,-1 0 1,-8 8 0,4-9 594,12-10-451,17-16-59,101-96 67,-92 88-346,-22 22 141,-1 0 1,2 0-1,-1 0 0,1 1 0,0 0 0,0 0 0,16-7 1,-23 12 40,0 1 0,-1 0-1,1 0 1,0-1 0,0 1 0,0 0 0,0 0 0,0 0 0,0 0 0,0 0 0,0 0 0,-1 0 0,1 0 0,0 0 0,0 1 0,0-1 0,0 0 0,0 0 0,-1 1-1,1-1 1,0 1 0,1 0 0,0 0-5,-1 1 0,0-1 0,1 1-1,-1-1 1,0 1 0,0 0 0,0-1 0,0 1-1,0 0 1,0 2 0,1 2-10,0 0 0,0 1 0,-1-1 0,0 1-1,0 9 1,-2 5 118,-7 35-1,3-23 9,4-20 264,4-20 0,5-16-211,1 6-144,52-99-41,-50 99-50,1 0 0,0 1 0,1 0 0,20-19 0,-30 32 54,0 1 0,-1 0 0,1 0 1,0-1-1,0 2 0,1-1 0,-1 0 0,0 1 1,0-1-1,1 1 0,-1 0 0,1 0 1,-1 0-1,1 1 0,7-1 0,-8 1-2,0 1-1,0-1 0,0 1 1,0 0-1,0 0 0,0 0 1,-1 0-1,1 0 0,0 1 1,-1-1-1,1 1 1,-1 0-1,1 0 0,-1 0 1,0 0-1,0 0 0,1 0 1,-2 1-1,4 3 0,25 41-65,-18-26 65,26 31-1,-23-34 51,1-1 0,0 0 1,33 23-1,-41-34-13,1 0 1,0-1-1,0-1 0,1 1 0,0-2 0,-1 1 1,1-1-1,0-1 0,1 0 0,16 2 0,-20-4 21,1 1-1,-1-1 0,1-1 1,-1 0-1,1 0 1,-1 0-1,1-1 0,-1 0 1,0-1-1,9-3 0,-12 4-31,1-1-1,-1 0 1,1 0-1,-1 0 0,0-1 1,0 1-1,0-1 1,-1 0-1,1 0 0,-1 0 1,0-1-1,0 1 0,0-1 1,-1 1-1,3-8 1,-1 3 4,-1 0 1,-1 0-1,0-1 1,0 1-1,0-20 1,-1 25-49,-2-1 1,1 0 0,0 1 0,-1-1 0,0 0 0,0 1 0,0-1 0,-1 1 0,0-1 0,1 1-1,-2 0 1,1 0 0,0 0 0,-1 0 0,-3-4 0,6 8 22,0-1 1,-1 1-1,1-1 1,0 1-1,-1-1 1,1 1-1,-1-1 0,1 1 1,-1 0-1,1-1 1,-1 1-1,1 0 1,-1-1-1,1 1 1,-1 0-1,0 0 0,1-1 1,-1 1-1,1 0 1,-1 0-1,0 0 1,1 0-1,-1 0 0,0 0 1,1 0-1,-1 0 1,1 0-1,-1 0 1,0 0-1,1 1 1,-1-1-1,0 0 0,1 0 1,-1 0-1,1 1 1,-1-1-1,1 0 1,-1 1-1,1-1 0,-1 1 1,1-1-1,-1 1 1,1-1-1,0 0 1,-1 1-1,1-1 1,-1 2-1,-2 3-72,0-1 0,1 1 0,-1 0 0,-1 8 0,2-9 88,-2 7 14,1 1-1,0-1 1,0 0 0,1 1 0,1 0 0,0-1 0,0 1 0,1 0 0,1 0 0,0-1 0,0 1 0,1-1 0,1 1-1,0-1 1,1 0 0,0 0 0,0 0 0,1 0 0,1-1 0,0 0 0,7 10 0,-11-16 8,1-1 1,-1 0 0,1 0-1,0 0 1,0 0-1,0-1 1,0 1 0,1-1-1,-1 0 1,5 3 0,-5-4 25,-1 0 0,1 0 0,0 0 0,-1-1 0,1 1 0,0-1 0,-1 0 0,1 1 0,0-1 0,-1-1 0,1 1 0,0 0 0,-1-1 0,1 1 0,0-1 0,2-1 0,23-9 166,42-26 0,-3 2-174,93-29-80,-154 62-13,0 0 1,0 0-1,0 1 0,0 0 1,0 1-1,8-1 0,-12 1 46,0 0-1,-1 0 0,1 0 1,0 1-1,-1-1 0,1 0 1,0 1-1,0 0 0,-1-1 1,1 1-1,-1 0 1,1 0-1,-1-1 0,1 1 1,-1 0-1,1 1 0,-1-1 1,0 0-1,0 0 0,0 0 1,1 1-1,-1-1 0,0 1 1,-1-1-1,1 1 0,1 2 1,-1-1 21,0-1 0,-1 0 0,1 0 1,-1 0-1,1 0 0,-1 1 1,0-1-1,0 0 0,0 0 0,0 1 1,-1-1-1,1 0 0,-1 0 0,1 0 1,-2 3-1,0 0 4,-1 0 0,0 0 0,0-1 0,-6 7 0,7-8 18,-1 0 0,0 1 1,1-1-1,0 0 0,0 1 0,0 0 0,0-1 0,1 1 0,-2 4 0,3 0 321,9-10-202,-7 1-156,11-4 33,-1-1 1,15-9-1,1-1 16,-16 10-51,10-6-129,1 1 0,23-7 0,-44 17 117,0 0 1,-1 1-1,1-1 0,-1 1 0,1 0 0,0-1 0,-1 1 0,1 0 0,0 0 0,-1 0 0,1 0 1,0 1-1,-1-1 0,1 0 0,-1 1 0,1-1 0,0 1 0,-1-1 0,1 1 0,-1 0 0,1 0 1,-1 0-1,0 0 0,1 0 0,-1 0 0,0 0 0,0 0 0,1 0 0,-1 0 0,0 1 1,0-1-1,1 3 0,1 4 7,0-1 0,0 1 0,0 0 0,-1 0 0,1 12 0,1 1 139,-3-18-129,0 0 1,0-1-1,0 1 0,0-1 0,1 1 0,-1-1 0,1 1 0,-1-1 1,4 4-1,-4-5 10,0 0 0,0 0 0,0 0 0,0-1 0,0 1 0,0 0 0,1 0 0,-1-1 0,0 1 0,0 0 0,1-1 0,-1 1 0,0-1 0,1 0 0,-1 1 0,0-1 0,1 0 1,-1 0-1,1 0 0,1 0 0,9-3 75,0-1 0,-1 0 0,1-1 0,14-8 1,6-3 6,-8 6-52,0-1 0,-1-1 0,-1-1 0,0-1 0,23-20 0,-31 22-59,-1-1 0,0 0-1,-1-1 1,16-24 0,-12 9-64,23-52 1,6-36 21,-13 22-45,-3-2 0,27-174 1,-55 267 11,0-1 1,0 0-1,-1 1 1,0-1 0,0 0-1,0 1 1,-1-1-1,1 0 1,-3-6 0,3 11 61,0 0 1,-1 1-1,1-1 1,-1 0-1,1 0 1,0 1-1,-1-1 1,1 0-1,0 1 1,0-1-1,-1 0 1,1 1-1,0-1 1,0 0-1,-1 1 1,1-1-1,0 0 1,0 1-1,0-1 1,0 1-1,-1-1 1,1 0-1,0 1 1,0-1-1,0 2 1,-8 19-30,-4 16 40,-8 22 233,-18 86 0,17-21-32,-6 169-1,26-254-94,4 44-1,-1-64-23,1 0-1,1-1 1,1 1-1,9 24 0,-13-41-21,0 0-1,0 0 1,0 0-1,0 0 1,0-1-1,0 1 1,0 0-1,0-1 1,1 1-1,-1-1 0,1 1 1,-1-1-1,1 0 1,0 1-1,-1-1 1,1 0-1,0 0 1,0 0-1,0-1 1,-1 1-1,4 1 1,-2-2-1,-1 0 0,0 0 0,1 0 0,-1 0 1,0 0-1,1-1 0,-1 1 0,0-1 0,1 1 0,-1-1 1,0 0-1,0 0 0,1 0 0,-1 0 0,0 0 1,0-1-1,0 1 0,0-1 0,1-1 0,14-13-37,-1 0 0,-1-1 0,0 0 0,22-37 0,-24 37-70,-11 14 17,1 0-1,0 0 1,-1 0 0,0-1 0,1 0 0,-2 1-1,1-1 1,0 0 0,2-7 0,-10 28-203,4 3 259,3 34 0,0-16 76,0-33-53,0 0 1,0 0-1,0 0 0,0 0 0,1 0 1,0 0-1,0 0 0,4 7 1,-3-6 24,-3-6-36,1 1 0,-1-1-1,0 1 1,1-1 0,-1 1 0,1-1 0,-1 1-1,1-1 1,-1 1 0,1-1 0,-1 0 0,1 1-1,0-1 1,-1 0 0,1 1 0,-1-1 0,1 0 0,0 0-1,-1 0 1,1 1 0,0-1 0,-1 0 0,1 0-1,0 0 1,0 0 0,-1 0 0,1 0 0,0-1-1,-1 1 1,1 0 0,1-1 0,21-9 219,-23 10-222,10-6 94,0-1 0,-1 0-1,0 0 1,12-13 0,30-39 13,-14 15-282,-31 35 78,1 1-267,-6 34-293,-1-16 648,0 1 1,1-1 0,1 1 0,-1-1-1,6 16 1,-5-21 35,0 0-1,0 1 1,1-1-1,0 0 1,0 0 0,0 0-1,1-1 1,-1 1-1,1-1 1,0 0-1,9 7 1,-10-9-8,0-1 0,-1 0 0,1 1 0,0-1 0,0 0 0,1-1 0,-1 1 0,0-1 1,0 1-1,0-1 0,0 0 0,0 0 0,1 0 0,-1-1 0,0 1 0,0-1 0,6-1 0,6-3 35,-1 0 0,18-8 0,152-78 25,-181 89-117,1 1 0,-1-1 0,0 1 1,1 0-1,0 0 0,-1 1 0,1-1 0,-1 1 0,1-1 1,0 1-1,3 1 0,-6-1 30,0 0 0,0 0 0,0 1 0,0-1 0,0 0 0,-1 0 0,1 1 0,0-1 0,0 1 1,0-1-1,-1 1 0,1-1 0,0 1 0,0 0 0,-1-1 0,1 1 0,-1 0 0,2 1 0,-2-1 16,1 0 1,-1 0-1,1 1 0,-1-1 0,0 1 0,0-1 1,1 0-1,-1 1 0,0-1 0,0 1 0,0-1 1,-1 1-1,1-1 0,0 0 0,-1 3 1,-1 4 51,0 1 0,1 0 0,0 16 0,1-25-59,0 0 0,1 0 1,-1 0-1,0 0 1,1 1-1,-1-1 1,0 0-1,1 0 1,-1 0-1,0 0 0,1 0 1,-1 0-1,1 0 1,-1 0-1,0 0 1,1 0-1,-1 0 0,0 0 1,1 0-1,-1 0 1,0-1-1,1 1 1,-1 0-1,0 0 0,1 0 1,-1 0-1,0-1 1,1 1-1,-1-1 1,15-7 127,36-37-221,-35 29 107,31-23-1,-46 39-34,0-1 1,0 0-1,0 0 1,0 1-1,0-1 1,0 1-1,0-1 1,0 1-1,0-1 0,0 1 1,0-1-1,1 1 1,-1 0-1,0 0 1,0 0-1,0 0 1,1 0-1,-1 0 0,0 0 1,0 0-1,1 0 1,-1 1-1,0-1 1,0 0-1,0 1 1,0-1-1,0 1 1,1-1-1,-1 1 0,0 0 1,0-1-1,0 1 1,-1 0-1,1 0 1,1 1-1,0 0 20,-1 0-1,1 0 1,-1 0 0,0 1-1,0-1 1,0 0-1,0 1 1,-1-1-1,1 1 1,0-1 0,-1 1-1,0-1 1,0 1-1,0 0 1,0-1 0,0 4-1,-3 9 72,2-11-37,0-1-1,0 1 1,1-1 0,-1 1-1,1 0 1,0-1 0,0 6-1,1-8 115,6-6-80,128-44-74,-127 47-33,1 0 1,-1 0 0,1 1-1,0 1 1,-1 0 0,1 0 0,0 0-1,-1 1 1,1 1 0,11 2-1,-3 1 114,-1 0 0,1 2-1,-1 0 1,16 9 0,-9-2 144,-1 2 0,0 0 1,-2 2-1,35 35 1,-33-32-88,29 21 1,-36-30-72,-12-9-140,1-1 0,-1 0-1,0 0 1,1 0 0,-1-1-1,1 1 1,-1-1-1,1 0 1,0 0 0,-1 0-1,1-1 1,0 1-1,0-1 1,0 0 0,0 0-1,-1 0 1,1 0-1,0-1 1,0 0 0,5-1-1,-6 1-238,0 0 0,0 0-1,0-1 1,-1 1 0,1-1 0,0 0-1,-1 0 1,0 0 0,1 0-1,-1 0 1,0 0 0,0 0 0,0-1-1,0 1 1,0-1 0,-1 0-1,1 1 1,-1-1 0,0 0-1,0 0 1,0 0 0,0 0 0,0 0-1,0 0 1,-1 0 0,0-4-1,1 1-645,-1 0-1,0 0 1,-1 0-1,0 0 1,0-1-1,0 1 0,-1 1 1,0-1-1,0 0 1,0 0-1,-1 1 0,-4-9 1,-11-12-2328</inkml:trace>
</inkml:ink>
</file>

<file path=ppt/ink/ink3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42:51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0 4160,'-8'18'1333,"8"-18"-1278,-1 0-1,1 1 1,0-1-1,0 0 1,0 0-1,0 1 1,0-1-1,-1 0 1,1 0-1,0 1 1,0-1-1,0 0 1,-1 0-1,1 1 1,0-1-1,0 0 1,-1 0-1,1 0 1,0 0-1,-1 1 1,1-1-1,0 0 1,0 0-1,-1 0 1,0 0-1,-2 3 812,-25 57 4956,-19 51-1666,39-82-3720,1 0 0,1 0 1,2 1-1,1 0 0,1-1 0,2 1 0,5 49 0,4-14-130,4 0-1,26 82 0,-30-115-274,19 40 0,-23-62-833,0 0-1,0-1 1,1 1 0,1-1-1,0 0 1,0 0 0,13 12-1,0-4-1559</inkml:trace>
</inkml:ink>
</file>

<file path=ppt/ink/ink3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42:52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5312,'0'-1'161,"0"0"1,0-1 0,0 1-1,0 0 1,0-1 0,0 1-1,0 0 1,1 0 0,-1-1-1,1 1 1,-1 0 0,1 0-1,-1 0 1,1 0 0,0 0-1,-1-1 1,1 1 0,0 0-1,0 0 1,0 1-1,0-1 1,0 0 0,0 0-1,0 0 1,0 1 0,0-1-1,0 0 1,2 0 0,0 0 155,0 0 1,1 0-1,-1 0 1,0 0 0,0 1-1,0-1 1,1 1-1,-1 0 1,0 0-1,0 0 1,1 1-1,-1-1 1,0 1 0,0-1-1,0 1 1,0 0-1,4 2 1,4 2 305,1 1 1,-1 1 0,11 8 0,-1-1-14,84 63 2091,-79-57-2288,-12-8-150,1 0 0,-2 0 0,0 2 0,0-1 0,15 25 0,-21-27-157,0 0 0,-1 1 1,0 0-1,-1 0 0,-1 1 0,0 0 0,0-1 0,2 23 1,-3-8-5,-1 1 0,-1 0 1,-1-1-1,-6 40 1,0-31 12,-1 0 1,-17 46 0,20-69-556,-2-1 1,1 1-1,-2-1 1,0 0-1,0 0 1,-1-1-1,0 0 1,-1 0-1,-12 11 1,6-8-1263</inkml:trace>
</inkml:ink>
</file>

<file path=ppt/ink/ink3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42:53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4 3392,'3'-3'1435,"-9"6"2922,5 11-1088,-20 80 1454,10-39-3338,-24 68 0,10-61-435,16-44-659,1 1 0,1 0 0,0 1 0,2-1 0,0 1 0,-2 26 0,7-21-74,0 1 1,2-1 0,1 0-1,1 1 1,9 30 0,48 118 401,-44-123-337,-2-5-1112,-2-16-4627,-11-27 3211</inkml:trace>
</inkml:ink>
</file>

<file path=ppt/ink/ink3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42:54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319 1 5888,'3'1'1985,"2"4"1288,-4 7-1299,-2-5-1635,0 0-1,0 0 1,0-1 0,-1 1 0,0 0 0,-1-1 0,0 1 0,0-1 0,0 0 0,-1 0 0,1 0 0,-1 0 0,-1 0 0,1-1-1,-1 0 1,0 0 0,-8 6 0,2-2-173,0 0 0,-1-1 0,-1 0 0,1-1 1,-1-1-1,0 0 0,-23 8 0,24-11-49,0 0 0,-1-1 0,-12 0 0,19-1-129,1-1 1,-1 0 0,0-1 0,0 1 0,0-1 0,1 0 0,-1-1 0,-8-2 0,13 3-7,-1 1 0,1-1 0,0 0 1,0 1-1,0-1 0,-1 0 0,1 0 1,0 1-1,0-1 0,0 0 0,0 0 0,0 0 1,1 0-1,-1-1 0,0 1 0,0 0 1,1 0-1,-1 0 0,1-1 0,-1 1 0,1 0 1,-1-1-1,1 1 0,0 0 0,0-1 1,-1 1-1,1 0 0,0-1 0,0 1 0,0-1 1,1 1-1,-1 0 0,0-1 0,0 1 1,1 0-1,-1-1 0,1 1 0,1-2 0,0-2-15,1 0-1,-1 1 0,1-1 0,0 1 1,1 0-1,-1 0 0,1 0 0,7-6 0,-8 8 44,18-15 188,1 1 0,0 1 0,2 1-1,38-17 1,-54 28-107,-1 1 0,0 0 0,0 0 0,1 1 0,-1-1-1,1 2 1,0-1 0,-1 1 0,10 1 0,-11 0 1,-1 1 0,1-1 0,0 1 0,-1 0 0,1 0 0,-1 1-1,1-1 1,-1 1 0,0 0 0,0 1 0,0-1 0,-1 1 0,6 6 0,-4-4 52,-1 1-1,0 0 1,0 0-1,0 0 1,-1 1-1,0-1 1,0 1-1,-1 0 1,0 1-1,0-1 1,-1 0 0,0 1-1,-1-1 1,0 1-1,0 0 1,-1-1-1,-1 15 1,-2 11 53,-2-2-1,-2 1 1,-12 39-1,16-63-158,-10 32-408,-1 0 0,-26 49 1,37-84-232,-1 0 1,0 0 0,-5 6 0,8-10 155,0-1 0,0 0-1,0 0 1,0 0 0,0 0-1,-1 0 1,1 0 0,0 0 0,-1 0-1,1 0 1,-1 0 0,1-1-1,-1 1 1,1-1 0,-1 1-1,1-1 1,-3 1 0,-3-1-2552</inkml:trace>
</inkml:ink>
</file>

<file path=ppt/ink/ink3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42:54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8 6144,'-13'-7'1978,"1"24"2838,10-14-4284,0 0 0,1 1 0,-1-1 0,1 1 0,-3 6-1,-2 7 859,1-7-951,1 1-1,0-1 0,0 1 0,1 0 1,0 0-1,1 0 0,1 0 0,-1 0 0,2 0 1,-1 0-1,3 18 0,0-14-248,1 1 0,1-1 0,0 0 0,1 0 0,1 0 0,0 0 0,1-1 0,1 0-1,0-1 1,1 1 0,0-2 0,19 21 0,-26-31-154,1 1-1,-1-1 0,1 1 0,0-1 1,0 0-1,0 0 0,0 0 0,0 0 1,0-1-1,0 1 0,1-1 1,-1 0-1,1 0 0,-1 0 0,1 0 1,-1-1-1,1 1 0,-1-1 1,1 0-1,0 0 0,-1-1 0,1 1 1,-1-1-1,1 1 0,3-2 1,2-2-38,-1-1 1,0 1 0,0-1 0,0-1 0,10-8 0,-2-1-20,17-20 1,-17 16-11,-2-1 1,14-23 0,-23 35 26,-1 0-1,0 1 1,-1-1 0,0 0 0,0-1 0,-1 1-1,0 0 1,0-1 0,0-10 0,-1 12 1,-2 1 0,1 0 1,-1-1-1,0 1 0,0 0 0,0-1 1,-1 1-1,0 0 0,0 0 1,-1 0-1,0 1 0,0-1 1,-5-7-1,4 7-47,-1 0-1,0 1 1,0-1-1,-1 1 1,1 0 0,-1 0-1,0 1 1,-1 0 0,1 0-1,-1 0 1,1 1 0,-9-3-1,4 2-65,-1 1-1,1 1 0,-1-1 0,1 2 0,-1 0 0,0 0 0,-16 2 1,22-1-104,0 1 0,0 0 1,0 0-1,1 1 1,-1 0-1,0 0 0,1 0 1,-1 1-1,1 0 1,0 0-1,-5 4 0,5-4-478,1 1-1,0 0 1,0 0-1,0 0 1,0 0-1,1 1 0,-5 6 1,3 6-1355</inkml:trace>
</inkml:ink>
</file>

<file path=ppt/ink/ink3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42:55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7136,'0'-1'3105,"5"2"-945,12 6 129,22 14-217,-30-14-1637,1 2-1,-1-1 0,0 1 1,-1 0-1,0 1 0,8 12 1,-1 2 484,19 40 1,-9-6 314,-3 2-1,22 90 1,-33-101-731,-3 2-1,-1-1 0,0 76 1,-9-39-212,-16 104 0,16-172-1222,-2 0-1,-9 27 1,13-42 454,-1-1 0,0 0 0,-1 1 0,1-1 0,-1 0 0,1 0 0,-1 0 0,0-1 0,0 1 0,0 0 0,-1-1 0,1 1 0,-1-1 0,1 0 0,-5 3 0,-13 8-3048</inkml:trace>
</inkml:ink>
</file>

<file path=ppt/ink/ink3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42:56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344 0 3392,'0'2'10411,"-1"0"-10316,-41 56 2783,10-15-2337,18-23-298,-196 314 3204,202-320-3312,2 0 0,0 1 0,0 0 0,1 0 0,1 1 0,1-1-1,0 1 1,1 0 0,1-1 0,0 1 0,3 25 0,0-15 33,3 0 1,0 0 0,1-1 0,1 0 0,2 0-1,14 29 1,38 60 251,-50-96-673,2 0 0,0-1 0,31 31 0,-43-48 126,-1 1 0,0-1 0,1 1 0,-1-1 0,1 1-1,-1-1 1,1 1 0,0-1 0,-1 0 0,1 1 0,-1-1 0,1 0 0,0 0-1,-1 1 1,1-1 0,0 0 0,-1 0 0,1 0 0,0 0 0,-1 0-1,1 0 1,0 0 0,-1 0 0,1 0 0,0 0 0,-1 0 0,1 0-1,0 0 1,-1-1 0,1 1 0,9-1-1836</inkml:trace>
</inkml:ink>
</file>

<file path=ppt/ink/ink3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42:57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9 6400,'0'-8'5249,"0"19"-1968,-1 21-686,-2-9-1280,1 0 1,2 44-1,1-31-436,-5 49-1,0-5-480,6 219-2067,-1-295 1283,-1-3 105,0 1 0,0-1 0,0 0 1,0 0-1,0 0 0,-1 0 0,1 0 0,0 1 0,0-1 0,-1 0 0,1 0 0,-1 2 0</inkml:trace>
</inkml:ink>
</file>

<file path=ppt/ink/ink3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42:58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1 5472,'0'0'1760,"-4"12"885,-25 42 3262,-6 11-3340,20-42-1849,-59 86 1018,64-96-1477,2 0 1,-11 21-1,18-33-213,0 0 0,0 1-1,0-1 1,1 1-1,-1 0 1,0-1 0,1 1-1,0 0 1,-1-1 0,1 1-1,0 0 1,0 0 0,0-1-1,0 1 1,0 0-1,0-1 1,1 4 0,0-4 151,18-7 1003,-13 6-978,5 1 134,-1-1 1,0-1 0,0 0-1,15-4 1,-5 0-166,-8 1-117,1 0 0,1 1 0,-1 1 0,0 0 0,1 1 0,22 1 1,2 1-876,-14-1-2805,4-1-5363,-12 1 5812</inkml:trace>
</inkml:ink>
</file>

<file path=ppt/ink/ink3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42:58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0 8640,'0'0'3904,"-10"13"-3392,5-10 2560,10 2-1793,-5 2 609,0 11-1120,-5-6-128,5 5-352,-4-4-544,4-1 128,-5-7-1952,5 4 1152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05:24.45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 84 10560,'-9'4'4768,"37"1"-4128,0-5 1759,10 0-1439,43-9 512,8 1-864,21-10-128,-12 11-320,7-10-320,-11 4 96,11-1-1600,-10 7 896,-6 7-4735,-9 7 3039</inkml:trace>
</inkml:ink>
</file>

<file path=ppt/ink/ink3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42:58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81 134 6560,'-16'-7'2117,"15"7"-2011,1 0-1,0-1 1,-1 1 0,1 0-1,-1 0 1,1 0 0,-1 0-1,1 0 1,0 0-1,-1 0 1,1 0 0,-1 0-1,1 0 1,-1 0 0,1 0-1,0 0 1,-1 1-1,1-1 1,-1 0 0,1 0-1,0 0 1,-1 1 0,1-1-1,-1 0 1,1 0 0,0 1-1,-1-1 1,1 0-1,0 1 1,0-1 0,-1 0-1,1 1 1,0-1 0,0 0-1,-1 1 1,1-1 0,0 1-1,0-1 1,0 1-1,0-1 1,0 0 0,0 1-1,0 0 1,-1 1 265,-17 25 2956,13-21-2809,1 0 1,0 0 0,-5 12 0,7-13-386,0 0-1,1 0 0,-1 0 1,1 0-1,0 1 1,1-1-1,-1 0 1,1 1-1,0-1 1,0 0-1,2 10 1,-1-11-88,1 0 0,-1-1 0,0 1 0,1 0 0,0-1 1,0 1-1,0-1 0,0 0 0,0 1 0,1-1 0,-1 0 1,1 0-1,0-1 0,0 1 0,0-1 0,5 4 0,1-1 84,0 0 1,1-1-1,-1 0 0,1-1 0,0 0 0,12 2 0,-3-1 98,0-2 0,28 0-1,-39-2-168,1 0 0,-1-1 0,0 0 0,1-1 0,-1 0 0,0 0-1,0 0 1,0-1 0,0-1 0,0 1 0,-1-1 0,0-1 0,12-8 0,-13 9-5,-1-2 1,0 1 0,0 0-1,0-1 1,-1 0 0,1 0-1,-1 0 1,-1-1 0,1 1-1,-1-1 1,-1 0 0,1 0 0,-1 0-1,0 0 1,1-13 0,-2 9-24,0 1 1,-1-1 0,0 0-1,-1 1 1,0-1 0,-1 1-1,0-1 1,-1 1 0,0 0-1,0 0 1,-7-12 0,7 17-14,0-1 1,0 1 0,-1 1 0,0-1-1,0 0 1,0 1 0,-1 0 0,-5-4-1,9 7-11,-5-3-33,1 1 1,-1-1-1,0 1 1,0 0-1,0 1 0,0 0 1,0 0-1,0 0 1,-1 1-1,1-1 1,-1 2-1,1-1 0,-1 1 1,1 0-1,-1 0 1,1 0-1,-1 1 0,1 0 1,-1 1-1,-10 3 1,13-3-226,-1-1 1,1 2 0,0-1-1,-1 0 1,1 1 0,0-1-1,1 1 1,-1 0 0,0 1-1,1-1 1,0 1 0,-5 5 0,6-6-243,0 0-1,1 1 1,-1-1 0,1 1 0,-1 0 0,1-1 0,0 1 0,0 0 0,1 0 0,-1 0 0,1-1 0,0 1 0,0 0 0,0 0 0,0 0 0,2 6 0,1-1-548,-1 0 0,1-1 0,1 1 0,4 8 0,9 12-878</inkml:trace>
</inkml:ink>
</file>

<file path=ppt/ink/ink3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42:59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1 4384,'-2'2'440,"-1"0"0,1 1 0,-1-1 0,1-1 0,-1 1 0,0 0 0,0-1 0,0 1 0,0-1 0,0 0 0,-6 2 0,3-1 84,0 0 0,0 1 1,1-1-1,-1 2 0,1-1 1,-1 1-1,1-1 0,0 1 1,1 1-1,-1-1 0,1 1 1,0 0-1,-4 5 0,-3 5 261,1 1 0,0 0 0,-9 24-1,15-33-596,1 1 1,1-1-1,-1 1 0,2 0 0,-1 0 0,1-1 0,0 1 0,0 14 0,1-19-133,0 0 0,1 0-1,-1 0 1,1 0 0,0 0-1,0 0 1,0 0 0,0 0-1,0-1 1,0 1 0,1 0-1,0 0 1,-1-1 0,1 0-1,0 1 1,0-1 0,0 0-1,1 0 1,-1 0 0,0 0 0,1 0-1,0 0 1,-1-1 0,1 1-1,4 1 1,-3-2-14,1 1-1,-1-1 1,0-1 0,0 1-1,1 0 1,-1-1 0,0 0-1,1 0 1,-1 0 0,0-1 0,1 1-1,-1-1 1,0 0 0,1 0-1,-1-1 1,4-1 0,7-4 44,-1-1 0,0 0 0,13-11 0,-13 9 40,46-35 98,-53 39-197,-1 0 0,1-1 0,-1 0 0,0 0 0,-1 0 0,5-10 1,-9 15-32,0 0 0,0 0 0,0-1 0,0 1 1,0 0-1,-1-1 0,0 1 0,1 0 1,-1-1-1,0 1 0,0-1 0,0 1 1,0 0-1,-1-1 0,1 1 0,0 0 0,-1-1 1,-1-2-1,0 1-50,1 1 0,-1-1 0,-1 0 0,1 1 0,0 0-1,-1 0 1,0-1 0,1 2 0,-1-1 0,-5-4 0,3 4-214,1 0 0,-1 0 1,1 1-1,-1-1 0,0 1 0,0 0 1,0 1-1,-6-2 0,8 2-126,0 0 0,0 1 0,0 0 0,-1 0 0,1 0 0,0 0 0,0 0 0,-1 0 0,1 1 0,0 0 0,0 0 0,0 0 0,-4 1 1,-3 6-1510</inkml:trace>
</inkml:ink>
</file>

<file path=ppt/ink/ink3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42:59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392 2 3808,'0'0'207,"0"-1"-1,0 1 1,-1 0 0,1 0 0,0 0 0,-1 0-1,1-1 1,-1 1 0,1 0 0,0 0-1,-1 0 1,1 0 0,0 0 0,-1 0 0,1 0-1,-1 0 1,1 0 0,0 0 0,-1 0-1,1 0 1,0 0 0,-1 1 0,1-1-1,-1 0 1,1 0 0,0 0 0,-1 0 0,1 1-1,-10 9 2580,0 2-1264,-32 25 1970,-4 3-950,-49 56-1,64-60-1817,-41 65-1,56-75-1172,2 0-1,1 0 0,-18 51 0,31-76 187,0 0 0,-1-1 0,1 1 0,0 0 0,0 0-1,0-1 1,0 1 0,0 0 0,0 0 0,0 0 0,0-1 0,0 1-1,0 0 1,0 0 0,1 0 0,-1 0 126,0-1 0,0 0 0,1 0 0,-1 0 0,0 0-1,0 0 1,1 0 0,-1 0 0,0 0 0,0 0 0,1 0 0,-1 0 0,0 0 0,0 0 0,1 0 0,-1 0 0,0 0 0,0 0-1,1 0 1,-1 0 0,0 0 0,0-1 0,1 1 0,-1 0 0,0 0 0,0 0 0,0 0 0,1 0 0,-1-1 0,0 1-1,0 0 1,0 0 0,0 0 0,0-1 0,1 1 0,-1 0 0,0 0 0,0-1 0,0 1 0,0 0 0,0-1 0,8-7-2279</inkml:trace>
</inkml:ink>
</file>

<file path=ppt/ink/ink3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43:00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7456,'-10'1'2182,"13"4"504,4 9-642,38 99 4162,38 53-2258,-17-35-3660,-49-89-1042,-5-9-4743,-7-29 3258</inkml:trace>
</inkml:ink>
</file>

<file path=ppt/ink/ink3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43:00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10560,'4'-2'5726,"-4"17"-3217,1 7-547,5 11-622,-1 1 1,-2 0 0,-4 65-1,1-43-782,0 136-588,0-111-5471,1-73 1218,3-4 1372</inkml:trace>
</inkml:ink>
</file>

<file path=ppt/ink/ink3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43:00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0 9632,'-20'0'3120,"20"0"-3083,0 0 0,-1 0 0,1 0 0,0 0 0,0 0 0,-1 0 0,1 0 0,0 0 0,0 0 0,0 0 0,-1 0 0,1 0 0,0 1 0,0-1 0,-1 0 0,1 0 0,0 0 0,0 0 0,0 0 0,-1 0 0,1 0 0,0 1 0,0-1 0,0 0 0,0 0 0,0 0 0,-1 0 0,1 1 0,0-1 0,0 0 0,0 0 0,0 1 0,-1 0-75,-1 2 503,0 0 1,0 1 0,0-1-1,0 1 1,1-1 0,-1 1-1,1 0 1,0-1 0,-1 8-1,1 1 265,0 0 1,1 0-1,0 0 0,0 0 0,2 0 0,3 17 0,-4-24-609,1 0 1,0 0 0,0 0 0,0 0-1,1-1 1,-1 1 0,1-1-1,0 0 1,0 0 0,1 0 0,-1 0-1,1 0 1,0-1 0,0 1-1,0-1 1,0 0 0,9 4 0,-5-4-29,-1 0 0,1-1 0,-1 0 0,1 0 0,0 0 0,0-1 0,0-1 0,9 1 1,-3-2-106,-1 1 0,0-2 0,1 0 0,12-4 0,-17 3-31,0 0-1,0 0 1,0-1-1,-1-1 1,0 0-1,15-11 1,-18 13 37,0-1 0,0-1 1,-1 1-1,0-1 0,0 1 0,0-1 1,-1 0-1,0 0 0,0-1 0,0 1 1,3-9-1,-5 11 14,0-1 1,-1 1-1,0 0 1,1 0-1,-1 0 0,0-1 1,0 1-1,-1 0 1,1 0-1,-1-1 1,1 1-1,-1 0 0,0 0 1,0 0-1,-1 0 1,1 0-1,0 0 1,-1 0-1,0 0 0,0 1 1,0-1-1,0 1 1,-5-5-1,3 3-75,-1 0 0,1 0 1,-1 1-1,0 0 0,-1 0 0,1 0 0,0 0 0,-1 1 1,1 0-1,-1 0 0,0 1 0,-10-2 0,2 1-291,0 1-1,0 0 0,0 2 1,0-1-1,0 2 0,1 0 1,-22 5-1,16-1-952,-29 9-5404,41-11 4043</inkml:trace>
</inkml:ink>
</file>

<file path=ppt/ink/ink3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43:01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7456,'-17'1'16586,"112"24"-12407,-28-6-4044,-55-14 1050,-8-2-3851</inkml:trace>
</inkml:ink>
</file>

<file path=ppt/ink/ink3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43:01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 9056,'-4'-1'6943,"5"2"-6798,-1-1 1,0 0 0,1 1 0,-1-1 0,0 0 0,1 1-1,-1-1 1,0 1 0,0-1 0,1 0 0,-1 1-1,0-1 1,0 1 0,0-1 0,0 1 0,0-1-1,1 1 1,-1-1 0,0 0 0,0 1 0,0-1-1,0 1 1,-1 0 0,0 14 1178,0 0-1,-2 0 1,-5 21 0,3-16-702,-3 22 0,-17 170-1006,25-210 329,-2 17-1089,1-19 984,1 0-1,0 1 1,0-1-1,0 0 1,0 1 0,0-1-1,0 0 1,0 1-1,0-1 1,0 0 0,0 1-1,0-1 1,0 0 0,0 1-1,0-1 1,0 0-1,0 1 1,0-1 0,0 0-1,0 1 1,0-1 0,0 0-1,1 1 1,-1-1-1,0 0 1,0 0 0,0 1-1,1-1 1,-1 0-1,1 1 1,8-8-3106,0 0 1,10-11-1,-4 4 503,18-13-543</inkml:trace>
</inkml:ink>
</file>

<file path=ppt/ink/ink3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43:01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33 7552,'-13'4'2218,"10"-3"-1716,1 0 1,0 0-1,-1-1 1,1 1-1,0 1 1,-1-1-1,1 0 0,-3 2 1,5-2-306,-1 0 1,0 0-1,1 0 0,-1 0 1,1 0-1,-1 0 0,1 0 1,-1 1-1,1-1 1,0 0-1,-1 0 0,1 0 1,0 0-1,0 1 0,0-1 1,0 0-1,0 0 1,0 0-1,0 0 0,1 1 1,-1-1-1,1 1 0,-1 0-125,0-1 0,1 1 0,-1-1 0,1 0 0,-1 1 0,1-1-1,0 1 1,0-1 0,0 0 0,-1 0 0,1 1 0,1-1 0,-1 0-1,0 0 1,0 0 0,0 0 0,3 1 0,-1 0 38,-1-1 1,1 0 0,0 0 0,0 0-1,0 0 1,0 0 0,0-1-1,5 1 1,-2-1 60,0 0 0,0 0 0,-1-1 0,1 0 0,-1 0 0,1 0 0,0 0 0,-1-1 0,8-3 0,-10 3-48,0 0 1,0-1-1,0 1 0,0-1 0,0 1 0,-1-1 0,1 0 0,-1 0 0,1 0 1,-1 0-1,0 0 0,0-1 0,1-4 0,-2 6-81,0 1 0,-1 0 0,1-1 0,-1 1 0,0-1 0,1 1 1,-1-1-1,0 1 0,0-1 0,0 1 0,0-1 0,0 1 0,-1-1 0,1 1 0,0-1 0,-1 1 0,1 0 0,-1-1 0,1 1 0,-1 0 0,0-1 0,1 1 0,-1 0 0,0-1 1,0 1-1,0 0 0,0 0 0,0 0 0,0 0 0,0 0 0,0 0 0,-1 0 0,1 1 0,0-1 0,-1 0 0,-1 0 0,-1 0-175,1 0 0,-1 0 0,0 0 0,0 1-1,0-1 1,0 1 0,0 0 0,0 0 0,0 1 0,0-1-1,0 1 1,0 0 0,-6 2 0,-19 3-1139,-1-3-1647,10 0-2796,15 0 2606</inkml:trace>
</inkml:ink>
</file>

<file path=ppt/ink/ink3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43:02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40 171 7808,'-3'-1'586,"-4"-2"1419,6 3-1968,1 0 1,0 0-1,0 0 1,0 0-1,0 0 0,0 0 1,0 0-1,0 0 0,-1 0 1,1 0-1,0 0 0,0 0 1,0 0-1,0 0 0,0 0 1,0 0-1,0 0 0,-1 1 1,1-1-1,0 0 0,0 0 1,0 0-1,0 0 0,0 0 1,0 0-1,0 0 0,0 0 1,0 0-1,0 0 0,-1 1 1,1 1 2319,11-2-1270,1-1-1,-1-1 1,0 1 0,18-7-1,-15 3-1041,0 0 0,0-1-1,0-1 1,-1 0 0,18-13-1,-29 19-77,0 0-1,-1 0 0,1-1 0,-1 1 1,1-1-1,-1 0 0,1 1 1,-1-1-1,0 0 0,0 0 0,0 0 1,0 0-1,0 0 0,0 0 0,-1 0 1,1-2-1,-1 2 12,0 1 0,0-1 0,0 1 0,0-1 0,0 1 1,0-1-1,-1 1 0,1-1 0,-1 1 0,1-1 0,-1 1 0,1-1 0,-1 1 1,0 0-1,0-1 0,0 1 0,0 0 0,0 0 0,0 0 0,0-1 0,0 1 1,0 0-1,-2-1 0,-6-4 156,1 1 1,-1 0-1,0 0 1,0 1-1,0 0 1,0 1-1,-20-5 1,25 7 12,0 0 1,0 1 0,0-1 0,-1 1-1,1 0 1,0 0 0,0 0-1,0 1 1,-1-1 0,1 1-1,0 0 1,0 0 0,0 1-1,0-1 1,0 1 0,0 0 0,1 0-1,-1 0 1,1 0 0,-1 1-1,-5 4 1,7-3-27,-1-1 0,1 1 0,0-1 0,0 1 0,0 0 0,1 0-1,-1 0 1,1 0 0,0 0 0,0 0 0,1 0 0,-1 0 0,1 0 0,0 8 0,0-2 126,1 0 1,0 0-1,1 0 0,5 18 1,-1-12 27,1-1 1,0-1 0,1 1-1,16 21 1,-10-15-23,-8-13-103,1 0 0,-1 0 0,1 0-1,0-1 1,14 10 0,42 25 495,-43-29-626,-16-11-188,1 0 1,-1 0-1,1 0 0,-1 0 1,1-1-1,7 1 0,-9-1-343,0-1 1,0 1-1,0-1 0,0 0 0,0 0 0,0 0 1,0-1-1,0 1 0,0-1 0,0 0 0,0 1 0,3-3 1,13-11-3436,0 1 1265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2:53:55.4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53 0 8800,'-36'12'4000,"25"4"-3488,6-7 1408,10 0-1152,-5-6 607,0 2-799,5-5-32,4 4-352,2-4-448,3 5 128,0-5-2015,0 0 1183,-1-5-2912,7 5 2176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05:29.23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441 724 4896,'-2'-2'725,"0"-1"0,0 0 1,0 0-1,0 1 0,-1-1 0,1 1 1,-1 0-1,0 0 0,0 0 0,-3-2 1,0 1-288,1 1 0,0 0-1,-1 0 1,0 0 0,-8-1 0,0 1-210,1 1 0,-1 1-1,1 0 1,-23 3-1,18 0-55,1 0 0,0 0 0,0 2 1,1 0-1,-1 1 0,1 1 0,-18 10 0,25-11-119,1-1 1,-1 1 0,1 1-1,1-1 1,-1 1 0,1 1-1,0-1 1,1 1 0,0 0 0,0 1-1,1 0 1,0 0 0,-7 15-1,7-10 64,0 0 0,1-1 0,-4 21 0,8-30-51,-1 0 0,1-1 0,0 1 0,0 0 1,0 0-1,1 0 0,-1-1 0,1 1 0,0 0 1,0 0-1,0-1 0,0 1 0,1-1 0,-1 1 0,1-1 1,0 0-1,4 7 0,-4-9-27,0 0 1,0 1-1,0-1 0,-1 0 1,1 0-1,0 0 0,0 0 1,1-1-1,-1 1 0,0 0 0,0-1 1,0 0-1,0 1 0,1-1 1,-1 0-1,0 0 0,0 0 1,0 0-1,1-1 0,-1 1 1,0-1-1,3 0 0,8-3 133,0 0-1,17-8 0,-20 8-53,396-158-513,-406 162 373,0 0-1,0 1 0,1-1 0,-1 0 1,0 0-1,0 1 0,0-1 1,0 0-1,0 0 0,1 1 0,-1-1 1,0 0-1,0 1 0,0-1 0,0 0 1,0 0-1,0 1 0,0-1 1,0 0-1,0 1 0,0-1 0,0 0 1,0 0-1,0 1 0,0-1 0,-1 0 1,1 1-1,0-1 0,0 0 1,0 0-1,0 1 0,-6 22-100,-2 21 232,9-37-73,-1 0 0,1 0 0,0-1 0,0 1 0,1 0 1,0-1-1,0 1 0,1-1 0,6 13 0,-8-17-3,0 0 1,0 0 0,1 0-1,-1-1 1,1 1-1,-1 0 1,1 0-1,-1-1 1,1 1-1,0-1 1,0 0 0,0 1-1,0-1 1,0 0-1,0 0 1,0 0-1,1 0 1,-1-1-1,0 1 1,0-1 0,1 1-1,-1-1 1,0 0-1,1 0 1,-1 0-1,0 0 1,1 0-1,-1 0 1,0-1 0,0 1-1,5-2 1,-5 1 1,0-1 1,0 1 0,0-1 0,0 1-1,0-1 1,0 0 0,-1 0-1,1 0 1,0 0 0,-1 0 0,0 0-1,2-4 1,3-3 177,-4 7-226,-1 0-1,1 0 1,-1-1 0,1 1-1,-1-1 1,0 1 0,0-1-1,0 1 1,0-1 0,0 0-1,-1 0 1,1 1 0,-1-1-1,0 0 1,0 0 0,0 0-1,0 1 1,0-1 0,0 0-1,-1 0 1,0 1 0,1-1-1,-1 0 1,0 1 0,0-1-1,-1 0 1,1 1 0,0 0-1,-1-1 1,1 1 0,-1 0-1,0 0 1,0 0 0,0 0-1,0 0 1,0 0 0,0 0-1,-1 1 1,1-1 0,-1 1-1,1 0 1,-1-1 0,1 1-1,-1 0 1,0 1 0,1-1-1,-6 0 1,-4-1-151,10 1 136,0 1-1,1 0 0,-1 0 0,0-1 1,0 1-1,0 0 0,1 1 0,-1-1 1,0 0-1,-2 1 0,-11 0-108,13-1 176,10 0 27,26-2 264,53-9-1,-6-1-135,-61 11-148,47-5 134,134 5 0,-180 3-121,23 5 0,-37-5-10,-1-1 0,1 1 1,-1 1-1,0-1 0,1 1 0,-1 0 0,6 5 1,-11-7-38,1 0 0,-1 0 1,0 0-1,0 0 1,0 0-1,0 1 0,0-1 1,-1 0-1,1 0 1,0 1-1,-1-1 1,1 1-1,-1-1 0,1 0 1,-1 1-1,1-1 1,-1 1-1,0-1 0,0 1 1,0-1-1,0 1 1,0-1-1,0 1 0,0-1 1,-1 1-1,1-1 1,0 1-1,-2 2 0,0 2 53,-1 0 0,0-1-1,0 1 1,-7 9-1,7-11 289,6-11-116,14-14-128,-9 14-135,13-12-58,0 0 0,1 2-1,28-16 1,-41 28 69,-5 2-24,0 1 0,0 0 0,1 0 0,-1 0 0,9-2 0,-11 4 26,-1-1 0,1 1-1,-1 0 1,1 0 0,-1 0 0,1 0 0,-1 1 0,1-1-1,-1 0 1,1 1 0,-1-1 0,1 1 0,-1-1 0,1 1-1,-1 0 1,0 0 0,0-1 0,1 1 0,-1 0 0,0 0-1,0 0 1,0 0 0,2 2 0,77 105 93,-78-107-51,0 1 0,0 0 0,1 0 1,-1-1-1,0 1 0,1-1 0,-1 0 0,1 1 0,0-1 1,-1-1-1,1 1 0,0 0 0,-1-1 0,1 1 0,0-1 1,0 0-1,0 0 0,-1 0 0,1 0 0,0 0 0,0 0 1,0-1-1,-1 0 0,6-1 0,6-3 62,0-1 0,-1 0 0,19-11 0,-24 13-96,17-11 15,-1-1 1,-1 0-1,38-36 1,-25 16-21,39-52-1,-67 78-8,28-32-91,-32 37 80,0 1 1,0 0-1,1 1 0,-1-1 0,1 1 0,0 0 0,6-3 0,-10 6 16,0-1 0,0 1-1,0 0 1,1-1-1,-1 1 1,0 0 0,0 0-1,1-1 1,-1 1 0,0 0-1,0 0 1,1 0-1,-1 1 1,0-1 0,0 0-1,0 0 1,1 1 0,-1-1-1,0 1 1,0-1 0,0 1-1,0-1 1,0 1-1,0 0 1,0-1 0,0 1-1,0 0 1,0 0 0,0 0-1,0 0 1,0 0 0,1 2-1,1 3-26,0-1 0,0 2-1,-1-1 1,5 13 0,-5-11 23,2 7-30,0 0 0,-2 0 0,1 1 0,-1 27 0,-7 62 245,4-95-166,-5 47 326,4-51-322,1 0-1,-1 0 1,0 0-1,0 0 0,-1 0 1,-5 10-1,7-15-28,0 1 0,-1 0 0,1 0 1,-1 0-1,0-1 0,1 1 0,-1-1 0,0 0 0,0 1 0,0-1 0,0 0 0,0 0 0,0 0 0,0 0 0,0 0 0,0-1 0,0 1 0,-1-1 1,1 1-1,0-1 0,-1 0 0,1 0 0,0 0 0,0 0 0,-1 0 0,1-1 0,-3 0 0,-5-1-12,0-1 0,-1-1-1,1 0 1,-14-8 0,4 2-42,-8-1 3,19 8 33,-1-1 1,1 0 0,-1 0 0,1-1 0,-11-9 0,91 25-357,-16-1 387,-38-7 22,0 1-1,1-2 0,0-1 1,-1 0-1,29-2 0,-23-3 33,0 0 0,0-2-1,-1 0 1,25-11 0,-33 11-34,0-1 0,-1 0 0,0-1 1,0 0-1,-1-1 0,0 0 0,14-15 1,-21 18-29,0 1-1,-1-1 1,0 1 0,0-1 0,-1-1 0,1 1 0,-1 0 0,4-14 0,-6 17-35,-1 1-1,1-1 0,0 1 1,-1-1-1,0 1 1,0-1-1,0 0 0,0 1 1,0-1-1,0 0 1,0 1-1,-1-1 1,0 1-1,1-1 0,-1 1 1,0-1-1,0 1 1,0 0-1,-1-1 0,1 1 1,0 0-1,-1 0 1,0 0-1,1 0 0,-1 0 1,-3-2-1,4 3 0,-1 0-1,1 0 1,-1 1-1,0-1 1,1 0-1,-1 1 1,0 0-1,1-1 1,-1 1-1,0 0 1,1 0-1,-1 0 1,0 0-1,0 0 1,1 0-1,-1 1 1,0-1-1,1 0 1,-1 1-1,0-1 1,1 1 0,-1 0-1,1 0 1,-1-1-1,-2 3 1,0 0 24,0 0 1,0 0-1,0 0 1,1 0-1,-1 1 1,1-1-1,0 1 1,-3 4 0,2-1-7,0 0 1,1 0-1,0 1 0,0-1 1,0 1-1,1 0 1,1-1-1,-2 12 1,2-15 17,1 0 0,0 1 1,0-1-1,0 1 0,1-1 1,-1 0-1,1 1 0,0-1 1,0 0-1,1 0 0,-1 1 0,1-1 1,0 0-1,0 0 0,0-1 1,4 6-1,-2-5 22,0 0 0,1 0 0,0 0 0,0 0 1,0-1-1,0 0 0,0 0 0,1 0 0,-1 0 0,1-1 0,0 0 0,-1 0 1,1-1-1,0 0 0,0 0 0,12 1 0,5-2 77,-1-1 0,1-1 0,25-6 0,-10 0-146,44-16 1,-71 21 36,7-3 14,0-1 0,0-1 0,19-11 0,-28 14-8,0-1-1,-1 0 1,0-1-1,0 0 1,0 0-1,-1 0 1,8-11-1,-4 3 6,-7 10-7,0 1 0,-1-1 0,1-1 0,4-9 1,-8 14-18,1 0 1,-1 1 0,1-1 0,-1 1 0,1-1 0,0 1 0,-1-1-1,1 1 1,0-1 0,0 1 0,-1-1 0,1 1 0,0 0 0,0 0 0,0-1-1,-1 1 1,1 0 0,0 0 0,0 0 0,0 0 0,0 0 0,-1 0-1,1 0 1,0 0 0,0 0 0,0 0 0,-1 1 0,1-1 0,1 0 0,2 1 37,0 0 0,0 1 0,0-1 1,7 4-1,0 3-41,-1-1-1,-1 1 1,1 1 0,-1 0-1,14 18 1,-11-12-11,23 20 0,-25-26 71,1-1-1,0 0 1,20 11 0,-25-16-5,-1-1 0,1 1 0,-1-1 0,1-1 0,0 1 0,0-1 0,0 0 0,0 0 0,0-1 0,11 0 0,-1-2 37,0 0 1,-1-2-1,1 0 1,-1-1-1,1 0 1,-1-2 0,20-10-1,-18 6-44,0 1-1,0-2 1,-1 0-1,-1-1 1,21-24 0,5-8-631,-40 46 595,-1 0-1,1 0 1,0-1-1,-1 1 1,1 0 0,-1 0-1,1 0 1,-1 0-1,1 0 1,-1 0-1,0 0 1,1 0 0,-1 1-1,1 1-1,8 15 3,1-1-1,0 0 1,1-1 0,1 0 0,15 16-1,-12-14 92,-12-14-20,0 0-15,0-1 0,-1 0 0,1 0 0,0 0 0,0 0 0,5 2 0,-8-4-47,1-1 0,0 1 0,0-1 1,0 0-1,1 1 0,-1-1 0,0 0 0,0 0 1,0 0-1,0 0 0,0 0 0,0 0 0,0 0 1,0 0-1,0 0 0,0 0 0,0 0 0,0-1 1,0 1-1,0 0 0,0-1 0,0 1 0,0-1 1,0 1-1,0-1 0,0 0 0,0 1 0,1-2 1,1-1 21,0-1 1,0 1-1,0 0 1,0-1-1,-1 0 1,0 0 0,1 0-1,-1 0 1,-1 0-1,1 0 1,-1 0 0,1-1-1,-1 1 1,0-6-1,2-9-69,-2 0-1,0-21 0,-1 31 45,0-87-185,0 95 175,0 0 1,1 0 0,-1 0 0,0 1-1,1-1 1,-1 0 0,1 0 0,-1 0 0,1 1-1,-1-1 1,1 0 0,-1 0 0,1 1 0,0-1-1,-1 1 1,1-1 0,0 1 0,0-1 0,0 1-1,-1-1 1,1 1 0,0-1 0,0 1-1,0 0 1,0 0 0,0-1 0,0 1 0,-1 0-1,1 0 1,0 0 0,2 0 0,2 0-30,1-1 0,0 1 0,-1 1 0,8 0 0,256 53 35,-251-49-28,31 7 85,76 8 0,-77-15 103,-55 1-124,0-1 0,0 0 0,-9 4 0,-94 37-246,81-36 259,1 1-1,0 2 0,-35 21 1,52-28-29,9-5-9,0 0 0,0 0 1,0 0-1,0 1 0,0-1 0,0 0 0,1 1 0,-1-1 1,0 1-1,1 0 0,-2 1 0,3-3-4,0 1-1,0-1 1,0 0-1,0 0 1,0 0-1,0 0 1,0 0-1,0 1 1,0-1-1,0 0 1,0 0-1,0 0 1,0 0-1,0 0 1,0 1-1,0-1 1,1 0-1,-1 0 1,0 0-1,0 0 1,0 0-1,0 0 1,0 1-1,0-1 1,0 0-1,0 0 1,1 0-1,-1 0 1,0 0-1,0 0 1,0 0-1,0 0 1,0 0-1,1 0 1,-1 0-1,0 0 1,0 0-1,0 0 1,0 0-1,0 0 1,1 0-1,-1 0 1,0 0-1,0 0 1,0 0-1,0 0 1,0 0-1,1 0 1,-1 0-1,0 0 1,0 0-1,0 0 1,0 0-1,0 0 1,1 0-1,7-3 94,13-5-125,-1-2 0,0-1 1,33-24-1,20-10-430,-71 44 436,0 0 1,-1 0-1,1 0 1,0 1-1,-1-1 1,1 1 0,0-1-1,-1 1 1,1 0-1,0-1 1,0 1-1,0 0 1,-1 0 0,1 0-1,0 1 1,0-1-1,2 1 1,-2 0 14,0 0 0,0 0 1,0 0-1,-1 0 0,1 1 0,0-1 1,0 1-1,-1-1 0,1 1 0,-1-1 1,1 1-1,-1 0 0,2 2 1,15 21 126,26 29 1,-22-28-57,-20-24-48,0 1 1,1 0-1,-1-1 0,1 1 0,0-1 1,0 0-1,-1 0 0,1 0 0,0-1 1,1 1-1,-1 0 0,0-1 0,0 0 1,1 0-1,-1 0 0,1 0 0,-1-1 0,1 1 1,-1-1-1,1 0 0,-1 0 0,1 0 1,-1-1-1,1 1 0,-1-1 0,1 0 1,2-1-1,9-2 73,0-2 0,0 0 1,-1 0-1,16-11 0,50-38-63,-58 37-65,-1-1-1,-1-1 1,0-1-1,19-28 1,56-92-75,117-231-81,-199 349 89,-2-1 0,0 0 0,-2-1 0,0 0 0,7-42 0,-12 42-41,-4 25 142,0 0 0,0 1 0,0-1 0,0 0 0,0 0 1,0 0-1,0 0 0,0 0 0,0 0 0,-1 0 0,1 1 1,0-1-1,0 0 0,0 0 0,0 0 0,0 0 0,0 0 1,0 0-1,-1 0 0,1 0 0,0 0 0,0 0 0,0 0 1,0 0-1,0 0 0,0 0 0,-1 0 0,1 0 0,0 0 1,0 0-1,0 0 0,0 0 0,0 0 0,-1 0 0,1 0 1,0 0-1,0 0 0,0 0 0,0 0 0,0 0 0,0 0 1,-1 0-1,1 0 0,0 0 0,0 0 0,0 0 0,0 0 1,0-1-1,0 1 0,0 0 0,0 0 0,-1 0 0,1 0 0,0 0 1,0 0-1,0-1 0,0 1 0,0 0 0,0 0 0,0 0 1,0 0-1,0 0 0,0 0 0,0-1 0,0 1 0,0 0 1,0 0-1,0 0 0,0 0 0,-10 10-104,-9 13 169,1 0-1,1 1 1,-23 44 0,8 5 131,-23 84 1,-13 93 239,44-157-282,23-88-147,-3 9 53,1 0 1,-3 22-1,6-31-18,0-1 0,0 0 0,0 1 0,1-1 1,-1 0-1,1 0 0,0 0 0,0 1 0,1-1 0,-1 0 0,1 0 1,0-1-1,2 5 0,-3-7-21,1 0 0,-1 1 0,0-1 0,0-1 0,1 1 0,-1 0 0,1 0 0,-1 0 0,0-1 0,1 1 0,-1-1 0,1 1 0,0-1 0,-1 0 0,1 1 0,1-1 0,27 0 84,-19-1-148,0-1 0,-1-1 0,1 0 0,-1-1 0,1 0 0,-1 0-1,15-10 1,3 0-52,16-11 35,-32 16-56,1 2 0,19-9 0,-32 16 107,1 0 1,0-1-1,-1 1 1,1 0-1,-1 0 1,1 0-1,0 0 1,-1 0-1,1 0 0,0-1 1,-1 2-1,1-1 1,-1 0-1,1 0 1,0 0-1,-1 0 1,1 0-1,0 0 1,-1 1-1,1-1 1,-1 0-1,1 0 0,-1 1 1,1-1-1,0 1 1,0 0-3,0 1 0,0-1 0,0 0 1,0 0-1,-1 0 0,1 1 0,-1-1 0,1 1 1,-1-1-1,1 0 0,-1 2 0,2 6 40,-1 0 0,-1-1 0,0 11 0,0-14 74,0-3-81,0 0-1,0 0 1,0 0 0,0 0-1,1 0 1,-1 0 0,1 0-1,-1 0 1,1 0-1,0 0 1,0 0 0,0-1-1,0 1 1,0 0 0,0-1-1,0 1 1,0-1 0,1 1-1,-1-1 1,0 1-1,1-1 1,0 0 0,-1 0-1,1 0 1,0 0 0,-1 0-1,1 0 1,2 0-1,0 0-16,-1 0-1,0 0 1,1-1-1,-1 1 1,1-1-1,-1 0 0,1 0 1,-1 0-1,1-1 1,-1 1-1,1-1 0,-1 0 1,0 0-1,1 0 1,4-3-1,49-26-469,97-72 1,-150 100 398,-4 1 48,1 0-1,0 0 1,0 0 0,0 1 0,-1-1 0,1 0 0,0 1 0,0-1 0,0 1-1,0-1 1,0 1 0,0-1 0,0 1 0,0 0 0,0-1 0,0 1 0,0 0 0,0 0-1,0 0 1,3 0 0,-4 0 19,0 1 0,0-1 1,1 1-1,-1-1 0,0 1 0,0-1 0,0 1 0,0-1 0,0 0 0,0 1 0,0-1 0,0 1 1,0-1-1,0 1 0,0-1 0,0 1 0,0-1 0,0 1 0,0-1 0,0 1 0,-1-1 1,1 0-1,0 1 0,-1 0 0,-7 17 117,2-6-60,5-7-26,-1-1 1,1 1-1,0 0 1,0 0-1,0 0 1,0 0-1,1 0 1,1 10-1,-1-13-15,0 0 0,1 0 0,-1 0-1,1 0 1,0 0 0,0 0 0,-1 0-1,1 0 1,1-1 0,-1 1 0,0 0-1,0 0 1,1-1 0,-1 1 0,1-1 0,-1 1-1,1-1 1,-1 0 0,1 1 0,0-1-1,0 0 1,0 0 0,2 1 0,1-1 44,-1 0 1,1 0 0,0 0-1,-1 0 1,1 0-1,0-1 1,0 0 0,8-1-1,38-8 87,-39 7-167,-2-1-42,0 1 0,0-1 0,0-1 0,0 0 0,15-9 0,-21 11 41,-1-1 0,1 1 0,-1-1 0,1 1 0,-1-1 0,0 0 0,0-1 0,0 1 0,-1 0 0,1-1 0,-1 0 0,0 1 0,0-1 0,0 0 0,2-7 0,-3 9 1,-1 0 0,0 0 0,0 0 0,0 0 1,0 0-1,0 0 0,0 0 0,0 0 1,-1 0-1,1 0 0,-1 0 0,1 0 0,-1 0 1,0 0-1,0 0 0,0 1 0,0-1 1,0 0-1,0 1 0,-2-3 0,0 1-38,0 0-1,-1 0 1,1 0-1,-1 0 1,1 0-1,-1 1 1,-7-4 0,-2 1 17,0 0 0,0 1 0,0 1 0,-1 0 0,-20-2 0,-64 1 208,54 6-48,40-1-84,1-1-1,-1 1 1,0 0 0,0 0 0,1 0-1,-1 0 1,1 1 0,-6 2 0,16-3 312,40-3-236,1-1-1,50-11 0,94-29 1,-121 26-254,-57 14 154,0 1 0,1 0 1,-1 0-1,1 2 1,16 0-1,-26 1 20,1-1 0,-1 1-1,0 0 1,0 0 0,1 1-1,-1-1 1,0 1 0,0 0-1,-1 0 1,1 1 0,0 0 0,-1 0-1,1 0 1,-1 0 0,0 1-1,0-1 1,3 5 0,-5-5 0,0 1 0,0-1-1,0 0 1,-1 1 0,1 0 0,-1-1 0,0 1 0,0 0-1,-1-1 1,1 1 0,-1 0 0,1 0 0,-2 4 0,1 3 76,-1 0 0,-1 0 0,-3 14 0,-3-3 22,6-18-103,1 0 0,-1 0 0,1 0 0,0 0 0,-1 8 0,2-12-23,0 1-1,0-1 1,1 0 0,-1 0 0,0 0 0,1 1-1,-1-1 1,0 0 0,1 0 0,-1 0 0,0 0 0,1 0-1,-1 0 1,0 0 0,1 1 0,-1-1 0,0 0-1,1 0 1,-1 0 0,1-1 0,-1 1 0,0 0-1,1 0 1,-1 0 0,0 0 0,1 0 0,15-4-83,62-20-844,-14 4 689,93-17-1,-149 36 295,1 0-1,0 0 0,0 1 1,-1 0-1,1 1 0,0-1 1,-1 2-1,1-1 0,-1 1 1,1 1-1,-1 0 0,0 0 1,0 0-1,0 1 0,0 0 1,-1 1-1,0-1 0,0 2 1,0-1-1,0 1 0,-1 0 1,0 0-1,6 8 0,44 60 173,-46-56-4411,-27-9-7915,2-5 8555</inkml:trace>
</inkml:ink>
</file>

<file path=ppt/ink/ink3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43:03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1 8384,'-16'3'2704,"10"0"-1638,0 3-9,0 0-1,0-1 1,-1 0-1,1-1 0,-1 1 1,-11 4-1,9-4-702,1-1 0,0 1 1,0 1-1,0 0 0,-10 10 0,17-16-359,0 1-1,1-1 1,-1 1-1,1 0 1,-1 0 0,1-1-1,-1 1 1,1 0-1,0 0 1,-1-1 0,1 1-1,0 0 1,-1 0-1,1 0 1,0-1 0,0 1-1,0 0 1,0 0-1,0 0 1,0 0 0,0 0-1,0-1 1,0 1-1,0 0 1,1 0 0,-1 0-1,0 0 1,0-1-1,1 1 1,-1 0 0,1 0-1,-1-1 1,1 2-1,2 1-10,0 0-1,0 1 0,1-2 1,-1 1-1,7 3 0,4 5-88,28 31 563,-40-40-336,0 0 0,0 0 0,0 1 0,0-1 0,0 1 0,0-1 0,-1 1 0,1-1 0,-1 1 0,0 0 0,0 0 0,0 0 0,0 0 0,-1 0 0,1 0 0,-1 0 0,1 0 0,-1 6 0,-1-7-80,1 0 0,0 0 0,-1 1-1,1-1 1,-1 0 0,0 0 0,0 0 0,0 0-1,0 0 1,0 0 0,0 0 0,0 0-1,-1-1 1,1 1 0,-1 0 0,1-1 0,-1 1-1,0-1 1,1 1 0,-1-1 0,0 0 0,0 0-1,0 0 1,0 0 0,0 0 0,0 0-1,-3 0 1,1 0-238,-1 0 0,1 0 0,-1 0 0,0-1 0,1 0 0,-1 0 0,0 0-1,1-1 1,-1 0 0,-6-1 0,-17-8-3492,2-4-3426</inkml:trace>
</inkml:ink>
</file>

<file path=ppt/ink/ink3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43:03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8 5824,'-16'-7'1866,"6"12"5832,10-3-6196,-24 26 3124,21-24-4432,1 0 0,-1 1 0,2-1-1,-1 1 1,0 0 0,1 0 0,0-1 0,0 1 0,-1 7 0,1 3 69,0-1 1,1 0-1,3 27 0,-2-35-233,0 0 0,0 0 0,1 0 0,0 0 0,0 0 0,0-1 0,1 1 0,0-1 0,0 1 0,0-1 1,7 8-1,-8-12-49,-1 0 0,0 0 0,0 0 0,0 0 1,1 0-1,-1 0 0,0 0 0,1-1 0,-1 1 0,1 0 1,-1-1-1,1 0 0,-1 1 0,1-1 0,-1 0 1,1 1-1,-1-1 0,1 0 0,-1 0 0,1 0 1,-1 0-1,1-1 0,0 1 0,-1 0 0,1-1 1,-1 1-1,1-1 0,-1 1 0,0-1 0,1 0 1,-1 0-1,0 1 0,2-3 0,4-2-115,0 0 0,0-1 0,-1 0 0,8-11 0,-10 14 126,23-29-267,-4 5 23,46-44 1,-61 64 311,-6 5 68,0 0 0,0 0-1,0 1 1,0-1 0,1 0 0,2-1-1,-4 4-48,-1-1 0,1 0 0,0 1 0,-1-1 0,1 1 0,-1 0 0,1-1 0,-1 1 0,1-1 0,-1 1 0,1 0 0,-1-1 0,1 1 0,-1 0 0,0 0 0,1 1 0,2 2 210,6 9-12,0 0 0,1-1 1,18 16-1,-21-22-642,0 0 0,15 9 1,-18-13-287,1 1 1,-1-1-1,1 0 1,-1-1 0,1 1-1,6 0 1,-6-1-815,0-1 0,0 0 0,0 0-1,0-1 1,0 1 0,9-4 0,-4 2-1863,12-2-613</inkml:trace>
</inkml:ink>
</file>

<file path=ppt/ink/ink3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43:04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5632,'0'0'7850,"4"5"-5247,95 90 4599,-84-78-6771,0 1-1,-2 1 0,0 0 1,11 23-1,-8-8-79,-1 1 0,-2 0 0,-2 1 0,11 61 0,-15-53-10,-2 0 1,-2 1-1,-4 75 0,-6-64-95,-3 0 0,-26 87 0,22-94-227,-36 101-1907,47-142 1008,0-1-1,0 1 0,-1-1 0,1 0 0,-9 11 0,9-14 301,-6 5-2126,9-9 2562,0 1 0,0-1 0,0 0 0,-1 0 0,1 0 0,0 0-1,0 0 1,-1 0 0,1 0 0,0 0 0,0 0 0,-1 0 0,1 0 0,0 0 0,0 0 0,0 0 0,-1 0-1,1 0 1,0 0 0,0-1 0,-1 1 0,1 0 0,0 0 0,0 0 0,0 0 0,0 0 0,-1 0 0,1-1-1,0 1 1,0 0 0,0 0 0,0 0 0,-1 0 0,1-1 0,0 1 0,0 0 0,0 0 0,0 0 0,0-1-1,0 1 1,0 0 0,0 0 0,0-1 0,0 1 0,0 0 0,-2-12-4245</inkml:trace>
</inkml:ink>
</file>

<file path=ppt/ink/ink3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43:04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15 9376,'0'1'311,"-1"-1"1,0 0 0,0 1 0,1-1-1,-1 0 1,0 0 0,0 0 0,1 0 0,-1 0-1,0 0 1,0 0 0,-4-3 4394,30-7 1390,-11 8-5525,-1 1 0,1 1 0,-1 0 0,21 3 1,-27-2-458,0 0 0,-1 1 0,1-1 0,-1 1 1,1 1-1,-1-1 0,0 1 0,0 0 1,0 1-1,10 7 0,-14-9-97,0-1 0,0 1-1,-1 0 1,1 0 0,0 1 0,-1-1 0,0 0-1,1 0 1,-1 1 0,0-1 0,0 1-1,0-1 1,-1 1 0,1-1 0,0 1 0,-1 0-1,0-1 1,0 1 0,0 0 0,0-1-1,0 1 1,0 0 0,-1-1 0,1 1-1,-1-1 1,0 1 0,0-1 0,1 1 0,-2-1-1,-1 4 1,-3 5 55,-1 0 0,0 0 0,-1-1 0,-16 17 0,18-22-33,-7 10 474,13-15-501,0 0-1,0 0 1,0 0-1,0 0 0,0 0 1,0 1-1,0-1 1,0 0-1,0 0 1,0 0-1,0 0 0,0 0 1,0 0-1,0 0 1,0 1-1,0-1 0,0 0 1,0 0-1,0 0 1,0 0-1,0 0 0,0 0 1,0 1-1,0-1 1,0 0-1,1 0 1,-1 0-1,0 0 0,0 0 1,0 0-1,0 0 1,0 0-1,0 1 0,0-1 1,0 0-1,0 0 1,1 0-1,-1 0 0,0 0 1,0 0-1,12 0 590,3-2-494,1-1 0,-1-1-1,24-8 1,-19 5-1689,0 0 0,27-4 1,-33 8-1440,0 1 0,17 0 0,-2 5-818</inkml:trace>
</inkml:ink>
</file>

<file path=ppt/ink/ink3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43:08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96 4800,'-3'0'6453,"7"14"-1877,-2-12-4295,-1 1-1,1-1 1,0 0-1,0 0 1,0-1 0,0 1-1,0 0 1,0-1 0,1 1-1,-1-1 1,0 1 0,1-1-1,-1 0 1,1 0 0,0-1-1,-1 1 1,1 0 0,3 0-1,0 0-247,-1 1 149,-1 0 1,1 0-1,0 0 0,6 5 1,17 7 94,-9-8-167,-1-1-1,1 0 1,0-2-1,34 2 1,79-7 128,-95 1-138,63-8 75,99-21 1,-115 16-143,169-21 521,-175 27-393,290-22-34,-143 29-104,-106 2-190,589-9 322,-652 7-148,269-15-73,14-5-46,180 14 70,-183 5 134,-181 3-142,119 14 335,-150-5-394,11-3-16,41 3 138,-42-5-95,-24-2 106,-8-1 124,13 1-184,414 17 73,-405-19-21,150-2-91,-52-22-106,-53 3 128,-87 13 75,436-15 489,-410 24-429,-9-1 261,130 17 0,-152-5 11,-9-1-43,91 5 0,-48-15-692,184-20-1,-274 15-1330,23-7 0,-43 9 1459,0 1 0,1 0-1,-1 0 1,0-1 0,0 1-1,0 0 1,0-1 0,0 1-1,-1-1 1,1 1 0,0-1-1,0 0 1,0 1 0,0-1-1,0 0 1,-1 0 0,1 1-1,0-1 1,-1 0 0,1 0-1,-1 0 1,1 0 0,-1 0-1,1 0 1,-1 0 0,1 0 0,-1 0-1,0 0 1,0-2 0,-5-20-3171</inkml:trace>
</inkml:ink>
</file>

<file path=ppt/ink/ink3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43:11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66 2720,'-1'0'188,"0"0"1,0-1-1,0 1 1,0 0-1,0 0 1,0 0-1,0 0 0,0 0 1,-1 0-1,1 0 1,0 0-1,0 0 1,0 0-1,-4 1 3750,2-3-3538,1 1 0,0 0 0,-1 0-1,1 0 1,-1 0 0,1 0 0,-1 0 0,0 1 0,1-1 0,-1 1 0,0 0 0,1-1 0,-1 1 0,0 1 0,1-1 0,-1 0 0,-3 1 0,1 1-264,1-1 1,0 1 0,0-1 0,1 1 0,-1 0-1,0 0 1,1 1 0,-1-1 0,1 1 0,-5 4-1,-5 5 248,11-11-348,-1 1 1,1 0-1,0-1 1,0 1-1,0 0 0,0 0 1,1 1-1,-1-1 1,0 0-1,1 0 1,0 1-1,-1-1 0,1 1 1,0-1-1,0 1 1,0 3-1,-1 4 68,1 1-1,0-1 1,1 1-1,0 0 1,0-1-1,4 17 1,0-7 91,1 0 1,11 27 0,-14-41-133,1 0 1,0 0-1,1-1 0,-1 0 0,1 0 1,0 0-1,0 0 0,0 0 0,1-1 1,0 0-1,0 0 0,0 0 0,0 0 1,1-1-1,-1 0 0,1 0 0,0 0 1,0-1-1,0 0 0,0 0 1,0-1-1,0 0 0,1 0 0,-1 0 1,0 0-1,1-1 0,-1 0 0,13-3 1,-5 1 52,-1-1 1,1-1-1,-1-1 1,1 0 0,-1-1-1,-1 0 1,1 0-1,-1-2 1,0 0-1,-1 0 1,0-1-1,0 0 1,-1-1 0,0 0-1,-1 0 1,0-1-1,0-1 1,-1 0-1,-1 0 1,12-25 0,-18 33-94,1-1 0,-1 1 0,0-1 0,-1 1 0,1-1 0,-1 0 0,0 1 0,0-1 1,0 0-1,-1 0 0,1 1 0,-1-1 0,0 1 0,-1-1 0,1 1 0,-1-1 0,0 1 1,0 0-1,0 0 0,-4-6 0,-2 2-15,1 1 1,-2 0-1,1 0 1,0 1-1,-20-11 1,8 7-51,0 1 0,-22-7 0,18 9-542,-46-6 0,55 12-1576,15 1 1947,0 0 0,-1 0 0,1 0 0,0 0 0,-1 0 0,1 0 0,0 1 0,-1-1 0,1 0 0,-1 0 0,1 0 0,0 0 0,0 1 0,-1-1 0,1 0 0,0 0 0,-1 1 0,1-1 0,0 0 0,0 1 0,0-1 0,-1 0 0,1 0 0,0 1 0,0-1 0,0 0 0,0 1 0,-1-1 0,1 1 0,0-1 0,0 0 0,0 1 0,0-1 0,0 1 0,4 11-2107</inkml:trace>
</inkml:ink>
</file>

<file path=ppt/ink/ink3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43:11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0 7040,'-27'13'2282,"25"-12"-2182,0 0-1,0-1 0,1 1 0,-1 0 1,0 0-1,1 0 0,-1 1 1,1-1-1,-1 0 0,1 0 0,0 1 1,-2 2-1,-2 2 226,-2 2 326,1 0 0,0 0-1,0 1 1,1 0 0,0 0-1,0 0 1,1 0 0,-5 16-1,6-13-368,0 1-1,1-1 0,0 0 1,1 1-1,0-1 1,1 1-1,1-1 1,0 1-1,0-1 0,1 0 1,1 1-1,7 19 1,-9-28-215,1 0-1,-1-1 1,1 1 0,1 0 0,-1-1 0,0 0 0,1 1 0,-1-1-1,1 0 1,0 0 0,0-1 0,0 1 0,1-1 0,-1 1 0,6 2-1,-4-3 30,0 0-1,0 0 0,0-1 0,1 1 1,-1-1-1,0-1 0,0 1 0,1-1 0,-1 0 1,11 0-1,-9-1-21,0 0 0,0-1 0,1 0 0,-1 0 0,0 0 0,0-1 0,-1 0 1,1 0-1,-1-1 0,1 0 0,-1 0 0,0 0 0,-1-1 0,1 0 0,-1 0 0,0 0 0,5-7 0,-7 8-40,-1 0 1,0 0-1,-1 0 0,1-1 0,0 1 0,-1 0 0,0 0 0,0-1 0,-1 1 0,1-1 1,-1 1-1,0-9 0,-1 2-2,-1 1-1,0-1 1,-7-19 0,7 24-99,1 0 0,-1 1 0,-1-1 0,1 1 0,-1 0 0,0 0 0,0 0 0,-1 0 0,0 0 0,1 1 0,-1 0 0,-1 0 0,1 0 0,-1 0 1,1 0-1,-1 1 0,-9-5 0,12 7-118,-1 0 1,1 1-1,0-1 1,0 0 0,-1 1-1,1 0 1,0-1-1,-1 1 1,1 0 0,0 0-1,-1 1 1,1-1-1,0 0 1,0 1 0,-1-1-1,1 1 1,0 0-1,0 0 1,0 0 0,-1 0-1,1 0 1,0 0-1,1 0 1,-1 1 0,0-1-1,0 1 1,0-1-1,1 1 1,-1 0 0,1 0-1,0 0 1,-3 3-1,-3 19-1830</inkml:trace>
</inkml:ink>
</file>

<file path=ppt/ink/ink3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43:12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0 7808,'-14'12'8320,"9"-6"-6145,5 6-1279,-9 0-256,4 6-384,-4-6-320,9 5 32,-10-10-640,10 7 384,5-1-6303</inkml:trace>
</inkml:ink>
</file>

<file path=ppt/ink/ink3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43:12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368 10 7456,'-1'-3'357,"-2"-3"2452,2 11 147,-2-3-2310,0 0-1,0 0 0,0 0 0,0 0 1,0-1-1,0 1 0,0-1 0,-4 1 1,1 1-161,-117 65 2896,108-57-3164,0-1 0,1 2 0,1 0 0,0 0 0,-20 25 0,21-19-146,0 0 0,0 1 0,2 1 0,1 0 0,0 0 1,1 1-1,1 0 0,1 0 0,1 0 0,1 1 0,1 0 0,1 0 0,1 0 0,2 27 1,0-42-51,0 0 0,0 0 0,1 0 1,0 0-1,0 0 0,1 0 0,0-1 1,0 1-1,0-1 0,1 0 0,0 0 1,0 0-1,1 0 0,0-1 0,9 10 1,-9-12-12,0 1 1,0 0-1,1-1 0,-1 0 1,0-1-1,1 1 1,0-1-1,0 0 1,-1 0-1,1-1 1,0 1-1,1-1 0,-1-1 1,0 1-1,0-1 1,0 0-1,0-1 1,11-1-1,-9 1-64,-1-1-1,0 0 0,0 0 1,0-1-1,0 0 1,0 0-1,-1-1 0,1 0 1,11-9-1,-15 11 32,0-1 0,-1 0 0,1 0 0,-1 0 0,1 0 0,-1-1 0,0 1 0,0-1 0,-1 1 0,1-1 0,-1 0 0,0 0 0,0 1 0,0-1 0,0 0 0,0 0 0,-1 0 0,0 0 0,0 0 0,-1-6 0,1 7 13,0 1 1,0-1 0,-1 0-1,1 0 1,-1 1-1,1-1 1,-1 0-1,0 1 1,0-1 0,-1 1-1,1-1 1,0 1-1,-1 0 1,1-1-1,-1 1 1,0 0-1,0 0 1,0 0 0,0 0-1,0 0 1,0 1-1,-1-1 1,1 1-1,0-1 1,-1 1 0,1 0-1,-1 0 1,0 0-1,1 0 1,-1 1-1,0-1 1,-4 0 0,-1 1-65,1 0 0,-1 0 1,0 1-1,0 0 1,0 0-1,1 1 1,-1 0-1,0 1 1,1-1-1,-9 6 1,3-2-480,1 1 0,-19 13 1,27-17-168,-1 1 0,1-1 0,1 1 0,-1 0-1,-5 8 1,4 4-1183</inkml:trace>
</inkml:ink>
</file>

<file path=ppt/ink/ink3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43:13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476 6 5888,'0'0'68,"0"-1"1,0 1-1,0 0 1,0 0 0,0 0-1,0-1 1,0 1-1,0 0 1,0 0-1,0 0 1,0-1-1,0 1 1,0 0-1,0 0 1,0 0 0,0-1-1,-1 1 1,1 0-1,0 0 1,0 0-1,0 0 1,0 0-1,0-1 1,-1 1-1,1 0 1,0 0 0,0 0-1,0 0 1,-1 0-1,1 0 1,0 0-1,0-1 1,0 1-1,0 0 1,-1 0-1,1 0 1,0 0 0,0 0-1,-1 0 1,1 0-1,0 0 1,0 0-1,0 0 1,-1 0-1,1 0 1,0 0-1,0 1 1,-2-1 33,0 0 797,1 0 1,-1 0 0,0 1 0,1-1 0,-1 1-1,1-1 1,-1 1 0,-2 1 0,-17 12 2016,-24 26-2257,38-33-119,-74 74 889,-139 183 0,195-230-1497,13-16-1282,-17 19 0,19-28-2670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05:29.57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37 58 11648,'-36'-24'5247,"45"15"-4543,-4 5-832,-2 4-64,2-8-64,6 4 160,-8-5-2815,3 9 1567</inkml:trace>
</inkml:ink>
</file>

<file path=ppt/ink/ink3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43:13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19 5632,'-23'-10'1834,"22"10"-1773,1 0-1,0 0 0,0 0 0,-1 0 0,1 0 0,0 0 0,0 0 0,0-1 0,-1 1 0,1 0 0,0 0 1,0 0-1,-1 0 0,1-1 0,0 1 0,0 0 0,0 0 0,0 0 0,-1-1 0,1 1 0,0 0 0,0 0 1,0-1-1,0 1 0,0 0 0,0 0 0,0-1 0,0 1 0,0 0 0,0 0 0,-1-1 0,1 1 0,1 0 1,-1 0-1,0-1 0,0 1 0,0 0 0,0 0 0,0-1 0,0 0 843,1 2-569,0 0 1,0 0-1,0 0 1,0-1-1,0 1 1,0 0-1,0-1 1,0 1-1,1-1 0,-1 1 1,2 0-1,2 1 90,6 4 238,-1 0-1,0 1 1,0 0 0,-1 1-1,0 0 1,0 0 0,-1 1-1,0 0 1,0 0 0,11 19-1,1 8 401,28 67 1,-27-54-665,95 196 862,-103-223-1377,15 26-150,-7-22-3637,-21-26 3792,0 0 1,0 0-1,2 2-2125,-2-2 2125,1 0 0,-1 0 0,0 0 0,0 0 1,0 0-1,0 0 0,1 0 0,-1-1 0,0 1 0,0 0 1,0 0-1,0 0 0,5-4-2645</inkml:trace>
</inkml:ink>
</file>

<file path=ppt/ink/ink3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43:13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4 9888,'-9'-4'8842,"8"13"-5471,-6 20-1479,-4 33 0,6-31-1554,-18 221 308,22-241-641,1 71-67,1-39-889,-1-41 559,0 0 0,0 0 0,0 0 0,0-1 0,0 1 0,1 0 0,-1 0 0,2 3 1,-2-4 63,1-1 1,-1 1 0,1 0-1,0-1 1,-1 1 0,1-1 0,-1 1-1,1-1 1,0 1 0,-1-1 0,1 1-1,0-1 1,0 0 0,-1 1-1,1-1 1,0 0 0,0 0 0,-1 1-1,1-1 1,1 0 0,13 3-2910</inkml:trace>
</inkml:ink>
</file>

<file path=ppt/ink/ink3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43:14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5 7968,'-1'-1'188,"1"1"1,-1-1 0,0 1 0,1 0-1,-1-1 1,1 1 0,-1 0 0,0-1-1,1 1 1,-1 0 0,0 0-1,1 0 1,-1 0 0,0 0 0,0 0-1,1 0 1,-1 0 0,0 0-1,1 0 1,-1 0 0,0 0 0,1 0-1,-2 1 1,1 0 260,0 0 0,1 0-1,-1 0 1,1 1 0,-1-1 0,1 0-1,-1 1 1,1-1 0,0 0 0,0 1 0,0 0-1,-1-1-357,-2 24 784,1-1 0,1 1 0,1 0 0,1-1 0,7 46 0,0-36-631,0 0-1,2 0 0,22 48 1,-31-80-225,2 5 57,-1-1 0,1 1 0,0-1 0,1 0-1,0 0 1,0 0 0,0-1 0,1 1-1,-1-1 1,11 9 0,-14-14-71,0 1 1,-1-1-1,1 1 0,0-1 1,0 0-1,0 1 0,0-1 1,0 0-1,0 0 0,-1 0 1,1 0-1,0 0 0,0 0 1,0 0-1,0 0 0,0 0 1,0 0-1,0 0 0,0 0 1,0-1-1,0 1 1,-1 0-1,1-1 0,0 1 1,0 0-1,0-1 0,-1 1 1,1-1-1,0 0 0,0 1 1,-1-1-1,1 0 0,0 1 1,-1-1-1,1-1 0,3-3-2,0-1 0,-1 1 0,0-1 0,3-7 0,-5 10 14,9-20 6,-1-1-1,-1 0 1,-1 0 0,-1 0 0,-1-1 0,-1 0-1,-1 0 1,-2 0 0,0 0 0,-4-31 0,2 50-16,0 0 0,0 0 0,-1 0 0,0 0 0,-1 1 0,1-1 0,-1 1 1,0-1-1,0 1 0,-7-8 0,7 9-90,0 1 0,0 0 0,0 0 0,0 0 0,-1 0 1,1 1-1,-1-1 0,0 1 0,0 0 0,0 0 0,0 0 0,0 1 0,0 0 0,0-1 0,-8 0 1,8 2-253,0-1 0,0 1 1,0 0-1,0 1 1,-6 0-1,8 0-171,0-1 1,0 1-1,0 0 1,0-1-1,1 1 1,-1 0-1,0 0 0,0 1 1,1-1-1,-1 0 1,-1 2-1</inkml:trace>
</inkml:ink>
</file>

<file path=ppt/ink/ink3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43:14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5 9216,'-12'-4'14879,"58"12"-12548,-27-3-2668,28 7 965,-19 1-7628,-23-8 4594</inkml:trace>
</inkml:ink>
</file>

<file path=ppt/ink/ink3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43:15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0 7872,'2'2'9121,"1"5"-6605,-3-6-2338,0 0-1,1 0 1,-1 0 0,0 0 0,0 0-1,0 0 1,0 0 0,0 0 0,0 0-1,0 1 1,0-1 0,0 0 0,0 0 0,-1 0-1,1 0 1,0 0 0,-1 1 0,-2 7 659,-1 22 323,3-16-793,-2 1 0,-4 17 0,6-27-478,-1-1-1,1 0 0,1 1 0,-1-1 1,1 1-1,0 7 0,0-3-1756,0-6 406</inkml:trace>
</inkml:ink>
</file>

<file path=ppt/ink/ink3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43:15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24 6976,'-4'-3'1003,"-6"-3"7391,11 6-7974,1-1 1,0 1-1,0-1 1,0 1-1,0-1 1,-1 0-1,4-1 1,6-3 49,0 4-121,0-1 0,-1 2 0,1-1 0,17 3 0,-2-1-88,-24-1-235,-1-1 1,0 1-1,1 0 1,-1 0-1,0 0 0,1 1 1,-1-1-1,0 0 1,1 0-1,-1 1 1,0-1-1,0 1 1,1-1-1,-1 1 1,0 0-1,0-1 1,0 1-1,0 0 0,0 0 1,0-1-1,0 1 1,0 0-1,0 0 1,0 0-1,0 0 1,-1 1-1,1-1 1,0 0-1,0 1 1,-1 0 22,0-1 0,0 1 0,0 0 0,0-1 0,0 1 0,0-1 1,0 1-1,-1-1 0,1 1 0,-1-1 0,1 1 0,-1-1 0,1 1 1,-1-1-1,0 0 0,0 1 0,1-1 0,-1 0 0,0 0 0,0 0 1,-1 1-1,1-1 0,-1 1 0,-62 47 196,63-49-255,1 1-1,-1-1 1,1 1 0,-1-1-1,1 0 1,0 1-1,-1-1 1,1 1 0,0-1-1,0 1 1,-1-1 0,1 1-1,0 0 1,0-1-1,0 1 1,0-1 0,-1 1-1,1-1 1,0 1-1,0-1 1,0 1 0,0 0-1,0-1 1,1 1-1,-1-1 1,0 1 0,0-1-1,0 1 1,0-1-1,1 1 1,-1-1 0,0 1-1,0-1 1,1 1-1,-1-1 1,0 1 0,1-1-1,-1 1 1,1-1-1,-1 0 1,0 1 0,1-1-1,-1 1 1,2-1 0,2 4 20,1-1 0,0 0 0,8 4 0,-6-4 39,4 2 76,-1 2 1,1-1-1,-1 1 1,13 12-1,-21-17-51,0 0-1,-1 0 0,1 0 0,-1 0 0,1 0 0,-1 0 1,0 0-1,0 1 0,0-1 0,0 0 0,1 6 1,-2-7-26,0 1 1,0 0 0,0 0-1,0-1 1,0 1 0,0 0-1,-1-1 1,1 1 0,-1 0 0,1-1-1,-1 1 1,0 0 0,1-1-1,-1 1 1,0-1 0,0 0-1,0 1 1,0-1 0,-2 2 0,0 0-71,0-1 1,0 0 0,0 0 0,0 0 0,0 0 0,0 0 0,-1-1 0,1 1-1,-1-1 1,1 0 0,-1 0 0,-5 1 0,3-1-407,0-1-1,1 1 1,-1-1 0,0 0-1,0-1 1,0 1 0,-9-3-1,-34-16-8584,37 18 6203</inkml:trace>
</inkml:ink>
</file>

<file path=ppt/ink/ink3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43:16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307 21 5632,'-9'-6'2358,"6"4"-1173,1 0 0,-1 1 1,1-1-1,-1 1 0,0-1 1,-4 0-1,-16-1 863,15 3-1697,1 1 0,-1 0 0,0 1 0,1-1-1,0 1 1,-1 1 0,1 0 0,0 0 0,0 0-1,-10 7 1,-3 3 199,0 2 0,-18 18 1,29-26-392,2 0 1,-1 1 0,1 1 0,0-1 0,1 1 0,0 0 0,0 1-1,1-1 1,0 1 0,-5 17 0,8-21-89,1-1-1,0 1 1,0 0 0,0 0-1,1 0 1,0-1-1,0 1 1,0 0 0,1 0-1,0 0 1,0-1-1,0 1 1,1 0 0,0-1-1,0 1 1,0-1-1,1 0 1,-1 0 0,1 0-1,1 0 1,5 7 0,-1-3-162,1-1 1,0 0-1,0 0 1,1 0 0,0-2-1,1 1 1,0-1-1,0 0 1,0-1 0,0-1-1,1 0 1,0 0 0,0-1-1,0-1 1,0 0-1,0 0 1,0-1 0,13-1-1,-16 0-647,0-1 1,0 0-1,0 0 0,15-4 0,-20 4 164,0-1 0,0 1 1,0-1-1,0 0 0,0 0 0,0-1 0,-1 1 0,1-1 0,-1 1 0,1-1 0,3-5 1,4-6-3502,-2 4 1350</inkml:trace>
</inkml:ink>
</file>

<file path=ppt/ink/ink3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43:16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17 7552,'-11'-8'2448,"10"8"-2286,1 0 1,0 0 0,0-1 0,-1 1-1,1 0 1,0-1 0,0 1-1,0 0 1,-1-1 0,1 1 0,0 0-1,0-1 1,0 1 0,0 0 0,0-1-1,0 1 1,0 0 0,0-1-1,0 1 1,0-1 0,0-1 1206,0 6 1930,2 1-249,1 3-2613,-1-1 0,0 1 0,0 0 0,-1-1 0,0 1 0,0 0 0,-1 12 0,1 1-61,4 202 1075,-5-174-1355,0-49-104,0 0 1,0 0 0,0 0-1,0 0 1,0 0-1,0 0 1,0 0 0,0-1-1,1 1 1,-1 0-1,0 0 1,0 0 0,0 0-1,0 0 1,0 0-1,0 0 1,0 0 0,1 0-1,-1 0 1,0 0-1,0 0 1,0 0 0,0 0-1,0 0 1,0 0-1,0 0 1,0 0 0,1 0-1,-1 1 1,0-1-1,0 0 1,0 0 0,0 0-1,0 0 1,0 0-1,0 0 1,0 0 0,0 0-1,1 0 1,-1 0-1,0 0 1,0 0 0,0 1-1,0-1 1,0 0-1,0 0 1,0 0 0,0 0-1,0 0 1,0 0-1,0 0 1,0 1 0,0-1-1,0 0 1,0 0-1,0 0 1,0 0 0,0 0-1,0 0 1,0 0-1,0 1 1,0-1 0,0 0-1,0 0 1,4-6-397,3-7 198,-1 0-1,-1 0 1,7-28 0,-3 9 135,36-88 79,-36 99 119,2 1 0,0 0 1,20-27-1,-30 46-22,1-1 1,-1 1 0,0-1-1,0 1 1,1 0-1,-1 0 1,1-1-1,-1 1 1,3-1 0,-4 2-76,1 0 0,-1 0 0,0 0 0,1 0 0,-1 0 0,0 0 0,0 0 0,1 0 0,-1 0 0,0 0 0,1 0 1,-1 0-1,0 0 0,1 0 0,-1 0 0,0 0 0,1 0 0,-1 0 0,0 0 0,0 0 0,1 0 0,-1 1 1,0-1-1,1 1 7,-1-1 1,1 1-1,-1-1 1,1 1 0,-1 0-1,1-1 1,-1 1-1,0 0 1,0-1-1,1 1 1,-1 0 0,0 0-1,0 1 1,4 31 375,-1 0-1,-3 47 1,-1-34-147,3-28-174,1-8-115,-3-10 19,0 0 1,0 0-1,0 0 1,0 1-1,0-1 1,0 0-1,0 0 1,1 0-1,-1 0 1,0 0-1,0 1 1,0-1-1,0 0 1,0 0-1,0 0 1,1 0-1,-1 0 1,0 0-1,0 0 1,0 0-1,0 0 1,1 0-1,-1 0 1,0 1-1,0-1 1,0 0-1,0 0 1,1 0-1,-1 0 1,0 0-1,0 0 1,0-1-1,0 1 1,1 0-1,-1 0 1,0 0-1,0 0 1,6-4-104,0 0 0,0-1 1,0 0-1,-1 0 0,10-12 0,-1 1-31,16-16-9,-15 15 150,0 1 0,0 1 1,2 1-1,0 0 0,34-21 0,-49 34 56,1-1-1,-1 1 1,1 0-1,-1 0 1,1 0-1,0 0 1,-1 0-1,1 1 1,0-1-1,0 1 1,-1-1-1,1 1 1,0 0-1,0 0 1,0 1-1,0-1 1,-1 1 0,1-1-1,0 1 1,-1 0-1,1 0 1,0 0-1,-1 0 1,1 0-1,-1 1 1,1-1-1,-1 1 1,0 0-1,0-1 1,0 1-1,0 0 1,0 0-1,0 1 1,0-1-1,-1 0 1,2 3-1,5 8 141,-1 0 0,-1 1 0,0-1 0,7 30 0,9 61-128,-17-77-262,-5-23-357,4 22-1037,-6-12-6036</inkml:trace>
</inkml:ink>
</file>

<file path=ppt/ink/ink3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43:47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68 297 1728,'1'-4'512,"0"0"0,0 1 0,0-1 0,0 0 0,0 0 0,-1 0 1,1 0-1,-1 0 0,0 0 0,-2-7 0,2-5 3380,-5 20-2244,-3 28-560,1 1 0,-4 45 0,7-49-848,-12 73 422,-5 55 62,20-128-218,2-19-45,-1-8-80,0-3 138,0-9-418,0-6-43,0 0 1,1-1 0,1 1 0,5-22 0,21-141 170,-18 103-64,2-67 395,-8 79-298,0 47-175,0 12 12,-3 5-93,-1 0-1,0 0 1,0 1 0,1-1 0,-1 0-1,0 0 1,0 0 0,1 0 0,-1 1-1,0-1 1,0 0 0,0 0 0,1 0-1,-1 1 1,0-1 0,0 0 0,0 0-1,0 1 1,0-1 0,0 0 0,1 0-1,-1 1 1,0-1 0,0 0 0,0 1-1,0-1 1,10 42 333,5 52 0,-3-19-260,-5-35-53,0 3 188,21 67 0,-19-73 106,-9-37-296,0 0-1,0 0 1,0 0 0,0 0 0,0 0 0,0 1 0,0-1 0,0 0 0,0 0 0,0 0 0,0 0 0,1 0 0,-1 0 0,0 1 0,0-1 0,0 0 0,0 0-1,0 0 1,0 0 0,0 0 0,0 0 0,0 0 0,0 1 0,1-1 0,-1 0 0,0 0 0,0 0 0,0 0 0,0 0 0,0 0 0,0 0 0,0 0-1,1 0 1,-1 0 0,0 0 0,0 0 0,0 0 0,0 0 0,0 0 0,1 0 0,-1 0 0,0 0 0,0 0 0,6-6 289,4-18-170,1-15-192,10-62 0,-11 40-66,-9 57 97,61-273-546,-52 230 276,-6 60 536,5 26 0,6 82 317,8 44-68,-14-115-366,11 56 58,-17-93-317,0-4-242,0 1 1,-1 0 0,1 16-1,-2-26-237,0 0 0,0 0 0,1 0 0,-1 0-1,0 0 1,1 0 0,-1-1 0,0 1 0,0 0 0,1-1-1,-1 1 1,2-2 0,-1 2-763,16-4-1398</inkml:trace>
</inkml:ink>
</file>

<file path=ppt/ink/ink3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43:48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56 111 6048,'1'5'4560,"-1"-5"-4433,1 0 0,-1 0-1,0 0 1,0 0 0,0 0 0,0 0-1,1 0 1,-1 0 0,0 0-1,14 1 2703,21-4-1292,-31 3-1144,0-1-291,-1 1 0,1-1 0,-1 1 0,1-1 0,-1 0 0,0-1 0,1 1 0,-1 0 0,0-1 0,0 0 0,0 0 0,0 0 0,0 0 0,0 0 0,-1 0 0,1-1 0,-1 1 0,0-1 0,0 0 0,1 0 0,-2 0 0,1 0 0,0 0 0,-1 0 0,1 0 0,-1-1 0,0 1 0,0 0 0,0-1-1,-1 1 1,1-1 0,-1-3 0,1 5-71,-1 1 0,0-1 0,0 1 0,0 0 0,-1-1-1,1 1 1,0-1 0,0 1 0,-1 0 0,1-1-1,-1 1 1,1 0 0,-1-1 0,0 1 0,1 0 0,-1 0-1,0 0 1,0 0 0,0 0 0,0-1 0,0 2 0,-1-2-1,1 1 14,-1 0-1,0 1 1,1-1 0,-1 1-1,1-1 1,-1 1-1,0 0 1,1 0 0,-1 0-1,0 0 1,0 0-1,1 0 1,-1 0-1,0 1 1,-2 0 0,-4 2 103,-1 0 0,1 0 1,0 1-1,1 0 0,-1 1 0,-8 6 1,7-5 39,0 1 1,1 1 0,0 0 0,0 0 0,-10 14 0,15-18-109,0 1 0,1 0 0,-1-1 0,1 1 1,0 0-1,0 1 0,1-1 0,-1 0 0,1 0 0,0 1 1,1-1-1,-1 1 0,1-1 0,0 6 0,2 4 77,1 0 0,0-1-1,1 1 1,0-1-1,1 0 1,1 0 0,0 0-1,1-1 1,1 0 0,15 21-1,-20-29-105,1 0 0,0-1 0,0 0 0,0 0 0,1 0 0,6 5 0,-9-8-88,-1 0-1,1 0 1,0 0-1,0 0 1,0 0-1,0 0 1,0-1-1,0 1 1,0-1-1,0 1 1,0-1-1,0 0 1,0 0-1,0 0 1,0 0-1,0 0 1,0 0-1,0-1 1,1 1-1,2-2 1,0 0-446,-1-1 1,1 0 0,-1 1-1,0-1 1,0-1 0,0 1-1,0-1 1,-1 0-1,5-5 1,4-7-2675,10-21 0,-10 17-321,6-5 391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05:29.96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16 97 12384,'-16'-21'5599,"88"12"-4863,-34 2 1376,-1 2-1312,40-8 384,7 5-704,35-5-32,-5 10-256,4-11-1568,-20 11 704,-7 3-4576,-16 3 2913</inkml:trace>
</inkml:ink>
</file>

<file path=ppt/ink/ink3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43:48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4 114 5728,'1'-9'780,"-1"3"597,-5 8-308,12 24 7205,1 9-6596,25 140 1543,14 44-1365,-31-166-1272,28 61 0,-42-111-496,-1 1 0,1-1 0,0 0 0,0 1 0,0-1-1,4 5 1,-6-8-61,1 1 0,-1-1 0,1 0-1,-1 1 1,0-1 0,1 0 0,-1 0-1,1 1 1,-1-1 0,1 0 0,-1 0 0,1 0-1,-1 0 1,1 1 0,-1-1 0,1 0-1,-1 0 1,1 0 0,-1 0 0,1 0-1,0-1 1,0 1 21,0 0-1,0-1 0,0 1 1,-1-1-1,1 1 1,0-1-1,0 0 1,-1 1-1,1-1 0,0 0 1,-1 0-1,1 1 1,-1-1-1,1 0 0,0-1 1,58-88 734,5-8-642,70-167-352,-56 79-3138,-49 107-1370,-16 55 2661</inkml:trace>
</inkml:ink>
</file>

<file path=ppt/ink/ink3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43:49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11 308 3648,'-11'0'7893,"31"0"-779,0-11-2015,-19 10-5051,0 1-1,0-1 1,1 1 0,-1-1-1,0 1 1,1 0 0,-1 0 0,0-1-1,1 1 1,1 0 0,13-1 147,4-4-10,36-3 0,-32 5-139,101-4 101,-57 4-187,150-10 189,-82-5-59,-70 9 7,501-34 681,-456 39-674,194-33 0,-297 35-108,445-94 46,-398 85 227,0 3 1,1 2 0,0 2 0,62 4 0,124 12 476,-188-9-615,95-6 0,-144 3-352,0-1-1,0 0 1,0 0 0,0 0 0,6-4-1,11-7-4983,-13 7 2575</inkml:trace>
</inkml:ink>
</file>

<file path=ppt/ink/ink3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43:50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33 3392,'-1'-1'632,"0"0"0,0 0 1,1-1-1,-1 1 0,0 0 0,1-1 1,0 1-1,-1-1 0,1 1 1,0-1-1,0 1 0,-1-1 0,1 1 1,1-1-1,-1-2 0,0-3 841,5 31 3569,3 15-4074,-2 101 971,-1-15-1222,-2-41-108,3 20-396,-6-45-437,0-58-678,2-18-7049,16-12 1881,-4 12 3692</inkml:trace>
</inkml:ink>
</file>

<file path=ppt/ink/ink3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43:51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0 7296,'0'0'3328,"0"6"-384,0 1-1888,0 7 1279,0 1-1375,-5 6 416,1 0-800,-6 6-384,10-3-160,-9 2-256,9-5 128,-11-5-1856,11-4 1056,-3-7-3263,3-1 2303</inkml:trace>
</inkml:ink>
</file>

<file path=ppt/ink/ink3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43:51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24 5152,'5'-24'10529,"-17"39"-5999,-22 32-2800,-49 91 630,32-50-1814,50-87-540,-63 116 460,58-104-439,1 0 0,0 0 0,1 1 0,0-1 0,1 1 0,1 0 0,-1 22 0,3-28 29,1 0 0,1 0 0,0 0 0,0 1 0,0-1-1,1-1 1,0 1 0,1 0 0,-1-1 0,2 0 0,-1 0 0,1 0-1,0 0 1,0-1 0,1 0 0,0 0 0,0 0 0,9 6 0,-13-10-55,1-1 0,0 1 1,-1-1-1,1 0 0,0 1 1,0-1-1,0 0 0,0-1 1,0 1-1,0-1 1,0 1-1,0-1 0,0 0 1,0 0-1,0 0 0,0 0 1,0-1-1,0 1 1,0-1-1,0 0 0,0 0 1,0 0-1,0 0 0,0-1 1,-1 1-1,1-1 1,0 1-1,3-4 0,0 0-60,-1 0 0,0-1-1,0 1 1,-1-1-1,1 0 1,-1-1 0,-1 1-1,1-1 1,-1 1 0,4-13-1,-6 17 30,-1-1 0,1 0 0,-1 1 0,1-1 0,-1 1 0,0-1 0,0 0 0,0 1 0,0-1 0,-1 1 0,1-1 0,-2-4 0,1 6 4,1 0-1,-1-1 1,1 1 0,-1 0 0,1 0-1,-1 0 1,0 0 0,1 0 0,-1 0-1,0 0 1,0 0 0,0 0 0,0 1-1,0-1 1,0 0 0,0 0 0,0 1-1,0-1 1,0 1 0,-1-1 0,1 1-1,0-1 1,0 1 0,0 0 0,-1 0-1,1-1 1,-2 1 0,0 1-101,0-1 0,1 1 0,-1 0-1,0 0 1,1 0 0,-1 0 0,1 0 0,-1 1 0,1-1 0,0 1 0,-1 0 0,-2 3-1,-17 9-4038,17-10 2726</inkml:trace>
</inkml:ink>
</file>

<file path=ppt/ink/ink3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43:52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508 15 5056,'-2'-1'530,"-11"-9"1226,13 9-1586,0 1-1,-1 0 0,1-1 0,0 1 0,-1 0 0,1 0 1,0-1-1,-1 1 0,1 0 0,-1 0 0,1 0 0,-1 0 1,-5 2 5264,-3 20-2651,-11 25-710,10-21-1315,-2 0 0,-28 45 0,20-43-136,-46 46 0,-33 20 99,21-22-430,-20 21-1704,82-79-337,2-3-4100,26-14-3387</inkml:trace>
</inkml:ink>
</file>

<file path=ppt/ink/ink3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43:52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57 5216,'-11'-20'1696,"11"19"-1676,-1 1 0,1 0-1,0 0 1,0 0 0,0 0 0,0-1 0,0 1 0,-1 0 0,1 0 0,0 0-1,0-1 1,0 1 0,0 0 0,0 0 0,0-1 0,0 1 0,0 0 0,0 0-1,0 0 1,0-1 0,0 1 0,0 0 0,0 0 0,0-1 0,0 1 0,0 0 0,0 0-1,0 0 1,0-1 0,0 1 0,1 0 0,-1 0 0,2-5-271,-1 3 727,0-1 0,0 1 0,0 0 0,0 0-1,1-1 1,2-2 0,-3 4-287,-1 1 1,1-1-1,0 1 0,-1-1 1,1 1-1,0 0 0,0-1 1,-1 1-1,1 0 0,0-1 1,-1 1-1,1 0 0,0 0 0,0 0 1,0 0-1,-1 0 0,1 0 1,0 0-1,0 0 0,0 0 1,-1 0-1,1 0 0,0 0 1,0 0-1,-1 1 0,1-1 1,0 0-1,-1 1 0,1-1 1,1 1-1,2 2 109,1 0-1,-1 1 1,0-1 0,0 1 0,-1 0-1,1 0 1,-1 0 0,0 0-1,4 7 1,23 48 1215,-22-41-1054,39 83 1361,85 192 104,-102-221-2500,-21-51-875,-8-21 1224,-1 1-1,0-1 1,0 1 0,0-1 0,1 1 0,-1-1-1,0 1 1,1-1 0,-1 1 0,0-1 0,1 0-1,-1 1 1,0-1 0,1 1 0,-1-1-1,1 0 1,-1 1 0,1-1 0,-1 0 0,1 0-1,-1 1 1,1-1 0,-1 0 0,1 0 0,-1 0-1,1 0 1,-1 0 0,1 0 0,-1 0-1,1 0 1,-1 0 0,2 0 0,6-5-2338</inkml:trace>
</inkml:ink>
</file>

<file path=ppt/ink/ink3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43:52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 8128,'-4'0'6118,"4"0"-5938,2 8 456,0 1 0,0-1 0,-1 1 0,0-1 0,0 1 1,-1-1-1,0 1 0,-3 11 0,2-3 23,-3 67 1222,-7 89 425,-1 86-1704,14-202-626,0-1-3424,-2-51 1880,5-13-2277,7-5 1659</inkml:trace>
</inkml:ink>
</file>

<file path=ppt/ink/ink3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43:53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100 127 8800,'-13'-14'2842,"13"14"-2780,-1 0-1,1 0 1,0 0 0,0 0-1,0 0 1,-1 0-1,1 0 1,0 0-1,0 0 1,0 0-1,-1 0 1,1 1-1,0-1 1,0 0 0,-1 0-1,1 0 1,0 0-1,0 0 1,0 0-1,0 0 1,-1 1-1,1-1 1,0 0-1,0 0 1,0 0 0,0 0-1,0 1 1,-1-1-1,1 0 1,0 0-1,0 0 1,0 0-1,0 1 1,0-1 0,0 0-1,-5 9 1447,5-8-1109,-17 32 1733,3 0 1,-16 50-1,26-69-1910,1 1 0,0 0 0,1 0 0,0 0 0,2-1 0,-1 2-1,2-1 1,3 23 0,-2-29-110,1-1 0,0-1 0,0 1 0,0 0 0,1-1 0,0 1 0,1-1 0,0 0 0,0-1 0,0 1 0,1-1 0,0 0 0,0 0 0,0-1 0,1 0 0,0 0 0,12 7 0,-15-11-76,0 0 0,0 1 0,0-2 0,0 1 0,0 0 0,1-1 0,-1 1 0,0-1 0,0-1 0,1 1 0,-1 0 0,0-1 0,0 0 0,0 0 0,1 0 0,-1-1 0,-1 1 0,1-1 0,0 0 0,0 0 0,-1 0 0,1-1 0,3-2 0,1-1-92,-1-1 0,0 0 0,0 0 0,0-1 0,-1 0 0,0 0 0,-1 0 0,0 0 0,6-14 0,-5 6-110,0 0-1,-2-1 0,3-17 0,6-53-62,-10 61 226,-1-1 0,-1 0 0,-1 1 0,-1-1 0,-2 1 0,-5-28 0,5 45-122,0 1 0,0-1 0,-1 0 1,-7-12-1,11 20 101,-1 0-1,1 0 1,-1 0 0,0 1-1,1-1 1,-1 0 0,0 0-1,0 0 1,0 1 0,0-1-1,1 0 1,-1 1 0,0-1-1,0 1 1,0-1 0,0 1-1,0-1 1,0 1 0,-1 0 0,1-1-1,-1 1 1,0 0-26,0 0 1,1 0 0,-1 1-1,0-1 1,0 0-1,0 1 1,1-1-1,-1 1 1,0 0-1,1-1 1,-4 3-1,-2 2-213,1 0-1,-1 0 1,1 1-1,-7 8 1,13-14 234,-16 19-1709,1 1-1,1 1 0,1 0 1,-21 45-1,20-32-639</inkml:trace>
</inkml:ink>
</file>

<file path=ppt/ink/ink3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43:54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5472,'0'-6'13926,"1"5"-13559,10-1 4777,21 2-6071,-19 0 2678,49-5-1009,2-1-338,-32 8-1012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05:31.52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321 39 5888,'-2'-15'1898,"1"15"-1836,1 0-1,0-1 0,0 1 0,0 0 0,0-1 1,0 1-1,-1 0 0,1 0 0,0-1 1,0 1-1,0 0 0,-1 0 0,1-1 0,0 1 1,0 0-1,-1 0 0,1 0 0,0-1 0,0 1 1,-1 0-1,1 0 0,0 0 0,-1 0 0,1 0 1,0 0-1,-1 0 0,1 0 0,0 0 0,-1 0 1,1 0-1,-2-1 476,5-2 276,-3 3-674,0 0-1,0 0 1,1-1 0,-1 1-1,0 0 1,0 0-1,0-1 1,0 1-1,1 0 1,-1-1 0,0 1-1,0 0 1,0-1-1,0 1 1,0 0-1,0 0 1,0-1 0,0 1-1,0 0 1,0-1-1,0 1 1,0 0-1,0-1 1,0 1 0,-1 0-1,1-1 1,0 1-1,0 0 1,0 0-1,0-1 1,0 1 0,-1 0-1,1 0 1,0-1-1,0 1 1,-1 0-1,1 0 1,0-1 0,0 1-1,-1 0 1,1 0-1,0 0 1,0 0-1,-1 0 1,1-1-1,0 1 1,-1 0 0,1 0-1,0 0 1,-1 0-1,1 0 1,0 0-1,-1 0 1,1 0 0,0 0-1,-1 0 1,-6 3 113,-1 0 0,1 0-1,-1 0 1,1 1 0,0 0 0,1 0 0,-1 1 0,1 0 0,0 0 0,0 1 0,-10 11-1,5-2-57,0 0-1,0 0 0,2 1 1,-12 25-1,-15 41 221,4 1 0,-37 154 1,64-212-340,1 0 0,1 0 1,1 25-1,2-38-25,1-1-1,-1 1 1,2-1-1,0 1 0,0-1 1,1 0-1,1 1 1,7 16-1,-9-24-20,0 0 0,1 0 0,-1-1 0,1 1-1,0-1 1,0 0 0,0 0 0,0 0 0,0 0 0,1 0-1,-1-1 1,1 0 0,0 1 0,0-1 0,0-1 0,0 1-1,0 0 1,0-1 0,0 0 0,0 0 0,1 0-1,-1-1 1,7 1 0,2-2 53,1 0 0,0 0-1,-1-1 1,1-1 0,-1 0-1,14-6 1,16-6 19,0-2 0,52-28 0,-74 33-3,0-1-1,-1-1 1,-1 0 0,0-1-1,-1-1 1,17-20 0,-26 24-49,0 0-1,-1 0 1,-1-1 0,0 0 0,0 0-1,-1-1 1,4-16 0,0-5-135,8-57 0,-15 63-16,0 0-1,-2-48 1,-2 59-3,-1 0-1,-1 1 1,-1-1 0,0 1 0,-8-21 0,9 30 32,-1 1 1,1-1-1,-2 1 1,1 0-1,-1 0 1,0 0-1,0 1 1,-1-1-1,-13-10 1,10 10 9,0 1 0,-1 0 0,0 0 0,0 1 0,0 0 0,-20-6 0,10 6-66,-1 0 0,0 2 0,0 0 0,0 1 0,0 1 0,0 1 1,-36 5-1,44-3-269,1 0 1,0 1-1,0 0 1,0 1-1,1 0 1,-13 6-1,19-7 61,0 0 0,-1 1 0,1-1-1,1 1 1,-1 0 0,0 0 0,1 1 0,0-1 0,0 1 0,0 0-1,1 0 1,0 0 0,0 0 0,-4 9 0,5-7-473,0 0 1,0 0-1,0 0 1,0 10-1,1 30-1915</inkml:trace>
</inkml:ink>
</file>

<file path=ppt/ink/ink3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43:56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24 155 5888,'-6'-2'890,"-11"3"5055,17-1-5894,5 5 3173,15 4-433,3-5-2183,-1 0 0,1-1 0,0-1 0,0-1 0,0-1 0,38-6 0,-56 5-588,1 0 1,-1-1-1,0 0 1,0 0-1,0 0 1,0-1 0,0 1-1,6-6 1,-8 6-73,1-1 0,-1 1 0,-1-1 0,1 0 0,0 1 0,-1-1 0,1 0 0,-1-1 0,0 1 0,0 0 0,0-1 0,1-3 0,-2 6 49,-1 0 0,0 0 0,1 0 0,-1 0 0,0 0 0,0 0 0,0 0 0,1 0 0,-1 0 0,0 0 0,-1 0 0,1 0 0,0 0 0,0 0 0,0 0 0,0 0 1,-1 0-1,1 0 0,-1 0 0,1 0 0,-1 0 0,1 0 0,-1 0 0,1 0 0,-1 1 0,0-1 0,1 0 0,-1 0 0,0 1 0,0-1 0,1 0 0,-1 1 0,0-1 0,0 1 0,0-1 0,0 1 0,0 0 0,0-1 0,0 1 0,0 0 0,0-1 0,0 1 0,0 0 0,-2 0 0,-1 0 38,1 0-1,-1 0 1,0 0-1,0 0 1,1 1-1,-1 0 1,0-1-1,1 1 1,-1 1-1,1-1 1,-1 0-1,-3 3 1,2-1 66,1 0 1,-1 0-1,1 1 0,0 0 1,0-1-1,0 1 1,0 1-1,1-1 1,-1 0-1,1 1 1,0 0-1,-2 5 1,4-6-55,-1 0 1,1 0-1,0 0 1,0 1-1,1-1 1,0 0 0,-1 0-1,1 0 1,1 1-1,-1-1 1,0 0 0,1 0-1,0 0 1,0 0-1,0 0 1,4 7 0,1 3 154,0-1 0,1 0 0,1 0 0,10 14 0,-15-24-157,-1 0 0,1 1 0,-1-1 0,1-1 0,0 1 0,0 0 0,1-1 1,-1 1-1,0-1 0,1 0 0,-1 0 0,1-1 0,0 1 0,-1-1 0,1 1 0,0-1 0,0 0 1,0-1-1,0 1 0,5-1 0,-4 0-44,-1-1 1,1-1-1,-1 1 0,0 0 0,1-1 1,-1 0-1,0 0 0,0-1 1,0 1-1,0-1 0,5-4 1,3-3-205,20-24 1,66-88 111,-93 115 90,0 0 0,0 0 0,-1-1 0,0 1 0,3-11 1,-6 26 62,0-1 0,0 1 1,0-1-1,1 0 1,0 1-1,5 10 1,-4-14-27,0 0 0,0 0 1,0 0-1,1 0 0,0-1 1,0 1-1,0-1 0,0 0 1,0 0-1,0 0 0,1-1 1,-1 0-1,9 3 0,-6-2 6,1-1 1,0-1-1,0 0 0,-1 0 1,1 0-1,0-1 0,0 0 1,8-2-1,10-2-33,-1-2 0,0-1-1,0 0 1,29-15 0,-29 11-242,-1-1-1,0-2 1,36-25 0,-51 32 128,0-1 1,-1 0-1,0 0 0,0-1 1,-1 0-1,0 0 0,8-14 1,-15 23 93,0-1 0,0 1 1,1 0-1,-1-1 0,0 1 1,0 0-1,0 0 0,0-1 1,0 1-1,1 0 1,-1-1-1,0 1 0,0 0 1,0-1-1,0 1 0,0 0 1,0-1-1,0 1 0,0 0 1,0-1-1,0 1 1,0 0-1,0-1 0,-1 1 1,1 0-1,0-1 0,0 1 1,0 0-1,0-1 0,0 1 1,-1 0-1,1 0 1,0-1-1,-1 1 0,1 0 3,-1-1-1,1 1 1,-1 0-1,0 0 0,1 0 1,-1 0-1,1 0 1,-1 0-1,0 0 1,1 0-1,-1 0 0,1 1 1,-1-1-1,0 0 1,1 0-1,-1 0 0,1 1 1,-1-1-1,1 0 1,-1 1-1,1-1 1,-1 0-1,1 1 0,-1 0 1,-14 10 105,1 0 1,0 2-1,-18 21 0,20-21 14,8-8-28,-1 0 0,1 0 0,0 0-1,0 1 1,-2 6 0,5-11-56,0 1 0,1-1 0,-1 1-1,1-1 1,-1 1 0,1-1 0,0 1 0,0 0 0,0-1 0,0 1 0,0-1-1,0 1 1,0-1 0,0 1 0,1-1 0,-1 1 0,1 0 0,-1-1 0,1 0-1,-1 1 1,1-1 0,0 1 0,0-1 0,0 0 0,0 1 0,2 1 0,-2-2-5,0 1 0,0-1 0,1 0 0,-1 1 1,1-1-1,-1 0 0,1 0 0,-1 0 1,1 0-1,0 0 0,-1 0 0,1 0 1,0-1-1,0 1 0,0-1 0,0 1 1,-1-1-1,1 0 0,0 0 0,0 0 1,0 0-1,0 0 0,0 0 0,0 0 1,0-1-1,0 1 0,-1-1 0,1 1 1,0-1-1,0 0 0,-1 1 0,1-1 1,0 0-1,-1 0 0,1-1 0,-1 1 1,1 0-1,-1 0 0,1-1 0,1-2 0,9-10 142,-1-2 0,17-29-1,-17 26 72,-6 5-11,-5 13-194,0 3-49,0 2-24,0 0 38,-1 1 0,1-1 0,-1 0 0,-1 1 0,1-1 0,-3 6 0,-4 17-30,-2 88-84,5-37 249,-33 178 665,35-241-757,-1 0 0,0 0 0,0 0 0,-2 0 0,0-1 0,-12 23 0,12-28-32,-1 1-1,0-1 1,-8 8-1,11-13-22,1-1 0,-1 0 0,1-1 0,-1 1 0,0 0 0,0-1 0,0 0 0,-1 0 0,1 0 0,-8 1 0,6-1-24,0-1 0,1-1 0,-1 1 0,0-1 0,0 0 0,1-1 0,-1 1 0,0-1 0,1 0 0,-1-1 0,1 1 0,-1-1 0,1 0 0,-1 0 0,1-1 0,0 0 0,0 0 0,0 0 0,1 0 0,-1-1 0,1 0 0,0 1 0,0-2 0,0 1 0,0 0 0,1-1 0,0 0 0,-5-8 0,4 4 91,-1 0 1,2 0-1,-1 0 1,1-1-1,1 1 1,0-1-1,0 1 1,1-1 0,0 0-1,1 0 1,0 0-1,0 1 1,1-1-1,1 0 1,-1 0-1,1 1 1,1-1-1,5-12 1,-5 16-1,-1 0 1,1 1-1,0-1 0,1 1 1,-1 0-1,1 0 1,0 1-1,0-1 1,1 1-1,-1 0 0,7-5 1,-2 3 29,-1 1 0,1 0 0,0 0 0,1 1 0,-1 0 0,15-3 0,-10 4-48,-1 0 1,1 1-1,-1 0 0,1 1 0,0 1 1,-1 0-1,1 1 0,0 0 0,-1 1 1,19 5-1,-6 0-1558,-4-4-3812</inkml:trace>
</inkml:ink>
</file>

<file path=ppt/ink/ink3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44:00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4 3072,'-9'-4'2928,"4"8"1402,0-4-3767,3-1-283,-1 1 0,1 0 0,0 0-1,-1 0 1,1 1 0,0-1 0,0 0 0,-1 1-1,1 0 1,0-1 0,0 1 0,0 0-1,-4 2 1,1 0 96,0-1 0,0 0 0,0 0-1,-5 1 1,5-1-60,0-1-1,0 1 0,0 0 1,-9 5-1,5-1-50,-3 2 26,1-1-1,0 2 1,1 0 0,-17 17-1,25-23-244,-1 1-1,1 0 1,0-1-1,0 1 1,0 0-1,0 0 1,1 0 0,-1 0-1,1 0 1,0 1-1,0-1 1,1 0-1,-1 0 1,1 1 0,0-1-1,0 0 1,1 1-1,-1-1 1,2 6-1,1 2 23,1 1 0,0-1-1,0 0 1,2 0 0,10 18 0,-11-22 42,0 0 1,1 0 0,-1-1-1,2 0 1,-1 0 0,1-1 0,0 1-1,10 6 1,-15-12-85,0 0-1,-1 0 1,1 0-1,0 0 1,0-1-1,0 1 1,0-1 0,-1 1-1,1-1 1,0 1-1,0-1 1,0 0-1,0 0 1,0 0 0,0 0-1,0 0 1,0-1-1,3 0 1,-2 0-33,0 0 0,-1 0-1,1-1 1,0 0 0,-1 1 0,1-1 0,-1 0 0,1 0 0,-1 0-1,4-5 1,-2 1 7,1 0 0,-1-1 0,0 1-1,-1-1 1,0 0 0,0 0 0,0-1 0,2-11-1,-4 17 6,-1-1-1,0 1 0,0-1 0,0 1 1,-1-1-1,1 1 0,0-1 1,-1 1-1,0 0 0,1-1 0,-1 1 1,-1-3-1,1 4-11,1 0 0,-1 0 0,1 1 0,0-1 0,-1 0 0,0 0 0,1 1 1,-1-1-1,1 0 0,-1 1 0,0-1 0,1 1 0,-1-1 0,0 1 0,0-1 0,0 1 0,1-1 0,-1 1 0,0 0 1,0-1-1,0 1 0,0 0 0,0 0 0,0-1 0,1 1 0,-1 0 0,0 0 0,0 0 0,0 0 0,0 0 0,0 1 0,0-1 1,0 0-1,-1 1 0,-3 2-23,0 0 0,0 0 1,0 1-1,0-1 1,1 1-1,0 1 1,-1-1-1,2 0 0,-1 1 1,0 0-1,1 0 1,-4 8-1,-2 0 4,4-5-154,0 0 0,1 0 1,0 0-1,0 0 0,1 1 0,-4 14 0,7-22-45,0 0 0,0 0 1,0 1-1,0-1 0,0 0 0,0 0 0,0 0 0,0 0 0,0 0 0,0 0 0,1 2 0,-1-3 54,0 1 0,0-1 0,1 0 0,-1 0 0,0 0 0,0 1 1,0-1-1,1 0 0,-1 0 0,0 0 0,0 1 0,1-1 0,-1 0 0,0 0 0,0 0 0,1 0 0,-1 0 0,0 0 0,0 0 0,1 0 0,-1 1 0,0-1 1,1 0-1,-1 0 0,0 0 0,1 0 0,-1 0 0,0-1 0,0 1 0,1 0 0,-1 0 0,0 0 0,1 0 0,-1 0 0,1 0 0,7-1-2639</inkml:trace>
</inkml:ink>
</file>

<file path=ppt/ink/ink3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44:02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681 1 3552,'-5'3'7874,"5"-3"-7739,-2 16 1377,-2 4-585,-2-8-424,0-1 0,-1 0 0,-10 15 1,-11 14 234,-48 93 870,-12 22-645,55-104-581,-51 86 463,39-53-262,5 2 0,-36 107 0,-23 208 612,45 16 63,43-34-154,26-126-133,-10-206-719,3 0 0,3-1 0,16 50 0,-20-80-140,1 0 0,1-1 0,1 0 0,0 0 0,22 28 0,-22-35-236,1 0-1,0-1 1,0 0-1,1 0 1,0-2-1,1 1 1,0-1-1,18 8 1,-4-8-2121,1-5 655</inkml:trace>
</inkml:ink>
</file>

<file path=ppt/ink/ink3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44:03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34 3648,'-8'-16'2154,"7"-2"4081,20 36-2854,-12-9-2824,1 0-1,-2 0 0,1 1 1,6 14-1,18 46 717,-23-50-997,162 391 2273,-136-325-2220,-5 2 0,34 173 0,-40-103 367,3 183 0,-23-238-186,-5 0 0,-22 145 0,7-154-165,-4 0-1,-5-1 1,-3-2-1,-80 169 1,89-220-516,-80 151 404,26-71-4428,58-93 2381</inkml:trace>
</inkml:ink>
</file>

<file path=ppt/ink/ink3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44:03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88 121 3072,'-4'-1'561,"0"0"0,-1 0 0,1 0-1,0 1 1,-7-1 0,9 1 156,-1-1 0,0 1 0,0-1-1,1 0 1,-1 0 0,0 0 0,1 0 0,-5-3-1,-2-1 1382,0-3 426,8 8-2463,1 0 0,0 0 0,0 0 1,0-1-1,0 1 0,0 0 0,0 0 0,0 0 1,0 0-1,0-1 0,-1 1 0,1 0 0,0 0 1,0 0-1,0 0 0,0 0 0,0-1 0,-1 1 1,1 0-1,0 0 0,0 0 0,0 0 0,-1 0 1,1 0-1,0 0 0,0 0 0,0 0 0,-1 0 1,1 0-1,0 0 0,0 0 0,0 0 0,-1 0 1,1 0-1,0 0 0,0 0 0,0 0 0,-1 0 1,1 0-1,0 0 0,0 0 0,0 0 0,-1 0 1,1 0-1,0 0 0,0 1 0,0-1 0,0 0-21,0 0 1,0 0-1,0 0 0,0 0 0,0 0 0,0-1 0,0 1 0,0 0 0,0 0 0,0 0 0,0 0 0,0 0 1,0 0-1,0 0 0,0 0 0,0 0 0,0 0 0,0 0 0,0-1 0,0 1 0,0 0 0,0 0 0,0 0 0,0 0 1,0 0-1,0 0 0,0 0 0,0 0 0,0 0 0,0 0 0,0-1 0,0 1 0,0 0 0,0 0 0,0 0 1,0 0-1,0 0 0,0 0 0,0 0 0,0 0 0,0 0 0,0 0 0,-1 0 0,1 0 0,0 0 0,0 0 0,0 0 1,0-1-1,0 1 0,0 0 0,0 0 0,0 0 0,0 0 0,0 0 0,0 0 0,-1 0 0,1 0 0,0 0 0,0 0 1,14-6 392,0 0 1,0 1-1,1 0 1,26-5-1,-30 8-307,71-16 471,1 4 1,0 3-1,97 1 0,-72 18-240,-107-8-602,-2 13-7664,-12 32-5024,13-24 8944</inkml:trace>
</inkml:ink>
</file>

<file path=ppt/ink/ink3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44:04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5 3552,'-37'6'3267,"10"-3"3670,-31 0 0,52-3-2071,20 0-3862,-1 0-453,102 1 1481,234-6-1462,-302-2-1732,-36 5-544,0 0 1,0 1-1,0 0 1,20 2-1,-16 4-4230,1 3 1958</inkml:trace>
</inkml:ink>
</file>

<file path=ppt/ink/ink3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44:06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19 154 2560,'-19'7'14682,"19"-7"-14501,6-14 1937,8-11-1009,-3 10-483,22-22 0,-30 34-577,8-7 100,0 0-1,1 1 0,0 0 0,18-9 1,-27 17-109,0-1 0,0 1 0,0-1 0,0 1 0,1 0 1,-1 0-1,0 1 0,0-1 0,1 1 0,6-1 0,-9 1-23,1 0-1,-1 1 0,1-1 1,-1 0-1,0 1 1,1-1-1,-1 1 1,1-1-1,-1 1 0,0-1 1,0 1-1,1 0 1,-1 0-1,0 0 1,0 0-1,0 0 0,0 0 1,0 0-1,0 0 1,0 0-1,0 0 0,0 1 1,-1-1-1,1 0 1,0 1-1,-1-1 1,1 2-1,0 2 44,0 0 0,0 1 1,0-1-1,-1 0 0,1 1 1,-1-1-1,-1 0 0,1 1 0,-1-1 1,0 0-1,0 1 0,-3 5 0,-2 8 171,-19 34 0,24-50-223,-14 26 136,-1-2 0,-1 0 0,-2-1 0,-33 37 0,50-61-144,2-1-4,-1-1 1,1 0 0,-1 1-1,1-1 1,-1 1-1,1-1 1,0 0-1,-1 1 1,1-1 0,-1 1-1,1-1 1,0 1-1,-1-1 1,1 1-1,0 0 1,0-1 0,0 1-1,-1-1 1,1 1-1,0 0 1,0-1-1,0 1 1,0-1 0,0 1-1,0 0 1,0-1-1,0 1 1,0-1-1,0 1 1,1 0 0,-1-1-1,0 1 1,0-1-1,0 1 1,1-1-1,-1 1 1,0 0 0,1-1-1,-1 1 1,0-1-1,1 0 1,-1 1-1,1-1 1,0 1 0,83 83-397,-26-19 430,30 35 149,-69-77 50,-2 1 0,21 37 0,-36-57-172,-1-1 1,1 1-1,0 0 1,-1 0-1,0 0 1,0 0-1,0 0 1,0 0-1,-1 0 1,0 0 0,0 0-1,0 0 1,0 0-1,0 0 1,-1 0-1,0 0 1,0 0-1,-1 4 1,0-3 13,0-1 1,-1 0 0,1 1-1,-1-1 1,0 0 0,0-1-1,0 1 1,0 0 0,-1-1-1,0 0 1,0 0 0,1 0-1,-2 0 1,1-1-1,0 1 1,-9 2 0,4-1-66,0 0 1,-1-1-1,0 0 0,0-1 1,0 0-1,0 0 1,-14 0-1,12-4-704,1 1 0,0-1 0,0-1 0,0 0 0,0 0 0,1-2 0,-1 1 0,-13-8 0,8 2-1132</inkml:trace>
</inkml:ink>
</file>

<file path=ppt/ink/ink3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44:07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112 140 9568,'-4'-1'538,"1"0"0,0 0 1,0 1-1,0-1 0,0 1 1,-1 0-1,1 0 0,0 0 1,0 0-1,-1 1 0,1-1 1,0 1-1,0 0 0,0 0 1,0 0-1,-4 2 0,4-1-258,-1 1 0,1-1 0,0 1 0,0 0 0,0 0 0,0 0 0,1 0 0,-1 1 0,1-1 0,0 1 0,0-1 0,0 1 0,-1 4 0,-1 2-155,1 0-1,1 0 1,0 0-1,0 0 1,1 0-1,0 1 1,0-1-1,1 0 1,1 1-1,0-1 1,0 0-1,1 0 1,1 0-1,5 16 1,1-1 95,2-1 1,0 0 0,2-1-1,23 33 1,-29-46-149,0-1-1,0 0 1,1 0-1,0-1 1,0 0 0,1 0-1,0-1 1,11 6-1,-16-10-47,1-1-1,0 1 0,0-1 0,1-1 1,-1 1-1,0-1 0,1 1 0,-1-2 1,0 1-1,1 0 0,-1-1 0,1 0 1,-1-1-1,1 1 0,-1-1 0,1 0 0,-1 0 1,0-1-1,7-2 0,2-2-31,0-1 1,0-1-1,-1 0 0,15-11 1,-3-1 39,23-24 1,-30 28-71,-2-2 0,1 0 0,-2-1-1,-1 0 1,0-1 0,18-37 0,-24 41 37,-1-1 0,-1 0-1,0 0 1,-1 0 0,-1-1-1,-1 0 1,2-29 0,-5 39-1,0 0 0,-1 0 0,0 0 1,0 0-1,-5-14 0,4 17-13,0 1-1,0-1 1,0 1-1,-1 0 1,0 0-1,0 0 0,0 0 1,0 0-1,0 1 1,-8-7-1,3 5-56,0 0-1,0 0 1,-1 0-1,1 1 1,-1 1-1,0 0 1,0 0-1,0 0 1,-1 1-1,1 1 1,0-1 0,-1 2-1,1-1 1,-10 2-1,5-1-294,0 2-1,0-1 0,1 2 1,0 0-1,-1 1 1,1 0-1,0 0 1,1 2-1,-18 9 1,23-10-551,-1 0 1,1 1 0,0 0-1,1 0 1,-1 1 0,1-1 0,0 2-1,-8 13 1,1 1-3707,8 4 1547</inkml:trace>
</inkml:ink>
</file>

<file path=ppt/ink/ink3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44:08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91 146 6816,'0'0'104,"0"0"0,-1-1 0,1 1 1,0 0-1,-1 0 0,1 0 0,0 0 0,-1 0 1,1-1-1,-1 1 0,1 0 0,0 0 1,-1 0-1,1 0 0,-1 0 0,1 0 0,0 0 1,-1 0-1,1 1 0,-1-1 0,1 0 0,0 0 1,-1 0-1,1 0 0,0 0 0,-1 1 1,1-1-1,0 0 0,-1 0 0,1 1 0,0-1 1,-1 0-1,1 0 0,0 1 0,0-1 0,-1 0 1,1 1-1,0-1 0,0 0 0,0 1 0,-1-1 1,1 1-1,0-1 0,0 0 0,0 1 1,0-1-1,0 1 0,0-1 0,-5 30 2992,4-16-2274,-20 78 2127,19-79-2794,-31 246 1802,32-219-1654,0-7 297,-9 54 1,7-77-518,4-28-294,1-51-316,-2 18 366,3 0 129,2 1 0,2 0 0,19-67 0,-11 58 506,-10 34-69,2 0 0,0 0 1,2 1-1,0 0 1,14-24-1,-20 42-77,-3 6-316,0 0 0,0 0 0,0 0 0,0 1 0,0-1 1,0 0-1,0 0 0,0 0 0,0 0 0,1 0 0,-1 0 1,0 0-1,0 0 0,0 0 0,0 0 0,0 0 0,0 0 1,0 0-1,0 0 0,0 0 0,0 0 0,0 0 0,0 0 1,0 0-1,0 0 0,0 0 0,0 0 0,0 0 1,0 0-1,0 0 0,0 0 0,1 0 0,-1 0 0,0 0 1,0 0-1,0 0 0,0 0 0,0 0 0,0 0 0,2 7 92,10 23 200,9 43 0,31 234 736,-51-300-1003,-1-6 15,0 1 0,0 0 0,0 0 1,1 0-1,-1-1 0,1 1 0,-1 0 0,2 2 0,20-46-174,11-32-705,75-125 0,-58 116 626,19-29-40,-69 111 239,16-16 28,-16 16-20,1 1-1,-1 0 1,0 0-1,1-1 0,-1 1 1,1 0-1,-1 0 0,0 0 1,1-1-1,-1 1 1,1 0-1,-1 0 0,1 0 1,-1 0-1,0 0 0,1 0 1,-1 0-1,1 0 1,-1 0-1,1 0 0,-1 0 1,1 0-1,-1 0 0,0 0 1,1 0-1,-1 1 0,1-1 1,-1 0-1,1 0 1,-1 0-1,0 1 0,1-1 1,-1 0-1,0 0 0,1 1 1,-1-1-1,0 0 1,1 1-1,-1-1 0,0 0 1,0 1-1,1-1 0,-1 1 1,0-1-1,0 1 1,0-1-1,4 9 156,-1-1 0,0 1 1,0-1-1,-1 1 0,1 12 1,2 50 299,-4-2-19,0 33 113,5-33-313,6 133 39,-12-136-270,0 9-613,0-26-5543,4-56 1326,2-1 2161,3-13-2803,2 0 1808</inkml:trace>
</inkml:ink>
</file>

<file path=ppt/ink/ink3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44:08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11 127 6976,'0'0'106,"-1"0"0,1-1 0,0 1 0,0 0-1,-1 0 1,1-1 0,-1 1 0,1 0 0,0 0 0,-1 0 0,1 0 0,0 0 0,-1 0 0,1-1 0,-1 1 0,1 0 0,0 0 0,-1 0 0,1 0-1,-1 0 1,1 0 0,0 1 0,-1-1 0,1 0 0,-1 0 0,0 0 0,12 11 2756,-10-10-2632,1 0-1,-1 0 0,1-1 0,-1 1 0,1 0 1,-1-1-1,1 1 0,0 0 0,-1-1 1,1 0-1,0 1 0,-1-1 0,1 0 1,0 0-1,0 0 0,-1 0 0,1 0 0,0-1 1,-1 1-1,1 0 0,0-1 0,-1 1 1,1-1-1,0 0 0,-1 1 0,1-1 1,-1 0-1,0 0 0,3-2 0,1 0-10,-1-1-1,0 1 0,0-1 1,0 0-1,-1 0 0,0-1 1,5-7-1,-6 8-149,0 0 1,-1 0-1,0-1 0,0 1 1,0-1-1,-1 1 1,0 0-1,1-1 0,-1 1 1,-1-1-1,1 1 0,-1-1 1,-1-4-1,2 7-31,-1 1 0,1-1 0,-1 0-1,0 1 1,1-1 0,-1 0 0,0 1 0,0-1 0,0 1 0,0-1 0,0 1-1,-1 0 1,1-1 0,0 1 0,-2-1 0,2 1 3,-1 1 0,1-1-1,0 1 1,-1-1 0,1 1 0,-1 0 0,1 0 0,0-1 0,-1 1 0,1 0 0,-1 0-1,1 1 1,0-1 0,-1 0 0,1 0 0,-1 1 0,1-1 0,0 0 0,-1 1 0,1 0-1,0-1 1,-2 2 0,1-1 46,0 1-1,-1-1 1,1 1 0,0 0-1,0 0 1,0 0-1,0 0 1,0 1 0,0-1-1,1 0 1,-1 1-1,1-1 1,-2 6 0,0 0 158,0-1-1,1 1 1,-3 16 0,2-2 215,1 0 0,1 0-1,3 35 1,0-45-353,-1 0 0,2 0-1,0 0 1,0 0 0,1 0 0,0-1 0,1 0-1,7 13 1,-2-7-51,-8-12-95,1-1 1,-1 1 0,1-1-1,-1 0 1,1 0 0,0 0-1,1 0 1,-1-1 0,1 1-1,-1-1 1,1 0 0,8 5-1,-6-5-359,0-1-1,-1 0 0,1 0 1,1 0-1,-1-1 0,11 1 1,-14-1 12,0-1 0,0 0 0,0 0 0,0 0 0,0-1 0,0 1 0,0-1 0,0 0 0,0 1 0,0-1 0,-1-1 0,1 1 0,0 0 0,-1-1 0,1 1 0,-1-1 0,4-3 0,9-17-4126,-1-4 1478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05:32.38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35 18 3808,'-16'-15'5310,"12"16"-2244,-10 1 3123,85-2-1642,270 4-2214,-189 13-2036,-54-5-141,-86-11-180,-8 0 49,0-1-1,0 1 0,1-1 1,-1 0-1,7-1 0,-10 1-106,0 0-1,0-1 1,-1 1-1,1 0 1,0-1-1,-1 1 0,1-1 1,0 1-1,0 0 1,-1-1-1,1 1 0,-1-1 1,1 0-1,0 1 1,-1-1-1,1 0 1,-1 1-1,0-1 0,1 0 1,-1 1-1,1-1 1,-1 0-1,0 0 1,0 1-1,1-1 0,-1 0 1,0 0-1,0 0 1,0 1-1,0-1 0,0 0 1,0-1-1,-3-8-3279,1 7 2031,2-3-759</inkml:trace>
</inkml:ink>
</file>

<file path=ppt/ink/ink3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44:09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 8896,'0'8'8018,"4"19"-5736,2 8-609,6 74 1541,9 73-1122,-11-116-1678,17 102 121,-16-116-305,21 62-1,-21-81-73,31 77 680,-41-107-768,0-1 0,0 1-1,0-1 1,1 0 0,-1 0 0,1 0-1,0 1 1,-1-2 0,4 4-1,-4-4 19,1-5 68,1 1-115,0 0-1,0-1 0,0 1 0,-1-1 0,1 0 0,-1 1 0,0-1 0,0 0 0,3-8 0,11-45 93,-9 26-72,6-18 36,35-121 109,49-74-842,7-23-4745,-87 206 2044,1 12 1056</inkml:trace>
</inkml:ink>
</file>

<file path=ppt/ink/ink3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44:11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4 7296,'-19'-3'2368,"18"3"-2297,0 0 0,0 0 1,0 0-1,0 0 0,0 0 1,0 0-1,0 0 0,0 0 1,0 0-1,0 1 0,0-1 1,1 0-1,-1 0 0,0 1 0,0-1 1,0 1-1,0-1 0,-1 2 1,-1-1 269,-4 3 2243,0-1 1,0 1 0,-12 9 0,10-7 371,9-4-2699,0 0-1,0 0 0,0 0 1,0-1-1,0 1 1,1 0-1,-1 0 0,1 0 1,0 0-1,-1-1 0,1 1 1,2 2-1,-2 0-142,1 0-1,0 0 0,1 0 1,-1-1-1,0 1 0,1-1 1,4 5-1,1-3-65,0-1 0,0 0 0,1-1-1,-1 0 1,1 0 0,-1 0 0,19 2 0,-11-2 17,90 22 280,98 19-407,-55-19-7,-96-15-33,-45-6 174,-10 0-75,-16 6-133,10-6 59,-42 17-268,32-15 261,-27 15 1,-67 42-60,-142 73-589,219-119-609,22-11-480,2-1-3288,29-14 1216,8 0 1285</inkml:trace>
</inkml:ink>
</file>

<file path=ppt/ink/ink3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44:11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13 7872,'-16'-6'2560,"6"0"51,4 6 2308,16 5 1833,-6-1-6917,12 3 580,0 0 1,0 0 0,1-2 0,0 0 0,18 3-1,-24-5-312,7 1 52,299 80 826,-250-63-966,-31-11 124,-1 2 0,38 18 0,-72-30-132,0 0 1,-1 0-1,1 0 1,-1 1-1,1-1 0,-1 0 1,1 0-1,0 1 1,-1-1-1,1 0 1,-1 1-1,0-1 0,1 1 1,-1-1-1,1 1 1,-1-1-1,1 1 1,-1-1-1,0 1 0,0-1 1,1 1-1,-1-1 1,0 1-1,0-1 1,1 1-1,-1 0 0,0-1 1,0 1-1,0-1 1,0 1-1,0 0 1,0-1-1,0 1 1,0 1-1,-2 0 4,1 0 0,0 0 0,-1 0 0,1 0 0,-1 0 0,0 0 0,-2 2 0,-3 3 19,-41 39 300,-17 17-308,8 9-26,35-42-15,-41 42 0,-38 25-2498,87-84 90,-19 13 0,22-14 363</inkml:trace>
</inkml:ink>
</file>

<file path=ppt/ink/ink3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44:12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359 163 4384,'4'-5'8474,"-10"5"-6842,-3 1-1025,1 1 0,0 0 0,0 0 0,0 1 0,0 0 0,0 1 0,1-1 1,-10 7-1,0-1 46,-8 4-30,0 1 0,1 1 1,0 1-1,2 1 0,-27 25 0,40-33-521,1 1 0,0-1 0,0 2 0,0-1 0,2 1 0,-1 0 0,1 0 0,1 1 0,0 0 0,1 0 0,0 0 0,0 1 0,2-1 0,-2 14 1,3-14 3,0-1 1,1 1 0,1 0 0,0-1 0,0 1 0,1-1 0,1 1 0,0-1 0,0 0-1,6 12 1,-5-15-50,1 0-1,0 0 1,0 0-1,0 0 0,1-1 1,0 0-1,1 0 1,-1-1-1,1 1 1,1-1-1,-1-1 0,16 9 1,-9-7-14,0-1 1,1 0 0,0-1-1,0 0 1,21 2 0,-11-3 2,0-1 0,39-2 0,-45-1-27,0-2 1,0-1-1,0 0 1,0-1-1,-1-1 1,0-1-1,21-9 1,-16 4-23,-1-1 0,-1-1 0,0-1 0,-1 0 0,20-20 0,6-8-2,44-55 0,-77 81-35,-1 0 1,-1-1-1,0-1 1,-2 1-1,0-2 0,-1 1 1,-1-1-1,0 0 1,-2-1-1,0 0 1,3-29-1,-7 37 30,0 0 0,-1 0 0,-1 0 0,0 0 0,0 0 0,-1 0 0,-1 0 0,0 1 0,-1-1 0,0 1 0,0 0 0,-1 0-1,-7-11 1,8 16-22,0 0 0,0 1 0,0-1 0,-1 1 0,1 0 0,-1 1 0,-1-1-1,1 1 1,-1 0 0,1 0 0,-1 0 0,0 1 0,0 0 0,-1 0-1,1 1 1,-1 0 0,1 0 0,-1 0 0,0 1 0,0 0 0,1 0 0,-1 1-1,0 0 1,-9 1 0,6 0-44,1 1 1,0 0-1,-1 1 0,1 0 0,1 0 0,-13 7 1,3 0-428,1 0 1,-19 15 0,26-16-160,-1 0 0,1 0 0,1 1 1,-17 22-1,22-26-63,0 1 0,0-1 0,0 1 0,1 0-1,0 0 1,0 1 0,1-1 0,0 0 0,0 1 0,0 7 0,4 18-2115,-1-31 2731</inkml:trace>
</inkml:ink>
</file>

<file path=ppt/ink/ink3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44:12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6 6976,'-16'-4'2256,"16"3"-2202,0 1 1,0 0 0,0 0-1,-1 0 1,1 0 0,0 0-1,0 0 1,0 0-1,-1 0 1,1 0 0,0 0-1,0 0 1,0 0 0,-1 0-1,1 0 1,0 0 0,0 0-1,0 0 1,-1 0-1,1 0 1,0 0 0,0 0-1,-1 0 1,1 0 0,0 0-1,0 0 1,0 1 0,0-1-1,-1 0 1,1 0-1,0 0 1,0 0 0,0 0-1,0 1 1,0-1 0,-1 0-1,1 0 1,0 0 0,0 0-1,0 1 1,0-1-1,0 0 1,0 0 0,0 0-1,0 1 1,0-1 0,0 0-1,0 0 1,0 1 0,0-1-1,0 0 1,0 0-1,0 0 1,0 1 0,0-1-1,0 0 1,0 0 0,0 1-1,4 10 2336,-4-11-2350,4 7 967,35 72 6056,12 42-3603,-27-57-2438,52 172 132,-74-226-1427,6 21-62,2-12-2843,-2-10 1252</inkml:trace>
</inkml:ink>
</file>

<file path=ppt/ink/ink3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44:13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515 1 9888,'-2'6'5224,"1"-2"-4406,0-1-1,-1 1 1,1 0-1,-4 6 0,-28 47 2680,-20 28-1922,23-44-1052,-2-1 0,-48 45-1,54-61-416,-1-1 0,0-1 0,-2-2-1,-1-1 1,-34 16 0,53-29-48,8-5-70,0 1 0,0-1 0,1 1 0,-1-1 0,0 0 0,0 0 0,0-1 0,-1 1 0,1-1 0,0 1 0,-5-1 1,7 0-7,0 0 0,0 0 1,0 0-1,1-1 1,-1 1-1,0 0 0,0-1 1,0 1-1,0 0 1,1-1-1,-1 1 0,0-1 1,0 1-1,1-1 0,-1 1 1,0-1-1,1 0 1,-1 1-1,1-1 0,-1 0 1,1 1-1,-1-1 1,1 0-1,-1 0 0,1 0 1,0 1-1,-1-1 1,1 0-1,0 0 0,0 0 1,0 0-1,0 0 1,0-1-1,-1-2-46,2 0 0,-1 0 0,0 0 1,1 0-1,0 0 0,0 1 0,1-5 0,2-2 38,1 1 0,-1 0 0,1 0 0,1 0 0,0 1 0,0 0 0,0 0 0,1 0 0,0 1 0,1 0 0,15-11 1,-17 14 116,0 0 1,1 1 0,-1 0 0,1 0-1,-1 0 1,1 1 0,0 0 0,8-2-1,-10 4 32,0-1-1,0 1 0,0 0 0,0 0 0,0 1 0,-1-1 0,1 1 0,0 0 0,0 0 0,0 1 0,-1-1 0,8 5 0,-2-1 41,-1 1 0,-1 0-1,1 0 1,-1 1-1,0 0 1,-1 1-1,1-1 1,5 10 0,8 12 264,18 34 0,14 20-441,-48-76-334,0 0-1,-1 1 0,4 8 0,1 2-4565,-1-4 1826</inkml:trace>
</inkml:ink>
</file>

<file path=ppt/ink/ink3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44:32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484 629 2976,'12'-9'1842,"-11"9"-1673,0 0 1,0-1 0,-1 1-1,1-1 1,0 1 0,-1-1-1,1 1 1,0-1 0,-1 1-1,1-1 1,-1 0 0,1 1-1,-1-1 1,1 0 0,-1 0-1,1 1 1,0-2 0,-1 2-168,0-1 230,1 0 0,-1 0 0,0 0 0,1 0 0,-1 0 0,0 0 0,1 0 0,-1 0 0,0 0-1,0 0 1,0 0 0,0 0 0,0 0 0,0 0 0,0 0 0,0 0 0,-1 0 0,1 0 0,0 0-1,-1 0 1,1 0 0,0 1 0,-1-1 0,1 0 0,-1 0 0,1 0 0,-2 0 0,0-5-108,-1 1 0,0 0 0,0 0 1,0 0-1,0 0 0,-1 0 1,0 1-1,0 0 0,0-1 1,-1 2-1,1-1 0,-1 0 1,0 1-1,0 0 0,0 0 0,-1 0 1,1 1-1,0 0 0,-1 0 1,0 0-1,1 1 0,-1 0 1,0 0-1,0 0 0,-10 1 0,-6 1-91,0 1 0,1 2 0,-1 0 0,1 1-1,0 1 1,0 1 0,0 1 0,1 1-1,1 0 1,-1 2 0,2 0 0,-1 1-1,-24 21 1,37-27-19,1 0 0,-1 0 0,1 0 0,0 0 1,0 1-1,1 0 0,0 0 0,0 0 0,1 1 0,0-1 0,-4 11 0,5-7 43,0 0 0,0 1 0,1-1 0,0 0 0,1 0 0,0 1-1,3 18 1,0-14 11,1-1-1,0 1 1,1-1 0,0 1-1,2-2 1,0 1-1,0-1 1,1 0-1,1 0 1,0-1-1,19 20 1,-19-23 9,1-1 1,0-1-1,1 0 1,-1 0-1,2-1 1,-1 0-1,1-1 1,0 0-1,0-1 1,18 5-1,-21-8-37,-1 0-1,1-1 1,-1 0-1,1 0 1,0-1-1,-1 0 1,1-1-1,0 1 0,-1-2 1,1 1-1,-1-1 1,0 0-1,1-1 1,-1 0-1,0-1 0,0 1 1,7-6-1,-1-1 29,-1 0 0,0 0 0,-1-1 0,11-14 0,43-54 0,-32 35 223,147-150 157,-163 176-428,-1-1 0,0 0-1,-2-1 1,0-1 0,-1-1 0,20-44 0,-16 25-97,-3-2 1,-1 0-1,-2 0 1,-2-1-1,8-85 1,-17 121-3,-1 0 0,0-1 0,0 1 0,-1-1-1,-3-16 1,4 24 66,0-1-1,-1 1 0,1-1 0,0 1 1,-1 0-1,1-1 0,-1 1 0,0 0 1,1-1-1,-1 1 0,0 0 0,0 0 1,0 0-1,0-1 0,0 1 0,0 0 1,0 0-1,0 1 0,0-1 1,-1 0-1,1 0 0,0 0 0,0 1 1,-1-1-1,1 1 0,0-1 0,-1 1 1,1 0-1,-1-1 0,1 1 0,-1 0 1,1 0-1,-2 0 0,-1 1-9,0-1 0,1 1 1,-1 0-1,0 1 0,1-1 0,0 1 0,-1 0 0,1 0 1,0 0-1,0 0 0,-4 3 0,-2 3 6,1 1 0,0 0 1,0 1-1,1 0 0,0 0 0,-9 18 0,12-21 18,-22 40 15,3 2 1,1 0 0,3 2 0,2 0 0,2 1-1,-9 55 1,21-88 2,1-1-1,1 1 1,0 0-1,2 0 1,3 28-1,-2-37 32,0 0 1,0 0-1,1 0 0,1 0 1,-1-1-1,2 1 0,-1-1 1,1 0-1,1 0 0,-1-1 0,12 13 1,-13-17-15,0-1 1,1 1 0,-1-1-1,1 0 1,0 0 0,0 0-1,0-1 1,1 0 0,-1 0-1,0 0 1,1 0 0,0-1-1,-1 0 1,1 0 0,0-1-1,-1 1 1,1-1 0,7-1 0,1-1 18,1 0 0,-1 0 0,0-2 0,-1 1 0,1-2 0,17-8 0,8-6 27,-1-3-1,-1-1 1,-1-1-1,-1-3 1,-1 0-1,31-34 1,-62 57-112,0 1 0,0-1 0,0 0 0,-1 0 0,1 0-1,1-4 1,-4 8 25,0 0-1,0-1 0,0 1 1,1 0-1,-1 0 0,0 0 0,0 0 1,0 0-1,0 0 0,0 0 0,0 0 1,0 0-1,0 0 0,0-1 1,0 1-1,0 0 0,1 0 0,-1 0 1,0 0-1,0 0 0,0 0 0,0 0 1,0-1-1,0 1 0,0 0 1,0 0-1,0 0 0,0 0 0,0 0 1,0 0-1,0 0 0,0-1 0,0 1 1,0 0-1,-1 0 0,1 0 1,0 0-1,0 0 0,0 0 0,0 0 1,0 0-1,0-1 0,0 1 0,0 0 1,0 0-1,0 0 0,0 0 1,-1 0-1,1 0 0,0 0 0,0 0 1,0 0-1,0 0 0,0 0 0,0 0 1,0 0-1,0 0 0,-1 0 1,1 0-1,0-1 0,-15 14-47,0 5 76,0 0 1,1 1-1,1 0 1,0 1-1,2 0 1,0 1 0,2 1-1,0-1 1,1 1-1,1 1 1,-5 30-1,11-45 17,0 0 0,0-1 0,1 1-1,1 15 1,-1-21-9,0 1 1,1-1-1,-1 0 1,1 0-1,-1 0 1,1 0-1,0 0 1,0 0-1,0 0 1,0 0-1,0 0 0,0 0 1,0 0-1,1 0 1,-1-1-1,1 1 1,-1-1-1,1 1 1,0-1-1,-1 0 1,4 2-1,-4-2-11,0-1 0,0 0-1,-1 0 1,1 1 0,0-1 0,0 0-1,0 0 1,0 0 0,0 0 0,-1 0-1,1 0 1,0 0 0,0 0 0,0 0 0,0-1-1,0 1 1,-1 0 0,1 0 0,0-1-1,0 1 1,0-1 0,1 0 0,0-1 10,0 0 0,0 0 1,0 0-1,0 0 0,0 0 1,0-1-1,1-2 0,3-5 47,0-1 0,5-15 0,-10 25-72,35-118 384,-8 24-538,-26 90 16,0-4-62,-1 8-105,-1 4-261,1 16 477,0 0 1,4 24-1,-4-36 114,1 0 0,-1 0 0,1 0 0,1-1 0,-1 1 0,1-1-1,1 0 1,-1 1 0,9 9 0,-11-14-1,0-1 0,1 0 0,-1 0 0,0 0 0,1 0 0,-1 0 0,1-1 0,-1 1 0,1 0 0,-1-1 0,1 1 1,-1-1-1,1 1 0,0-1 0,-1 0 0,1 0 0,0 1 0,-1-1 0,1 0 0,0-1 0,-1 1 0,1 0 0,0 0 0,-1-1 0,1 1 0,0-1 0,-1 1 0,1-1 0,-1 0 0,1 0 0,-1 0 0,2-1 1,5-3 53,0-1 0,0 0 1,0-1-1,7-7 1,115-131 292,-73 78-448,-49 57 10,-5 5-10,1 1 1,0-1-1,0 1 0,0 0 1,0 0-1,1 1 0,-1-1 1,1 1-1,8-4 0,-12 6 62,-1 1 0,1 0-1,0 0 1,-1 0 0,1 0-1,0-1 1,-1 1 0,1 0-1,0 0 1,-1 0 0,1 1 0,0-1-1,-1 0 1,1 0 0,-1 0-1,1 0 1,0 1 0,-1-1-1,1 0 1,0 1 0,-1-1 0,1 0-1,-1 1 1,1-1 0,-1 1-1,1-1 1,-1 1 0,1-1-1,-1 1 1,0-1 0,1 1-1,-1-1 1,0 1 0,1 0 0,-1-1-1,0 1 1,0-1 0,1 1-1,-1 0 1,0-1 0,0 1-1,0 0 1,0-1 0,0 2-1,0 4-30,1-1-1,-1 1 0,-1 0 1,0 5-1,0-7 5,-4 71-44,-5 29 50,4-60 130,4-28 23,0 0 0,-1 0 0,0 0 0,-7 15 0,10-30-113,0-1-1,0 0 1,0 0 0,0 1-1,0-1 1,-1 0-1,1 0 1,0 1-1,0-1 1,0 0 0,0 0-1,-1 0 1,1 1-1,0-1 1,0 0 0,0 0-1,-1 0 1,1 1-1,0-1 1,0 0-1,-1 0 1,1 0 0,0 0-1,0 0 1,-1 0-1,1 0 1,0 0 0,0 0-1,-1 0 1,1 0-1,0 0 1,-1 0-1,1 0 1,0 0 0,-1 0-1,-9-7 166,-6-15 50,16 22-221,-21-36 105,13 20-283,-1 1 0,-1 0 0,-22-25 0,32 40 165,0 0 0,0 0 0,-1 0 0,1 0 0,0 0 0,-1 0 0,1 0 0,0 0 0,-1 0 1,1 0-1,0 0 0,-1 0 0,1 1 0,0-1 0,-1 0 0,1 0 0,0 0 0,0 0 0,-1 0 0,1 1 1,0-1-1,0 0 0,-1 0 0,1 0 0,0 1 0,0-1 0,-1 0 0,1 1 0,0-1 0,0 1 1,-1 0-21,1 1 19,-1-1 0,1 1 0,-1 0 0,1-1 0,0 1 0,0 0 0,0-1 0,0 1 0,0 0 0,0-1 0,0 1 0,1 2 0,7 24-66,-6-22 20,-1 0 77,2 1 0,-1-1 0,1 0 0,0 0 0,0 0 0,0 0 0,1 0 1,0-1-1,0 1 0,1-1 0,-1 0 0,1-1 0,0 1 0,1-1 0,-1 0 0,1 0 0,-1 0 0,1-1 0,0 0 0,1 0 0,-1-1 0,0 0 0,1 0 0,-1 0 0,1-1 0,0 0 0,0 0 0,-1 0 0,1-1 0,0 0 0,0-1 0,-1 1 0,1-1 0,0-1 0,-1 1 0,1-1 0,-1 0 1,1-1-1,-1 1 0,11-7 0,-3-1 10,0-1 1,-1-1 0,0 0 0,0 0 0,-1-2-1,-1 1 1,15-24 0,-4 0-16,34-74 1,-51 99-6,22-57-36,-20 54-447,-5 27-194,-1 3 687,2 22-13,-1 0 0,-6 63 0,-1-1 57,5-61 141,-1 1-1,-9 57 1,8-90-111,2-6-91,0 0 0,0 0 1,0 0-1,-1 0 0,1 0 0,0 0 1,0 0-1,0 0 0,0 0 0,0 0 1,0 0-1,0 1 0,0-1 0,0 0 1,0 0-1,0 0 0,0 0 0,0 0 1,0 0-1,-1 0 0,1 0 0,0 0 0,0 0 1,0 0-1,0 0 0,0 0 0,0 0 1,0 0-1,0 0 0,0 0 0,0 0 1,-1 0-1,1 0 0,0 0 0,0 0 1,0 0-1,0 0 0,0 0 0,0 0 1,0 0-1,0 0 0,0 0 0,0 0 1,0 0-1,0 0 0,-1 0 0,1-1 0,0 1 1,0 0-1,0 0 0,0 0 0,0 0 1,0 0-1,0 0 0,0 0 0,0 0 1,0 0-1,0 0 0,0 0 0,0 0 1,0-1-1,0 1 0,0 0 0,0 0 1,0 0-1,0 0 0,0 0 0,-7-21 47,0 0-1,-4-25 1,-2-10-7,8 33-102,-4-15-150,8 34 188,0 1-1,0 0 1,-1 0 0,1 0 0,-1 0 0,1 1 0,-1-1 0,-3-4 0,24 40-161,-14-27 188,1 0 0,0 0 0,0-1 0,1 0 0,-1 0 0,1 0 0,0-1 0,0 0 0,1 0 0,-1-1 0,1 0 0,0-1 0,0 1 0,0-1 0,0-1 0,11 1 0,-10-2 32,0-1 1,0 0-1,0-1 1,0 0 0,-1-1-1,1 0 1,-1 0-1,1-1 1,9-5 0,1-3 63,0 0 0,25-21 1,-19 10-54,0 0 0,-2-1 0,0-1 0,28-42 0,-44 57-36,-5 8-35,-1 0 0,1 1 0,-1-1 0,1 0 0,-1 0 0,0 0 1,0 0-1,0 0 0,0 0 0,-1 0 0,1 0 0,0-3 0,-1 5 15,0 0-1,0 0 0,0 0 1,0 0-1,0 0 0,0 0 1,0 1-1,0-1 1,0 0-1,0 0 0,0 0 1,0 0-1,0 0 0,0 0 1,0 0-1,0 0 1,0 0-1,0 0 0,0 0 1,0 0-1,-1 0 0,1 0 1,0 0-1,0 0 0,0 0 1,0 0-1,0 0 1,0 0-1,0 0 0,0 0 1,0 0-1,0 0 0,0 0 1,0 0-1,0 0 1,0 0-1,0 0 0,0 0 1,0 0-1,0 0 0,-4 9-74,-3 15 93,4-11-5,0-2 10,0 1 0,1 0 0,0 0 0,1-1 0,1 23 0,1-23 2,0 0 36,0 0-1,0 0 1,6 19-1,-6-28-21,-1 0 1,1 0-1,0 0 0,0 0 1,0 0-1,0 0 0,0 0 0,0 0 1,0 0-1,1-1 0,-1 1 1,1 0-1,-1-1 0,1 0 0,0 1 1,-1-1-1,1 0 0,0 0 1,0 1-1,0-1 0,0-1 0,0 1 1,0 0-1,0 0 0,4 0 1,-3-1 0,0 0 1,0-1 0,0 1 0,0-1 0,0 1 0,0-1 0,0 0 0,0 0 0,0 0-1,0-1 1,0 1 0,4-3 0,32-26 97,-27 20-116,77-65 192,20-15-419,-92 78 229,-15 11-42,1 0 0,-1 0 0,0-1-1,0 1 1,0-1 0,-1 1 0,1-1 0,0 0-1,1-2 1,-15 20-514,0-1 503,1 0 0,0 0 1,-14 29-1,20-31 8,1 0 0,1 0 0,0 0 0,-1 15 1,3-20 51,0 0 0,1 0 1,0 0-1,0 0 0,1 0 1,0 0-1,0 0 0,4 9 1,-5-15-2,1-1 1,-1 1 0,1-1-1,0 1 1,-1-1 0,1 0 0,0 1-1,0-1 1,0 0 0,0 0-1,0 1 1,0-1 0,0 0 0,0 0-1,1 0 1,-1 0 0,0 0-1,1-1 1,-1 1 0,1 0 0,-1-1-1,1 1 1,-1-1 0,1 1-1,-1-1 1,1 0 0,-1 1 0,1-1-1,-1 0 1,1 0 0,0 0-1,-1 0 1,4-1 0,2-1 24,0 0-1,0-1 1,-1 0 0,1 0 0,10-7-1,-14 8-51,60-34 14,96-39 1,68-10 0,-218 81 3,9-2-63,1-1 0,30-18-1,-43 20-151,-20 10-131,-13 7 280,0 1 0,0 1 0,-44 33 0,53-32 91,0 0 0,1 1 0,0 0 0,2 2 0,-23 30 1,29-30 77,9-18-111,0 0 1,0 1-1,0-1 1,0 0-1,0 0 1,0 1-1,0-1 1,0 0-1,0 0 1,-1 1-1,1-1 1,0 0-1,0 1 1,1-1-1,-1 0 1,0 0-1,0 1 1,0-1-1,0 0 1,0 0-1,0 1 0,0-1 1,0 0-1,0 0 1,0 1-1,1-1 1,-1 0-1,0 0 1,0 1-1,0-1 1,1 0-1,-1 0 1,0 0-1,0 0 1,0 1-1,1-1 1,-1 0-1,0 0 1,0 0-1,1 0 1,-1 0-1,0 0 1,1 0-1,-1 0 1,0 1-1,0-1 1,1 0-1,-1 0 0,0 0 1,0 0-1,1 0 1,-1-1-1,0 1 1,1 0-1,-1 0 1,0 0-1,0 0 1,1 0-1,-1 0 1,0 0-1,0 0 1,1-1-1,-1 1 1,0 0-1,16-8 64,-1-1 0,-1 0-1,1-1 1,-2 0 0,16-15-1,-10 9-44,109-90 2,-116 93-187,-8 9-409,-6 15 220,-1-2 327,1-1 22,0 0 0,0 0 0,1 1 1,0 14-1,1-21 19,0 1-1,0-1 1,1 1 0,-1-1 0,1 1 0,0-1-1,-1 1 1,1-1 0,0 0 0,1 1 0,-1-1-1,0 0 1,1 0 0,-1 0 0,1 0 0,0 0-1,-1 0 1,1 0 0,0-1 0,4 3 0,-3-2 5,0 0 0,0-1 1,0 0-1,0 1 0,1-1 0,-1 0 1,0-1-1,1 1 0,-1-1 1,0 1-1,1-1 0,-1 0 1,1 0-1,-1-1 0,0 1 1,1-1-1,-1 1 0,0-1 1,1 0-1,-1 0 0,0-1 1,0 1-1,0-1 0,4-2 1,5-4 47,-1 0 0,1 0 0,-2-1 0,1-1-1,8-11 1,14-17-66,-2-1-1,-1-2 0,-3-1 1,-1-2-1,-2 0 0,31-81 1,-27 53 12,25-95 1,-50 157-37,-1 1 0,0-1 0,-1 0 0,0 0 0,0 0 0,-1 1 0,-2-20 0,2 27-6,0-1 0,-1 1 1,1 0-1,-1-1 0,0 1 0,0 0 0,1 0 0,-1-1 0,-1 1 0,1 0 0,0 0 1,0 0-1,-1 0 0,1 0 0,-1 1 0,0-1 0,0 0 0,1 1 0,-1-1 0,0 1 1,0-1-1,-4 0 0,5 1 1,-1 0-1,1 1 1,-1-1 0,0 1 0,1-1 0,-1 1-1,0 0 1,1 0 0,-1 0 0,0 0-1,0 0 1,1 0 0,-1 0 0,0 0 0,1 1-1,-1-1 1,-2 1 0,0 1-22,0 0 1,0 1-1,0-1 1,-5 5 0,6-5 12,-5 4 13,1 1 1,1 0 0,-1 0-1,1 1 1,0-1-1,1 1 1,-1 1-1,2-1 1,-1 1 0,-5 15-1,-7 20 70,1 0 1,3 1-1,1 0 0,-10 81 0,21-113-43,0 0 0,1 0-1,0 0 1,1 0 0,0 0-1,1 0 1,1-1 0,0 1 0,1-1-1,0 0 1,0 0 0,2 0-1,-1 0 1,2-1 0,-1 0-1,1 0 1,15 16 0,42 38-3741,-51-54-2301,24 15-1,-23-17 2243</inkml:trace>
</inkml:ink>
</file>

<file path=ppt/ink/ink3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44:32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22 8736,'-47'-13'3936,"22"10"-3424,17-2-256,8 10-256</inkml:trace>
</inkml:ink>
</file>

<file path=ppt/ink/ink3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44:35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0 914 3072,'0'26'2239,"0"-15"1276,0-11-3469,0 0 0,0 0-1,0 0 1,0 0 0,0 0-1,0 1 1,0-1 0,0 0-1,0 0 1,0 0 0,0 0-1,0 0 1,0 0 0,0 0-1,0 0 1,1 0-1,-1 0 1,0 1 0,0-1-1,0 0 1,0 0 0,0 0-1,0 0 1,0 0 0,0 0-1,0 0 1,0 0 0,0 0-1,1 0 1,-1 0 0,0 0-1,0 0 1,0 0 0,0 0-1,0 0 1,0 0 0,0 0-1,0 0 1,1 0 0,-1 0-1,0 0 1,0 0-1,0 0 1,0 0 0,0 0-1,0 0 1,0 0 0,0 0-1,1 0 1,-1 0 0,8-5 1277,8-8 33,19-27-28,49-45 0,-67 70-1220,21-18 91,-3-1-1,46-55 1,-41 35 88,-1-2 1,-3-1-1,-3-2 0,-2-1 0,-3-2 1,29-95-1,-49 133-90,-4 11-30,1-1 1,-2 0-1,0 0 1,2-26-1,-5 39-173,0 0 0,0 1-1,0-1 1,0 0-1,0 1 1,0-1-1,0 0 1,0 0 0,0 1-1,0-1 1,0 0-1,-1 0 1,1 1 0,0-1-1,-1 0 1,1 1-1,0-1 1,-2 0-1,2 0-3,0 1-1,-1 0 0,1 0 1,0 0-1,-1 0 0,1 0 1,-1 0-1,1 0 0,0 0 0,-1 0 1,1 0-1,0 1 0,-1-1 1,1 0-1,0 0 0,-1 0 0,1 0 1,0 0-1,-1 1 0,1-1 1,0 0-1,-1 0 0,1 0 1,0 1-1,-1-1 0,-18 23-271,19-22 287,-12 17-42,2 0 1,0 1-1,0 1 1,-6 23-1,5-15 55,-22 62 517,4 1 0,-30 161 0,59-251-528,-4 19 177,2 0 0,-1 31 0,3-46-114,0 0-1,1 1 1,-1-1 0,1 1 0,0-1-1,1 0 1,-1 0 0,1 0 0,0 0-1,0 0 1,1 0 0,0 0 0,-1 0 0,8 7-1,-8-10-19,0 0-1,0 0 1,0-1-1,0 1 1,0-1 0,1 1-1,-1-1 1,1 0-1,-1 0 1,1 0-1,-1 0 1,1 0-1,-1-1 1,6 1-1,-3 0 8,0-1 0,0-1 0,-1 1 0,1-1 0,0 0 0,0 0 0,8-3 0,-3 0-12,1-1-1,-1 0 0,0-1 1,0 0-1,-1-1 0,11-9 1,-3 1-50,-1-1 1,-1-1-1,-1 0 1,0-1-1,19-34 1,-30 46-37,-2 3-17,0 1 0,1-1 0,0 0 1,0 0-1,-1 1 0,1-1 1,1 1-1,-1-1 0,4-2 0,-6 5 51,0 0-1,0 0 0,0 0 1,1 0-1,-1 0 0,0 0 1,0 0-1,0 0 1,0 0-1,0 0 0,0 0 1,1 0-1,-1 0 0,0 0 1,0 1-1,0-1 0,0 0 1,0 0-1,0 0 1,1 0-1,-1 0 0,0 0 1,0 0-1,0 0 0,0 1 1,0-1-1,0 0 0,0 0 1,0 0-1,0 0 1,0 0-1,0 0 0,0 1 1,0-1-1,0 0 0,0 0 1,0 0-1,0 0 0,0 0 1,0 1-1,0-1 1,0 0-1,0 0 0,0 0 1,0 0-1,0 0 0,0 1 1,0-1-1,0 0 0,0 0 1,0 0-1,-2 12-159,2-10 86,-11 54-42,-2 15 194,12-63-19,1 0 1,0 0-1,0 0 1,1 0-1,0 0 0,3 14 1,-3-20-20,-1-1 0,0 0 0,1 0 0,-1 0 0,1 0 0,-1 0 0,1 0 1,0 0-1,0 0 0,-1 0 0,1 0 0,0 0 0,0 0 0,0 0 0,0-1 0,0 1 1,0 0-1,0-1 0,0 1 0,0 0 0,0-1 0,0 0 0,0 1 0,0-1 0,1 0 1,-1 1-1,0-1 0,0 0 0,0 0 0,1 0 0,-1 0 0,0 0 0,0 0 1,0 0-1,1-1 0,-1 1 0,0 0 0,0-1 0,0 1 0,0-1 0,0 1 0,2-1 1,7-6 17,1 0 1,-1 0 0,-1-1 0,1 0 0,-2 0-1,16-18 1,-13 12-46,21-19 35,-8 7-1,41-54 1,-62 76-80,0 0 0,0 0 0,0 0 0,0 0 0,6-5 0,-39 72-655,26-56 685,1 1 0,0 0 0,0 0 0,1 0-1,0 0 1,1 1 0,-2 13 0,3-19 33,0 0 1,0 0-1,1 0 0,-1 0 1,0 1-1,1-1 1,0 0-1,0 0 0,0 0 1,0 0-1,0-1 1,1 1-1,-1 0 0,1 0 1,0-1-1,-1 1 1,1-1-1,0 0 0,1 1 1,-1-1-1,0 0 0,1 0 1,3 2-1,2 1 39,1-1-1,0 0 1,0-1 0,0 0-1,1 0 1,-1-1 0,1 0-1,-1-1 1,1 0-1,0 0 1,0-1 0,-1 0-1,1-1 1,0 0 0,-1-1-1,1 0 1,10-3-1,-8 1-31,0-1-1,-1 0 0,0 0 0,0-1 0,0-1 1,0 0-1,-1 0 0,0-1 0,-1 0 1,0-1-1,0 0 0,14-20 0,-15 18-63,0-1 0,-1-1 0,-1 0 0,6-14 0,-11 25 21,0 0 1,-1-1-1,0 1 0,1-1 1,-1 1-1,0-1 0,0 1 1,-1-3-1,1-12-416,0 16 420,0 1 1,0 0-1,0-1 1,0 1-1,1 0 1,-1-1-1,0 1 1,0 0-1,0-1 1,1 1-1,-1 0 1,0 0-1,0-1 1,1 1-1,-1 0 1,0 0-1,1 0 1,-1-1-1,0 1 1,1 0 0,-1 0-1,0 0 1,1 0-1,-1 0 1,0 0-1,1-1 1,-1 1-1,0 0 1,1 0-1,-1 0 1,1 0-1,-1 0 1,1 1-1,19 0 93,-7 0-81,-8-1-24,0 0 0,0 1 0,1 0 0,-1 0 0,0 0 0,0 1 0,0 0 0,0 0 0,0 0 0,0 0 0,-1 1 0,6 3 0,-8-4 13,1 0 0,0 0-1,-1 0 1,0 1 0,1-1 0,-1 1-1,0-1 1,0 1 0,0 0 0,-1 0-1,1 0 1,-1 0 0,0 0-1,1 0 1,-1 0 0,-1 0 0,1 0-1,0 1 1,0 5 0,-3 6 6,1-1 1,-2 0-1,0 0 1,0 0-1,-10 23 1,7-21 16,1-1 1,0 1 0,-2 21 0,6-33 2,1 0-1,0-1 1,0 1 0,0-1-1,0 1 1,1 3 0,-1-7-6,0 1 0,0-1 0,0 0 0,0 1 0,1-1-1,-1 0 1,0 0 0,0 1 0,0-1 0,0 0 0,1 1 0,-1-1 0,0 0 0,0 0 0,1 0 0,-1 1 0,0-1 0,0 0 0,1 0 0,-1 0-1,0 1 1,1-1 0,-1 0 0,0 0 0,0 0 0,1 0 0,0 0 19,0 0 0,0 0 0,0-1 0,0 1 0,0 0 0,0-1 0,0 1 0,0 0 0,0-1 0,0 1 0,0-1 0,-1 0 0,2 0 0,37-27 169,1 2 1,45-22-1,91-33-346,-166 76 101,25-8-94,-33 12 124,1 1 0,-1-1 0,1 1 1,-1 0-1,1 0 0,-1 0 0,1 0 1,-1 0-1,1 1 0,-1-1 1,5 2-1,-6-2 14,0 1 0,0-1 0,0 0 1,0 1-1,0-1 0,0 1 0,0 0 0,0-1 1,0 1-1,-1 0 0,1-1 0,0 1 0,0 0 1,-1 0-1,1 0 0,-1 0 0,1 0 0,-1 0 1,1 0-1,-1 0 0,0 0 0,1 0 0,-1 0 1,0 0-1,0 0 0,1 0 0,-1 0 0,0 0 0,0 0 1,0 0-1,-1 0 0,1 0 0,0 0 0,-1 2 1,0 3 25,-1 0 0,0 0 1,-1 0-1,-5 8 1,3-2-17,2-6-28,-1 6 460,6-10-174,6-3-112,16-10-46,-1-1-1,0-1 0,0-2 1,-1 0-1,20-18 0,-36 29-161,0-1 1,0 1-1,1 1 0,-1-1 0,1 1 0,13-4 1,-20 7 36,1 0 0,-1 0 0,1 0 0,0 0 0,-1 0 0,1 0 0,-1 0 0,1 0 0,0 0 0,-1 0 0,1 0 0,-1 1 0,1-1 0,-1 0 1,1 0-1,-1 1 0,1-1 0,-1 0 0,1 1 0,-1-1 0,1 0 0,-1 1 0,1-1 0,-1 1 0,0-1 0,1 1 0,-1-1 0,0 1 0,1-1 1,-1 1-1,0-1 0,0 1 0,1-1 0,-1 1 0,0-1 0,0 1 0,0 0 0,0-1 0,0 1 0,0-1 0,0 2 0,-1 23-197,1-25 209,-7 31-60,5-28 73,1 1 0,0-1 0,0 1 1,0-1-1,0 1 0,0 0 0,1-1 0,0 1 1,0 0-1,0-1 0,0 1 0,1 5 0,0-7 92,6-3-9,0-1 1,0 0 0,0 0-1,0 0 1,-1-1 0,1 0-1,-1-1 1,7-4 0,-10 6-42,10-6-28,0-1 0,-1 0 0,16-16 0,0 0-93,-22 20 80,0 0-42,0-1 0,0 1 0,1 1-1,0 0 1,7-4 0,-13 7 17,-1 1 0,0 0 0,1 0 0,-1 0 0,0 0 0,1 0 0,-1 0 0,0 0 0,1 0 0,-1 0 0,1 0 0,-1 0 0,0 0 0,1 0 0,-1 0 0,0 1 0,1-1 0,-1 0 0,0 0 0,0 0 0,1 0 0,-1 0 1,0 1-1,1-1 0,-1 0 0,0 0 0,0 1 0,1-1 0,-1 0 0,0 0 0,0 1 0,0-1 0,0 0 0,1 1 0,-1-1 0,0 0 0,0 1 0,0-1 0,0 0 0,0 1 0,0-1 0,0 0 0,0 1 0,0-1 0,0 1 0,1 20 13,-2-16-53,1 0 59,0 0 1,1-1-1,-1 1 1,1 0-1,0-1 1,0 1-1,2 5 1,-2-8 16,-1-1 1,1 0-1,0 1 1,0-1-1,0 0 0,0 1 1,0-1-1,0 0 1,0 0-1,0 0 1,0 0-1,1 0 1,-1 0-1,0-1 1,1 1-1,-1 0 1,1-1-1,-1 1 0,1-1 1,-1 1-1,1-1 1,-1 1-1,1-1 1,-1 0-1,1 0 1,2 0-1,7-1 50,1-1 0,-2 0 0,1-1 0,0 0 0,0-1 0,-1 0 1,0 0-1,15-9 0,10-4-92,-15 8 175,-12 4-252,1 1 0,1 0 1,-1 0-1,0 1 0,1 1 1,18-4-1,-28 6 86,1 0-1,-1 0 1,1 0 0,-1 0 0,0 0 0,1 0-1,-1 0 1,1 0 0,-1 1 0,1-1 0,-1 0-1,0 0 1,1 0 0,-1 0 0,0 1 0,1-1-1,-1 0 1,1 0 0,-1 1 0,0-1-1,0 0 1,1 1 0,-1-1 0,0 0 0,0 1-1,1-1 1,-1 0 0,0 1 0,0 14-146,-10 12 111,8-22 89,-1 0 1,0-1 0,1 1-1,-1-1 1,-1 0 0,1 0-1,-1 0 1,1-1 0,-1 1-1,-6 3 1,38-16 702,37-31-628,-42 26-284,48-25 1,-69 39 143,0-1 0,-1 0-1,1 1 1,0-1 0,-1 1 0,1 0-1,0 0 1,0-1 0,-1 1 0,1 0-1,2 1 1,-3-1 9,-1 0-1,1 0 1,0 0-1,0 1 1,-1-1-1,1 0 1,0 1-1,-1-1 0,1 0 1,0 1-1,-1-1 1,1 1-1,-1 0 1,1-1-1,-1 1 1,1-1-1,-1 1 1,1 0-1,0 2-10,0 0-1,0-1 1,0 1-1,-1 0 1,1 0-1,-1-1 1,1 1-1,-1 0 1,0 0-1,-1-1 1,1 1-1,-1 5 1,-1 3 22,1-6 31,0 1 0,0-1 1,0 1-1,1 0 0,0-1 0,1 8 0,-1-12-17,0-1 1,0 1-1,1-1 0,-1 1 0,0-1 1,0 1-1,1-1 0,-1 0 0,0 1 0,1-1 1,-1 0-1,0 1 0,1-1 0,-1 0 1,0 1-1,1-1 0,-1 0 0,1 1 1,-1-1-1,1 0 0,-1 0 0,1 0 1,-1 0-1,1 1 0,-1-1 0,1 0 0,-1 0 1,1 0-1,-1 0 0,1 0 0,-1 0 1,1 0-1,-1 0 0,1-1 0,0 1 1,20-6 203,-17 4-206,19-8 24,0-1-1,24-16 1,-8 4-61,-10 7-62,69-41 40,-78 44 113,0-1 0,28-26 0,-42 35-49,-5 4-32,0 1-1,0-1 0,0 0 1,0 1-1,-1-1 0,1 0 1,0 1-1,0-1 0,-1 0 0,1 0 1,0 0-1,-1 0 0,1 0 1,-1 0-1,1 0 0,-1 0 1,1 0-1,-1 0 0,0 0 1,0 0-1,1 0 0,-1 0 1,0 0-1,0-1 0,0 2 7,0-1 0,-1 1 1,1 0-1,0 0 0,0 0 0,-1 0 0,1-1 0,0 1 1,-1 0-1,1 0 0,0 0 0,0 0 0,-1 0 0,1 0 1,0 0-1,-1 0 0,1 0 0,0 0 0,-1 0 0,1 0 1,0 0-1,0 0 0,-1 0 0,1 0 0,0 0 0,-1 0 1,1 0-1,0 0 0,0 1 0,-1-1 0,-8 2-56,0 1-1,0 0 1,0 1-1,0 0 1,1 0-1,-1 1 1,1 0-1,-12 10 1,-62 59 204,64-56-141,9-9 27,1 0 1,0 1 0,1 0-1,0 0 1,0 1 0,1-1-1,0 2 1,-6 19 0,10-23 388,7-11-54,2-1-264,-2 0-52,0 0 0,0-1 0,0 1 0,7-9 0,2-3-151,-14 16 101,0 0 1,0 0-1,0 0 0,1 0 0,-1 0 1,0 0-1,0 0 0,0 1 0,1-1 1,-1 0-1,0 0 0,0 0 0,0 0 0,0 0 1,0 0-1,1 0 0,-1 1 0,0-1 1,0 0-1,0 0 0,0 0 0,0 0 1,0 0-1,1 1 0,-1-1 0,0 0 1,0 0-1,0 0 0,0 1 0,0-1 1,0 0-1,0 0 0,0 0 0,0 0 1,0 1-1,0-1-28,-1 8-75,1 0-1,-2 0 0,-2 9 0,-1 5 26,-94 488 129,94-493-16,-26 95 25,24-90 112,-1 0 0,-22 38-1,28-55-110,-1 0-1,0-1 0,-1 1 0,1-1 0,-1 0 0,-5 5 0,7-7-30,0-1 1,0 0-1,0 1 0,0-1 1,0 0-1,0 0 0,-1 0 1,1-1-1,0 1 0,0-1 1,-1 1-1,1-1 1,0 0-1,-1 1 0,1-1 1,0-1-1,-1 1 0,-2 0 1,-1-2 13,0 0 0,0 0 0,0 0 0,0-1 0,0 0 0,0 0 0,1-1 1,-1 1-1,1-1 0,0 0 0,0-1 0,1 1 0,-5-6 0,5 6-21,0-1-1,0 0 1,1 0-1,-1 0 1,1 0 0,0-1-1,1 1 1,0-1-1,0 0 1,0 1-1,0-1 1,1 0 0,-2-12-1,4 12-61,-1 1-1,1-1 1,0 1-1,0 0 0,1-1 1,-1 1-1,1 0 1,0 0-1,5-9 1,3-1-891,17-23 1,-17 25 103,-3 4-1001,1 0-1,0 1 1,0 0-1,1 0 1,18-13-1,1 8-1550</inkml:trace>
</inkml:ink>
</file>

<file path=ppt/ink/ink3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44:35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30 9056,'-24'-18'4096,"18"11"-3552,3 2-448,3 10-160,9 2-2016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05:32.74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68 8128,'13'-4'8592,"26"-2"-5400,-38 6-3067,85-15 3178,15-2-2356,306-8-1325,-404 25 129,15 0-2268,-1 0 1,0 1 0,34 7-1,-20 4-901</inkml:trace>
</inkml:ink>
</file>

<file path=ppt/ink/ink3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44:36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89 7808,'-71'-41'3520,"62"41"-3040,18 0 1760,10 0-1312,23-6 1119,5 6-1183,34-8 224,-1 4-608,48-13-448,-1 4-32</inkml:trace>
</inkml:ink>
</file>

<file path=ppt/ink/ink3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44:38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46 671 3488,'-24'7'1115,"23"-6"-1018,0-1 1,0 0-1,0 0 1,0 1-1,0-1 1,0 1-1,0-1 1,0 1-1,0-1 1,0 1-1,0 0 1,0-1-1,1 1 1,-1 0-1,0 0 1,0 0-1,1-1 1,-1 1-1,1 0 1,-1 0-1,0 0 1,1 0-1,0 0 1,-1 0-1,1 0 1,0 0-1,-1 0 1,1 1-1,0-1 1,0 0-1,0 0 1,0 0-1,0 0 1,0 0-1,0 0 1,0 0-1,1 0 1,-1 0-1,0 1 1,1 0-1,0 3 812,-1-5-795,0 1-1,1-1 0,-1 0 1,0 1-1,0-1 1,0 0-1,1 1 1,-1-1-1,0 0 1,1 1-1,-1-1 1,0 0-1,0 1 1,1-1-1,-1 0 0,0 0 1,1 0-1,-1 1 1,1-1-1,-1 0 1,0 0-1,1 0 1,-1 0-1,1 0 1,-1 0-1,0 0 1,1 0-1,-1 0 0,1 0 1,20-2 1697,-13 0-1497,-1 0-1,1-1 1,-1 0 0,9-4 0,3-6 57,1 0 1,-1-2-1,24-24 1,48-58 184,-39 35-172,-50 60-360,-1 1-18,-1 0 1,1 0-1,-1 0 0,1 0 0,0 0 1,0 0-1,0 1 0,-1-1 0,1 0 1,0 0-1,0 1 0,0-1 1,0 0-1,0 1 0,0-1 0,0 1 1,0 0-1,1-1 0,-1 1 0,0 0 1,0-1-1,0 1 0,0 0 1,0 0-1,2 0 0,-2 0-5,-1 1 0,0-1 0,1 0 0,-1 0 0,0 1 0,1-1 1,-1 0-1,0 0 0,1 1 0,-1-1 0,0 0 0,0 1 0,1-1 0,-1 0 0,0 1 0,0-1 0,0 0 0,1 1 0,-1-1 0,0 1 0,0-1 1,0 0-1,0 1 0,0-1 0,0 1 0,0-1 0,0 0 0,0 1 0,0 0 0,-2 19 0,-1 0 0,-2 0 0,0 0 0,-10 26 0,-36 80 173,20-54-17,0 3 72,-48 120 502,36-60-91,-15 40 656,55-167-908,0-1 0,-1 1 0,-4 8 0,6-14-52,1-3-60,3-9 106,-1 7-315,10-50 68,2 1 0,2 1 1,3 0-1,2 1 0,51-91 0,69-69-322,-10 11 10,-100 153 162,-19 27 2,18-24-90,-27 40 88,1-1-1,0 1 1,0 0-1,1 0 0,-1 0 1,1 0-1,-1 0 1,7-2-1,-10 4 7,1 1-1,0-1 0,0 1 1,0 0-1,0-1 0,0 1 0,0 0 1,0 0-1,0 0 0,0 0 1,0 0-1,0 0 0,0 0 1,0 0-1,0 0 0,0 0 1,0 0-1,0 1 0,0-1 1,0 0-1,0 1 0,0-1 1,0 0-1,-1 1 0,1-1 0,0 1 1,0 0-1,0-1 0,-1 1 1,1 0-1,0-1 0,0 3 1,2 0-8,-1 1 0,0 0 1,0 0-1,0 0 0,1 6 1,-2-6-2,2 7 17,0 0-1,-1 0 1,0 0-1,-1 1 1,0-1 0,-1 0-1,0 1 1,-1-1 0,-4 21-1,1-16 51,0 1 1,-1-1-1,-1 0 0,-1 0 0,0-1 0,-9 15 1,8-17 19,-1 0 1,0-1 0,-12 11-1,16-17 2,0-1 0,-1 0 0,0 0 0,0-1 0,0 0 0,-1 0 0,0 0 0,-7 3 0,11-7-21,0 1 1,0-1-1,1 1 1,-1-1-1,0 0 1,0 0-1,-5-1 1,7 1-48,1 0 0,-1 0 1,1 0-1,-1 0 1,1 0-1,-1 0 1,1 0-1,-1 0 1,1 0-1,-1 0 0,1 0 1,-1-1-1,1 1 1,-1 0-1,1 0 1,-1-1-1,1 1 0,-1 0 1,1-1-1,0 1 1,-1-1-1,1 1 1,0 0-1,-1-1 1,1 1-1,0-1 0,-1 1 1,1-1-1,0 1 1,0-1-1,0 1 1,-1-1-1,1 1 0,0-1 1,0 1-1,0-1 1,0 1-1,0-1 1,0 1-1,0-1 1,0 0-1,0 1 0,0-1 1,0 1-1,1-1 1,-1 0-1,1-1-15,0 1 0,0-1 1,0 1-1,0 0 0,1-1 0,-1 1 0,0 0 0,1 0 0,-1 0 1,1 0-1,-1 0 0,1 0 0,-1 0 0,3-1 0,3-2-7,60-32-84,2 3 1,2 2-1,106-30 0,-169 59 125,-1-1-97,1 1 0,-1 0 1,0 1-1,1 0 0,0 0 1,14 1-1,-22-1 71,0 2 1,1-1-1,-1 0 1,1 0 0,-1 0-1,1 0 1,-1 0-1,0 0 1,1 0-1,-1 0 1,0 1-1,1-1 1,-1 0-1,0 0 1,1 0-1,-1 1 1,0-1-1,1 0 1,-1 1-1,0-1 1,1 0-1,-1 1 1,0-1-1,0 0 1,0 1-1,1-1 1,-1 0-1,0 1 1,0-1 0,0 1-1,0-1 1,0 0-1,0 1 1,0-1-1,0 1 1,0-1-1,0 0 1,0 1-1,0-1 1,0 1-1,0-1 1,0 0-1,0 1 1,0-1-1,0 1 1,0-1-1,-1 1 1,-9 16-94,9-15 78,-10 11-19,0-1 0,-18 17 0,15-17 44,-21 25 1,32-33 0,-14 21 88,17-25-90,0 0 0,-1 1-1,1-1 1,0 0 0,0 1 0,-1-1 0,1 1 0,0-1 0,0 0 0,0 1 0,0-1 0,-1 1 0,1-1 0,0 1 0,0-1-1,0 1 1,0-1 0,0 0 0,0 1 0,0-1 0,1 1 0,-1-1 0,0 1 0,0-1 0,0 0 0,0 1 0,0-1-1,1 1 1,-1-1 0,0 0 0,0 1 0,1-1 0,-1 0 0,0 1 0,0-1 0,1 0 0,-1 1 0,1-1 0,-1 0 0,0 0-1,1 1 1,-1-1 0,0 0 0,1 0 0,-1 0 0,1 1 0,-1-1 0,1 0 0,-1 0 0,0 0 0,1 0 0,0 0 0,6 0 108,0 0 1,0-1 0,8-1 0,-4 1-52,13-3 20,1-1 1,-2 0-1,1-2 1,30-12-1,-43 14-52,-1 0-1,1-1 1,-1 0 0,0 0-1,0-1 1,-1 0 0,0-1-1,0 0 1,-1 0 0,0-1-1,8-11 1,-13 15-47,-1 1 1,1-1-1,-1 0 0,0 0 0,-1 0 1,1 0-1,-1 0 0,0-1 1,0 1-1,0 0 0,-1-1 1,0 1-1,0 0 0,-1-10 1,0 12-11,1 0 0,-1 0 1,0 0-1,0 1 0,0-1 1,0 0-1,0 1 0,-1-1 1,1 0-1,-1 1 0,0 0 1,1-1-1,-1 1 0,0 0 0,-1 0 1,1 0-1,0 0 0,0 0 1,-1 1-1,1-1 0,-1 1 1,0 0-1,1-1 0,-1 1 1,0 0-1,0 1 0,-4-2 1,-2 1 5,1 1 0,-1 0 0,1 0 0,-1 1 0,1 0 0,0 1 0,-1 0 0,1 0 0,0 1 0,0 0 0,0 0 0,1 1 0,-15 8 0,19-10 14,-1 1 0,1 0 0,0 0 0,0 0 1,0 0-1,0 0 0,0 0 0,1 1 0,-4 5 0,5-8 9,1 0 0,0 0 0,-1 0 0,1 0 0,-1 1 0,1-1 1,0 0-1,0 0 0,0 0 0,0 1 0,0-1 0,0 0 0,0 0 0,0 1 0,0-1 1,1 0-1,-1 0 0,0 0 0,1 0 0,-1 1 0,1-1 0,-1 0 0,1 0 0,0 0 1,-1 0-1,1 0 0,0 0 0,0 0 0,0 0 0,0-1 0,0 1 0,0 0 0,0 0 0,0-1 1,0 1-1,0-1 0,2 1 0,4 3 11,0-1 1,0 0-1,1-1 0,-1 0 0,1 0 1,-1-1-1,1 0 0,0 0 1,8-1-1,12-1 111,32-5 0,-39 4-94,-4 0-28,0-1 0,0 0 0,0-1 1,-1 0-1,0-2 0,30-13 1,-30 9 48,0 0 0,-1-1 0,24-22 0,37-46-74,-21 20 156,-53 58-126,0-2-65,0 0 0,1 1 0,0 0 0,0-1 0,0 1-1,3-2 1,-4 10 33,-1 1 0,1 0 0,-1 0 0,-1 0 0,0 0 0,0 0 0,0 0 0,-1 0 0,-1 7 0,-1 14 57,-13 111 209,4-45 8,11-86-153,1-5-48,-1-1 0,1 1 0,0 0 0,0 0 0,0-1 0,0 1 0,0 0 0,0 0 0,1-1 0,0 1 0,-1 0 0,1-1 0,0 1 0,2 3 0,-3-6-26,1 1 0,-1-1 0,1 1 0,-1-1-1,1 1 1,-1-1 0,1 0 0,-1 1 0,1-1 0,-1 0 0,1 1-1,0-1 1,-1 0 0,1 0 0,0 0 0,-1 0 0,1 1 0,-1-1 0,1 0-1,0 0 1,-1 0 0,1 0 0,0 0 0,-1-1 0,1 1 0,0 0-1,-1 0 1,1 0 0,-1 0 0,2-1 0,23-11 153,-15 7-126,118-69 118,7-2-276,-128 72 37,21-7-101,-26 10 153,-1 1 0,0-1 0,1 1-1,-1 0 1,0 0 0,1 0 0,-1 0-1,1 0 1,-1 0 0,0 0 0,1 0-1,-1 0 1,0 1 0,1-1 0,-1 1 0,0-1-1,1 1 1,0 0 0,-1-1 9,-1 1 1,1 0-1,-1-1 1,1 1-1,-1-1 1,1 1-1,-1 0 1,1-1-1,-1 1 1,1 0-1,-1-1 1,0 1-1,1 0 1,-1 0-1,0-1 1,0 1-1,0 0 1,0 0-1,1-1 1,-1 2-1,-1 1-3,1-1 0,0 1-1,-1-1 1,1 1 0,-1-1-1,-1 4 1,-2 3-14,0-1 0,-9 13 0,13-20 22,-52 71 364,48-62-62,4-10-287,0 0-1,0 0 1,1 1 0,-1-1-1,0 0 1,0 0-1,0 0 1,0 1 0,0-1-1,0 0 1,0 0-1,1 0 1,-1 1 0,0-1-1,0 0 1,0 0-1,0 0 1,1 0 0,-1 0-1,0 1 1,0-1-1,0 0 1,1 0 0,-1 0-1,0 0 1,0 0-1,1 0 1,-1 0 0,0 0-1,0 0 1,1 0-1,-1 0 1,0 0-1,0 0 1,0 0 0,1 0-1,-1 0 1,0 0-1,0 0 1,1 0 0,-1 0-1,0 0 1,0-1-1,0 1 1,1 0 0,-1 0-1,0 0 1,13-6 7,-2 0 0,1 0 1,-1-1-1,18-14 0,-7 6 31,7-7 33,-20 14-106,1 1 1,0 0 0,20-11-1,-29 18 5,0-1 0,0 1 0,1-1 0,-1 1 0,0-1 0,0 1-1,1 0 1,-1 0 0,0 0 0,0 0 0,1 0 0,-1 0 0,0 0-1,0 0 1,1 0 0,-1 0 0,0 1 0,0-1 0,1 1-1,-1-1 1,2 2 0,-1 0-4,0 0-1,0 0 0,0 0 1,0 0-1,0 0 0,0 1 1,1 3-1,-1-3 40,0-1 0,0 1 0,0 0 0,0-1 0,0 1 0,0-1 0,1 0 0,3 3 1,-5-4 1,1 0 0,0 0 1,0 0-1,0-1 1,0 1-1,0-1 0,0 1 1,0-1-1,0 0 1,0 1-1,0-1 0,0 0 1,0-1-1,0 1 1,0 0-1,0 0 0,0-1 1,0 1-1,0-1 1,0 0-1,0 0 0,0 1 1,-1-1-1,5-3 1,0 0 16,0-1 1,0-1 0,0 1 0,0-1 0,6-8 0,121-179 241,-45 61-225,126-159-221,-193 262-511,-39 47 645,2 0 0,0 1 0,1 1 0,1 0 0,0 1 0,2 1 0,1 0 0,-10 24 0,3 5 121,1 0 1,-16 90-1,28-117 17,2 0 0,0 0 0,1 1 1,3 34-1,0-50-106,0-1 1,1 1-1,0-1 1,1 1-1,-1-1 1,8 14-1,-7-17-184,0 0-1,0 0 1,1 0-1,0 0 0,0-1 1,0 1-1,0-1 1,0 0-1,1-1 1,10 7-1,-13-8-316,1-1 0,-1 1-1,1-1 1,-1 0 0,1 0 0,0 0-1,0 0 1,-1-1 0,1 1 0,0-1-1,0 1 1,0-1 0,4 0-1,17-3-2820</inkml:trace>
</inkml:ink>
</file>

<file path=ppt/ink/ink3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44:38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643 69 11808,'-5'-5'5343,"10"10"-4639,4-5 672,10 0-896,15 0-192,9 7-192,13 2-32,0 8-32,2 1-384,-11-3 224,-8 3-6175,-11 3 3455</inkml:trace>
  <inkml:trace contextRef="#ctx0" brushRef="#br0" timeOffset="1">19 13 8480,'-19'-7'3840,"24"7"-3360,-1-5-928,12 5 128,6 0-4896,12 5 2880</inkml:trace>
</inkml:ink>
</file>

<file path=ppt/ink/ink3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44:40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1 137 1728,'0'-16'1927,"0"0"0,2 0 0,0 1 0,1-1 0,8-26 0,-10 31 62,-1 7-644,0 5-290,0 18-852,25 297 1566,-9-165-834,-12-112-648,41 400 2215,-41-407-1014,-5-65-1178,1 33-310,0 0 1,0 0 0,0 1 0,0-1 0,0 0 0,-1 0 0,1 0 0,0 0 0,0 0 0,0 0 0,0 0 0,0 0 0,-1 0-1,1 0 1,0 0 0,0 0 0,0 0 0,0 0 0,0 0 0,-1 0 0,1 0 0,0 0 0,0 0 0,0 0 0,0 0-1,-1 0 1,1 0 0,0 0 0,0 0 0,0 0 0,0 0 0,0 0 0,-1 0 0,1 0 0,0 0 0,0-1 0,0 1 0,0 0-1,0 0 1,0 0 0,0 0 0,-1 0 0,1 0 0,0-1 0,0 1 0,-2-9-78,2 5 10,-2-6 88,1 1-1,0 0 1,1 0-1,0 0 1,2-16-1,9-45 53,-10 67-87,5-21-2,0 1 1,2 0-1,1 0 1,1 0 0,1 1-1,0 1 1,2 0-1,16-21 1,-20 32-45,18-19 1,-24 27 29,-1-1-1,1 1 1,0-1 0,0 1 0,1 0 0,-1 1 0,0-1 0,0 0 0,1 1 0,-1 0 0,7-2 0,-8 3 18,0 0 0,1 1-1,-1-1 1,0 1 0,1-1 0,-1 1 0,0 0 0,0-1 0,0 1-1,0 0 1,0 0 0,0 1 0,0-1 0,0 0 0,0 1 0,0-1-1,-1 1 1,1 0 0,0-1 0,-1 1 0,0 0 0,2 3 0,2 3-24,0 0 0,-1 0 0,0 1 0,3 8 0,1 4 123,-2 0-1,0 0 1,-2 0-1,0 0 1,-2 1 0,0 0-1,-1 29 1,-2-41 37,0 0 1,0 1-1,-1-1 1,0 0-1,-1 0 1,0 0-1,-1-1 1,0 1-1,0-1 1,-1 0-1,0 0 1,-1 0-1,0 0 1,0-1-1,-1 0 1,0-1-1,-10 9 1,14-14-91,-1 1 1,1-1-1,-1 1 1,0-1 0,0-1-1,0 1 1,0 0 0,0-1-1,0 0 1,0 0-1,-1 0 1,1-1 0,0 1-1,-1-1 1,1 0 0,0 0-1,0 0 1,-1-1-1,1 0 1,0 0 0,-5-1-1,-7-4-80,1 0 0,-1-1 1,1-1-1,-15-9 0,26 14-6,-1 0-362,0 0 0,1-1 0,-1 1 1,-3-6-1,-7-9-4221,15 18 4533,0 0 0,0 0 0,0 0 0,0-1 0,0 1 0,-1 0 1,1 0-1,0 0 0,0 0 0,0-1 0,0 1 0,0 0 0,0 0 0,0 0 0,0 0 1,0-1-1,0 1 0,0 0 0,0 0 0,0 0 0,0-1 0,0 1 0,0 0 0,0 0 1,0 0-1,0 0 0,0-1 0,1 1 0,-1 0 0,0 0 0,0 0 0,0 0 1,0 0-1,0-1 0,0 1 0,0 0 0,1 0 0,-1 0 0,0 0 0,0 0 0,0 0 1,0 0-1,0-1 0,1 1 0,-1 0 0,0 0 0,7-1-2693,7 4-170</inkml:trace>
</inkml:ink>
</file>

<file path=ppt/ink/ink3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44:41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60 5824,'-5'-5'1127,"4"5"-749,0-1 0,0 0 0,0 0 0,0 0 0,1 0 1,-1 1-1,0-1 0,0 0 0,1-1 0,-1 1 0,1 0 0,-2-2 0,2 3-155,0-1-1,0 1 1,0-1-1,0 1 1,-1-1-1,1 1 1,0-1 0,0 1-1,-1-1 1,1 1-1,0 0 1,-1-1-1,1 1 1,0-1-1,-1 1 1,1 0-1,-1-1 1,1 1-128,0 0 0,-1 0 0,1 0 1,0 0-1,0-1 0,0 1 0,0 0 1,-1 0-1,1 0 0,0 0 0,0 0 1,0 0-1,0-1 0,0 1 0,-1 0 0,1 0 1,0 0-1,0 0 0,0-1 0,0 1 1,0 0-1,0 0 0,0 0 0,0 0 1,0-1-1,0 1 0,0 0 0,0 0 0,0 0 1,0-1-1,0 1 0,0 0 0,0 0 1,0 0-1,0-1 0,0 1 0,0 0 0,0 0 1,0 0-1,0 0 0,0-1 0,21-1 3107,8-1-2900,103-13 973,51 12-726,-141 4 164,-10 0-2570</inkml:trace>
</inkml:ink>
</file>

<file path=ppt/ink/ink3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44:41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44 112 4736,'-6'4'962,"-1"1"-1,-24 8 9384,46-21-5329,-3 3-4125,136-64 2834,-117 58-3640,0 2 0,0 1-1,34-5 1,-45 10-188,29-4 295,-45 7-377,0 0 0,0 0 0,0 0 0,-1 0 0,1 1 1,0-1-1,0 1 0,0 0 0,5 3 0,-8-4-52,0 0 0,0 1-1,0-1 1,0 1 0,0-1 0,-1 1 0,1 0-1,0-1 1,-1 1 0,1 0 0,0-1-1,-1 1 1,1 0 0,-1 0 0,1 0-1,-1-1 1,1 1 0,-1 0 0,1 0-1,-1 0 1,0 0 0,0 0 0,1 0-1,-1 0 1,0 0 0,0 0 0,0 0 0,0 0-1,0 0 1,-1 1 0,1 23-3512</inkml:trace>
</inkml:ink>
</file>

<file path=ppt/ink/ink3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44:44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94 3648,'-1'0'84,"0"-1"129,1 0 0,-1 0 0,0 0-1,0-1 1,0 1 0,0 0 0,1 0 0,-1 0 0,1-1 0,-1 1-1,1 0 1,-1-1 0,1 1 0,0 0 0,0-1 0,-1 1 0,1 0-1,0-1 1,0-1 0,3 139 6806,2 2-4957,3 147-557,-8-265-1230,0 1 0,2-1-1,6 33 1,-8-52-253,0-1-1,0 0 0,0 0 1,-1 0-1,1 0 1,0 0-1,0 1 1,0-1-1,0 0 1,0 0-1,0 0 1,0 0-1,0 0 1,0 1-1,0-1 0,0 0 1,1 0-1,-1 0 1,0 0-1,0 0 1,0 1-1,0-1 1,0 0-1,0 0 1,0 0-1,0 0 0,0 0 1,0 0-1,1 0 1,-1 1-1,0-1 1,0 0-1,0 0 1,0 0-1,0 0 1,0 0-1,1 0 1,-1 0-1,0 0 0,0 0 1,0 0-1,0 0 1,0 0-1,1 0 1,-1 0-1,0 0 1,0 0-1,0 0 1,0 0-1,0 0 1,1 0-1,-1 0 0,4-10 308,1-17-696,-7-3-4,-9-44 0,3 15 345,5 34 26,-10-137 64,13 134-62,1 0 1,1 0 0,9-47-1,-10 68-22,6-20-4,13-38 0,-18 58 42,1 0-1,0 0 0,1 0 1,0 0-1,0 1 0,0 0 1,1 0-1,0 0 0,0 1 1,8-8-1,-8 10 2,0 0 0,-1 0-1,1 1 1,0 0 0,0 0 0,1 0-1,-1 0 1,0 1 0,1 0-1,-1 0 1,0 1 0,1-1 0,-1 1-1,1 0 1,-1 1 0,1-1 0,-1 1-1,1 0 1,-1 0 0,0 1 0,1 0-1,-1 0 1,0 0 0,0 0 0,-1 1-1,1 0 1,0 0 0,-1 0 0,0 0-1,1 1 1,-1 0 0,-1 0 0,1 0-1,5 8 1,-5-5 11,-1 1 0,0 0 0,0 0 0,0 0 1,-1 0-1,0 0 0,-1 1 0,0-1 0,0 1 0,-1-1 0,0 1 0,-1-1 0,1 1 0,-2-1 1,1 1-1,-5 11 0,0 0 75,-1 0 0,-1-1 0,-1 0-1,-1 0 1,-20 28 0,22-35-82,-1-1 1,-15 14-1,19-20 18,0 0 0,0-1 1,-1 1-1,0-1 0,0-1 1,0 1-1,-7 2 0,-4 0 26,-26 11-32,43-17-43,-1 0 1,1 0 0,0 0-1,-1 0 1,1 1 0,0-1 0,0 0-1,-1 0 1,1 1 0,0-1-1,0 0 1,0 0 0,-1 1 0,1-1-1,0 0 1,0 1 0,0-1-1,0 0 1,0 0 0,0 1-1,-1-1 1,1 0 0,0 1 0,0-1-1,0 0 1,0 1 0,0-1-1,0 1 1,0-1 0,1 1 0,5 12-88,16 11 117,-10-14 121,0-1 0,0 0 1,1 0-1,22 10 0,58 20 698,-36-18-475,66 27 68,-117-45-379,-1 0 0,0 1 1,0 0-1,0 0 0,5 6 0,-8-9-18</inkml:trace>
</inkml:ink>
</file>

<file path=ppt/ink/ink3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44:44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3712,'-5'0'8156,"8"12"-4546,-1-2-4502,6 346 6396,-8-302-4995,-1-7 15,7 66 0,-6-93-11,0-9-394,8-19-5801,-2-3 2221,6-16-1,-4 9 1276</inkml:trace>
</inkml:ink>
</file>

<file path=ppt/ink/ink3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44:45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26 212 3808,'-22'-49'2272,"22"47"-1961,-1 0 1,0 0-1,1 0 0,0 0 1,-1 0-1,1 0 0,0 0 1,0 0-1,0 0 0,0 0 1,0 0-1,1-2 0,1-13 1919,-2 13-1936,1 0-1,-1 0 1,1 0 0,1 0-1,-1 0 1,0 1 0,1-1-1,0 1 1,0-1 0,0 1-1,0-1 1,0 1 0,1 0-1,-1 0 1,1 0 0,0 0-1,0 1 1,0-1 0,0 1-1,4-2 1,3-2-99,-1 0 1,1 1-1,0 0 1,0 1 0,0 0-1,13-3 1,-9 4-140,0 1 0,1 0 1,-1 0-1,29 2 1,-38 0-32,1 1 1,0-1 0,-1 1-1,1 1 1,-1-1 0,0 1 0,1 0-1,-1 0 1,0 0 0,0 1-1,0 0 1,-1 0 0,1 0 0,0 1-1,6 6 1,-9-7-8,0-1 0,-1 1-1,1 0 1,-1-1 0,1 1 0,-1 0 0,0 0-1,0 0 1,0 0 0,-1 0 0,1 0-1,-1 0 1,0 0 0,1 0 0,-1 1 0,-1-1-1,1 0 1,0 0 0,-1 0 0,0 0 0,-1 4-1,-2 7 96,-2 0-1,0-1 1,-9 17-1,12-25-78,-69 109 395,-3 4-69,74-115-360,-1 0 0,1 0 1,0-1-1,0 1 0,0 0 0,1 0 1,-1 0-1,0 0 0,1 1 0,0-1 0,0 0 1,0 0-1,0 0 0,1 0 0,-1 0 1,1 0-1,1 5 0,0-4 2,-1-1-1,1 1 1,0-1-1,1 1 1,-1-1 0,1 1-1,-1-1 1,1 0 0,0 0-1,0-1 1,1 1-1,-1-1 1,4 3 0,22 11-5,34 15 0,-7-5 3,-53-24 20,0-1-1,1 1 1,-1 1-1,0-1 1,0 0-1,-1 1 1,1-1-1,0 1 1,-1 0-1,5 6 0,-7-8 11,1 0-1,0 1 0,-1-1 0,1 0 0,-1 1 0,0-1 0,1 0 0,-1 1 0,0-1 0,0 0 0,0 1 0,0-1 0,0 1 0,0-1 0,0 0 0,-1 1 1,1-1-1,0 0 0,-1 1 0,1-1 0,-1 0 0,0 0 0,1 1 0,-1-1 0,0 0 0,0 0 0,1 0 0,-1 0 0,0 0 0,0 0 0,0 0 1,-2 1-1,-7 5 199,0-1 0,0 0 0,-1 0 0,-12 4 0,-3 2 61,13-6-157,-1 0 0,0-1 0,0 0 0,-1-1 0,-27 4 0,32-6-410,0-2-1,0 0 0,0 0 0,0 0 1,0-1-1,1-1 0,-1 0 1,0 0-1,-15-6 0,8 0-1481</inkml:trace>
</inkml:ink>
</file>

<file path=ppt/ink/ink3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44:46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27 160 3904,'-27'-4'13594,"36"4"-11525,14 1-2511,288-11 2036,89-21-847,61-21 181,167-10-219,-621 61-895,-1 1 264,-1-1 1,1 1-1,0 1 0,7 0 1,-13-1-140,1 0-1,-1 0 1,1 0 0,0 0 0,-1 1 0,1-1-1,-1 0 1,1 0 0,-1 0 0,1 1-1,-1-1 1,0 0 0,1 1 0,-1-1-1,1 0 1,-1 1 0,1-1 0,-1 1-1,0-1 1,1 1 0,-1-1 0,0 0 0,0 1-1,1-1 1,-1 1 0,0 0 0,0-1-1,0 1 1,1-1 0,-1 1 0,0-1-1,0 1 1,0-1 0,0 1 0,0-1 0,0 1-1,0 0 1,0-1 0,-1 1 0,1-1-1,0 1 1,0-1 0,0 1 0,-1-1-1,1 1 1,0-1 0,0 1 0,-1-1 0,1 1-1,-1 0 1,-3 5-1385,0 1 0,0-1 0,0 0 1,-1 0-1,0-1 0,0 1 0,-1-1 0,-7 6 0,-15 10-2527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05:38.38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37 72 5568,'-3'-8'805,"1"1"0,0-1-1,-1-12 1,2-9 6552,0 34-4554,-6 33-1175,1 12-867,2-29-360,0 28 0,2-1 20,1-30-243,1-1 0,1 27 0,1-7-83,-3-29-213,2 0-1,-1 0 1,2 10-1,-1-11-2717</inkml:trace>
</inkml:ink>
</file>

<file path=ppt/ink/ink3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44:46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274 106 3648,'15'-44'6378,"-15"43"-6246,0 0-1,0 1 0,1-1 1,-1 1-1,0-1 0,0 1 1,0-1-1,0 1 0,0-1 0,0 0 1,0 1-1,0-1 0,0 1 1,0-1-1,0 1 0,-1-1 1,1 0-1,0 1 0,0-1 0,0 1 1,-1-1-1,1 1 0,0-1 1,-1 1-1,1 0 0,0-1 1,-1 1-1,1-1 0,-1 1 1,0-1-1,-1 0 40,1 0 0,-1 0 0,0 1 0,0-1 0,0 0 1,0 1-1,0-1 0,0 1 0,-2 0 0,-5-1 120,0 1-1,1 1 1,-11 1-1,10-1-196,0 1 0,0 1 0,0 0-1,1 0 1,-1 1 0,1 0 0,-1 0 0,1 1-1,1 0 1,-1 0 0,1 1 0,0 0-1,0 0 1,-8 10 0,6-5-21,1 0 0,1 1 1,-1 0-1,2 0 0,0 1 0,0-1 0,1 1 0,1 1 1,-4 13-1,1 5 166,1 1 1,-2 47-1,7-69-141,1-1-1,1 1 0,-1-1 1,2 0-1,-1 0 0,1 1 1,1-1-1,0 0 0,0 0 1,1-1-1,0 1 0,7 10 1,-6-14-47,0 0 1,1 0-1,0 0 0,0-1 1,0 0-1,1 0 1,-1 0-1,1-1 0,0 0 1,0-1-1,1 1 1,-1-1-1,1-1 0,10 3 1,6 0 51,0-1 0,0-1 0,34 0 1,-41-2-39,-1-1-1,0-1 1,1-1 0,-1 0 0,0-1 0,0-1 0,0 0 0,-1-2 0,1 1 0,-1-2-1,25-14 1,-25 10 5,-1 0-1,0-1 1,-1 0-1,17-20 0,-10 7 115,27-42 0,-35 48-106,0-1-1,-2 0 1,0-1-1,-1 0 1,-1 0 0,-1-1-1,-1 0 1,5-38 0,-10 52-73,-1 0 1,0 0-1,0 1 0,-1-1 1,1 0-1,-2 0 1,1 1-1,-1-1 1,-1 1-1,1-1 1,-7-11-1,7 15-28,-1-1 0,0 1 0,0 0 0,0-1 1,-1 1-1,0 1 0,0-1 0,0 1 0,0-1 0,0 1 0,0 0 0,-1 1 0,0-1 1,1 1-1,-1 0 0,0 0 0,-8-2 0,2 2-2,-1 0 0,0 1 0,0 0 0,0 1-1,0 0 1,0 1 0,0 0 0,-17 4 0,5 2-1005,0 0-1,-43 19 1,61-23 463,1 0 1,0 0-1,0 0 1,1 0-1,-1 1 1,-5 5-1,8-6-164,-1 0-1,0 0 0,1 0 0,0 0 0,-1 1 0,1-1 0,1 1 0,-1 0 0,-2 5 0,3 11-1684</inkml:trace>
</inkml:ink>
</file>

<file path=ppt/ink/ink3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44:47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6 7136,'-10'-5'2497,"16"11"491,5 7-1577,63 74 3246,47 33-2120,-2-1-1156,-110-108-1143,14 21-1,-6-8-3800,-13-20 1579</inkml:trace>
</inkml:ink>
</file>

<file path=ppt/ink/ink3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44:47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1 5632,'-4'16'8958,"-5"4"-6629,-16 20-1425,2-14-145,0 0-1,-32 25 0,38-36-526,-51 46 739,66-60-934,1 1 0,0-1-1,-1 0 1,1-1 0,-1 1 0,1 0 0,-1 0 0,1-1 0,-1 1 0,0-1 0,1 1 0,-1-1 0,0 0-1,1 1 1,-1-1 0,0 0 0,0 0 0,1 0 0,-1-1 0,-1 1 0,1-1-21,1 1-1,0-1 1,0 1 0,0-1 0,0 1-1,0-1 1,0 0 0,0 0 0,0 1-1,1-1 1,-1 0 0,0 0 0,0 0 0,1 0-1,-1 0 1,0 0 0,1 0 0,-1 0-1,1 0 1,-1 0 0,1 0 0,0-1-1,-1 1 1,1 0 0,0 0 0,0 0-1,0-1 1,0 1 0,0-1 0,0-4-36,0 0 1,1 1 0,-1-1-1,1 1 1,0-1-1,1 1 1,-1 0 0,1-1-1,4-7 1,-4 10 14,0 0 1,0 0-1,0 1 0,0-1 1,0 1-1,1-1 0,-1 1 1,1 0-1,-1 0 1,1 0-1,0 0 0,0 1 1,0-1-1,0 1 0,0 0 1,0 0-1,5-2 0,1 2 74,-1 0-1,1 0 0,-1 1 0,1 0 1,-1 0-1,13 2 0,51 14 859,-51-11-550,13 6-12,-1 0 1,0 2 0,-1 2 0,53 32 0,-79-43-364,1 1-1,-1-1 1,10 10 0,-3 1-4212,-7-6 73,-7 4-3379,-4 6 2194</inkml:trace>
</inkml:ink>
</file>

<file path=ppt/ink/ink3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44:56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 2080,'5'1'12490,"4"-1"-5214,16-3-3436,13-4-6433,-25 4 4555,-11 3-1941,62-14 528,70-5 0,-115 18-497,0 0 0,0 1-1,0 1 1,-1 0 0,1 2-1,0 0 1,-1 1 0,28 10-1,-41-12 9,0 0 1,-1 1-1,0-1 0,0 1 1,6 5-1,-8-7-242,-1 0 1,1 1-1,-1-1 0,0 1 1,0-1-1,1 1 1,-1-1-1,0 1 1,0-1-1,-1 1 0,1 0 1,0 0-1,0 0 1,-1-1-1,1 1 1,-1 3-1</inkml:trace>
</inkml:ink>
</file>

<file path=ppt/ink/ink3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44:57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33 7872,'-8'-5'11135,"59"7"-5722,-28 0-4570,27-2 0,301-19 842,-339 18-2838,-1 0 0,0-1-1,13-3 1,0 1-1546</inkml:trace>
</inkml:ink>
</file>

<file path=ppt/ink/ink3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44:59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275 15 3648,'-17'-4'2092,"16"4"-1950,0 0 1,1-1 0,-1 1 0,1 0-1,-1 0 1,0 0 0,1 0 0,-1-1-1,0 1 1,1 0 0,-1 0 0,0 0-1,1 0 1,-1 0 0,0 1 0,1-1-1,-2 0 1,-1 1 385,0 0 0,0-1-1,0 0 1,0 0 0,0 0 0,-4 0-1,-4 0 558,3 1-627,0 0 0,0 1 0,1 0 1,-1 0-1,1 1 0,-1 0 0,1 1 1,0-1-1,0 1 0,-11 9 0,9-6-58,1 1 0,-1 0 1,1 0-1,1 1 0,0 0 0,-12 20 0,12-16-167,0 1 0,0 1 0,2-1 1,0 1-1,0 0 0,1 0 0,1 0 0,1 1 1,0-1-1,1 1 0,1 18 0,0-29-194,1 0 1,0 0-1,0 0 0,0 0 0,0-1 1,1 1-1,-1 0 0,1-1 0,1 1 0,-1-1 1,4 6-1,-4-8-12,1 1 1,-1 0-1,1-1 1,-1 0-1,1 1 1,0-1 0,0 0-1,0-1 1,0 1-1,0 0 1,1-1-1,-1 0 1,0 1-1,1-1 1,-1-1-1,4 2 1,6-1 30,-1 0 1,0-1-1,0-1 1,0 1-1,0-2 1,0 0-1,19-5 1,-7-1 83,0-1 1,35-17 0,-34 12-78,-1-1 0,0-1 0,-1 0 0,0-2 0,-2-1 0,0-1 0,-1-1 0,-1 0 0,-2-1 0,25-40 0,-38 57 2,-1-1 0,0 0 0,0 0 0,-1 0 0,0 0 0,0 0 0,2-10 0,-4 14-47,1 0 0,-1 0 0,0 0 0,0 0 0,0 0 0,-1 0 0,1 1 0,0-1 0,-1 0 0,1 0 0,-1 0 0,0 0 0,1 1 1,-1-1-1,0 0 0,0 1 0,0-1 0,0 1 0,0-1 0,-1 1 0,1-1 0,0 1 0,-1 0 0,1-1 0,-1 1 0,1 0 0,-1 0 0,0 0 0,1 1 0,-4-2 0,-4-2-49,0 2 1,-1-1-1,1 1 1,-1 1-1,1-1 1,-1 2-1,1-1 1,-1 1-1,-15 3 0,11-1-517,0 0-1,0 2 1,0-1-1,1 2 0,0 0 1,-13 7-1,22-11-54,1 1 0,0 0 0,0 0 0,0 0 0,0 0 0,0 1 0,0-1 0,1 1 0,-4 4-1,-1 9-1957</inkml:trace>
</inkml:ink>
</file>

<file path=ppt/ink/ink3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45:00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361 0 4064,'-39'18'1307,"24"-10"-801,-99 60 5675,96-56-5193,0 1 0,1 0 0,0 2 0,1 0 0,1 1 0,0 0 0,-22 35 0,31-42-617,0-1 0,1 2-1,0-1 1,1 1 0,-5 14 0,8-19-267,0-1 0,0 0 0,1 1 1,-1-1-1,1 1 0,0-1 0,0 5 0,1-7-57,-1 1 0,1-1 0,-1 0-1,1 0 1,0 0 0,0 0 0,-1 0-1,2 0 1,-1 0 0,0 0 0,0 0 0,1 0-1,-1 0 1,3 2 0,-1-2-12,0 0 1,0 0-1,1-1 1,-1 1-1,0-1 0,1 1 1,-1-1-1,1 0 1,-1-1-1,1 1 0,0 0 1,-1-1-1,1 0 1,0 0-1,-1 0 0,1-1 1,5 0-1,11-3 68,0 0 0,19-8 0,-17 5 23,11-3-27,0-1-1,-1-2 1,-1-1 0,0-1-1,44-31 1,-65 39-31,0-1 0,0 0 1,0-1-1,9-11 0,-15 16-39,-1-1-1,0 1 0,0-1 1,0 0-1,0 0 1,-1 0-1,0 0 1,0 0-1,0 0 1,-1-1-1,2-9 1,-3 13-36,0 0-1,0 0 1,0 0 0,0 0 0,0 0 0,-1 0 0,1 0 0,-1 0 0,1 1 0,-1-1 0,0 0 0,0 0 0,0 0 0,0 0 0,0 1 0,0-1 0,0 1 0,-1-1 0,1 1 0,0-1 0,-1 1-1,0 0 1,1-1 0,-1 1 0,0 0 0,1 0 0,-3-1 0,-1 0-37,0 0 0,0 0 1,-1 1-1,1-1 0,0 1 0,-1 0 0,1 0 0,-8 1 1,0 0-58,0 1 1,0 0 0,0 1-1,0 1 1,0 0 0,-21 8-1,25-7-505,0 0 0,1 0 0,0 1 0,0 0-1,0 1 1,1-1 0,-1 1 0,1 1 0,1 0-1,-7 7 1,12-13 405,1-1 1,-1 1-1,0 0 0,0 0 1,1 0-1,-1 0 0,1 0 1,-1 0-1,1 0 0,-1 1 1,1-1-1,0 0 0,-1 0 1,1 0-1,0 0 0,0 0 1,0 1-1,0-1 0,0 0 1,0 0-1,0 0 0,1 0 0,-1 1 1,0-1-1,1 0 0,-1 0 1,0 0-1,1 0 0,-1 0 1,1 0-1,0 0 0,-1 0 1,1 0-1,1 1 0,16 19-2497</inkml:trace>
</inkml:ink>
</file>

<file path=ppt/ink/ink3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45:00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4 10624,'-20'-4'4832,"12"22"-4192,2-6 2655,3 0-1919,-13 6 928,7 3-1344,-5-6-352,9 3-384,-4-6-384,4 6 96,0-3-2048,5-1 1184,14-7-6783,5-10 991,11-1 3808</inkml:trace>
</inkml:ink>
</file>

<file path=ppt/ink/ink3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45:00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335 4 6816,'-5'-4'6531,"5"4"-6368,-10 2 2972,4-1-2031,2 1-448,0-1 0,0 1 0,0 0 0,0 0 1,0 0-1,-8 5 0,-24 21 1198,25-19-1272,-8 8-152,1 0-1,0 2 1,1 0 0,1 0-1,-14 24 1,7-7-143,2 2 1,-18 44-1,33-69-267,1 1-1,0 0 1,2 0 0,-1 0-1,2 1 1,0-1 0,0 1-1,2 18 1,0-23-17,1 0 0,0 0 0,1-1 0,1 1 0,-1-1 0,1 1 0,1-1 0,0 0 0,0 0 0,1-1 0,0 1 0,0-1 0,8 8-1,-7-8 4,1 0-1,0-1 1,1 0-1,-1 0 1,1-1-1,1 0 1,14 8-1,-20-13-2,0 1 0,1-1-1,-1 1 1,1-1 0,-1 0-1,1-1 1,-1 1-1,1-1 1,-1 1 0,1-1-1,-1 0 1,1 0-1,0-1 1,-1 1 0,1-1-1,-1 0 1,1 1 0,-1-2-1,0 1 1,1 0-1,-1-1 1,0 1 0,0-1-1,0 0 1,4-3-1,-3 1-12,-1 1 1,0-1-1,0 0 0,0 0 0,-1 0 0,1 0 0,-1 0 0,0 0 0,0-1 0,0 1 0,-1-1 0,1 0 0,-1 1 0,0-1 0,-1 0 0,1 0 0,-1 0 0,0 1 0,-1-10 0,1 9-22,0 1 0,-1 0 0,0 0 0,0 0 1,0 0-1,0 1 0,0-1 0,-1 0 0,0 0 0,0 1 0,0-1 0,0 1 0,0-1 0,-1 1 0,1 0 0,-1 0 1,0 0-1,0 0 0,0 1 0,-1-1 0,1 1 0,0 0 0,-7-3 0,8 4 4,-1 1 0,1-1-1,-1 1 1,1 0 0,-1-1-1,1 1 1,-1 0 0,1 1 0,-1-1-1,1 0 1,-1 1 0,1-1-1,-1 1 1,1 0 0,0 0 0,-1 0-1,1 0 1,0 0 0,-3 3-1,-1 0-497,2-1 0,-1 1-1,0 1 1,1-1-1,0 1 1,-7 8 0,11-12 225,-1 0 1,0 0 0,1 0 0,-1 0-1,0 1 1,1-1 0,0 0-1,-1 0 1,1 1 0,0-1 0,0 0-1,-1 1 1,1 1 0,1-1-356,-1 0-1,0-1 1,1 1 0,-1 0 0,1-1-1,0 1 1,0-1 0,-1 1 0,1-1 0,0 0-1,0 1 1,0-1 0,0 0 0,1 1 0,-1-1-1,3 2 1,12 10-3093</inkml:trace>
</inkml:ink>
</file>

<file path=ppt/ink/ink3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45:03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566 8 3328,'-1'-7'8330,"-11"13"-5684,2-2-1453,-1 1 1,1 0 0,-17 11 0,14-6-586,0 0 1,1 0 0,0 2-1,-12 14 1,-2 6 529,-31 54 0,17-24-459,0-1-229,-88 99 1,47-79-510,45-47-2629,24-25-1885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05:38.72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56 8320,'0'-2'235,"0"1"0,0 0-1,0-1 1,0 1 0,1 0 0,-1-1 0,0 1 0,1 0 0,-1 0 0,1-1-1,-1 1 1,1 0 0,-1 0 0,1 0 0,0 0 0,0 0 0,0 0 0,-1 0 0,1 0-1,0 0 1,0 0 0,0 0 0,1 1 0,-1-1 0,0 0 0,0 1 0,2-2-1,2 1 649,1-1 0,0 1 0,0-1 0,12 1 0,-1-1 109,47-6 888,72 1-1,63 10-1995,-94-2-2017,-80-1 863</inkml:trace>
</inkml:ink>
</file>

<file path=ppt/ink/ink3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45:03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17 6560,'-27'-13'2117,"13"10"2424,17 3-3205,-1 1-1053,-1 0 0,1-1 0,0 1-1,-1 0 1,1 0 0,-1 0 0,0 0 0,1 0 0,-1 0-1,0 0 1,1 0 0,-1 1 0,0-1 0,0 0-1,2 3 1,2 3 675,19 23 441,-1 2 1,-1 0 0,20 44-1,-22-41-885,47 99 869,-7-12-783,-44-97-511,1 3-277,-9-8-2752,-8-19 2845,0-1 1,0 0-1,0 0 1,0 0-1,0 0 1,0 0-1,0 1 1,0-1-1,0 0 1,0 0-1,0 0 1,0 0-1,0 0 1,0 1-1,0-1 1,0 0-1,0 0 1,1 0-379,-1 0 378,0 0 1,0 1-1,0-1 1,1 0-1,-1 0 1,0 0-1,0 0 1,0 0-1,0 0 1,0 0-1,1 0 1,-1 0-1,0 0 1,6-4-4019,7-14-3374,-7 10 5277,12-13-1800</inkml:trace>
</inkml:ink>
</file>

<file path=ppt/ink/ink3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45: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0 7808,'-3'1'11263,"5"7"-7621,-1 0-3812,-7 97 4200,2-58-3366,-3 35 39,-4 103 103,11-159-769,-6 166 6,5-169-887,1-5-614,-2-7-2261,1-3 1169</inkml:trace>
</inkml:ink>
</file>

<file path=ppt/ink/ink3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45:04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0 10560,'-11'10'3397,"5"2"-2064,3-2-1315,-31 107 4823,15 0-522,18-102-4017,0 0 0,1 0 1,1 1-1,0-1 0,7 29 1,-6-38-268,0 0-1,0 0 1,1 0 0,0-1 0,0 1 0,0-1-1,1 1 1,-1-1 0,1 0 0,0 0-1,1-1 1,6 7 0,-4-6 17,0 0 1,1 0-1,-1-1 0,1 0 1,0-1-1,0 1 1,0-1-1,13 2 0,-9-2 6,0-1 0,0-1 0,0 0 0,0-1 0,0 0-1,-1-1 1,1 0 0,0-1 0,0 0 0,0-1 0,-1 0-1,1-1 1,13-6 0,-16 4-47,1 0-1,-1 0 1,-1-1 0,1 0-1,-1 0 1,-1-1 0,1 0-1,-1-1 1,-1 1 0,8-13-1,-8 11-37,-1 0-1,0-1 0,-1 1 1,0-1-1,-1 0 0,0 0 0,0 0 1,-1 0-1,-1-1 0,0 1 0,-1 0 1,0-1-1,0 1 0,-3-13 0,3 20-6,-1-1-1,0 0 0,0 1 0,-1-1 0,1 1 0,-1-1 0,0 1 1,0 0-1,-1-1 0,1 1 0,-1 0 0,-5-6 0,5 7-1,0 0 0,0 0 0,-1 0 0,1 1 0,-1-1 0,0 1 0,1 0 0,-1 0 0,0 0 0,0 0 0,0 1 0,-1-1 0,1 1 0,0 0 0,0 0 0,-5 0 0,-4 1-157,1 0 0,-1 0-1,1 1 1,-15 3 0,6 0-1023,1 1 0,-36 13 0,-3 8-5243,35-13 3553</inkml:trace>
</inkml:ink>
</file>

<file path=ppt/ink/ink3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45:05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 5056,'-7'0'-302,"-17"3"13910,33-3-8920,21 1-2074,34 7 0,-33-4-2361,37 1-1,-55-4 88,7 2-7616,4 2-5355,-6-2 8535</inkml:trace>
</inkml:ink>
</file>

<file path=ppt/ink/ink3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45:05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8 7552,'-29'-8'9125,"29"10"-8595,1 0 0,-1 0 0,0-1 0,1 1 0,-1 0 0,0 0 0,0 0 0,0 0 0,-1 2 0,1 2 607,-1 29-320,1 15 1361,10 89 0,-8-120-2477,1 33 1,-4-50 133,1 0 1,0 0-1,1 0 1,-1 0-1,0 0 1,1 0 0,-1 0-1,2 3 1,-2-4-119,1 0-1,-1-1 1,1 1 0,0 0 0,0 0 0,-1-1 0,1 1 0,0-1 0,0 1 0,-1 0 0,1-1 0,0 1-1,0-1 1,0 0 0,0 1 0,0-1 0,2 1 0,6 3-2272</inkml:trace>
</inkml:ink>
</file>

<file path=ppt/ink/ink3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45:05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76 6560,'0'-1'311,"-1"0"0,1 0-1,-1 0 1,1-1 0,0 1 0,0 0 0,-1 0 0,1-1-1,0 1 1,0 0 0,0-1 0,0 1 0,0 0 0,1 0 0,-1-1-1,0 1 1,1 0 0,-1 0 0,1 0 0,-1-1 0,1 1 0,1-2-1,1 0 411,0-1-1,0 1 0,0 0 1,1 0-1,4-4 0,-7 7-720,3-3 310,1 0-1,-1 1 1,0-1-1,1 1 1,-1 0-1,1 1 1,0-1-1,0 1 1,-1 0-1,1 0 1,8 0-1,-11 1-227,0 0 0,0 0 0,0 0 0,0 0 0,0 0 0,-1 1 0,1-1 0,0 1 0,0-1 0,0 1 0,0 0 0,-1-1 0,1 1-1,0 0 1,0 0 0,-1 0 0,1 1 0,-1-1 0,1 0 0,-1 1 0,0-1 0,0 1 0,1-1 0,-1 1 0,0-1 0,0 1 0,0 0 0,-1 0-1,1-1 1,0 1 0,0 3 0,0-1 21,0 1 0,-1 0 0,0 0 0,0 0 0,0 0 0,-1-1 0,1 1 0,-1 0 0,0 0 0,-3 7 0,-2 6 21,-13 22 0,12-25-33,-28 51 48,35-65-139,-1 0 0,0 0 0,1 0 0,-1 1 0,1-1 0,-1 0 0,1 0 0,0 1 0,-1-1 0,1 0 0,0 1 0,0-1 0,0 0 0,0 1 0,0-1 0,0 0 0,0 1 0,1-1 0,-1 0 0,0 1 0,1-1 0,-1 0 0,1 0 0,-1 1 0,1-1 0,0 0 0,-1 0 0,1 0 0,0 0 0,0 0 0,0 0 0,0 0 0,1 1 0,3 1 57,1 1 0,0-1 0,-1-1 0,1 1 0,12 3 0,1 0 486,-3 0-129,22 9 580,-35-13-822,0-1 0,-1 0 1,1 1-1,-1 0 0,0-1 0,1 1 0,-1 0 0,0 0 0,0 0 0,3 5 0,-5-6-99,1 1-1,-1-1 0,1 0 0,-1 1 0,0-1 0,0 0 0,1 1 0,-1-1 0,0 1 1,0-1-1,0 0 0,-1 1 0,1-1 0,0 1 0,0-1 0,-1 0 0,1 1 0,-1-1 1,1 0-1,-1 0 0,0 1 0,1-1 0,-3 2 0,-1 3 56,-1 0-1,-1 0 1,-5 6 0,6-8-108,-8 9-203,-1-1 1,-1-1-1,-27 17 1,-20 4-6528,47-23 3995</inkml:trace>
</inkml:ink>
</file>

<file path=ppt/ink/ink3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45:09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403 64 2080,'0'0'56,"0"-1"0,1 0-1,-1 1 1,0-1 0,1 0 0,-1 1 0,1-1 0,-1 0-1,0 1 1,1-1 0,-1 1 0,1-1 0,0 1 0,-1-1-1,1 1 1,-1-1 0,1 1 0,0 0 0,0-1 0,7-5 2187,-7 6-2017,0-1 0,0 0 0,-1 0 0,1 0 0,0 0-1,0 0 1,-1 0 0,1 0 0,0 0 0,-1 0 0,1 0 0,-1 0 0,1 0 0,-1-1 0,0 1 0,0 0 0,1 0 0,-1 0 0,0-1 0,0 1-1,0 0 1,0 0 0,0 0 0,0-1 0,-1 1 0,1 0 0,0 0 0,-1 0 0,0-2 0,0 2-66,0 0 0,0 0 0,0 0 0,0 0 0,0 0 0,0 0 0,0 1 0,0-1 0,-1 0 0,1 1 0,0-1 0,-1 1 0,1-1 0,0 1 0,-1 0 0,1-1 0,-1 1 0,1 0 0,0 0 0,-1 0 0,1 0 0,-1 0 0,1 0 0,0 1 0,-1-1 0,-1 1 0,-31 8 649,1 2-1,1 2 0,0 0 1,1 2-1,0 2 0,-32 23 1,43-27-267,-35 33 1,48-39-408,0 0-1,0 1 0,1 0 0,0 0 1,0 0-1,1 0 0,-7 16 1,11-22-92,0 1 1,0-1 0,1 0 0,-1 1 0,1-1-1,-1 1 1,1-1 0,0 1 0,0-1 0,0 1-1,0-1 1,0 0 0,1 1 0,-1-1 0,1 1-1,-1-1 1,3 5 0,-2-5 3,1 0 0,-1 0 0,1 0-1,-1-1 1,1 1 0,-1 0 0,1-1 0,0 1 0,0-1 0,0 0-1,0 1 1,0-1 0,0 0 0,0 0 0,1-1 0,-1 1 0,4 1 0,15 1 220,0-1 0,0-1 0,0-1 0,42-5 0,-59 4-253,125-22 156,-84 14-516,-35 9-810,-4 1-3512</inkml:trace>
</inkml:ink>
</file>

<file path=ppt/ink/ink3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45:09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4 9568,'-9'-3'7258,"9"12"-4031,-4 75 553,2-48-2553,2 56 0,1-78-1063,-1 1 1,-1 0-1,0-1 0,-3 17 1,3-14 12,1-17-171,0 0-1,0 1 0,0-1 1,0 0-1,0 0 0,0 1 1,1-1-1,-1 0 0,0 1 0,0-1 1,0 0-1,1 0 0,-1 0 1,0 1-1,0-1 0,0 0 0,1 0 1,-1 0-1,0 1 0,0-1 1,1 0-1,-1 0 0,0 0 1,1 0-1,-1 0 0,0 0 0,0 0 1,1 1-1,-1-1 0,0 0 1,1 0-1,-1 0 0,0 0 0,1 0 1,-1 0-1,0-1 0,1 1 1,-1 0-1,0 0 0,0 0 0,1 0 1,-1 0-1,0 0 0,0 0 1,1-1-1,-1 1 0,0 0 1,1 0-1,3-3 15,0 1 0,0-1 1,0 0-1,-1 0 0,1 0 1,0 0-1,-1 0 0,5-7 0,21-34 139,-20 30-116,-9 13-43,15-23 131,1 0 1,37-41-1,-53 65-112,0 0-1,0 0 0,0 0 0,1-1 0,-1 1 0,0 0 0,0 0 1,0 0-1,1 0 0,-1 0 0,0-1 0,0 1 0,0 0 0,1 0 0,-1 0 1,0 0-1,0 0 0,1 0 0,-1 0 0,0 0 0,0 0 0,1 0 1,-1 0-1,0 0 0,0 0 0,1 0 0,-1 0 0,0 0 0,0 0 0,0 0 1,1 0-1,-1 1 0,0-1 0,0 0 0,0 0 0,1 0 0,-1 0 1,0 0-1,0 1 0,1-1 0,5 13 244,2 20-68,-5-2 49,0 42 0,0-71-85,5-6-85,13-10-66,-14 10-16,85-65-161,-62 44 253,45-27-1,-73 50-70,1 1 0,0-1 0,-1 1 0,1 0 0,0 0 0,0 0 0,0 0 0,0 0 0,0 1 0,0-1 0,0 1 0,0 0 0,0 0 0,0 0 0,0 0 0,0 1 0,0-1 0,0 1 0,0 0 0,4 1 0,-3 0 34,0 0 0,-1 1 0,1-1 0,-1 1 0,1 0 0,-1 0 0,0 0 0,0 0 0,0 0 0,0 1 0,-1-1 0,0 1 0,4 6 0,3 8 107,-1 1 0,-1-1 0,9 38 0,-13-41-965,-1 1 0,2 30 0,-4-29-495</inkml:trace>
</inkml:ink>
</file>

<file path=ppt/ink/ink3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45:10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27 3712,'10'-26'9098,"-17"30"-4506,-5 14-2213,5-8-1441,-3 4-171,2 0 0,-1 1-1,2 1 1,0-1 0,-9 33-1,-13 84 606,23-99-938,-4 31 539,-5 123 1,15-148-839,1-1 1,3 0-1,1 0 0,15 58 0,-15-79-147,1-1 0,1 0-1,0 0 1,1-1 0,0 1-1,1-2 1,1 1-1,18 20 1,-17-24-576,1 1 1,0-2-1,0 0 0,1 0 1,23 12-1,35 13-1588</inkml:trace>
</inkml:ink>
</file>

<file path=ppt/ink/ink3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45:11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58 3968,'-1'-5'387,"-1"0"1,1 1 0,-1-1-1,0 0 1,-3-4-1,4 8-238,1 1 1,0-1-1,0 1 0,-1-1 0,1 1 0,0-1 1,0 1-1,0-1 0,0 1 0,-1-1 0,1 0 1,0 1-1,0-1 0,0 1 0,0-1 0,0 1 1,1-1-1,-1 1 0,0-1 0,0 0 0,0 1 1,0-1-1,1 0 0,-1 1 260,0-1 0,1 1 1,-1-1-1,0 0 0,0 1 1,0-1-1,0 1 0,0-1 0,0 0 1,0 1-1,0-1 0,0 1 0,0-1 1,0 0-1,0 1 0,0-2 0,26 59 4482,21 23-2676,-31-54-1539,26 40 394,24 40 590,-47-67-1368,-2 0 1,-1 1-1,-2 0 0,-2 1 0,-1 1 1,-3 0-1,-1 0 0,-2 0 0,-2 1 1,-2 0-1,-2 0 0,-2-1 1,-1 1-1,-16 64 0,-81 213 87,43-169-668,16-54-2793,16-40 1098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05:40.75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43 14 5888,'-21'-14'9788,"20"18"-8155,-1 11-383,-3 1-845,2 1 1,0-1-1,1 1 0,1 0 0,1 31 0,-1 4 226,-3 198 1395,4-39-1210,1-95-597,-1-112-220,0 4-63,0 1 0,1-1 1,0 0-1,2 10 0,-3-18 30,0 0 1,0 1 0,0-1-1,0 0 1,0 1-1,0-1 1,0 0-1,0 1 1,0-1-1,0 0 1,0 0 0,1 1-1,-1-1 1,0 0-1,0 1 1,0-1-1,1 0 1,-1 0-1,0 1 1,0-1-1,1 0 1,-1 0 0,0 0-1,0 1 1,1-1-1,0 0 1,4-5-2484,3-13-2185,-3 5 2414</inkml:trace>
</inkml:ink>
</file>

<file path=ppt/ink/ink3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45:16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16 230 4736,'-12'5'3557,"8"-5"-2566,10-2 221,-6 1-875,1 0-1,-1 0 1,0 1 0,1-1 0,-1 0 0,0 0 0,0 0 0,0 0 0,0 0 0,0 0 0,0 0 0,0 0-1,0 0 1,0-2 0,-1-3 1249,1 5-1370,0-11 2023,3-22 0,-2 29-2092,0 1 0,0 0 0,0 0 0,1 0 0,-1 0 0,1 0 0,0 0-1,5-6 1,2-2-13,0 0 0,1 1 0,0 0 0,1 1 0,0 1 0,1-1 0,13-7 0,-19 13-98,1 0 1,0 1-1,0-1 0,0 2 1,1-1-1,-1 1 0,1 0 1,-1 0-1,1 1 0,0 0 1,-1 1-1,1 0 1,0 0-1,0 0 0,8 2 1,-13-1 11,0 0 1,1 0 0,-1 0-1,0 0 1,0 0 0,1 1-1,-1-1 1,0 1 0,3 2-1,-5-3-14,0 1-1,0-1 0,1 0 1,-1 0-1,0 1 1,0-1-1,-1 0 0,1 1 1,0-1-1,0 1 1,-1-1-1,1 1 0,0-1 1,-1 1-1,0-1 1,1 1-1,-1 0 0,0-1 1,0 1-1,0 0 0,0 2 1,-1 2 50,0 0 0,-1 0 0,0 0 0,0-1 0,0 1 0,0 0 0,-7 9 0,-1 1 73,-16 17 1,-161 180 385,182-208-577,0 1 0,1-1 0,0 1 0,-7 12 0,10-17 24,0 0 0,1 0 0,-1 0-1,1 1 1,0-1 0,-1 0 0,1 0 0,0 1-1,-1-1 1,1 0 0,0 0 0,0 1-1,0-1 1,0 0 0,1 1 0,-1-1 0,0 0-1,0 0 1,1 1 0,-1-1 0,1 0-1,-1 0 1,1 0 0,-1 0 0,1 1 0,0-1-1,0 0 1,-1 0 0,1 0 0,0-1-1,0 1 1,0 0 0,0 0 0,2 1 0,8 4-36,1 0 0,-1-1 1,1-1-1,23 6 1,-10-2 59,13 3 1,77 29 56,-101-34-8,-1 0-1,0 1 0,-1 0 1,0 1-1,0 1 1,12 10-1,-20-15 3,-1-1 0,1 1 0,-1 0 0,0 0 0,0 0 0,-1 0 0,1 1 0,-1-1 0,0 1 0,0-1 0,0 1 0,1 5 0,-3-7-14,1 0 1,-1 0-1,0 1 0,0-1 1,0 0-1,-1 1 0,1-1 1,-1 0-1,1 0 0,-1 0 1,0 1-1,0-1 0,-1 0 1,1 0-1,0 0 0,-1-1 1,0 1-1,0 0 0,-4 4 1,-4 3 47,0-1 1,0 0-1,-1-1 1,0 0 0,-17 9-1,5-5-102,-49 19 1,48-23-418,0-2 0,-28 5 0,33-8-2793,-29 0 1,37-5 503,10 2 2551,1 0-1,0 0 1,-1 0-1,1 0 0,0-1 1,0 1-1,0 0 0,-1 0 1,1-1-1,0 1 0,0 0 1,0 0-1,0-1 0,-1 1 1,1 0-1,0 0 0,0-1 1,0 1-1,0 0 0,0-1 1,0 1-1,0 0 0,0-1 1,0 1-1,0 0 1,0-1-1,2-8-2646</inkml:trace>
</inkml:ink>
</file>

<file path=ppt/ink/ink3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45:16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76 8736,'-5'-1'622,"0"0"1,0 0-1,0 1 1,0-1-1,0 1 0,0 1 1,-5 0-1,7 0-344,1 0 0,-1 0 0,0 0 0,0 0-1,1 0 1,-1 1 0,1-1 0,-1 1-1,1 0 1,0 0 0,0 0 0,0 0 0,0 0-1,-2 3 1,-17 22 1464,2 0 1,-18 35-1,27-43-1356,1 0 0,0 1 0,2 1 0,-9 31 0,15-43-311,0-1 0,0 0-1,0 1 1,1-1-1,0 0 1,1 1 0,0-1-1,0 0 1,1 0 0,0 1-1,6 13 1,-6-16-45,1-1 0,-1 0 0,1-1 0,1 1 0,-1 0 0,0-1 0,1 0 0,0 1 0,0-2 0,0 1 0,1 0 0,-1-1 1,1 0-1,0 0 0,0 0 0,0 0 0,0-1 0,7 2 0,-4-2-31,0 0-1,0 0 1,0-1 0,0 0-1,0-1 1,0 0 0,0 0-1,0-1 1,0 0 0,0 0-1,12-4 1,-9 1 11,0 0 0,-1-1 1,1 0-1,-1 0 0,0-1 0,-1-1 0,14-11 0,-10 6 18,0 0-1,-2-1 1,0 0-1,0-1 1,-1 0-1,-1 0 1,0-1-1,-1-1 1,-1 1-1,11-32 1,-16 35 6,1 0 0,-2 1 1,1-1-1,-2 0 0,1 0 0,-2 0 0,1 0 1,-2 0-1,0 0 0,0 1 0,-6-18 1,4 20-36,0 0 0,0 1 1,-1 0-1,0 0 1,0 0-1,-1 0 1,0 1-1,0 0 1,-1 0-1,0 0 1,0 1-1,-1 0 0,-13-8 1,15 10-266,-1 1 0,1 0 1,-1 0-1,1 0 0,-1 1 1,0 0-1,0 0 0,0 1 1,0 0-1,-1 0 0,1 1 1,0 0-1,0 0 0,0 0 0,-1 1 1,1 0-1,0 1 0,-9 2 1,14-3-283,-1 1-1,0-1 1,1 0 0,-1 1 0,1-1 0,-1 1 0,1 0 0,0 0 0,0 0 0,0 0 0,0 0 0,-3 4 0,-2 14-2524</inkml:trace>
</inkml:ink>
</file>

<file path=ppt/ink/ink3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45:17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144 133 4320,'-14'-17'10922,"13"26"-7882,-23 124 1961,4-23-4034,10-65-564,-6 30 142,-33 94 0,39-138-539,21-91-998,14-72 759,-11 49 378,4 0 0,33-94 0,-38 141-15,-3 6 978,26-52 1,-36 82-1087,0 0 1,0-1-1,0 1 1,0 0 0,1 0-1,-1-1 1,0 1-1,0 0 1,0 0-1,0-1 1,0 1-1,1 0 1,-1 0-1,0 0 1,0-1-1,1 1 1,-1 0 0,0 0-1,0 0 1,0 0-1,1 0 1,-1-1-1,0 1 1,1 0-1,-1 0 1,0 0-1,0 0 1,1 0 0,-1 0-1,1 0 1,4 7 467,0 14-86,-5-21-403,16 176 744,-8-55-663,-5-83-83,-3-24 65,1-1 1,4 25-1,0-27-263,-5-11 193,0 0 1,0 0-1,0 0 1,0 1-1,0-1 0,0 0 1,0 0-1,0 0 1,0 0-1,1 0 1,-1 0-1,0 0 0,0 0 1,0 0-1,0 0 1,0 0-1,0 0 1,0 0-1,0 0 0,0 0 1,1 0-1,-1 0 1,0 0-1,0 0 1,0 0-1,0 0 0,0 0 1,0 0-1,0 0 1,0 0-1,0 0 1,1 0-1,-1 0 0,0 0 1,0 0-1,0 0 1,0 0-1,0 0 1,0 0-1,0 0 0,0 0 1,0 0-1,0-1 1,0 1-1,0 0 1,0 0-1,1 0 1,4-16-559,-4 12 431,33-139-1452,-21 78 1642,34-97 0,-47 160 51,1 0 0,0 1 0,-1-1 0,1 1 0,0-1 0,0 1 1,0-1-1,0 1 0,0-1 0,0 1 0,0 0 0,2-2 0,-3 3-80,1 0 1,-1 0-1,0 0 0,0 0 0,1 0 0,-1 0 0,0-1 0,0 1 0,1 0 0,-1 0 0,0 0 0,1 0 0,-1 1 0,0-1 0,0 0 0,1 0 0,-1 0 0,0 0 0,0 0 0,1 0 0,-1 0 0,0 0 0,0 1 0,1-1 0,-1 0 0,0 0 0,0 0 0,8 13 389,-3 3-242,-1-1-1,-1 1 1,0-1 0,-1 1-1,-1 0 1,-1 18-1,2-2-20,-1 17 10,7 92 168,-4-52-1771,0 11-2049,-3-93 907,1 0-2787,5-10 261,-5 3 4510,11-6-3179</inkml:trace>
</inkml:ink>
</file>

<file path=ppt/ink/ink3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45:18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46 227 9632,'0'0'122,"0"0"0,0 0 0,-1 0 1,1 0-1,0 0 0,0 0 0,0 0 0,-1 0 1,1 0-1,0 0 0,0-1 0,0 1 1,0 0-1,-1 0 0,1 0 0,0 0 1,0 0-1,0 0 0,0-1 0,0 1 0,0 0 1,-1 0-1,1 0 0,0 0 0,0-1 1,0 1-1,0 0 0,0 0 0,0 0 0,0-1 1,0 1-1,0 0 0,0 0 0,0-1 1,6-4 2971,21-6 292,-12 5-2582,-6 1-469,0-1 0,-1-1 0,1 1 0,-2-2 1,12-11-1,-14 13-254,-1 0 1,0 0 0,0 0 0,0 0-1,0 0 1,-1-1 0,0 0 0,2-10-1,-4 15-65,0-1 0,0 0 0,-1 0 0,1 0-1,-1 0 1,0 0 0,1 0 0,-2 0-1,1 0 1,0 0 0,0 0 0,-1 1 0,0-1-1,1 0 1,-1 0 0,0 0 0,-1 1-1,1-1 1,0 0 0,-1 1 0,1-1-1,-4-2 1,3 3 10,1 1 0,-1-1 0,0 1 0,0 0 0,-1 0 0,1 0 0,0 0 0,0 0 0,0 0 0,-1 1 0,1-1 0,0 1-1,-1-1 1,1 1 0,0 0 0,-1 0 0,1 0 0,0 0 0,-5 1 0,1 0 122,1 0 1,-1 1-1,1 0 0,-1 0 1,1 0-1,-8 5 1,7-3 32,0 0 0,0 1 0,1-1 0,0 1 0,0 1 1,0-1-1,0 1 0,1 0 0,0 0 0,0 0 1,1 0-1,-1 1 0,-3 10 0,5-10 2,-1 1-1,1 0 0,1-1 1,-1 1-1,1 0 0,1 0 1,0 0-1,0 0 1,0 0-1,1 0 0,3 14 1,-2-15-114,0 0-1,1 0 1,0 0 0,0 0 0,1-1-1,0 1 1,0-1 0,1 0 0,-1 0 0,1-1-1,1 1 1,-1-1 0,9 7 0,-4-6-106,-1 0 0,1 0-1,0-1 1,0 0 0,1-1 0,-1 0 0,1-1 0,12 2 0,-16-3-289,-1-2 0,0 1 1,0-1-1,1 0 0,-1 0 0,0-1 1,10-1-1,-10 0-594,1 0 0,-1 0 0,1 0 0,-1-1 1,0 0-1,9-6 0,5-4-1539</inkml:trace>
</inkml:ink>
</file>

<file path=ppt/ink/ink3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45:18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1 160 8064,'6'19'8667,"4"35"-3207,1 1-3108,42 252 2868,-21-95-4077,-14-119-615,-18-83-610,2-14-55,0 1 116,0 1 0,0-1-1,-1 0 1,1 1 0,-1-1 0,0 0 0,0 0 0,0 0-1,0 0 1,-1 0 0,1 0 0,-1-5 0,4-11-29,7-36-13,2 1 0,3 1 0,2 1 0,37-75 0,-9 43-73,34-67-213,-19 16-726,-28 42-2655,-27 65 695,-7 16 75,1 12 2760,0 0 0,-1 0 0,1 0 0,0 0 1,-1 0-1,1 0 0,0 0 0,-1 0 0,1 1 0,0-1 0,-1 0 0,1 0 0,0 0 0,0 0 1,-1 1-1,1-1 0,0 0 0,0 0 0,-1 1 0,1-1 0,0 0 0,0 0 0,0 1 0,-1-1 1,1 0-1,0 1 0,0-1 0,0 1 0,-10 17-3757</inkml:trace>
</inkml:ink>
</file>

<file path=ppt/ink/ink3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45:19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300 0 5728,'0'0'1840,"-1"0"-1632,1 0 0,-1 0 0,1 1 0,-1-1 0,1 0 0,-1 0 0,1 0 0,-1 0 0,1 1 0,-1-1 0,1 0 0,-1 1 0,1-1 0,-1 0 0,1 1 0,-1 0 0,-3 5 912,0 1-1,0-1 1,-5 15 0,-7 15 688,-102 197 4379,95-185-5568,3 0-1,2 1 1,2 1 0,2 0-1,-8 58 1,13-55-314,3 1 1,-1 72 0,7-97-284,2 1 0,1-1 0,2 1 0,1-1 1,1-1-1,12 33 0,-1-20-629,1-1 0,3-1 0,1-1-1,2-1 1,31 35 0,-42-55-549,0-1-1,2 0 0,0-1 0,0-1 1,2-1-1,0 0 0,0-1 1,21 9-1,61 28-3840</inkml:trace>
</inkml:ink>
</file>

<file path=ppt/ink/ink3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45:19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5 5728,'0'0'351,"0"0"-304,0-1-1,0 1 0,1 0 0,-1 0 1,0 0-1,0-1 0,0 1 0,0 0 0,0 0 1,0 0-1,0-1 0,0 1 0,1 0 1,-1 0-1,0 0 0,0 0 0,0-1 1,0 1-1,1 0 0,-1 0 0,0 0 0,0 0 1,0 0-1,1 0 0,-1 0 0,0 0 1,0-1-1,0 1 0,1 0 0,-1 0 1,0 0-1,0 0 0,0 0 0,1 0 0,-1 0 1,0 0-1,0 0 0,1 0 0,-1 0 1,0 1-1,0-1 0,0 0 0,1 0 0,-1 0 1,0 0-1,0 0 0,1 1 0,4 0 386,0 1-1,0 0 0,0 0 0,0 0 0,0 1 0,-1 0 1,1 0-1,-1 0 0,0 1 0,0-1 0,0 1 0,4 5 1,3 5 791,-1 1 0,0 0 0,10 23 0,18 53 2098,-20-39-2172,-3 1 0,-2 1 1,-3 0-1,-2 1 0,2 93 0,-9-87-797,-2 0 0,-4-1 0,-20 105 0,17-131-729,-1 0 0,-2-1 0,-1-1 0,-2 0 0,-1 0 0,-25 40-1,-59 52-7950,94-117 7569,-44 53-3694</inkml:trace>
</inkml:ink>
</file>

<file path=ppt/ink/ink3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45:23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1 257 2496,'0'0'3413,"9"0"-1285,57 1 2822,-17 0-3063,82-8 1,-118 6-1814,1 1-1,0 0 1,16 3 0,17 0-70,-21-3-60,12 0 23,1 0 0,76-13 0,-57 3 92,112-4 0,12 0 47,-144 10-205,66 1-1,-74 3 123,168 6 9,-84-1 5,-40-1-101,135-13 0,-141 8 100,6-1-258,-44-2 153,-11 2-79,-1 0 1,33 1-1,68 6 159,-68-3-72,-30-2 38,40 6 0,8 3-214,11 3-1,-64-9 242,0 0-1,30 0 1,-25-2 100,15-1-69,-16-2-50,1 2 1,33 3-1,8 0-165,120-11 297,-58 1-80,73-11-459,-14-1-414,-139 17 674,0 1 0,74 8 0,170 26 296,-126-31-242,-86-3 72,217-8 270,-29-11-145,-263 20-87,43-7-108,20-2 137,299-3 673,-339 11-659,167-13 268,-21-5-105,-39 12 693,-57 4-763,-20 1-88,103-9 300,-37 1-360,6 0 26,-44 3 285,118 5 0,-99 3-2,183-1 517,-156-7-619,-41 0 17,128-8 223,-68 1-241,-10 1 13,12-1-394,-4 0 290,-96 13 14,0 3-1,-1 2 0,1 2 0,-1 2 0,49 14 1,99 29 403,-162-44-393,66 7-1,38-8 102,-95-4-258,197-14 978,-121 3-609,-101 7-305,20-5 1,8 0-78,37-2 195,-1 4 1,143 10 0,-219-5-109,66 8 160,92-3 0,-67-7 308,57-4-9,-126 4-471,62-6 103,-89 8-186,-1 0 0,1 0 1,-1 0-1,1-1 0,-1 1 1,0 0-1,1 0 0,-1 0 1,1 0-1,-1-1 0,1 1 1,-1 0-1,0 0 0,1-1 1,-1 1-1,0 0 0,1-1 1,-1 1-1,0 0 1,1-1-1,-1 1 0,0-1 1,0 1-1,1 0 0,-1-1 1,0 1-1,0-1 0,0 1 1,0-1-1,0 1 0,0-1 1,0 1-1,1-1 0,-1 1 1,0-1-1,-1 1 0,1 0 1,0-1-1,0 1 0,0-1 1,0 1-1,0-1 1,0 1-1,-1-1 0,1 1 1,0 0-1,0-1 0,0 1 1,-1-1-1,1 1 0,-1-1 1,-1-2-355,1 1 1,-1-1-1,0 1 1,0-1 0,0 1-1,-1 0 1,-2-3-1,0 2-322,1 1 0,0-1-1,-1 1 1,0 0 0,-5-1 0,-34-7-2235</inkml:trace>
</inkml:ink>
</file>

<file path=ppt/ink/ink3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45:27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27 576,'0'-8'327,"0"6"-258,0 4 1231,9 2 5073,-9-21 1984,0 12-5141,0 12-1220,0 24-311,0-12-1121,15 455 1746,-12-297-2226,-3-165-152,-2 14-18,1-22-400,0-1 1,1 1 0,-1 0 0,1-1-1,0 1 1,1 0 0,0 6 0,0-4-2865,-1-2 1062</inkml:trace>
</inkml:ink>
</file>

<file path=ppt/ink/ink3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45:28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363 30 2144,'12'-16'4298,"-7"6"-68,-5 7-1719,-6 5-1054,-41 29 631,-69 48 3,91-60-1726,1 1 0,-32 34 0,42-38-222,-9 10 204,-36 50 0,57-74-333,1 0 0,0 0 0,0 0-1,0 0 1,0 0 0,1 0-1,-1 0 1,0 3 0,1-4 0,0-1-1,0 1 1,0-1 0,0 1 0,0 0 0,0-1 0,0 1 0,0-1-1,0 1 1,1-1 0,-1 1 0,0-1 0,0 1 0,1-1-1,-1 1 1,0-1 0,1 1 0,-1-1 0,0 1 0,1-1 0,-1 1-1,1-1 1,-1 0 0,1 1 0,-1-1 0,0 0 0,1 1 0,0-1-1,-1 0 1,1 0 0,-1 0 0,1 1 0,-1-1 0,1 0-1,-1 0 1,1 0 0,0 0 0,-1 0 0,1 0 0,14 0 201,-1 0 0,1-1 0,-1-1 0,0 0 0,22-6 0,-6 1 9,6 0-115,147-24 962,-160 28-967,0 2 0,0 1 1,0 1-1,0 1 0,0 0 0,24 7 1,-36-6-462,-4-1-565,-1-1-1,0 1 0,8 4 0,-12-6 717,-1 1 0,0 0 0,1-1 0,-1 1-1,0 0 1,0 0 0,0 0 0,0 0 0,0 0 0,0 0 0,0 1-1,0-1 1,0 0 0,-1 0 0,1 1 0,0-1 0,-1 0-1,1 1 1,0 1 0,7 23-7431,-3-10 4608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05:41.13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23 205 8064,'-19'-25'2592,"19"25"-2551,0 0 0,0-1 0,-1 1 0,1 0-1,0-1 1,-1 1 0,1 0 0,0-1 0,0 1 0,0 0 0,0-1 0,-1 1 0,1 0 0,0-1 0,0 1 0,0-1 0,0 1 0,0 0 0,0-1 0,0 1 0,0-1 0,0 1 0,0 0 0,0-2 0,1-7 118,-1 4 260,1-1-1,0 1 1,0-1 0,0 1 0,0 0-1,1 0 1,3-9 0,-1 7-227,1-1-1,0 1 1,0 0 0,0 0 0,1 0 0,0 1-1,0 0 1,0 0 0,1 0 0,0 1 0,0 0-1,1 0 1,-1 1 0,1 0 0,0 0-1,0 1 1,0 0 0,0 1 0,1-1 0,-1 2-1,1-1 1,0 1 0,-1 0 0,1 1 0,12 1-1,0 0-70,0 2 0,0 1 0,0 0 0,-1 1 0,37 15 0,-29-8 143,-1 2 0,-1 0 0,39 29 0,-52-34-49,-1 1 0,-1 0 0,11 12 0,-17-16-43,0 0-1,-1 0 1,0 0 0,0 1-1,0 0 1,-1-1 0,0 1-1,3 9 1,-6-14-112,1 0 0,0 1 0,-1-1 0,0 1 0,0-1 1,1 1-1,-2-1 0,1 1 0,0-1 0,0 1 0,-1-1 0,1 1 0,-1-1 0,0 0 1,0 1-1,-2 3 0,1-3-31,0 0 0,0 0 0,0-1 1,-1 1-1,1-1 0,-1 1 0,0-1 0,0 0 1,1 0-1,-6 3 0,-4 0 18,0 0 0,1-1 1,-2 0-1,1-1 0,-17 2 1,5-1-161,-1-1 1,0-1 0,-32-2 0,35-2-1861,1-1 0,-22-5 0,28 6-81</inkml:trace>
</inkml:ink>
</file>

<file path=ppt/ink/ink3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45:30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23 5632,'-2'-17'2499,"2"16"-2397,0 1 0,0 0 0,0 0 0,0 0 1,0-1-1,0 1 0,0 0 0,0 0 0,0-1 0,0 1 0,0 0 0,0 0 0,-1 0 0,1-1 1,0 1-1,0 0 0,0 0 0,0 0 0,-1 0 0,1-1 0,0 1 0,0 0 0,0 0 0,0 0 1,-1 0-1,1 0 0,0 0 0,0-1 0,-1 1 0,1 0 0,0 0 0,0 0 0,0 0 1,-1 0-1,1 0 0,0 0 0,0 0 0,-1 0 0,1 0 0,0 0 0,0 0 0,-1 0 0,1 0 1,0 1-1,0-1 0,0 0 0,-1 0 0,1 0 0,0 0 0,0 0 0,-3 1 425,1 0-1,0-1 1,0 1-1,0-1 1,-1 0 0,1 1-1,-3-1 1,-11 2 983,-1 6-488,-1 0 0,2 2 0,-23 15 0,11-6-913,26-19-371,-6 6 584,7-6-411,1 0 0,0 0 1,0 0-1,0 1 0,-1-1 0,1 0 0,0 0 0,0 0 1,0 0-1,0 1 0,-1-1 0,1 0 0,0 0 1,0 1-1,0-1 0,0 0 0,0 0 0,0 0 0,0 1 1,0-1-1,0 0 0,-1 0 0,1 1 0,0-1 0,0 0 1,0 0-1,0 1 0,1-1 0,-1 0 0,0 0 1,0 1-1,0-1 0,0 1 0,3 3-1522</inkml:trace>
</inkml:ink>
</file>

<file path=ppt/ink/ink3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45:31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83 4224,'-16'14'11080,"17"-17"-8662,5-23 702,-3 22-2969,-1 0-1,1 0 1,1 0-1,-1 0 1,0 1-1,1 0 1,0-1-1,0 1 1,0 1-1,0-1 1,0 1-1,1-1 1,-1 1-1,1 0 1,-1 1-1,1-1 1,6 0-1,9-3 161,-1 1-1,0 1 1,31-1-1,-44 4-254,0 1 0,0-1-1,0 1 1,0 0-1,-1 0 1,1 0-1,0 1 1,-1 0-1,1 0 1,-1 0 0,0 1-1,0 0 1,0 0-1,0 0 1,0 0-1,6 7 1,-8-6-17,0 0 1,0 0 0,0 1-1,-1-1 1,0 1-1,0 0 1,0-1-1,0 1 1,-1 0 0,0 0-1,0 0 1,0 0-1,0 0 1,-1 0 0,0 1-1,-1 5 1,0 5 121,-1 0 0,0 0 0,-9 27 0,-1-8-17,-2-1 1,-1-1-1,-32 54 0,-71 85 48,92-137-113,6-6 51,-36 51 151,56-79-286,-1 0 39,0 1-1,0 0 1,0-1 0,0 1 0,1-1-1,-1 1 1,0 0 0,0 2-1,2-3-14,-1-1 0,0 0 0,0 1-1,0-1 1,1 1 0,-1-1 0,0 0-1,0 1 1,1-1 0,-1 0 0,0 1-1,1-1 1,-1 0 0,0 1 0,1-1-1,-1 0 1,1 1 0,-1-1-1,0 0 1,1 0 0,-1 0 0,1 0-1,-1 1 1,1-1 0,-1 0 0,1 0-1,-1 0 1,0 0 0,1 0 0,-1 0-1,1 0 1,-1 0 0,1 0 0,-1 0-1,1-1 1,0 1 0,9-1 136,0 0 1,0 0-1,10-4 1,9-1 80,147-16 388,-70 10-1274,-56 8-1959,-8 0-7262,-23 4 6165</inkml:trace>
</inkml:ink>
</file>

<file path=ppt/ink/ink3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45:31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76 4576,'-4'-17'1450,"5"11"-868,4-4 10,-1 7 2374,-2 9 630,-2 15-735,-34 189 1629,-16 1-2735,21-90-981,25-101-626,3-14-40,0 1 1,-1-1-1,-3 10 0,62-175-1217,2-26 1110,-40 129 41,-3 13 98,1 0 0,3 1 0,25-43 0,-36 69 201,-8 14-242,0-1 0,0 0 0,0 1 0,1-1 0,-1 1 0,1 0 0,0-1 0,0 1 0,0 0 0,0 0 0,0 0 0,0 0 0,4-2 1,-6 4-76,1 0 1,-1 0 0,1 0 0,-1-1-1,0 1 1,1 0 0,-1 0 0,1 0-1,-1 0 1,0 0 0,1 0 0,-1 1 0,1-1-1,-1 0 1,0 0 0,1 0 0,-1 0-1,1 0 1,-1 0 0,0 1 0,1-1-1,-1 0 1,0 0 0,1 1 0,-1-1 0,0 0-1,0 1 1,1-1 0,-1 0 0,0 0-1,0 1 1,1-1 0,-1 1 0,0-1-1,0 0 1,0 1 0,0-1 0,1 0 0,-1 1-1,0 0 1,5 23 506,-4-19-472,13 106 486,9 49-189,-13-111-68,-10-48-279,0-1 1,1 1-1,-1 0 0,0-1 1,0 1-1,1-1 0,-1 1 1,0-1-1,0 1 0,1-1 1,-1 1-1,1-1 0,-1 1 1,0-1-1,1 0 0,-1 1 1,1-1-1,0 1 0,0-1-11,-1 0 1,0 0-1,1 0 1,-1 0-1,0 0 0,1 0 1,-1 0-1,0 0 0,1 0 1,-1 0-1,1-1 0,-1 1 1,0 0-1,1 0 0,-1 0 1,0 0-1,0-1 0,1 1 1,-1 0-1,0 0 0,1-1 1,11-17-284,-11 16 258,10-21-398,-1 0-1,11-35 0,4-13-115,-14 42 424,-4 12 204,0 0 0,0 1 1,2 0-1,15-23 1,-23 38-65,-1 1 0,0 0 0,0 0 0,0-1 0,0 1 0,0 0 1,1 0-1,-1-1 0,0 1 0,0 0 0,1 0 0,-1 0 0,0-1 0,0 1 0,1 0 0,-1 0 0,0 0 1,0 0-1,1 0 0,-1-1 0,0 1 0,1 0 0,-1 0 0,0 0 0,0 0 0,1 0 0,-1 0 1,0 0-1,1 0 0,-1 0 0,0 0 0,1 0 0,-1 0 0,0 0 0,0 1 0,1-1 0,-1 0 0,0 0 1,1 0-1,-1 0 0,0 0 0,0 1 0,1-1 0,-1 0 0,0 0 0,0 0 0,0 1 0,1-1 0,-1 0 1,0 1-1,8 15 630,-8-15-623,6 23 251,-1 1 1,-1 0-1,-1 0 0,-1 25 0,0-11-44,28 284-1464,-30-322 967,0 0 0,1 0 0,-1 0 1,0 0-1,0 0 0,1 0 0,-1 0 0,0 0 0,1 0 0,-1 0 0,1-1 1,-1 1-1,1 0 0,-1 0 0,1-1 0,0 1 0,-1 0 0,1-1 0,1 2 1,-1-2-126,-1 0 0,1 1 0,0-1 0,-1 0 0,1 0 0,-1 0 0,1 0 0,0 0 0,-1 0 0,1 0 0,-1 0 1,1 0-1,0 0 0,-1 0 0,1 0 0,-1-1 0,1 1 0,-1 0 0,1 0 0,-1-1 0,1 1 0,0 0 0,-1 0 0,0-1 1,1 1-1,-1-1 0,2 0-770,-1 0 770,5-6-4543,7 2 1755</inkml:trace>
</inkml:ink>
</file>

<file path=ppt/ink/ink3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45:32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0 219 6880,'26'-1'9506,"0"-1"-6124,-20 1-3460,10-1 565,0-1 0,0 0 0,0-1-1,-1-1 1,1 0 0,17-9 0,-26 10-445,0 0-1,0 0 1,0-1-1,-1 1 1,1-2 0,-1 1-1,0-1 1,0 1-1,-1-2 1,0 1 0,0 0-1,-1-1 1,1 0-1,3-10 1,-6 14-32,-1 0 1,0 1-1,-1-1 0,1 0 1,0 0-1,-1 0 0,0 0 0,1 0 1,-1 0-1,-1 0 0,1 0 1,0 0-1,-1 0 0,1 1 1,-1-1-1,0 0 0,0 0 1,0 0-1,-2-2 0,2 3 9,0 0 0,-1 0 0,1 0 0,-1 0 0,0 1 0,1-1 0,-1 1 0,0-1 0,0 1 0,0 0 0,0 0-1,0 0 1,0 0 0,-1 0 0,1 0 0,0 1 0,0-1 0,-1 1 0,1-1 0,0 1 0,-1 0 0,1 0 0,-1 0 0,1 0 0,-3 1 0,-3 0 147,1 1 1,-1 0 0,1 0 0,0 0 0,-1 1 0,1 0 0,0 1 0,1 0-1,-1 0 1,1 0 0,0 1 0,0 0 0,-7 6 0,5-2 124,1-1 1,0 1-1,0 0 1,1 1-1,0-1 1,0 1-1,1 0 1,-6 18-1,9-24-225,1 1 1,0-1-1,0 1 0,0 0 0,1-1 0,0 1 0,0 0 0,0-1 0,0 1 0,1 0 0,-1-1 0,1 1 0,0-1 0,1 1 0,-1-1 0,1 1 1,0-1-1,0 0 0,4 6 0,-2-4-33,1 0 1,1 0-1,-1 0 1,1-1 0,0 1-1,0-1 1,0-1-1,1 1 1,0-1-1,11 5 1,-8-4-467,1-1 0,0 0 0,1 0-1,-1-1 1,1 0 0,17 1 0,-19-4-964,0 0 0,-1 0 0,1-1 0,-1 0 0,1-1 0,-1 0 0,0-1 0,13-4 0,6-3-1717</inkml:trace>
</inkml:ink>
</file>

<file path=ppt/ink/ink3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45:32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34 7296,'-12'-15'2368,"13"6"2098,0 12-2687,4 16 2962,0-3-3525,14 129 3372,-5-36-3096,-3-29-596,20 104 266,-27-157-904,-4-23-190,0 1 0,1 0 1,0-1-1,0 1 0,0 0 0,0-1 1,1 1-1,0-1 0,0 0 0,3 6 0,-5-10-60,0 0-1,0 1 1,0-1-1,1 0 1,-1 0-1,0 1 0,0-1 1,0 0-1,1 0 1,-1 1-1,0-1 1,0 0-1,0 0 0,1 1 1,-1-1-1,0 0 1,1 0-1,-1 0 1,0 0-1,0 0 1,1 1-1,-1-1 0,0 0 1,1 0-1,-1 0 1,0 0-1,1 0 1,-1 0-1,0 0 0,1 0 1,-1 0-1,0 0 1,0 0-1,1 0 1,-1 0-1,0-1 0,1 1 1,-1 0-1,0 0 1,1 0-1,-1 0 1,0 0-1,0-1 1,1 1-1,-1 0 0,0 0 1,1-1-1,7-16 254,-5 8-335,79-206 63,9-16-938,-64 174-650,18-36-4732,-31 66 3504</inkml:trace>
</inkml:ink>
</file>

<file path=ppt/ink/ink3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45:33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27 3072,'8'-21'2437,"-7"16"988,-8 15 1059,3-1-3356,-1-1-29,1 1 1,-7 17 0,-40 160 4389,33-97-3802,-8 115 1,22-141-1416,8 114 0,-1-156-290,0 1 1,1-1 0,1 0 0,1 0 0,13 30 0,-12-37-97,0 1 1,1-1-1,1-1 0,0 0 1,1 0-1,0-1 0,1 0 1,17 14-1,-10-11-583,2-1 0,0-1 1,0-1-1,1 0 0,0-2 0,1 0 0,1-2 0,29 8 0,-15-9-2833,74 3-1,40-5-1327</inkml:trace>
</inkml:ink>
</file>

<file path=ppt/ink/ink3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45:33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4640,'3'-2'369,"-1"1"0,1 0 1,-1 0-1,1 0 0,0 0 0,-1 0 1,1 1-1,0-1 0,0 1 0,0-1 1,-1 1-1,1 0 0,0 0 0,0 0 1,5 2-1,-3-1 342,0 0 0,0 0 1,0 0-1,0 1 0,0 0 0,0 0 0,0 0 1,4 4-1,13 8 1554,28 14 0,-32-20-1326,0 2 1,-1 1-1,30 23 1,-29-17-404,-2 1 0,0 1-1,-1 0 1,-1 1 0,13 23 0,-3 2 358,26 66-1,-42-91-665,-1 1-1,-1-1 1,-1 1-1,4 38 1,-8-44-135,0 1 1,-2 0 0,0 0 0,0-1 0,-2 1-1,0-1 1,-7 20 0,-4 5-254,-3-1 1,-27 50-1,-53 71-6955,81-135 4571,-19 33-1558</inkml:trace>
</inkml:ink>
</file>

<file path=ppt/ink/ink3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45:34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19 4224,'-30'8'3109,"14"0"1830,0-2-1372,14-5-3023,1-1 0,-1 1 0,0-1 0,1 1 0,-1 0 0,0 0 0,1 0 0,-1 0 0,-2 2 0,-3-2 4263,10-1-3166,13 3 946,13-4-1791,49-10 0,-1 0-442,262-18 25,-320 27-379,1 1 0,0 2 0,35 4 0,-20 7-27,-33-11-90</inkml:trace>
</inkml:ink>
</file>

<file path=ppt/ink/ink3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45:35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2 6880,'-3'0'437,"0"-1"1,-1 1 0,1 0 0,0 0-1,0 0 1,0 0 0,0 1-1,0-1 1,0 1 0,-4 1-1,4-1 566,1 0-1,0 1 0,-1-1 0,1 0 0,0 1 0,0 0 0,-5 10 7105,8-11-7768,4 10 1955,-3-8-2133,0-1 0,0 1 0,1 0 0,-1-1 0,6 4 0,4 2 198,0-2 1,0 1-1,1-2 1,20 7-1,59 12-17,-32-12-314,1-2 1,99 2-1,-158-12-117,59-2-1542,-42-1-2013,-1-1-3877</inkml:trace>
</inkml:ink>
</file>

<file path=ppt/ink/ink3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45:37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463 3 5568,'-8'-2'13445,"2"6"-14000,-2 2 1332,1 1-1,-1 0 1,-7 9-1,-9 9 209,-138 165 2293,133-155-2994,-7 10 17,1 2-1,-41 73 1,68-102-251,0 0 0,1 1 0,1-1 0,1 1 0,0 0 0,2 1 0,0-1 0,1 1 0,1-1 0,1 1 0,0 0 0,6 32 0,-3-36-32,1-1 1,0 1 0,1-1 0,1 0-1,0 0 1,1 0 0,1-1-1,0 0 1,1-1 0,0 0-1,1 0 1,0-1 0,1 0-1,1-1 1,19 15 0,-17-16-7,0 0 0,1-2 0,0 0-1,0 0 1,32 9 0,-38-14 11,-1-1 0,1 0 0,-1-1 0,1 1-1,0-2 1,0 1 0,0-1 0,0-1 0,0 0-1,-1 0 1,1-1 0,17-5 0,-22 5-12,0 0 1,0 0-1,0-1 1,0 0-1,0 0 1,0 0-1,-1 0 1,1-1-1,-1 1 1,0-1-1,0 0 0,-1 0 1,1 0-1,-1 0 1,0 0-1,0-1 1,0 1-1,0-1 1,-1 1-1,0-1 1,0 0-1,1-4 1,-1 0-17,0 0 0,0 0 1,-1-1-1,-1 1 1,1 0-1,-1 0 1,-1 0-1,0 0 0,0 1 1,-6-16-1,6 20-6,0 0 0,0 0 0,-1 1 0,0-1 0,0 0 0,0 1 0,0 0 0,0 0-1,0 0 1,-1 0 0,0 0 0,1 1 0,-1 0 0,0 0 0,0 0 0,-1 0 0,1 0 0,0 1 0,0 0 0,-1 0 0,1 0-1,-1 0 1,1 1 0,-7-1 0,1 1-32,0 0 0,0 1-1,0 0 1,0 1 0,0 0 0,0 1 0,0 0-1,0 0 1,-13 7 0,13-4-171,0-1-1,1 2 1,0-1 0,-15 14 0,22-17-21,-1-1 1,1 1-1,-1-1 1,1 1 0,0 0-1,0 0 1,0 0-1,0 0 1,1 1-1,-1-1 1,1 0 0,0 1-1,0-1 1,0 1-1,0-1 1,1 1 0,0-1-1,-1 5 1,2-6-54,-1 1 1,1-1-1,0 0 1,0 1-1,0-1 1,0 0-1,0 0 1,1 0-1,-1 0 1,1 0-1,-1 0 1,1 0-1,0 0 1,0-1-1,-1 1 1,1 0-1,0-1 1,0 0-1,1 1 1,-1-1-1,4 1 1,26 14-2321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2:53:55.8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15 144 10400,'-14'0'4704,"33"0"-4096,-5 0 1279,5 0-1151,18-5 640,10 2-832,30-10-160,-2 5-224,19-13-64,-13 8-32,-6-8-672,-12 7 320,-16-1-2624,-5 6 1601,-14-3-3809,-9 3 2880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05:43.54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 43 5888,'-4'-4'8410,"15"6"-5419,-7-1-2553,20 1 462,-1-1 0,1-2 0,0 0-1,36-7 1,-18 2-567,369-23 1470,-288 30-2475</inkml:trace>
</inkml:ink>
</file>

<file path=ppt/ink/ink3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45:37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21 7648,'-16'-17'2453,"16"16"-2386,0 1 0,0 0 0,0 0 0,-1 0 0,1 0 0,0-1 0,0 1 0,0 0 0,0 0 0,0 0 0,-1 0 0,1-1 0,0 1 0,0 0 0,0 0 0,-1 0 0,1 0-1,0 0 1,0 0 0,0 0 0,-1 0 0,1 0 0,0-1 0,0 1 0,-1 0 0,1 0 0,0 0 0,0 0 0,0 0 0,-1 0 0,1 1 0,0-1 0,0 0 0,-1 0 0,1 0 0,0 0 0,0 0 0,0 0 0,-1 0 0,1 0 0,0 0 0,0 1 0,0-1 0,0 0 0,-1 0 0,1 0 0,0 0 0,0 1 0,0-1 0,0 0 0,0 0-1,-1 1 1,-2 9 2539,3-10-2574,-10 100 6519,6-35-5135,-23 341 3008,24-338-4203,-2 12-136,-2 211 145,8-275-817,0 0 1,1-1-1,8 29 1,-10-44 391,0 1 0,0-1 0,0 0 0,0 1 0,1-1 0,-1 1 0,0-1 0,0 1 0,1-1 0,-1 0 0,0 1 0,0-1 0,1 0 1,-1 1-1,1-1 0,-1 0 0,0 0 0,1 1 0,0-1 0,12 4-2584</inkml:trace>
</inkml:ink>
</file>

<file path=ppt/ink/ink3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45:48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315 49 1728,'7'-7'-378,"-1"0"4935,-6 7-4361,0-1 1,-1 1-1,1 0 1,0-1-1,-1 1 1,1 0 0,0-1-1,-1 1 1,1 0-1,0 0 1,-1 0-1,1-1 1,-1 1-1,1 0 1,-1 0-1,1 0 1,0 0-1,-1 0 1,1 0 0,-1-1-1,1 1 1,-1 0-1,0 1 1,-28-7 1636,-66-13 2531,85 17-4124,-1 1 1,1-1-1,-1 2 0,1-1 1,-1 1-1,1 1 0,-14 2 1,-5 3-523,-35 11 1,60-15-2532,8-2 1179,9-2-772,11-3 38</inkml:trace>
</inkml:ink>
</file>

<file path=ppt/ink/ink3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45:38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484 28 4896,'-1'-2'299,"0"0"0,1 1 0,-1-1 0,1 1 0,0-1 0,-1 0 0,1 1 0,0-1 0,0 0 0,0-2 0,3-2 4982,-15 15-3366,1 1 0,-21 22 0,8-6-540,-92 100 2213,49-51-2547,40-45-820,1 1-1,-26 43 1,29-35-377,3 2 0,-22 59 0,16-22-2763,22-63-873,14-43-6458,3 10 8074</inkml:trace>
</inkml:ink>
</file>

<file path=ppt/ink/ink3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45:38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 7648,'0'0'146,"0"0"1,-1-1 0,1 1 0,0 0-1,-1 0 1,1 0 0,0-1-1,-1 1 1,1 0 0,0 0-1,-1 0 1,1 0 0,-1-1 0,1 1-1,0 0 1,-1 0 0,1 0-1,-1 0 1,1 0 0,-1 0-1,0 0 1,1 8 2332,12 20 1066,-6-16-1885,-2-3-997,44 116 5317,13 68-3151,-57-177-2776,24 98 171,45 117 0,-69-222-247,-3-4-1153,0 0 0,1-1 0,0 1 0,-1-1 0,2 1 0,3 4 0,-2-18-5107,6-7 2017</inkml:trace>
</inkml:ink>
</file>

<file path=ppt/ink/ink3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45:39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57 3072,'-1'-3'322,"0"0"-1,1-1 1,-1 1 0,1 0 0,0 0 0,0 0-1,0 0 1,0 0 0,1 0 0,-1 0-1,1-1 1,0 1 0,0 0 0,3-9 7333,-8 26-3949,-6 62 1129,-17 107-262,17-116-4184,3 1 0,3 126 1,4-128-402,-1-41-336,1 1 0,6 33 0,-6-55-246,1 0-1,0 0 1,1 0 0,-1 0-1,4 6 1,-5-10 418,0 1-1,1 0 1,-1-1-1,0 1 1,1-1 0,-1 1-1,1-1 1,-1 1 0,1-1-1,-1 1 1,1-1-1,0 1 1,-1-1 0,1 0-1,-1 1 1,1-1-1,0 0 1,0 1 0,0-2-102,0 1 0,-1 0 0,1 0 1,0 0-1,-1 0 0,1 0 0,0-1 0,-1 1 1,1 0-1,0-1 0,-1 1 0,1 0 0,-1-1 1,1 1-1,0-1 0,-1 1 0,1-1 0,-1 1 1,1-1-1,-1 1 0,0-1 0,1 0 1,17-28-5115,1-6 1840</inkml:trace>
</inkml:ink>
</file>

<file path=ppt/ink/ink3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45:41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7808,'-7'0'1433,"-18"4"14397,36 2-14559,-8-4-675,9 2-37,1-1 0,-1 0 0,21 2 1,1 1-227,-18-3-435,1 1 0,0 0 0,-1 1 0,0 1 0,0 1 0,20 11 0,-27-10-1872</inkml:trace>
</inkml:ink>
</file>

<file path=ppt/ink/ink3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45:41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12 9792,'0'0'154,"0"0"0,0-1 0,0 1 1,0-1-1,0 1 0,0-1 0,0 1 0,0 0 1,0-1-1,0 1 0,0-1 0,0 1 0,1 0 1,-1-1-1,0 1 0,0-1 0,0 1 0,0 0 1,1-1-1,-1 1 0,0 0 0,1-1 0,-1 1 1,0 0-1,0 0 0,1-1 0,-1 1 0,1 0 1,-1 0-1,0 0 0,1-1 0,-1 1 0,0 0 1,1 0-1,0 21 7600,-5-5-6144,2 1-1,-2 20 1,4 71-109,2-43-1362,0-10 231,-1-28-1585,0 0-4334</inkml:trace>
</inkml:ink>
</file>

<file path=ppt/ink/ink3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45:41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44 7392,'-1'0'131,"1"-1"0,0 1 1,0-1-1,-1 1 0,1-1 1,0 1-1,0-1 0,0 1 1,0-1-1,0 1 0,-1-1 1,1 1-1,0-1 0,0 0 1,0 1-1,0-1 0,1 1 1,-1-1-1,0 1 0,0-1 1,0 1-1,0-1 0,1 1 1,-1-1-1,0 1 0,0-1 1,1 1-1,-1-1 0,1 0 1,0 0 179,1 0 0,-1-1 1,1 1-1,-1 0 0,1 0 1,0 0-1,0 0 0,3-1 1,4-1 676,0 0 0,15-2 0,-13 3-553,-1 1-1,0 0 0,0 0 1,0 1-1,1 0 1,-1 1-1,0 0 1,0 1-1,0 0 1,0 0-1,0 1 1,10 5-1,-19-8-364,1 1 0,-1 0 0,1 0 0,-1-1 0,0 1 0,1 0 0,-1 0 0,0 1 0,1-1 0,-1 0 0,0 0 0,0 1 0,0-1 0,0 0 0,0 1 1,-1-1-1,1 1 0,0-1 0,-1 1 0,1-1 0,-1 1 0,1 0 0,-1-1 0,0 1 0,1 0 0,-1-1 0,0 1 0,0 0 0,0-1 0,-1 1 0,1 0 0,0-1 0,-1 1 0,1 0 0,-1-1 0,1 1 0,-2 2 0,-5 6 148,-1 0 0,-1 0-1,1-1 1,-1 0 0,-1 0 0,-11 8-1,-8 7-8,15-12-183,5-5-19,1 0 0,1 0 0,-9 12 0,15-19-6,1 1 1,-1-1-1,1 1 1,-1 0-1,1-1 1,0 1-1,0 0 1,-1 0-1,1-1 0,0 1 1,0 0-1,0 0 1,0-1-1,-1 1 1,1 0-1,0 0 1,1-1-1,-1 1 1,0 0-1,0 0 1,0-1-1,0 1 0,1 0 1,-1 0-1,0-1 1,0 1-1,1 0 1,-1-1-1,1 1 1,-1 0-1,1-1 1,-1 1-1,1-1 1,-1 1-1,2 0 1,1 2 0,1 0 1,0-1 0,0 1 0,0-1-1,6 2 1,24 11-120,-15-8 357,-1 1 0,1 1 0,-1 1 0,-1 0 0,0 1 0,23 20 0,-38-30-173,0 1 1,0 0 0,-1 0-1,1 0 1,-1 0-1,1 0 1,-1 0 0,0 0-1,0 0 1,0 1 0,0-1-1,0 0 1,0 1-1,-1-1 1,1 1 0,-1-1-1,1 1 1,-1-1 0,0 1-1,0-1 1,0 1-1,-1-1 1,1 1 0,0-1-1,-1 1 1,0-1-1,-1 4 1,-3 1-44,0-1 0,0 1 0,-1-1 0,0 0 0,0-1 0,0 1 0,-1-1 0,1 0 0,-13 5 0,5-2-1150,-31 9-1,42-16 911,-26 10-1235</inkml:trace>
</inkml:ink>
</file>

<file path=ppt/ink/ink3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45:52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446 124 2080,'-3'2'170,"3"-2"-152,0 0 0,0 0 1,0 0-1,0 0 1,0 0-1,0 0 1,0 0-1,-1 1 1,1-1-1,0 0 1,0 0-1,0 0 0,0 0 1,0 0-1,0 0 1,-1 0-1,1 0 1,0 0-1,0 0 1,0 0-1,0 0 0,0 0 1,-1 0-1,1 0 1,0 0-1,0 0 1,0 0-1,0 0 1,0 0-1,-1 0 1,1 0-1,0 0 0,0 0 1,0 0-1,0 0 1,0 0-1,-1 0 1,1 0-1,0 0 1,0 0-1,0 0 0,0-1 1,0 1-1,0 0 1,0 0-1,-1 0 1,1 0-1,0 0 1,0 0-1,0 0 1,0-1-1,0 1 0,0 0 1,0 0-1,0 0 1,0-1-1,0 1 25,0 0 0,0 0-1,0 0 1,0 0 0,0 0 0,0 0-1,0 0 1,0 0 0,0 0-1,0 0 1,0 0 0,0 0 0,0-1-1,-1 1 1,1 0 0,0 0-1,0 0 1,0 0 0,0 0 0,0 0-1,0 0 1,0 0 0,0 0-1,0 0 1,0 0 0,0 0 0,0 0-1,0 0 1,0 0 0,0 0-1,-1 0 1,1 0 0,0 0 0,0 0-1,0 0 1,0 0 0,0 0-1,0 0 1,0 0 0,0 0 0,0 0-1,0 0 1,0 0 0,0 0-1,-1 0 1,1 0 0,0 0 0,0 0-1,0 0 1,0 0 0,0 0-1,0 0 1,0 0 0,0 0 0,0 0-1,0 0 1,0 1 0,0-1-1,0 0 1,0 0 0,0 0 0,0 0-1,0 0 1,0 0 0,0 0-1,0 0 1,0 0 0,0 0 0,-1 0-1,-6-8 3069,-7-5-236,7 12-2333,1 0 0,0 1 0,-1 0 1,-11 1-1,-9 0 518,15 0-842,1 0 0,-1 1 0,1 0 0,0 1 0,0 0 1,0 1-1,0 0 0,-15 8 0,-5 6 256,-42 30 0,67-44-441,-10 7 187,-19 18-1,30-25-177,0 1 0,1 0-1,0 0 1,0 1 0,0 0-1,1-1 1,-5 11 0,2-2 36,1 1 0,1-1 0,0 1 0,1 0 1,1 0-1,0 0 0,1 0 0,2 16 0,-1-19 16,1 0-1,1 1 1,0-1 0,1 0-1,0 0 1,1 0 0,1 0-1,-1-1 1,2 1-1,7 12 1,-7-16-45,1 0-1,0 0 1,0 0 0,0-1 0,1 0-1,0-1 1,1 0 0,-1 0-1,1 0 1,0-1 0,0-1 0,18 7-1,-14-7 27,-1 0 0,0-1 0,1-1 0,0 0-1,0-1 1,-1 0 0,1-1 0,0 0 0,22-4-1,-22 2-9,0-1 0,0 0 0,0-1 0,-1-1 0,0 0 0,0-1 0,0 0 0,0 0 0,-1-1 0,0-1 0,-1 0 0,0-1 0,0 0-1,-1 0 1,0-1 0,11-15 0,-2-5 181,-2 0-1,0-1 0,-3-1 1,13-42-1,-21 58-144,-1-1 1,0 0-1,-1 0 0,-1 0 1,0-35-1,-3 38-69,0 1 0,-1-1 0,0 1 0,-1 0 0,0-1 0,-1 1 0,-1 0 0,-7-13 0,8 18-33,-1 0 0,-1 1 0,0-1 0,0 1 0,0 0 0,-1 1 0,0 0 0,0 0 0,-1 0 0,-12-7 0,14 10-17,1 1 0,-1-1 0,0 1-1,0 0 1,0 0 0,0 0 0,0 1 0,0 0-1,0 0 1,-1 1 0,1 0 0,0 0 0,-1 0-1,1 1 1,0 0 0,0 0 0,0 0 0,-8 3-1,2 1-293,-1 0 0,1 1 0,0 0 0,0 0 0,1 2 0,0-1 0,-16 16 0,23-21-124,1 1 0,-1 1 1,1-1-1,0 0 0,0 1 1,1-1-1,-1 1 0,1 0 1,0 0-1,0 0 0,0 0 0,0 0 1,1 0-1,-1 1 0,1-1 1,0 1-1,1-1 0,-1 1 1,1-1-1,0 1 0,0-1 1,0 1-1,1-1 0,-1 1 1,2 4-1,11 21-2145</inkml:trace>
</inkml:ink>
</file>

<file path=ppt/ink/ink3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45:56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255 18 1664,'1'-1'101,"0"1"1,0-1-1,0 1 0,0 0 1,0 0-1,-1-1 0,1 1 1,0 0-1,0 0 0,0 0 1,0 0-1,0 0 0,0 0 1,0 0-1,0 0 0,-1 1 1,3-1-1,8 2 6677,-10-2-6675,-1 0 0,0 0 0,1 0-1,-1 0 1,0 0 0,1 0-1,-1 0 1,0 0 0,1 0 0,-1 0-1,0-1 1,0 1 0,1 0-1,-1 0 1,0 0 0,1 0 0,-1 0-1,0-1 1,0 1 0,1 0-1,-1 0 1,0 0 0,0-1 0,1 1-1,-3-6 2722,-1 5-2726,0 0-1,1 0 0,-1 0 1,0 0-1,0 0 0,1 0 1,-1 0-1,0 1 0,0 0 1,0-1-1,0 1 0,0 0 1,0 1-1,0-1 1,-4 1-1,-4 2 69,0 0 1,-16 7-1,18-7-20,-7 3-54,0 0-1,1 1 1,0 1 0,1 1-1,-1 0 1,2 0 0,-1 1 0,1 1-1,-18 20 1,29-28-34,-1 1-1,1-1 1,0 1 0,0 0 0,1 0-1,-1 0 1,1 0 0,0 0-1,0 0 1,0 0 0,0 0-1,1 0 1,0 0 0,0 0 0,0 1-1,0-1 1,1 0 0,-1 0-1,1 0 1,0 0 0,0 0-1,1 0 1,-1 0 0,1 0-1,0 0 1,0-1 0,0 1 0,0-1-1,1 1 1,0-1 0,-1 0-1,5 4 1,-4-5 1,-1-1 0,1 1 0,-1-1 0,1 1 0,-1-1 0,1 0 0,0 0 1,-1 0-1,1 0 0,0-1 0,0 1 0,0-1 0,-1 1 0,1-1 0,4 0 0,5-1 181,-1 0-1,16-3 1,-24 3-203,95-25 730,-37 9-510,-41 10-528,6-2 1502,-15 8-4934,4 11-8129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05:44.95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473 8 4160,'-2'-8'17872,"-2"12"-18721,-15 10 1270,-1 0 0,-27 14 0,-1 1-228,-51 49 274,69-53-212,-64 43-1,91-67-244,1 1-1,-1-1 0,1 0 0,-1 0 1,0 0-1,0 0 0,1 0 0,-1 0 1,0-1-1,0 1 0,0-1 0,0 0 1,0 0-1,0 0 0,0-1 0,0 1 1,1 0-1,-1-1 0,0 0 0,0 0 1,0 0-1,1 0 0,-1 0 0,1 0 1,-1-1-1,1 1 0,-1-1 0,1 0 1,0 0-1,0 0 0,-1 0 0,2 0 1,-4-3-1,3 2-51,0 1-1,1 0 1,-1-1 0,0 1 0,1-1-1,0 0 1,0 1 0,-1-1 0,1 0-1,1 0 1,-1 0 0,0 0 0,1 0-1,0 0 1,-1 0 0,1 0-1,0 0 1,1 1 0,-1-1 0,0 0-1,1 0 1,1-5 0,-1 6 47,0-1 0,1 1 0,-1-1 1,1 1-1,-1 0 0,1 0 0,0-1 0,0 1 0,0 0 1,0 1-1,0-1 0,1 0 0,-1 1 0,0-1 1,1 1-1,-1 0 0,1-1 0,0 1 0,-1 0 0,1 1 1,0-1-1,0 0 0,-1 1 0,5-1 0,-1 1 101,1 0-1,-1 0 1,1 0 0,-1 1-1,1 0 1,-1 0-1,0 1 1,1 0 0,8 4-1,1 2 265,32 20-1,-38-22-292,2 3-3,0 1-1,17 17 0,-3-3-42,-13-12-51,-1 0 0,0 1 0,13 18 0,-21-27-617,0 0 0,0 0 1,0 0-1,8 6 0,2 2-1246</inkml:trace>
</inkml:ink>
</file>

<file path=ppt/ink/ink3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45:56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49 5152,'-4'-14'1648,"4"14"-1633,0 0 1,0 0-1,0 0 0,-1 0 1,1 0-1,0 0 0,0 0 1,0-1-1,0 1 1,0 0-1,0 0 0,0 0 1,0 0-1,0 0 0,0-1 1,0 1-1,0 0 1,0 0-1,0 0 0,0 0 1,0 0-1,0 0 1,1-1-1,-1 1 0,0 0 1,0 0-1,0 0 0,0 0 1,0 0-1,0 0 1,0 0-1,0 0 0,0-1 1,0 1-1,1 0 0,-1 0 1,0 0-1,0 0 1,0 0-1,0 0 0,0 0 1,1 0-1,9-10 908,6-5 4405,-16 58-1329,-8 30-2614,-3 25-263,10-97-1099,1-1 0,0 0-1,0 1 1,0-1 0,0 0 0,-1 1 0,1-1-1,0 0 1,0 1 0,0-1 0,0 1 0,0-1-1,0 0 1,0 1 0,0-1 0,0 1 0,0-1-1,0 0 1,0 1 0,1-1 0,-1 0 0,0 1-1,0-1 1,0 0 0,0 1 0,1-1 0,-1 1-1,8-9 655,11-23 51,-17 28-771,12-19 137,18-20 1,2-3-188,-34 43 81,1 1 0,0 0 0,0 0 0,0-1 0,0 1 0,0 0 0,0 0 0,0 0 0,0 0 0,0 0 0,1 0 0,-1 0 0,0 0-1,1 1 1,-1-1 0,2 0 0,-2 1 5,0 0 0,0 0 0,-1 1-1,1-1 1,0 0 0,-1 0-1,1 1 1,-1-1 0,1 1 0,0-1-1,-1 1 1,1-1 0,-1 1 0,1-1-1,-1 1 1,1-1 0,-1 1-1,1-1 1,-1 1 0,0 0 0,1-1-1,-1 1 1,0 0 0,0-1 0,0 1-1,1 0 1,-1 0 0,0-1-1,0 1 1,0 0 0,0 1 0,0 3 48,1 1 1,-1 0 0,0 0 0,-1-1-1,1 1 1,-4 9 0,-1 24 476,8-28 83,-3-11-590,0 0 0,0 0 1,0 0-1,0 0 0,1 0 0,-1 0 1,0 0-1,0 0 0,0 0 1,0 0-1,1 0 0,-1 1 0,0-1 1,0 0-1,0 0 0,0 0 0,1-1 1,-1 1-1,0 0 0,0 0 1,0 0-1,1 0 0,-1 0 0,0 0 1,0 0-1,0 0 0,0 0 0,0 0 1,1 0-1,-1 0 0,0-1 0,0 1 1,0 0-1,16-19 303,-6 7-278,4-1-29,1 1 0,0 1 0,0 0 0,2 1 0,-1 1 0,21-8 1,5-1-140,62-16 0,-93 31 85,0 1 0,0-1 0,0 2-1,0-1 1,19 1 0,-27 1 71,0 0 0,0 1 1,0-1-1,0 1 0,-1 0 1,1-1-1,0 1 0,0 0 1,-1 1-1,1-1 0,-1 0 1,1 1-1,-1-1 0,1 1 1,-1 0-1,0 0 0,0 0 1,0 0-1,0 0 0,0 1 1,0-1-1,-1 0 0,1 1 1,-1-1-1,1 1 0,0 4 1,-1-4 12,0 1 0,0 0 0,-1-1 0,1 1 0,-1 0 0,0-1 0,0 1 0,0 0 0,-2 4 1,-9 36 440,1 0-218,9-40-392,1 0 0,0 0 1,0 0-1,0 0 0,1 0 1,-1 1-1,1-1 0,0 0 0,1 4 1</inkml:trace>
</inkml:ink>
</file>

<file path=ppt/ink/ink3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46:00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30 2560,'-3'-8'7605,"-4"4"-5541,-21-8 1808,17 8-2143,1 2 392,8 5-1910,5 2-98,9 9 34,-9-10-52,10 9 121,27 23 1,-7-9 48,-14-10-185,2-2-1,0 0 0,0-1 0,1-1 0,1-1 0,29 10 1,151 43 64,-115-40-11,-8-5-74,-49-11 37,-31-9-94,0 1 1,0-1-1,0 0 0,0 0 1,0 0-1,1 0 0,-1 0 1,0 0-1,0 0 0,0 0 1,0 0-1,0 1 0,0-1 1,0 0-1,0 0 0,0 0 1,0 0-1,0 0 0,0 0 1,0 1-1,1-1 0,-1 0 1,0 0-1,0 0 0,0 0 1,0 0-1,0 0 1,0 1-1,-1-1 0,1 0 1,0 0-1,0 0 0,0 0 1,0 0-1,0 0 0,0 1 1,0-1-1,0 0 0,0 0 1,0 0-1,0 0 0,0 0 1,0 0-1,0 0 0,-1 0 1,1 1-1,0-1 0,0 0 1,0 0-1,0 0 0,0 0 1,0 0-1,0 0 0,-1 0 1,-11 6 124,-267 75 374,209-54-426,1 3 0,-101 62-1,134-73 45,22-16-2451,22-3 881</inkml:trace>
</inkml:ink>
</file>

<file path=ppt/ink/ink3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46:01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33 3136,'-22'-26'3109,"21"25"-2751,-1 1 1,1-1-1,0 0 0,-1 1 1,1-1-1,-1 0 0,1 1 1,-1 0-1,1-1 0,-1 1 1,1 0-1,-1 0 0,1 0 1,-1 0-1,0 0 0,1 0 1,-1 0-1,1 0 0,-3 1 1,-2 0 2239,16 17-129,8-1-2057,1-1-1,1 0 1,1-2-1,0 0 1,23 10-1,-10-4 22,7 3-285,2-3 1,49 18 0,91 20 135,-83-26-172,-99-31-122,6 2-96,-11 5 47,3-6 58,-2 2 33,0-1-1,0 0 1,0 0 0,0 0-1,-1 0 1,1 0-1,-8 4 1,-33 15 266,26-14-225,-21 12 132,0 1 0,-49 37-1,63-39-151,2 0 1,0 2-1,2 1 0,-27 32 0,35-36-156,1 0 0,-16 32-1,19-30-3391,-7 23-1,11-22 430</inkml:trace>
</inkml:ink>
</file>

<file path=ppt/ink/ink3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46:03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37 3808,'3'-9'777,"2"-8"3598,1 7 1510,-7 17-5114,-4 20 74,1 0 0,1 0 0,2 36 0,0-8-322,-1 20 356,3-1-1,18 123 0,-15-166-718,-1-11-76,0-1-1,11 33 1,-8-24 224,-5-25-354,-1 1 1,1-1-1,0 0 1,0 0-1,0 0 1,2 5-1</inkml:trace>
</inkml:ink>
</file>

<file path=ppt/ink/ink3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46:04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16 305 4736,'-4'-16'591,"-3"-24"946,6 31-1413,-1 3 376,2 1-1,-1 0 1,0-1-1,1 1 1,0-1-1,1-6 1,2-24 2936,-2 29-2553,-1 0 0,1 0 0,3-14 0,-3 18-715,0 0 0,0 0 0,0 0 0,1 0 0,0 0 0,-1 1 0,1-1 0,0 0 0,0 1 0,1 0 0,-1-1 0,5-2 0,1-1 27,2 0 1,-1 1 0,0 0-1,1 0 1,0 1 0,17-4-1,60-10 285,-85 17-468,58-8 187,0 3 1,1 2-1,-1 2 1,121 14-1,-166-10-190,0 1-1,1 0 0,17 8 0,-30-11 16,1 2-1,-1-1 0,0 0 0,0 1 1,0-1-1,0 1 0,0 0 0,-1 0 0,1 0 1,-1 0-1,1 1 0,-1-1 0,0 1 1,1-1-1,-1 1 0,-1 0 0,1 0 0,0 0 1,-1 0-1,1 0 0,1 5 0,-3-4-4,1 0 0,-1 0 0,0 0 0,-1-1-1,1 1 1,0 0 0,-1 0 0,0 0 0,0-1 0,-2 7-1,-3 1 24,-11 21 1,12-23-25,-5 5 0,1 0 0,-2-1 0,0 0 1,0-1-1,-1 0 0,0-1 0,-15 10 1,-6 3 94,-62 31 1,-142 46 144,186-82-127,-40 11 110,44-16-236,44-13-16,0 0 1,0 0 0,0 0 0,0 1-1,0-1 1,0 1 0,-4 3-1,6-4 17,1-1-1,-1 1 0,1-1 0,0 1 0,-1-1 0,1 1 0,0-1 1,-1 1-1,1-1 0,0 1 0,0 0 0,0-1 0,-1 1 0,1 0 1,0-1-1,0 1 0,0-1 0,0 1 0,0 0 0,0-1 0,0 1 0,1 0 1,-1-1-1,0 1 0,0-1 0,0 1 0,1 0 0,-1-1 0,0 1 1,0-1-1,1 1 0,-1-1 0,1 1 0,-1-1 0,0 1 0,1-1 0,-1 1 1,1-1-1,-1 1 0,1-1 0,-1 0 0,2 1 0,11 9 103,1-1 0,1 0 0,-1-1 0,1-1-1,1 0 1,-1-1 0,20 4 0,16 8 272,30 11 13,29 12-59,-87-31-258,1 1 0,30 20 0,-25-11-532,54 36 1227,-33-15-8094,-41-32 3894</inkml:trace>
</inkml:ink>
</file>

<file path=ppt/ink/ink3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46:12.6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171 36 4576,'-6'1'7479,"6"0"-7288,-5 12 2615,-2 24-3229,6-25 1266,-28 316 980,23-205-1231,2-71-329,1-10 206,2 67-1,2-33 173,-1-46 78,0-30-701,0 0 1,0 0-1,0 1 0,0-1 0,0 0 0,0 0 0,0 0 0,0 0 0,0 0 0,0 1 0,0-1 0,0 0 0,0 0 0,0 0 0,0 0 0,0 1 1,0-1-1,0 0 0,0 0 0,0 0 0,0 0 0,0 0 0,0 1 0,0-1 0,0 0 0,0 0 0,0 0 0,0 0 0,0 0 0,0 0 1,-1 1-1,1-1 0,0 0 0,0 0 0,0 0 0,0 0 0,0 0 0,0 0 0,-1 0 0,1 0 0,0 0 0,0 0 0,0 1 0,0-1 1,0 0-1,-1 0 0,1 0 0,0 0 0,0 0 0,0 0 0,0 0 0,0 0 0,-1 0 0,1 0 0,0 0 0,-9-10 810,-6-14-316,8 6-417,1-1 0,0 1 0,1-1 0,-2-24 0,4 16-24,0-32-1,2 32-35,0-13-11,1 0 0,2 0 0,9-54 0,-4 57-43,2 0 0,15-42 0,-18 62 47,1 0 0,1 1 0,0 0 0,2 0 0,0 1 0,21-25 0,-23 31-67,0 0 1,1 0-1,0 1 1,0 0 0,1 1-1,0 0 1,0 1-1,1 0 1,22-9 0,-25 12-14,1 0 1,-1 1-1,1 0 1,13-1-1,-18 3 54,-1 0 0,0 0-1,1 0 1,-1 1 0,0 0 0,0-1-1,1 1 1,-1 0 0,0 1 0,0-1-1,0 0 1,0 1 0,0 0 0,0 0 0,4 3-1,-4-2-9,-1-1 1,1 1-1,0-1 0,-1 1 0,0 0 0,1 0 0,-1 0 0,0 0 0,-1 1 0,1-1 1,-1 1-1,1-1 0,-1 1 0,2 6 0,-3-3 18,0 0-1,0 0 0,0 0 1,0 0-1,-1 0 1,-1 0-1,-2 11 1,-5 8 55,0 0 0,-2 0 0,-18 31 0,-52 70 181,34-69-119,28-36-129,-24 36 0,42-55-7,-1 0 0,0 0 0,1-1 0,0 1 1,-1 0-1,1 1 0,1-1 0,-1 0 0,0 0 0,0 4 0,1-5 11,1-1 1,-1 1-1,0-1 0,0 1 1,1-1-1,-1 1 0,1-1 0,-1 1 1,1-1-1,0 1 0,-1-1 0,1 1 1,0-1-1,0 0 0,0 1 0,0-1 1,0 0-1,0 0 0,1 0 0,-1 0 1,3 2-1,10 5-8,0-1 0,1 0 0,0-1 0,23 6 0,25 11-23,-51-17 1,-1 0-1,1 1 0,-1 0 1,0 1-1,-1 0 1,1 0-1,-2 1 0,1 1 1,-1 0-1,7 11 1,-14-19 38,0 1 0,0 0 0,0 0 0,-1 0 0,1 0 0,-1 0 0,0 1 0,0-1 0,0 0 0,0 0 0,0 1 1,-1-1-1,0 1 0,0-1 0,0 0 0,0 1 0,-1 5 0,0-5 30,-1 1 0,1-1 0,-1 0-1,0 0 1,0 0 0,0 0 0,-1-1 0,1 1 0,-1-1-1,0 1 1,0-1 0,-5 4 0,0 0 39,-1-1 0,0 0 0,0-1 0,0 0 0,-1 0 0,1-1 0,-1 0 0,0 0 0,-1-1 0,1-1 1,-12 2-1,1-2 41,-1-2 0,1 0 0,-1-2 1,-25-4-1,-85-24-135,113 24 15,17 4-11,-1 1 1,1 0 0,-1 0 0,1 0 0,-1 1-1,0-1 1,1 0 0,-1 1 0,0 0 0,0 0-1,1 0 1,-6 0 0,8 0 8,0 0 0,0 0 0,0 0 0,0 0 0,0 0 0,0 0 0,0 0 0,0 0 0,1 0 0,-1 0 0,0 0 1,0 0-1,0 0 0,0 0 0,0 0 0,0 0 0,0 0 0,0 0 0,0 0 0,0 0 0,0 0 0,0-1 0,0 1 0,0 0 0,0 0 0,0 0 0,0 0 0,0 0 0,0 0 0,0 0 1,0 0-1,0 0 0,0 0 0,0 0 0,0 0 0,0 0 0,0 0 0,0-1 0,0 1 0,0 0 0,0 0 0,0 0 0,0 0 0,0 0 0,0 0 0,0 0 0,0 0 0,0 0 0,0 0 1,0 0-1,0 0 0,0 0 0,0 0 0,-1 0 0,1 0 0,0 0 0,0 0 0,0-1 1,1 1 0,-1 0 0,0 0 0,1 0 0,-1-1 0,0 1 0,1 0 0,-1 0 0,0 0 0,0 0 0,1 0 0,-1 0 0,0 0 0,1 0 0,-1 0 0,0 0 0,1 0 0,-1 0 0,0 0 0,1 0 0,-1 0 0,0 0 0,1 0 0,-1 0 0,1 1 0,1-1-13,-1 1 0,1-1 1,0 0-1,0 0 0,-1 1 0,1-1 0,0 0 0,0 0 0,3-1 1,4 0-25,244-8-26,-198 4 128,-1-4 0,74-19 0,99-45 102,-195 61-83,0-1 0,-1-1 0,0-2 0,-1-1 0,-1-2 0,31-25 0,-33 18 0,-26 25-83,1-1 0,-1 0 0,0 1 0,0-1 0,0 0 1,0 0-1,0 0 0,0 0 0,-1 0 0,1 0 1,-1 0-1,1 0 0,-1-3 0,0 4-3,0 1 0,0 0 1,0-1-1,0 1 0,0 0 0,0 0 0,0-1 0,0 1 0,-1 0 0,1 0 0,0-1 1,0 1-1,0 0 0,-1 0 0,1-1 0,0 1 0,0 0 0,-1 0 0,1 0 0,0-1 1,0 1-1,-1 0 0,1 0 0,0 0 0,-1 0 0,1 0 0,0 0 0,-1 0 0,1 0 1,0 0-1,0 0 0,-1 0 0,1 0 0,0 0 0,-1 0 0,1 0 0,0 0 1,-1 0-1,1 0 0,0 0 0,-1 0 0,1 0 0,0 0 0,0 1 0,-1-1 0,1 0 1,-1 1-1,-17 7-162,18-8 164,-32 20-60,0 1 0,1 2-1,2 0 1,0 3 0,-29 32-1,44-42 108,0 0 0,1 1 0,-13 21 0,22-31-23,0 0 0,1 0 0,0 0-1,0 0 1,1 1 0,-1-1 0,2 1-1,-1 0 1,1 0 0,1-1 0,-1 1-1,1 8 1,0-14 0,0-1-1,0 0 0,1 0 1,-1 1-1,0-1 1,0 0-1,1 0 0,-1 1 1,1-1-1,-1 0 0,1 0 1,-1 0-1,1 0 1,0 0-1,-1 0 0,1 0 1,0 0-1,0 0 1,0 0-1,1 1 0,0-1 0,-1-1-1,0 1 1,0-1 0,1 0-1,-1 1 1,0-1-1,1 0 1,-1 0-1,0 0 1,1 0 0,-1 0-1,0 0 1,1-1-1,-1 1 1,0 0 0,2-1-1,4-2 57,0 0 1,0 0-1,0-1 0,-1 0 1,9-6-1,8-9-29,-1-1-1,-1-1 1,0-1 0,-2 0-1,0-2 1,-2 0-1,19-35 1,-25 40-109,-2-1 0,0-1 0,10-36 0,-16 44-80,-3 13 135,0 0 0,0 0 0,0 0-1,0 0 1,0 0 0,0 0 0,0 0 0,0 0 0,0 0 0,0 0-1,0 0 1,0 0 0,0 0 0,0 0 0,-1 0 0,1 0-1,0 0 1,0 1 0,0-1 0,0 0 0,0 0 0,0 0 0,0 0-1,0 0 1,0 0 0,0 0 0,0 0 0,0 0 0,0 0 0,0 0-1,0 0 1,0 0 0,0 0 0,0 0 0,0 0 0,0 0 0,0 0-1,-1-1 1,1 1 0,0 0 0,0 0 0,0 0 0,0 0 0,0 0-1,0 0 1,0 0 0,0 0 0,0 0 0,0 0 0,0 0 0,-9 21-323,4-6 276,0 0 1,-3 23-1,8-32 53,-1-1 1,1 1-1,0 0 1,0-1-1,1 1 1,-1-1-1,1 1 1,0-1-1,1 0 0,3 10 1,0-4 32,1-1 1,0 0 0,1 0-1,0-1 1,0 1-1,1-2 1,11 11-1,-13-13 21,1 0 0,0-1 0,0 0 0,1 0 0,0-1 0,-1 0-1,1 0 1,1-1 0,-1 0 0,12 3 0,-16-6-26,0 1 1,0-1-1,0 0 0,0 0 1,0-1-1,0 1 1,-1-1-1,1 0 1,0 0-1,0 0 0,0 0 1,-1-1-1,1 0 1,-1 1-1,1-1 0,-1-1 1,0 1-1,0 0 1,6-6-1,2-4 48,0 0 1,0-1-1,12-21 0,-17 25-36,2-3-51,-1-1 0,-1 0 0,0 0 0,-1 0-1,0-1 1,-1 0 0,-1 0 0,0 0-1,-1 0 1,0 0 0,-1-28 0,-6 22 71,3 5-114,2 15 45,0-1 0,1 1 0,-1-1 0,0 1 0,1-1 0,-1 1 0,0-1 0,1 1 0,-1-1 0,1 1 0,-1-1 0,1 1 0,-1 0 0,1-1 0,-1 1 0,1 0 0,-1 0 0,1-1 0,0 1 0,-1 0 0,1 0 0,-1 0 0,1 0 0,1-1 0,17-3-67,0 1 0,0 1 0,1 0-1,-1 1 1,0 2 0,31 3 0,-41-3 69,0 0 0,-1 1 0,0 0 0,1 1 0,-1 0 0,0 0 0,0 1 0,0 0 0,-1 0 0,0 1 0,1 0 0,-2 0-1,1 1 1,0-1 0,-1 2 0,0-1 0,5 8 0,-7-6-23,1 1 0,-1 0 0,-1 0 0,0 0 0,0 0 0,-1 1 0,0-1 0,0 1 0,-1 12 0,1-6 14,0-1 0,5 17-1,-7-30 32,1 1 1,0-1-1,0 0 0,0 0 0,0 1 0,0-1 0,1 0 0,-1 0 1,1 0-1,-1 0 0,1 0 0,-1-1 0,1 1 0,0 0 1,0-1-1,0 0 0,0 1 0,0-1 0,0 0 0,1 0 0,-1 0 1,0 0-1,1 0 0,-1-1 0,0 1 0,1-1 0,-1 1 1,1-1-1,-1 0 0,1 0 0,-1 0 0,1 0 0,2-1 0,3 0 26,-1-1 0,1 1 0,-1-1 0,0-1 0,0 1 0,0-1 0,0-1 0,0 1 0,-1-1 0,1 0 0,-1-1 0,0 1 0,0-1 0,-1 0 0,10-11 0,-9 6-31,0 0 0,-1-1-1,0 1 1,0-1 0,3-14-1,-3 7-1,-2 0 0,0 0-1,-1 0 1,0 0 0,-3-33-1,1 23-166,0 27 146,0 0 0,0 0 1,0 1-1,0-1 0,0 0 0,0 1 0,0-1 1,0 0-1,1 1 0,-1-1 0,0 1 1,0-1-1,1 0 0,-1 1 0,0-1 1,1 1-1,-1-1 0,1 1 0,-1-1 0,1 1 1,-1-1-1,1 1 0,-1-1 0,1 1 1,-1-1-1,2 1 0,0-1 1,-1 1-1,1-1 0,0 1 1,-1 0-1,1 0 1,-1 0-1,1 0 1,0 0-1,-1 0 1,4 1-1,-1-1-4,1 1-1,-1 1 1,-1-1 0,1 1-1,0-1 1,0 1 0,0 0-1,5 4 1,-1 2-6,-1 0 1,0 1 0,0 0-1,-1 0 1,0 1 0,0-1 0,-1 1-1,-1 0 1,1 1 0,-2-1-1,4 12 1,-2 6 35,0 0 0,0 47 1,-5-74-13,0 1 1,0-1 0,0 1 0,0-1 0,0 1 0,0-1 0,1 1 0,-1-1 0,0 1 0,1-1-1,-1 0 1,1 1 0,0-1 0,-1 0 0,1 1 0,0-1 0,0 0 0,0 0 0,0 1 0,0-1-1,2 2 1,-1-3 15,0 1 0,0 0-1,0-1 1,0 1 0,0-1-1,0 1 1,0-1 0,0 0-1,0 0 1,0 0 0,0 0-1,0 0 1,0-1 0,0 1-1,4-2 1,19-5 62,-1-2 0,0-1 0,0-1 0,-1-1 0,-1-1 0,28-21 0,-7 2-152,44-42 0,-85 73 45,0-1 0,0 0-1,0 1 1,0-1 0,0 1-1,0 0 1,0 0 0,3-1-1,-4 2 19,-1-1 0,1 1 0,-1 0 0,1 0 0,0 0 0,-1 0 0,1 0 0,-1 0 0,1 0 0,-1 0 0,1 0 0,0 1 0,-1-1 0,1 0 0,-1 0 0,1 0 0,-1 1 0,1-1 0,-1 0 0,1 0 0,-1 1 0,1-1 0,-1 1 0,1-1 0,-1 0 0,0 1 0,1-1 0,-1 1 0,1-1 0,-1 1 0,0-1 0,0 1 0,1-1 0,-1 1 0,0-1 0,0 1 0,0 0 0,1 0 0,1 9-18,0-1 1,-1 1 0,1 0-1,-2 0 1,0 14 0,0-9 121,3 23-1,-3-34-98,1 1 0,1 0 0,-1-1-1,1 1 1,-1-1 0,1 1 0,0-1 0,1 0-1,2 4 1,0-1 39,0-1-1,0 0 1,0 0-1,1 0 1,0-1-1,0 1 1,1-2-1,7 6 1,-10-8 6,-1-1 1,1 1-1,-1-1 0,1 0 0,-1 0 1,1 0-1,-1 0 0,1-1 0,0 1 1,-1-1-1,1 0 0,0 0 0,0 0 1,-1-1-1,1 1 0,0-1 0,-1 0 1,1 0-1,6-3 0,-3 0-18,-1 0-1,1 0 1,-1 0 0,0-1-1,0 1 1,-1-2-1,0 1 1,0 0 0,0-1-1,0 0 1,-1 0-1,0-1 1,6-11 0,-2-1 24,0-1 1,-1-1-1,7-30 1,-10 33-85,0-1 1,-1 1-1,0-1 1,-2 0 0,0-23-1,-5 25-92,-1 13-55,4 4 169,1 0 0,-1 0 0,1 0 1,-1 0-1,1 0 0,-1 1 0,1-1 0,-1 0 0,1 0 0,-1 1 0,1-1 0,-1 0 0,1 1 0,-1-1 1,1 1-1,0-1 0,-1 1 0,-3 4-20,0 1 0,0 0 1,1 0-1,0-1 0,0 2 0,1-1 1,-1 0-1,-1 10 0,-10 56-92,14-71 124,-1 8 10,0 1 0,0-1-1,1 0 1,1 0 0,1 12-1,-1-16 13,0 0-1,0 1 0,1-1 0,0-1 0,-1 1 0,2 0 1,-1 0-1,1-1 0,-1 1 0,7 7 0,-7-11-3,-1 0 0,1 0-1,-1 0 1,1 0 0,-1 0 0,1-1-1,-1 1 1,1 0 0,-1-1-1,1 1 1,0-1 0,0 0 0,-1 0-1,1 0 1,0 1 0,-1-1 0,1-1-1,0 1 1,-1 0 0,1 0-1,0-1 1,1 0 0,5-1 23,-1 0 0,1-1 0,11-6 0,7-5 15,-5 3-31,30-12-1,-31 16 12,-7 1-93,0 1-1,0 1 1,1 0 0,-1 1-1,1 0 1,24-1-1,-26 4 51,0 1-1,-1 1 0,1 0 1,0 0-1,-1 1 0,0 1 1,12 4-1,73 42 5,-69-35 71,8 8 18,-28-17-392,1-1 0,0 0 0,0 0 0,15 6 1,-7-3-4608,-15-8 4271,0 1 0,0 0 0,3 4-3871,-3-4 3871,-1 0 0,0-1 0,1 1 0,0 2 0,2 5-2912</inkml:trace>
</inkml:ink>
</file>

<file path=ppt/ink/ink3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46:13.0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117 69 9728,'-61'-48'4384,"24"41"-3808,23 2-384,9 5-224,5-3-480,9 3 288,19-6-4256,5 12 2432</inkml:trace>
</inkml:ink>
</file>

<file path=ppt/ink/ink3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46:14.1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41 412 3904,'-32'3'2272,"31"-3"-2157,1 0 0,0 1 0,-1-1 1,1 0-1,-1 0 0,1 0 0,0 0 1,-1 0-1,1 1 0,0-1 0,-1 0 0,1 0 1,0 1-1,-1-1 0,1 0 0,0 0 0,-1 1 1,1-1-1,0 0 0,0 1 0,0-1 1,-1 0-1,1 1 0,0-1 0,0 1 0,0-1 1,0 0-1,0 1 0,0-1 0,-1 1 1,1-1-1,0 0 0,0 1 0,0-1 0,0 1 1,1-1-1,-1 0 0,0 1 0,0 0 0,0 0 218,0 0-1,0 0 0,1 0 0,-1 0 0,0 0 1,1 0-1,-1 0 0,1 0 0,-1 0 0,1 0 0,-1 0 1,1 0-1,-1 0 0,1 0 0,0-1 0,1 2 1,3 1 193,1 0 0,0 0 0,0-1 0,1 0 0,-1 0 0,0 0 1,12 0-1,3 1 366,24-2 1,-39 0-747,0-1 1,0 0-1,0 0 0,0-1 1,0 0-1,0 0 0,-1 0 1,1-1-1,0 0 0,0 0 1,-1 0-1,1-1 0,-1 0 1,0 0-1,8-6 0,-3-2-69,-1 1 0,-1-1-1,0 0 1,-1-1 0,0 0-1,0 0 1,4-15 0,6-15 32,-1 0 0,-3 0 1,15-82-1,-22 97-113,3-28-237,-15 174-104,2-76 360,2 0 1,7 69-1,-4-104 14,0-1 0,1 1 1,0 0-1,1-1 0,-1 1 0,1-1 1,1 0-1,6 12 0,-8-17-6,0 1 0,0-1 1,0 0-1,0 1 0,0-1 0,0 0 0,0 0 0,1 0 0,-1-1 0,1 1 0,-1 0 0,1-1 1,0 0-1,-1 0 0,1 0 0,0 0 0,0 0 0,0 0 0,0-1 0,0 1 0,0-1 0,0 0 1,0 0-1,0 0 0,3 0 0,6-3 43,0-1 1,0 0-1,-1 0 1,0-1-1,0-1 0,0 0 1,0 0-1,-1-1 1,0 0-1,-1-1 1,1 0-1,10-13 0,9-12 38,-1-1-1,24-39 0,19-39 155,-28 44-420,-41 64 134,8-10-111,-4 13 17,0 9-58,-5-2 160,0 0 0,1 0 1,-2 0-1,1 0 0,-1 10 0,0-1 22,1 46-54,-3-1 0,-3 0 0,-13 64 0,6-73 287,11-47-160,0 0 0,-1 0 0,0-1 0,0 1 0,0 0 1,0-1-1,0 1 0,-1-1 0,-5 6 0,7-8-55,0 0-1,0-1 1,0 1-1,0 0 1,0-1-1,0 1 1,0-1-1,-1 1 1,1-1-1,0 1 1,0-1-1,0 0 1,-1 0-1,1 1 1,0-1-1,-1 0 1,1 0-1,0 0 1,0-1-1,-1 1 1,1 0-1,0 0 1,0-1-1,-1 1 1,1-1 0,0 1-1,0-1 1,0 1-1,0-1 1,0 0-1,0 1 1,0-1-1,0 0 1,0 0-1,0 0 1,0 0-1,0 0 1,0 0-1,0-1 1,-2-2-14,1 0 1,-1 1 0,1-1-1,0 0 1,0 0-1,1 0 1,-1 0 0,1 0-1,0-1 1,-1-4-1,1 6-17,1-1 0,0 1 0,0-1 0,0 1 0,0 0 0,1-1 0,-1 1 0,1 0 0,0-1 0,0 1 0,0 0 0,1 0 0,-1 0 0,1 0 0,-1 0 0,1 0 0,3-3 0,-2 3-5,0 0 1,0 1-1,0 0 0,0 0 0,0 0 0,1 0 1,-1 0-1,1 0 0,-1 1 0,1 0 0,-1 0 0,1 0 1,4-1-1,3 1-22,0 0 1,1 1-1,-1 0 1,0 1-1,0 0 1,0 1-1,0 0 1,0 1-1,15 5 1,69 35-2485,-35-8-8758,-41-21 7728</inkml:trace>
</inkml:ink>
</file>

<file path=ppt/ink/ink3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46:14.5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61 21 7392,'-52'-21'3360,"43"21"-2944,18 9-608,0 0-1152,10-2 736</inkml:trace>
</inkml:ink>
</file>

<file path=ppt/ink/ink3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46:16.7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315 25 3552,'-4'-5'693,"3"4"-399,0 0-1,0 0 0,0-1 1,0 1-1,0 0 0,0 0 1,1-1-1,-1 1 0,0 0 1,1-1-1,-1 1 0,1 0 0,-1-3 1,4 15 4838,-1-3-4359,-2 1 0,0 14-1,-1-12-516,-4 60 1821,-25 128 1,-14-39-142,-126 305 0,118-367-1046,49-95-418,5-14-167,5-17-116,40-77-365,-29 65 116,1 2 0,2 0 0,52-68 0,-53 79-60,-15 20 92,-1 1 0,1-1-1,0 1 1,0 1 0,1-1 0,-1 1 0,1 0-1,9-6 1,-14 11 27,0-1 0,0 0 0,-1 1 0,1-1 0,0 1 0,0 0 1,1-1-1,-1 1 0,0 0 0,0-1 0,0 1 0,0 0 0,0 0 0,0 0 0,0 0 0,0 0 0,0 0 0,0 0 0,1 1 0,-1-1 0,0 0 0,0 0 0,0 1 0,0-1 0,0 1 0,0-1 0,0 1 0,0-1 0,-1 1 1,1 0-1,0 0 0,0-1 0,0 1 0,-1 0 0,1 0 0,0 0 0,-1 0 0,1-1 0,0 3 0,2 2-16,-1 0 1,0 1-1,-1 0 0,1-1 1,-1 1-1,0 8 1,7 164-25,-4-53 66,-4-103 76,0-9-94,1-1 0,3 22 0,-3-31 30,-1 0 0,1-1 0,0 1 0,0 0 1,0-1-1,0 1 0,0-1 0,1 1 0,-1-1 0,1 1 0,0-1 0,-1 0 0,1 0 0,0 0 0,0 0 0,1 0 0,2 2 0,-3-4-9,-1 1 0,0-1 0,0 0 0,1 0 0,-1 1 0,1-1 0,-1 0 0,0 0 0,1-1 0,-1 1 0,0 0 0,1 0 0,-1-1 0,0 1 0,0 0 0,1-1 0,-1 0 0,0 1 0,0-1 0,0 0 0,1 1 0,-1-1 0,0 0 0,0 0 0,0 0 0,0 0 0,1-2 1,6-5 50,-1-1 0,8-12 0,-11 14-40,35-53 76,38-83 0,4-7-73,-46 87-463,-39 78 349,1 0 0,0 0 0,0 20 1,0-14 38,3-17 32,-4 28-16,1 1 1,2-1-1,3 47 1,0-68 16,0-1-1,0 1 1,1-1 0,0 1 0,1-1 0,5 11-1,-5-15 8,0 0-1,0 1 0,0-1 0,1-1 1,-1 1-1,1-1 0,1 0 0,-1 0 0,1 0 1,7 4-1,-8-6 34,1 0 1,0 0 0,0 0-1,1-1 1,-1 0-1,0 0 1,1-1 0,-1 1-1,1-1 1,-1-1-1,1 1 1,0-1-1,-1 0 1,1-1 0,-1 0-1,1 0 1,-1 0-1,1-1 1,-1 0 0,0 0-1,11-5 1,-2-1-5,-1 0 1,0-1-1,-1 0 0,0-1 1,-1 0-1,0-1 0,17-20 1,8-15 7,41-68 0,-28 38-31,-31 49 26,23-34 87,-42 60-133,1 1-1,-1-1 1,0 1-1,1-1 1,-1 1-1,0-1 1,0 1-1,1-1 1,-1 1-1,0-1 1,0 1-1,0-1 1,1 1-1,-1-1 1,0 0-1,0 1 1,0-1-1,0 1 1,0-1-1,0 0 1,0 1-1,-1-1 1,1 1-1,0-1 1,0 1-1,-1-2 1,1 2-6,-1 0 1,0 0-1,0 0 1,1 0-1,-1 0 1,0 1-1,0-1 1,1 0-1,-1 0 1,0 1-1,1-1 0,-1 0 1,0 1-1,1-1 1,-1 0-1,0 1 1,1-1-1,-1 1 1,1-1-1,-1 1 1,1 0-1,-2 0 1,-4 6-25,0 0 0,0 0 1,0 1-1,-8 15 0,-16 38 25,22-43-16,-2 4-66,-16 31 85,3 1-1,-19 66 0,41-113 8,-1 1-1,1-1 1,1 0-1,-1 1 0,1-1 1,0 0-1,2 11 1,-2-17 11,0 1 0,0 0 0,1-1-1,-1 1 1,1 0 0,-1-1 0,1 1 0,-1-1 0,1 1 0,0 0 0,0-1 0,0 0 0,0 1 0,0-1-1,0 0 1,0 1 0,1-1 0,-1 0 0,0 0 0,1 0 0,-1 0 0,0 0 0,1 0 0,-1 0 0,1-1-1,0 1 1,-1 0 0,1-1 0,0 0 0,-1 1 0,1-1 0,0 0 0,-1 0 0,1 0 0,0 0 0,2 0-1,-1-1 6,-1 1-1,1-1 1,0 0-1,-1-1 0,1 1 1,-1 0-1,1-1 1,-1 1-1,0-1 0,1 0 1,-1 0-1,0 1 1,0-2-1,0 1 0,-1 0 1,1 0-1,0-1 0,1-3 1,4-7 70,0 0 0,5-18 0,-11 28-63,18-52 62,-3 0 0,-2-1-1,11-98 1,-25 127-304,0 27 214,0 0 0,0 0 0,0 0 0,0 1 0,0-1-1,0 0 1,0 0 0,0 0 0,0 0 0,0 0 0,0 0 0,-1 0-1,1 0 1,0 0 0,0 0 0,0 0 0,0 0 0,0 0 0,0 0-1,0 0 1,0 0 0,0 0 0,0 0 0,0 0 0,0 0 0,0 0-1,0 0 1,0 0 0,0 0 0,0 0 0,-1 0 0,1 0 0,0 0-1,0 0 1,0 0 0,0 0 0,0 0 0,0 0 0,0 0 0,0 0-1,0 0 1,0 0 0,0 0 0,0 0 0,0 0 0,0 0 0,0 0-1,0-1 1,-4 20-291,-46 409-102,32-266 427,-7 57 255,23-208-253,-6 41 237,-18 62-1,25-110-217,0 1 0,-1-1 0,0 0 0,0 1 0,0-1 0,0 0 0,0 0 0,-1-1 0,0 1 0,1 0 0,-2-1 0,-3 4 0,6-6-29,-1 0-1,1 0 1,-1 0 0,0 0-1,1 0 1,-1 0 0,0-1-1,0 1 1,0 0 0,0-1-1,0 0 1,0 1 0,1-1-1,-1 0 1,0 0 0,0 0-1,0 0 1,0-1 0,0 1-1,0 0 1,0-1-1,0 1 1,0-1 0,1 0-1,-1 1 1,0-1 0,1 0-1,-1 0 1,-1-2 0,-4-1-14,0-1 1,1-1-1,0 1 0,0-1 1,-6-8-1,3 2 9,0-1-1,0 0 1,2-1-1,-8-16 1,11 20 3,-14-27-52,-21-69 0,34 87-4,0 0-1,2 0 0,0-1 0,1 1 0,2-35 0,0 50 23,0 0-1,1 0 0,0 0 1,0 0-1,0 0 0,0 0 1,0 1-1,1-1 1,0 0-1,0 1 0,0 0 1,0-1-1,5-4 1,-3 3-8,0 1 1,1 0-1,0 0 1,0 1-1,0-1 1,0 1 0,1 0-1,6-2 1,6-2-23,0 2 1,1 0-1,0 1 1,29-2-1,1 0 87,0-2 0,48-14 0,-74 16 22,-1-2 0,0-1 1,0-1-1,-1 0 0,0-2 0,28-20 0,-22 9-11,0 0-1,-2-2 1,0-1 0,-2-1-1,20-30 1,4-17 77,62-136 0,-91 168-78,-1 0 0,22-89-1,25-163-219,-56 270 47,-19 109-453,-55 275 805,29-162-28,-8 53 228,42-235-378,2-13-6,0 0-1,1 1 1,-1-1-1,1 0 1,0 0-1,0 0 0,0 0 1,0 1-1,1 4 1,-1-8-41,0-1-1,0 1 1,0 0 0,0 0 0,0 0 0,1 0 0,-1 0 0,0 0 0,0 0-1,0 0 1,0-1 0,0 1 0,0 0 0,0 0 0,0 0 0,0 0-1,1 0 1,-1 0 0,0 0 0,0 0 0,0 0 0,0 0 0,0 0 0,0 0-1,1 0 1,-1 0 0,0 0 0,0 0 0,0 0 0,0 0 0,0 0-1,0 0 1,1 0 0,-1 0 0,0 0 0,0 0 0,0 0 0,0 0-1,0 0 1,0 0 0,1 0 0,-1 0 0,0 0 0,0 0 0,0 0 0,0 0-1,0 0 1,0 1 0,0-1 0,0 0 0,1 0 0,-1 0 0,0 0-1,0 0 1,0 0 0,0 0 0,0 1 0,0-1 0,0 0 0,0 0 0,0 0-1,0 0 1,0 0 0,0 0 0,0 1 0,0-1 0,0 0 0,0 0-1,9-16 62,-1 0 0,-1 0 0,0-1 0,7-27 0,-7 22-75,33-85-124,-32 89 66,2 0 0,0 0 1,19-25-1,-27 41 49,0-1 1,0 1 0,0 0 0,0 0-1,1-1 1,-1 2 0,1-1 0,-1 0-1,1 0 1,0 1 0,0-1-1,-1 1 1,1 0 0,0 0 0,0 0-1,0 0 1,5 0 0,-4 1 9,-1 0 1,1 0-1,0 1 1,0-1-1,-1 1 1,1 0-1,0 0 0,-1 0 1,1 1-1,-1-1 1,0 1-1,6 3 1,2 3 1,0 1 1,-1 1-1,0-1 1,0 1-1,-1 1 1,11 17-1,-10-14-77,99 150-1181,-95-141-3121,-9-15 1303,1 1-4002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05:35.27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30 105 1728,'-16'-6'560,"16"6"-543,-1-1-1,1 1 1,-1 0 0,1-1-1,0 1 1,-1-1 0,1 1-1,-1-1 1,1 1 0,0 0 0,-1-1-1,1 0 1,0 1 0,0-1-1,-1 1 1,1-1 0,0 1-1,0-1 1,0 0 0,0 1-1,0-1 1,0 1 0,0-2 0,-1 1 89,-2-7 734,2 8-718,1-1 1,-1 0 0,1 0 0,0 0 0,-1 0-1,1 1 1,0-1 0,0 0 0,0 0 0,-1 0-1,1 0 1,0 0 0,0 0 0,0 0 0,1 0-1,-1 1 1,0-1 0,0 0 0,1-1-1,1-38 4893,-4 22 2866,4 52-6853,8 46 0,1 16 25,-8-28-341,5 162 619,-8-32-1800,2-211-8837,6-20 1641,1 12 4583</inkml:trace>
</inkml:ink>
</file>

<file path=ppt/ink/ink3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46:17.0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76 7 9888,'-70'0'4480,"65"-4"-3904,14 1-512,5 6-160</inkml:trace>
</inkml:ink>
</file>

<file path=ppt/ink/ink3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46:20.8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362 344 1664,'0'0'528,"10"-6"1371,-9 5-1402,1 1 1,-1-1-1,0 0 1,0 0-1,0 0 1,1 0-1,-1 0 1,0 0-1,0 0 1,0 0 0,-1-1-1,2-1 1,-2 3-417,0 0 0,0-1 1,0 1-1,0 0 1,0 0-1,0 0 0,0 0 1,0 0-1,-1 0 0,1 0 1,0 0-1,0-1 1,0 1-1,0 0 0,0 0 1,0 0-1,-1 0 0,1 0 1,0 0-1,0 0 1,0 0-1,0 0 0,-1 0 1,1 0-1,0 0 0,0 0 1,0 0-1,0 0 0,0 0 1,-1 0-1,1 0 1,0 0-1,0 0 0,0 0 1,0 0-1,-1 1 0,-15 4 1459,4 1-942,1 1 0,-17 12 1,6-4-144,-29 20 24,2 3-1,-87 85 0,125-112-417,-15 22 0,23-30-23,1 0-1,0 1 0,0-1 1,0 1-1,0-1 0,1 1 1,0 0-1,0 0 1,0-1-1,0 1 0,-1 6 1,2-9-18,0-1 0,0 1 1,0 0-1,1-1 0,-1 1 1,0 0-1,0-1 0,0 1 1,1 0-1,-1-1 0,0 1 0,0 0 1,1-1-1,-1 1 0,1-1 1,-1 1-1,0-1 0,1 1 1,-1-1-1,1 1 0,-1-1 1,1 1-1,0 0 0,1-1 21,-1 1 0,1 0 0,0-1-1,-1 1 1,1-1 0,0 0 0,-1 1 0,1-1 0,2 0-1,3 0 78,1-1-1,-1 0 1,10-2-1,-5 0-70,0-1-1,-1 0 1,1-1 0,-1 0-1,0-1 1,0 0 0,-1 0-1,0-1 1,0-1 0,0 0-1,-1 0 1,0-1 0,11-14 0,-5 3-20,-2 0 0,0-1 0,-1-1 0,-1 0 0,15-41 0,-22 52 167,-6 21-133,-7 21 153,3-11 42,2 0 0,0 0 0,1 0 0,0 38 0,3-52-196,1 0-1,0 0 1,0 0 0,0 0-1,0 0 1,1 0-1,0-1 1,1 1-1,-1-1 1,1 1 0,5 6-1,-7-10-15,0 0-1,0 0 1,0-1-1,1 1 1,-1-1-1,1 1 1,-1-1-1,1 0 1,0 0-1,-1 0 1,1 0 0,0 0-1,0 0 1,0 0-1,-1 0 1,1 0-1,0-1 1,0 1-1,0-1 1,0 0-1,0 0 1,1 1-1,-1-1 1,0 0-1,0-1 1,0 1-1,0 0 1,0-1-1,0 1 1,0-1-1,0 1 1,0-1-1,-1 0 1,1 0 0,0 0-1,3-2 1,0-1 14,0 0 1,0 0-1,0-1 1,0 1-1,-1-1 1,6-8-1,21-36 4,-26 41-48,27-47-2,31-51 83,-61 104-111,-1 0 1,1 0 0,0 0-1,-1 0 1,1 0 0,0 0 0,0 0-1,0 1 1,1-1 0,-1 1-1,3-2 1,-4 3 12,0 0 0,0-1-1,0 1 1,-1 0 0,1 0 0,0 0-1,0 0 1,0 0 0,0 1 0,0-1 0,0 0-1,0 0 1,0 0 0,0 1 0,0-1-1,0 1 1,0-1 0,-1 1 0,1-1-1,0 1 1,0-1 0,-1 1 0,1-1 0,0 1-1,0 0 1,-1 0 0,1-1 0,-1 1-1,1 0 1,-1 0 0,1 0 0,-1 0-1,1 1 1,2 4 49,0 1-1,0 1 0,0-1 0,-1 0 1,0 1-1,-1-1 0,0 1 1,1 10-1,-1 5 135,-4 35 0,3 4 20,1-27 75,-1-35-260,0 0 1,0 1-1,-1-1 0,1 1 0,0-1 1,0 0-1,0 1 0,0-1 1,1 0-1,-1 1 0,0-1 1,0 1-1,0-1 0,0 0 1,0 1-1,0-1 0,0 0 1,1 1-1,-1-1 0,0 0 1,0 1-1,1-1 0,-1 0 1,0 1-1,0-1 0,1 0 1,-1 0-1,0 1 0,1-1 1,-1 0-1,0 0 0,1 0 1,-1 0-1,0 1 0,1-1 1,-1 0-1,1 0 0,-1 0 1,0 0-1,1 0 0,-1 0 1,0 0-1,1 0 0,-1 0 1,1 0-1,-1 0 0,0 0 1,1 0-1,-1 0 0,1-1 1,-1 1-1,0 0 0,1 0 1,-1 0-1,0 0 0,1-1 1,25-15 145,-22 12-130,84-73-103,6-6-154,-89 79 199,0 1 0,0 0 0,0 0 1,0 0-1,11-3 0,-14 5 17,-1 1 1,0-1-1,1 1 0,-1 0 1,0 0-1,1 0 1,-1-1-1,0 1 0,1 1 1,-1-1-1,0 0 0,1 0 1,-1 0-1,0 1 0,1-1 1,-1 1-1,0-1 0,0 1 1,1-1-1,-1 1 1,0 0-1,0-1 0,0 1 1,0 0-1,0 0 0,0 0 1,0 0-1,0 0 0,0 0 1,-1 0-1,2 2 1,0 2 2,0 1 0,0 0 1,0-1-1,-1 1 0,0 0 1,0 0-1,0 0 0,-1 0 1,0 0-1,-1 10 0,1-10 26,-1 1 0,1-1 1,1 1-1,-1-1 0,1 0 0,0 1 0,0-1 0,1 0 0,2 8 0,-2-12-7,-1 1 1,1 0-1,-1 0 1,1-1-1,0 1 0,0 0 1,0-1-1,1 0 1,2 3-1,-3-4 1,-1 0 0,1 0 0,0 0 1,-1-1-1,1 1 0,0-1 0,0 1 0,0-1 0,-1 1 0,1-1 0,0 0 0,0 0 1,0 0-1,0 0 0,-1 0 0,1-1 0,0 1 0,2-1 0,7-2 18,0-1-1,-1 0 1,1-1-1,-1 0 1,0 0-1,0-1 1,-1-1-1,0 1 1,15-15 0,6-9-112,34-44 0,-20 21 76,-6 10-75,-39 52-128,-53 72 45,3-5 86,32-44 44,10-19 27,1 0 0,1 0-1,0 1 1,-10 28 0,16-40 4,1 1 0,-1 0 1,1-1-1,0 1 0,-1 0 0,1-1 1,1 1-1,-1 0 0,0-1 1,0 1-1,1 0 0,0-1 0,1 5 1,-1-6 12,-1 1-1,1-1 1,0 0 0,-1 0 0,1 0 0,0 0 0,0 0 0,0-1 0,0 1 0,0 0 0,0 0 0,0-1 0,0 1 0,0 0-1,1-1 1,-1 1 0,0-1 0,0 1 0,0-1 0,1 0 0,-1 0 0,0 1 0,1-1 0,-1 0 0,0 0 0,0 0 0,1 0-1,-1-1 1,0 1 0,0 0 0,2-1 0,0 0 12,0 0 0,0 0 0,0 0 0,0 0 0,0-1 0,0 1 0,-1-1 0,1 0 0,-1 0 0,4-3 0,21-26 132,-22 25-120,9-13 1,-1-1-1,-1 0 1,16-36 0,17-67 205,-22 46-179,-3 0 0,16-126 0,-36 203-62,2-44-75,-2 42 52,0-1 0,0 1 0,-1 0 0,1-1 0,-1 1 0,1 0 0,-1-1 0,0 1 0,0 0 0,0 0-1,0 0 1,-1-1 0,1 1 0,-2-2 0,2 4 18,1-1-1,0 1 1,0 0-1,-1-1 1,1 1-1,0 0 1,-1 0-1,1-1 1,-1 1-1,1 0 1,0 0-1,-1-1 0,1 1 1,-1 0-1,1 0 1,0 0-1,-1 0 1,1 0-1,-1 0 1,1 0-1,-1 0 1,1 0-1,0 0 1,-1 0-1,1 0 1,-1 0-1,1 0 1,-1 0-1,0 1 1,-1 0-4,-1 1 0,0-1 0,1 1 0,0 0 0,-1 0 0,1 0 1,0 0-1,0 0 0,0 1 0,0-1 0,0 1 0,1-1 0,-1 1 0,1 0 0,-1 0 1,1 0-1,-1 5 0,-9 22 138,3 2 1,0-1-1,2 1 0,-3 54 1,7-56-63,2-1 0,1 0 1,2 0-1,0 1 0,13 45 0,-13-64-206,1 0 0,0 0 1,1 0-1,0 0 0,1-1 0,-1 0 0,2 0 0,0 0 0,0-1 0,1 0 0,0-1 0,0 1 0,1-2 0,0 1 0,0-1 0,16 8 0,-11-7-2613,22 6 0,15 4-1243</inkml:trace>
</inkml:ink>
</file>

<file path=ppt/ink/ink3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46:23.6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1029 4064,'4'3'9284,"2"-2"-8645,1-1 0,0 1 0,-1-1 0,9-1 0,0-3-301,1 1 0,-1-2-1,0 0 1,0-1-1,-1-1 1,1 0-1,-2 0 1,1-2 0,-1 0-1,0 0 1,-1-1-1,0-1 1,0 0-1,-2 0 1,1-1-1,14-22 1,103-180 154,-30 45-205,-92 159-267,18-27 169,-1-1 0,27-63-1,-47 94-123,-1 0 0,0 0 0,1-8-1,-2 9-19,-1-4-14,-1 10-33,1 0 0,0 0 0,0 0 0,0 0 0,0 0 0,0-1-1,0 1 1,0 0 0,-1 0 0,1 0 0,0 0 0,0 0 0,0 0 0,0 0 0,0 0 0,-1 0 0,1 0 0,0 0 0,0 0-1,0 0 1,0 0 0,0 0 0,-1 0 0,1 0 0,0 0 0,0 0 0,0 0 0,0 0 0,0 0 0,0 0 0,-1 0 0,1 0-1,0 0 1,0 0 0,0 1 0,-2 0-23,-1 1-1,1-1 0,0 1 0,1 0 1,-1 0-1,-2 3 0,-5 8-34,0 0-1,1 0 0,1 1 0,0 0 1,1 1-1,-8 26 0,-14 94-64,25-120 121,-6 45 36,3 0 0,1 106 0,6-154 30,-1 0 0,2 0 0,4 19 1,-5-27-19,0-1 0,0 0 0,0 0 1,1 0-1,-1 1 0,1-1 0,0-1 1,0 1-1,0 0 0,0 0 0,0-1 0,0 1 1,1-1-1,0 0 0,-1 0 0,1 0 1,4 2-1,-5-3-19,0 0 1,1 0-1,-1-1 1,1 1-1,-1-1 1,1 1-1,-1-1 0,1 0 1,-1 0-1,1 0 1,-1-1-1,1 1 1,-1-1-1,1 1 0,-1-1 1,1 0-1,-1 0 1,0 0-1,1 0 1,2-2-1,1 0 22,2-1-3,0 0-1,0 0 1,0-1-1,-1-1 1,0 1 0,0-1-1,0-1 1,10-11-1,-4 3 19,33-35 72,53-78 0,25-67 227,-94 141-370,-2-2 0,-3-1 0,-3-1 0,-2-1 0,22-106 1,-36 141-61,-3 8-258,-8 29 35,-18 71 63,-6 17 298,-39 100 368,-21 58 187,51-162-367,-41 110 473,71-180-464,7-27-247,1 1 0,0-1 0,0 1-1,0-1 1,-1 1 0,1 0 0,0-1 0,0 1-1,0-1 1,0 1 0,0 0 0,0-1 0,0 1-1,0-1 1,0 1 0,1 0 0,-1-1 0,0 1-1,0-1 1,0 1 0,1 0 0,-1-1 0,1 1-1,-1-1-11,1 1 0,-1-1 0,1 0 0,-1 0 0,1 0 0,-1 0 0,1 0 0,-1-1-1,1 1 1,0 0 0,-1 0 0,1 0 0,-1 0 0,1-1 0,-1 1 0,0 0 0,1 0-1,-1-1 1,1 1 0,0-1 0,4-3 6,0 0-1,0-1 0,7-7 0,17-25 18,38-60-1,16-47 27,-48 80-48,-31 57-60,0 1 0,1-1-1,-1 1 1,12-11 0,-16 17 46,0 0 1,0-1-1,1 1 0,-1 0 1,0 0-1,0 0 1,0-1-1,1 1 0,-1 0 1,0 0-1,0 0 1,1 0-1,-1 0 0,0-1 1,0 1-1,1 0 1,-1 0-1,0 0 1,1 0-1,-1 0 0,0 0 1,0 0-1,1 0 1,-1 0-1,0 0 0,1 0 1,-1 0-1,0 0 1,0 1-1,1-1 0,-1 0 1,1 0-1,4 10-98,0 20 25,-3 30 127,-7 65 0,0 3 154,5-118-196,1-1 0,0 0 0,3 12 0,-3-17 25,-1-1 0,2 1 0,-1-1 0,0 1 0,1-1 0,-1 0 0,1 0-1,0 0 1,0 0 0,0 0 0,5 4 0,-6-6-12,-1 0-1,1-1 0,0 1 1,0 0-1,0-1 0,0 1 1,0-1-1,0 0 1,0 1-1,0-1 0,0 0 1,0 0-1,0 1 1,0-1-1,0 0 0,1 0 1,-1 0-1,0 0 0,0-1 1,0 1-1,0 0 1,0 0-1,0-1 0,0 1 1,0 0-1,0-1 1,0 1-1,0-1 0,1 0 1,3-2 60,-1-1 0,0 0 0,1 1 0,4-8 0,-7 9-61,10-13-40,-1-1 0,0 0-1,-2 0 1,11-25 0,-8 17 11,50-95 160,-58 110-165,2-6-150,-3 13-3,-2 7-72,-2 36 154,3 56 270,-2-93-184,1 1-1,-1-1 1,1 0-1,1 1 1,-1-1-1,1 0 1,-1 1-1,1-1 1,0 0-1,1 0 1,-1-1-1,1 1 0,0 0 1,-1-1-1,2 0 1,3 4-1,-2-3 31,-1-1 1,1 0-1,0 0 0,0-1 0,0 1 0,1-1 0,-1 0 0,1 0 0,-1-1 0,1 0 0,-1 0 0,11 1 0,4-2 14,0-1-1,0-1 1,0 0 0,0-1-1,-1-1 1,1-1-1,-1-1 1,0-1 0,19-10-1,-18 8-64,-1-1-1,-1-1 1,0-1-1,-1-1 1,0 0 0,0-1-1,-2-1 1,20-23-1,-26 25 107,0 0-1,12-24 1,-19 30-74,-4 7-138,-8 11-42,-1 7 84,-12 19 65,2 0-1,1 2 1,-17 50 0,36-85 30,0 0 0,0 0 0,0 0 0,1 0 0,0 1 0,0-1 0,0 0 0,0 0 0,1 0 0,-1 1 0,1-1 0,0 0 0,0 0 0,1 0 0,-1 0 0,3 4 0,-3-6 0,1 0 1,-1 0-1,0 0 0,1 0 0,-1 0 1,1-1-1,0 1 0,-1 0 0,1-1 1,0 1-1,0-1 0,0 1 0,0-1 1,0 0-1,0 0 0,1 0 0,-1 0 1,0 0-1,1-1 0,-1 1 0,0-1 1,1 0-1,-1 1 0,1-1 0,-1 0 1,0 0-1,1 0 0,3-1 0,1-2 9,0 0 0,0 0 0,0 0 0,0-1 0,-1 0 0,1 0 0,-1-1-1,8-7 1,-11 9-19,22-19 35,0-1-1,-2-2 0,0 0 1,-2-2-1,18-29 0,75-145 251,-63 104-378,-16 32 80,29-73 1,-44 85 20,-3-1 0,19-107 0,-35 156-32,-1 0 0,1 0 0,-1 0 0,0 0 0,0 0 0,-2-10-1,-1 8-160,-2 11 36,-3 14-15,-41 108-100,-20 60 338,-4 131 255,35-135-224,29-136 98,7-30-35,-1-1 1,-9 30-1,4-34 19,8-12-172,0 1 0,0 0 1,0 0-1,0 0 0,0 0 0,0 0 0,0 0 1,0 0-1,-1 0 0,1 0 0,0 0 0,0 0 0,0 0 1,0-1-1,0 1 0,0 0 0,0 0 0,0 0 1,0 0-1,0 0 0,0 0 0,0 0 0,0 0 1,0 0-1,0 0 0,-1 0 0,1 0 0,0 0 0,0 0 1,0 0-1,0 0 0,7-32 119,41-62-250,-40 79 122,12-19-57,2 1 0,1 1 0,2 0-1,36-36 1,-61 68 52,11-11-58,1 0 1,0 0-1,0 1 1,26-16-1,-37 25 50,0 1 0,0-1 0,0 0 1,0 1-1,1-1 0,-1 1 0,0-1 0,0 1 0,1 0 0,-1-1 0,0 1 1,1 0-1,-1 0 0,0 0 0,1 0 0,-1 0 0,0 0 0,1 0 0,-1 1 0,0-1 1,0 0-1,1 1 0,-1-1 0,0 1 0,0 0 0,0-1 0,1 1 0,-1 0 1,0-1-1,0 1 0,0 0 0,0 0 0,0 0 0,0 0 0,-1 0 0,2 2 1,0 1 1,0-1 1,-1 1 0,0 0 0,1 0 0,-1 0 0,-1 0 0,1 0 0,-1 0 0,1 0 0,-2 7 0,1 0 7,-2 0 0,1 1 0,-1-1 0,-1 0 0,0 0 0,-1-1 0,0 1 0,-1-1 0,0 1-1,0-1 1,-1-1 0,0 1 0,-8 8 0,-47 44 276,11-13-348,49-48 70,0 0 1,0 0-1,0-1 1,0 1-1,1 0 0,-1 0 1,0 0-1,1 0 0,-1 0 1,0 0-1,1 0 1,-1 0-1,1 0 0,0 0 1,-1 0-1,1 1 0,0-1 1,0 0-1,-1 0 0,1 0 1,0 0-1,0 1 1,0-1-1,1 0 0,-1 0 1,0 0-1,0 0 0,1 1 1,-1-1-1,0 0 1,1 0-1,-1 0 0,1 0 1,0 0-1,-1 0 0,1 0 1,0 0-1,-1 0 0,3 1 1,3 2 19,0 1 0,0-2-1,0 1 1,1-1 0,10 5 0,-2-2-37,9 5-57,1-1-1,0-1 0,1-2 1,0 0-1,35 4 0,-24-9-3403,-35-3 2567,0 1 0,0 0 1,0 0-1,0-1 0,0 1 0,0-1 0,0 0 1,-1 0-1,4-1 0,0-1-2891</inkml:trace>
</inkml:ink>
</file>

<file path=ppt/ink/ink3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46:24.0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57 35 10720,'-51'-14'4864,"46"14"-2753,13 0-1567,3-3-512,3 3-32,9-4-288,10-1 160,0-4-3935,11 9 2207</inkml:trace>
</inkml:ink>
</file>

<file path=ppt/ink/ink3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46:24.3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44 172 8960,'-44'-9'4064,"63"18"-3520,9-4 2304,6-1-1665,37-4 993,4 0-1248,44-21 160,4 3-608,24-12-288,-9 9-128,12-7-416,-17 7 192,3-5-11359,-17 10 6303</inkml:trace>
</inkml:ink>
</file>

<file path=ppt/ink/ink3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47:23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384 13 3136,'15'-13'8823,"-23"14"-5178,6 0-3436,-12 3 568,0 1 0,1 0-1,-1 1 1,1 1 0,-17 11 0,30-18-750,-13 9 239,0 0 1,1 1-1,0 0 1,0 1-1,1 1 1,-9 12-1,0 2 84,-27 51 0,20-25-107,4 2-1,1 1 1,-26 108 0,45-149-351,0-1 1,1 1-1,0 24 1,5-5-3341,-3-32 3305,0-1-1,0 0 0,0 0 0,0 1 0,0-1 0,0 0 0,0 1 1,0-1-1,0 0 0,0 1 0,0-1 0,0 0 0,0 0 0,1 1 1,-1-1-1,0 0 0,0 0 0,0 1 0,0-1 0,1 0 1,-1 0-1,0 1 0,0-1 0,1 0 0,-1 0 0,0 0 0,0 0 1,1 1-1,-1-1 0,0 0 0,0 0 0,1 0 0,-1 0 1,0 0-1,1 0 0,-1 0 0,0 0 0,1 0 0,-1 0 0,0 0 1,0 0-1,1 0 0,-1 0 0,0 0 0,1 0 0,-1 0 0,0 0 1,1-1-1,12-9-3738,-10 8 2637,15-13-2227</inkml:trace>
</inkml:ink>
</file>

<file path=ppt/ink/ink3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47:23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93 4896,'-18'-61'2858,"17"60"-2531,1-1-1,-1 1 0,1-1 1,0 0-1,0 1 0,0-1 1,0 0-1,0 0 0,0 1 1,0-1-1,0 0 0,1 1 0,0-3 1,-1 4-238,0 0 0,0-1 0,0 1 0,1-1 0,-1 1 0,0 0 1,0-1-1,1 1 0,-1 0 0,0-1 0,0 1 0,1 0 0,-1 0 0,0-1 1,1 1-1,-1 0 0,1 0 0,-1-1 0,0 1 0,1 0 0,-1 0 0,1 0 1,-1 0-1,0 0 0,1-1 0,-1 1 0,1 0 0,-1 0 0,0 0 0,1 0 1,-1 0-1,1 1 0,-1-1 0,1 0 0,-1 0 0,0 0 0,1 0 0,-1 0 1,1 0-1,-1 1 0,0-1 0,1 0 0,-1 0 0,0 1 0,1-1 0,-1 0 1,0 0-1,1 1 0,-1-1 0,0 0 0,0 1 0,1-1 0,-1 1 0,4 3 362,0 1-1,0 0 0,-1 0 0,0 0 0,0 0 0,3 6 0,6 12 367,24 26 558,78 82 1,-68-82-826,50 69 0,-39-29-219,55 119 0,-35-59-118,-74-145-238,4 8-137,-1 1 0,1 0 0,6 23 1,-13-28-3234,-4-10 612,-5-9-1524,0-2 771</inkml:trace>
</inkml:ink>
</file>

<file path=ppt/ink/ink3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47:24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277 1 4480,'9'-1'8667,"-9"2"-8478,0 13 2480,-10 20-1400,10-33-1245,-7 17 518,-1 0 0,0 0-1,-1-1 1,0 0 0,-16 19 0,-106 118 1079,127-149-1550,0-2-1,0 1 1,0 0 0,0-1-1,-1 0 1,-8 5 0,12-7-93,0-1 1,0 1-1,0-1 0,0 1 1,0-1-1,0 0 1,0 0-1,0 0 1,0 1-1,0-1 1,0 0-1,0 0 1,-1 0-1,1 0 0,0-1 1,0 1-1,0 0 1,0 0-1,0-1 1,0 1-1,0-1 1,0 1-1,0-1 1,0 1-1,1-1 0,-1 1 1,0-1-1,0 0 1,0 1-1,0-1 1,1 0-1,-1 0 1,0 0-1,1 0 1,-1 1-1,1-1 0,-1 0 1,1 0-1,-1 0 1,1 0-1,0 0 1,0 0-1,-1-2 1,0 0 7,0-1 1,1 1-1,-1 0 1,1-1-1,-1 1 1,1-1-1,0 1 1,1-1-1,-1 1 1,0-1-1,1 1 1,0 0 0,0-1-1,0 1 1,0 0-1,1 0 1,-1-1-1,1 1 1,-1 0-1,1 1 1,0-1-1,1 0 1,-1 0-1,0 1 1,1-1-1,-1 1 1,1 0-1,0 0 1,0 0 0,0 0-1,0 0 1,0 1-1,0-1 1,0 1-1,0 0 1,1 0-1,4-1 1,-3 2 292,0 0 1,0 0 0,1 1 0,-1-1 0,0 1-1,0 0 1,0 1 0,0-1 0,0 1-1,9 5 1,4 3 586,26 19-1,-12-7-351,1 2-288,-21-15-168,1-1 0,13 8 0,-17-10-330,-1-2-1996,-7-4 1955,-1 0 1,1 0-1,-1 0 1,0 0 0,1-1-1,-1 1 1,1 0-1,-1 0 1,0-1 0,4-3-3437,2-7-3205,2-2 2218</inkml:trace>
</inkml:ink>
</file>

<file path=ppt/ink/ink3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47:26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0 5056,'-8'3'13078,"-4"9"-10726,-2 2-2209,7-8 16,1 0 1,0 0 0,0 1-1,0 0 1,1 0 0,0 0-1,0 0 1,-6 14 0,4-5-6,0 1 0,1 0 0,-5 23 0,8-24-72,0-1 0,1 1 0,1 0 0,0 0 0,1 0 0,1 0 0,3 18 0,-3-30-32,1 0 0,-1 0 0,1 0 1,0 0-1,0 0 0,0-1 0,1 1 0,-1-1 1,1 1-1,0-1 0,0 0 0,0 0 0,0 0 0,1-1 1,-1 1-1,1-1 0,0 0 0,-1 0 0,1 0 1,5 2-1,-2-1-17,0-1 0,0 0 0,1 0 0,-1-1 1,0 1-1,0-2 0,1 1 0,-1-1 0,1 0 0,14-2 1,-15 0-15,1-1 1,-1 0 0,0 0-1,1 0 1,-1-1 0,-1 0-1,1-1 1,-1 0 0,1 0-1,-1 0 1,-1 0 0,1-1 0,-1 0-1,0 0 1,8-13 0,-2 1-9,-1-1 1,0 0 0,-2 0-1,12-35 1,32-92 127,-51 143-190,8-17-37,-9 20 95,0 0 0,0-1 0,0 1 0,0-1-1,1 1 1,-1 0 0,0-1 0,0 1-1,0 0 1,0 0 0,1-1 0,-1 1 0,0 0-1,0-1 1,1 1 0,-1 0 0,0 0-1,1-1 1,-1 1 0,0 0 0,1 0 0,-1 0-1,0 0 1,1-1 0,-1 1 0,0 0-1,1 0 1,-1 0 0,0 0 0,1 0-1,-1 0 1,0 0 0,1 0 0,-1 0 0,1 0-1,-1 0 1,0 0 0,1 0 0,-1 0-1,0 1 1,1-1 0,-1 0 0,1 0 0,4 6 33,-1 0 0,0-1 1,0 2-1,0-1 1,-1 0-1,0 1 0,0-1 1,0 1-1,-1 0 1,0 0-1,2 14 1,-1 6 68,0 49 1,-3-63-76,-2 60 180,2-62-169,-2-1 0,1 1 1,-1-1-1,-6 16 0,8-25-34,0 0 0,-1 0 0,1 0 0,0 0 0,-1 1 0,1-1 0,-1 0 0,0 0 0,1 0 0,-1 0 0,0 0 0,0-1 0,1 1 0,-1 0 0,0 0 0,0 0 0,0-1 0,0 1 0,0 0 0,0-1 0,-1 1 0,1-1 2,0 0-1,0 0 1,0 0 0,0 0 0,0 0-1,0-1 1,1 1 0,-1 0-1,0-1 1,0 1 0,0-1 0,1 1-1,-1 0 1,0-1 0,1 0-1,-1 1 1,0-1 0,1 1 0,-1-1-1,1 0 1,-1-1 0,-3-3 10,1 0 0,-1-1 0,2 0 0,-1 1 0,1-1 0,-3-8 0,4 11-17,1 2 9,0 0 1,-1 0 0,1-1-1,0 1 1,-1 0-1,1 0 1,0-1 0,0 1-1,0 0 1,0 0-1,1-3 1,-1 4 1,1-1 0,0 1 0,-1 0 0,1-1 0,-1 1 1,1 0-1,0 0 0,-1-1 0,1 1 0,0 0 0,-1 0 0,1 0 0,0 0 0,-1 0 0,1 0 1,0 0-1,-1 0 0,1 0 0,0 0 0,-1 0 0,1 0 0,0 1 0,-1-1 0,1 0 1,-1 0-1,1 1 0,0 0 0,65 23 1079,-30-10-752,61 29-86,-38-15-1044,-48-22-2081</inkml:trace>
</inkml:ink>
</file>

<file path=ppt/ink/ink3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47:26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89 108 9376,'-56'-18'4256,"32"6"-3680,15 3 384,9 4-640,9-7-992,5-1 352,10-8-5184,4 4 3040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05:35.61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19 217 7392,'-16'-28'2373,"16"28"-2330,-1-1 0,1 1 0,0 0 1,0-1-1,-1 1 0,1-1 0,0 1 0,0-1 0,0 1 1,-1-1-1,1 1 0,0-1 0,0 1 0,0-1 0,0 1 0,0-1 1,0 1-1,0-1 0,0 1 0,0-1 0,1 0 0,-1-4-52,1 1 283,-1-1 1,1 1-1,0-1 0,1 1 1,-1 0-1,1-1 0,-1 1 1,1 0-1,1 0 1,-1 0-1,0 0 0,4-3 1,6-6 351,-1 0 1,2 1 0,0 1-1,0 0 1,16-9 0,-21 15-448,1 0 0,0 1 1,0 0-1,0 1 1,0 0-1,0 0 0,1 0 1,-1 2-1,1-1 0,16 0 1,-11 3-25,0 0 0,1 1 1,-1 1-1,-1 0 0,1 1 0,-1 1 1,1 0-1,21 12 0,-21-9 41,-1 0-1,0 1 0,0 1 0,-1 0 1,-1 1-1,1 0 0,17 22 1,-27-28-81,1-1 0,-1 1 0,0 1 0,0-1 0,0 0 1,0 1-1,-1 0 0,0-1 0,-1 1 0,2 7 0,-2-9-53,-1 1-1,0-1 0,0 0 1,-1 1-1,1-1 0,-1 0 1,0 0-1,0 0 0,0 1 1,0-1-1,-1 0 0,0 0 1,0-1-1,-3 7 0,0-4-4,1 0-1,-1-1 0,0 1 1,-1-1-1,-11 8 1,-31 18 79,38-26-118,0 0-1,0-1 1,-13 4 0,10-3-14,5-2-253,-1-1 0,1 1 0,-1-1 0,0-1 0,-12 2 0,16-4-322,1 1 0,0 0 0,0-1 0,0 0 0,0 0 0,0 0 0,1 0 0,-1 0 0,0-1 0,0 0 0,1 0 0,-1 0 0,-5-4 0,0-1-1754</inkml:trace>
</inkml:ink>
</file>

<file path=ppt/ink/ink3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47:29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20 149 3072,'-7'3'981,"-5"-1"8847,18-2-8326,-2 1-1856,7 0 788,0 0 0,1-1 0,-1-1 1,0 0-1,15-3 0,54-16 417,-72 18-750,4-1-45,7-3 301,33-13 0,-47 17-277,0 0 0,0-1 0,-1 0-1,1 0 1,-1 0 0,1-1 0,-1 1 0,0-1 0,-1 0-1,1 0 1,4-7 0,-8 10-68,1 0 1,-1 0-1,0 0 0,1 0 1,-1 0-1,0 0 0,1 0 1,-1 0-1,0 0 0,0 0 1,0 0-1,0 0 0,0 0 1,0 0-1,0 0 0,0 0 1,-1 0-1,1 0 0,0 0 0,-1 0 1,1 0-1,0 0 0,-1 0 1,1 0-1,-1 0 0,0 0 1,1 1-1,-1-1 0,0 0 1,-1-1-1,0 0-18,-1-1 1,0 1-1,0 0 0,0 0 0,0 0 1,0 1-1,-6-3 0,3 2 26,1 1 0,-1 0 1,0 1-1,0-1 0,0 1 0,0 0 1,0 0-1,0 1 0,0 0 0,0 0 0,1 0 1,-1 1-1,-11 4 0,10-3 72,0 1-1,0-1 1,0 1-1,0 0 1,0 1 0,1-1-1,0 1 1,0 1-1,0-1 1,-6 9 0,8-8-30,-1 0 0,1 1 0,1 0 1,-1 0-1,1 0 0,0 0 0,1 0 0,0 1 1,0-1-1,0 1 0,1 0 0,0-1 1,1 1-1,0 0 0,0 0 0,0-1 0,1 1 1,0 0-1,1-1 0,0 1 0,0-1 1,0 1-1,1-1 0,0 0 0,1 0 0,4 7 1,-3-7-4,0 0-1,0 0 1,1-1 0,0 1 0,0-1 0,1-1 0,0 1 0,0-1 0,0 0 0,11 5 0,-14-8-39,1 0 1,0-1-1,0 1 0,-1-1 1,1 0-1,0 0 1,0 0-1,0-1 0,0 0 1,0 0-1,0 0 1,0 0-1,0-1 0,0 0 1,0 0-1,0 0 0,0-1 1,-1 0-1,8-3 1,0-2-3,0 0 0,-1-1 0,0-1 1,17-16-1,38-47-41,-46 49 99,-8 9-43,-4 4-67,1 0 1,1 0 0,0 1 0,19-15-1,-28 24 38,1-1 0,-1 0 0,1 1 0,0-1 0,-1 1 0,1-1 0,0 1 0,-1 0 1,1 0-1,0-1 0,0 1 0,-1 0 0,1 1 0,0-1 0,-1 0 0,1 1 0,0-1 0,0 0 0,-1 1 0,1 0 0,-1-1 0,1 1 0,-1 0 0,1 0 0,-1 0 0,3 2 0,5 4 140,-1 1 0,-1-1 0,10 13 0,0-1 163,29 22 27,78 52-1,-115-86-576,20 13 758,-27-19-768,0 1 0,1-1-1,-1 0 1,1 0-1,-1 0 1,1 0 0,0 0-1,-1-1 1,4 1 0,-5-1-102,1 0 0,-1 0 0,0-1 0,0 1 0,0 0 0,0-1 0,0 1 0,1-1 0,-1 1 0,0-1 0,0 0 0,0 1 0,0-1 0,0 0 0,-1 0 0,1 0 0,0 0 0,0 0 1,0 0-1,-1 0 0,1 0 0,-1 0 0,2-2 0,8-28-7009,-10 31 7258,8-29-3830</inkml:trace>
</inkml:ink>
</file>

<file path=ppt/ink/ink3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47:29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439 1 9376,'-28'0'3034,"28"0"-2964,-1 0 0,0 0 0,0 0 0,1 0 0,-1 0 0,0 0 0,1 0 0,-1 0 0,0 1 0,0-1 0,1 0 0,-1 1 0,0-1 0,1 0 0,-1 1 0,0 0 0,-6 3-71,-6 3 1058,1 1 0,0 0 1,0 0-1,-18 19 0,-11 19 556,2 3 0,2 0 1,-40 72-1,57-87-1388,-5 8-100,-30 67 0,54-105-458,-9 18 343,10-21-223,0-1 0,-1 1 0,1 0-1,0-1 1,0 1 0,-1-1 0,1 0 0,-1 1-1,1-1 1,0 1 0,-1-1 0,1 1 0,-1-1 0,1 0-1,-1 1 1,0-1 0,1-4-2406,4-15-1882,5 0 1467</inkml:trace>
</inkml:ink>
</file>

<file path=ppt/ink/ink3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47:30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82 8800,'-15'17'2842,"15"-16"-2779,-1 0-1,1-1 0,-1 1 0,1 0 0,0 0 1,-1 0-1,1 0 0,0-1 0,-1 1 1,1 0-1,0 0 0,0 0 0,0 0 0,0 0 1,0 0-1,0 0 0,0 1 0,-1 14-74,-2 25 2309,2 45-1,35 172 3312,-29-224-5242,-3-22-209,1 5 463,1 26 0,-8-52 44,-1-7-667,2 1-37,1 1-1,1-1 1,0 1 0,1-1-1,0 0 1,4-18 0,4-23-36,2 1 0,2 0 0,4 0 1,25-63-1,-10 50 522,-27 60-303,0 0-1,1 0 1,0 1 0,1 0 0,-1 0-1,8-6 1,-12 12-116,0 0 1,0 0-1,0 0 0,0 0 1,0 0-1,1 0 0,-1 1 0,0-1 1,1 0-1,-1 1 0,0-1 1,1 1-1,-1 0 0,1-1 0,-1 1 1,0 0-1,1 0 0,-1 0 0,1 0 1,1 0-1,-2 0 0,1 1-1,-1-1 1,1 1 0,-1 0 0,0 0-1,0-1 1,1 1 0,-1 0-1,0 0 1,0 0 0,0 0 0,0 0-1,0 1 1,0-1 0,0 0-1,0 2 1,2 3 80,0-1 0,-1 1 0,0 0 0,0 0 0,0 0 0,-1 0 0,1 12 0,-1 4 176,0 0 1,-2 1-1,-5 37 0,4-53-211,0 1 0,0 0 0,-1 0 0,0-1 0,-7 13 0,7-16-49,1 0-1,-1 0 0,0-1 1,0 1-1,0-1 1,0 0-1,-1 0 1,1 0-1,-1 0 1,0-1-1,-4 3 0,6-4-28,1-1 0,0 0 0,0 1 0,0-1 0,-1 0 0,1 1 0,0-1 0,0 0 0,0 0 0,-1 0 0,1 0 0,0 0 0,0-1 0,-1 1 0,1 0 0,0 0 0,0-1 0,0 1 0,-1-1 0,1 1-1,0-1 1,0 0 0,0 1 0,-1-2 0,-3-2-311,1 1 0,0-1 0,1 0 0,-4-5 0,3 5-165,-25-34-3817,19 21 2539</inkml:trace>
</inkml:ink>
</file>

<file path=ppt/ink/ink3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47:32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217 616 5984,'-19'-13'1920,"12"10"-1174,0 3-689,3 0 526,0-1 0,-1 2 0,1-1 1,0 0-1,0 1 0,-1 0 0,1 0 0,0 0 0,0 0 0,0 1 0,0-1 0,-5 4 1,-1 2 101,0 1 0,1 0 0,-1 0 0,1 1 1,1 0-1,0 0 0,-12 19 0,14-19-455,1 0 0,0 0 0,1 1 0,0-1 0,0 1 0,1 0 0,0 0 0,1 0 0,-2 18 0,4-24-185,-1-1 0,1 1 1,0 0-1,1-1 0,-1 1 1,1 0-1,-1-1 0,1 1 1,0 0-1,1-1 0,-1 1 1,1-1-1,-1 0 0,1 0 1,0 1-1,0-1 0,0 0 1,1 0-1,-1-1 0,1 1 1,-1-1-1,1 1 0,5 3 1,-3-4 29,0 1 0,1-1 1,-1 0-1,1 0 1,-1-1-1,1 0 1,-1 1-1,1-2 1,0 1-1,0-1 0,10-1 1,-8 1-51,0-1 0,-1-1 0,0 1 0,1-1 0,-1-1 0,0 1 0,0-1 0,11-7 0,-9 4-83,1-1-1,-1-1 1,-1 0 0,1 0-1,-1 0 1,-1-1 0,13-20-1,-11 15-16,-1-1 0,0 0 0,-1 0 0,9-32 0,-13 38 66,-2-1 0,1 0 1,-1 0-1,0-16 0,-1 21-8,0 0 0,-1 1 1,1-1-1,-1 1 0,0-1 0,-1 1 0,1 0 1,-1-1-1,1 1 0,-1 0 0,-4-7 0,3 8 6,0 1 1,0-1-1,0 0 0,0 1 0,-1 0 1,1 0-1,0 0 0,-1 0 0,0 0 1,1 1-1,-1-1 0,0 1 0,0 0 1,0 0-1,1 1 0,-1-1 0,0 1 1,0 0-1,0 0 0,0 0 0,-5 1 1,-6 1 45,1 0 1,0 1-1,0 1 1,-19 7 0,32-11-37,1 0 0,-1 1 0,1-1 1,0 0-1,-1 0 0,1 0 0,-1 0 1,1 0-1,0 1 0,-1-1 0,1 0 1,0 0-1,-1 0 0,1 1 0,0-1 1,-1 0-1,1 1 0,0-1 0,0 0 0,-1 1 1,1-1-1,0 0 0,0 1 0,0-1 1,-1 0-1,1 1 0,0-1 0,0 1 1,0 0-1,0-1-1,0 1 1,1 0-1,-1-1 1,1 1-1,-1-1 1,0 1-1,1-1 1,-1 1-1,1-1 1,-1 1-1,1-1 1,0 1-1,-1-1 0,1 1 1,0-1-1,29 12 18,-13-8 5,1-1 0,0-1 0,0-1 0,0 0 0,26-3 0,-23 1-15,1 0-1,0 2 1,29 4 0,-49-4 29,1-1 0,0 1-1,-1 0 1,1 0 0,0 0 0,-1 0 0,1 0 0,-1 1-1,0-1 1,1 1 0,-1-1 0,0 1 0,0 0 0,0 0-1,0 0 1,0 0 0,-1 0 0,1 1 0,0-1 0,-1 0-1,0 1 1,0-1 0,1 1 0,-1-1 0,-1 1 0,2 3-1,0 5 88,-1 1-1,0-1 1,-1 1-1,0-1 0,-2 13 1,0-4-90,-7 73 326,17-103-425,-1 0 1,10-19-1,-8 14-64,-2 4 55,-2 1-11,1 1 0,0-1 0,1 1 0,0 0 0,16-15 1,-22 24 89,-1-1 0,1 1 0,-1-1 0,1 1 0,0 0 0,-1-1 0,1 1 0,-1 0 0,1-1 0,-1 1 0,1 0 1,0 0-1,-1 0 0,1 0 0,0 0 0,-1-1 0,1 1 0,0 0 0,-1 0 0,1 1 0,0-1 0,-1 0 1,1 0-1,0 0 0,-1 0 0,1 0 0,-1 1 0,1-1 0,0 0 0,-1 1 0,1-1 0,-1 0 0,1 1 1,-1-1-1,1 1 0,-1-1 0,1 1 0,-1-1 0,1 1 0,-1-1 0,0 1 0,1-1 0,-1 1 0,0 0 0,1 0 1,1 4 52,0 0 1,0 0-1,0 0 1,1 8 0,-3-10-24,25 125 1055,-24-123-1060,0-1 1,1 1-1,-1-1 0,1 1 0,0-1 1,0 1-1,0-1 0,0 0 0,1 0 1,-1 0-1,8 7 0,-8-9-1,0 0-1,1 0 1,-1-1-1,1 1 1,-1 0-1,1-1 1,0 0-1,0 0 1,0 0-1,0 0 1,-1 0-1,1 0 1,0-1-1,1 1 1,-1-1-1,0 0 1,0 0-1,0 0 1,5-1-1,5-2-7,1-1-1,0-1 0,-1 1 0,1-2 0,-2 0 0,1-1 0,-1 0 1,1-1-1,20-18 0,-18 13-38,-1 0 1,0-1-1,-1-1 0,13-19 1,37-71-235,-59 97 196,0 1 0,-1-1 0,0-1-1,-1 1 1,1 0 0,-1-1 0,-1 1 0,1-13 0,-1 19 47,-1 1 1,0-1-1,0 1 0,0-1 1,0 1-1,-1-1 0,1 1 1,0-1-1,-1 1 0,1 0 1,-1-1-1,1 1 0,-1 0 1,1-1-1,-1 1 0,0 0 1,0 0-1,0-1 0,0 1 1,0 0-1,0 0 0,0 0 1,0 0-1,0 0 0,0 1 1,0-1-1,-1 0 0,1 0 1,0 1-1,-1-1 0,1 1 1,0-1-1,-1 1 0,1 0 1,-1-1-1,1 1 0,-1 0 1,1 0-1,-1 0 0,1 0 1,0 0-1,-1 0 0,-1 1 1,-3 0 1,0 0 1,1 0-1,-1 1 1,0 0-1,1 0 1,-1 1-1,1-1 1,0 1-1,-6 4 0,2 0 23,0 1 0,1 0 0,0 0 0,1 1 0,-1 0 0,2 0-1,-1 0 1,1 1 0,-9 20 0,9-14 66,0 0 0,1 0 0,1 1 0,1 0 0,-4 32 0,7-43-48,0 0-1,0 0 1,0 0 0,1-1-1,0 1 1,0 0 0,0-1-1,1 1 1,0-1-1,0 1 1,4 6 0,-5-10-16,1 1 0,-1-1 1,1 0-1,0 0 1,0 0-1,0 0 0,0 0 1,0 0-1,0 0 0,1-1 1,-1 1-1,1-1 1,-1 0-1,1 1 0,-1-1 1,1 0-1,0-1 0,-1 1 1,1 0-1,0-1 1,0 1-1,-1-1 0,1 0 1,0 0-1,4-1 0,-2 1-7,1-2 0,-1 1 0,0 0 0,1-1-1,-1 0 1,0-1 0,0 1 0,0-1-1,0 0 1,-1 0 0,1 0 0,4-5-1,7-7 49,25-31 0,-36 41-55,122-156-125,-126 159 129,2-1-56,0-1 0,0 0 0,0 1 0,1-1 1,6-4-1,-10 8 44,1-1 0,-1 1 0,1 0 0,-1 0 1,0 0-1,1-1 0,-1 1 0,1 0 0,-1 0 0,0 0 1,1 0-1,-1 0 0,1 0 0,-1 0 0,1 0 0,-1 0 1,1 0-1,-1 0 0,0 0 0,1 0 0,-1 0 0,1 1 1,-1-1-1,1 0 0,-1 0 0,0 0 0,1 1 0,0 0 10,0 0-1,0 0 0,-1 0 1,1 1-1,0-1 0,-1 0 0,1 0 1,-1 1-1,1-1 0,-1 0 1,0 1-1,0-1 0,1 3 0,0 18 185,-1-1 0,-4 41-1,2-31-88,-4 8-30,4-28-19,0-1 0,0 15-1,2-24-39,0 0-1,0 0 0,1 0 0,-1 0 0,0 0 0,1 0 0,-1 1 0,0-1 0,1 0 0,1 2 0,-2-3-7,0 0-1,0 0 0,0 1 0,1-1 0,-1 0 0,0 0 0,0 0 1,1 1-1,-1-1 0,0 0 0,0 0 0,1 0 0,-1 0 1,0 0-1,1 1 0,-1-1 0,0 0 0,1 0 0,-1 0 1,0 0-1,1 0 0,-1 0 0,0 0 0,0 0 0,1 0 1,-1 0-1,0 0 0,1 0 0,-1-1 0,0 1 0,1 0 1,-1 0-1,0 0 0,0 0 0,1 0 0,-1-1 0,0 1 1,1 0-1,-1 0 0,0 0 0,0-1 0,0 1 0,1 0 1,-1 0-1,0-1 0,0 1 0,5-7-139,0-1 1,0 1-1,-1-1 1,5-14-1,1 0-107,-3 8 127,0-2-6,1 1 0,0 0 1,2 1-1,16-22 1,-26 36 117,1-1 0,-1 1 0,1-1 0,-1 1 0,1-1 1,-1 1-1,1 0 0,-1-1 0,1 1 0,-1-1 0,1 1 0,0 0 0,-1 0 1,1-1-1,0 1 0,-1 0 0,1 0 0,0 0 0,-1 0 0,1 0 0,0 0 1,-1 0-1,1 0 0,1 0 0,-1 0 2,0 1 0,0-1 0,-1 1 1,1-1-1,0 1 0,0 0 0,0-1 0,-1 1 0,1 0 1,0 0-1,-1-1 0,1 1 0,0 0 0,0 2 0,2 4 41,0 0-1,0 0 0,2 12 1,-4-15 11,3 15 136,3 27 0,-7-35-79,2 1 0,-1-1 0,1 0 0,1 0 0,0-1-1,0 1 1,1 0 0,9 17 0,-12-28-97,-1 1-1,0-1 1,1 1 0,-1-1-1,0 1 1,1-1-1,-1 0 1,1 1 0,-1-1-1,1 0 1,-1 1-1,1-1 1,-1 0 0,1 1-1,-1-1 1,1 0-1,-1 0 1,1 1 0,-1-1-1,1 0 1,0 0 0,-1 0-1,1 0 1,-1 0-1,1 0 1,0 0 0,-1 0-1,1 0 1,-1 0-1,1 0 1,-1-1 0,1 1-1,0 0 1,-1 0-1,1 0 1,-1-1 0,2 0-1,1-1 5,0 0-1,-1-1 0,1 1 0,0-1 1,-1 0-1,5-5 0,18-31 31,0-2 0,20-48 0,6-11-259,-45 90 192,19-33 30,-2-1 0,22-60 0,-18 26-85,31-151 0,-29 101 309,-29 126-221,0 1 0,1 0-1,-1 0 1,0-1 0,0 1 0,0 0-1,0-1 1,0 1 0,0 0 0,-1-3-1,-1 7 30,-2 10 1,-15 99 205,11-54-81,-6 31 98,4 0 0,1 141-1,26 25-2563,-12-229-2319,-3-24 2885,-3-19-5436,-12-59 374,-8 2 4497,15 56 2935,-2 1 0,0 0 1,0 0-1,-2 1 0,0 0 0,-14-17 0,12 21 1206,1 0-1,-2 0 0,-26-19 0,25 21-119,-5-8 3756,23 17-4784,6 2-268,17 2 349,93 13-3580,-73-8-2964,83 25 1,-124-32 5801,0 1 0,-1 1 1,0-1-1,1 1 1,-1 0-1,0 0 0,6 5 1,-8-5 328,0 0 0,0 1 1,-1-1-1,1 0 0,-1 1 0,1 0 1,-1-1-1,0 1 0,-1 0 0,3 8 0,0 1 108,-2 1-1,1 0 0,-2 0 0,0-1 0,-1 1 0,0 0 0,-1 0 0,0 0 0,-4 15 0,4-17-1969,2-26-4944,1-8 2150,5-3 1450</inkml:trace>
</inkml:ink>
</file>

<file path=ppt/ink/ink3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47:33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9 557 4800,'-8'-11'1532,"11"18"-467,1-2-1369,-1 0 0,0-1 0,1 0 0,0 0 0,0 0 0,0 0 0,0-1 0,1 1 0,-1-1 0,6 2 1,6 4-446,30 9 0,-21-9 870,35 11 585,-42-15 379,-1 1-1,1 1 0,-1 0 1,26 15-1,-41-20-868,-1-1 0,1 0 0,0 0 0,-1 1 0,1-1 0,-1 1 0,0-1 0,1 1 0,-1 0 0,0-1-1,0 1 1,0 0 0,0 0 0,0 0 0,0 0 0,-1 0 0,1 0 0,-1 0 0,1 0 0,-1 0 0,0 0 0,1 0 0,-1 0 0,0 0 0,-1 0 0,1 0 0,0 1 0,-1-1 0,0 3-1,-3 4 403,1-1 0,-1 0 0,-1 0 0,1 0-1,-9 10 1,10-13-366,-50 68 2448,-27 41-355,76-108-2269,1 0 0,0 0-1,-1 0 1,-1 7 0,5-13-81,0 0 0,0 1 1,0-1-1,0 0 0,0 0 0,0 0 1,0 0-1,0 0 0,0 0 0,0 0 1,0 0-1,0 0 0,0 0 0,0 1 1,0-1-1,0 0 0,0 0 0,0 0 1,0 0-1,0 0 0,0 0 0,0 0 1,0 0-1,0 0 0,0 0 0,0 1 1,0-1-1,0 0 0,0 0 0,0 0 1,1 0-1,-1 0 0,0 0 0,0 0 1,0 0-1,0 0 0,0 0 0,0 0 1,0 0-1,0 0 0,0 0 0,0 0 1,0 0-1,1 0 0,-1 0 0,0 0 1,0 0-1,0 0 0,0 0 0,0 0 1,0 0-1,0 0 0,0 0 0,0 0 1,1 0-1,-1 0 0,0 0 0,0 0 1,0 0-1,0 0 0,0 0 0,0 0 1,0 0-1,0 0 0,0 0 0,7-4-166,16-21-889,34-45 1,4-6 186,-46 60 777,-11 10 161,1 0-1,-1 1 1,2 0 0,-1 0-1,0 0 1,1 1-1,9-6 1,-14 9-33,-1 1-1,1 0 1,0 0 0,-1-1 0,1 1-1,-1 0 1,1 0 0,0 0 0,0 0-1,-1 0 1,1 0 0,0 0 0,-1 0-1,1 0 1,0 0 0,-1 0 0,1 0-1,0 0 1,-1 0 0,1 1 0,0-1-1,-1 0 1,1 1 0,-1-1-1,1 0 1,0 1 0,-1-1 0,1 1-1,-1-1 1,1 1 0,-1-1 0,1 2-1,1 0 34,-1 1-1,0-1 0,1 1 1,-1 0-1,-1-1 0,2 4 0,-2-5-25,12 51 220,3 16-146,-13-60-112,1-1 0,0 1 0,1 0 0,-1-1 0,1 0 0,6 8 0,-9-13-48,1 0 0,0 0 0,0 0 0,0 0 0,0 0-1,1 0 1,3 2 0,-5-3 12,0-1-1,0 1 0,0-1 1,0 0-1,0 1 0,0-1 0,0 0 1,0 0-1,0 0 0,0 1 0,1-1 1,-1 0-1,0-1 0,0 1 1,0 0-1,0 0 0,0 0 0,0-1 1,0 1-1,0 0 0,0-1 0,0 1 1,0-1-1,1 0 0,2-2-184,0-1 0,0 1-1,0-1 1,-1 0 0,1 0 0,-1-1-1,0 1 1,3-6 0,18-41-689,-21 43 792,29-68-525,31-109-1,-11-60 625,-40 182 121,-6 29 80,6-22 846,-3-1 0,2-60 0,-13 104-406,2 13-616,0 0 0,0 0 0,0-1 0,0 1 0,0 0 0,0 0 0,0 0-1,0 0 1,0 0 0,0 0 0,0 0 0,0 0 0,0 0 0,0 0 0,0 0 0,-1 0 0,1 0 0,0 0 0,0-1 0,0 1-1,0 0 1,0 0 0,0 0 0,0 0 0,0 0 0,0 0 0,0 0 0,0 0 0,0 0 0,0 0 0,0 0 0,-1 0 0,1 0-1,0 0 1,0 0 0,0 0 0,0 0 0,0 0 0,0 0 0,0 0 0,0 0 0,0 0 0,0 0 0,0 0 0,0 0 0,-1 0-1,1 0 1,0 0 0,0 0 0,0 1 0,0-1 0,-5 9 535,-6 25 87,-13 64 1,0 47 54,19-114-552,-4 32 196,2 1 1,4 0-1,2 0 1,8 69-1,-6-122-258,1 1-1,0-1 0,1 1 1,0-1-1,8 16 0,-11-25-71,1-1 0,0 1 0,-1-1 0,1 0-1,0 1 1,0-1 0,-1 0 0,1 0 0,0 0 0,0 1-1,1-1 1,-1 0 0,0-1 0,0 1 0,0 0 0,1 0-1,-1 0 1,0-1 0,1 1 0,2 0 0,-2-1-23,0 0 1,0 0 0,-1 0-1,1-1 1,0 1-1,0-1 1,0 0 0,0 1-1,-1-1 1,1 0-1,0 0 1,-1 0 0,1 0-1,-1 0 1,1 0-1,-1-1 1,0 1 0,1-1-1,0-1 1,17-19-516,29-46 0,-20 26 191,-1 1-9,34-69 1,66-177-304,-127 287 660,27-72 500,32-132 0,-57 184-289,-2 19-196,0 0 1,-1 0 0,1 0-1,0 0 1,-1 1 0,1-1-1,-1 0 1,1 0 0,-1 1-1,1-1 1,-1 0-1,1 0 1,-1 1 0,0-1-1,0 1 1,-1-2 0,2 2-3,-1-1 0,0 1 0,1 0 0,-1-1 0,0 1 0,0 0 0,1-1 0,-1 1 0,0 0 0,0 0 0,1 0 0,-1 0 0,0 0 1,0 0-1,0 0 0,1 0 0,-1 0 0,0 0 0,0 0 0,0 0 0,1 0 0,-2 1 0,-14 10 171,11-8-110,-2 4 5,0-1 0,0 1 1,0 0-1,1 1 0,0 0 0,1 0 1,0 0-1,-7 14 0,9-15-30,-36 71 702,-52 157 1,89-231-732,-7 25 96,1-1 0,1 1 0,1 0-1,1 0 1,2 1 0,1 0 0,2-1 0,0 1 0,2 0 0,12 57 0,-12-78-79,0-1 1,1 0 0,0 0 0,1 0-1,0 0 1,5 8 0,-8-15-34,0 1 1,0 0 0,0 0 0,1-1 0,-1 1 0,1-1 0,-1 1 0,1-1 0,0 0-1,-1 0 1,1 1 0,0-1 0,0 0 0,0-1 0,0 1 0,0 0 0,0 0-1,0-1 1,0 1 0,0-1 0,0 0 0,0 0 0,1 0 0,-1 0 0,0 0 0,0 0-1,0 0 1,0-1 0,2 0 0,4-2-97,0 0 0,-1-1 0,1 0 0,-1-1 1,0 0-1,0 0 0,-1 0 0,12-12 0,2-2-100,64-54-538,-81 69 754,1 1 0,0 0 0,0 0 0,0 1-1,1-1 1,4-1 0,-9 4-14,0 0 0,1 0 0,-1 0 0,0 0 0,0 0 0,1 0 0,-1 0 0,0 0-1,1 0 1,-1 0 0,0 0 0,0 0 0,1 0 0,-1 0 0,0 0 0,0 0 0,1 0 0,-1 0 0,0 0 0,0 1 0,1-1-1,-1 0 1,0 0 0,0 0 0,0 0 0,1 1 0,-1-1 0,0 0 0,0 0 0,0 1 0,0-1 0,1 0 0,-1 0 0,0 1-1,0-1 1,0 0 0,0 0 0,0 1 0,0-1 0,0 0 0,0 0 0,0 1 0,0-1 0,0 0 0,0 0 0,0 1 0,0-1-1,0 0 1,0 1 0,-2 22 322,1-10-185,-4 45 413,0-12-100,3 82 0,2-127-459,0 2 33,0 1 1,0-1 0,0 1-1,1-1 1,0 1 0,-1-1-1,1 1 1,1-1 0,-1 0-1,0 1 1,1-1 0,3 4-1,-5-6-22,0-1-1,1 1 0,-1-1 1,0 0-1,1 1 0,-1-1 1,1 0-1,-1 1 1,0-1-1,1 0 0,-1 0 1,1 1-1,-1-1 0,1 0 1,-1 0-1,1 0 0,-1 0 1,1 0-1,-1 0 0,1 0 1,-1 0-1,1 0 0,0 0 1,-1 0-1,1 0 0,-1 0 1,1 0-1,-1 0 0,1 0 1,0-1-1,13-11 194,-11 8-147,9-8-59,-2-1 0,0-1 0,11-18 0,11-15-284,-31 45 275,0 1 1,0 0-1,0-1 0,0 1 0,1 0 0,-1 0 0,0 0 0,1 0 0,-1 0 1,0 0-1,1 0 0,-1 1 0,1-1 0,2 0 0,-3 1 10,-1 0-1,1 0 0,0 0 1,0 0-1,0 1 1,0-1-1,0 0 1,-1 0-1,1 1 0,0-1 1,0 1-1,-1-1 1,1 1-1,0-1 1,-1 1-1,1-1 1,0 1-1,-1 0 0,1-1 1,-1 1-1,1 0 1,-1 0-1,1-1 1,-1 1-1,1 0 0,-1 0 1,0-1-1,0 1 1,1 0-1,-1 0 1,0 1-1,3 7 4,-1 0-1,-1-1 1,1 1-1,-2 0 0,1 16 1,-6 48 80,3-59-56,-2 22 3,-1 0 0,-2 0 0,-1 0 0,-19 47-1,12-42-34,-3-1-1,-1 0 0,-33 51 1,47-84-56,1-1 0,-1 0 0,0 0 0,0 0 0,-1-1 0,0 1 0,0-1 0,0-1 0,0 1 0,-1-1 0,0 0 0,-10 4 0,13-6 6,1-1 0,-1 0 0,1 0 0,-1-1 0,0 1 1,1-1-1,-1 0 0,0 1 0,1-2 0,-1 1 0,0 0 0,1-1 0,-1 1 0,1-1 0,-1 0 0,0-1 0,1 1 0,0 0 0,-1-1 0,1 0 0,0 0 0,0 0 0,0 0 0,0 0 0,0-1 0,1 1 0,-4-5 0,-1-1 34,2 1 0,-1-2 0,1 1 0,1 0 0,-1-1 0,1 0 1,1 0-1,0 0 0,-4-18 0,5 12 112,0 1 0,1-1 0,1 0 0,0 0 0,1 0 0,1 1 0,5-22 0,-4 24 62,0-1-1,1 1 0,1 0 0,0 0 0,0 0 0,2 1 0,-1 0 0,16-20 0,-16 25-138,-1 1 1,0 0 0,1 0-1,0 1 1,0 0 0,0 0-1,1 0 1,-1 1 0,1 0-1,0 0 1,0 1 0,0 0-1,0 0 1,15-1 0,-12 2-479,0 0 1,0 1-1,1 0 0,10 3 1,-10-1-1313,0 0 0,1 1-1,13 6 1,-1 2-1903</inkml:trace>
</inkml:ink>
</file>

<file path=ppt/ink/ink3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47:36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1248 5728,'-4'3'541,"1"1"0,0 0 1,0 0-1,0 0 0,-5 8 1,8-11-362,-1 0 0,1 0 0,0 0 0,-1 0 0,1 0 1,0 0-1,0 0 0,0 0 0,0 0 0,-1 0 0,2 0 0,-1 0 1,0 0-1,0 0 0,0 0 0,0 0 0,1 0 0,-1 0 0,0 0 0,1 0 1,-1 0-1,1-1 0,0 3 0,0-3-85,-1 1 0,0-1 0,1 1-1,-1-1 1,1 0 0,-1 1 0,1-1 0,-1 0 0,1 1-1,-1-1 1,1 0 0,-1 0 0,1 1 0,-1-1 0,1 0 0,-1 0-1,1 0 1,0 0 0,-1 0 0,1 0 0,-1 0 0,1 0-1,0 0 1,-1 0 0,1 0 0,-1 0 0,1 0 0,-1 0 0,1-1-1,0 1 1,-1 0 0,1 0 0,-1-1 0,1 1 0,-1 0-1,1-1 1,-1 1 0,0 0 0,1-2 0,3-1 228,-1-1 0,1 0 0,-1 0 0,-1-1 0,1 1 0,0-1 0,-1 1 0,3-10 0,12-47 887,-16 55-1098,3-10 131,59-231 2719,-44 183-2376,52-144 786,-71 206-1315,1 0 1,1-1 0,-1 1-1,0 0 1,1 0 0,-1 0-1,1 0 1,-1 0 0,1 0 0,3-3-1,-4 5-52,-1-1 0,1 1-1,0 0 1,0-1 0,0 1 0,0 0-1,0 0 1,0 0 0,-1-1-1,1 1 1,0 0 0,0 0 0,0 0-1,0 0 1,0 0 0,0 1-1,0-1 1,0 0 0,-1 0 0,1 1-1,0-1 1,0 0 0,0 1 0,0-1-1,-1 1 1,1-1 0,0 1-1,0-1 1,-1 1 0,1 0 0,0-1-1,-1 1 1,1 0 0,0 0 0,5 7 6,1 0 0,-2 1 0,1-1 0,-1 1 0,0 0 0,-1 0 0,0 1 0,-1-1 0,0 1 1,3 15-1,-2-4 29,-2 1 1,0-1 0,-1 0-1,-2 23 1,-1-18-23,-1-1 0,-8 37 1,9-53 9,-1-1 1,1 0 0,-1 0 0,-1-1 0,0 1-1,0 0 1,0-1 0,-1 0 0,0 0-1,0-1 1,-8 8 0,12-13-23,0 0 0,-1 0 1,1 0-1,-1 0 0,1 0 0,-1 0 1,1 0-1,-1 0 0,0-1 0,0 1 1,1-1-1,-1 1 0,0-1 0,0 1 1,0-1-1,1 0 0,-1 0 1,0 0-1,-2-1 0,1 1-23,-1-1 0,1 0 0,0 0 1,0-1-1,0 1 0,0-1 0,1 1 0,-1-1 0,0 0 1,-2-2-1,-5-6-94,1 0 0,0 0 1,0 0-1,-8-15 1,16 23 102,-10-16-338,11 14 144,9 7 112,8 7 189,0 0-1,1-2 0,0 0 1,0-1-1,1-1 1,0 0-1,0-2 1,0 0-1,1-1 0,26 0 1,-30-3-20,0 0 1,0-1 0,-1-1-1,1-1 1,0 0 0,-1-1-1,0 0 1,0-1-1,0-1 1,-1-1 0,0 0-1,0 0 1,20-16-1,-24 15-63,0-1-1,-1 0 0,0-1 1,-1 0-1,0 0 0,10-16 0,-14 18-49,1 0 0,-1 0 1,-1 0-1,1-1 0,-1 1 0,-1-1 0,0 0 0,0 0 0,-1 1 0,1-11 0,-2 18 18,0-1 1,0 1 0,0 0-1,0-1 1,0 1 0,0 0-1,-1-1 1,1 1 0,0 0-1,-1-1 1,1 1 0,-1 0-1,1 0 1,-1-1-1,0 1 1,0 0 0,1 0-1,-1 0 1,0 0 0,-2-2-1,2 3 0,0 0 0,0-1-1,0 1 1,0 0 0,0 0-1,0-1 1,-1 1 0,1 0-1,0 0 1,0 1 0,0-1 0,0 0-1,0 0 1,0 0 0,-1 1-1,1-1 1,0 0 0,0 1-1,0-1 1,0 1 0,0 0-1,0-1 1,0 1 0,1 0-1,-3 1 1,-1 1 10,-1 1 0,1 1 0,-1-1 0,1 1 0,0 0 0,1 0 0,-1 0 0,1 0 0,-5 11 0,4-6 53,1 0-1,0 0 1,0 1-1,1-1 1,-2 15-1,3-9 33,1 0 0,0-1-1,1 1 1,1 0-1,0 0 1,1-1 0,10 29-1,-12-40-42,4 9 135,10 20 0,-13-29-144,0-1-1,0 0 1,1 0 0,-1 0 0,1 0-1,-1 0 1,1-1 0,0 1 0,0-1-1,6 4 1,-8-5-21,0-1 0,1 1-1,-1-1 1,0 1 0,1-1 0,-1 0 0,0 1-1,1-1 1,-1 0 0,0 0 0,1 0 0,-1 0-1,0 0 1,1 0 0,-1-1 0,1 1-1,-1 0 1,2-1 0,0-1 15,0 1 1,0-1-1,-1 1 1,1-1-1,0 0 0,-1 0 1,5-5-1,1-2 38,-1-1 0,1 0 0,6-13 0,-14 21-59,19-29-16,0 0-1,2 1 0,2 1 0,0 0 0,51-45 0,-59 65-6,-15 9 20,0 0 1,0 0 0,0 0-1,1 0 1,-1 0-1,0 0 1,0 0 0,0 0-1,1 0 1,-1 0-1,0 0 1,0 0 0,0 0-1,0 0 1,1 0-1,-1 0 1,0 0-1,0 0 1,0 0 0,0 0-1,0 0 1,1 1-1,-1-1 1,0 0 0,0 0-1,0 0 1,0 0-1,0 0 1,0 1 0,1-1-1,-1 0 1,0 0-1,0 0 1,0 0 0,0 0-1,0 1 1,0-1-1,0 0 1,0 0 0,0 0-1,0 0 1,0 1-1,0 3-23,-1 0 0,1 0 0,-1 0-1,0 0 1,-2 5 0,0 2 70,-14 49 119,-4 15 79,21-67-218,3-8-29,7-11-43,-8 9 35,17-17-174,1 0 0,1 1 1,0 1-1,1 1 0,44-23 1,-63 37 176,0 1 0,1-1 0,-1 1 0,1 0 0,-1 0 0,1 0 1,0 0-1,-1 1 0,1-1 0,0 1 0,0 0 0,-1 0 0,1 0 0,0 1 0,-1-1 1,5 2-1,-4-1 9,-1 1 0,1 0 0,-1 0 0,0 0 0,1 0 0,-1 1 0,0-1 1,0 1-1,0 0 0,-1 0 0,1 0 0,-1 0 0,0 0 0,4 7 0,0 2 55,-1 0 0,0 0 0,4 16 0,-7-18 58,2 1-1,0-1 1,0 0-1,9 15 1,-12-23-86,0 0 1,0-1-1,0 1 1,0-1-1,0 1 1,1-1 0,-1 0-1,1 1 1,-1-1-1,1 0 1,-1 0-1,1 0 1,0 0-1,-1 0 1,3 0-1,-3-1-10,0 1-1,0-1 1,0 0-1,0 0 1,0 0 0,0-1-1,1 1 1,-1 0-1,0 0 1,0 0-1,0-1 1,0 1-1,0-1 1,0 1-1,0-1 1,-1 1-1,1-1 1,0 1-1,1-2 1,3-3 16,-1 0 0,0 0 0,0-1 0,0 1 0,0-1 1,3-10-1,86-166-224,-88 171 149,1 1 0,-1 0 1,2 0-1,-1 1 0,2-1 1,8-8-1,-15 17 39,0 0 0,0 0 1,0 0-1,0 1 0,-1-1 0,1 0 0,0 1 0,1-1 1,-1 1-1,0-1 0,0 1 0,0-1 0,0 1 0,0 0 1,0 0-1,1-1 0,1 1 0,-2 0 0,0 1 0,-1-1 0,1 0-1,0 0 1,0 1 0,0-1 0,-1 1 0,1-1 0,0 0 0,0 1-1,-1 0 1,1-1 0,0 1 0,-1-1 0,1 1 0,-1 0-1,1-1 1,0 2 0,1 2-7,0 0-1,-1 0 1,1 0-1,-1 0 1,0 0-1,0 0 1,1 8-1,0 39 241,-2 0 1,-7 56-1,6-103-196,-3 26 118,4-28-136,0-1 1,-1 0-1,1 1 0,-1-1 0,1 0 0,-1 1 1,1-1-1,-1 0 0,0 0 0,1 0 0,-1 1 1,0-1-1,0 0 0,0 0 0,0 0 1,-2 1-1,2-2-22,1 0 1,0 1-1,-1-1 0,1 0 1,0 0-1,-1 0 0,1 0 1,-1 0-1,1 0 1,0 0-1,-1 0 0,1 0 1,-1 0-1,1 0 1,0 0-1,-1 0 0,1 0 1,-1-1-1,1 1 0,0 0 1,-1 0-1,1 0 1,0-1-1,-1 1 0,1 0 1,0 0-1,-1-1 1,-8-13-319,-3-19-342,11 29 580,-4-10-300,-12-23 0,-2-6-119,10 29 136,9 14 367,0 0 1,0 0-1,0-1 0,0 1 0,0 0 1,0 0-1,0 0 0,-1 0 0,1 0 0,0 0 1,0 0-1,0 0 0,0 0 0,0 0 1,0 0-1,0 0 0,0 0 0,0 0 0,0 0 1,0 0-1,0-1 0,-1 1 0,1 0 0,0 0 1,0 0-1,0 0 0,0 0 0,0 0 1,0 0-1,0 0 0,0 0 0,0 0 0,-1 0 1,1 0-1,0 0 0,0 1 0,0-1 0,0 0 1,0 0-1,0 0 0,0 0 0,0 0 1,0 0-1,0 0 0,0 0 0,-1 0 0,1 0 1,0 0-1,1 11 61,3 0-2,0 0 0,1 0 1,0 0-1,0-1 0,1 0 0,1 0 1,0-1-1,0 1 0,0-1 0,13 10 0,-19-18-33,0 0 0,0 0 0,0 0 0,1 0 0,-1 0 0,1 0 0,-1 0 0,1 0 0,-1-1 0,1 1 0,-1-1-1,1 1 1,-1-1 0,1 1 0,0-1 0,-1 0 0,4 0 0,-3 0-1,1-1 0,0 1-1,0-1 1,-1 0 0,1 1 0,0-1 0,-1-1 0,1 1 0,3-3-1,4-3 26,-1 0-1,0-1 0,15-17 0,-18 19-14,37-42 30,59-58-118,-100 105 39,0-1 1,0 0-1,0 0 0,0 1 1,0 0-1,0-1 1,1 1-1,4-2 0,-7 3 22,0 0-1,0 0 0,0 0 0,0 0 0,0 0 0,0 0 0,1 0 0,-1 0 0,0 0 0,0 0 1,0 0-1,0 1 0,0-1 0,0 0 0,0 0 0,0 0 0,1 0 0,-1 0 0,0 0 1,0 0-1,0 0 0,0 0 0,0 1 0,0-1 0,0 0 0,0 0 0,0 0 0,0 0 0,0 0 1,0 0-1,0 1 0,0-1 0,0 0 0,0 0 0,0 0 0,0 0 0,0 0 0,0 0 0,0 0 1,0 1-1,0-1 0,0 0 0,0 0 0,0 0 0,0 0 0,0 0 0,0 0 0,0 0 1,-1 1-1,-1 8 130,1-6-31,-5 26 248,1 0-1,0 34 0,5-48-296,0-1-1,1 1 0,0 0 0,1-1 1,1 1-1,6 18 0,-8-30-42,1 0-1,-1 0 1,1 0 0,0 0-1,0 0 1,0 0 0,0-1-1,0 1 1,1-1 0,-1 1-1,1-1 1,-1 0 0,1 0-1,0 0 1,0 0 0,0-1-1,0 1 1,0-1 0,5 2-1,-4-4 1,1 1-1,0-1 0,-1 0 0,1 0 0,-1 0 0,1-1 0,-1 1 0,0-1 1,7-5-1,-2 2 7,-1-1 0,1 0 0,-1-1 1,11-12-1,27-36-139,-27 32 51,-2 1-17,-2-1 0,0 0 0,-1-1 0,-1-1 0,-2 0 0,0 0 0,11-43 0,53-233-307,-49 175 267,11-166 0,-34 262 16,-3 29 109,0 1 0,0-1 0,0 1 0,0-1 0,0 1-1,0-1 1,0 1 0,0-1 0,0 1 0,0-1 0,0 1 0,-1-1-1,1 1 1,0-1 0,0 1 0,0-1 0,-1 1 0,1-1-1,0 1 1,0-1 0,-1 1 0,1-1 0,0 1 0,-1 0-1,1-1 1,-1 0 0,0 2-3,0-1 0,0 0 0,1 1 0,-1-1 0,0 1 0,1-1 0,-1 1 1,0-1-1,1 1 0,-1-1 0,1 1 0,-1-1 0,1 1 0,-1 0 0,1-1 0,-1 1 0,1 0 0,0 0 0,-1-1 0,1 1 0,0 1 0,-10 26-60,9-23 60,-19 66 66,-15 116 0,11 77 567,22-89-225,4-147-355,0-1-1,2 0 1,2 0-1,10 33 1,-16-58-30,1-1 0,-1 1 0,1-1 0,-1 1 0,1-1 1,-1 1-1,1-1 0,0 0 0,0 1 0,0-1 0,0 0 0,0 0 1,0 0-1,0 0 0,0 1 0,1-2 0,-1 1 0,0 0 1,1 0-1,1 1 0,-2-2-25,0 0 0,1 0 0,-1 0 0,0 0 0,0 0 0,1 0 0,-1-1 0,0 1 0,1 0 0,-1-1 0,0 1 0,0-1 0,0 1 0,1-1 1,-1 1-1,0-1 0,0 0 0,0 0 0,1 0 0,5-6-147,-1 1 1,0-1 0,0 0-1,-1 0 1,8-14-1,66-104-762,-55 93 1050,-24 32-134,0 0 0,0 0 0,0 0-1,0 0 1,0 0 0,0 1 0,0-1-1,0 0 1,0 0 0,0 0 0,0 0-1,0 0 1,0 0 0,0 0 0,0 0-1,1 0 1,-1 1 0,0-1 0,0 0-1,0 0 1,0 0 0,0 0 0,0 0-1,0 0 1,0 0 0,1 0 0,-1 0-1,0 0 1,0 0 0,0 0 0,0 0-1,0 0 1,0 0 0,1 0-1,-1 0 1,0 0 0,0 0 0,0 0-1,0 0 1,0 0 0,0 0 0,0 0-1,1 0 1,-1 0 0,0 0 0,0 0-1,0 0 1,0-1 0,0 1 0,0 0-1,0 0 1,0 0 0,0 0 0,1 0-1,-1 0 1,0 0 0,0 0 0,0 0-1,0-1 1,0 1 0,0 0 0,-2 13 134,2-9-93,-6 41 215,0-8 287,-1 48 0,7-83-519,0 1 0,1 0 1,-1 0-1,1 0 0,-1 0 0,1 0 0,0-1 0,0 1 1,0 0-1,0-1 0,0 1 0,4 4 0,-5-6-17,1 0 0,0 0 0,0-1 0,0 1-1,0 0 1,0-1 0,0 1 0,0 0 0,0-1 0,0 1 0,0-1 0,0 0-1,1 1 1,-1-1 0,0 0 0,0 0 0,0 0 0,0 1 0,1-1 0,-1 0-1,0-1 1,0 1 0,0 0 0,1 0 0,-1 0 0,0-1 0,0 1 0,0-1-1,0 1 1,0-1 0,0 1 0,0-1 0,0 0 0,2-1 0,26-18-269,-1-2 0,40-40 1,-38 33-147,45-32 0,-67 54 340,-5 4 48,1 0 0,0 1 0,0-1 0,5-2 1,-8 5 23,-1-1 1,1 1 0,-1 0 0,1 0 0,-1-1 0,1 1 0,-1 0 0,1 0 0,-1 0-1,1 0 1,-1 0 0,1 0 0,-1 0 0,1 0 0,-1 0 0,1 0 0,0 0 0,-1 0-1,1 1 1,-1-1 0,1 0 0,-1 0 0,1 0 0,-1 1 0,1-1 0,-1 0-1,0 1 1,1-1 0,-1 0 0,1 1 0,-1-1 0,0 1 0,1-1 0,-1 0 0,0 1-1,1-1 1,-1 1 0,0-1 0,0 1 0,0-1 0,1 2 0,1 5 99,-1 1-1,0-1 1,0 0 0,-1 1-1,0-1 1,0 1 0,-1-1 0,-2 11-1,0 9 232,2-11-207,0-11-104,0 0 0,1 0 0,-1 0 0,1 1 0,0-1 0,1 0 1,0 0-1,-1 0 0,3 7 0,-2-11-21,-1 0 1,1-1 0,-1 1 0,1-1-1,-1 1 1,1 0 0,-1-1 0,1 1-1,0-1 1,-1 0 0,1 1 0,0-1-1,-1 1 1,1-1 0,0 0-1,0 0 1,-1 1 0,1-1 0,0 0-1,0 0 1,0 0 0,-1 0 0,1 0-1,0 0 1,0 0 0,0 0 0,-1 0-1,1 0 1,0 0 0,0-1 0,-1 1-1,1 0 1,0 0 0,0-1-1,-1 1 1,2-1 0,3-1-89,0-1-1,-1 1 1,1-1-1,4-4 1,9-8-454,-1-2 0,-1 0 0,27-37 0,-4 5 471,-39 49 72,0 0-1,0 0 1,0 0 0,0 0 0,0 0-1,0 0 1,0 0 0,0 0 0,1-1-1,-1 1 1,0 0 0,0 0 0,0 0-1,0 0 1,0 0 0,0 0 0,0 0-1,1 0 1,-1 0 0,0 0 0,0 0-1,0 0 1,0 0 0,0 0 0,0 0-1,1 0 1,-1 0 0,0 0 0,0 0-1,0 0 1,0 0 0,0 0 0,0 0-1,1 0 1,-1 0 0,0 1 0,0-1 0,0 0-1,0 0 1,0 0 0,0 0-1,5 8 87,3 15 83,-6-15-58,3 4-35,-3-4 28,1 1 0,0-1 0,9 16 0,-11-23-91,0 1 0,0-1 0,0 0 0,0 1 0,0-1 0,0 0 0,0 0 0,0 0 0,0 0 0,1 0 0,-1 0 0,0 0 0,1 0 0,-1-1 0,0 1 0,1 0 0,-1-1 0,1 1 0,-1-1 0,1 1 0,0-1 0,-1 0 0,1 0 0,-1 0 0,1 0 0,-1 0 0,1 0 0,3-1 0,1-1-23,-1 0-1,1 0 0,0-1 1,-1 0-1,0 0 1,1-1-1,-1 0 1,0 1-1,-1-1 0,6-6 1,5-7-333,18-25 1,-32 40 328,3-4-12,10-12 17,-1 0 0,0-1 0,-2-1 0,13-29-1,-21 36 451,-10 19 34,-10 21 158,11-14-484,1 0 1,1 0 0,0 0-1,1 0 1,0 1 0,1-1-1,0 1 1,1 21 0,2-26-191,-1-1 1,2 0-1,-1 1 0,1-1 1,0 0-1,1 0 1,-1 0-1,2-1 1,-1 1-1,1-1 1,0 1-1,1-1 1,0 0-1,0-1 1,8 9-1,-10-12-673,0 0 0,0-1 1,1 1-1,-1-1 0,1 1 0,-1-1 0,6 2 0,-8-4 318,1 1 0,-1-1 0,0 1 0,1-1-1,-1 0 1,1 1 0,-1-1 0,1 0 0,-1 0-1,1 0 1,-1 0 0,1 0 0,-1-1 0,0 1-1,1 0 1,-1-1 0,1 1 0,-1-1 0,0 1-1,1-1 1,-1 0 0,2 0 0,6-13-5084,-8 11 4623,10-15-3348</inkml:trace>
</inkml:ink>
</file>

<file path=ppt/ink/ink3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47:37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1103 60 10624,'-48'-4'4832,"25"13"-4192,14-9 1823,9 3-1471,-5-6-704,5-2-3136,9 1 1569,1-5-4129,-1 9 3040</inkml:trace>
  <inkml:trace contextRef="#ctx0" brushRef="#br0" timeOffset="1">0 93 13536,'0'-7'6143,"100"-11"-5343,-34 6 1696,1 3-1536,36-8 448,5 5-832,25-1-416,-9 8-128,-12 5-1152,-12 9 576,-23 0-4672,-21 8 2880,-14-5-4511,-13 6 3903</inkml:trace>
</inkml:ink>
</file>

<file path=ppt/ink/ink3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47:37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34 13536,'-14'-7'6143,"23"1"-5343,2 3-288,3-2-448,13-2-2144,12 1 1152</inkml:trace>
</inkml:ink>
</file>

<file path=ppt/ink/ink3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47:38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15 837 5216,'-15'3'1696,"15"-3"-1493,1 1 1,-1-1 0,0 1-1,0-1 1,1 1-1,-1-1 1,0 1 0,1-1-1,-1 1 1,0-1 0,1 0-1,-1 1 1,1-1-1,-1 0 1,1 1 0,-1-1-1,0 0 1,1 1-1,0-1 1,-1 0 0,1 0-1,-1 0 1,1 1 0,-1-1-1,1 0 1,-1 0-1,2 0 1,6-1 288,0 0 1,0 0-1,0-1 1,0 0-1,0 0 1,0-1-1,-1 0 1,1 0-1,-1-1 1,0 0-1,0 0 1,0-1-1,7-6 1,9-9 151,0-1 0,20-26 0,-38 42-575,23-26 132,-1-1 0,-2-1 1,36-61-1,127-289 1282,-159 307-875,-28 74-563,0-1 0,0 1 0,0-1 0,0 0 0,-1 0 1,1 1-1,-1-1 0,1 0 0,-1 0 0,0 0 0,0 1 0,-1-1 1,1 0-1,-1-3 0,1 5-34,0 0 1,-1 0-1,1 1 1,0-1-1,0 0 1,-1 0-1,1 1 1,-1-1-1,1 0 1,0 0-1,-1 1 1,0-1-1,1 1 1,-1-1-1,1 0 1,-1 1-1,0-1 1,1 1-1,-1-1 1,0 1-1,1 0 1,-1-1-1,0 1 1,0 0-1,1-1 1,-1 1-1,-1 0 1,0 0-6,1 0 0,-1 0 1,0 1-1,1-1 0,-1 1 0,0-1 1,1 1-1,-1-1 0,1 1 1,-1 0-1,1 0 0,0 0 0,-1 0 1,-1 2-1,-4 3 29,0 1 1,0 0-1,1 1 1,0-1-1,1 1 1,-7 12-1,-24 55 96,20-34 19,1 1 0,3 0 1,1 1-1,-10 86 1,19-117-115,1 0 0,1 0 0,0 0 0,1 0 0,0 0 0,1 0 0,3 13 0,-3-20-26,-1 0 0,1 0 0,0 0-1,0-1 1,1 1 0,-1-1 0,1 0 0,0 0 0,0 0-1,1 0 1,-1 0 0,1 0 0,0-1 0,0 0 0,0 0-1,0 0 1,0 0 0,1-1 0,6 3 0,-1-1-13,0-1 1,0 0-1,1-1 1,-1 0-1,1-1 0,-1 0 1,1 0-1,-1-1 1,1-1-1,0 0 1,16-4-1,-13 2-76,0-1-1,0-1 1,0-1-1,0 0 1,-1 0-1,0-2 1,22-15-1,11-13-37,-45 36-133,-2 4 191,-25 57-96,23-55 206,0 1 0,1-1 0,0 1 0,0-1 0,1 1 0,0 0 0,0-1 0,0 1 0,1 13 0,0-17-7,1-1-1,-1 1 0,0 0 1,1-1-1,-1 1 0,1 0 1,0-1-1,0 1 0,0-1 1,0 1-1,0-1 0,1 1 0,-1-1 1,1 0-1,0 0 0,-1 0 1,1 0-1,0 0 0,0 0 1,0 0-1,1 0 0,-1-1 1,0 1-1,1-1 0,-1 0 1,5 2-1,-6-3-35,-1 0 1,1 1 0,0-1-1,-1 0 1,1 0 0,0 0-1,-1 0 1,1 0-1,0 0 1,-1 0 0,1 0-1,0 0 1,-1 0 0,1-1-1,-1 1 1,1 0-1,0 0 1,-1 0 0,1-1-1,-1 1 1,1 0 0,0-1-1,-1 1 1,1-1-1,0 0 1,0 0-8,0 0 0,0-1 0,-1 1 0,1 0 1,0-1-1,-1 1 0,1-1 0,-1 1 0,1-1 0,0-2 0,-1-2-70,1 0 1,-1-1-1,0 1 0,0 0 1,-2-7-1,-1 1-4,0 0 1,-1 1 0,0-1-1,-1 1 1,0 0 0,-1 0-1,-10-15 1,6 9 182,13 15 294,7 5-178,11 4-57,-1 1-160,0-1 0,1 0 0,22 3-1,12 0-1877,-2-3-4783,-50-6 6104,12 0-4721,-1-1 1760</inkml:trace>
</inkml:ink>
</file>

<file path=ppt/ink/ink3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47:39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81 11392,'-34'-18'5151,"48"24"-4479,0-6 1408,6 0-1280,41-6 864,14 3-960,39-6-160,-1 6-352,6-11-768,-16 1 320,2 1-4416,-16 3 2561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05:36.16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15 3 5824,'-14'-3'15759,"54"9"-14692,77 1-1,47-11-73,-116 2-833,53-1 13,116 11 0,-187-6-165,-21-2-55,0 1-1,0-1 0,0 2 1,0-1-1,0 1 1,17 6-1,-26-8-35,0 1 1,0-1-1,1 0 1,-1 0-1,0 0 0,0 0 1,0 0-1,1 0 1,-1 0-1,0 0 0,0 0 1,0 1-1,0-1 0,1 0 1,-1 0-1,0 0 1,0 0-1,0 0 0,0 1 1,0-1-1,0 0 1,0 0-1,1 0 0,-1 1 1,0-1-1,0 0 1,0 0-1,0 0 0,0 1 1,0-1-1,0 0 1,0 0-1,0 0 0,0 1 1,0-1-1,0 0 1,0 0-1,0 0 0,0 1 1,0-1-1,0 0 1,0 0-1,-1 0 0,1 1 1,0-1-1,0 0 1,0 0-1,-1 2-939,0 2-994</inkml:trace>
</inkml:ink>
</file>

<file path=ppt/ink/ink3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47:40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73 7872,'0'-9'6608,"0"38"-3107,0 83 3977,5 142-4986,-1 15-993,-5-189-1484,0-45-24,1 1 1,6 47-1,-4-73-238,-4-12-223,-2-19-386,-14-109 231,1 4 263,12 50 514,3 0 0,3 0 0,18-119 0,-16 178-48,1-1 0,0 2-1,1-1 1,1 0 0,0 1-1,1 0 1,10-15 0,-11 22-4,0 0 0,0 1-1,1 0 1,0 0 0,1 1 0,0-1 0,0 2 0,1-1 0,-1 1-1,1 0 1,1 1 0,12-6 0,-10 6-57,0 1-1,0 0 1,1 1 0,-1 1-1,1 0 1,-1 0-1,1 1 1,0 1-1,0 0 1,-1 1 0,19 3-1,-24-3-20,0 1-1,0-1 0,0 2 1,-1-1-1,1 1 0,-1 0 1,0 0-1,0 1 1,0 0-1,0 0 0,-1 0 1,1 1-1,-1 0 0,0 0 1,0 0-1,-1 0 1,0 1-1,0 0 0,0 0 1,0 0-1,-1 0 0,3 8 1,-2-2-8,-1-1 0,0 1 0,-1 0 0,0-1 0,-1 1 0,0 0 0,-1 0-1,0 0 1,-2 16 0,-1-12 21,-1 0-1,0-1 1,-1 1-1,0-1 1,-1 0-1,-12 20 1,6-15-22,-1 0 0,-1 0 0,-1-2 0,0 0 0,-2 0 0,0-2 0,-1 0 1,0-1-1,-32 20 0,36-27 3,1-1 0,-1 0 0,0 0 0,-1-2 0,1 0 0,-1 0 0,0-2 0,-22 3 0,19-2-95,17-4 82,1 0 0,0 1 1,0-1-1,0 0 1,0 0-1,-1 0 0,1 0 1,0 0-1,0 0 1,0 0-1,0 0 0,0 0 1,0 0-1,-1 1 1,1-1-1,0 0 0,0 0 1,0 0-1,0 0 1,0 0-1,0 1 0,0-1 1,0 0-1,0 0 1,0 0-1,0 0 0,0 1 1,0-1-1,0 0 1,0 0-1,0 0 0,0 0 1,0 0-1,0 1 1,0-1-1,0 0 0,0 0 1,0 0-1,0 0 1,0 1-1,0-1 0,0 0 1,0 0-1,0 0 1,0 0-1,4 3 94,-1-1 1,0 1-1,0-1 0,1 0 1,6 3-1,-5-2-22,186 108 558,-152-84-634,-1 2-1,55 55 1,-66-56-799,38 53 0,-47-59-160</inkml:trace>
</inkml:ink>
</file>

<file path=ppt/ink/ink3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48:14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396 7 2560,'-3'-1'221,"3"1"-201,0 0 1,0 0-1,-1 0 1,1 0-1,0 0 1,0 0 0,0 0-1,0 0 1,0 0-1,-1 0 1,1 0-1,0 0 1,0 0 0,0 0-1,0 0 1,0 0-1,-1 0 1,1 0-1,0 0 1,0 0-1,0-1 1,0 1 0,0 0-1,0 0 1,-1 0-1,1 0 1,0 0-1,0 0 1,0 0 0,0-1-1,0 1 1,0 0-1,0 0 1,0 0-1,0 0 1,0 0-1,0-1 1,0 1 0,0 0-1,0 0 1,0 0-1,0 0 1,0 0-1,0-1 1,0 1 0,0 0-1,0 0 1,0 0-1,0 0 1,0 0-1,0-1 1,0 1-1,0 0 1,0 0 0,0 0-1,0 0 1,0 0-1,0 0 1,3-1 2627,-2 1-2598,2 7 1423,-3-3-1021,1 0 0,-1-1 0,1 1 1,-1 0-1,0-1 0,0 1 0,-1 0 0,0 5 0,-8 40 1456,-19 120 1037,-3 24-1565,22-153-1104,-1-2 0,-30 69 0,36-97-130,-1 0-1,0-1 1,-1 0-1,0 0 1,0 0-1,-1 0 1,0-1-1,-16 13 1,20-18-102,0-1 1,0 0-1,0 0 1,-1 0-1,1 0 0,-1-1 1,1 1-1,-1-1 1,0 0-1,1 0 0,-1 0 1,0-1-1,0 1 1,1-1-1,-1 0 0,0 0 1,0 0-1,0-1 1,1 0-1,-1 1 0,0-1 1,0 0-1,1 0 1,-1-1-1,1 1 0,-1-1 1,1 0-1,-4-3 1,0 0-72,0 0 1,1 0-1,0-1 1,0 0 0,0-1-1,1 1 1,0-1-1,0 0 1,1-1 0,0 1-1,0-1 1,-4-12-1,3 7-20,1-1 0,1 1 0,0 0 0,1-1 0,0 0 0,1 1 0,1-17 0,0 22-23,1 0 0,0 1 0,0-1 0,1 1 0,2-9 0,-3 13 45,1 0-1,-1 0 0,1 0 1,0 0-1,0 0 0,0 1 1,0-1-1,0 1 0,0-1 1,1 1-1,0 0 0,-1-1 1,5-1-1,-5 3 42,0 0 0,1 0 0,-1 0 0,1 0 0,0 1 0,-1-1 0,1 1 0,0-1 0,-1 1 0,1 0 0,0 0 0,-1 0 0,1 1 0,0-1 0,-1 1 0,1-1 0,-1 1 0,1 0 0,-1 0 0,4 1 0,2 2 74,0 0 1,0 1 0,-1 0 0,13 10-1,7 10 245,-1 2-1,-1 1 1,26 40-1,27 30 371,-54-71-462,-16-16-154,1-1-1,-1-1 0,2 0 1,-1 0-1,14 9 0,-23-18-92,0 0 0,0 0 0,1 1 0,-1-1 0,0 0 0,1 0 0,-1 0 0,0 1 0,1-1 0,-1 0 0,0 0 0,1 0 0,-1 0 0,0 0 0,1 0 0,-1 0 0,1 0 0,-1 0 0,0 0 0,1 0 0,-1 0 0,0 0 0,1 0 0,-1 0 0,0 0 0,1 0 0,-1 0 0,0 0 0,1 0 0,-1-1 0,0 1 0,1 0 0,-1 0 0,0 0 0,1-1 0,-1 1 0,0 0 0,0 0 0,1-1 0,-1 1 0,0 0 0,0-1 0,0 1 0,1 0 0,-1-1 0,0 1 0,0 0 0,0-1 0,0 1 0,0 0 0,0-1 0,0 1 0,0-1 0,1-2-276,-1 0 1,0 1-1,0-1 0,0 0 1,0 1-1,-1-1 1,0-4-1,-6-18-3560,2 3 1110</inkml:trace>
</inkml:ink>
</file>

<file path=ppt/ink/ink3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48:15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78 111 2240,'-46'-17'2661,"44"16"-2273,1 0-1,-1-1 0,0 1 1,0 0-1,1 0 0,-1-1 1,1 1-1,-1-1 0,1 1 1,0-1-1,-1 0 1,1 0-1,0 1 0,0-1 1,0 0-1,1 0 0,-1 0 1,0 0-1,1 0 0,-1-3 1,-3-6 2101,3-2 584,1 13-3029,-1 0 1,1 0 0,1-1-1,-1 1 1,0 0-1,0 0 1,0 0 0,0-1-1,0 1 1,0 0-1,0 0 1,0 0 0,0 0-1,0-1 1,0 1-1,0 0 1,0 0 0,1 0-1,-1 0 1,0 0-1,0-1 1,0 1 0,0 0-1,0 0 1,1 0-1,-1 0 1,0 0-1,0 0 1,0 0 0,0 0-1,1 0 1,-1-1-1,0 1 1,0 0 0,0 0-1,1 0 1,-1 0-1,0 0 1,0 0 0,0 0-1,1 0 1,-1 0-1,0 0 1,0 1 0,0-1-1,0 0 1,1 0-1,-1 0 1,0 0 0,0 0-1,0 0 1,3 1 45,-1 0-1,0-1 1,0 0 0,1 1 0,-1-1 0,0 0-1,1 0 1,-1 0 0,0 0 0,3-1 0,5 0 138,15 1 17,-6 1-212,1-1 0,0-1 0,0-1 0,-1 0-1,24-7 1,4-2-901,-13 6-5522,-16 4 3617</inkml:trace>
</inkml:ink>
</file>

<file path=ppt/ink/ink3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48:17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473 698 4064,'-1'-1'309,"0"0"1,0-1-1,1 1 0,-1 0 0,1-1 1,-1 1-1,1-1 0,0 1 1,0-1-1,-1 1 0,1-1 1,0-1-1,0 2-112,0 1 0,0-1 1,-1 1-1,1-1 0,0 1 0,-1-1 1,1 0-1,0 1 0,-1 0 0,1-1 0,-1 1 1,1-1-1,-1 1 0,1-1 0,-1 1 0,1 0 1,-1 0-1,1-1 0,-1 1 0,1 0 0,-2-1 1,-11-3 994,7 4-912,0-1 1,0 1 0,0 1 0,0-1 0,0 1 0,0 0 0,0 0-1,-12 5 1,0 1 245,-24 12-1,22-7-247,1 0 1,0 1-1,-34 30 0,-39 53 294,27-16-412,58-69-169,-1 1 0,2 0 0,0 0 1,0 0-1,-6 20 0,11-28 19,0-1-1,1 0 1,-1 0 0,0 1 0,1-1-1,0 0 1,-1 1 0,1-1-1,1 0 1,-1 1 0,0-1-1,1 0 1,0 0 0,0 1 0,0-1-1,0 0 1,0 0 0,0 0-1,1 0 1,0 0 0,0 0-1,-1-1 1,1 1 0,1 0 0,-1-1-1,0 0 1,1 1 0,-1-1-1,1 0 1,0 0 0,0 0-1,4 1 1,0 0 26,0 0-1,1 0 1,-1-1 0,1-1 0,-1 1-1,1-1 1,0 0 0,12-1-1,-6 0 58,1-2 0,0 0 0,23-5 0,-28 4-42,1-1-1,-1 0 0,0 0 1,0-1-1,0 0 0,-1 0 0,1-1 1,-1-1-1,-1 0 0,1 0 1,-1 0-1,-1-1 0,9-10 0,-3 0-38,-1-1-1,-1 0 1,9-21-1,23-68 151,-26 58-206,-3-2-1,12-82 1,-6-121-249,-41-57 111,15 281-20,5 30 167,1 0 0,0 0 0,-1 0 0,1 0-1,0 0 1,-1 0 0,1 0 0,-1 0 0,1 1 0,-1-1-1,0 0 1,1 0 0,-1 0 0,0 1 0,1-1-1,-1 0 1,0 1 0,0-1 0,0 1 0,0-1 0,0 1-1,0-1 1,0 1 0,0 0 0,0-1 0,-1 1-1,2 0 16,-1 0 1,0 0-1,1 0 0,-1 0 0,1 0 0,-1 1 0,0-1 0,1 0 0,-1 0 0,1 1 0,-1-1 0,1 0 0,-1 1 0,1-1 0,-1 0 0,1 1 0,0-1 0,-1 1 1,1-1-1,-1 1 0,1-1 0,-1 1 0,-4 10-46,0 1-1,0-1 1,1 1 0,0 0 0,1 0 0,-2 17-1,1-9 77,-55 313 1145,53-271-1014,2 0-1,3 0 1,10 90 0,-4-115 21,10 42 0,-11-66-82,0 0-1,0-1 0,1 0 1,1 1-1,0-2 0,14 22 1,-17-29-46,0 0 0,0-1 0,1 1 1,-1-1-1,1 0 0,0 1 0,0-2 1,0 1-1,0 0 0,0-1 0,1 0 1,-1 0-1,1 0 0,0-1 0,8 3 0,-8-4-14,-1 1 0,0-1 0,0-1-1,0 1 1,1 0 0,-1-1 0,0 0-1,0 0 1,0 0 0,0 0-1,0-1 1,0 0 0,-1 0 0,1 0-1,0 0 1,-1 0 0,0-1 0,5-3-1,-1-3 50,0 1-1,0-1 0,-1 0 0,-1 0 1,1-1-1,-1 1 0,-1-1 0,0 0 1,3-15-1,-4 12-33,-1-1 0,0 1 0,-1-1 0,-1 0 0,0 1 0,-1-1 0,0 0 0,-6-22 0,7 33-60,-1-1 1,0 1 0,0-1 0,0 1 0,0 0 0,0-1-1,-1 1 1,1 0 0,-1 0 0,0 0 0,0 0 0,0 0-1,-1 1 1,-4-6 0,6 8 5,0 0-1,1 0 1,-1 0 0,0-1-1,1 1 1,-1 0 0,0 0-1,1 0 1,-1 0 0,0 0-1,1 0 1,-1 0 0,0 0-1,1 0 1,-1 1 0,0-1-1,1 0 1,-1 0 0,0 1-1,1-1 1,-1 0 0,0 1-1,1-1 1,-1 0 0,1 1-1,-1-1 1,1 1 0,-1-1-1,1 1 1,-1-1 0,0 2-1,-11 17-294,8-12 264,1 1 1,1 0-1,-1 0 1,1 0-1,-2 16 1,2 42-12,2-52 73,1 0-1,0 1 1,1-1 0,1 0-1,0 0 1,1 0-1,1-1 1,7 16 0,-10-24 33,1 0 0,0 0 0,0 0 0,1-1 0,-1 1 1,1-1-1,0 0 0,0 0 0,0-1 0,7 6 1,-7-7 0,0 0 0,0-1 1,-1 1-1,1-1 1,0 0-1,0 0 0,0 0 1,1 0-1,-1 0 1,0-1-1,0 0 1,0 0-1,0 0 0,1-1 1,5-1-1,7-1 10,-2-1-1,1-1 1,0-1 0,-1 0-1,0-1 1,-1-1-1,1 0 1,-2-1-1,1 0 1,-1-1-1,18-17 1,35-41-123,28-25-293,-83 82 445,-1 2-119,1-1 0,0 2 1,0-1-1,0 2 1,15-8-1,-18 12-15,5-4 28,-13 6 42,1 1 1,-1 0-1,0 0 1,0-1-1,0 1 0,0 0 1,0-1-1,0 1 1,0 0-1,0-1 1,0 1-1,0 0 1,0-1-1,0 1 1,0 0-1,0 0 1,0-1-1,0 1 1,0 0-1,-1-1 1,1 1-1,0 0 1,0 0-1,0-1 1,0 1-1,-1 0 0,1 0 1,0-1-1,0 1 1,0 0-1,-1 0 1,1 0-1,0-1 1,-1 1-1,1 0 1,0 0-1,0 0 1,-1 0-1,1 0 1,0-1-1,-1 1 1,1 0-1,0 0 1,-3-1-48,1 0 1,0 0 0,0 0 0,0 1-1,0-1 1,-1 0 0,1 1 0,0 0-1,-1-1 1,1 1 0,0 0 0,-1 0-1,-2 1 1,-1-1 23,0 2 0,1-1 0,-1 1 0,1-1 0,-7 4 0,0 1-15,1 1 1,0-1-1,0 2 1,-12 10 0,7-3 15,1 0 0,0 1 0,2 1 1,0 0-1,0 1 0,-16 33 0,26-45-11,0 0-1,1 0 0,0 0 0,0 1 0,0-1 1,1 0-1,0 1 0,0-1 0,1 1 1,0 11-1,0-14 11,1 0 0,0 0 0,0 0 0,0 0 0,0 0 1,1 0-1,0 0 0,-1-1 0,1 1 0,1 0 0,-1-1 0,0 0 1,1 1-1,0-1 0,0 0 0,0 0 0,0-1 0,4 4 0,6 1 43,0 0 0,0-1 1,1 0-1,0-1 0,0-1 0,0 0 0,1-1 0,-1 0 0,16 0 0,-20-2-17,1-1 0,-1 0 0,1-1 1,-1 0-1,0 0 0,0-1 0,1 0 0,-1-1 0,0 0 0,-1-1 0,1 0 1,-1 0-1,1-1 0,-1 0 0,0-1 0,-1 0 0,0 0 0,12-12 1,38-44 131,92-130 1,-122 154-60,-17 15 76,-11 14-77,0 9-104,0 0 0,-1 0 1,1 0-1,0 0 0,-1 0 0,1 0 0,0 0 1,-1 0-1,1 0 0,0 1 0,-1-1 0,1 0 1,0 0-1,0 0 0,-1 0 0,1 0 0,0 0 1,0 1-1,-1-1 0,1 0 0,0 0 1,0 0-1,-1 1 0,1-1 0,0 0 0,0 0 1,0 1-1,-1-1 0,-8 10-45,0 1 0,0 0 1,1 0-1,0 1 0,1 0 0,1 0 0,-8 20 0,-3 3 76,-26 59 112,36-77-100,0 1 1,2 0 0,-5 26-1,9-38-41,1-1 0,-1 1 0,1 0 0,0-1 0,1 1 0,-1 0-1,4 10 1,-4-14 24,1-1 0,-1 1 0,1-1 0,-1 1 0,1-1 0,0 0 0,0 1 0,-1-1 0,1 0 0,0 0 0,0 1 0,1-1 0,-1 0 0,0 0 0,0 0 0,0 0 0,1-1 0,-1 1 0,0 0 0,1 0 0,-1-1 0,1 1 0,-1-1 0,1 1-1,-1-1 1,1 0 0,-1 1 0,1-1 0,0 0 0,-1 0 0,1 0 0,2-1 0,3 0 25,-1 0 0,1-1 0,-1 0 0,0 0 0,0-1 0,0 0 0,0 0 0,0 0-1,-1 0 1,1-1 0,-1 0 0,0 0 0,0-1 0,0 0 0,-1 1 0,7-11 0,0 0-12,-1-1 0,0-1 0,-2 0 0,11-28 1,-3 2-120,-2-1 1,11-60 0,-24 65-318,-6 57 122,-4 40 249,4-33 3,-2 45 0,7-57 47,0 0 0,1 0 0,0 0 0,1-1 0,1 1 0,0 0 0,1-1 0,0 0 0,1 0 0,9 18 0,-13-29-6,1 1-1,-1 0 0,1-1 1,0 1-1,0 0 0,0-1 1,0 0-1,0 0 0,0 1 1,0-1-1,0 0 0,0-1 1,1 1-1,-1 0 0,0-1 1,1 1-1,-1-1 0,0 0 1,1 1-1,-1-1 0,1 0 1,-1-1-1,0 1 0,1 0 1,3-2-1,0 1 13,1-1 0,-1 0 1,-1 0-1,1 0 0,0-1 0,0 0 0,-1 0 1,10-7-1,-6 2-14,-1 0-1,-1-1 1,1 1 0,-1-1 0,9-16 0,-6 6 3,16-39 0,13-18-96,-35 86-86,-1 10 59,3 120 16,-6-116 160,1 0 0,7 43 0,-8-67-46,1 1 0,-1-1 0,0 1 0,0-1 0,0 1 0,0-1 0,0 1 0,0-1 0,1 1 0,-1 0 0,0-1 0,0 0 0,1 1 0,-1-1 0,0 1 0,1-1 0,-1 1 0,1-1 0,-1 0 0,0 1 0,1-1 0,-1 0 0,1 1 0,-1-1 0,1 0 0,0 1 0,0-1 9,-1 0 0,1 0-1,0-1 1,0 1 0,-1 0-1,1 0 1,0 0 0,-1-1-1,1 1 1,0 0 0,-1-1-1,1 1 1,0-1 0,-1 1-1,1 0 1,-1-1-1,1 0 1,2-2 33,0-1 0,0 1 0,0-1 1,0 0-1,-1 0 0,2-4 0,23-58-83,9-23-263,-35 88 265,0 0 1,-1-1-1,1 1 1,0 0-1,0 0 1,0 0 0,0-1-1,0 1 1,0 0-1,0 0 1,0 0 0,0 1-1,0-1 1,2-1-1,-2 2 8,0 0-1,0 0 1,0 0 0,-1-1-1,1 1 1,0 0-1,0 1 1,0-1-1,0 0 1,-1 0 0,1 0-1,0 0 1,0 1-1,-1-1 1,1 0-1,0 1 1,0-1-1,-1 0 1,1 1 0,0-1-1,-1 1 1,1-1-1,-1 1 1,1 0-1,-1-1 1,1 1 0,-1 0-1,1-1 1,0 2-1,5 8-3,-1-1 0,0 1 0,-1 0 0,0 0 0,0 0 0,-1 0 0,3 20 0,-1 1 85,1 45 0,-7-14 26,-2 1-1,-3-1 0,-20 90 1,22-131 76,-2 0 1,-11 27-1,15-40-107,-2-2-1,1 1 1,-1 0-1,0-1 1,0 1 0,-1-1-1,0 0 1,0-1-1,0 1 1,-7 4 0,10-9-50,0 1 1,0-1 0,-1 0-1,1 0 1,-1 0 0,1 0 0,0 0-1,-1-1 1,1 1 0,-1-1 0,0 0-1,1 1 1,-1-1 0,1 0 0,-1-1-1,1 1 1,-1 0 0,1-1-1,-1 1 1,1-1 0,-1 0 0,1 0-1,-1 0 1,1 0 0,-3-2 0,-2-1 1,-1-1 0,1 0 0,1-1 1,-1 0-1,1 0 0,-10-11 1,6 4-15,1-1 0,0 0 0,1-1 0,0 0 1,-5-18-1,8 22-38,1-1 0,1 0 0,0-1 0,0 1 0,1 0 0,1-1 0,0-19 1,1 26 34,1 1 0,0 0 1,1-1-1,-1 1 0,1 0 1,0 0-1,0 0 0,1 0 1,-1 0-1,1 1 0,0-1 1,1 1-1,-1 0 1,1 0-1,-1 0 0,1 0 1,0 1-1,1-1 0,-1 1 1,1 0-1,-1 0 0,7-2 1,10-5 3,1 2 1,-1 0-1,44-8 0,-59 15-21,34-8-332,78-7 0,-98 15-1976,28 3 1,-41-1 1319,0 0 1,0 0-1,12 5 0,-14-4-361,0 0 0,0 0 0,0 1 0,-1 0 1,7 5-1,14 16-4152</inkml:trace>
</inkml:ink>
</file>

<file path=ppt/ink/ink3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48:19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347 398 4160,'2'-4'4496,"-6"8"-966,-8 3-1660,-22 9-1,-8 5-877,25-10-804,1 1 1,0 0-1,1 1 1,0 1-1,2 0 1,-1 1-1,2 1 0,0 0 1,-11 19-1,3 0-35,3-1 0,1 2 0,-19 64 0,30-85-140,-4 27 1,8-37 14,1 0-1,0 1 1,-1-1 0,2 0 0,-1 0 0,1 0-1,0 1 1,2 9 0,-2-14-10,0 0 0,-1 1 0,1-1 0,0 1 0,0-1 0,0 0 0,0 1 0,0-1 1,0 0-1,0 0 0,0 0 0,0 0 0,1 0 0,-1 0 0,0 0 0,1-1 0,-1 1 0,1 0 0,-1-1 0,1 1 0,-1-1 0,1 1 0,-1-1 0,1 0 0,-1 0 0,3 0 0,2 1 68,0-2 0,0 1 0,0-1 0,0 0 0,9-2 0,-6 0-9,0 0 0,0-1 0,0 0 1,-1-1-1,1 1 0,-1-1 0,0-1 1,12-10-1,-5 1 29,-1 0 0,24-32 0,-7 0 41,-2-2-1,-2-1 1,28-75 0,-47 106-104,-1 0 1,-1-1-1,0 0 0,-2 0 1,0 0-1,1-35 1,-4 30-19,-1 0 1,-2-1-1,-1 1 1,0 0 0,-2 0-1,-1 0 1,-1 1-1,-1 0 1,-15-30 0,22 51-44,-1 0 0,1 0 0,-1 0 0,0 1 0,0-1 0,0 1 0,0-1 0,-1 1 0,1 0 0,-1 0 0,-4-4 0,5 6 0,1 0-1,0-1 1,0 1 0,-1-1 0,1 1 0,0 0 0,-1 0-1,1 0 1,-1 0 0,1 0 0,0 0 0,-1 0-1,1 1 1,0-1 0,-1 0 0,1 1 0,0-1-1,-1 1 1,1-1 0,0 1 0,0 0 0,0-1 0,0 1-1,-1 0 1,1 0 0,0 0 0,0 0 0,1 0-1,-1 0 1,0 0 0,0 0 0,0 2 0,-8 9 14,1 0 0,1 1 1,0 0-1,1 1 0,-6 17 1,-18 73 419,24-78-373,1 0 0,2 0 0,1 1 0,1 31 0,3-10-28,13 65 1,-11-88 38,1 0 1,2 0-1,1-1 0,0 0 1,2 0-1,14 25 1,-17-39-10,-1 0 0,1 0 1,1-1-1,0 0 0,0 0 0,15 11 0,-17-15-16,1 0-1,0-1 0,1 0 0,-1 0 0,1 0 1,-1-1-1,1-1 0,0 1 0,1-1 0,9 1 1,-13-2 4,0-1 1,1 0-1,-1 0 1,0 0-1,0-1 1,0 1 0,0-1-1,0 0 1,0-1-1,0 1 1,8-5-1,-6 2 1,-1 0 0,1 0 0,-1-1 0,0 0-1,0 0 1,10-11 0,-2-3 35,0 0 1,-2-1-1,20-40 1,46-97 101,-72 141-78,-5 16-96,-1-1 0,0 0 1,0 1-1,0-1 0,1 1 0,-1-1 0,0 0 1,0 1-1,0-1 0,0 0 0,0 1 0,0-1 1,0 1-1,0-1 0,-1 0 0,1 1 0,0-1 1,0 0-1,-1 0 0,-4 13-40,-46 202 294,32-83-123,18-123-111,-2 9 108,3-16-116,0-1 1,0 0 0,0 0-1,0 1 1,0-1-1,0 0 1,0 0 0,0 1-1,1-1 1,-1 0 0,0 0-1,0 1 1,0-1 0,0 0-1,0 0 1,0 0-1,0 1 1,1-1 0,-1 0-1,0 0 1,0 0 0,0 0-1,1 1 1,-1-1 0,0 0-1,0 0 1,0 0 0,1 0-1,-1 0 1,0 0-1,0 0 1,1 0 0,-1 0-1,0 0 1,0 1 0,1-1-1,-1 0 1,0 0 0,0 0-1,0-1 1,1 1 0,-1 0-1,0 0 1,0 0-1,1 0 1,-1 0 0,0 0-1,0 0 1,1 0 0,-1 0-1,0 0 1,0-1 0,0 1-1,1 0 1,2-2 13,-1 0 0,1 0 0,0-1-1,-1 1 1,1 0 0,-1-1 0,0 0 0,0 1 0,0-1 0,0 0 0,0 0 0,-1 0 0,1-1 0,0-2-1,5-12-21,4-22 0,-8 29-15,5-16-5,33-139 102,-24 97-595,-14 65 208,-1 10 176,4 53-150,-5-41 272,1 0 0,1 0-1,0-1 1,7 22-1,-4-25 8,-1-1 0,2 0 0,0 0 0,0-1 0,13 16 0,-16-23 16,0 0-1,1 1 1,0-2 0,0 1 0,0-1-1,0 1 1,1-1 0,0-1 0,0 1-1,0-1 1,0 0 0,0-1-1,10 4 1,-11-6 6,0 1 1,1-1-1,-1 1 0,0-2 0,1 1 1,-1 0-1,0-1 0,1 0 0,-1 0 0,0-1 1,0 0-1,0 1 0,0-2 0,0 1 0,8-5 1,-5 1 16,0 0 0,0 0 0,-1-1 1,1 0-1,-1 0 0,-1-1 0,11-14 1,6-20 23,-2 0 0,20-57 0,-22 50-6,23-87 1,-33 86-62,-1 0 0,-3 0 0,-2-1 0,-2 1 0,-2-1 0,-9-56 0,6 92-442,4 15 437,0 0 1,0-1-1,0 1 1,0 0-1,-1 0 1,1 0-1,0 0 0,0 0 1,0 0-1,0 0 1,0 0-1,0 0 1,0 0-1,0 0 0,0 0 1,-1-1-1,1 1 1,0 0-1,0 0 1,0 0-1,0 0 0,0 0 1,0 0-1,0 0 1,-1 0-1,1 0 1,0 0-1,0 0 0,0 0 1,0 0-1,0 0 1,0 0-1,0 0 1,0 1-1,-1-1 0,1 0 1,0 0-1,0 0 1,0 0-1,0 0 1,0 0-1,0 0 0,0 0 1,0 0-1,0 0 1,-1 0-1,1 0 1,0 1-1,0-1 0,0 0 1,0 0-1,0 0 1,0 0-1,-11 28-333,-1 18 308,3 0 0,-5 57-1,9-59 11,-1 12 79,2 1 0,5 77 0,2-91-10,2-1 0,3 0 0,21 74 0,-25-105 44,0 0-1,0 0 0,7 11 1,-10-20-69,0 0 0,1 1 0,-1-1 0,1 0 0,-1 0 0,1 0 0,0 0 0,0-1 0,0 1 0,0 0 0,0-1 0,0 1 0,0-1 0,1 0 1,-1 0-1,0 0 0,1 0 0,-1 0 0,5 1 0,-4-2-13,-1-1 1,0 1-1,0 0 1,1-1-1,-1 0 1,0 1-1,0-1 1,0 0-1,0 0 1,0 0-1,0 0 1,0-1-1,0 1 1,-1 0-1,1-1 1,0 1-1,-1-1 1,1 0-1,-1 0 1,2-2-1,5-8 21,0 0-1,7-14 0,-7 11 8,19-31 26,-7 9-61,1 2-1,2 0 0,36-40 1,-48 58 131,-10 14-201,-8 11-144,1 1 192,0 0-1,0 0 1,1 1-1,-7 19 1,-11 44 82,13-40 7,4-13-32,-18 66 51,22-75-85,1 0 0,-1-1 1,1 1-1,1 0 0,0 0 0,2 11 0,-2-21 11,0-1-1,0 1 1,0 0 0,0-1-1,0 1 1,0 0-1,1-1 1,-1 1 0,0-1-1,0 1 1,0 0-1,1-1 1,-1 1 0,0-1-1,1 1 1,-1-1 0,0 1-1,1-1 1,-1 1-1,1-1 1,-1 1 0,1-1-1,-1 1 1,1-1-1,-1 0 1,1 1 0,0-1-1,0 0 1,0 0 0,0 0-1,0 0 1,0-1 0,-1 1-1,1 0 1,0-1 0,0 1-1,0 0 1,0-1 0,-1 1-1,1-1 1,0 1 0,-1-1-1,1 1 1,1-2 0,3-4 38,1-1 0,-1 1 0,7-13 1,1-8 115,16-46-1,-15 36-238,-4 10 10,3-7-78,21-39 1,-34 72 130,1 0 1,-1 0 0,1 0 0,-1 0 0,1 1 0,0-1 0,-1 0 0,1 0 0,0 0 0,0 1-1,-1-1 1,1 0 0,0 1 0,0-1 0,0 0 0,0 1 0,0 0 0,2-2 0,-3 2 9,1 0 0,0 1 0,0-1 1,-1 0-1,1 0 0,0 0 0,0 0 1,-1 1-1,1-1 0,0 0 0,-1 1 1,1-1-1,0 0 0,-1 1 0,1-1 1,-1 1-1,1-1 0,0 1 0,-1-1 1,1 2-1,4 4 44,-1 0 0,-1 0 0,1 1 0,3 10 0,-3-9-20,9 18 98,1 0 0,30 42 0,-32-52-88,1-1 1,0-1-1,1 0 1,0 0-1,19 12 1,-23-19-18,1 0 0,0 0 1,0-1-1,0 0 0,1-1 1,23 7-1,-31-11-305,1 0 0,-1-1 1,1 1-1,0-1 0,-1 0 0,1 0 0,-1 0 1,1-1-1,0 0 0,-1 1 0,1-2 0,-1 1 1,0 0-1,1-1 0,-1 0 0,0 0 0,0 0 1,0-1-1,0 1 0,-1-1 0,8-6 0,-8 6-205,-1-1 0,1 1 0,0 0 0,-1-1 0,0 0 0,0 0 0,0 0 0,0 0 0,-1 0-1,1 0 1,0-6 0,1-1-648,1-2-1060,-1-1 0,0 0 0,1-28 0,1-2-1234</inkml:trace>
</inkml:ink>
</file>

<file path=ppt/ink/ink3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48:20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86 109 8736,'-61'-13'3936,"37"13"-1856,29 0-1472,23-3 1375,5 3-1119,25-9 224,3 6-672,23-11-96,2 1-192,27-2-800,-4 1 384,10-2-5887,-15 7 3391</inkml:trace>
</inkml:ink>
</file>

<file path=ppt/ink/ink3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48:22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272 683 5312,'-2'0'769,"1"-1"0,-1 1 1,0-1-1,0 1 0,0 0 0,-1 0 0,1 0 1,-2 0-1,-16 6 2286,11-1-2726,0-1 0,-11 10 0,9-7 289,0 1-301,1 1-1,-1-1 1,-10 13-1,12-11-83,-4 3-156,1 0 0,1 1 0,0 1 0,0 0 0,2 1-1,0 0 1,1 0 0,0 1 0,1 0 0,1 0 0,-6 30 0,10-39-41,2 0 1,-1-1 0,1 1-1,0 0 1,1 8-1,-1-13-12,1-1 0,-1 0 1,1 1-1,0-1 0,-1 0 0,1 0 0,0 1 0,3 3 0,-3-5-10,-1-1 1,1 1-1,0 0 0,0 0 1,-1-1-1,1 1 0,0 0 0,0-1 1,0 1-1,0-1 0,0 1 0,0-1 1,0 1-1,0-1 0,0 0 0,0 0 1,0 1-1,0-1 0,0 0 0,2 0 1,1-1 48,0 0 0,0-1 0,0 1 0,-1-1 1,1 1-1,0-1 0,-1-1 0,1 1 0,-1 0 1,0-1-1,0 0 0,4-4 0,2-3-8,-1-2 0,0 1 0,10-21 0,15-39-30,18-49-243,-36 79 160,-9 24-183,-6 16-142,-1 2 100,-3 7-38,-5 13 284,7-7 155,0 0 0,1 0-1,1 21 1,0-19-56,1-2 33,0 1-1,0 0 0,1 0 0,1-1 0,1 1 1,0-1-1,1 0 0,12 25 0,-3-20 168,-13-18-246,-1 0 0,1-1-1,0 1 1,-1-1-1,1 1 1,0-1-1,0 1 1,-1-1 0,1 1-1,0-1 1,0 0-1,0 1 1,-1-1 0,1 0-1,0 0 1,0 0-1,0 1 1,0-1 0,0 0-1,0 0 1,-1 0-1,1 0 1,0-1 0,0 1-1,0 0 1,0 0-1,1-1 1,2-1 23,-1-1 0,1 0 1,-1 1-1,0-1 0,0 0 0,0-1 1,0 1-1,0 0 0,-1-1 0,4-6 1,20-47 277,-8 17-191,90-154 178,-77 137-249,-1-2 0,34-102 0,17-102 41,-76 245-145,-2 1-1,0-1 1,1-35 0,-4 53 48,-2-32-207,2 30 167,0 1-1,-1-1 1,1 0-1,-1 1 1,1-1-1,-1 1 1,0-1-1,1 0 1,-1 1-1,0 0 1,0-1-1,0 1 1,-3-3-1,4 4 27,-1-1 0,1 1-1,-1 0 1,0-1 0,1 1-1,-1 0 1,1-1-1,-1 1 1,0 0 0,1 0-1,-1-1 1,0 1 0,1 0-1,-1 0 1,0 0 0,0 0-1,1 0 1,-1 0 0,0 0-1,1 0 1,-1 0-1,0 1 1,1-1 0,-2 0-1,-2 2-10,0-1 0,1 1-1,-1 0 1,0 0 0,1 1-1,-1-1 1,1 1 0,0-1-1,0 1 1,0 0 0,0 0-1,1 1 1,-1-1 0,1 0-1,-4 8 1,-15 28 61,2 2 0,2 0 1,-12 46-1,-28 135 117,47-175-18,2 1-1,2 0 0,0 88 1,6-98-60,2-1 1,1 0 0,3 0-1,12 50 1,-16-79-30,1-1 1,0 1-1,1-1 0,0 0 1,0 0-1,0 0 0,6 6 1,-7-10-10,0 0 1,-1 0 0,1 0-1,0 0 1,1-1 0,-1 0-1,0 1 1,1-1 0,-1 0-1,1-1 1,0 1 0,-1-1-1,1 1 1,0-1 0,6 1-1,-4-2 15,-1 0-1,1-1 1,-1 1-1,0-1 1,1 0-1,-1 0 1,0-1 0,0 1-1,0-1 1,0 0-1,0-1 1,0 1-1,0-1 1,6-5-1,4-4 69,-1 0 0,22-24 0,-15 11-50,-1-2 1,-1 0-1,19-34 0,-36 57-63,22-38-7,-2-1-1,-1-1 1,-3-1 0,15-52 0,1-34 207,19-156-1,-51 275-241,-1 0 0,0-1 0,-1-22 0,0 35 38,-5-20-316,5 20 303,0 0 0,0 0 0,0-1 0,0 1 0,0 0 0,0 0-1,-1 0 1,1-1 0,0 1 0,0 0 0,0 0 0,0 0 0,-1 0 0,1-1-1,0 1 1,0 0 0,-1 0 0,1 0 0,0 0 0,0 0 0,0 0-1,-1 0 1,1 0 0,0 0 0,0 0 0,-1 0 0,1 0 0,-1 0-7,0 0 0,0 1 0,1-1 0,-1 0 1,0 1-1,1-1 0,-1 1 0,0-1 0,1 1 0,-1-1 1,1 1-1,-1 0 0,1-1 0,-1 2 0,-4 6 11,0 1 0,1-1-1,1 1 1,-1 0 0,1 1-1,-2 10 1,4-13 10,-58 227 115,40-157 71,-19 156 0,35-184-147,1 0-1,3 0 1,2 0 0,12 67-1,-14-110-10,0-1 0,0 1-1,0 0 1,1 0 0,0-1-1,0 1 1,1-1 0,-1 0-1,1 1 1,0-1 0,5 5-1,-8-9-16,1 0 0,0 0 0,0 0 0,0 0 0,0-1-1,0 1 1,0 0 0,0 0 0,0-1 0,0 1 0,1-1 0,-1 1-1,0-1 1,0 1 0,1-1 0,-1 0 0,0 0 0,0 1 0,1-1-1,-1 0 1,2 0 0,-1-1 7,0 0 1,0 1-1,0-1 0,0 0 0,0 0 1,0 0-1,0 0 0,-1 0 0,1 0 1,0-1-1,-1 1 0,2-2 0,5-6 54,-1 0 0,0 0 0,10-20 0,-13 22-76,36-71 132,0 1-70,32-52-39,-72 129-30,0 0 1,0 0-1,0-1 1,0 1 0,1 0-1,-1 0 1,0 0 0,0 0-1,0 0 1,0 0 0,0 0-1,0-1 1,0 1 0,0 0-1,1 0 1,-1 0-1,0 0 1,0 0 0,0-1-1,0 1 1,0 0 0,0 0-1,0 0 1,0 0 0,0-1-1,0 1 1,0 0-1,0 0 1,0 0 0,0 0-1,0 0 1,0-1 0,0 1-1,0 0 1,0 0 0,-1 0-1,1 0 1,0 0 0,0-1-1,0 1 1,0 0-1,0 0 1,0 0 0,-7 6-469,3 3 423,0 0 1,0 0 0,1 0 0,0 0 0,-2 12-1,2-9 41,-2 11 13,2 1 0,0 0 0,1-1-1,2 1 1,0 0 0,7 43 0,-6-58 4,1 0 1,0-1 0,0 1-1,5 9 1,-7-17 1,0 1 1,1-1-1,-1 0 1,1 1 0,0-1-1,0 0 1,-1 0-1,1 1 1,0-1-1,0 0 1,0 0-1,0 0 1,0 0-1,0 0 1,1 0 0,-1-1-1,0 1 1,0 0-1,1-1 1,-1 1-1,0 0 1,1-1-1,-1 0 1,1 1 0,-1-1-1,0 0 1,1 0-1,-1 1 1,1-1-1,-1 0 1,1-1-1,1 1 1,-1-1 14,0 0 0,0 0 0,0 0 0,0 0-1,0 0 1,0 0 0,0-1 0,-1 1 0,1-1 0,-1 1 0,1-1 0,-1 0 0,1 0 0,0-1-1,17-33 270,-10 13-235,-2 0 0,0-1 0,5-39 0,-9 43-124,0-33 1,-3 45 16,0 1 0,-1-1 0,0 0 0,0 1 1,-1-1-1,-5-12 0,6 16 6,-1 0 1,0 1-1,0-1 1,0 1-1,0-1 1,-1 1-1,1 0 1,-1 0-1,0 0 1,0 0-1,0 1 1,0-1-1,-7-3 1,7 5 21,1-1 0,-1 1 0,0 0 0,0 0 0,0 0 1,0 1-1,0-1 0,0 1 0,-1-1 0,1 1 0,0 0 0,0 0 1,0 1-1,0-1 0,0 0 0,0 1 0,-5 1 0,7-1 21,-1 0 0,1 0 0,-1 0 0,1 0 0,0 0 0,0 0 0,-1 0 0,1 0 0,0 0 0,0 0 0,0 1 0,0-1 0,1 0 0,-1 1 0,0-1 0,0 1 0,1-1 0,-1 1 0,1-1 0,-1 1 0,1-1 0,0 1 0,0-1 0,-1 1 0,1 0 0,0-1 0,1 1-1,-1-1 1,0 1 0,0 0 0,1-1 0,-1 1 0,0-1 0,1 1 0,0-1 0,-1 1 0,1-1 0,0 0 0,0 1 0,0-1 0,0 0 0,0 1 0,0-1 0,0 0 0,0 0 0,0 0 0,1 0 0,-1 0 0,2 1 0,4 0 17,1 1 0,-1-1 1,0 0-1,1-1 0,0 0 0,-1 0 1,12 0-1,57-7 93,-67 5-93,42-7 121,0-2 0,-1-2 0,65-25 0,10-10 696,-125 47-831,0 0 0,0 0-1,0 0 1,1 0 0,-1 0 0,0 0-1,0 0 1,0 0 0,0 0 0,0 0-1,1 0 1,-1 0 0,0 0 0,0 0-1,0 0 1,0 0 0,0 0 0,1 1-1,-1-1 1,0 0 0,0 0-1,0 0 1,0 0 0,0 0 0,0 0-1,0 1 1,1-1 0,-1 0 0,0 0-1,0 0 1,0 0 0,0 0 0,0 1-1,0-1 1,0 0 0,0 0 0,0 0-1,0 0 1,0 1 0,0-1 0,0 0-1,0 0 1,0 0 0,0 0 0,0 1-1,0-1 1,-1 11-6,1-9 7,-7 52 23,2-27-48,0 41 0,3 31 290,2-95-255,0 1 0,1-1 1,-1 1-1,1-1 1,2 7-1,-3-11-6,0 0 0,0 0 0,0 0 0,0 0 0,0 0 0,0 1 0,0-1 0,0 0 0,0 0 0,0 0 0,0 0 0,0 0 0,0 0 0,0 0 0,0 0 0,0 0 0,0 0 0,0 0 0,0 0 0,0 0-1,0 0 1,0 0 0,0 1 0,0-1 0,1 0 0,-1 0 0,0 0 0,0 0 0,0 0 0,0 0 0,0 0 0,0 0 0,0 0 0,0 0 0,0 0 0,0 0 0,0 0 0,0 0 0,1 0 0,-1 0 0,0 0 0,0 0 0,0 0 0,0 0 0,0 0 0,0 0 0,0 0 0,0 0 0,0 0 0,0-1-1,0 1 1,0 0 0,0 0 0,1 0 0,-1 0 0,0 0 0,0 0 0,0 0 0,0 0 0,0 0 0,0 0 0,0 0 0,0 0 0,0 0 0,3-6 65,58-179 201,-34 122-683,-27 63 410,0 0-1,0 0 1,0 0-1,0 0 1,0 0 0,0-1-1,1 1 1,-1 0-1,0 0 1,0 0-1,0 0 1,0 0-1,0 0 1,0 0 0,0 0-1,0 0 1,0 0-1,0 0 1,0 0-1,0 0 1,0-1-1,0 1 1,1 0 0,-1 0-1,0 0 1,0 0-1,0 0 1,0 0-1,0 0 1,0 0-1,0 0 1,0 0 0,0 0-1,0 0 1,1 0-1,-1 0 1,0 0-1,0 0 1,0 0 0,0 0-1,0 0 1,0 0-1,0 0 1,0 0-1,0 0 1,1 1-1,-1-1 1,0 0 0,0 0-1,0 0 1,0 0-1,0 0 1,0 0-1,0 0 1,0 0-1,0 0 1,0 0 0,0 0-1,0 0 1,0 0-1,0 1 1,6 9-109,3 18-62,-7-24 159,2 8 20,0-1-1,1-1 1,0 1-1,1-1 1,0 1-1,1-2 1,0 1-1,9 10 1,-14-19 13,0 1-1,-1-1 1,1 1 0,0-1 0,0 0-1,0 0 1,0 0 0,0 0-1,0 0 1,1 0 0,-1-1 0,0 1-1,0-1 1,0 1 0,1-1 0,-1 0-1,0 0 1,1 0 0,-1 0-1,0 0 1,0-1 0,1 1 0,-1-1-1,0 1 1,0-1 0,0 0 0,0 0-1,0 0 1,3-1 0,0-3 23,0 1 0,0-1 0,-1-1 0,1 1 0,-1 0 0,-1-1 0,1 0-1,-1 0 1,0 0 0,0 0 0,0-1 0,1-9 0,2-8-63,-1-1 0,1-28 0,1-4-132,-6 55 140,-1 1 0,1 0 0,0 0 0,-1-1-1,1 1 1,0 0 0,0 0 0,0 0-1,0 0 1,0 0 0,0 0 0,0 0-1,0 0 1,0 1 0,0-1 0,0 0-1,0 0 1,1 1 0,-1-1 0,0 1-1,1-1 1,-1 1 0,0 0 0,1 0-1,-1-1 1,0 1 0,1 0 0,2 0 0,6 0 116,-1 0 0,19 3 0,-27-3-95,50 7 290,0-2 0,69-2 0,-83-6-574,58-11-1,-72 9-3080,41-16 0,-52 16 1177,0 1 236,0-1 0,-1 0-1,12-8 1,-14 6-149,-1 0-1,12-13 1</inkml:trace>
</inkml:ink>
</file>

<file path=ppt/ink/ink3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48:27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168 762 2976,'0'-9'8117,"-13"13"-3189,2 2-4363,0 0 0,1 1 0,0 0 0,0 0 0,1 1 1,0 0-1,-9 11 0,11-12-484,1 0-50,0 0-1,0 0 0,1 1 0,0 0 0,0 0 0,1 0 1,0 1-1,1-1 0,-1 1 0,-2 16 0,4-18-2,1 0 0,0 1 1,0-1-1,0 1 0,1-1 0,1 1 0,-1-1 0,1 1 0,1-1 0,-1 0 0,1 1 0,0-1 1,6 12-1,-6-16 26,0 1 1,0-1 0,0 0-1,1 0 1,3 3 0,-5-5-28,0 0 0,-1 0 0,1-1 0,0 1-1,0 0 1,0-1 0,0 1 0,-1-1 0,1 1 0,0-1 0,0 1 0,0-1 0,0 0 0,0 1 0,0-1 0,1 0 0,-1 0 0,0 0 0,0 0 0,0 0 0,0 0 0,0 0 0,0 0 0,2-1 0,-1 0 11,1-1 0,-1 1 0,1-1 0,-1 0-1,0 0 1,0 0 0,0 0 0,0 0 0,0-1-1,2-2 1,15-29 59,-16 29-87,13-27 40,11-34-1,-21 50 8,-2 0 0,0 0 0,0 0 0,1-22 0,-4 22-39,0 10-19,-1 0 1,1 0 0,-2 0-1,1 0 1,-2-12 0,2 17-4,0 1 1,0 0-1,0 0 0,0 0 1,0 0-1,0-1 1,0 1-1,0 0 0,0 0 1,0 0-1,0 0 1,0-1-1,0 1 0,0 0 1,0 0-1,0 0 0,-1 0 1,1-1-1,0 1 1,0 0-1,0 0 0,0 0 1,0 0-1,0 0 0,0-1 1,-1 1-1,1 0 1,0 0-1,0 0 0,0 0 1,0 0-1,0 0 0,-1 0 1,1 0-1,0 0 1,0 0-1,0 0 0,0-1 1,-1 1-1,1 0 1,0 0-1,0 0 0,-1 0 1,-3 8-86,-3 13-15,7-15 129,-1-1 1,1 0-1,0 0 0,0 1 1,1-1-1,0 0 0,0 0 1,0 0-1,0 0 1,1 0-1,0 0 0,0 0 1,0 0-1,0-1 0,1 1 1,0-1-1,3 5 0,-1-3 20,-1 0-1,2-1 0,-1 1 0,0-1 0,1 0 0,0 0 1,0-1-1,1 0 0,-1 0 0,1 0 0,9 3 1,-4-4 14,0 0 1,1 0-1,-1-1 1,1-1 0,-1 0-1,1-1 1,-1 0-1,1-1 1,24-5 0,5-4 86,64-24 0,-57 17-240,49-20 174,-87 33-130,-1 1-1,13-3 1,14-4 95,-33 5 93,-4 5-135,0 0 0,0 0 0,0 0 1,0 0-1,0 0 0,0 0 0,0 0 0,0 0 1,0 0-1,0 0 0,0 0 0,0 0 0,0 0 1,0 0-1,0 0 0,0-1 0,0 1 1,0 0-1,0 0 0,0 0 0,0 0 0,0 0 1,0 0-1,-1 0 0,1 0 0,0 0 0,0 0 1,0 0-1,0 0 0,0 0 0,0 0 0,0 0 1,0 0-1,0 0 0,0 0 0,0 0 1,0 0-1,0 0 0,0 0 0,0 0 0,0 0 1,0-1-1,0 1 0,0 0 0,0 0 0,0 0 1,0 0-1,0 0 0,0 0 0,-17 2 344,-21 18-209,29-16-112,0 0 1,0 1 0,0 0 0,1 1 0,0 0-1,-12 11 1,13-10-28,1 0 1,0 0-1,1 0 0,-1 1 0,-3 9 0,6-12 7,1-1-1,1 2 0,-1-1 0,1 0 1,0 0-1,0 0 0,0 1 1,1-1-1,-1 0 0,2 9 1,0-4 15,1 1 1,0-1-1,0 0 1,1 0-1,1 0 1,0 0-1,7 13 0,-8-17 4,0-1 0,1 1-1,-1-1 1,2 1 0,-1-1-1,0-1 1,1 1 0,0-1 0,0 1-1,0-2 1,1 1 0,-1 0-1,8 3 1,-7-5 8,-1-1 0,0 1 1,1-1-1,-1 0 0,1-1 1,-1 1-1,1-1 0,-1 0 0,1 0 1,-1-1-1,1 0 0,-1 0 1,8-2-1,7-4-28,-1 0 1,24-13-1,-28 12-55,104-57-73,26-13 273,-140 76-148,31-13 56,-1-2 0,44-28 0,-47 24-117,-21 15 17,-1-1-1,1 0 0,11-12 0,-14 13 65,-7 6-5,-3 0-11,-5 0-24,1 0 15,0 2 1,1-1 0,-1 0-1,1 1 1,-1 0-1,1 0 1,0 1 0,-5 3-1,-5 1 52,9-4-67,0 0 0,0 0 0,0 0 0,0 1 1,1 0-1,0 0 0,0 1 0,0 0 0,0 0 1,1 0-1,0 0 0,0 0 0,0 1 0,0 0 1,1 0-1,0 0 0,-3 9 0,4-8 25,1 0 0,-1 0 0,1 0 0,1 0 0,-1 0 0,1 0 0,1 0 0,-1 0-1,1 1 1,0-1 0,1-1 0,0 1 0,0 0 0,0 0 0,1-1 0,4 9 0,-2-6 3,0 0 0,0-1-1,1 0 1,0 0 0,1 0 0,0 0 0,0-1 0,0-1-1,17 12 1,-20-15-1,1 0 0,-1-1 0,1 0-1,0 0 1,0 0 0,0-1 0,0 1-1,0-1 1,0 0 0,1-1 0,-1 1 0,0-1-1,0 0 1,1-1 0,-1 1 0,0-1-1,0 0 1,0 0 0,0-1 0,10-3 0,-8 1-3,0 0 1,0 0 0,0-1 0,0 0 0,-1 0-1,1 0 1,8-11 0,37-50 49,-25 29-44,77-89-140,-85 103 134,-2-1-1,17-29 0,-30 43-25,-4 10 15,0 0 0,0 0-1,0 0 1,0 0-1,0 0 1,0 0 0,0-1-1,0 1 1,0 0 0,0 0-1,0 0 1,0 0 0,0 0-1,0 0 1,0 0-1,0 0 1,-1 0 0,1 0-1,0 0 1,0 0 0,0 0-1,0 0 1,0 0 0,0 0-1,0 0 1,0 0-1,0 0 1,0 0 0,-1 0-1,1 0 1,0 0 0,0 0-1,0 0 1,0 0 0,0 0-1,0 0 1,0 0 0,0 0-1,0 0 1,0 0-1,0 0 1,-1 0 0,1 0-1,0 0 1,0 0 0,0 0-1,0 0 1,0 1 0,0-1-1,0 0 1,0 0-1,0 0 1,-2 2-26,0-1 0,0 1-1,0 0 1,0 0 0,0 0 0,-1 3 0,-2 3 29,0 0 1,1 1 0,0-1 0,-5 17 0,6-15 18,1 0 0,1 1 0,-1 0-1,2-1 1,-1 1 0,1 0 0,2 11 0,-1-19-4,-1 1 0,1-1 0,0 1 0,0-1 1,1 1-1,-1-1 0,1 0 0,-1 1 1,1-1-1,4 5 0,-5-7 1,1 1 1,0-1-1,-1 1 1,1-1-1,0 0 1,0 1-1,0-1 1,0 0-1,0 0 1,0 0-1,0-1 1,1 1-1,-1 0 1,0-1-1,0 1 0,0-1 1,1 0-1,2 0 1,0 0 13,0-1-1,0 0 1,0 0-1,0 0 1,0-1 0,-1 0-1,1 0 1,-1 0 0,1 0-1,4-4 1,44-33 144,-44 32-152,12-10 23,11-8 45,42-42-1,-44 36 11,-16 18-326,18-22 1,-32 35 222,0 0 0,0 0-1,0 0 1,0 0 0,0 1-1,-1-1 1,1 0 0,0 0 0,0 0-1,0 0 1,0 0 0,0 0-1,0 0 1,0 0 0,0 1 0,0-1-1,0 0 1,0 0 0,0 0-1,0 0 1,0 0 0,1 0-1,-1 0 1,0 1 0,0-1 0,0 0-1,0 0 1,0 0 0,0 0-1,0 0 1,0 0 0,0 0 0,0 0-1,0 0 1,0 0 0,0 1-1,1-1 1,-1 0 0,0 0 0,0 0-1,0 0 1,0 0 0,0 0-1,0 0 1,0 0 0,0 0 0,1 0-1,-1 0 1,0 0 0,0 0-1,0 0 1,0 0 0,0 0-1,0 0 1,0 0 0,1 0 0,-1 0-1,0 0 1,0 0 0,0 0-1,0 0 1,0 0 0,0 0 0,0-1-1,0 1 1,1 0 0,-1 0-1,0 11-157,0-11 190,0 24 209,-1-12-204,1-1 1,0 0 0,1 0-1,0 0 1,1 0 0,4 17-1,0-11-173,-4-10 182,0-1-1,1 1 1,-1-1 0,1 1-1,1-1 1,-1 0 0,1 0-1,0 0 1,0 0 0,1-1-1,6 7 1,-10-12-34,1 1 0,-1 0 0,0-1 0,0 1 1,1 0-1,-1-1 0,1 1 0,-1-1 0,0 0 0,1 0 0,-1 1 0,1-1 1,-1 0-1,0 0 0,1 0 0,-1 0 0,1-1 0,-1 1 0,0 0 1,1 0-1,-1-1 0,1 1 0,-1-1 0,0 0 0,0 1 0,1-1 1,-1 0-1,0 1 0,0-1 0,0 0 0,0 0 0,2-2 0,4-5-2,0 1-1,-1-1 1,10-15 0,-8 12 98,4-10-54,0 1-1,-1-1 1,10-28-1,-21 47-50,2-4 2,0 0 0,-1 0 0,0 0 0,0 0 0,-1 0 0,0-1 0,0-6 0,0 0 96,-6-2-304,6 14 144,6-3 0,-3 4 64,0 0 0,-1 0 0,1 0 0,0 0 0,-1 1 0,1 0 0,0-1 0,-1 1 0,1 0 0,3 2 0,8 2 0,3 0-45,0 0 1,28 14-1,-39-16 50,-1 0 1,1 0-1,-1 1 1,0 0-1,0 0 0,0 1 1,0-1-1,-1 1 1,0 0-1,0 0 0,3 6 1,20 42 96,-19-34-97,15 21 0,-22-37 1,1-1 0,0 0 0,1 0 0,-1 0 0,0 0 0,1 0 0,-1-1 0,1 1 0,-1-1 0,1 1 0,0-1 0,-1 0 0,1 0 0,0 0 0,0-1 0,0 1 0,0-1 0,0 1 0,0-1 0,5 0 0,0-1 19,-1 1 1,1-1 0,-1 0-1,0-1 1,0 1-1,1-2 1,8-3-1,6-4-32,-1-1-1,-1 0 1,0-2-1,0-1 0,-2 0 1,22-21-1,21-23 163,-69 74-206,-16 22 0,12-22 84,1 0 0,1 1 0,0 0 0,1 1 0,-10 32 0,18-50-31,1 1-1,0-1 1,-1 1 0,1 0-1,0-1 1,0 1 0,0 0 0,-1-1-1,1 1 1,0 0 0,0 0-1,0-1 1,0 1 0,0 0 0,0-1-1,0 1 1,0 0 0,1-1-1,-1 1 1,0 0 0,0-1 0,0 1-1,1 0 1,-1-1 0,0 1-1,1-1 1,0 2 0,0-2 1,-1 0 0,1 0 0,0 0 1,0 0-1,0 0 0,-1 0 0,1 0 0,0 0 1,0 0-1,-1 0 0,1 0 0,0-1 0,0 1 1,-1 0-1,1-1 0,0 1 0,0 0 0,-1-1 1,1 1-1,0-1 0,-1 1 0,1-1 0,-1 1 1,2-2-1,6-6-22,-1 0-1,1 0 1,-1-1 0,-1 0-1,1-1 1,4-9 0,27-63-155,-37 81 168,1-1-409,0 8 286,0 10 200,-2-12-99,1 0 37,0-1-1,1 1 1,-1-1 0,0 1 0,1-1-1,0 0 1,0 0 0,0 0 0,0 0-1,3 3 1,1 1 2,0-1-1,0-1 1,11 10-1,-14-14 1,-1 0-1,0 0 0,0 0 0,1-1 1,-1 1-1,1 0 0,-1-1 0,1 0 1,-1 1-1,0-1 0,1 0 0,-1 0 1,1 0-1,-1-1 0,1 1 0,-1-1 1,1 1-1,-1-1 0,3-1 0,7-3-33,0 0 0,17-10 1,-19 9 19,13-6 109,-1-2 1,38-30-1,-48 32-60,0 1-1,0-2 1,-1 1-1,-1-1 0,15-25 1,-8 7-23,-2-1 0,12-34 0,17-70-63,-37 113 37,69-291 243,-70 285-295,-4 20 20,0 0 0,0-1 1,-1 1-1,0-1 0,-1 1 1,-1-12-1,2 20 32,-1 1-1,0-1 1,0 0 0,0 1 0,0-1-1,-1 0 1,1 1 0,0-1 0,0 0-1,0 1 1,0-1 0,-1 0 0,1 1-1,0-1 1,-1 0 0,1 1 0,0-1-1,-1 1 1,1-1 0,-1 1 0,1-1-1,-1 1 1,1-1 0,-1 1 0,1 0-1,-1-1 1,0 1 0,1-1 0,-1 1-1,0 0 1,1 0 0,-1-1 0,1 1-1,-1 0 1,0 0 0,0 0 0,1 0-1,-1 0 1,0 0 0,1 0 0,-1 0-1,0 0 1,1 0 0,-1 0 0,0 1-1,1-1 1,-1 0 0,0 0 0,1 1 0,-1-1-1,1 0 1,-1 1 0,0-1 0,-3 3-19,1-1 1,-1 0-1,1 1 1,0 0-1,0 0 1,0 0 0,-4 5-1,-2 5 28,1 1-1,0 1 1,1-1-1,0 1 1,1 1-1,1-1 0,1 1 1,-3 17-1,0 11 115,-1 74-1,8-84-112,1 0 0,7 49 0,-5-64 16,1-1 0,1 0 0,1 0 0,0-1 0,1 0 0,11 19-1,-5-13 20,2-1 0,0 0 0,2-1 0,0-1 0,1-1 0,22 18 0,-35-32-16,1 0 1,0-1-1,1 0 0,-1 0 1,1-1-1,0 0 1,0 0-1,0 0 0,0-1 1,14 3-1,-15-5-4,-1 0-1,0 0 1,0 0-1,1 0 1,-1-1-1,0 1 1,0-1-1,0-1 1,0 1-1,0-1 1,0 0-1,0 0 1,0 0-1,0-1 1,7-5-1,-3 1-28,0-1 0,0 0 0,-1-1-1,0 1 1,-1-1 0,0-1 0,0 0 0,-1 0-1,0 0 1,-1 0 0,0-1 0,0 0-1,3-14 1,-8 23 1,0 0 0,1 0 0,-1 0-1,0 0 1,0 0 0,0 0 0,0 0 0,0-1-1,-1 1 1,1 0 0,-2-3 0,2 5-2,0 0 1,0-1-1,0 1 0,0 0 1,-1 0-1,1-1 0,0 1 1,0 0-1,0 0 0,-1-1 1,1 1-1,0 0 1,0 0-1,-1-1 0,1 1 1,0 0-1,-1 0 0,1 0 1,0 0-1,-1 0 0,1-1 1,0 1-1,0 0 0,-1 0 1,1 0-1,-1 0 0,0 0-10,0 1 0,0-1 0,0 0-1,0 1 1,0-1 0,1 1 0,-1-1-1,0 1 1,0-1 0,1 1 0,-1 0-1,0-1 1,0 1 0,0 1-1,-4 4 54,0 0 0,0 1-1,1-1 1,0 1-1,0 0 1,1 1 0,-1-1-1,2 1 1,-1-1-1,1 1 1,0 0 0,1 0-1,0 0 1,-1 8-1,2-10-20,0-1 1,0 0-1,1 0 0,0 0 0,0 0 0,0 0 0,0 0 1,1 0-1,-1-1 0,1 1 0,1 0 0,-1-1 0,0 1 1,1-1-1,0 0 0,0 0 0,1 0 0,-1 0 0,1-1 0,-1 1 1,1-1-1,0 0 0,6 3 0,1 0-36,1 0 0,0-1 1,0-1-1,1 0 0,-1-1 0,1 0 0,0 0 0,19 0 1,-4-2-1011,-1-2 1,55-7 0,-73 7 159,-1-1 1,1 0 0,0 0 0,-1-1 0,11-4 0,-16 5 56,0 0 0,0 0 0,1 0 0,-1 0 0,3-4 0,-6 6 687,0 0 1,1-1 0,-1 1 0,0-1 0,1 1 0,-1 0 0,0-1 0,1 1 0,-1-1 0,0 1 0,0-1 0,0 1 0,1 0-1,-1-1 1,0 1 0,0-1 0,0 1 0,0-1 0,0 1 0,0-1 0,0 1 0,0-1 0,0 1 0,0-1 0,0 1 0,0-1-1,0 1 1,-1-2 0,-14-17-6187</inkml:trace>
</inkml:ink>
</file>

<file path=ppt/ink/ink3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48:28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66 138 12288,'-52'-12'4575,"43"7"-3583,4 1 1280,14 8-1728,5-4 896,19-4-800,28-4 0,39-1-352,5-3-288,-11-1 0,-8-4-2336,-6-4 1280,1 5-5855,3-5 3871</inkml:trace>
</inkml:ink>
</file>

<file path=ppt/ink/ink3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48:31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220 626 2496,'-7'-2'551,"7"2"-474,0 0-1,0 0 1,0 0-1,-1 0 1,1 0-1,0 0 1,0 0-1,0 0 1,0 0-1,0 0 1,-1 0-1,1 0 1,0 0-1,0 0 1,0 0-1,0 0 1,0 0-1,-1 0 1,1-1-1,0 1 1,0 0-1,0 0 1,0 0 0,0 0-1,0 0 1,0 0-1,0 0 1,0-1-1,-1 1 1,1 0-1,0 0 1,0 0-1,0 0 1,0 0-1,0-1 1,0 1-1,0 0 1,0 0-1,0 0 1,0 0-1,0 0 1,0-1-1,0 1 1,0 0-1,0 0 1,0 0-1,0 0 1,0 0-1,0-1 1,1 1-1,-2 0 111,1-1-1,0 1 1,0-1-1,-1 1 0,1-1 1,-1 1-1,1-1 1,0 1-1,-1-1 1,1 1-1,-1 0 1,1-1-1,-1 1 1,1 0-1,-1-1 1,1 1-1,-1 0 1,1 0-1,-1 0 1,1-1-1,-1 1 0,1 0 1,-1 0-1,0 0 1,1 0-1,-1 0 1,0 0-1,-4 1 118,0 0-1,0 1 1,0-1-1,0 1 1,0 0-1,0 1 1,1-1-1,-1 1 1,1 0-1,-8 6 1,3-1-157,0 0 0,1 0-1,0 1 1,1 1 0,-1-1 0,2 1 0,-9 16-1,2 0 6,-17 52-1,24-61-160,1 1-1,1 0 1,-3 30-1,7-37 39,-1 0 0,2 1-1,-1-1 1,2 0 0,-1 1 0,2-1-1,3 12 1,-5-20-2,0 0 0,1 0 0,-1 0 0,1 0-1,0 0 1,0 0 0,0 0 0,0-1 0,0 1 0,1-1 0,-1 1-1,1-1 1,0 0 0,0 0 0,-1 0 0,1 0 0,1-1-1,-1 1 1,0-1 0,0 0 0,0 0 0,6 1 0,-4-1 30,-1 0-1,0-1 1,0 0 0,0 0 0,1 0-1,-1 0 1,0-1 0,0 0 0,0 1-1,0-2 1,0 1 0,0 0 0,0-1-1,0 0 1,0 0 0,0 0 0,-1 0-1,4-3 1,-1 0 20,0-1 0,-1 0 0,0 0-1,0 0 1,0 0 0,-1-1 0,0 0 0,6-13 0,-2-1 0,9-36 0,-16 54-86,-1 0 9,17-61 54,11-78-1,-19 59-68,-3-2 1,-3 1-1,-10-89 0,-9 67-205,15 101 206,1 3-22,0 0 0,-1 0 0,1 0 1,-1 0-1,0 0 0,0 0 0,0 0 0,0 0 1,0 0-1,-2-2 0,3 4 28,0 0-1,0-1 1,0 1-1,-1 0 1,1 0-1,0 0 1,0 0-1,-1 0 1,1-1-1,0 1 1,0 0-1,-1 0 1,1 0-1,0 0 1,0 0 0,-1 0-1,1 0 1,0 0-1,-1 0 1,1 0-1,0 0 1,0 0-1,-1 0 1,1 0-1,0 0 1,0 0-1,-1 0 1,1 0-1,0 1 1,-1-1-1,0 1-5,0 0-1,0 0 1,0 0-1,0 0 1,1 0-1,-1 0 1,0 0-1,0 0 1,1 0-1,-2 3 1,-3 9-5,0 1 0,1 0 0,0 0 0,1 0 1,-2 19-1,0 79 512,4-73-356,5 199 425,0-204-506,0-1-1,2 0 1,2 0 0,1-1-1,15 35 1,-19-55 5,1-1 0,0 0 0,1 0-1,0-1 1,0 0 0,1 0 0,1 0 0,-1-1 0,19 14-1,-19-17-10,0-1 0,1 1 0,-1-2 0,1 1 0,0-1 0,0-1 1,0 1-1,1-2 0,-1 1 0,1-1 0,0-1 0,18 1 0,-18-2-7,0 0 1,0-1-1,0 0 0,12-4 1,-17 4-29,0-1-1,0 0 1,0 0 0,0 0-1,0-1 1,-1 0 0,1 0-1,-1 0 1,0 0 0,4-4-1,-1-1 26,0 0-1,0 0 0,-1-1 1,-1 0-1,1 0 1,-1-1-1,-1 1 0,5-15 1,-2 2-80,-1-1 0,5-42 0,-10 57 5,-1 1 0,1 0-1,-1 0 1,0 0 0,-1 0 0,0 0 0,0-1-1,0 1 1,-4-9 0,5 15 25,0 1 0,0-1-1,-1 1 1,1-1 0,0 1 0,0-1 0,0 1-1,-1 0 1,1-1 0,0 1 0,-1 0 0,1-1-1,0 1 1,-1 0 0,1-1 0,0 1 0,-1 0-1,1 0 1,-1-1 0,1 1 0,0 0 0,-1 0 0,1 0-1,-1-1 1,1 1 0,-1 0 0,1 0 0,-1 0-1,0 0 1,0 0-8,0 1-1,1-1 1,-1 1-1,0-1 1,0 1-1,0-1 1,0 1-1,1-1 1,-1 1-1,0-1 1,1 1-1,-1 0 1,-1 1-1,-2 4-83,0 0-1,-6 13 1,10-18 94,-11 25-1,2 0-1,0 0 1,-6 42 0,13-59 40,0 1 0,1-1 0,1 1 0,0 0 0,0-1 0,1 1 0,0-1 0,0 1 0,1-1 0,0 1 1,1-1-1,8 17 0,-9-21-7,0 0 0,1-1 0,0 1 1,0-1-1,1 0 0,-1 0 1,1-1-1,-1 1 0,1-1 0,0 1 1,1-1-1,-1 0 0,1-1 0,-1 1 1,1-1-1,0 0 0,0 0 0,0 0 1,0-1-1,0 0 0,0 0 0,0 0 1,0 0-1,0-1 0,10 0 0,14-4 171,1 0 0,-1-2-1,36-12 1,-49 14-167,-1-1 1,0-1-1,0 0 1,-1-1-1,1-1 1,-2 0-1,1 0 1,-1-2-1,0 0 0,-1 0 1,13-14-1,2-11 82,0-2-1,-3 0 0,36-73 1,-40 69-52,-2 0 1,-2-1 0,13-51-1,-20 47 17,-1-1 0,2-77-1,-8 70-97,-3 0 0,-11-86 0,10 126-144,-1-1 0,-6-16 0,9 31 152,0-1 1,0 0 0,0 0 0,0 1-1,-1-1 1,1 0 0,0 0 0,-1 1-1,1-1 1,-1 0 0,1 1 0,-1-1-1,1 1 1,-1-1 0,1 1 0,-1-1-1,1 1 1,-1-1 0,0 1 0,1-1-1,-2 1 1,1 0 6,1 0 0,-1 0 0,0 1-1,1-1 1,-1 1 0,1-1 0,-1 1 0,1-1 0,-1 1 0,1-1-1,-1 1 1,1-1 0,-1 1 0,1 0 0,-1-1 0,1 1 0,0 0-1,0-1 1,-1 1 0,1 0 0,0-1 0,0 1 0,0 0-1,-1 1 1,-4 21-33,0-1-1,2 2 1,-1 23 0,1 73 48,3-116-9,4 188 536,-3-70-4,31 228 1,-8-259-485,-14-58-1063,-10-33 970,0 0-1,0 0 1,0 0 0,0 1-1,0-1 1,0 0-1,0 0 1,0 0-1,0 0 1,0 1-1,0-1 1,0 0 0,0 0-1,1 0 1,-1 0-1,0 0 1,0 0-1,0 1 1,0-1 0,0 0-1,0 0 1,1 0-1,-1 0 1,0 0-1,0 0 1,0 0-1,0 0 1,1 0 0,-1 0-1,0 0 1,0 0-1,0 0 1,0 0-1,1 0 1,-1 0 0,0 0-1,0 0 1,0 0-1,1 0 1,-1 0-1,0 0 1,0 0-1,0 0 1,0 0 0,1 0-1,-1-1-150,1 1 0,-1-1 0,1 1-1,-1-1 1,1 1 0,-1-1 0,1 1-1,-1-1 1,0 0 0,1 1 0,-1-1 0,0 0-1,0 1 1,1-1 0,-1 0 0,0 0-1,3-19-2783,-2 1-1,0-24 0,-1 32 1921,0-41-1791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05:36.75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13 3552,'0'-13'11376,"11"17"-7569,-9-1-3484,1 1-1,-1-1 1,1 1-1,-1-1 1,0 1-1,0 0 0,-1 0 1,3 5-1,6 35 215,-8-37-338,20 130 542,-17-107-6664,0-23 1244,-5-7 4531,1-1 0,-1 1 0,0 0 0,1 0 0,-1-1 0,1 1 1,-1 0-1,0-1 0,0 1 0,1-1 0,-1 1 0,0 0 0,0-1 0,1 1 0,-1-1 0,0 1 0,0-1 0,0 1 0,0-1 0,1 1 0,-1-1 0,0 0 0,4-7-3041</inkml:trace>
</inkml:ink>
</file>

<file path=ppt/ink/ink3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48:31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 8480,'-48'7'2730,"37"-4"-1142,9 1-289,10 2 68,-7-5-1359,9 5 407,1-1 0,-1 0 0,1 0 0,0-1 0,0-1 0,1 0 0,-1 0 0,17 1 0,-9-1-129,51 9 307,1-3 1,74 0 0,-42-11-1226,-35-4-2709,-30 2 1528</inkml:trace>
</inkml:ink>
</file>

<file path=ppt/ink/ink3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48:35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12 942 5152,'-11'8'1648,"11"-8"-1538,0 0 0,0 0 1,0 0-1,0 1 0,0-1 0,0 0 1,0 0-1,0 0 0,0 1 1,0-1-1,0 0 0,0 0 0,0 0 1,0 0-1,0 1 0,0-1 1,0 0-1,0 0 0,1 0 0,-1 0 1,0 1-1,0-1 0,0 0 1,0 0-1,0 0 0,1 0 0,-1 0 1,0 1-1,0-1 0,0 0 0,0 0 1,1 0-1,-1 0 0,0 0 1,0 0-1,0 0 0,1 0 0,-1 0 1,8 4 1662,-5-4-1679,-1 1 79,1-1 1,0 0-1,0 1 1,0-2-1,0 1 1,0 0-1,0 0 1,0-1-1,0 0 0,-1 0 1,1 1-1,0-2 1,4-1-1,0-1 143,0 0 1,0-1-1,11-8 0,-11 6-212,0 1 0,-1-1 0,0-1 0,0 1 1,-1-1-1,0 0 0,0 0 0,0 0 0,5-16 0,-8 16-35,1 1-1,-1-1 0,0 0 1,-1 0-1,0 1 1,0-1-1,-1 0 0,0 0 1,0 0-1,-1 0 1,0 0-1,-3-9 0,3 14-58,0 0-1,0 0 0,-1 0 0,1 1 1,-1-1-1,0 0 0,1 1 0,-1-1 0,-1 1 1,1 0-1,0 0 0,-4-3 0,5 4-17,0 0 0,-1 0 0,1 0 0,-1 0 0,1 1 0,-1-1 0,0 0-1,1 1 1,-1-1 0,0 1 0,1 0 0,-1-1 0,0 1 0,0 0 0,1 0 0,-1 0 0,0 0 0,0 1-1,1-1 1,-1 0 0,0 1 0,1-1 0,-1 1 0,0-1 0,-1 2 0,-3 2 78,1 0 0,0 0-1,0 0 1,0 1 0,1 0 0,-1 0 0,1 0 0,0 0 0,1 1 0,-1-1 0,1 1 0,-3 7 0,-1 5 60,1-1 0,0 1 0,-3 20 0,7-25-43,0 0 1,0-1-1,1 2 0,1-1 1,0 0-1,1 0 0,0 0 0,7 25 1,-7-32-49,1 0 0,0-1 0,1 1 1,-1 0-1,1-1 0,0 0 0,1 0 0,-1 0 0,1 0 1,0 0-1,0-1 0,1 1 0,-1-1 0,1 0 1,0-1-1,0 1 0,0-1 0,0 0 0,1 0 1,-1-1-1,8 3 0,3 0 79,1-1 0,0-1 0,0 0 1,0-1-1,0-1 0,0 0 0,0-2 0,0 0 0,0-1 1,24-5-1,-29 4-80,0 0 0,0-1 0,-1 0 0,0-1 0,0 0 0,0-1 0,-1-1 1,1 1-1,-1-1 0,-1-1 0,0 0 0,0 0 0,0-1 0,-1 0 0,11-17 0,1-10 76,-2-2 0,25-73 0,-11 26-66,-30 80-114,0 0 0,0-1 0,-1 1 1,1-1-1,0-8 0,-7 23 29,3 9 62,1 1 1,0-1 0,4 34 0,-2-36-23,10 73 234,-8-68-170,-2-11-4,1-1 0,0 0 0,7 17 0,-8-23-29,1 1 0,-1-1 0,1 0 0,0 1 0,0-1 0,0 0 0,1 0 0,-1 0 0,1-1 0,0 1 0,-1-1 0,7 5 0,-7-7-20,-1 1 0,1-1 0,0 1 1,0-1-1,-1 0 0,1 0 0,0 1 1,0-1-1,0 0 0,-1-1 0,1 1 1,0 0-1,0 0 0,-1-1 0,1 1 1,0-1-1,0 0 0,-1 1 1,1-1-1,-1 0 0,1 0 0,-1 0 1,3-2-1,2-2 10,0 0 1,0 0-1,0 0 0,6-10 1,15-22 133,43-81 1,-50 79-201,2 1 0,38-48 1,-59 85 26,10-11-246,-10 12 262,-1 0 0,0-1 0,0 1 0,0 0 0,1 0 0,-1 0 0,0 0-1,0-1 1,1 1 0,-1 0 0,0 0 0,1 0 0,-1 0 0,0 0 0,0 0 0,1 0 0,-1 0-1,0 0 1,1 0 0,-1-1 0,0 2 0,0-1 0,1 0 0,-1 0 0,0 0 0,1 0 0,-1 0 0,0 0-1,1 0 1,-1 0 0,0 0 0,0 0 0,1 1 0,-1-1 0,0 0 0,0 0 0,1 0 0,-1 1-1,0-1 1,0 0 0,0 0 0,0 0 0,1 1 0,-1-1 0,0 0 0,0 0 0,0 1 0,0-1-1,0 0 1,1 1 0,0 8 32,1 0-1,-1 0 1,0 0 0,-1 0-1,0 0 1,-1 11-1,0-4-14,-7 79 76,-1 24 441,11-104-434,-2-15-102,1 0 1,-1 0-1,0 0 1,0 1-1,0-1 0,0 0 1,0 0-1,1 0 1,-1 1-1,0-1 1,0 0-1,0 0 1,1 0-1,-1 0 0,0 0 1,0 0-1,0 0 1,1 1-1,-1-1 1,0 0-1,0 0 1,1 0-1,-1 0 0,0 0 1,0 0-1,0 0 1,1 0-1,-1 0 1,0 0-1,0 0 1,1 0-1,1-1-3,0-1 0,-1 1-1,1 0 1,0 0 0,-1-1-1,1 1 1,-1-1 0,0 1 0,1-1-1,-1 0 1,2-2 0,51-87 79,-30 48-206,44-59 0,6 13 30,-72 87 89,-1 0 0,1 0-1,0 0 1,0 1 0,0-1 0,0 1 0,0-1-1,0 1 1,0 0 0,5-2 0,-7 3 6,1 0 1,-1 0-1,1 0 1,-1-1-1,1 1 1,-1 0-1,0 0 1,1 0 0,-1 1-1,1-1 1,-1 0-1,1 0 1,-1 0-1,1 0 1,-1 0-1,1 1 1,-1-1-1,0 0 1,1 0-1,-1 0 1,1 1-1,0 0 1,-1 0-1,1-1 0,0 1 0,-1 0 1,1 1-1,-1-1 0,1 0 0,-1 0 0,0 0 1,1 0-1,-1 0 0,0 0 0,0 0 0,0 2 1,1 15 53,-2 0 0,0 0 0,-6 25 0,2-7 112,3-22-58,-7 22 1,6-27-65,0 1 0,1 0 0,0 1-1,0 12 1,3-24-39,-1-1-1,1 1 0,-1 0 0,1-1 1,0 1-1,0 0 0,-1 0 1,1 0-1,2-2 0,2-3-77,4-9 86,10-26 0,-14 28-45,1 1 0,1 0 0,13-20 0,-18 30 19,0-1 21,1 0 0,-1 0-1,0 0 1,0 0 0,0 0-1,0 0 1,-1 0 0,1-1-1,-1 1 1,1-6 0,4-5 446,-1-16-224,-5 24-240,0 0 1,0-1 0,1 1 0,0-1-1,0 1 1,4-11 0,-5 6 28,0 10-88,1 8 68,3 9 33,-1 1 1,-1 0 0,0 31 0,0-12-17,-1-6 20,9 194 404,-8-198-411,-2-26-23,0 1 1,0 0-1,0 0 1,0-1-1,0 1 1,0 0-1,0-1 1,1 1-1,-1 0 1,0-1-1,0 1 1,1 0-1,-1-1 1,1 1-1,-1-1 1,0 1-1,1 0 1,-1-1-1,1 1 1,-1-1-1,1 1 1,0-1-1,-1 0 1,1 1-1,-1-1 1,1 0-1,0 1 1,1-1-1,-2 0 5,1 0 0,0 0 0,-1-1 0,1 1 1,0 0-1,-1-1 0,1 1 0,-1-1 0,1 1 0,-1-1 0,1 1 0,-1-1 0,1 0 0,-1 1 0,1-1 0,-1 1 0,1-2 1,8-16 145,-5 10-111,27-64 88,-15 30-155,-3 9 27,-7 17-13,0 1 1,12-19 0,-17 28-281,-1 13 341,-1-1-40,2 1 1,-1-1 0,1 0-1,0 1 1,0-1 0,1 0 0,-1 0-1,2 0 1,-1 0 0,4 6 0,-6-12-4,0 1 0,0-1 0,1 0 0,-1 0 0,0 0 0,0 1 0,1-1 0,-1 0 0,0 0 0,1 0 0,-1 0 0,0 0 0,1 0 0,-1 0 0,0 0 0,1 0 0,-1 0 0,0 0 0,1 0 0,-1 0 0,0 0 0,1 0 0,-1 0 0,0 0 0,0 0 1,1 0-1,-1-1 0,0 1 0,1 0 0,-1 0 0,0 0 0,0-1 0,1 1 0,8-7 55,-8 6-51,2-2 18,0-1 0,0 0 0,0 0 0,0 0 0,0 0 0,-1 0 0,4-8 0,10-36 2,-12 33-45,0 0 41,-2-1 1,1 1 0,-2-1-1,0-28 1,-12 55-272,7-3 249,0-1-1,0 1 0,1 0 0,0 0 1,-2 12-1,-7 43-191,9-42 161,1 0 1,1 0-1,1 0 1,0 0-1,2 0 1,5 24 0,-7-42 35,1-1 0,0 1 0,0-1 0,0 1 0,0-1 0,0 0 0,0 0 1,1 1-1,-1-1 0,1 0 0,0 0 0,2 2 0,-3-3 8,0 0-1,0 0 0,1 0 1,-1 0-1,0-1 0,1 1 0,-1 0 1,1-1-1,-1 1 0,1-1 1,0 1-1,-1-1 0,1 0 1,-1 0-1,1 0 0,0 0 1,-1 0-1,1 0 0,-1 0 1,1 0-1,2-1 0,0 0 4,0-1 1,0 0-1,1 1 0,-1-1 1,0-1-1,-1 1 0,1-1 1,0 1-1,4-6 0,3-3-36,15-19 1,-12 12 16,35-45 55,27-31-35,-60 76-91,1 1 0,36-29-1,-52 44 72,1 1 0,0 0-1,-1 0 1,1 0-1,0 0 1,0 0-1,0 0 1,0 1-1,0-1 1,0 0-1,0 1 1,0 0-1,3-1 1,-4 1 0,0 1 0,1-1 0,-1 0 0,0 1 0,0-1 0,0 1 0,0-1 0,0 1 0,0-1 0,0 1 0,0 0 0,0-1 1,0 1-1,0 0 0,0 0 0,-1 0 0,1 0 0,0 0 0,0 0 0,-1 0 0,1 0 0,-1 0 0,1 2 0,2 4 0,-2 1 0,1-1 0,-1 0 0,0 0 0,0 1 0,-1-1 1,0 1-1,-1 7 0,0 7 10,1 2 66,-1-1 0,-2 0 0,-7 36 0,9-55-59,1 1 0,-1-1 0,1 1 0,0 7-1,0-4 86,11-21-118,-5-2-62,-1 0 0,5-18 0,-5 17 48,11-28 1,12-19-163,-25 57 41,0 7 28,1 12 78,-4-12 50,3 16-3,-1 1 1,-1 0 0,-1 0 0,-3 30 0,0 11 196,3-57-204,0 0 1,0 1-1,0-1 1,1 0-1,-1 0 1,0 0-1,1 0 1,-1 0-1,1 0 1,0 0-1,0 0 1,0 0-1,1 2 1,-2-4 0,1 1 0,-1-1 0,0 0 0,1 1 0,-1-1 0,0 0 0,1 0 0,-1 0 1,0 1-1,1-1 0,-1 0 0,1 0 0,-1 0 0,1 0 0,-1 0 0,0 0 1,1 0-1,-1 1 0,1-1 0,-1 0 0,1-1 0,-1 1 0,1 0 0,1 0 6,-1-1 1,0 0-1,1 1 0,-1-1 0,0 0 0,0 0 0,1 0 0,-1 1 0,0-1 0,2-2 1,1-3 23,1-1 1,0 1-1,-1-1 1,4-8-1,14-22-137,-4 13 76,1 1 0,0 1 0,2 1 0,0 1 0,2 1 0,28-20 0,-8 10 189,-43 29-155,0 0 0,0 0 0,0 0 0,0 0 0,0 0 0,0-1 0,0 1 0,1 0 0,-1 0 0,0 0-1,0 0 1,0 0 0,0 0 0,0 0 0,0 0 0,0 0 0,0 0 0,0 0 0,1 0 0,-1 0 0,0 0 0,0 0 0,0 0 0,0 0 0,0 0 0,0 0-1,0 0 1,0 0 0,1 0 0,-1 0 0,0 0 0,0 0 0,0 0 0,0 0 0,0 0 0,0 0 0,0 0 0,0 0 0,1 0 0,-1 0 0,0 0 0,0 0-1,0 1 1,0-1 0,0 0 0,0 0 0,0 0 0,0 0 0,0 0 0,0 0 0,0 0 0,0 1 0,-1 7-5,-6 9 47,-75 125 674,41-72-710,37-62 13,-3 3 37,6-9-99,5-7-97,26-43-17,19-27 241,-48 73-90,1 1 1,-1-1-1,0 1 0,1-1 0,-1 1 0,1 0 0,-1-1 1,3 0-1,-3 1 6,-1 1 0,1 0 1,-1 0-1,1 0 0,-1-1 1,1 1-1,0 0 0,-1 0 1,1 0-1,-1 0 0,1 0 1,-1 0-1,1 0 0,-1 0 0,1 0 1,0 0-1,-1 0 0,1 1 1,-1-1-1,2 0 0,0 2-17,0 0-1,0 0 0,0 0 0,0 0 0,0 0 1,-1 1-1,1-1 0,-1 0 0,1 1 0,1 3 1,17 35-15,-15-28 72,1 0 0,1 0 0,0-1 0,1 0 0,0 0 0,20 21-1,-25-30-20,-1-1-1,1 0 0,0 0 0,0 0 1,0-1-1,1 1 0,-1-1 0,0 1 0,1-1 1,-1 0-1,1 0 0,-1-1 0,1 1 0,-1-1 1,1 1-1,0-1 0,-1 0 0,1-1 1,-1 1-1,1-1 0,-1 1 0,1-1 0,-1 0 1,1 0-1,-1-1 0,0 1 0,1-1 0,2-2 1,5-2-10,0-2-1,-1 1 1,1-2 0,-2 1 0,1-1 0,11-15 0,0-4-35,-1-1 1,25-48-1,36-109-58,-68 148 112,-1-1 0,9-58 0,2-80 82,-22 169-113,5-151 159,-6 150-182,0 7 23,0 1-1,0 0 0,0 0 1,0 0-1,0 0 0,-1 0 0,1-1 1,0 1-1,0 0 0,-1 0 1,1 0-1,-1 0 0,1 0 1,-2-2-1,2 3 4,0 0 1,0 0-1,0 0 0,0 0 1,0 0-1,-1 0 1,1 0-1,0 0 0,0 0 1,0 0-1,0 0 1,0 0-1,-1 0 0,1 0 1,0 0-1,0 0 1,0 1-1,0-1 0,0 0 1,-1 0-1,1 0 1,0 0-1,0 0 0,0 0 1,0 0-1,0 0 1,0 0-1,0 0 0,0 1 1,-1-1-1,1 0 1,0 0-1,0 0 0,0 0 1,0 0-1,0 1 0,-5 12-7,2 5 8,-3 29 0,3-17 0,1-11 5,-6 48 175,3 0 0,3 86-1,6-42-90,6 54-82,18 25-3089,-28-180-168,-5-22 462,-8-55-936,7 39 2882,0-1 0,-11-28 0,9 36 1089,-1 1-1,-21-34 1,23 43 502,0 0 0,-1 1 0,-1 1 0,1-1 0,-1 1 1,-14-10-1,-6-7 2467,29 26-3212,0 0 1,0 0 0,0 0 0,0 0-1,0 0 1,0 0 0,0 0-1,0 0 1,0 0 0,-1 0 0,1 0-1,0 0 1,0 0 0,0 0-1,0-1 1,0 1 0,0 0 0,0 0-1,0 0 1,0 0 0,0 0-1,0 0 1,0 0 0,0 0 0,0 0-1,0-1 1,0 1 0,0 0-1,0 0 1,-1 0 0,1 0 0,0 0-1,1 0 1,-1 0 0,0 0 0,0-1-1,0 1 1,0 0 0,0 0-1,0 0 1,0 0 0,0 0 0,0 0-1,0 0 1,0 0 0,0 0-1,0-1 1,0 1 0,0 0 0,0 0-1,0 0 1,0 0 0,0 0-1,1 0 1,-1 0 0,0 0 0,0 0-1,0 0 1,0 0 0,0 0-1,0 0 1,0 0 0,0 0 0,1 0-1,11-1 307,14 3 26,7 6-342,0 2 0,-1 1-1,45 21 1,-62-25 6,-1 2 0,0-1 0,0 2 0,-1-1 0,0 2 0,-1 0 0,0 0 0,-1 1 1,11 15-1,-15-16 64,0 0 0,-1 0 0,0 1 0,7 21 0,-10-26-26,-1 0 0,0 1 0,-1-1 0,0 1 0,0-1 0,-1 0 0,1 1-1,-2-1 1,0 12 0,1-18-50,-1-1-1,1 1 0,0-1 0,0 1 1,0-1-1,-1 1 0,1-1 0,0 1 1,-1-1-1,1 1 0,0-1 0,-1 1 1,1-1-1,0 1 0,-1-1 1,0 1-1,1-1-22,0 0 0,-1 0 0,1 0 0,0 0 0,0 0 0,0 0 0,-1 0 0,1 0 1,0 0-1,0 0 0,-1 0 0,1 0 0,0 0 0,0 0 0,0 0 0,-1 0 0,1 0 0,0 0 0,0-1 0,0 1 0,-1 0 0,1 0 1,0 0-1,0 0 0,0 0 0,0-1 0,-1 1 0,1 0 0,0 0 0,0 0 0,0 0 0,0-1 0,0 1 0,0 0 0,0 0 1,0 0-1,0-1 0,-1 1 0,1 0 0,0 0 0,0-1 0,0 1 0,0 0 0,0 0 0,0-1 0,-1-8-428,1 0 0,-1 0 0,1 0 0,1 0 0,0 0 0,0 1 0,4-16 0,-2 11 128,1 1 0,1-1 0,-1 1 0,2-1 0,0 1 0,0 1 0,1-1 0,10-12 0,-10 16 257,0 0 1,0 0-1,1 1 1,0 0-1,0 1 1,0 0-1,1 0 0,0 1 1,0 0-1,1 0 1,10-3-1,-18 7 186,1 0-1,0 1 0,-1-1 1,1 0-1,0 1 1,0-1-1,0 1 0,-1 0 1,1 0-1,0 0 0,0 1 1,0-1-1,-1 0 1,1 1-1,0 0 0,0 0 1,-1 0-1,1 0 0,0 0 1,-1 0-1,3 3 1,-2-2 92,0 1 0,0 0 0,0 0 0,-1 0 1,1 1-1,-1-1 0,0 0 0,0 1 0,0 0 1,-1-1-1,1 1 0,-1 0 0,0 0 1,1 5-1,8 57 1212,-8-49-1165,0 1 0,1-1 0,1 0 0,0 0 0,10 23 0,-11-34-137,1 1 0,0-1 0,0 0 0,0 0 0,0 0 0,7 7 0,-9-12-88,-1 0 1,0 1-1,1-1 0,-1 0 1,1 0-1,-1 0 1,1 0-1,-1 0 1,1 0-1,-1-1 1,1 1-1,0 0 1,0-1-1,-1 0 1,1 1-1,0-1 0,0 0 1,0 0-1,-1 0 1,1 0-1,0 0 1,0 0-1,0 0 1,-1-1-1,1 1 1,0-1-1,0 1 1,-1-1-1,1 0 0,3-1 1,-1-1 20,0-1-1,0 0 1,0 1 0,0-1 0,0 0 0,-1-1-1,0 1 1,0-1 0,0 1 0,0-1-1,2-5 1,2-8 267,9-32 0,-14 42-270,0 0 0,0-1 1,-1 1-1,0-1 0,-1 1 1,0 0-1,0-1 0,0 1 1,-4-15-1,3 21-8,1-1 0,-1 0 0,0 0 1,0 1-1,-1-1 0,1 1 0,-1-1 0,1 1 0,-1 0 0,0-1 0,0 1 0,0 0 1,0 0-1,0 0 0,0 0 0,0 1 0,-1-1 0,1 0 0,-1 1 0,1 0 0,-1 0 1,0 0-1,1 0 0,-1 0 0,0 0 0,0 0 0,1 1 0,-1 0 0,0 0 0,-6 0 0,-47 5 154,56-6-202,0 1 0,1-1 1,-1 1-1,0-1 0,1 1 0,-1-1 0,0 1 0,1-1 1,-1 1-1,0 0 0,1-1 0,-1 1 0,1-1 0,-1 1 1,1 0-1,-1 0 0,1-1 0,-1 1 0,1 0 0,-1 0 1,1-1-1,0 1 0,17-6-69,1 0 1,25-14-1,-26 11 0,0 1 1,33-10 0,-24 11 77,-10 2-7,1 1 0,23-3 0,-36 7 13,0 0 0,0 0 0,0 0 1,0 0-1,0 1 0,0 0 0,0 0 0,0 0 0,0 0 0,-1 1 0,1 0 1,0 0-1,3 3 0,-5-4 26,-1 1 0,0 0 1,0 0-1,-1 0 0,1 0 0,0 0 1,-1 0-1,1 1 0,-1-1 0,0 1 1,1-1-1,-1 1 0,-1-1 0,1 1 1,0-1-1,-1 1 0,1 0 1,-1-1-1,0 1 0,1 0 0,-1 0 1,-1-1-1,0 6 0,-1 6 150,0-1-1,-1 0 1,-7 18 0,9-28-165,0 1 23,-5 14-2,6-13-39,4-6 1,7-9 14,1 1-1,0 1 1,1 0-1,0 1 0,0 0 1,0 1-1,1 0 1,0 1-1,16-3 1,-21 6 24,0 1 0,1 1 0,-1-1 0,1 2 0,-1-1-1,0 1 1,1 0 0,-1 1 0,0 0 0,0 1 0,0 0 0,-1 0 0,1 1 0,11 6 0,-11-4-329,-1-1 0,1 1 0,-1 0 0,0 1 0,0 0 0,-1 0 0,0 1 0,-1 0 0,1 0 0,-1 0 0,-1 1 1,9 18-1,-13-24-331,1 0 1,-1 0 0,0-1 0,-1 1 0,1 0-1,-1 0 1,1 0 0,-1 0 0,0 0 0,0 0-1,0 0 1,0 0 0,-1 0 0,1 0 0,-1 0 0,0 0-1,-1 3 1,0-2 8,0-1-1,0 0 1,0 0-1,0 0 1,-1 0-1,0 0 1,1-1-1,-1 1 1,0-1-1,0 0 1,0 1-1,0-1 1,-6 2 0,-31 14-2576</inkml:trace>
</inkml:ink>
</file>

<file path=ppt/ink/ink3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48:36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77 11808,'-66'-18'5343,"52"10"-4639,9 4-2655,5-1 927,0-2-1408,-4 2 1376,-1-7-3296,0 3 2432,-9 0-1120</inkml:trace>
</inkml:ink>
</file>

<file path=ppt/ink/ink3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48:36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885 18 11456,'-16'0'5215,"27"-13"-4543,-11 8-288,0 10-352,0-10-448,5 5 224</inkml:trace>
</inkml:ink>
</file>

<file path=ppt/ink/ink3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48:37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92 331 5312,'-1'0'233,"1"0"0,0-1 0,-1 1-1,1 0 1,0-1 0,0 1 0,-1-1 0,1 1 0,0-1 0,0 1 0,0 0 0,-1-1 0,1 1 0,0-1 0,0 1-1,0-1 1,0 1 0,0-1 0,1-4 4653,-5 11-2006,-13 14-520,13-15-2139,-1 0 0,1 1 0,0 0 0,0-1 0,-4 11 0,0 1-57,2 0 1,0 1 0,1-1-1,0 1 1,-2 36 0,6-45-146,0 1 0,1-1 1,1 1-1,0-1 0,0 1 1,1-1-1,0 1 0,0-1 1,1 0-1,1 0 0,-1 0 1,2-1-1,6 13 0,-10-20 7,0 1 0,1 0 0,-1-1-1,0 1 1,1-1 0,-1 1 0,1-1 0,0 0-1,-1 0 1,1 0 0,0 0 0,0 0 0,0 0-1,0 0 1,2 0 0,-3 0-9,0-1 1,0 0-1,0 0 1,1-1-1,-1 1 1,0 0-1,0 0 0,0 0 1,0-1-1,0 1 1,0-1-1,0 1 1,0-1-1,0 1 1,0-1-1,0 1 0,0-1 1,0 0-1,0 0 1,-1 1-1,1-1 1,0 0-1,0 0 0,-1 0 1,1 0-1,-1 0 1,1 0-1,-1 0 1,1 0-1,-1 0 1,1-2-1,2-7 23,-1-1 1,0 1 0,-1-1-1,0 0 1,0-13-1,-1 1 85,0-115-62,-2 55-83,2 64 40,-1 0 0,-1 0 0,-7-27 0,6 31-70,0-1 0,1 1 0,0-1 0,2 0 0,0 1 0,0-1 0,1 0 0,1 1 0,1-1 0,6-22 0,-6 32 57,-1 1-1,0-1 1,1 1 0,5-8-1,-7 12 1,-1 0-1,1 0 0,0 0 1,-1 0-1,1 0 1,0 1-1,-1-1 0,1 0 1,0 0-1,0 0 1,0 1-1,0-1 0,0 1 1,0-1-1,0 0 1,0 1-1,0 0 0,0-1 1,0 1-1,0 0 1,0-1-1,0 1 1,0 0-1,1 0 0,-1 0 1,0 0-1,0 0 1,2 0-1,1 2 24,-1 0-1,1 1 1,-1-1 0,0 1 0,0-1-1,0 1 1,0 0 0,0 0 0,-1 0-1,0 1 1,1-1 0,2 6-1,3 7 113,9 25-1,-16-36-122,7 17 65,-2 1 0,-1 0 0,4 35 0,-9-53-73,9 67 69,-4 1 0,-3 0 0,-4-1 0,-2 1 0,-4 0 0,-2-1 0,-26 86 0,32-141-21,-6 17 191,0 0 1,-20 41-1,29-74-215,0 0 0,1 1 1,-1-1-1,0 1 0,0-1 0,0 0 0,0 0 0,0 1 0,0-1 0,0 0 1,0 0-1,0 0 0,0 0 0,-3 1 0,4-2-17,-1 0 0,1 0 1,0 0-1,-1 0 0,1 0 0,-1 0 0,1 0 1,0 0-1,-1 0 0,1 0 0,-1 0 1,1 0-1,0 0 0,-1-1 0,1 1 0,-1 0 1,1 0-1,0 0 0,-1-1 0,1 1 0,-1 0 1,-8-15 264,7 10-273,0-1-1,1 1 1,-1-1 0,1 0-1,1 0 1,-1 1 0,1-1-1,0 0 1,0 0 0,1 0 0,0 1-1,0-1 1,2-8 0,1 1-27,0 1 1,1-1-1,0 1 1,14-21-1,-13 24-1,0 0 0,1 1 0,0 0 0,0 0 0,13-11 0,46-26-222,-56 39 220,27-16-730,2 1 0,0 2 1,1 2-1,81-23 0,-105 36-550,0 0 1,0 2-1,0 0 1,0 1-1,24 1 1,16 6-6018</inkml:trace>
</inkml:ink>
</file>

<file path=ppt/ink/ink3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3T15:48:41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51 439 7136,'-2'-1'269,"0"0"1,0 0 0,0 0 0,1 0-1,-1 0 1,0-1 0,0 1-1,1-1 1,-1 0 0,1 1-1,-1-1 1,1 0 0,-2-2 0,-14-15 5244,17 18-5388,-7-3 3365,6 14-2137,1 1-1092,1 1 1,1-1 0,-1 0-1,2-1 1,4 15 0,24 51 180,-20-50-239,13 40-1,-18-39-25,-1-1 0,3 53 0,-8 56 117,-1-56-94,1-73-132,0-5 6,0-11 517,-8-78-48,2 34-464,-13-97 50,-3-44-218,21 157 98,1-1 0,2 1 0,15-75-1,-13 95-27,1 0 0,0 1 0,2-1 0,0 1 0,1 1 0,0-1 0,1 1 0,1 1-1,1 0 1,18-21 0,-22 29-11,1 0 0,0 0 0,0 1 1,1 0-1,-1 0 0,1 1 0,0 0 0,1 0 0,-1 1 0,1 1 0,0-1 0,0 2 0,0-1 0,1 1 0,-1 1 0,0 0 1,1 0-1,-1 1 0,0 1 0,1 0 0,-1 0 0,0 1 0,1 0 0,-1 0 0,12 6 0,-11-4 22,1 0-1,0 2 1,-1-1-1,0 1 1,0 1-1,17 14 1,-23-16 22,0 0 0,0 0-1,0 1 1,-1-1 0,1 1 0,-2 0-1,1 1 1,-1-1 0,1 1 0,-2-1 0,1 1-1,-1 0 1,2 9 0,-3-6 18,1-1-1,-2 1 1,1 0-1,-2 0 1,1 0 0,-1 0-1,-1-1 1,0 1 0,0 0-1,-1-1 1,0 0-1,0 1 1,-1-1 0,-1-1-1,-8 16 1,4-11 7,-1-1 0,1 0 0,-2-1 0,1 0 0,-2 0 0,0-1 0,0-1 0,0 0 0,-20 10 1,16-9-23,-1-2 1,-1 0 0,-30 8-1,46-15-30,1-1 0,-1 0-1,0 1 1,1-1 0,-1 1-1,1 0 1,-1-1 0,1 1-1,0 0 1,-1 0 0,1 0-1,0 0 1,-1 0 0,1 0-1,0 1 1,-1 0 0,2-1 4,-1 0 1,1 1-1,0-1 1,0 0-1,-1 0 1,1 0-1,0 0 1,0 0-1,0 0 1,1 1-1,-1-1 1,0 0-1,0 0 1,0 0-1,1 0 1,-1 0-1,1 0 1,-1 0-1,1 0 1,-1 0-1,1 0 1,0 0-1,1 1 1,8 11 313,1 0-1,0-1 1,24 19 0,-7-5-25,240 224 204,-253-236-714,63 58 707,-65-62-1373,0 0 1,1 0-1,1-2 1,19 10-1,-30-16 385,0-1-1,1 1 0,-1-1 1,0 0-1,1 0 0,0 0 1,5 0-1,-4-1-1156,0-1 1,0 0-1,0 0 0,-1-1 1,8-2-1,-13 4 1641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05:37.12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17 74 6976,'-15'-10'2256,"15"9"-2198,0 1 0,0-1 0,-1 1 0,1-1 0,0 1 0,0-1 0,0 1 0,0-1 1,-1 1-1,1-1 0,0 1 0,0-1 0,0 1 0,0-1 0,0 1 0,0-1 0,1 0 0,-1 1 1,0-1-1,0 1 0,0-1 0,0 1 0,1-1 0,-1 1 0,0-1 0,0 1 0,1-1 0,0 0 164,0-1-1,0 1 1,1 0-1,-1 0 1,0 0-1,0 0 0,1 0 1,-1 0-1,1 1 1,-1-1-1,1 0 1,-1 1-1,1-1 0,-1 1 1,1-1-1,1 1 1,6-3 381,13-4-11,0 0 0,1 2 0,0 0 0,0 2 0,0 0 0,0 2 0,1 0 0,38 5 0,-48-3-351,-1 2 1,1 0-1,-1 0 1,0 1-1,0 1 1,0 0-1,0 1 0,-1 0 1,0 1-1,0 1 1,-1-1-1,0 2 0,0 0 1,14 15-1,-22-20-159,0 0 0,-1 1 0,1-1-1,-1 1 1,0 0 0,0 0-1,0 0 1,-1 0 0,1 0 0,-1 0-1,0 0 1,-1 0 0,1 1 0,-1-1-1,0 0 1,-1 0 0,1 0 0,-1 1-1,0-1 1,0 0 0,-1 0 0,0 0-1,1 0 1,-6 8 0,5-8-254,0 0-1,-1 0 1,0 0 0,0 0-1,-1 0 1,0-1 0,1 0-1,-1 1 1,-1-1 0,1-1-1,0 1 1,-1 0 0,0-1-1,0 0 1,0 0 0,0-1-1,-1 0 1,1 1 0,0-2-1,-1 1 1,0-1 0,-5 1-1,3-2-738,0 0 0,-1-1 0,1 0-1,0 0 1,0-1 0,-12-4 0,-9-3-2038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05:46.94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239 3 1568,'14'3'9290,"-16"-2"-9057,0-1 0,0 1 0,0 0 0,0 0 1,0 0-1,0 0 0,-2 2 0,-5 2 169,6-4-275,-28 9 1532,-51 27 0,63-28-1154,-28 9 0,24-10-27,12-7-198,6-1-208,6 0-184,-5 19 293,4-18-174,-1 1 381,1-3 340,6-15 107,14-44-1667,-7 28-1956,-1 15-2483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09:19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9 1312,'3'-9'5573,"-3"34"-3313,0-8-1853,-5 14 162,-2-1-1,0-1 1,-15 37 0,18-54-434,-6 12 288,-1 0 0,-27 43 0,21-39-60,15-25-299,1-1 0,-1 1 0,0 0 0,0-1 0,0 0 0,0 1-1,-1-1 1,1 0 0,0 0 0,-1 0 0,0-1 0,1 1 0,-1 0 0,0-1-1,0 0 1,0 0 0,0 0 0,-4 1 0,5-2-40,0 0 0,0 0 0,0 0 1,0 0-1,-1 0 0,1-1 0,0 1 0,0-1 0,0 1 1,1-1-1,-1 0 0,0 0 0,0 0 0,0 0 1,0 0-1,1 0 0,-1-1 0,1 1 0,-1 0 0,1-1 1,-1 0-1,1 1 0,0-1 0,0 0 0,-1 1 0,1-1 1,1 0-1,-3-3 0,1-1-13,0 1 0,0-1 0,1 0 0,0 0 0,0 0 0,0 1 0,1-1 0,-1 0 0,2-12 0,2-3-28,8-31 1,-10 46 8,4-14-101,1 0-1,0 0 1,12-22-1,-16 36 91,1 0 1,1 0-1,-1 0 0,1 1 0,0 0 0,0 0 1,1 0-1,-1 0 0,1 0 0,0 1 0,0 0 1,1 0-1,-1 1 0,8-4 0,-11 6 34,0 0 0,0 0 1,0 1-1,0-1 0,0 1 0,1 0 0,-1-1 0,0 1 0,0 0 1,0 0-1,0 0 0,0 1 0,1-1 0,-1 1 0,0-1 0,3 2 1,-2-1 31,0 1 1,0 0 0,0 0 0,0 0 0,0 0 0,-1 0 0,1 0 0,-1 1 0,4 4 0,-1 0 83,0 0 1,-1 0-1,0 0 1,-1 0-1,0 1 1,0 0-1,0-1 1,1 11-1,-2-3 7,0 0-1,-1 0 1,-2 25 0,-8 46 454,7-63-530,-69 459 434,68-467-224,0 0-1,-1 0 0,0 0 0,-2 0 0,-7 16 0,13-31-261,0 0 0,0 0 0,0 0 0,0 0 0,0 0 1,0 0-1,0 0 0,0 0 0,-1 0 0,1 0 0,0 0 0,0 0 0,0 1 0,0-1 0,0 0 0,0 0 0,0 0 1,0 0-1,0 0 0,0 0 0,0 0 0,-1 0 0,1 0 0,0 0 0,0 0 0,0 0 0,0 0 0,0 0 0,0 0 1,0 0-1,0 0 0,0 0 0,-1 0 0,1 0 0,0-1 0,0 1 0,0 0 0,0 0 0,0 0 0,0 0 0,0 0 1,0 0-1,0 0 0,0 0 0,0 0 0,0 0 0,0 0 0,-1 0 0,-1-12 285,2 9-268,1-1-1,-1 1 1,1-1 0,0 0-1,2-5 1,1-4 11,16-75 68,-5 26-146,40-99 0,-42 130 52,1 1-1,2 1 1,1 0 0,2 1-1,22-26 1,120-117-604,-153 163 452,-4 4 62,-1 1 0,1-1-1,-1 1 1,1 0 0,0 0-1,0 0 1,0 0 0,1 1 0,-1 0-1,1-1 1,-1 2 0,7-3-1,-10 4 74,0 0 1,0 0-1,0 0 0,0 0 0,0 0 0,0 0 0,-1 0 0,1 1 0,0-1 0,0 0 0,0 1 0,0-1 0,-1 0 1,1 1-1,0-1 0,0 1 0,-1-1 0,1 1 0,0-1 0,-1 1 0,1 0 0,-1-1 0,1 1 0,-1 0 0,1 0 0,-1-1 1,1 1-1,-1 0 0,0 0 0,1 0 0,-1-1 0,0 1 0,0 0 0,1 0 0,-1 0 0,0 0 0,0 0 0,0 0 0,0-1 1,0 1-1,0 1 0,-1 5 52,1 1-1,-1-1 1,-3 12 0,3-14-33,-52 203 45,20-89 10,-51 154 383,70-233-109,10-23 493,4-16-482,3-5-54,13-30 226,32-70-476,91-145 1,51-79-456,-184 314 163,1 1 1,1 1 0,16-21-1,-24 33 213,1-1 0,-1 1 0,0-1 0,1 1 0,-1 0 0,1-1 0,-1 1 0,1 0 0,-1-1 0,0 1 0,1 0 0,-1 0 0,1-1 0,0 1 0,-1 0 0,1 0 0,0 0 0,4 4-183,-2 13 109,-5 32 272,-13 64-1,4-31 124,-40 429 396,50-494-621,0 1-1,0-1 0,2 0 0,0 0 1,1 0-1,5 18 0,-7-33-41,0-1 0,1 0 0,-1 1 0,1-1-1,-1 0 1,1 1 0,0-1 0,0 0-1,0 0 1,-1 0 0,1 0 0,0 1 0,0-1-1,1 0 1,-1-1 0,0 1 0,0 0 0,0 0-1,1 0 1,-1-1 0,0 1 0,1-1 0,-1 1-1,0-1 1,1 1 0,-1-1 0,1 0 0,-1 0-1,0 0 1,1 0 0,-1 0 0,1 0 0,-1 0-1,1 0 1,-1 0 0,1-1 0,-1 1 0,0-1-1,3 0 1,5-3 56,0 0-1,0 0 0,0-1 1,11-8-1,-15 10-55,66-44-30,-2-3-1,75-70 1,-123 100 54,85-89 99,-92 86-250,-12 20 44,0-1-1,0 1 0,0 0 1,0-1-1,1 1 1,-1 0-1,5-4 1,-27 32-476,-34 48 454,14-17-5,20-32 14,-47 64-125,59-75 228,0 0-1,1 1 0,1-1 0,0 1 0,-5 18 0,10-30-23,0 1 0,1-1 1,0 1-1,-1 0 0,1-1 0,0 1 0,0-1 1,0 1-1,1 0 0,-1-1 0,0 1 0,1 0 1,0-1-1,2 5 0,-3-5 12,1-1-1,0 0 1,0 1-1,0-1 1,0 0 0,0 0-1,1 0 1,-1 0-1,0 0 1,0 0 0,1 0-1,-1 0 1,1-1-1,-1 1 1,0-1 0,1 1-1,-1-1 1,1 1 0,0-1-1,-1 0 1,1 1-1,-1-1 1,1 0 0,-1 0-1,1 0 1,0-1-1,1 1 1,5-1 60,-1 0 1,1-1-1,0 0 1,-1 0-1,0-1 0,1 0 1,-1 0-1,0-1 1,-1 1-1,1-2 0,-1 1 1,11-10-1,-6 2-51,0 0 0,-1-2 1,0 1-1,-1-1 0,-1 0 0,9-21 0,30-94-463,-43 115 328,1 0-828,-8 28 454,-2 12 369,3-3 93,1 25 0,1-39-4,1 0-1,0-1 1,0 1 0,1 0 0,0-1-1,4 10 1,-3-9 92,1 0-1,0 0 1,1-1 0,0 0 0,7 9-1,-11-15-42,0-1 0,1 1 1,-1 0-1,0-1 0,1 0 0,0 1 0,-1-1 0,1 0 0,0 0 0,-1 0 1,1 0-1,0 0 0,0-1 0,0 1 0,0 0 0,0-1 0,0 1 0,0-1 1,0 0-1,0 0 0,0 0 0,0 0 0,0 0 0,0 0 0,0 0 0,0-1 1,0 1-1,0-1 0,3-1 0,1-1 42,1 0 0,-1-1 1,-1 1-1,1-2 0,0 1 0,-1 0 1,0-1-1,0 0 0,0-1 1,-1 1-1,0-1 0,0 0 0,6-11 1,1-7-22,-1 0 0,11-36 1,-15 39-23,11-34 74,0-2-350,30-68 0,-41 115-92,-6 10 329,0 0 0,0 0 0,0 0 1,1 0-1,-1-1 0,0 1 0,0 0 0,0 0 0,0 0 0,0 0 1,1 0-1,-1 0 0,0 0 0,0 0 0,0 0 0,0 0 0,0 0 1,1 0-1,-1 0 0,0 0 0,0 0 0,0 0 0,0 0 1,1 0-1,-1 0 0,0 0 0,0 0 0,0 0 0,0 0 0,1 0 1,-1 0-1,0 0 0,0 0 0,0 0 0,1 2-30,0 0 0,0-1 0,0 1 1,0 0-1,0 0 0,-1 0 0,1-1 0,-1 1 0,1 0 0,-1 2 0,5 21-7,-2-1 0,0 44 0,-8 53 128,4-102-70,-4 24 152,-1 0 0,-14 47 0,20-88-146,0-1-1,0 0 1,-1 0 0,1 1-1,-1-1 1,1 0-1,-1 0 1,0 1 0,1-1-1,-1 0 1,0 0-1,0 0 1,-2 2 0,3-3 7,-1 0 0,1 1 0,-1-1 0,1 0 0,-1 0 1,1 0-1,-1 1 0,0-1 0,1 0 0,-1 0 1,1 0-1,-1 0 0,0 0 0,1 0 0,-1 0 1,1 0-1,-1 0 0,1 0 0,-1 0 0,0-1 0,0 1 1,-1-1-31,1 0 1,-1 0-1,1 0 1,-1 0-1,1 0 1,0 0-1,-1-1 1,1 1-1,0 0 1,0-1-1,0 1 1,0-1-1,0 1 1,0-1-1,0 0 1,0-3-1,0 4-58,1 0 0,-1 0 1,1 0-1,0-1 0,0 1 0,-1 0 0,1 0 0,0-1 0,0 1 0,0 0 0,1-2 0,0-6-314,9 20-435,-9-8 798,1-1-1,0 0 0,0 1 0,0-1 1,0 0-1,0 0 0,0-1 1,0 1-1,1 0 0,-1-1 0,0 1 1,6 1-1,33 12-34,-38-14 61,11 3 128,1 0 1,0-1-1,0-1 0,0 0 0,0-1 0,0-1 0,18-1 0,-24-1-22,1 1 0,0-1 0,-1-1 0,1 0 0,-1 0 0,0-1 0,0 0 0,0 0 0,0-1 0,-1 0 0,0-1 0,10-8 0,-5 1-78,1 0 0,-2-2 0,0 1 0,0-2-1,-2 1 1,11-21 0,42-107-169,-45 100 20,-15 37 28,0-1 0,0 0-1,1 1 1,0-1 0,6-6-1,-8 10 18,-2 2 17,1 0 1,0 0-1,0 0 0,0 0 1,0 0-1,0 1 0,0-1 1,0 0-1,0 0 0,1 0 0,2 3-145,-1 10 181,8 122 139,-8-67-51,-2-40-37,0 1 0,-3 0 0,-7 48 0,7-66 64,-1-1-1,0 1 0,-1 0 0,-6 11 0,10-21-79,-1 1 0,1 0-1,-1 0 1,1-1-1,-1 1 1,1 0 0,-1-1-1,0 1 1,1-1-1,-1 1 1,0-1 0,1 1-1,-1-1 1,0 1-1,0-1 1,0 0 0,1 1-1,-1-1 1,0 0-1,0 0 1,0 1 0,0-1-1,0 0 1,1 0-1,-1 0 1,0 0 0,0 0-1,0-1 1,0 1-1,0 0 1,-1-1 0,-1 0-14,0 0 1,1 0-1,-1 0 1,1 0-1,-1-1 1,1 1-1,0-1 0,-1 0 1,1 0-1,-3-3 1,-1 0-58,0-1 1,0 1-1,-1 1 0,1-1 1,-9-3-1,13 6-102,2 1 61,9 2 78,14 3 545,5 4 93,34 13-1,-36-10-414,45 10-1,-19-13-365,-15-6-2722,-7-3-2703,-2-4-3976,-9 2 4972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09:22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1263 3232,'6'-4'2704,"17"-5"1248,-2-7-2617,28-29 1,-42 38-1202,10-11 102,-1 0 1,15-23-1,-20 26-150,83-118 508,94-178 1,-160 259-166,-2-2 1,-3 0-1,25-88 0,-2-78 616,-45 210-1113,-4 13-126,-5 17-18,-38 166 369,0 0 278,31-135-305,2 0-1,-7 62 1,13-63-63,-4 54 161,10-82-110,1-1 1,4 38 0,0-28-30,-3-16 66,1 1 0,1-1 0,1 0 0,6 20 0,-9-34-125,-1 1 0,1-1 0,0 1 0,0-1 0,-1 1 0,1-1 0,0 0 1,1 1-1,-1-1 0,0 0 0,0 0 0,1 0 0,-1 0 0,0 0 0,1 0 0,-1 0 1,1 0-1,-1 0 0,1-1 0,-1 1 0,1-1 0,0 1 0,-1-1 0,1 0 0,0 1 1,-1-1-1,1 0 0,0 0 0,-1 0 0,1 0 0,0-1 0,-1 1 0,1 0 0,0-1 0,-1 1 1,1-1-1,2-1 0,0 0 55,1 0 0,-1 0 0,1-1 0,-1 0 0,0 0 0,0 0 1,0 0-1,0-1 0,-1 1 0,1-1 0,5-8 0,50-95-31,-42 73-39,1-1 11,-5 9-42,30-47 0,-37 66-2,-1 0 0,1 1-1,0-1 1,0 1 0,0 0-1,1 1 1,0 0-1,0 0 1,1 0 0,14-6-1,-16 9 16,0 0 0,0 1-1,0 0 1,0 0 0,0 0-1,-1 1 1,1 0-1,0 0 1,0 1 0,0 0-1,7 1 1,8 3 33,34 13 0,-44-14-34,30 12 36,-40-16-32,9 0 630,-14-12 111,0 5-747,0 0 0,-1 0-1,1 1 1,-1 0 0,-1-1 0,1 2 0,-1-1-1,0 1 1,-13-9 0,14 10-74,-1 1 0,1 0-1,-1 0 1,1 1 0,-1 0 0,0 0 0,0 0 0,0 1 0,0-1-1,-1 1 1,1 1 0,-12 0 0,13 0 51,1 1 1,-1 0-1,1 0 0,0 1 0,0-1 1,-1 1-1,1 0 0,0 0 1,1 0-1,-1 1 0,0-1 0,1 1 1,-1 0-1,1 0 0,0 0 1,0 1-1,0-1 0,0 1 0,-3 5 1,-3 7-29,1 1 1,0-1-1,-7 26 1,5-15 43,2 1 0,-8 53 0,14-68 79,1 0 0,0 1 0,1-1 0,1 0 0,0 0 0,1 0 0,0 0 0,7 22 0,-8-32-1,0 0 1,1 0 0,-1 0 0,1 0 0,-1 0 0,1-1-1,0 1 1,3 2 0,-5-4-42,1 0-1,0-1 1,0 1 0,0-1-1,-1 1 1,1-1 0,0 1-1,0-1 1,0 1 0,0-1-1,0 0 1,0 1 0,0-1-1,0 0 1,0 0-1,0 0 1,0 0 0,0 0-1,0 0 1,0 0 0,0 0-1,0 0 1,0-1 0,0 1-1,0 0 1,0 0 0,0-1-1,0 1 1,0-1 0,-1 1-1,3-2 1,2-2 43,-1 0 0,1 0 1,0 0-1,-1-1 0,0 1 0,0-1 0,4-7 0,24-43 112,-25 40-138,22-43-459,42-121-1,-66 263-648,-3-65 1066,6 32 0,-6-44 5,0 1 1,0 0 0,1-1 0,1 0 0,-1 1 0,9 11 0,-9-15 24,5 9 64,1-1 0,1-1 0,15 16 0,-22-25-62,-1 1 0,1-1 0,0 0 0,0 0 0,1 0 0,-1 0 0,0-1-1,1 1 1,-1-1 0,1 0 0,-1 0 0,1 0 0,-1 0 0,1-1 0,0 1-1,0-1 1,-1 0 0,1 0 0,5-1 0,-4 0 17,0 0 0,0-1 0,0 0-1,0 0 1,-1 0 0,1-1 0,0 1 0,-1-1 0,0 0 0,0 0 0,0-1 0,0 1-1,0-1 1,-1 0 0,7-8 0,0-4 48,-1 0 0,0-1 0,7-18 0,-8 15-126,68-172 142,-9-19-53,-60 187-79,74-313-638,-75 293 237,-8 38 179,-1 11 2,-3 16-35,-30 159-206,15-60 604,10-45 179,-3 148-1,11-128-248,3 19 136,1-52 33,2-40 306,-3-22-518,0 0 1,0 0 0,0 0-1,0 1 1,0-1 0,0 0-1,0 0 1,0 0 0,0 0-1,0 0 1,0 0-1,0 0 1,1 0 0,-1 1-1,0-1 1,0 0 0,0 0-1,0 0 1,0 0 0,0 0-1,0 0 1,1 0 0,-1 0-1,0 0 1,0 0 0,0 0-1,0 0 1,0 0 0,0 0-1,1 0 1,-1 0-1,0 0 1,0 0 0,0 0-1,0 0 1,0 0 0,1 0-1,-1 0 1,0 0 0,0 0-1,0 0 1,0 0 0,0 0-1,0 0 1,0 0 0,1-1-1,-1 1 1,0 0 0,0 0-1,0 0 1,0 0-1,0 0 1,0 0 0,0 0-1,0-1 1,0 1 0,0 0-1,0 0 1,4-6 123,-1 0 0,0 0-1,3-8 1,-6 14-134,24-62 95,-4 10-303,2 1 0,29-49 1,-44 88 133,0 1 0,0 1 1,1 0-1,11-11 1,-18 20 44,0 0 0,0 0 0,0 0 0,1 0 0,-1 0 0,0 1 0,1-1 0,-1 0 0,0 1 0,1-1 0,-1 1 0,1-1 0,-1 1 1,1 0-1,-1 0 0,1 0 0,-1 0 0,1 0 0,-1 0 0,3 0 0,-1 1 28,-1 0 0,1 0 0,-1 0 0,1 0 0,-1 1 0,1-1 1,-1 0-1,0 1 0,0 0 0,0-1 0,2 3 0,7 5 26,-1-1 0,1 0 0,1-1-1,22 10 1,-31-15-16,0-1-5,1 1-1,-1-1 1,1 0 0,0-1-1,0 1 1,-1 0-1,1-1 1,0 0 0,0 0-1,-1 0 1,1-1-1,6 0 1,5-3 104,27-9 0,-20 6-152,-11 2 94,1 0-1,-1 0 1,0-1-1,-1 0 1,1-1 0,-1 0-1,-1-1 1,11-9 0,2-6 190,39-49 1,-49 56-213,-2-1-1,0 0 1,-1-1-1,-1 0 1,-1 0-1,10-35 1,15-117-11,-27 137-99,-2 8-26,0 0 0,-2 0 1,0 0-1,-4-27 0,3 50 55,0 1-1,0-1 0,0 0 1,-1 0-1,1 0 0,0 1 1,-1-1-1,1 0 0,-1 0 1,0 1-1,1-1 0,-1 1 1,0-1-1,0 1 0,-2-4 1,3 5 44,-1 0 0,1 0 0,0 0 0,0 0 0,0 0-1,0 0 1,0-1 0,-1 1 0,1 0 0,0 0 0,0 0 0,0 0 0,0 0 0,-1 0 0,1 0 0,0 0 0,0 0 0,0 0 0,0 0 0,-1 0 0,1 0 0,0 0 0,0 0 0,0 0 0,0 0 0,-1 0 0,1 0 0,0 0 0,0 0 0,0 0 0,0 0 0,-1 0 0,1 1 0,0-1 0,0 0 0,0 0 0,0 0 0,-1 0 0,-3 4-17,0-1 1,0 1-1,1 0 1,-1 0-1,1 0 1,0 0 0,0 1-1,0-1 1,-2 7-1,-19 49-122,18-44 129,-43 108 161,20-51-157,-32 118 0,55-161 85,1 1-1,2-1 0,2 0 1,0 1-1,2 0 0,1-1 1,2 1-1,1-1 0,1 0 1,14 39-1,-17-60 35,0 0 1,1 0-1,0-1 0,1 0 0,10 14 1,-15-20-83,1-1 1,0 1 0,0-1-1,1 0 1,-1 0 0,0 0-1,0 0 1,1 0 0,-1 0 0,0 0-1,1 0 1,-1 0 0,1 0-1,-1-1 1,1 1 0,-1-1-1,1 1 1,-1-1 0,1 0-1,0 1 1,-1-1 0,1 0 0,0 0-1,-1 0 1,1 0 0,0-1-1,-1 1 1,1 0 0,-1-1-1,1 1 1,0-1 0,-1 1-1,1-1 1,-1 0 0,1 0-1,-1 1 1,0-1 0,1 0 0,-1 0-1,0-1 1,1 0 0,9-8 5,-1-1 0,-1 0 0,0-1 0,-1 0 0,11-18 0,28-70 113,-36 75-88,31-71-21,-39 91-40,-1 0 0,0 0 0,0 0-1,-1 0 1,0 0 0,1-1 0,-2 1-1,1-1 1,-1 1 0,0-8 0,0 13-2,0-1 0,1 1 0,-1-1 0,0 0 0,0 1 0,0-1 0,-1 1 0,1-1 0,0 1 0,0-1 0,0 1 0,0-1-1,0 0 1,-1 1 0,1-1 0,0 1 0,0-1 0,-1 1 0,1 0 0,0-1 0,-1 1 0,1-1 0,0 1 0,-1 0 0,1-1 0,-1 1 0,1 0 0,-1-1 0,1 1 0,-1 0 0,1-1 0,-1 1 0,1 0 0,-1 0 0,-1 0-18,1 0-1,0 0 1,0 0-1,0 0 0,0 0 1,-1 0-1,1 1 1,0-1-1,0 0 0,0 1 1,-1 0-1,-2 1 4,0 1-1,1 0 1,0 0-1,-1 0 0,1 0 1,0 0-1,0 0 1,1 1-1,-1 0 0,1-1 1,0 1-1,0 0 1,0 0-1,-2 7 1,-3 10-17,-7 37 0,13-54 29,-4 22 51,1-1 0,0 38 0,4-47 29,1 1 0,0 0 1,1-1-1,1 0 0,5 17 1,-7-30-45,0 0 0,0 0 1,0 0-1,0 0 1,1-1-1,0 1 0,-1 0 1,1-1-1,0 1 1,0-1-1,0 0 0,4 3 1,-5-4 2,0 0 1,0-1 0,1 1-1,-1 0 1,1-1 0,-1 1-1,0-1 1,1 1 0,-1-1-1,1 0 1,-1 1 0,1-1-1,-1 0 1,1 0 0,-1 0-1,1 0 1,-1-1 0,0 1-1,1 0 1,-1-1 0,1 1-1,-1-1 1,1 1 0,-1-1-1,0 1 1,0-1 0,1 0-1,0-1 1,8-6 71,0-1 0,-1 0 0,0 0 0,15-22 1,-16 21-46,65-91 76,-41 55-194,-17 25 13,-8 9-88,1 1-1,0 1 1,16-16 0,-24 26 131,0-1 0,0 1 0,0 0 0,0 0 0,1 0 1,-1-1-1,0 1 0,0 0 0,1 0 0,-1 0 1,0 0-1,0-1 0,1 1 0,-1 0 0,0 0 0,0 0 1,1 0-1,-1 0 0,0 0 0,1 0 0,-1 0 1,0 0-1,0 0 0,1 0 0,-1 0 0,0 0 0,1 0 1,-1 0-1,0 0 0,0 0 0,1 0 0,-1 0 0,0 1 1,1-1-1,-1 1 0,1 0 0,-1-1 0,0 1 0,1 0 0,-1-1 0,0 1 0,0 0 0,0-1 0,1 1 1,-1 0-1,0-1 0,0 1 0,0 0 0,0 1 0,-3 23 66,0 0-1,-2-1 1,-14 49-1,16-64-58,-17 49 101,-3-2 1,-31 57 0,54-113-97,0 0 1,0 0-1,0 1 1,-1-1-1,1 0 1,0 0 0,0 1-1,0-1 1,0 0-1,-1 0 1,1 1-1,0-1 1,0 0 0,0 0-1,0 1 1,0-1-1,0 0 1,0 0 0,0 1-1,0-1 1,0 0-1,0 0 1,0 1-1,0-1 1,0 0 0,0 1-1,0-1 1,0 0-1,0 0 1,0 1-1,0-1 1,1 0 0,-1 0-1,0 1 1,0-1-1,0 0 1,0 0 0,0 0-1,1 1 1,-1-1-1,0 0 1,0 0-1,1 0 1,-1 0 0,0 1-1,0-1 1,1 0-1,-1 0 1,0 0-1,0 0 1,1 0 0,-1 0-1,0 0 1,0 0-1,1 0 1,-1 0-1,18-3 20,-16 3-9,111-21 199,-86 16-412,1-2 1,-1 0-1,36-16 0,-49 17-1867,-1-1-1,0 0 0,23-17 1,-35 23 1654,1 0 1,0 0-1,-1 0 1,0-1-1,1 1 1,-1 0-1,0-1 0,0 1 1,0-1-1,0 1 1,0-1-1,0 0 1,0 1-1,0-1 1,-1 0-1,1 0 1,0-2-1,4-11-2473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2:53:56.2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57 60 9792,'-37'-21'4448,"26"12"-3872,8 5-448,-2-4-288,5 2 96,0-1-1152,5 2 672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09:23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48 165 6304,'-31'-17'2032,"18"11"-709,10 4-45,9 0 499,82-6 3136,-33 4-3981,342-55 128,-217 28-3538,-42 6-5335,-84 15 4085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09:28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403 4 2144,'0'-3'5568,"-6"3"-3275,-6 0-1982,0 1-1,0 0 1,0 1-1,0 0 1,0 1-1,0 0 1,1 1-1,-19 9 1,11-4-226,0 1 0,1 1 1,0 0-1,-20 18 0,23-15-44,0 0 1,1 2-1,0-1 0,1 2 0,1 0 0,1 0 0,1 1 0,0 0 1,1 1-1,1 0 0,1 1 0,0-1 0,-6 36 0,12-49 22,1 0 0,0 1 0,0-1 0,0 0 1,0 0-1,4 13 0,-4-16-14,1 0 0,0 0 0,0 0 0,1 0 0,-1 0 0,1-1 0,-1 1 0,1 0 0,0-1 0,0 1 0,0-1 1,0 0-1,0 1 0,1-1 0,3 3 0,-1-3 65,0 1 0,1 0 1,-1-1-1,1 0 0,-1 0 0,1-1 1,0 1-1,0-1 0,0-1 0,0 1 1,0-1-1,9 0 0,-5-1-31,0-1-1,0 0 1,1 0 0,-1-1-1,-1-1 1,12-4 0,-8 1-30,0 0 0,0-1 0,-1-1 0,0 1 0,-1-2 1,0 0-1,0 0 0,-1-1 0,-1 0 0,0-1 0,0 0 0,10-19 0,-8 10-61,-1 0 0,-1-1-1,-1 0 1,-1 0 0,-1 0-1,-1-1 1,2-25 0,-6 44 12,-1 0-1,0 0 1,1 1 0,-1-1 0,-1 0 0,0-7-1,1 11-8,0 0 0,0-1 0,0 1 0,-1-1 0,1 1-1,0 0 1,0-1 0,0 1 0,-1 0 0,1-1 0,0 1-1,-1 0 1,1 0 0,0-1 0,0 1 0,-1 0 0,1 0-1,0-1 1,-1 1 0,1 0 0,-1 0 0,1 0 0,0 0-1,-1-1 1,1 1 0,0 0 0,-1 0 0,1 0 0,-1 0-1,1 0 1,0 0 0,-1 0 0,1 0 0,-1 0 0,1 0-1,0 0 1,-1 1 0,1-1 0,-1 0 0,1 0 0,0 0-1,-1 0 1,1 1 0,0-1 0,-1 0 0,1 0 0,0 1-1,-1-1 1,1 1 0,-17 13-158,12-6 190,0-1-1,0 0 1,1 1 0,0 0-1,1 0 1,-1 0-1,2 0 1,-1 1 0,-2 16-1,3-10 44,1 0-1,1 0 0,0 0 1,0-1-1,4 16 1,-2-21 19,0-1 1,1 1-1,0-1 0,1 0 1,0 0-1,0 0 1,1 0-1,-1-1 0,2 0 1,-1 0-1,1 0 1,0-1-1,1 1 1,-1-2-1,1 1 0,14 8 1,-19-13-60,0 0 1,0 0 0,1 0-1,-1-1 1,0 1 0,1 0-1,-1-1 1,1 0 0,-1 0-1,0 0 1,1 0 0,-1 0-1,1 0 1,-1 0 0,0-1-1,1 1 1,-1-1 0,0 0-1,1 0 1,-1 0 0,0 0-1,0 0 1,0 0 0,0 0-1,0-1 1,3-2 0,3-3 41,0-1 0,-1 0 0,0 0 0,8-14 1,-14 22-73,14-25 17,-1-1 0,-1 0 0,19-54-1,-23 56-24,-5 13 10,-1 0 0,1-11 1,-2 12-14,0 1 0,0 0-1,5-9 1,-4 7-83,-1 10 76,0-4 121,5 1-72,-3 3-48,0 0 1,0 0-1,0 0 0,0 1 1,-1-1-1,1 1 1,0 0-1,0 0 0,0 0 1,0 1-1,0 0 1,0-1-1,0 1 0,0 1 1,6 2-1,-6-2 1,-1 0-1,1 1 0,-1 0 0,1-1 1,-1 1-1,0 0 0,0 1 0,-1-1 1,1 0-1,-1 1 0,1 0 0,-1-1 1,0 1-1,0 0 0,1 4 0,0 5-4,1 0 0,-2 0-1,3 23 1,3 20 80,-4-39-65,-3-10 32,0 0 0,1 0-1,0 0 1,0 0-1,0-1 1,1 1 0,0-1-1,1 1 1,5 7-1,20 20-121,-28-32 99,-1-1 0,0-1 0,1 1 0,-1-1 0,0 1 0,0-1 0,0 0 0,1 1 0,-1-1 0,0 1 0,1-1 0,-1 0 0,0 1 0,1-1 0,-1 1 0,0-1 0,1 0 0,-1 0 0,1 1 0,-1-1 0,0 0 0,1 0 0,-1 1 0,1-1 0,-1 0 0,1 0 0,-1 0 0,1 0 0,-1 0 0,1 0 0,0 0 0,9 17 109,-10-15-109,1-1 0,1 1 1,-1-1-1,0 0 0,0 1 0,0-1 0,1 0 0,-1 0 0,1 0 0,-1 0 0,1 0 0,-1-1 0,2 2 0,22 7 157,-18-7-128,1-1-1,0 0 1,0 0 0,0-1 0,0 1-1,0-2 1,-1 1 0,1-1-1,0-1 1,0 1 0,-1-1 0,12-5-1,-9 3 15,1 0 0,-1-1 0,0-1 0,0 0 0,-1 0 1,0-1-1,0 0 0,8-9 0,-7 6 13,0-1 0,-1 0 0,0-1 0,-1 1 1,-1-2-1,0 1 0,0-1 0,-1 0 0,5-19 1,-5 13-39,3-9 81,7-36 0,-15 56-177,0 1 0,0-1 1,-1 1-1,0-1 0,0 1 0,-1-1 0,0 1 1,0-1-1,0 1 0,-4-11 0,4 17 42,1 0-1,0 0 1,-1 0-1,1 0 1,-1 0-1,1 0 1,-1 0-1,0 0 1,1 1-1,-1-1 1,0 0-1,0 0 0,0 0 1,1 1-1,-1-1 1,0 0-1,0 1 1,0-1-1,0 1 1,0-1-1,0 1 1,0-1-1,0 1 1,0 0-1,-1 0 1,0-1-1,0 1 14,0 1 0,0-1 0,0 1 0,0-1 0,0 1 0,0 0 0,0-1 0,1 1 0,-1 0 0,0 0 0,0 1 0,1-1 0,-1 0 0,-2 3 0,-4 4 53,1 0-1,0 1 1,0-1-1,1 1 1,0 1 0,1-1-1,0 1 1,0 0-1,1 0 1,1 0 0,0 1-1,-3 15 1,3-12 54,1 0 0,1-1 0,0 1 1,1 0-1,1 0 0,0 0 0,1 0 1,0-1-1,7 21 0,-7-28-59,0 0-1,1 0 1,-1-1 0,1 1 0,1-1-1,-1 0 1,1 0 0,0 0 0,0 0-1,1-1 1,-1 0 0,1 0 0,0 0-1,0 0 1,0-1 0,1 1 0,-1-1-1,1-1 1,0 1 0,0-1 0,0 0-1,0 0 1,0-1 0,0 0-1,0 0 1,7 0 0,-6-1-526,0 0-1,0-1 1,-1 0 0,1 0-1,0 0 1,0-1 0,-1 0-1,1 0 1,8-5-1,28-18-4471,4-1 1557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09:29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112 797 3808,'17'-6'5884,"4"-7"-3721,-9 4-1536,18-17 0,27-37 599,71-101 0,-95 118-958,3-5-92,-3-2 0,-3-1 0,45-106 0,-49 79 130,-8 22-36,-13 47-428,-10 25-176,-1 6 330,-5 19 36,2-7 93,-17 40 0,-59 93 593,56-111-598,-10 20 1,-89 159 499,-38 18 258,49-79 249,117-170-1054,-1-1-1,1 1 0,-1 0 1,0 0-1,1 0 1,-1 0-1,0 0 0,0-1 1,0 1-1,0 0 0,1-1 1,-3 2-1,4-3-18,-1 0 0,1 0 0,0 0 0,0 0 0,0 0 0,0 0 0,0 0 0,0 0 0,0 0 0,0 1 0,0-1 0,2 0 0,89-57 18,149-124 0,-68 5-142,-119 117-15,3 2 0,70-55 0,-122 109 5,0 0 1,0 0 0,0 0 0,-1 0-1,0-1 1,7-9 0,-30 37-331,11-15 393,1 1-1,0 1 1,0-1 0,-8 16 0,5-1 93,-6 26 0,7-19-95,4-14 49,1-1-1,1 1 0,0 0 1,1 0-1,1 0 0,1 1 1,2 22-1,-1-32 70,-1-6-59,0 0 0,0 0 0,0 1 0,1-1 0,-1 0 0,0 0 0,1 0 0,0 0 0,0 0 0,0 0 0,-1 0 0,2 0 0,-1 0 0,0 0 0,0 0 0,4 3 0,-5-5-28,0 0 1,0 1-1,1-1 1,-1 0 0,0 0-1,1 0 1,-1 1-1,0-1 1,1 0 0,-1 0-1,0 0 1,1 0-1,-1 0 1,0 0 0,1 0-1,-1 0 1,1 0-1,-1 0 1,0 0 0,1 0-1,-1 0 1,0 0-1,1 0 1,-1 0-1,1 0 1,-1 0 0,0 0-1,1-1 1,9-9 256,5-19 63,-13 25-290,8-21 4,-1 0 1,-2-1-1,0 0 1,-1 0-1,-2-1 0,2-49 1,-6 65-177,-2 1 1,1-1-1,-2 0 1,1 1-1,-1 0 1,-6-13-1,9 23 136,0-1-1,-1 1 0,1-1 0,0 1 1,0-1-1,0 1 0,0-1 0,0 1 1,-1-1-1,1 1 0,0-1 0,0 1 1,0 0-1,1-1 0,-1 1 0,0-1 1,0 1-1,0-1 0,0 1 0,0-1 1,0 1-1,1-1 0,-1 1 0,0-1 1,0 1-1,1 0 0,0-1 0,0-1-5,0 1-1,1 0 1,-1 0-1,1 0 1,-1 0-1,1 0 1,-1 1-1,4-2 0,5-1-8,1 0-1,12-1 1,-15 2 77,14-1-98,1 0 1,24 0 0,-35 3 6,-1 1 0,1 0 1,-1 0-1,1 1 0,21 7 1,-29-7 51,0 0 1,0 0 0,0 0 0,-1 0-1,1 1 1,-1 0 0,1 0 0,-1 0-1,0 0 1,0 0 0,0 1 0,-1-1-1,1 1 1,-1 0 0,4 7 0,0 5 204,1 0 0,6 29-1,-8-26-146,-2-7 17,1 0 0,0-1 0,1 1 1,1-1-1,12 20 0,-16-28-68,0 0-1,1 0 1,-1 0 0,1-1-1,0 1 1,0-1-1,0 0 1,0 0 0,0 0-1,6 3 1,-7-4-4,1-1 0,0 1 0,-1 0 0,1-1 0,-1 0 0,1 0 0,-1 0 1,1 0-1,0 0 0,-1 0 0,1 0 0,-1-1 0,1 0 0,-1 1 0,1-1 0,-1 0 0,3-1 0,3-3-90,0 1 0,-1-1 0,1 0 0,6-6-1,25-27-3628,-10 11 1265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09:32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331 754 3392,'4'-3'691,"0"1"-1,1 0 1,-1 0-1,1 0 1,-1 0 0,1 1-1,6-2 1,-2 0 1807,-17 0 935,3 1-3369,2 1 17,0 0 1,0 1 0,0-1 0,0 1-1,1 0 1,-1 0 0,0 0 0,0 1-1,0-1 1,0 1 0,0-1 0,-3 2-1,-9 1 51,3 0-113,0 0 0,0 1-1,0 0 1,0 1 0,1 0-1,0 1 1,-15 10 0,11-4-14,1 0 0,1 1 0,0 0 0,1 1 0,0 0 0,-19 32 0,13-15 104,2 0 0,-20 54 0,31-71 6,0 0-1,1 0 1,1 0 0,0 1-1,-1 20 1,3-33-76,2 0 0,-1 0 0,0 1-1,0-1 1,1 0 0,-1 0 0,1 0 0,-1-1-1,1 1 1,0 0 0,0 0 0,0 0-1,0 0 1,0-1 0,0 1 0,0 0 0,3 1-1,-3-2 5,0 0-1,0 0 0,1 0 0,-1-1 0,1 1 0,-1-1 0,1 1 0,-1-1 0,0 1 0,1-1 0,0 0 0,-1 1 0,1-1 0,-1 0 0,1 0 0,-1 0 0,1 0 0,-1-1 0,1 1 0,-1 0 0,1-1 0,-1 1 0,1-1 0,2-1 0,16-9 142,-1 0-1,-1-2 1,0 0-1,27-26 1,-15 9-74,-2-1-1,0-2 1,-3 0 0,34-57 0,-14 11-73,-39 67-198,0-1 0,-1 0 0,-1 0 0,4-19 0,-8 31 137,0 1 1,1 0-1,-1-1 0,0 1 0,0-1 1,0 1-1,0 0 0,0-1 1,0 1-1,0-1 0,0 1 0,1-1 1,-2 1-1,1 0 0,0-1 1,0 1-1,0-1 0,0 1 0,0 0 1,0-1-1,0 1 0,0-1 1,-1 1-1,1 0 0,0-1 0,0 1 1,-1 0-1,1-1 0,0 1 1,0 0-1,-1 0 0,1-1 0,0 1 1,-1 0-1,1 0 0,0-1 1,-1 1-1,1 0 0,0 0 0,-1 0 1,1 0-1,-1-1 0,1 1 1,-1 0-1,-1 0-23,1 1 1,0-1-1,-1 1 1,1-1-1,-1 1 1,1 0-1,0-1 1,-1 1-1,1 0 1,0 0-1,0 0 0,0 0 1,0 0-1,-2 1 1,-4 7 42,0 0 0,0 0 0,1 1 0,0-1 0,1 1 1,0 1-1,-5 14 0,2-2 3,2 0 1,-5 39 0,10-53 45,0 1 0,0 0 0,1 0-1,1 0 1,0 0 0,0-1 0,5 16 0,-5-22-5,0 1 0,0 0-1,0-1 1,1 1 0,0-1 0,-1 0 0,1 1-1,0-1 1,1 0 0,-1 0 0,1 0 0,-1 0-1,1-1 1,0 1 0,0-1 0,0 0 0,0 0-1,1 0 1,-1 0 0,0 0 0,1-1 0,6 3-1,-5-3 29,1 0-1,0-1 0,-1 0 1,1 0-1,0 0 0,-1 0 1,1-1-1,0 0 0,-1 0 1,1-1-1,-1 1 0,0-1 1,1 0-1,-1-1 0,0 1 1,7-6-1,1-1 20,0 0 0,-1-1-1,0-1 1,16-18 0,57-73 132,6-6-17,-22 36-116,45-53-60,-62 60-74,-4-3 0,73-134 0,-31 5-405,-82 168 88,-8 27 334,0 1 0,1 0 0,-1 0 0,0 0 1,0 0-1,0 0 0,0-1 0,0 1 0,-1 0 0,1 0 0,0 0 1,-1 0-1,1 0 0,0 0 0,-1 0 0,1 0 0,-1 0 0,1 0 0,-1 0 1,-1-1-1,2 1 22,0 1 1,0 0 0,-1 0-1,1 0 1,0 0 0,0-1-1,-1 1 1,1 0 0,0 0-1,0 0 1,-1 0 0,1 0-1,0 0 1,0 0 0,-1 0-1,1 0 1,0 0 0,-1 0-1,1 0 1,0 0 0,0 0-1,-1 0 1,1 0 0,0 0-1,0 0 1,-1 1 0,1-1-1,0 0 1,0 0 0,0 0-1,-1 1 1,-3 1-21,-1 1 0,1 0 0,0 0 0,1 1 0,-1-1 0,1 1 0,-1 0 0,-3 6 0,-20 30 5,1 2-1,-33 75 1,27-52 54,18-38-29,-78 171 155,83-174-94,1 1 0,1 1 1,1-1-1,1 1 0,1 0 0,-1 33 0,5-47 1,1 1 0,0 0 0,1-1 0,0 1 1,6 16-1,-7-25-27,0-1 0,0 0 0,0 1 0,1-1 0,0 0 0,-1 1 0,1-1 0,1 0 0,-1-1 0,0 1 0,1 0 0,-1 0 0,1-1 0,0 0 0,0 1 0,0-1 0,0 0 0,0-1 0,0 1 0,0 0 0,1-1 0,-1 0 0,5 1 0,-3-1 17,0-1 1,0 1-1,1-1 1,-1-1-1,0 1 1,0-1-1,1 0 1,-1 0-1,8-3 1,2-2 38,27-15 1,-7 0 68,44-34 1,-47 31-96,-12 11-74,-13 8-122,0 1 1,-1-1-1,0 0 1,10-10-1,-13 12-209,-4 4 28,-11 18-20,6-6 286,0 0 1,1 0-1,1 1 0,0 0 1,-3 24-1,7-32 74,-1-1 0,1 0 0,1 0 0,-1 1 0,1-1 0,0 0 0,0 0 0,2 7 0,-2-9 25,1 0 0,-1 0 0,1 0 0,0 0 0,0 0 1,0-1-1,0 1 0,0-1 0,1 1 0,-1-1 0,1 0 1,-1 0-1,1 0 0,3 2 0,-5-3-31,0-1-1,0 1 1,1-1-1,-1 0 1,0 1-1,0-1 1,0 0 0,0 0-1,1 0 1,-1 0-1,0 0 1,0 0-1,0 0 1,1 0-1,-1-1 1,0 1 0,0 0-1,0-1 1,0 1-1,0-1 1,0 1-1,0-1 1,0 1 0,0-1-1,0 0 1,0 0-1,0 1 1,1-2-1,2-3 33,1 1 0,-1-1-1,6-10 1,-7 12-32,1-5-14,0 1 0,0-1 0,-1 0 0,0 0 0,0 0 1,-1 0-1,0-1 0,0 1 0,-1-1 0,0 1 0,-1-1 0,0 1 0,0-1 0,-1 1 0,0-1 1,-3-11-1,3 17-41,0 1 0,0-1 0,0 1 0,-1 0 1,1-1-1,-1 1 0,1 0 0,-1 0 0,0 0 1,0 0-1,0 0 0,0 0 0,0 1 0,0-1 1,0 1-1,-1-1 0,1 1 0,0 0 0,-1 0 1,1 0-1,-1 0 0,0 0 0,1 1 0,-1-1 0,1 1 1,-1 0-1,-4 0 0,-3 0 113,8 0 94,4 0 12,7-2-22,-5 1-158,0 1-1,0 0 1,0 0 0,7 1 0,15-1-137,-4-3 262,-13 2-135,1-1 0,0 1 0,0 1 0,0 0 0,15 2 0,-23-2 1,1 1 0,-1 0 1,1 0-1,-1 0 0,1 0 1,-1 0-1,0 0 0,1 0 1,-1 1-1,0-1 1,0 1-1,0 0 0,0-1 1,0 1-1,-1 0 0,1 0 1,-1 0-1,1 1 0,-1-1 1,1 0-1,-1 1 1,0-1-1,0 0 0,0 1 1,-1-1-1,2 4 0,-1 5 97,0 1 0,-1 0 0,0-1 0,0 1-1,-4 18 1,1-4 14,-3 17 41,3-32 25,1 1 1,0 15 0,2-28-162,0 1 0,0 0 0,0 0 0,1 0 0,-1 0 0,0 0 0,0 0-1,0 0 1,0 0 0,0 0 0,0 0 0,0 0 0,1 0 0,-1 0 0,0 0 0,0 0 0,0 0 0,0 0 0,0 0 0,0 0 0,0 0 0,1 0 0,-1 0-1,0 0 1,0 0 0,0 0 0,0 0 0,0 0 0,0 0 0,0 0 0,1 0 0,-1 0 0,0 0 0,0 0 0,0 1 0,0-1 0,0 0 0,0 0-1,0 0 1,0 0 0,0 0 0,0 0 0,0 0 0,0 0 0,1 1 0,-1-1 0,0 0 0,0 0 0,0 0 0,0 0 0,0 0 0,0 0 0,0 0 0,0 1-1,0-1 1,0 0 0,0 0 0,8-12-19,-6 8 77,22-29 18,1 1-1,44-42 1,-56 61-136,0 2-1,1-1 1,1 2-1,0 0 1,0 1-1,1 0 0,0 1 1,21-7-1,-36 15-4,1-1 0,0 1 1,0-1-1,-1 1 0,1-1 0,0 1 0,0 0 0,-1 0 0,1 0 0,0 0 0,0 0 1,0 1-1,3 0 0,-5-1 43,1 1 0,0-1-1,0 1 1,-1 0 0,1-1 0,0 1 0,-1 0 0,1-1 0,0 1 0,-1 0 0,1 0 0,-1 0 0,1 0 0,-1-1 0,0 1-1,1 0 1,-1 0 0,0 0 0,0 0 0,0 0 0,0 0 0,1 0 0,-1 0 0,0 0 0,-1 2 0,0 9 20,-1 1 0,-1 0 0,0-1 0,0 1 0,-1-1 0,-8 14 0,-1 9 80,4-2 804,85-106-27,-67 64-895,1 0 1,19-13-1,-26 19-18,1 1 0,-1 0 0,1 0 0,-1 1 0,1-1 0,0 1 0,0-1 0,-1 1 0,1 0 0,0 1 0,0-1 0,0 1 0,6 0 0,-9 0 26,1 0 0,-1 0 0,0 1 0,1-1 1,-1 1-1,1-1 0,-1 1 0,0 0 0,1-1 0,-1 1 1,0 0-1,0 0 0,0 0 0,0 0 0,0 0 1,0 0-1,0 0 0,0 1 0,0-1 0,0 0 1,0 0-1,-1 1 0,1-1 0,-1 0 0,1 1 0,-1-1 1,1 1-1,-1-1 0,0 1 0,1-1 0,-1 1 1,0 2-1,0 6 20,-1-1 0,1 1 0,-5 19 0,2-15 23,2-7-11,0-5 18,1 0-1,-1 0 0,1 0 0,0 1 1,0-1-1,-1 0 0,1 0 0,1 0 1,-1 0-1,0 1 0,1 2 0,0-3 193,9-12 6,37-35-353,-47 45 120,0 0 0,0 0 1,0 0-1,0 0 0,0 0 1,0 0-1,0 0 0,0 0 0,0 0 1,0 0-1,0 0 0,0 0 0,0 0 1,0 0-1,1 0 0,-1 0 0,0 0 1,0 0-1,0 0 0,0 0 0,0 0 1,0 0-1,0 0 0,0 0 1,0 0-1,0 0 0,0 0 0,0 0 1,0 0-1,0 0 0,0 0 0,0 0 1,0 0-1,0 0 0,0 0 0,0 0 1,0 0-1,0 0 0,0 0 0,0 0 1,1 0-1,-1 0 0,0 0 1,0 0-1,0 0 0,0 0 0,0 0 1,0 0-1,0 0 0,0 0 0,0 0 1,2 8-123,3 18-3,-4-24 140,-1 1-1,1 0 1,-1 0 0,0 0-1,1 0 1,-1 0-1,0 0 1,-2 6 0,2 0-21,0 0-25,0 0 0,1 0-1,0 0 1,0 1 0,1-2 0,6 18-1,-8-25 47,0 0 0,1-1-1,-1 1 1,0-1 0,0 1 0,1-1-1,-1 1 1,1-1 0,-1 1-1,0-1 1,1 1 0,-1-1 0,1 1-1,-1-1 1,1 0 0,-1 1-1,1-1 1,-1 0 0,1 1 0,0-1-1,-1 0 1,1 0 0,-1 0-1,1 0 1,0 1 0,-1-1 0,1 0-1,0 0 1,0 0 0,1-1 12,0 1 0,0-1 1,0 1-1,0-1 0,0 0 1,0 0-1,-1 0 0,1 0 1,3-2-1,1-3 15,1 0 1,0 0-1,8-11 0,-7 6-23,12-22-1,0 1 8,10-16 112,40-54-105,7 17 88,-51 57-188,-24 26 12,1-1 0,-1 1 0,0 0 0,1 0 0,-1 0 0,1 0 0,0 0 0,4-2 0,-6 4 30,0-1 1,-1 1-1,1 0 0,0 0 0,-1 0 0,1 0 1,0 0-1,-1 0 0,1 0 0,0 0 0,-1 0 1,1 0-1,-1 0 0,1 1 0,0-1 0,-1 0 1,1 0-1,1 1 0,-1 0 17,0 0 0,0 0 0,0 0 0,0 0-1,0 0 1,-1 0 0,1 1 0,0-1 0,0 0 0,-1 0 0,1 1-1,0 0 1,1 6 1,0-1-1,0 1 1,-1-1-1,0 1 1,-1-1-1,1 1 1,-2 14-1,-1-2 69,-9 36 0,4-30 40,-1 0-1,-1-1 0,-22 44 1,28-63-37,-1 0 0,1-1 0,-1 1 0,0-1 0,-1 0 0,-9 9 0,13-13-49,0 0 1,0 0-1,0-1 0,0 1 1,-1 0-1,1 0 0,0-1 1,0 1-1,-1-1 1,1 1-1,0-1 0,-1 0 1,1 1-1,-1-1 0,1 0 1,0 0-1,-1 0 1,1 0-1,-1 0 0,1 0 1,-1 0-1,1-1 1,0 1-1,-1-1 0,1 1 1,0-1-1,-1 1 0,1-1 1,0 1-1,0-1 1,-1 0-1,1 0 0,0 0 1,0 0-1,0 0 1,-2-2-1,0-1 7,-1-1 1,1 0 0,-1-1-1,1 1 1,1-1-1,-1 1 1,1-1-1,0 0 1,0 0-1,1 0 1,0 0 0,0 0-1,0 0 1,1-7-1,0 11-37,0 1-1,0 0 1,0 0-1,0 0 1,0-1-1,1 1 0,-1 0 1,0 0-1,1 0 1,-1 0-1,1 0 1,0-1-1,-1 1 1,1 0-1,0 1 1,-1-1-1,1 0 1,2-2-1,-1 2-3,0-1 1,1 1-1,-1 0 0,0-1 1,1 1-1,-1 0 1,1 0-1,3 0 0,5-1 21,0 1 1,0 0-1,14 0 0,-20 1 29,99 7 87,-1-1-33,-68-6 50,60-8 1,-83 6-506,0 0 1,1-2-1,12-4 1,-18 5-460,0-1 1,-1 1 0,1-1-1,-1 0 1,0 0-1,7-7 1,-12 11 599,0-1 0,-1 1 0,1 0 0,-1-1 1,1 1-1,-1-1 0,1 1 0,-1-1 0,0 1 0,1-1 0,-1 0 1,0 1-1,1-1 0,-1 1 0,0-1 0,0 0 0,1 1 0,-1-1 1,0 0-1,0 1 0,0-1 0,0 0 0,0 1 0,0-1 0,0 0 1,0 1-1,0-1 0,-1-1 0,1 1-101,-1 0-1,0 0 1,1 1-1,-1-1 1,0 0 0,0 1-1,0-1 1,1 0-1,-1 1 1,0-1 0,0 1-1,0-1 1,0 1-1,0 0 1,-2-1-1,-19-4-2892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09:33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20 225 7552,'-20'-13'3424,"40"13"-2976,4-5 608,9 2-672,37-18 1056,5 3-832,55-19-224,-3 8-224,34-22-64,-10 4-64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09:33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341 1 4224,'0'0'1365,"2"3"-826,3 5 40,-1-1 0,1 1 0,-2 0 0,1 0 0,-1 0 0,3 15 0,-5-18-248,0-1 1,0 1-1,-1 0 0,0 0 1,0 0-1,0-1 1,-1 1-1,1 0 0,-1 0 1,0-1-1,-1 1 0,1-1 1,-1 1-1,-4 8 1,-2-2 12,-1 0 1,-1 0-1,0 0 1,0-1-1,-1-1 1,-15 10-1,24-17-324,-15 12 192,0-1-1,-1-1 0,-1 0 0,0-2 0,-1 0 0,-30 11 0,44-19-418,0-1 0,0 0 1,0 0-1,0 0 0,-1-1 1,1 0-1,-13-1 0,17 1-173,-1 0 0,0-1 0,1 1-1,-1 0 1,1-1 0,-1 0-1,1 1 1,-1-1 0,1 0-1,-1 0 1,1-1 0,0 1-1,0 0 1,-1-1 0,-2-2-1,-7-9-2525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09:35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1048 3328,'-21'3'1061,"21"-3"-1050,0 0 0,0 0 0,-1 0 0,1 0 0,0 0 0,0 0 0,0 0 0,0 0 0,-1 0 0,1 0 0,0 0-1,0 0 1,0 0 0,0 0 0,-1 0 0,1 1 0,0-1 0,0 0 0,0 0 0,0 0 0,0 0 0,-1 0 0,1 0 0,0 0 0,0 0 0,0 1 0,0-1 0,0 0-1,0 0 1,0 0 0,0 0 0,-1 0 0,1 1 0,0-1 0,0 0 0,0 0 0,0 0 0,0 1 0,-8 22 2621,5-18 463,6-22-1025,4-8-1458,1 1 0,1 0 0,25-46 0,-14 35-53,1 1 0,2 1 0,35-40 0,-44 58-382,0 1-1,0 0 0,1 2 1,1-1-1,0 2 1,1 0-1,0 1 0,33-14 1,-45 22-186,0 1 0,-1 0 1,1-1-1,0 2 0,0-1 0,-1 0 1,7 1-1,-10 0 7,0 0-1,0 0 1,0 0 0,0 0 0,0 1 0,0-1-1,0 0 1,0 0 0,0 1 0,0-1-1,0 1 1,0-1 0,0 1 0,0-1-1,0 1 1,0 0 0,-1-1 0,1 1 0,0 0-1,0 0 1,-1-1 0,1 1 0,-1 0-1,1 0 1,0 0 0,-1 0 0,0 0-1,1 0 1,-1 0 0,0 0 0,1 0-1,-1 0 1,0 0 0,0 0 0,0 0 0,0 0-1,0 2 1,-1 5 41,0 0-1,-1 0 1,0-1-1,0 1 1,-1 0 0,0-1-1,-7 14 1,-3 8 73,-45 125 731,54-135-512,4-13 280,5-10-140,6-8-214,114-112 308,-26 49-852,-81 64 84,0 0 0,1 1 0,39-15 0,-55 24 148,1 0 0,-1 1 0,1-1 0,-1 0 0,1 1 0,5 0 0,-7 0 42,-1 0-1,0 0 1,0 0 0,0 1-1,0-1 1,0 0-1,1 0 1,-1 1-1,0-1 1,0 1 0,0-1-1,0 1 1,0 0-1,0-1 1,0 1 0,0 0-1,0 0 1,-1-1-1,1 1 1,0 0 0,0 0-1,1 2 1,-1 3 22,1 0 0,-1 0 0,0 0 0,-1 0 0,0 0 1,0 7-1,-8 91 664,-1-2 222,9-102-873,0 1 1,0-1 0,0 1-1,0-1 1,0 0 0,0 1-1,0-1 1,0 1 0,0-1-1,0 1 1,0-1 0,1 1-1,-1-1 1,0 0 0,0 1-1,0-1 1,1 1 0,-1-1 0,1 1-1,5-2 191,9-10-44,-13 9-98,12-13 9,0 0 0,-2-1 0,12-18-1,9-10-19,-15 21-49,-6 6-79,1 1 0,1 1 0,32-28 0,-17 21-364,-55 106-406,22-67 800,0-1 0,-1 35 0,4-43 95,1 1 0,1 0 0,-1 0 0,1-1 0,1 1 0,0 0 0,4 11 0,-6-18-31,1 0 0,0-1 0,0 1 0,0 0 1,0 0-1,0-1 0,0 1 0,0 0 0,0-1 1,0 1-1,1-1 0,-1 0 0,1 1 1,-1-1-1,1 0 0,0 0 0,-1 0 0,1 0 1,0 0-1,0-1 0,-1 1 0,1 0 0,0-1 1,0 1-1,0-1 0,0 0 0,0 0 0,0 1 1,0-1-1,0-1 0,0 1 0,3-1 0,1 0 11,-1-1-1,-1 1 1,1-2-1,0 1 0,0 0 1,-1-1-1,1 0 0,-1 0 1,0 0-1,0 0 1,5-6-1,3-5-11,-1-1 0,-1 0 0,12-22 1,-19 33 6,1-4-50,1-1 0,-1 0 0,0 1 0,-1-1 0,0 0-1,-1-1 1,1 1 0,-2 0 0,2-19 0,-3 25-5,0 1-1,0-1 1,0 1 0,0-1-1,-1 1 1,1-1 0,-1 1-1,0 0 1,1-1 0,-1 1-1,0 0 1,0-1-1,-1 1 1,1 0 0,0 0-1,-1 0 1,1 0 0,-1 0-1,0 0 1,0 1 0,1-1-1,-1 1 1,-4-3 0,-2 0 1,1 1 0,-1 0 0,0 1 0,0 0 0,-15-2 0,8 1 74,0 2-45,12 1-26,-1 0 0,1 0-1,0 0 1,-1-1 0,1 0-1,-4-1 1,0 1-163,7 1 179,0 0 1,0 0-1,0 0 0,0 0 0,-1 0 0,1 0 0,0 0 0,0 0 0,0 0 0,0 0 0,0 0 0,0 0 1,0 0-1,0 0 0,0 0 0,0 0 0,0 0 0,-1 0 0,1 0 0,0 0 0,0 0 0,0 0 0,0 0 0,0 0 1,0 0-1,0 0 0,0 0 0,0 0 0,0 1 0,0-1 0,0 0 0,0 0 0,0 0 0,-1 0 0,1 0 1,0 0-1,0 0 0,0 0 0,0 0 0,0 0 0,0 0 0,0 0 0,0 0 0,0 0 0,0 1 0,0-1 0,0 0 1,0 0-1,0 0 0,0 0 0,0 0 0,0 0 0,0 0 0,0 0 0,0 0 0,0 0 0,0 0 0,0 0 1,0 1-1,0-1 0,0 0 0,0 0 0,0 0 0,4 2 36,-1 1 0,0-1 0,1 0 0,0 0 0,-1 0 0,1-1 0,0 1 0,0-1 0,0 0 0,0 0 0,0 0 0,0-1 0,0 1 0,0-1 0,5 0 0,12-1 236,36-5 0,-44 4-156,29-6 135,72-23 0,-65 16-232,-40 12 19,0-1 1,0 0-1,-1 0 1,1-1-1,-1 0 1,0 0 0,0-1-1,-1 0 1,0 0-1,0-1 1,0 0-1,-1 0 1,0-1-1,6-10 1,6-12 25,-2 0 0,21-53 0,-30 65-57,49-137 133,-8 21-280,-47 129 99,1 1 0,-1 0 0,1-1-1,-1 1 1,0-1 0,0-6 0,-1 12 40,0-1 0,-1 0 1,1 0-1,0 0 0,0 0 0,0 0 1,0 0-1,0 0 0,0 0 0,0 0 0,0 0 1,0 0-1,-1 0 0,1 0 0,0 0 1,0 0-1,0 0 0,0 0 0,0 0 1,0 0-1,0 0 0,0 0 0,-1 0 0,1 0 1,0 0-1,0 0 0,0 0 0,0 0 1,0 0-1,0 0 0,0 0 0,0 0 1,0 0-1,-1 0 0,1-1 0,0 1 0,0 0 1,0 0-1,0 0 0,0 0 0,0 0 1,0 0-1,0 0 0,0 0 0,0 0 1,0 0-1,0-1 0,0 1 0,0 0 0,0 0 1,0 0-1,0 0 0,0 0 0,0 0 1,0 0-1,0 0 0,0-1 0,0 1 1,0 0-1,0 0 0,0 0 0,0 0 0,0 0 1,0 0-1,0 0 0,0 0 0,0 0 1,0-1-1,0 1 0,-4 7-169,0 1 127,1-1 0,1 1 0,-1 0 0,1 0 0,-1 12 0,1-8 12,-20 130-50,-10 52 195,15-104 60,-7 104-1,21-145 4,-2 61-598,4-103-2009,-3-9 610,-1-9-455,3 4 1092,0 0 0,1 0-1,-1-10 1,-4-20-1524,-4 6-1096,-29-58 1,30 73 4965,0 0 0,-2 1 0,-20-24-1,22 28-64,-1 0 1,2-1-1,0 0 0,0 0 0,-6-14 1,13 23-937,0 0 1,0 0 0,0 0 0,1 0-1,-1 0 1,1 0 0,-1-1 0,1 1-1,0 0 1,1 0 0,-1 0 0,0 0-1,1 0 1,0 0 0,-1 0 0,1 0-1,0 0 1,1 0 0,-1 0 0,0 0 0,1 1-1,0-1 1,0 0 0,0 1 0,0-1-1,0 1 1,4-4 0,4-1 95,-1-1 0,1 1 1,0 1-1,1 0 0,20-8 1,-8 5-129,-1 2 0,1 0 0,26-3 0,70-6 4,-92 13-141,115-6-2081,-79 8 859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09:37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21 4736,'9'-21'2661,"-8"28"841,3 29-1777,-2-8-990,-1 1 0,-2-1 0,-1 0 0,-9 44 0,-35 108 843,38-151-1338,-45 121 929,40-115-994,-51 128 1014,63-161-1126,0 0 0,0 0 1,0 0-1,-1 0 0,1 0 0,-1 0 0,-2 2 0,4-4-51,0 0 0,0 0 0,0 0 0,-1 0 0,1 1 0,0-1 0,0 0 0,0 0-1,-1 0 1,1 0 0,0 0 0,0 0 0,-1 0 0,1 1 0,0-1 0,0 0 0,-1 0 0,1 0 0,0 0-1,0 0 1,-1 0 0,1 0 0,0 0 0,0 0 0,-1-1 0,1 1 0,0 0 0,-1 0 16,1-1 0,0 1 1,-1-1-1,1 1 1,0-1-1,0 1 0,-1-1 1,1 0-1,0 1 0,0-1 1,0 1-1,0-1 1,0 1-1,0-1 0,0 0 1,0 1-1,0-2 0,1-6 9,0-1 0,0 1 0,1 0 0,0 0 0,0 0-1,1 0 1,1 0 0,-1 0 0,1 1 0,0 0 0,1-1 0,7-8-1,2-2-81,1 1 0,1 0 0,27-21 0,-32 30-25,0 0 1,0 1-1,1 0 0,20-9 1,-26 13 15,0 1 0,0 0 1,1 0-1,-1 1 0,1 0 1,-1 0-1,1 0 1,-1 1-1,1 0 0,-1 0 1,12 2-1,-15-2 49,-1 1 0,1 0 0,-1 0 0,1 0 0,-1 0 0,1 0 0,-1 1 0,0-1 0,1 1 0,-1 0 0,0-1 0,0 1 0,0 0 0,0 0 0,-1 0 0,1 0 0,0 1 0,-1-1 0,0 0 0,1 1 0,-1-1 0,0 1 0,0-1 0,-1 1 0,1 0 0,0-1 0,-1 1 0,0 0 0,1 0 0,-1 4 0,-1 7 93,0 1-1,0-1 0,-2 0 0,-5 22 1,5-26-13,-2 10 47,-1 0 0,0 0 0,-13 23-1,14-33-15,-1 0 0,0-1 0,0 1 0,-1-1-1,0-1 1,-1 1 0,-12 11 0,17-18-89,1-1 1,-1 1 0,0-1-1,1 0 1,-1 1 0,0-1 0,0 0-1,0-1 1,0 1 0,1 0-1,-1-1 1,0 0 0,0 1-1,0-1 1,0 0 0,0-1 0,0 1-1,0 0 1,0-1 0,0 0-1,0 0 1,0 0 0,0 0-1,1 0 1,-1 0 0,0-1-1,1 1 1,-4-4 0,0 1-23,0 0 1,1 0-1,0-1 1,0 0-1,0 0 1,1 0 0,-1-1-1,1 0 1,1 0-1,-7-12 1,10 18-1,0 0 1,0 0 0,0-1 0,0 1-1,0 0 1,0 0 0,0-1 0,0 1-1,0 0 1,0 0 0,0-1 0,0 1-1,0 0 1,0-1 0,0 1 0,0 0-1,0 0 1,0-1 0,0 1 0,0 0-1,1 0 1,-1-1 0,0 1 0,0 0-1,0 0 1,0 0 0,1-1 0,-1 1-1,0 0 1,12-5-88,16 0 14,-24 4 82,192-41 14,-133 26 23,187-49 215,25-30-187,-251 85-22,0 0-1,32-21 0,-48 26-355,-12 7 20,-13 10 55,-47 44 31,43-38 220,1 1 1,1 1-1,0 0 0,2 2 0,0 0 0,2 0 1,0 2-1,-19 41 0,31-59 26,0 0 0,1 0 0,-1 1 0,1-1 1,0 1-1,1 0 0,0-1 0,0 1 0,0 0 0,1 0 0,0 11 0,0-17-23,0 0 0,0 0-1,1 0 1,-1-1 0,0 1-1,0 0 1,1 0 0,-1 0-1,0 0 1,1 0 0,-1 0-1,1 0 1,0 0 0,-1-1-1,1 1 1,-1 0 0,1 0-1,0-1 1,0 1 0,-1 0-1,1-1 1,0 1 0,0-1-1,0 1 1,0-1 0,0 0-1,0 1 1,0-1 0,0 0-1,0 1 1,0-1 0,0 0-1,0 0 1,1 0 0,0 0 15,1 0 0,-1-1 1,0 1-1,1-1 1,-1 0-1,0 1 0,0-1 1,1 0-1,-1 0 1,0 0-1,0-1 0,0 1 1,3-3-1,6-8 6,0 0-1,-1-1 1,-1 0-1,0-1 1,0 0-1,8-20 1,0 1-31,59-115 118,-67 132-146,-5 9-164,1-1 0,-1 0-1,4-12 1,-8 20 172,0 0 1,0 0-1,0 0 0,0 0 1,0 0-1,0 0 1,-1 0-1,1 0 0,0 0 1,0 0-1,0 0 0,0 0 1,0 0-1,0 0 1,0 0-1,0 0 0,0 0 1,0 0-1,0 0 0,0 0 1,0 0-1,0 0 1,0 0-1,0 0 0,0 0 1,0-1-1,0 1 0,0 0 1,0 0-1,0 0 1,0 0-1,0 0 0,0 0 1,0 0-1,0 0 1,0 0-1,0 0 0,0 0 1,0 0-1,0 0 0,0 0 1,0 0-1,0 0 1,0 0-1,0 0 0,0 0 1,0-1-1,0 1 0,-4 7-204,-6 10 143,5-3 95,1 1 0,0 0 0,1-1 0,1 1 0,0 0 0,1 0 0,1 0 0,0 0 0,4 18 0,-4-30 10,0 0 1,1 0 0,0 0 0,0 0 0,0 0 0,0 0-1,0 0 1,1-1 0,-1 1 0,1 0 0,0-1 0,-1 1-1,1-1 1,0 0 0,3 3 0,-3-4-1,0 0-1,0 0 1,0 0 0,0 0-1,0 0 1,0-1 0,0 1-1,0-1 1,0 1 0,0-1-1,0 0 1,0 1 0,1-1-1,-1-1 1,0 1 0,0 0-1,0 0 1,0-1 0,0 1-1,0-1 1,0 0 0,0 1-1,3-2 1,15-9 15,-1 0 0,23-16 0,-6 3-100,19-11 14,79-43 207,34-8-650,-168 86 464,1 0-1,-1 0 1,0 0-1,1 0 1,-1 0-1,0 0 1,1 0 0,-1-1-1,0 1 1,1 0-1,-1 0 1,0 0-1,1 0 1,-1 1-1,0-1 1,1 0-1,-1 0 1,0 0-1,1 0 1,-1 0-1,0 0 1,0 0 0,1 1-1,-1-1 1,0 0-1,1 0 1,-1 0-1,0 1 1,0-1-1,1 0 1,5 14-178,-1 23 168,-4-27-49,0 0 84,14 84 255,-13-84-218,1 0-1,0 0 1,1-1-1,0 1 1,0-1-1,11 17 1,-14-24-28,1 0 0,-1 0 0,1 0 0,-1 0 0,1 0 1,0-1-1,0 1 0,0-1 0,0 1 0,0-1 0,0 0 0,0 1 0,0-1 0,0 0 0,1-1 1,-1 1-1,0 0 0,1-1 0,-1 1 0,1-1 0,-1 0 0,0 0 0,1 0 0,-1 0 0,1 0 1,-1 0-1,0 0 0,1-1 0,-1 0 0,1 1 0,-1-1 0,0 0 0,0 0 0,4-2 0,4-3 31,-1-1 0,1 0 0,-1 0 0,0-1 0,11-12 0,-18 18-48,96-110 270,-66 73 23,-29 36-335,-1 0-1,1 0 1,-1 0-1,0-1 1,0 1-1,0-1 1,0 1-1,0-1 1,-1 0-1,0 0 0,0 0 1,0 0-1,1-5 1,-2 9 27,0-1-1,0 1 1,0 0 0,0-1-1,0 1 1,-1-1-1,1 1 1,0 0 0,0-1-1,0 1 1,0 0 0,0-1-1,0 1 1,-1 0 0,1-1-1,0 1 1,0 0 0,-1 0-1,1-1 1,0 1 0,0 0-1,-1 0 1,1-1 0,0 1-1,-1 0 1,1 0 0,0 0-1,-1 0 1,1-1 0,0 1-1,-1 0 1,1 0-1,-16 1-182,-12 10 159,22-7 44,1 1 0,0 0 1,0 0-1,1 0 0,-1 0 1,1 1-1,0-1 0,0 1 1,1 0-1,0 0 1,0 1-1,-3 10 0,2-5 51,1-1 0,1 1 0,0 0-1,0 0 1,1 0 0,1 14 0,0-19-3,0-1 1,1 1 0,-1 0-1,1 0 1,1-1 0,0 1-1,0-1 1,0 1 0,0-1-1,1 0 1,0 0 0,1 0-1,-1 0 1,1-1 0,6 8-1,-3-7-8,0-1 0,1 0 0,-1 0 0,1-1 1,0 0-1,0 0 0,0-1 0,1 0 0,-1 0 0,1-1 0,-1 0 0,16 1 0,-2-1-1,1-2 0,-1 0 0,45-7 0,-48 4-1048,1-1 1,-1-1-1,31-13 0,-1-3-1381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09:40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1225 1984,'-16'7'640,"10"-7"870,6 0-1442,0-1 0,0 1 0,0 0 1,0 0-1,-1 0 0,1 0 1,0 0-1,0 0 0,0 0 1,0 0-1,0 0 0,0 0 0,0 0 1,-1 0-1,1 0 0,0 0 1,0 0-1,0 0 0,0 0 1,0 0-1,-1 0 0,1 0 0,0 0 1,0 0-1,0 0 0,0 0 1,0 0-1,0 0 0,-1 0 1,1 0-1,0 0 0,0 0 0,0 0 1,0 0-1,0 0 0,0 1 1,0-1-1,0 0 0,0 0 1,-1 0-1,1 0 0,0 0 0,0 0 1,0 0-1,0 1 0,0-1 1,0 0-1,0 0 0,0 0 1,0 0-1,0 0 0,0 0 235,0-1-1,0 1 1,1-1 0,-1 1 0,0-1-1,0 1 1,1-1 0,-1 1-1,0-1 1,0 1 0,1 0-1,-1-1 1,1 1 0,-1-1 0,0 1-1,2-1 1,4-6 418,9-13 515,17-33 1,1-2-655,-7 14-211,3 0 0,1 2-1,47-47 1,-24 39 29,2 3 0,2 2 0,2 3 0,98-50 0,-147 84-371,-1 0-1,1 0 1,0 1 0,0 0-1,1 1 1,-1 0 0,22-2-1,-32 5-26,1 0 0,0 0-1,0 0 1,0 0-1,-1 0 1,1 0 0,0 0-1,0 0 1,-1 1-1,1-1 1,0 0 0,0 1-1,-1-1 1,1 0-1,0 1 1,-1-1 0,1 1-1,0-1 1,-1 1-1,1-1 1,-1 1-1,1 0 1,-1-1 0,1 1-1,-1 0 1,1-1-1,-1 1 1,0 0 0,1 0-1,-1-1 1,0 1-1,1 0 1,-1 0 0,0-1-1,0 1 1,0 0-1,0 0 1,0 0 0,0-1-1,0 1 1,0 1-1,-1 5 27,0-1-1,-1 1 0,1 0 1,-4 7-1,2-5 15,-41 106 338,21-62-227,3-8 97,13-30-161,0 0 1,1 0-1,-7 29 1,13-33 319,0-11-403,0 0 0,0 0 1,0 1-1,0-1 0,0 0 0,0 0 1,0 0-1,0 0 0,1 0 1,-1 0-1,0 0 0,0 0 0,0 0 1,0 0-1,0 0 0,0 0 1,1 0-1,-1 0 0,0 0 0,0 0 1,0 0-1,0 0 0,0 0 1,0 0-1,1 0 0,-1 0 0,0 0 1,0 0-1,0 0 0,0 0 1,0 0-1,0 0 0,0 0 0,1 0 1,-1 0-1,0 0 0,0-1 1,0 1-1,0 0 0,0 0 0,13-14 267,-10 11-209,131-155 549,-110 133-635,1 1 0,0 1 0,2 1 0,0 1 0,2 2 0,0 1 0,58-27 0,-80 42-102,0 0 1,-1 1-1,1-1 1,9 0-1,-15 2 103,-1 1 0,1 0 0,0 0 0,-1 0 0,1 0 0,-1 0 0,1 0 0,-1 0 0,1 0 0,0 0 0,-1 0 0,1 1 0,-1-1 0,1 0 0,-1 0 0,1 0 0,-1 1 0,1-1 0,-1 0-1,1 1 1,-1-1 0,1 0 0,-1 1 0,0-1 0,1 1 0,-1 0 10,1 0 0,-1 1-1,0-1 1,0 0-1,0 0 1,0 0 0,0 0-1,-1 1 1,1-1-1,0 0 1,0 0 0,-1 0-1,1 0 1,-1 0-1,1 0 1,-1 0-1,0 0 1,0 1 0,-25 46-84,-8 13 166,-26 67 1,-5 57 466,64-182-515,0 0 19,0-1-1,0 1 1,0 0 0,1-1-1,-1 1 1,1 0 0,0 0-1,-1-1 1,1 1 0,1 0-1,-1 3 1,0-6-31,0 0 0,0 1 0,1-1-1,-1 0 1,0 0 0,0 1 0,0-1 0,0 0 0,0 0 0,1 1-1,-1-1 1,0 0 0,0 0 0,0 0 0,0 1 0,1-1 0,-1 0-1,0 0 1,0 0 0,1 0 0,-1 0 0,0 1 0,0-1-1,1 0 1,-1 0 0,0 0 0,1 0 0,-1 0 0,0 0 0,12-2 188,14-14 12,106-101 322,-15 13-511,-116 103-26,219-165-424,-217 164 412,-1 0-46,0 1-1,0 0 0,0-1 0,0 1 0,1 0 0,-1 0 0,0 0 0,4 0 0,-6 1 54,0 0 0,1 0 0,-1 0-1,0 0 1,0 0 0,0 0 0,1 0-1,-1 0 1,0 0 0,0 1 0,0-1 0,0 0-1,0 0 1,1 0 0,-1 0 0,0 0-1,0 1 1,0-1 0,0 0 0,0 0-1,0 0 1,1 1 0,-1-1 0,0 0-1,0 0 1,0 0 0,0 1 0,0-1-1,0 0 1,0 0 0,0 0 0,0 1-1,0-1 1,-2 16-119,-29 88 176,29-96-47,-11 45 218,3 0-1,2 1 0,-1 54 0,13-80 104,-4-27-297,0 0 1,0-1-1,0 1 1,1 0-1,-1 0 1,0 0-1,1 0 0,-1-1 1,0 1-1,1 0 1,-1 0-1,1-1 0,-1 1 1,1 0-1,-1-1 1,1 1-1,0 0 0,-1-1 1,1 1-1,0-1 1,0 1-1,-1-1 1,1 1-1,0-1 0,0 0 1,1 1-1,1-2 32,1-1-1,-1 1 1,0-1-1,0 0 1,1 0-1,-1 0 1,0 0 0,-1-1-1,6-5 1,8-12-15,-2 0 0,0-1-1,-2-1 1,13-27 0,18-31-75,-20 41-7,48-69-86,-58 90 58,-4 6-154,16-18 0,-30 39-14,1 0 0,-7 17-1,6-15 189,-4 16 99,1 0 0,1 0 0,1 1 0,1 0 0,2 1 0,0 46 0,3-72-45,3 52 228,-3-52-199,0 1 1,1-1-1,0 1 0,-1-1 1,1 0-1,1 1 0,-1-1 0,0 0 1,1 1-1,0-1 0,0 0 1,2 3-1,-3-5-17,0-1 1,0 1-1,0 0 1,0-1-1,0 1 1,0 0-1,0-1 0,0 1 1,1-1-1,-1 0 1,0 1-1,0-1 1,0 0-1,1 0 0,-1 0 1,0 0-1,0 0 1,1 0-1,-1 0 1,0 0-1,0 0 0,0 0 1,1-1-1,0 0 1,4-1 11,-1 0 0,0 0 0,-1-1 0,6-3 0,-4 2 31,22-13-21,27-23 0,-15 10-51,117-95 35,26-19-26,-171 136-35,-3 1-68,1 1 0,11-6 0,-7 5-162,-39 37 139,-2-8 95,2 2 0,1 0 1,1 2-1,1 1 0,1 0 0,-30 54 1,46-71 69,0 1 0,0 0 1,1 0-1,1 0 0,0 1 1,0-1-1,1 1 0,1 0 1,0 0-1,1 16 0,0-25-22,0-1 0,1 1 0,-1 0 0,1-1 0,0 1 0,0-1 0,0 1 0,0-1 1,0 1-1,0-1 0,1 0 0,-1 1 0,1-1 0,-1 0 0,1 0 0,0 0 0,0 0 0,0-1 0,0 1 0,0 0 0,1-1 0,-1 0 0,0 1 0,1-1 0,-1 0 0,1 0 0,-1 0 0,1-1 0,0 1 0,-1 0 0,1-1 0,4 0 0,2 0 31,0-1-1,-1-1 1,1 0 0,-1 0-1,1 0 1,-1-1 0,0 0-1,0-1 1,0 0 0,0 0-1,-1-1 1,13-10 0,7-7 42,44-48 1,-52 49-86,111-97 104,-107 98-97,110-85 44,-88 70-12,-23 18-51,0-2 0,0-1-1,-2-1 1,-1 0 0,0-2 0,18-29 0,23-47-95,65-151 0,-94 187-6,7-16-313,-37 68-346,-7 13 524,-13 18 144,1 8-42,1 2-1,-23 52 1,15-27 141,-68 109 12,-14-4-44,82-123 117,6-8-37,1 0 1,2 1 0,1 1-1,1 0 1,2 1 0,1 1-1,-10 54 1,19-78-31,1 0-1,0 1 1,1-1 0,0 1 0,0-1-1,1 0 1,0 1 0,1-1 0,0 0-1,6 16 1,-7-21 3,1 0 0,0 0 0,1 0 1,-1 0-1,1-1 0,-1 1 0,1-1 0,0 1 0,0-1 0,0 0 0,1 0 0,-1-1 0,1 1 0,0-1 1,0 1-1,0-1 0,0 0 0,0 0 0,0-1 0,0 0 0,1 1 0,-1-1 0,0-1 0,6 2 1,1-2 31,-1 0 1,0-1 0,0 0-1,0-1 1,0 0 0,-1 0-1,1-1 1,0 0 0,16-8 0,-11 3 11,1-1 0,-1 0 0,-1-1 0,26-22 0,82-102 123,-51 51-234,-56 64 55,0 0 0,13-24 1,-27 41-27,0 1 0,0-1 0,0 1 1,0-1-1,0 1 0,-1-1 0,1 1 1,-1-1-1,1 1 0,-1-1 0,1 0 1,-1 1-1,0-1 0,0 0 0,0 0 1,0 1-1,0-1 0,0 0 0,0 1 1,-1-1-1,1 0 0,-2-2 0,1 3-12,1 0-1,-1 0 1,0 0-1,0 1 1,0-1 0,0 0-1,0 1 1,0-1-1,0 0 1,0 1-1,-1-1 1,1 1-1,0-1 1,0 1-1,0 0 1,-1 0-1,1-1 1,0 1-1,0 0 1,-1 0-1,1 0 1,0 0-1,0 1 1,-1-1-1,1 0 1,0 0 0,0 1-1,-2 0 1,-7 2 16,0 1 0,0 0 0,0 0 0,1 1 0,0 1 0,0 0 1,0 0-1,0 0 0,1 1 0,0 1 0,1-1 0,0 1 0,0 0 1,0 1-1,-6 11 0,2-1 29,1 0 0,1 0 0,1 1 0,0 0 1,2 0-1,-7 37 0,10-43-4,1 0 1,1-1-1,1 19 1,0-25 49,1-1-1,0 0 1,0 0 0,0 0 0,1 0 0,-1 0-1,2 0 1,-1-1 0,6 11 0,-7-15-39,0 0-1,0 0 1,0 0-1,0 0 1,0 0 0,0 0-1,0 0 1,0 0 0,1 0-1,-1 0 1,0 0-1,1-1 1,-1 1 0,1-1-1,-1 1 1,1-1 0,-1 0-1,1 1 1,-1-1-1,1 0 1,-1 0 0,1 0-1,-1 0 1,1 0-1,-1 0 1,1 0 0,-1-1-1,1 1 1,-1-1 0,1 1-1,-1-1 1,3 0-1,5-4 11,0 1-1,-1-2 0,16-11 0,-13 9 28,18-12-31,132-93 20,-136 95-47,71-56 0,-75 58-76,28-18-1,-25 18 49,17-6 196,-31 17-205,-1 0 0,0 0 1,-1-1-1,16-12 0,-21 15 142,-1-2-574,-2 2 636,5-3-52,-2 3-172,-6 10-604,-21 37 342,-14 31 414,25-43-57,1 0 1,-8 41-1,17-58 25,0-1 0,2 1 0,0 0 0,0 0 0,1 0 0,1 0 0,5 27 0,-4-36-25,0-1 0,0 1 0,0-1 0,1 1 0,0-1 1,0 0-1,0 0 0,1 0 0,-1-1 0,1 1 1,0-1-1,0 0 0,1 0 0,0 0 0,-1-1 1,1 1-1,0-1 0,0-1 0,1 1 0,-1-1 1,1 1-1,-1-1 0,1-1 0,0 1 0,0-1 1,-1 0-1,1-1 0,0 1 0,0-1 0,9-1 1,-7 1-208,-1-1 1,0 0 0,0 0-1,1-1 1,-1 0 0,0 0-1,-1-1 1,1 0 0,0 0-1,8-6 1,-9 5-1170,0-1-1,0 0 1,0-1-1,-1 0 1,9-10-1,0 2-1071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09:41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30 9632,'-25'-30'4384,"11"30"-3840,6 0 576,8 4-736,-6 1-96,6-1-161,0-1-1182,6 6 607,2-9-6688,12 5 3936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2:54:01.1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1620 3072,'0'6'293,"0"-5"-59,-1 1-1,1-1 1,0 1 0,0-1-1,0 0 1,1 1 0,-1-1 0,0 1-1,0-1 1,1 0 0,-1 1-1,1-1 1,-1 0 0,1 0-1,-1 1 1,1-1 0,0 0 0,0 0-1,0 0 1,-1 0 0,3 2-1,-1-1 88,1 0-1,0 0 0,0 0 0,0 0 0,0 0 0,0 0 1,1-1-1,-1 1 0,0-1 0,1 0 0,-1 0 0,1-1 1,-1 1-1,1-1 0,0 1 0,-1-1 0,1 0 0,5-1 0,-5 0-106,1 0 0,-1-1 0,0 1 0,0-1-1,0 0 1,0 0 0,0 0 0,0 0 0,-1-1-1,1 0 1,-1 0 0,0 0 0,1 0 0,-1 0-1,4-7 1,75-125 1522,-17 23-1131,109-168 889,-142 219-1247,14-20 87,-46 81-331,0-1 0,1 0 1,-1 1-1,1-1 0,-1 0 0,1 1 1,-1-1-1,1 0 0,0 1 1,-1-1-1,1 1 0,0-1 0,-1 1 1,1 0-1,0-1 0,-1 1 0,1 0 1,0-1-1,0 1 0,1 0 0,-1 0-4,0 0-1,-1 0 0,1 0 0,0 0 0,-1 1 1,1-1-1,0 0 0,-1 1 0,1-1 0,-1 0 1,1 1-1,0-1 0,-1 1 0,1-1 0,-1 1 1,1-1-1,-1 1 0,1 1 0,2 3-1,0 0 0,-1 0 0,1 0-1,1 8 1,-3-11 17,4 16 3,-1 1-1,0-1 1,-1 1 0,-1 0-1,-1 36 1,-3-26 49,-1 1-1,-1-1 1,-8 30 0,6-39 87,-15 38 0,18-51-127,0 0 1,0-1-1,-1 1 0,0-1 1,0 0-1,-1 0 1,0-1-1,-10 10 1,13-13-45,0-1 1,-1 1-1,1-1 1,0 0-1,-1 0 1,1 0-1,-1 0 1,1 0 0,-1 0-1,0-1 1,1 1-1,-1-1 1,0 0-1,-4 0 1,3 0-19,-1-1 0,1 0 1,-1 0-1,1 0 0,0 0 1,-1-1-1,1 0 0,-4-2 1,-7-5-105,1-1 0,1 0 0,-22-20 0,35 29 136,-46-49-170,6 5-383,30 32 15,10 13 535,0 0 1,0 0-1,0 0 1,0 0-1,0-1 1,0 1-1,0 0 0,0 0 1,0 0-1,-1 0 1,1 0-1,0 0 1,0 0-1,0 0 0,0 0 1,0 0-1,0-1 1,0 1-1,0 0 1,1 0-1,-1 0 0,0 0 1,0 0-1,0 0 1,0 0-1,0 0 1,0 0-1,0 0 1,0 0-1,0 0 0,0-1 1,0 1-1,0 0 1,0 0-1,0 0 1,0 0-1,0 0 0,0 0 1,0 0-1,0 0 1,1 0-1,-1 0 1,0 0-1,0 0 0,0 0 1,0 0-1,0 0 1,0 0-1,10 3-126,14 9-35,92 43 132,-92-45 219,0-2 0,0 0 0,27 4 0,-43-11-110,0 0 0,0-1 0,1 0 0,-1 0 0,0-1 0,0 0 0,0 0 0,0-1 0,0 0 0,12-5 0,4-4 188,44-26 1,-38 19-191,13-9 170,64-52 0,-91 66-205,30-25 4,60-63 0,-89 78-188,-16 19-138,-10 15-198,0 0 482,2 0 0,-1 1 0,2 0 0,0 0 0,-7 18 0,10-22 8,1 1 0,-1-1 0,1 1 0,1 0 0,0 0 0,0 0 0,1 0 0,0 0 0,2 14 0,0-11-8,1 1 0,1-1 0,7 21 0,-9-29 25,0-1 0,0 1 0,0 0 0,0-1-1,0 1 1,1-1 0,-1 1 0,1-1 0,0 0 0,0 0-1,0-1 1,1 1 0,-1-1 0,1 1 0,7 3 0,-8-6 3,-1 1 0,1-1 0,0 0 0,0 1 0,0-1 0,0-1 0,0 1 0,0 0 0,0-1 0,0 1 0,-1-1 0,1 0 0,0 0 0,0 0 0,-1 0 0,5-3 0,0 0 53,0 0 0,-1-1 0,0 1 1,0-1-1,7-8 0,-1-1 23,14-23-1,-1 2-133,-10 17 14,1-3-63,0 0 0,-1-1 0,15-30 0,-24 44-374,-5 16 202,-4 21 81,2-24 146,-1 10 29,1 1 0,0-1 0,1 1 0,1 0-1,0-1 1,1 1 0,1-1 0,7 23 0,-8-33 52,0-1-1,0 1 0,1 0 1,0-1-1,4 7 0,-6-10-30,0 0 0,0 0 0,0 1 0,1-1 0,-1 0-1,0 0 1,0 0 0,1 0 0,-1-1 0,0 1 0,1 0 0,-1-1-1,1 1 1,-1 0 0,1-1 0,0 0 0,-1 1 0,1-1 0,-1 0-1,1 0 1,0 0 0,1 0 0,7-2 109,0-1 0,0 0 0,-1 0 0,0-1 1,0 0-1,0 0 0,12-9 0,59-47 143,-17 10-177,79-59-328,-133 102 175,-9 7 54,-8 1 125,3 4-63,-1 0-190,5-2 141,2-4 107,0 0-113,-1 0 1,0 0 0,0 0-1,0 0 1,0 0 0,-1-1 0,1 1-1,0 0 1,0 0 0,0 0-1,-1 0 1,1 0 0,-1 0 0,1 0-1,-2-1 1,2 1-15,-1-1 0,1 1 0,0 0 1,-1 0-1,1 0 0,0-1 0,0 1 0,0 0 0,0 0 1,0 0-1,0-1 0,0 1 0,0 0 0,0 0 0,1-1 1,-1 1-1,0 0 0,1 0 0,0-2 0,17-24-19,2-3 141,9-38-152,30-114-1,-26 74 145,-30 98-116,4-7 19,-2-1 1,0 0-1,-1 0 0,2-31 1,-5 49-20,-1-1 1,0 0-1,-1 0 1,1 0-1,0 0 1,0 0-1,0 1 1,0-1-1,-1 0 1,1 0-1,0 0 1,-1 1-1,0-2 1,1 2-2,0-1 0,0 1 0,-1 0 0,1 0 0,0-1 0,-1 1 0,1 0-1,0 0 1,0 0 0,-1 0 0,1-1 0,0 1 0,-1 0 0,1 0 0,0 0 0,-1 0 0,1 0 0,0 0 0,-1 0 0,1 0 0,-1 0 0,1 0-1,-2 1-17,1-1 0,-1 1 0,1-1 0,-1 1 0,1 0 0,0-1 0,-1 1 0,1 0 0,0 0 0,0 0 0,0 0 0,-2 2 0,0 1-1,0 0 0,0 0 1,1 0-1,-4 7 0,-33 79 0,3 2 1,-26 107 0,53-164 67,1 1-1,-5 42 1,12-66 6,0 1-1,1 0 0,0 0 1,1 0-1,1-1 0,0 1 1,1 0-1,0-1 0,8 21 1,-9-29-12,0-1 0,0 1 0,0 0 0,0-1 0,1 0 0,-1 1 0,1-1 0,0 0 0,0 0 0,0-1 0,5 4 0,-6-5-28,0 1-1,0-1 1,0-1 0,0 1-1,1 0 1,-1 0-1,0-1 1,0 1-1,0-1 1,1 0-1,-1 1 1,0-1-1,0 0 1,1-1 0,-1 1-1,0 0 1,1-1-1,-1 1 1,0-1-1,0 1 1,0-1-1,3-1 1,1-2 1,1 0 0,-1 0 0,0-1 0,-1 0 0,1 0 0,-1 0 1,0 0-1,0-1 0,5-9 0,4-7-257,14-30 0,-26 48 212,7-14-118,6-23-1,-2 20-354,-9 23 373,0 0-1,0 0 0,0 0 0,4 3 1,-1 1 166,0 0 0,0-1 1,1 0-1,-1 0 1,1 0-1,0-1 0,0 0 1,1-1-1,-1 0 0,1 0 1,-1-1-1,1 0 1,0 0-1,18 0 0,3-2 113,1-1 0,-1-1-1,0-1 1,54-14 0,-69 13-101,0-1 1,-1 0 0,1-1-1,-1-1 1,-1 0-1,0-1 1,0 0-1,0-1 1,-1 0-1,0-1 1,-1-1-1,0 0 1,-1 0-1,0-1 1,0 0-1,14-25 1,34-86-111,-47 98-18,1 2 6,2-7 129,-12 33 17,-1 6-84,-2 40 72,-1 0 0,-11 50 0,9-73-39,-2-1 0,-1 0 0,-1 0 0,-2-1-1,-19 38 1,24-52 1,-1 0-1,0-1 1,-1 1 0,0-2-1,-1 1 1,-16 14 0,20-19-87,-1-1 0,1 0 1,-1-1-1,1 1 1,-1-1-1,0 0 0,0 0 1,0 0-1,0-1 1,0 0-1,-1 0 1,1 0-1,0 0 0,0-1 1,-1 0-1,-7-1 1,8 1 11,0-1 0,0 0 0,0 0 0,0 0 0,0-1 1,0 1-1,1-1 0,-1 0 0,1-1 0,-1 1 1,1-1-1,0 0 0,0 0 0,0 0 0,0 0 0,1-1 1,-1 0-1,1 1 0,0-1 0,0 0 0,1-1 0,-1 1 1,1 0-1,0-1 0,0 0 0,-2-5 0,2 3-155,1 3-65,9 6-13,59 12 486,-36-8 12,-25-5-168,168 28 896,-151-26-827,0-2 0,0-1 0,1-1 0,-1-1 0,35-7 0,-17-3-22,0-1 1,-1-2 0,38-21-1,-59 26-23,0-2 0,0 0 0,-1-1 0,0-1 0,-1 0 0,-1-1 0,-1-1 0,0-1 0,21-30 0,-8 5 27,-3-1 0,-1-2 0,22-56 0,-24 39-38,19-83 0,0-68 85,-29 94 4,-11 97-213,-2-1 1,0 1-1,-5-28 1,6 50 74,0 0 0,0 0 0,0 0 0,0 0 0,0 0-1,0 1 1,0-1 0,0 0 0,0 0 0,0 0 0,0 0 0,0 0 0,0 0 0,0 0 0,0 0 0,0 0 0,0 0 0,0 0 0,-1 1 0,1-1 0,0 0 0,0 0 0,0 0 0,0 0 0,0 0 0,0 0 0,0 0 0,0 0 0,0 0 0,0 0 0,-1 0 0,1 0 0,0 0 0,0 0 0,0 0 0,0 0 0,0 0 0,0 0 0,0 0 0,0 0 0,0 0 0,0 0 0,-1 0 0,1 0 0,0 0 0,0 0 0,0 0 0,0 0 0,0 0 0,0 0 0,0 0 0,0 0 0,0 0 0,0-1 0,0 1 0,-1 0 0,1 0 0,0 0 0,0 0 0,0 0 0,0 0 0,0 0-1,0 0 1,0 0 0,0 0 0,0 0 0,0-1 0,0 1 0,-5 10-14,-59 175-5,56-158 35,-89 306 122,32 6-66,63-316-37,0 0 1,2 0-1,0 0 0,2 0 1,0-1-1,2 1 1,0 0-1,10 27 0,-11-42-2,0 0 0,0 0 0,1 0-1,0-1 1,1 0 0,0 1 0,0-2-1,8 10 1,-10-13-14,1 0 0,-1 0-1,1 0 1,0 0 0,0 0-1,0-1 1,0 1 0,0-1-1,1 0 1,-1-1 0,1 1-1,-1-1 1,1 0 0,0 0 0,-1 0-1,7 0 1,1-3-42,0 0 0,0 0 0,0-1 0,-1 0 0,1-1 0,-1 0 0,17-10 0,68-40-435,-17 9 353,-46 28 77,-1-2 0,-1-1 0,-1-1 0,37-34 1,-54 43 19,-7 7-9,0 0 0,-1-1 0,0 1-1,0-1 1,6-9 0,-10 15 12,-1 0 0,0 0 0,0-1 0,1 1 0,-1 0 0,0-1 0,0 1 0,0 0 0,1-1 0,-1 1 0,0-1 0,0 1 0,0 0 0,0-1 0,0 1 0,0-1 0,0 1 0,0 0 0,0-1 0,0 1 0,0-1 0,0 1 0,0 0 0,0-1 0,0 1 0,0-1 0,-10 2-190,-13 12-64,-7 8 257,2 2 1,0 0 0,-25 30 0,41-40 45,0 2 0,1-1 0,1 2 0,0-1 0,1 1 0,1 1 0,0-1 0,-5 20 0,10-26-54,1 1 0,0-1 0,0 1 0,1 11 0,0-17 17,1-1 1,1 1-1,-1-1 0,0 0 1,1 1-1,0-1 0,0 1 0,1-1 1,-1 0-1,1 0 0,0 0 1,3 6-1,-4-9-1,0 1-1,1-1 1,-1 0 0,1 1 0,-1-1-1,1 0 1,-1 0 0,1 0 0,0 0-1,0 0 1,0 0 0,-1 0 0,1-1-1,0 1 1,0-1 0,0 1 0,0-1-1,0 0 1,0 0 0,0 0 0,0 0-1,0 0 1,0 0 0,3-1 0,2 0 2,-1-1 1,1 0 0,-1-1 0,1 1-1,10-7 1,9-8-82,-2-2 1,0 0-1,-1-1 0,-1-1 0,29-36 1,-27 27 124,-2 0 1,19-35-1,-39 60-32,1 2-19,-1-1-1,0 0 0,0 0 0,0 0 0,0 0 0,0 0 0,-1-1 1,0 1-1,1-7 0,-2 11-1,0 0 0,0 0-1,0-1 1,0 1 0,-1 0 0,1 0 0,0 0 0,0-1-1,0 1 1,0 0 0,0 0 0,0 0 0,-1 0 0,1-1-1,0 1 1,0 0 0,0 0 0,0 0 0,-1 0 0,1 0-1,0-1 1,0 1 0,-1 0 0,1 0 0,0 0 0,0 0-1,0 0 1,-1 0 0,1 0 0,0 0 0,0 0 0,-1 0-1,1 0 1,0 0 0,0 0 0,-1 0 0,1 0 0,0 0-1,0 0 1,0 0 0,-1 0 0,1 1 0,0-1 0,0 0-1,0 0 1,-1 0 0,1 0 0,0 0 0,0 1 0,-12 5-13,6-2 60,1 0 0,0 1-1,0-1 1,1 1-1,-1 0 1,1 0 0,0 0-1,0 1 1,1-1 0,0 1-1,0 0 1,0 0-1,1 0 1,0 1 0,0-1-1,0 0 1,1 1 0,-1 9-1,2-13-30,1 1 0,-1 0 0,1 0 0,0 0 0,1 0 0,-1 0 0,0-1 0,1 1 0,0-1 0,0 1 0,0-1 0,1 0 0,-1 1 0,1-1 0,-1-1 0,1 1 0,0 0 0,4 2 0,-3-2 25,0 0 1,0 0-1,0 0 1,0-1-1,1 0 1,-1 0 0,1 0-1,0 0 1,0-1-1,-1 0 1,1 0-1,0 0 1,0 0-1,7-1 1,-1-1 17,-1-1-1,1 0 1,0 0 0,-1-2 0,1 1 0,-1-1 0,0-1-1,-1 1 1,1-2 0,-1 1 0,0-1 0,14-12-1,5-8-106,-1-1 1,30-40-1,7-7-6,-52 61 19,-8 8 13,0 0 0,1 1 0,-1 0 0,1-1 0,0 2 0,1-1 0,9-5 0,-14 8 11,-1 1 0,1 0 1,0-1-1,-1 1 0,1 0 0,0 0 1,-1-1-1,1 1 0,0 0 1,0 0-1,-1 0 0,1 0 0,0 0 1,-1 0-1,1 0 0,0 0 0,-1 0 1,1 1-1,0-1 0,-1 0 0,1 0 1,0 0-1,-1 1 0,1-1 1,0 1-1,0 0 4,0 0 1,0 0-1,-1 0 1,1 0-1,-1 0 1,1 0-1,-1 0 1,1 0-1,-1 0 1,0 0-1,0 0 1,1 0 0,-1 0-1,0 2 1,0 5 29,0-1 1,-1 1 0,-2 12 0,3-18-8,-4 18 117,-11 29 0,8-30 45,-4 27-1,9-39-145,0 4-29,2-11 3,0 0 0,1 0 0,-1 1 0,0-1 1,0 0-1,0 1 0,1-1 0,-1 0 0,0 0 0,1 1 0,-1-1 0,0 0 0,0 0 1,1 0-1,-1 0 0,0 1 0,1-1 0,-1 0 0,0 0 0,1 0 0,-1 0 1,0 0-1,1 0 0,-1 0 0,0 0 0,1 0 0,-1 0 0,0 0 0,1 0 1,8-1-32,0 0 1,0-1 0,-1 0 0,1-1 0,-1 0 0,0 0 0,0-1 0,13-7 0,-20 10 20,40-21-166,-2-3 0,53-41-1,-77 52 180,24-18-47,-35 29 17,-1 0 0,1 1 0,0-1-1,0 1 1,0 0 0,1 0 0,7-2 0,-11 4 21,0 0 0,0 0 0,0 0 0,0 0 0,0 0 0,-1 0 1,1 0-1,0 0 0,0 0 0,0 0 0,0 0 0,0 1 0,-1-1 1,1 0-1,0 1 0,0-1 0,0 0 0,-1 1 0,1-1 1,0 1-1,1 1 0,-1-1 14,0 0 1,0 1 0,0-1 0,0 1-1,0 0 1,-1-1 0,1 1-1,0 0 1,-1-1 0,1 4 0,0 4 113,0 1 0,0-1 1,-2 14-1,1-12 6,0 5 29,0-3-125,0 0 1,0 1-1,2-1 0,2 16 1,-3-25-18,1-1 1,-1 1 0,0 0 0,1-1 0,0 1 0,0-1 0,0 1-1,0-1 1,0 0 0,1 0 0,0 0 0,-1 0 0,1 0-1,0-1 1,0 1 0,1-1 0,-1 0 0,7 4 0,-6-5-10,1 1 1,-1-1 0,1 0 0,0 0 0,-1-1 0,1 0 0,-1 1-1,1-2 1,0 1 0,-1 0 0,1-1 0,0 0 0,5-1 0,5-3 20,1 0 0,21-11 0,288-152-719,-232 118 661,-93 50 26,0 0 0,0 0-1,0 0 1,0 0 0,1 0 0,-1 0-1,0 0 1,0 0 0,0 0-1,0 0 1,0 0 0,0 0 0,0 0-1,0 0 1,0 0 0,0 0 0,0 0-1,0 0 1,0 0 0,0 0-1,1 0 1,-1 0 0,0 0 0,0 0-1,0 0 1,0 0 0,0 0-1,0 0 1,0 0 0,0 1 0,0-1-1,0 0 1,0 0 0,0 0 0,0 0-1,0 0 1,0 0 0,0 0-1,0 0 1,0 0 0,0 0 0,0 0-1,0 0 1,0 0 0,0 0 0,0 0-1,0 1 1,0-1 0,0 0-1,0 0 1,0 0 0,0 0 0,0 0-1,0 0 1,0 0 0,0 0 0,0 0-1,0 0 1,0 0 0,0 0-1,0 0 1,0 0 0,-2 9-28,-6 12 69,-3-1-23,8-16-19,0 1 0,0 0 0,1 0 0,-1 0 0,2 0 1,-1 0-1,0 1 0,0 5 0,1-7 19,1 0 1,-1 0-1,1-1 0,0 1 1,0 0-1,0 0 1,1 0-1,0-1 0,-1 1 1,1 0-1,2 4 0,-1-5 2,0 0-1,-1 0 0,1-1 0,0 1 0,0-1 0,0 0 0,0 0 0,1 0 0,-1 0 0,1 0 0,-1 0 1,1 0-1,0-1 0,5 3 0,1 0 25,0-1-1,1 0 1,-1-1 0,1 0-1,0 0 1,0-1 0,-1 0-1,11-1 1,3-1 10,-1-2 1,33-7-1,-28 3-15,-1-2 1,0-1-1,-1-1 0,38-22 1,-52 27-38,0-1 0,-1-1-1,0 0 1,0 0 0,-1-1 0,0-1 0,-1 1 0,13-20 0,-11 14-50,-1-2 1,0 1-1,-1-1 1,-1-1 0,7-23-1,-13 36 42,1 0 0,-1 0-1,0 0 1,-1 0 0,1 0-1,-1 0 1,0-7 0,0 11 6,0 0 1,0 1-1,-1-1 1,1 0-1,0 0 1,0 1-1,0-1 1,0 0-1,-1 1 1,1-1-1,0 0 1,-1 1-1,1-1 1,0 0-1,-1 1 1,1-1-1,-1 1 1,1-1-1,-1 1 1,1-1 0,-1 1-1,0-1 1,1 1-1,-1 0 1,1-1-1,-1 1 1,0 0-1,1 0 1,-1-1-1,0 1 1,0 0-1,1 0 1,-1 0-1,0 0 1,1 0-1,-1 0 1,0 0-1,0 0 1,1 0-1,-1 0 1,0 0-1,1 0 1,-1 0 0,0 1-1,1-1 1,-2 1-1,-2 0 29,0 1-1,0 0 0,1 0 1,-1 0-1,1 0 1,0 0-1,-5 5 1,-5 8 116,0 1 1,1 0-1,0 1 1,-13 28-1,17-30-45,2-5-23,2 0-1,-1 0 1,1 1 0,1 0-1,0-1 1,-3 20 0,5-24-25,1 0 0,-1 1 0,1-1 0,0 1 0,1-1 1,0 0-1,0 1 0,0-1 0,1 0 0,0 0 0,0 1 1,5 10-1,-3-13-35,-1 0 1,0 0-1,1 0 1,0-1 0,0 1-1,0-1 1,0 0-1,0 0 1,1-1-1,-1 1 1,1-1 0,0 0-1,6 2 1,6 1-22,1 0 1,25 3-1,-8-3-429,0-2-1,0-2 1,52-4-1,-60 1-1197,-1-2 0,45-13 0,-63 14 743,1 0-1,-1 0 1,0-1 0,0 0-1,14-10 1,-18 11 124,0 0 1,0-1-1,0 1 0,-1-1 0,1 0 0,-1 0 0,0-1 1,0 1-1,0-1 0,3-8 0,4-18-2280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10:37.98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624 173 3232,'0'0'1824,"6"0"2656,-5-1-4378,0 0 0,0 1 0,0-1 0,0 0 0,-1 0 0,1 0 0,0 0 0,-1-1-1,1 1 1,-1 0 0,1 0 0,-1 0 0,0 0 0,1 0 0,-1-1 0,0 1 0,0 0 0,0 0 0,0-1 0,0 1 0,0 0 0,0 0 0,0-1 0,0 1 0,-1 0 0,1 0 0,0 0 0,-2-2 0,-1-6 148,-1 0-1,-8-14 1,5 9-15,4 9-174,0-1 0,-1 1-1,1-1 1,-1 1 0,0 1 0,0-1 0,-1 0 0,0 1 0,1 0 0,-1 0-1,-1 0 1,1 1 0,-1 0 0,1 0 0,-10-4 0,8 5-35,0 0 1,0 0 0,0 0 0,0 1 0,0 0 0,0 1-1,-1-1 1,1 1 0,0 1 0,0-1 0,-1 1 0,1 0-1,-11 4 1,5 0-34,-1 1-1,1 0 1,1 0 0,-1 1-1,1 1 1,0 0 0,1 1-1,0 0 1,0 1-1,1 0 1,0 1 0,-12 17-1,19-23 20,-3 4 16,0 0 0,1 0 0,-8 20 0,12-26-4,0 0-1,0 0 1,1 0 0,-1 0-1,1 0 1,0 0 0,-1 0-1,1 0 1,1 0 0,-1 0-1,0 0 1,1 0 0,0 0 0,-1 0-1,1-1 1,0 1 0,1 0-1,-1 0 1,2 3 0,2 1 69,1 0 1,0 0-1,1-1 1,-1 1-1,1-1 1,0 0-1,1-1 1,-1 0-1,1 0 1,14 6-1,-11-6 65,0-1 0,1 0 0,0 0 1,0-1-1,0-1 0,0 0 0,20 1 0,-18-5 268,-12-1-208,-11 0-164,-1 1-126,0 1-1,0 1 0,0-1 0,0 2 0,0-1 0,0 1 1,0 1-1,0 0 0,1 0 0,-1 1 0,1 0 0,-10 5 1,-3 2 75,2 1 1,-1 0 0,1 2 0,-24 19-1,25-15-7,0 0 0,1 0 0,1 2-1,-22 30 1,31-37 1,1 0 0,-1 0 0,2 1-1,0 0 1,0 0 0,1 1 0,1-1 0,0 1-1,-2 21 1,5-29 27,1 1 0,0-1-1,0 1 1,0-1 0,1 0-1,0 1 1,0-1 0,1 1-1,0-1 1,0 0 0,1 0 0,-1 0-1,1 0 1,0-1 0,6 8-1,-5-7 27,1-1-1,1 1 0,-1-1 0,1 0 0,0 0 0,0 0 1,1-1-1,-1 0 0,1-1 0,0 1 0,0-1 1,12 3-1,-5-1 32,1-2 0,0 0 1,1 0-1,-1-2 0,0 0 1,1 0-1,-1-2 0,0 0 1,1 0-1,-1-2 0,0 0 1,0-1-1,0 0 0,-1-1 1,1 0-1,-1-2 0,-1 1 1,1-2-1,18-13 0,2-9 35,-1-1-1,52-65 1,-58 61-116,2 2 0,2 2 0,38-32 0,-60 56-27,32-22-218,-38 27 188,1 0 0,0 0 0,-1 1 0,1-1 0,0 1 0,0 0 0,0 0 0,0 0-1,8 0 1,-11 1 39,0 0 0,1 0 0,-1 0 0,0 0 0,1 1 0,-1-1 0,0 1 0,0-1 0,1 1 0,-1-1 0,0 1 0,0-1 0,0 1 0,0 0 0,0 0 0,0 0 0,0 0 0,2 2 0,-1-1 2,0 1-1,-1 0 0,1 0 1,-1-1-1,1 1 1,-1 0-1,1 6 1,1 2 16,-1 0 0,-1 1 0,0 18 0,-3 3 17,-7 44 1,3-42 213,6-19-44,0-16-171,-1 1 1,1-1-1,0 0 1,0 0-1,0 1 0,0-1 1,0 0-1,0 0 1,0 0-1,0 1 0,0-1 1,1 0-1,-1 0 1,0 1-1,0-1 0,0 0 1,0 0-1,0 0 1,0 1-1,0-1 0,0 0 1,1 0-1,-1 0 0,0 1 1,0-1-1,0 0 1,0 0-1,1 0 0,-1 0 1,0 0-1,1 1 1,5-5 225,9-11-70,-14 13-103,30-35 124,98-105-253,-126 137 8,1 1 0,1 1-1,-1-1 1,0 0 0,1 1-1,0 0 1,-1 0-1,1 0 1,1 1 0,8-4-1,-13 6 27,1 0 0,-1 0 0,0 0 0,0 0 0,0 0 0,0 0 0,0 0 0,0 1 0,0-1 0,0 0 0,0 0 0,0 1 0,0-1 0,0 1 0,0-1 0,0 1 0,0 0 0,0-1 0,0 1 0,-1 0 0,1-1 0,0 1 0,0 0 0,-1 0 0,1 0 0,0 0 0,0 2 0,2 2 22,-1 0 1,0 0 0,0 0 0,1 6 0,-3-9-10,6 22-79,3 39 1,-8-43 142,2 0 0,1 1 0,8 26 0,-10-43 0,-1 0-1,1 0 1,0 0-1,0-1 1,0 1-1,4 4 1,-5-8-30,-1 1 0,1 0-1,0-1 1,-1 1 0,1 0 0,0-1 0,0 1-1,-1-1 1,1 1 0,0-1 0,0 1 0,0-1-1,0 1 1,0-1 0,-1 0 0,1 0 0,0 1-1,0-1 1,0 0 0,0 0 0,0 0 0,0 0-1,0 0 1,0 0 0,0 0 0,0-1 0,0 1-1,0 0 1,0 0 0,0-1 0,-1 1 0,3-1-1,1-3 4,1 1-1,-1-1 0,1 1 0,-1-1 1,0 0-1,-1 0 0,4-6 0,23-37 105,-21 32-84,20-34 139,-1-2 0,27-74 0,-53 119-215,0-1 0,0 0 0,-1 1 0,0-1 0,-1 0 0,0 1 0,0-12 0,0 17 10,-1 0 0,1 0 1,0 0-1,0 1 0,0-1 0,-1 0 0,1 0 1,0 0-1,-1 1 0,1-1 0,0 0 1,-1 0-1,1 1 0,-1-1 0,0 0 0,1 1 1,-1-1-1,1 1 0,-1-1 0,0 1 0,1-1 1,-1 1-1,0-1 0,0 1 0,0 0 0,1-1 1,-1 1-1,0 0 0,0 0 0,0-1 1,1 1-1,-1 0 0,-1 0 0,-1 0-40,0 0 1,1 0-1,-1 1 0,0-1 1,1 1-1,-1-1 0,0 1 1,-3 2-1,2-1 34,0 1 1,0 0-1,0 0 1,0 1-1,1-1 1,-1 1-1,1-1 0,0 1 1,0 0-1,0 1 1,1-1-1,-4 8 0,4-8 14,-6 13 15,0 0-1,2 1 1,0 0 0,1 0 0,1 0 0,1 1-1,0 0 1,1-1 0,1 1 0,1 0 0,1 0 0,3 21-1,-3-37 22,-1 0 0,1 0 0,0 0-1,-1 0 1,1 0 0,1 0 0,-1 0-1,0 0 1,1 0 0,-1-1-1,1 1 1,0-1 0,0 1 0,0-1-1,0 0 1,0 0 0,1 1 0,-1-2-1,1 1 1,-1 0 0,1 0 0,0-1-1,-1 1 1,1-1 0,0 0-1,0 0 1,0 0 0,0 0 0,0-1-1,0 1 1,0-1 0,0 0 0,1 0-1,-1 0 1,0 0 0,0 0-1,0-1 1,0 1 0,4-2 0,9-4 102,0 0 0,0-1 0,-1-1 0,27-17 0,53-46 186,-88 66-296,37-30 18,112-81-406,-154 114 344,0 1-1,0 0 1,0 0-1,1-1 0,-1 1 1,0 1-1,1-1 1,-1 0-1,0 0 1,1 1-1,-1 0 0,1-1 1,0 1-1,-1 0 1,4 0-1,-5 1 12,1-1-1,-1 1 1,0 0 0,1 0-1,-1-1 1,0 1 0,1 0-1,-1 0 1,0 0 0,0 0-1,0 0 1,0 1 0,0-1-1,0 0 1,0 0 0,0 1-1,0-1 1,-1 0 0,1 1-1,0-1 1,-1 1 0,1-1-1,-1 1 1,0-1 0,1 4-1,3 22-104,1 37 0,-3-38 70,7 45-1,-5-49 112,-2-13 3,-1 0 1,2 1 0,-1-1-1,1 0 1,0 0 0,1 0-1,0-1 1,6 11 0,-9-18-41,0 0-1,0 0 1,0-1 0,0 1 0,0 0 0,0 0 0,0-1-1,0 1 1,0 0 0,0-1 0,0 1 0,0-1 0,0 1-1,0-1 1,1 0 0,-1 1 0,0-1 0,0 0-1,0 0 1,1 0 0,-1 0 0,0 0 0,0 0 0,1 0-1,-1 0 1,0-1 0,0 1 0,0 0 0,1-1 0,-1 1-1,0-1 1,1 0 0,3-2 24,0 0 0,0 0 0,0-1-1,-1 0 1,6-5 0,7-10 88,21-29 0,2-3-60,5 2-121,-10 12 71,51-70 0,-82 100-225,-5 5 0,-8 9-163,-17 16 103,14-9 237,1 0 0,0 0 0,1 1 0,1 0-1,-15 33 1,21-40 25,0 0-1,0 0 0,0 1 1,1-1-1,1 1 0,-1 0 1,2 0-1,-1-1 1,1 1-1,0 0 0,1 0 1,0-1-1,0 1 0,4 11 1,-4-17 13,0 0 0,1-1 0,-1 1-1,1 0 1,-1 0 0,1-1 0,0 1 0,0-1 0,0 0 0,0 1 0,1-1 0,-1 0 0,4 2 0,-5-3 21,1 0 0,-1 0 0,1-1 0,0 1 0,0 0 0,-1-1 0,1 1 0,0-1 0,0 1 0,0-1 0,0 0 0,-1 0 0,1 0 0,0 0 0,0 0 0,0 0 0,0 0 0,0-1 0,-1 1 1,1-1-1,0 1 0,0-1 0,2-1 0,1-1 12,-1-1-1,1 0 1,-1 1 0,0-1 0,0 0 0,0-1 0,-1 1-1,1-1 1,-1 0 0,0 0 0,-1 0 0,1 0 0,-1 0 0,0 0-1,3-11 1,1-9-39,-1 0 0,2-32 0,-5 38-32,-2 13-46,0 0-1,0 0 1,0 0-1,0 0 1,-1 1 0,-2-9-1,3 14 62,0 0 0,0 0 0,0 0 0,0 0 0,0 0 0,0-1-1,0 1 1,0 0 0,0 0 0,0 0 0,0 0 0,-1 0 0,1 0-1,0 0 1,0-1 0,0 1 0,0 0 0,0 0 0,0 0 0,0 0-1,0 0 1,-1 0 0,1 0 0,0 0 0,0 0 0,0 0 0,0 0 0,0 0-1,0 0 1,-1 0 0,1 0 0,0 0 0,0 0 0,0 0 0,0 0-1,0 0 1,-1 0 0,1 0 0,0 0 0,0 0 0,0 0 0,0 0-1,0 0 1,0 0 0,-1 0 0,1 0 0,0 0 0,0 0 0,0 1 0,-8 7-274,-6 14 60,10-12 187,1 0 1,0 0 0,-2 14 0,-2 10-28,-5 17 1,-5 62 0,10-74 64,-19 62 0,4-24 0,0 7 82,-7 34 119,28-112-195,-5 22 88,-9 34 1,13-55-60,-1 0-1,1 0 1,-1 0 0,-1-1-1,1 1 1,-1-1-1,0 0 1,0 0 0,-1 0-1,-6 6 1,10-11-20,0-1 0,0 1 0,0 0 0,0-1 0,-1 1 0,1-1 0,0 1 0,0-1 0,0 1 0,0-1-1,-1 0 1,1 1 0,0-1 0,0 0 0,-1 0 0,1 0 0,0 0 0,0 0 0,-1 0 0,1 0 0,0-1 0,0 1 0,-1 0 0,1-1 0,0 1 0,0-1 0,0 1 0,0-1 0,0 0-1,0 1 1,0-1 0,0 0 0,0 0 0,0 0 0,0 0 0,0 0 0,0-1 0,-4-3 60,1-1 0,0 1 0,0-1 0,0 0 1,-4-12-1,5 9-62,0 1 0,0-1 0,1 0 1,1 1-1,0-1 0,0 0 0,0 0 1,1 0-1,1 0 0,-1 0 0,4-12 0,0 1-48,2-1-1,0 0 0,17-33 1,-18 44 22,0 1 1,1 0 0,0 0 0,1 1-1,-1 0 1,2 0 0,-1 0-1,1 1 1,14-10 0,8-3 76,47-24-1,-51 30-73,11-5-36,-16 9 59,-2-1 1,22-15 0,-17 9-6,-2-1 0,0-1 0,-2-1 0,0 0 0,17-25 0,-1-8-13,29-62 0,-13 23 223,-38 63-297,-12 24-19,0-1-1,1 1 1,-1 0-1,2 0 1,-1 0-1,4-5 1,-7 16-601,-7 32 566,2-1-1,-1 43 0,0-7 157,5-68 34,1-1-1,-1 1 1,1 0 0,0 0 0,2 8 0,-2-12-41,0-1-1,0 0 1,0 1 0,0-1 0,0 0-1,0 1 1,0-1 0,0 0-1,0 1 1,1-1 0,-1 0-1,0 1 1,0-1 0,0 0-1,0 0 1,1 1 0,-1-1 0,0 0-1,0 0 1,1 1 0,-1-1-1,0 0 1,0 0 0,1 0-1,-1 1 1,0-1 0,1 0-1,-1 0 1,0 0 0,1 0 0,-1 0-1,0 0 1,0 0 0,1 0-1,-1 0 1,0 1 0,1-1-1,-1-1 1,0 1 0,1 0-1,-1 0 1,0 0 0,1 0 0,-1 0-1,0 0 1,1 0 0,-1 0-1,0 0 1,1-1 0,-1 1-1,0 0 1,0 0 0,1 0-1,-1-1 1,0 1 0,0 0 0,1 0-1,-1-1 1,0 1 0,0 0-1,0-1 1,1 1 0,13-21 227,8-26 37,9-16-389,-31 62 77,1-1 0,0 1-1,0-1 1,0 1 0,1 0 0,-1-1 0,0 1 0,0 0 0,1 0 0,-1 0 0,1 0 0,1-1 0,-3 2 19,0 0 1,1 0 0,-1 0-1,0 0 1,0 0-1,1-1 1,-1 1-1,0 0 1,0 0 0,1 0-1,-1 0 1,0 0-1,1 0 1,-1 0-1,0 1 1,0-1 0,1 0-1,-1 0 1,0 0-1,0 0 1,1 0-1,-1 0 1,0 0 0,0 1-1,1-1 1,-1 0-1,1 1-7,-1 0-1,0-1 1,1 1-1,-1 0 0,0-1 1,1 1-1,-1 0 1,0 0-1,0-1 0,0 1 1,0 0-1,0 0 1,0 0-1,0 0 0,0 88-146,-3 0 0,-17 96 0,5-102 195,-2 25 281,-48 159-1,62-259-241,0 0 1,0-1-1,0 1 0,-1-1 0,-9 13 0,12-18-40,-1 0-1,1-1 1,-1 1-1,0 0 1,0 0-1,0-1 1,0 0-1,0 1 1,0-1 0,0 0-1,0 0 1,-1 0-1,1 0 1,0 0-1,-1 0 1,1-1-1,-1 1 1,1-1-1,0 0 1,-1 0 0,1 0-1,-4 0 1,3 0-1,0-1 1,0 0 0,0 0-1,0 0 1,0 0 0,0 0-1,1-1 1,-1 1 0,1-1 0,-1 0-1,1 1 1,-1-1 0,-3-5-1,0 2 33,-3-3-29,1-1-1,0 0 1,1-1 0,0 1 0,0-1 0,1 0 0,-8-19 0,6 12 2,2-1 0,0 0 0,-7-35 1,13 48-13,-1 1 1,1-1 0,0 1 0,0-1 0,1 0-1,-1 1 1,1-1 0,0 1 0,0-1 0,0 1-1,1 0 1,0-1 0,-1 1 0,2 0 0,-1 0-1,0 0 1,1 0 0,5-6 0,-2 4 29,0 0 1,1 1 0,-1-1-1,1 1 1,0 1-1,0-1 1,1 1 0,-1 0-1,9-2 1,6-1 62,1 1 0,-1 0 0,1 2-1,0 1 1,38-1 0,-39 6 48,4 0-2738,-24-2 1979,3 1-905,1 10-6331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10:42.93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316 773 4992,'-3'-7'1589,"2"5"-960,-6-2 1601,0 1-1994,-1 1 0,0 0 0,0 1 0,0 0 1,0 0-1,-16 1 0,-1 0-91,0 2 0,-29 4-1,43-4-192,0 1-1,0 0 0,0 0 0,1 1 0,-1 1 0,1 0 0,-11 6 0,19-9 55,-1-1 0,1 1 0,0 0 0,-1-1 0,1 1 0,0 0 0,0 1 0,0-1 0,1 0 0,-1 0 0,1 1 0,-1-1 0,1 1 0,0 0 0,-1-1 0,1 1 1,1 0-1,-1-1 0,0 1 0,1 0 0,-1 0 0,1 0 0,0 0 0,0 0 0,0 0 0,0-1 0,1 1 0,0 5 0,1-3 72,0 1-1,1-1 1,0 1-1,-1-1 1,1 0 0,1 0-1,-1 0 1,1-1-1,0 1 1,0-1-1,0 0 1,10 7 0,-4-4 44,1 0 1,0-1 0,0-1 0,0 0-1,0 0 1,1-1 0,0 0 0,0-1-1,0-1 1,0 0 0,0 0 0,1-2-1,-1 1 1,22-3 0,-16 0 29,0-1 0,0-1 0,0 0-1,0-2 1,-1 0 0,0 0 0,-1-2 0,1 0 0,20-15 0,4-3 124,-20 13-128,0-1 1,-1 0-1,33-32 0,-42 28-734,-11 15-189,-7 10 168,1 0 555,0 1 0,0 0 1,1 0-1,0 0 0,0 0 1,1 1-1,0 0 0,1 0 0,-3 10 1,4-9 122,0 1 1,1-1 0,0 1-1,0 0 1,1-1 0,1 1-1,0-1 1,4 20 0,-4-26-4,0 0 1,0 0-1,0 0 1,1 0-1,0-1 1,-1 1-1,1 0 1,1-1-1,-1 1 1,0-1-1,1 0 1,0 0-1,0 0 1,0 0-1,0-1 1,0 1 0,1-1-1,-1 1 1,1-1-1,-1 0 1,1-1-1,0 1 1,0-1-1,-1 1 1,7 0-1,-5-1 15,0-1 0,0 0 0,0 0 0,-1 0 0,1-1-1,0 1 1,0-1 0,0 0 0,0 0 0,0-1 0,-1 0 0,1 0-1,0 0 1,-1 0 0,0-1 0,0 1 0,1-1 0,-1 0 0,-1 0 0,1-1-1,0 1 1,-1-1 0,0 0 0,0 0 0,4-6 0,-1-1 76,-1 0 0,0-1 0,6-20 1,-10 26-158,1-1 1,-1 0 0,0 0 0,-1 0-1,1 0 1,-1 0 0,-1 0-1,-1-7 1,2 11-53,-1-1-1,-1 1 0,1-1 1,0 1-1,-1 0 1,0 0-1,1 0 1,-1 0-1,0 0 0,-1 0 1,1 0-1,-1 1 1,1-1-1,-1 1 1,0-1-1,1 1 0,-1 0 1,-1 0-1,1 1 1,0-1-1,-4-1 1,1 1-65,0 0-1,-1 0 1,1 0 0,-1 1 0,0 0 0,0 0 0,1 1 0,-1 0 0,0 0 0,-7 1-1,5 0 46,1 1-1,0 0 0,0 0 1,0 1-1,0 0 0,1 0 1,-1 1-1,1 0 1,0 0-1,0 0 0,-7 7 1,14-11 76,0 0 1,0 0 0,0 1-1,0-1 1,0 0 0,0 0 0,0 0-1,0 1 1,0-1 0,0 0 0,0 0-1,0 0 1,0 1 0,0-1-1,0 0 1,1 0 0,-1 0 0,0 0-1,0 1 1,0-1 0,0 0 0,0 0-1,0 0 1,1 0 0,-1 0-1,0 1 1,0-1 0,0 0 0,0 0-1,0 0 1,1 0 0,-1 0 0,0 0-1,0 0 1,0 0 0,1 0-1,-1 0 1,0 0 0,0 0 0,0 0-1,1 0 1,-1 0 0,0 0 0,0 0-1,0 0 1,1 0 0,-1 0-1,0 0 1,13 2 191,4-4 7,-1 0 0,0 0-1,26-9 1,-4 2-138,-8 2-47,50-11-73,134-14 0,-206 32 35,-1 0 0,1 0 0,0 0 0,13 3 0,-19-2 12,0-1 0,0 1-1,-1-1 1,1 1 0,0 0 0,0 0-1,0 0 1,0 0 0,-1 0-1,1 0 1,0 1 0,-1-1 0,1 0-1,-1 1 1,1 0 0,-1-1-1,0 1 1,0 0 0,0-1 0,0 1-1,0 0 1,1 2 0,0 8 53,0 0 0,-1-1 1,0 1-1,0 0 0,-2 0 1,1 0-1,-5 19 0,2 1-36,2-28-24,0 8 164,0 0 0,1 0 1,1 14-1,2-20 786,2-8-480,5-18-127,-7 13-155,7-13-33,-3 3-99,1 0 1,14-21-1,-21 37-42,11-17-108,1 2 0,1 0 0,22-21 0,-35 36 71,0 0 0,0 0-1,0 0 1,0 1 0,0-1 0,1 0 0,-1 0-1,0 1 1,0-1 0,1 1 0,-1-1 0,0 1-1,0 0 1,1-1 0,-1 1 0,1 0 0,-1 0-1,0 0 1,1 0 0,-1 0 0,0 0 0,2 1-1,-1 0 5,-1-1-1,1 1 1,-1 0-1,0 0 1,1 0-1,-1 0 1,0 1-1,0-1 0,0 0 1,0 0-1,0 1 1,0-1-1,0 1 1,0-1-1,-1 1 1,1-1-1,0 4 0,6 17-127,5 30 0,0 0 75,-10-47 133,-1 0 0,1-1 0,0 1 1,0 0-1,0-1 0,1 1 0,0-1 0,-1 0 0,7 6 0,-8-8-14,1-1 1,-1 0-1,1 1 0,0-1 1,0 0-1,0 0 0,0 0 1,0 0-1,0 0 0,0 0 0,0 0 1,0-1-1,0 1 0,0-1 1,1 0-1,-1 1 0,0-1 1,0 0-1,0 0 0,1-1 1,-1 1-1,0 0 0,0-1 0,3 0 1,3-2 95,-1 0 1,1 0-1,-1-1 1,1 0 0,-1-1-1,7-5 1,39-36 110,-34 29-180,-1 0 33,176-173-226,-192 187 58,1 0 0,1 0 0,-1 0 0,0 0 0,1 0-1,-1 0 1,1 1 0,6-3 0,-10 4 40,1 1 0,0 0 0,0-1 0,0 1 0,0 0 0,0 0 0,0 0 0,0 0 0,0 0 0,0 0 1,0 0-1,0 0 0,-1 0 0,1 0 0,0 1 0,0-1 0,2 1 0,-2 0 10,0 0-1,0-1 1,0 1-1,0 0 1,0 0-1,0 0 1,-1 0 0,1 0-1,0 1 1,0-1-1,-1 0 1,1 0-1,-1 0 1,1 1 0,0 1-1,1 10-18,0-1 0,0 1 0,-2-1 1,1 1-1,-2-1 0,-3 24 0,1 0 12,1-1 109,-2 1 0,-2-1 0,-1 0 0,-22 65 0,28-96-5,-1 0 12,0 1 1,0 0 0,0-1-1,-4 6 1,5-9-63,1 0 1,-1 0-1,0-1 1,1 1-1,-1 0 1,1-1-1,-1 1 1,0-1-1,0 1 1,1-1-1,-1 1 1,0-1-1,0 1 1,0-1-1,1 0 1,-1 1 0,0-1-1,0 0 1,0 0-1,0 0 1,0 1-1,0-1 1,1 0-1,-1 0 1,0-1-1,0 1 1,0 0-1,0 0 1,0 0-1,0 0 1,-1-1-1,-6-3 45,1-1 1,0 0-1,0 0 0,0 0 1,0-1-1,1 0 0,0 0 0,-9-11 1,8 7-122,-1-1 0,1 1 1,1-1-1,0-1 0,-6-14 1,11 22-2,-5-15-197,6 19 240,0-1 1,0 1-1,0 0 1,-1 0-1,1 0 0,0-1 1,0 1-1,0 0 1,0 0-1,0 0 1,0-1-1,0 1 0,0 0 1,0 0-1,0 0 1,0-1-1,0 1 1,0 0-1,0 0 0,0 0 1,1-1-1,-1 1 1,0 0-1,0 0 1,0 0-1,0-1 0,0 1 1,0 0-1,0 0 1,1 0-1,-1 0 1,0 0-1,0-1 0,0 1 1,0 0-1,1 0 1,-1 0-1,0 0 1,0 0-1,0 0 0,1 0 1,-1 0-1,0 0 1,0 0-1,0-1 1,1 1-1,-1 0 0,0 0 1,0 0-1,0 0 1,1 1-1,-1-1 1,0 0-1,0 0 0,0 0 1,1 0-1,-1 0 1,0 0-1,0 0 1,0 0-1,1 0 0,-1 0 1,0 0-1,0 1 1,18 7-7,-1 0-1,2-2 1,-1 0 0,21 4 0,-33-9 48,0 0 0,1-1 1,-1 1-1,1-1 1,-1-1-1,1 1 1,-1-1-1,0 0 0,1-1 1,-1 0-1,0 0 1,0 0-1,0 0 0,0-1 1,0 0-1,5-4 1,2-3 29,1-1 0,-2 0 0,0-1 0,14-17 1,-5 3 126,20-36 0,-33 50-233,-1-1-1,-1 0 0,0 0 0,8-27 0,-14 40 14,0-1-1,0 0 1,0 1 0,1-1-1,-1 1 1,0-1-1,0 1 1,0-1 0,0 1-1,0-1 1,0 1-1,0-1 1,-1 1 0,1-1-1,0 1 1,0-1 0,0 1-1,0-1 1,-1 1-1,1-1 1,0 1 0,-1-1-1,1 1 5,-1 0 0,1 0 0,-1-1 0,1 1 0,0 0 0,-1 0 0,1 0-1,-1 0 1,1 0 0,-1 0 0,1 0 0,0 0 0,-1 0 0,1 0 0,-1 0 0,1 1 0,-1-1-1,1 0 1,0 0 0,-1 0 0,1 0 0,0 1 0,-1-1 0,1 0 0,-1 0 0,1 1-1,0-1 1,0 0 0,-1 1 0,1 0 0,-7 5-21,1 0 0,1 1-1,-1 0 1,1 0 0,1 0 0,-1 1 0,1 0-1,0 0 1,1 0 0,0 0 0,-4 16-1,5-11 70,-1-1-1,2 1 0,0 0 0,0-1 0,1 1 0,1 0 1,3 19-1,-3-26 34,0 0 0,1 0 0,-1-1 0,6 11 0,-6-14-31,0-1-1,-1 1 0,1-1 1,0 0-1,1 1 0,-1-1 1,0 0-1,0 1 1,0-1-1,1 0 0,-1 0 1,1 0-1,-1 0 1,1 0-1,-1 0 0,1-1 1,-1 1-1,1-1 1,0 1-1,-1-1 0,4 1 1,-1-1 45,1 0 0,0-1 1,-1 1-1,1-1 0,-1 0 1,1-1-1,-1 1 0,0-1 0,1 0 1,5-3-1,43-28 367,-45 27-387,106-64 267,22-17-260,-83 49-171,-40 27 70,-12 10 35,-1 1-1,1-1 1,0 1-1,-1-1 1,1 0-1,0 1 1,-1-1-1,1 1 1,0-1-1,0 1 1,-1 0-1,1-1 1,0 1-1,0 0 1,0-1-1,0 1 1,-1 0-1,1 0 1,0 0-1,0 0 1,0 0-1,0 0 1,1 0-1,10 2-79,-7-2 39,-1 1 0,0 0 1,1 0-1,-1 0 1,0 0-1,0 1 0,0-1 1,0 1-1,7 4 0,-7-2 15,0-1-1,0 1 1,0 0-1,0 0 1,-1 0-1,0 1 0,1-1 1,-2 1-1,1 0 1,2 6-1,0 2 16,-1 1 0,4 21 1,3 10 72,-6-15 30,-4-22 60,1 0 0,-1 0 0,4 10 0,-4-18-122,-1 1 0,0 0 0,0-1 0,0 1 0,1-1 0,-1 1 0,0 0 0,0-1 0,1 1 0,-1-1 1,1 1-1,-1-1 0,0 1 0,1-1 0,-1 1 0,1-1 0,-1 0 0,1 1 0,-1-1 0,1 0 0,-1 1 0,1-1 0,0 0 1,-1 0-1,1 1 0,-1-1 0,1 0 0,0 0 0,-1 0 0,1 0 0,0 0 0,-1 0 0,1 0 0,0 0 0,0 0 0,1-1 18,-1 0-1,1 1 0,-1-1 1,1 0-1,-1 0 0,1 0 0,-1 0 1,0-1-1,1 1 0,-1 0 0,0 0 1,2-4-1,23-33 261,56-73 32,-71 98-330,19-14-1,-21 19-61,0-1 0,0 1 0,8-13 0,-12 15-569,-3 6 219,-4 12 55,-1 7 309,3-9 39,1 1 1,0-1 0,1 0-1,0 0 1,6 15 0,1-2 3,14 25 1,-19-39 100,2 1-1,-1-1 1,1 0 0,10 11 0,-15-18-55,1-1 0,-1 1 0,1-1 0,-1 1 0,1-1 0,-1 0 0,1 0 0,0 0 0,0 0 0,0 0 0,0 0 0,-1 0 0,1 0 0,0-1 0,0 1 0,0-1 0,1 1 0,-1-1 0,0 0 0,0 0 0,0 0 0,0 0 0,0 0 0,0-1 0,0 1 0,0 0 0,0-1 0,3-1 0,1-1 55,0 0 0,0-1 0,-1 0 0,1 0 0,-1-1 0,9-9 1,26-35 52,-25 29-164,-5 8 40,5-7 19,21-35 0,-35 50-51,0 0 1,1 0-1,-2 0 1,1-1-1,0 1 1,-1 0-1,0-1 0,0 1 1,0-5-1,0-3-310,0 12 303,0-1 1,0 1 0,0-1-1,0 0 1,0 1-1,1-1 1,-1 0 0,0 1-1,0-1 1,1 1-1,-1-1 1,0 1 0,1-1-1,-1 0 1,1 1-1,-1 0 1,0-1 0,1 1-1,-1-1 1,1 1-1,0-1 1,-1 1 0,1 0-1,-1 0 1,1-1 0,-1 1-1,1 0 1,0 0-1,-1 0 1,1-1 0,0 1-1,-1 0 1,1 0-1,0 0 1,51 4 20,-40-4-20,1 2-1,18 3 0,17 3 53,141-2-240,-208 8-21,-16 18 0,8-3 338,1 1 0,2 1 0,1 1 1,-25 46-1,43-67 444,12-16-197,13-17-43,11-18-234,-16 19-78,0 1-1,27-24 1,-38 39-162,2-1-389,-6 6 536,0 0 1,1 0-1,-1 0 1,0 0 0,0 0-1,1 0 1,-1 1-1,0-1 1,0 0-1,0 0 1,1 0-1,-1 0 1,0 0-1,0 1 1,0-1 0,1 0-1,-1 0 1,0 0-1,0 1 1,0-1-1,0 0 1,0 0-1,0 0 1,1 1-1,-1-1 1,0 0 0,0 0-1,0 1 1,0-1-1,0 0 1,0 0-1,0 1 1,0-1-1,0 0 1,8 43-182,-4-23 88,6 21 0,-7-35 135,-1 1 1,1 0-1,0 0 1,1-1-1,0 0 1,7 11-1,-7-13-2,-1 0 0,1 1 0,0-2 0,0 1 0,1 0 0,-1-1 1,1 0-1,-1 0 0,1 0 0,0-1 0,0 1 0,0-1 0,1 0 0,-1-1 0,0 1 0,1-1 0,-1 0 0,1-1 0,-1 1 0,1-1 1,-1 0-1,9-1 0,-3-1 36,1-1 0,-1 0 0,0-1 0,0 0 1,0-1-1,-1 0 0,13-8 0,2-4 35,37-32 0,-34 26-66,-1-2 0,-1-1 0,25-34 0,-32 35 10,0-1 0,19-40 1,55-174 180,-81 204-220,101-258-119,-92 251 20,-10 23-121,-2 0 0,14-43 1,-22 63 200,-1 0 0,0 0 1,0-1-1,0 1 1,0 0-1,0 0 0,0 0 1,0 0-1,0-1 1,0 1-1,0 0 0,0 0 1,0 0-1,1 0 0,-1-1 1,0 1-1,0 0 1,0 0-1,0 0 0,-1-1 1,1 1-1,0 0 1,0 0-1,0 0 0,0 0 1,0-1-1,0 1 0,0 0 1,0 0-1,0 0 1,0 0-1,0-1 0,-1 1 1,1 0-1,0 0 1,0 0-1,0 0 0,0 0 1,0 0-1,0 0 0,-1-1 1,1 1-1,0 0 1,0 0-1,0 0 0,0 0 1,-1 0-1,1 0 1,0 0-1,0 0 0,0 0 1,-1 0-1,1 0 0,0 0 1,0 0-1,0 0 1,0 0-1,-1 0 0,1 0 1,0 0-1,0 0 1,0 0-1,-1 0 0,1 1 1,-11 5-365,5-1 322,0 1 1,0-1-1,0 1 1,1 0-1,0 1 1,0-1-1,1 1 1,0 0-1,-5 11 1,-2 9 1,-10 37 1,13-35 17,-123 491 642,124-481-370,2 0 0,-1 65 1,6-100-155,0 0 0,1 0 0,-1 1 1,1-1-1,0 0 0,2 7 0,-3-11-62,1 1 0,-1 0 0,0-1-1,0 1 1,1-1 0,-1 1 0,0-1 0,1 1 0,-1-1-1,0 1 1,1-1 0,-1 1 0,1-1 0,-1 1-1,1-1 1,-1 0 0,1 1 0,-1-1 0,1 0 0,-1 1-1,1-1 1,-1 0 0,1 0 0,0 1 0,-1-1-1,1 0 1,0 0 0,-1 0 0,1 0 0,-1 0 0,1 0-1,0 0 1,-1 0 0,1 0 0,0 0 0,-1 0-1,1-1 1,-1 1 0,1 0 0,0 0 0,-1-1 0,1 1-1,-1 0 1,1-1 0,-1 1 0,1 0 0,-1-1-1,1 0 1,56-50 348,-9 7-228,-12 17-216,1 2-1,59-30 0,-89 51-23,-5 3 59,0-1 1,1 1-1,-1 0 1,0 0-1,0 0 1,0 0-1,1 0 1,-1 1-1,0-1 1,1 1-1,-1-1 1,1 1-1,-1 0 1,0 0-1,5 0 1,-7 1 18,0-1 1,0 1 0,0-1 0,1 0-1,-1 1 1,0-1 0,0 1 0,0-1-1,0 1 1,0-1 0,0 1 0,0-1-1,0 0 1,0 1 0,0-1 0,0 1-1,0-1 1,-1 1 0,1-1 0,0 1-1,0-1 1,0 0 0,0 1 0,-1-1-1,1 1 1,0-1 0,0 0 0,-1 1-1,1-1 1,-1 1 0,-13 21-92,9-16 115,5-5-3,-29 48-42,26-44 54,1 0 0,0 1 1,0-1-1,0 0 0,1 0 1,0 1-1,0-1 0,0 7 1,1-12 5,0 1-1,0 0 1,0 0 0,0-1 0,0 1 0,0 0 0,0 0 0,0-1 0,1 1-1,-1 0 1,0 0 0,0-1 0,1 1 0,-1 0 0,1-1 0,-1 1 0,1-1-1,-1 1 1,1 0 0,-1-1 0,1 1 0,-1-1 0,1 1 0,0-1 0,1 1 6,-1 0 0,1-1 0,-1 0 0,1 1 0,-1-1 0,1 0 0,-1 0 0,1 1 0,0-1 0,-1-1 1,3 1-1,5-2 46,0 0 1,-1 0-1,13-5 1,-17 5-49,257-105 137,-256 105-370,0 0 0,0 0 0,0 0 0,8 0 0,-14 23 6,1-10 182,0 1 0,3 21 0,-2-29 42,-1-1 0,1 1 0,0-1 0,1 1 0,-1-1 0,1 0 0,0 1 0,-1-1 0,1 0 0,1 0 0,-1 0 0,0 0 0,4 3 0,-5-6 6,-1 1 0,1-1 0,-1 1 0,1-1 0,0 1 0,-1-1 0,1 0 0,0 1 1,-1-1-1,1 0 0,0 0 0,0 1 0,-1-1 0,1 0 0,0 0 0,0 0 0,-1 0 0,1 0 0,0 0 0,0 0 0,-1 0 0,1 0 0,0 0 0,0-1 0,-1 1 0,2-1 0,0 0 25,0 0 0,0 0 0,0 0-1,-1-1 1,1 1 0,0-1 0,-1 1 0,1-1 0,1-3 0,1 0-36,-1 0 1,0 0 0,0-1 0,-1 1 0,0-1 0,0 1 0,2-8 0,-4 11-38,1-1 1,-1 1-1,0 0 0,0 0 0,0-1 1,-1 1-1,1 0 0,0 0 1,-1-1-1,0 1 0,1 0 0,-1 0 1,0 0-1,0 0 0,0 0 1,0 0-1,0 0 0,-1 0 1,1 0-1,-1 1 0,1-1 0,-1 0 1,0 1-1,1-1 0,-1 1 1,0 0-1,-3-2 0,0 0-16,0 1-1,0-1 1,-1 1 0,1 1-1,-1-1 1,0 1-1,1 0 1,-1 0-1,-11 0 1,-1 1 68,11 1-22,1-1 1,-1-1-1,-12-1 1,-5 1-4,24 1-5,0 0 0,0 0 0,0 0 0,0 0 0,0 0 0,0 0 0,0 0 0,-1 0 0,1 0 0,0 0 0,0 0 0,0 0 0,0 0 0,0 0 0,0 0 0,0 0 0,0 0 0,0 0 0,-1 0 0,1-1 0,0 1 0,0 0 0,0 0 0,0 0 0,0 0 0,0 0 0,0 0 0,0 0 0,0 0 0,0 0 0,0 0 0,0 0 0,0-1 0,0 1 0,0 0 0,0 0 0,0 0 0,0 0 0,0 0 0,0 0 0,0 0 0,0 0 0,0-1 0,0 1 0,0 0 0,0 0 0,0 0 0,0 0 0,0 0 0,3-2 0,1 1 0,0 0 0,0 0 0,0 0 0,0 0 0,0 1 0,0-1 0,5 1 0,46-2 64,99-17 0,-142 18-144,1 0 0,-1 1 0,1 0 0,0 1 0,-1 1 0,24 5 0,-36-7 80,1 0-1,0 1 1,0-1 0,0 0-1,0 1 1,-1-1-1,1 1 1,0-1-1,-1 1 1,1-1-1,0 1 1,-1 0 0,1-1-1,0 1 1,-1 0-1,1 0 1,-1-1-1,0 1 1,1 0-1,-1 0 1,1 0 0,-1-1-1,0 1 1,0 0-1,1 0 1,-1 0-1,0 0 1,0 0 0,0 0-1,0-1 1,0 1-1,0 0 1,0 0-1,-1 0 1,1 0-1,0 0 1,0 0 0,-1-1-1,1 1 1,-1 1-1,-2 5 40,0 0-1,-1 0 1,-8 12 0,4-7 123,8-12-148,0 0 0,0 0 0,0 0 0,0 1-1,0-1 1,0 0 0,0 0 0,0 0 0,0 0 0,0 0 0,0 0 0,0 0 0,0 0-1,0 0 1,0 1 0,0-1 0,0 0 0,0 0 0,0 0 0,0 0 0,0 0 0,0 0-1,0 0 1,0 1 0,0-1 0,0 0 0,0 0 0,0 0 0,0 0 0,0 0 0,0 0 0,0 0-1,0 0 1,0 0 0,0 0 0,0 1 0,0-1 0,0 0 0,0 0 0,1 0 0,-1 0-1,0 0 1,0 0 0,0 0 0,0 0 0,0 0 0,0 0 0,0 0 0,0 0 0,0 0-1,1 0 1,-1 0 0,0 0 0,0 0 0,0 0 0,0 0 0,11-2 339,21-11-292,-19 8-19,22-9-178,57-20 56,-81 30 15,0 2 1,0-1 0,1 1-1,-1 1 1,1 0 0,14 1-1,-23 0 38,0 1 0,0-1 0,0 1 1,-1-1-1,1 1 0,0 0 0,0 0 0,-1 0 0,1 1 0,0-1 0,-1 0 0,1 1 0,3 3 0,-1 0 49,-1 0 0,0 0 0,0 1 0,5 8 0,0 0 21,2 4 22,1 1 257,21 26 1,-31-43-423,0 0 1,0-1-1,0 1 1,0-1-1,0 0 1,0 0-1,0 1 1,3-1-1,3 0-2494,-8-1 2473,0 0 0,0 0 0,1 0 1,-1-1-1,0 1 0,0 0 0,0 0 1,0 0-1,0 0 0,0-1 0,0 1 0,0 0 1,1 0-1,-1 0 0,0-1 0,0 1 1,0 0-1,0 0 0,0 0 0,0-1 0,0 1 1,0 0-1,0 0 0,0 0 0,0-1 0,-1 1 1,1 0-1,0 0 0,0 0 0,0 0 1,0-1-1,0 1 0,0 0 0,0 0 0,-1-1-271,1 0 0,-1 0-1,1 0 1,-1 0-1,0 0 1,1 0-1,-1 0 1,0 0-1,0 0 1,0 1-1,1-1 1,-1 0-1,0 1 1,0-1-1,0 0 1,0 1-1,-2-1 1,-2-2-1061,-14-6-2157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10:43.27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109 105 6304,'-48'-16'2848,"5"11"-2464,29 2 1408,10-1-1056,4-10 288,9 7-640,10-10-224,9 4-96,0-4-1760,2 8 928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10:43.63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15 256 9312,'-14'-16'4192,"77"-10"-3616,-22 5 1152,1 9-1057,44-21 1,0 3-416,41-9-224,1 12-64,0 0 32,-15 10 0,-13 10-3263,-16 7 1791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10:44.80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22 469 3648,'-19'16'2005,"16"-14"-859,12-2 748,0-1-1379,0 0 0,1 0 0,-1-1 0,0-1 0,0 1 0,0-2 0,0 1 0,-1-1 0,1 0 0,12-9 0,9-8 408,38-33 0,-52 40-648,113-103 651,-106 93-739,0-1 1,-2-1-1,20-33 0,-36 52-132,-1 0-1,1-1 1,-1 0 0,-1 0-1,1 0 1,-2-1 0,1 1-1,-1-1 1,0 1 0,-1-1-1,1-11 1,-12 36-708,-16 30-1,12-18 724,5-11-87,0 1 0,1 1 0,1 0 0,1 0 0,-6 29 0,10-37 92,1 1-1,1 12 1,0-20 24,0 0 0,0 0 0,1 0 1,-1 0-1,1 0 0,0 0 1,1 0-1,-1 0 0,4 5 0,-5-8-65,1 0 0,-1 0 0,1 0 0,-1-1 0,1 1 0,-1 0 0,1-1 0,0 1 0,0 0-1,-1-1 1,1 1 0,0-1 0,0 1 0,-1-1 0,1 1 0,0-1 0,0 0 0,0 1 0,0-1 0,0 0-1,0 0 1,0 0 0,0 0 0,-1 0 0,1 0 0,0 0 0,0 0 0,0 0 0,0 0 0,0 0 0,1-1-1,2-1 87,0 0 0,0 0 0,0 0 0,0 0 0,5-5 0,-3 2-85,47-32 239,1 2 0,98-45 0,-33 21-397,-113 55 75,0 1 0,0 1 0,1-1 0,-1 1 0,1 0 0,0 1 0,0-1 0,8 0 0,-15 2 38,1 0 1,0 0-1,-1 0 1,1 0-1,0 1 1,-1-1-1,1 0 0,-1 0 1,1 0-1,0 0 1,-1 1-1,1-1 0,-1 0 1,1 0-1,-1 1 1,1-1-1,-1 0 0,1 1 1,-1-1-1,1 1 1,-1-1-1,1 1 1,-1-1-1,0 1 0,1 0 1,0 0-3,-1 1 0,0-1 0,1 1 1,-1-1-1,0 0 0,0 1 0,0-1 1,0 1-1,0-1 0,0 0 0,-1 2 0,0 5-1,-2 0 0,1 0-1,-5 9 1,7-17 14,-10 25 4,-28 71 470,38-95-452,0-1-1,-1 1 0,1 0 0,0-1 0,0 1 0,0-1 0,0 1 1,0-1-1,0 1 0,0 0 0,0-1 0,0 1 0,0-1 1,0 1-1,1-1 0,-1 1 0,0 0 0,0-1 0,0 1 0,1 0 1,-1-1-1,1 0 0,-1 0 0,0 0 1,1 0-1,-1 1 0,1-1 1,-1 0-1,0 0 0,1 0 1,-1 0-1,1 0 0,-1 0 0,0 0 1,1 0-1,-1 0 0,1 0 1,-1 0-1,0 0 0,1 0 0,-1 0 1,0-1-1,1 1 0,-1 0 1,1 0-1,-1 0 0,0-1 1,1 1-1,-1 0 0,0 0 0,0-1 1,1 1-1,65-52 341,-50 41-363,2-2-138,1 1-1,0 1 0,31-13 0,-49 23 113,1 1 1,0-1-1,0 1 0,0 0 0,0 0 1,0-1-1,0 1 0,-1 1 1,1-1-1,0 0 0,0 0 0,0 1 1,0-1-1,0 1 0,-1-1 1,1 1-1,0 0 0,0 0 0,-1 0 1,1 0-1,0 0 0,-1 0 1,1 0-1,-1 0 0,0 1 0,1-1 1,-1 1-1,0-1 0,0 1 1,0-1-1,1 3 0,4 6 25,-1 0 0,0 0 0,-1 0 0,4 12 0,-4-11 72,3 11-389,5 29 1,-8-32-3736,-3-14 464,-1 0 1205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10:45.17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28 18 6560,'-28'-14'2976,"28"11"-2592,5 3-768,4 3 128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10:47.44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 1187 2976,'-1'1'103,"1"0"-1,0 1 1,0-1-1,-1 0 1,1 1 0,0-1-1,0 1 1,0-1-1,0 0 1,1 1 0,-1-1-1,0 0 1,1 1-1,-1-1 1,0 0 0,1 0-1,0 1 1,-1-1-1,1 0 1,0 0 0,-1 0-1,1 0 1,0 1-1,0-1 1,0-1 0,2 3-1,-1-1 210,0-1 1,0 1-1,0-1 0,0 1 0,1-1 0,-1 0 1,0 0-1,1 0 0,-1 0 0,1-1 0,-1 1 1,1 0-1,4-1 0,-4 0-126,1 0 0,-1-1 0,0 1 0,0-1 1,1 0-1,-1 0 0,0 0 0,0-1 0,0 1 0,0-1 0,0 1 0,0-1 0,-1 0 1,1 0-1,3-4 0,3-3 266,-1-1 0,13-17 0,-15 18-290,65-98 1114,19-24-536,37-23-511,-42 55-224,-80 93-16,267-347 86,-228 286 61,40-81 0,-50 66-445,-32 72-10,-2 10 307,0-1-1,0 1 1,0 0-1,0 0 1,0 0-1,0 0 1,0 0-1,0 0 1,0 0-1,0 0 1,0 0-1,0 0 0,0 0 1,0-1-1,-1 1 1,1 0-1,0 0 1,0 0-1,0 0 1,0 0-1,0 0 1,0 0-1,0 0 1,0 0-1,0 0 1,0 0-1,-1 0 1,1 0-1,0 0 1,0 0-1,0 0 1,0 0-1,0 0 1,0 0-1,0 0 0,0 0 1,0 0-1,0 0 1,-1 0-1,1 0 1,0 0-1,0 0 1,0 0-1,0 0 1,0 1-1,0-1 1,0 0-1,0 0 1,-13 14-586,-50 70 425,-9 16 127,-76 153 456,51-86 183,80-137-405,-16 39 1,26-54-81,2 1 0,0 0 0,1 0 0,-4 29 0,8-42-56,0 0 0,0 0-1,0 1 1,0-1 0,1 0 0,-1 0 0,1 0 0,0 0 0,-1 0 0,2 0 0,-1 0 0,0 0-1,1 0 1,-1 0 0,1 0 0,0-1 0,0 1 0,2 2 0,-1-2 11,0 0 0,1-1 1,-1 1-1,1-1 0,-1 0 1,1 0-1,0 0 0,0 0 0,0-1 1,0 1-1,0-1 0,0 0 0,5 1 1,15 0 147,-1-1 0,0 0 0,0-2 0,40-5 0,-29-1-99,0-1 0,48-18 1,-69 21-53,0-1 0,0 0 0,-1-1 0,0 0 0,0-1 0,0 0 0,15-15 0,-21 17-35,0 0-1,-1 0 0,0-1 1,0 0-1,0 0 0,-1 0 1,0 0-1,0-1 0,-1 1 1,0-1-1,0 0 0,-1 0 1,2-15-1,-3 20-72,-1 1 0,0-1-1,0 0 1,0 1 0,-1-1-1,1 0 1,-1 1 0,1-1 0,-1 1-1,-1-4 1,2 5 25,-1 0-1,1 1 0,0-1 0,-1 1 1,1-1-1,-1 1 0,1-1 1,-1 0-1,1 1 0,-1 0 1,1-1-1,-1 1 0,0-1 1,1 1-1,-1 0 0,0-1 1,1 1-1,-1 0 0,0 0 1,1-1-1,-1 1 0,0 0 1,0 0-1,1 0 0,-1 0 1,0 0-1,1 0 0,-1 0 1,0 0-1,0 0 0,1 0 1,-1 1-1,0-1 0,1 0 1,-1 0-1,0 1 0,1-1 0,-1 0 1,0 1-1,1-1 0,-1 1 1,-7 5-26,0-1 1,0 1-1,1 1 0,0-1 1,-11 16-1,-2 0 47,15-16-17,0 0 0,0 1-1,0-1 1,1 1 0,0 0-1,1 0 1,0 1 0,0-1 0,0 0-1,1 1 1,0 0 0,0 0-1,0 14 1,1-17 49,1-1 1,0 0-1,1 1 0,-1-1 1,1 0-1,-1 1 0,1-1 1,0 0-1,1 0 1,-1 0-1,1 0 0,0 0 1,0 0-1,0 0 0,0-1 1,1 1-1,-1-1 0,1 1 1,0-1-1,0 0 1,1 0-1,-1 0 0,0-1 1,1 1-1,0-1 0,5 3 1,-6-4 26,-1 0 0,0-1 0,1 1 0,-1 0 0,1-1 1,-1 0-1,1 0 0,-1 0 0,1 0 0,-1 0 0,1 0 0,-1 0 0,1-1 1,-1 0-1,0 1 0,5-3 0,2-1 131,-1 0 1,17-11-1,-18 10-162,187-133 454,-183 130-492,1-2 0,-2 1 0,1-1 0,-1-1 0,-1 0 0,0 0 0,14-24 0,-15 25-26,-7 9 42,0 0 1,0 0 0,0 0 0,-1 0 0,1 0-1,0 0 1,0-1 0,-1 1 0,1 0 0,-1 0-1,1-1 1,-1 1 0,0 0 0,1 0-1,-1-1 1,0-1 0,0 3-9,0-1 0,0 1 1,0 0-1,1-1 0,-1 1 0,0 0 1,0-1-1,0 1 0,0 0 0,0-1 0,1 1 1,-1 0-1,0-1 0,0 1 0,0 0 1,1-1-1,-1 1 0,0 0 0,0 0 0,1-1 1,-1 1-1,0 0 0,1 0 0,-1 0 1,0 0-1,1-1 0,0 1 0,14-1-73,-13 1 71,1 0-1,-1 1 1,1-1-1,-1 1 1,1-1-1,-1 1 1,0 0-1,1 0 0,-1 0 1,0 1-1,2 1 1,0 0-28,-1 1 0,1-1 0,-1 1 0,-1 0 0,1 1 1,0-1-1,-1 0 0,0 1 0,0-1 0,0 1 0,-1 0 0,1 0 1,0 7-1,0 5 50,-1 0 1,-1 27 0,-1-17 1,1-25 1,0 0-1,1-1 1,-1 1-1,0 0 1,0 0-1,1 0 0,-1 0 1,1-1-1,0 1 1,-1 0-1,1-1 1,0 1-1,0 0 0,0-1 1,0 1-1,0-1 1,1 1-1,-1-1 1,0 0-1,1 0 0,-1 1 1,1-1-1,-1 0 1,1 0-1,-1 0 1,1 0-1,0-1 0,0 1 1,2 0-1,0 0 42,0 0 0,0 0 0,0-1 0,0 1 0,0-1 0,0 0 1,1-1-1,-1 1 0,0-1 0,0 1 0,0-1 0,5-2 0,16-8 48,0-1 0,-1-2 0,34-23 0,-40 23-120,25-25 0,9-5-55,-49 41 8,0 1 0,1-1 0,-1 1 0,1 1 1,0-1-1,4-1 0,-7 2 41,-1 1 1,1 0-1,0 0 1,-1 0-1,1 0 1,0 0-1,0 0 1,-1 0-1,1 0 1,0 0 0,-1 0-1,1 0 1,0 0-1,-1 1 1,1-1-1,-1 0 1,1 0-1,0 1 1,-1-1-1,1 0 1,-1 1-1,1-1 1,0 1-1,-1-1 1,1 1-1,-1-1 1,0 1-1,1-1 1,-1 1 0,1-1-1,-1 1 1,0-1-1,1 1 1,-1 0-1,0-1 1,0 1-1,0 0 1,1-1-1,-1 1 1,0 0-1,0-1 1,0 1-1,0 0 1,0-1-1,0 2 1,0 8 4,-1 0 0,0 0 0,0 0 0,-1 0-1,0 0 1,0 0 0,-1 0 0,-7 13 0,-7 29 339,17-52-295,0 1-1,-1 0 1,1 0-1,0 0 1,0 0-1,-1-1 1,1 1 0,0 0-1,0 0 1,0 0-1,0 0 1,0 0-1,0 0 1,0-1 0,0 1-1,1 2 1,10-9 578,3-5-666,11-4 0,0 1 0,0 2 0,1 0 0,1 2 1,34-9-1,-54 17 13,0 1 0,0 0 0,0 0 0,1 1 0,-1 0 1,0 0-1,0 1 0,9 1 0,-15-2 37,0 1-1,0-1 1,0 0-1,0 0 1,0 1 0,0-1-1,0 1 1,0-1-1,0 1 1,0-1 0,0 1-1,0-1 1,0 1-1,-1 0 1,1 0 0,0-1-1,-1 1 1,1 0-1,0 0 1,-1 0 0,1 0-1,-1 0 1,1 0-1,-1-1 1,0 1 0,1 0-1,-1 0 1,0 1-1,0-1 1,1 0 0,-1 1-1,-1 2 6,1 1-1,-1-1 0,0 1 0,0-1 1,0 1-1,-3 3 0,-2 16 126,7-24-104,-1 0 1,0 0-1,0 0 1,1 0-1,-1 1 1,0-1-1,1 0 1,-1 0-1,0 0 1,1 0-1,-1 0 0,0 0 1,1 0-1,-1 0 1,0 0-1,1 0 1,-1 0-1,0 0 1,1 0-1,-1 0 1,0-1-1,1 1 1,-1 0-1,0 0 1,1 0-1,30-15 59,0 2-1,1 1 0,62-14 1,-90 26-125,0-1 1,1 0-1,-1 1 1,0 0-1,0 0 1,6 1-1,-9-1 27,1 0 0,-1 1-1,1-1 1,0 1 0,-1-1 0,1 1-1,-1 0 1,1-1 0,-1 1 0,0 0-1,1 0 1,-1 0 0,0 0 0,0 0-1,1 0 1,-1 1 0,0-1-1,0 0 1,1 3 0,6 13-63,-6-11 98,0 0 0,1-1-1,-1 0 1,1 1 0,5 5-1,-7-10 8,0-1-1,0 1 1,0-1-1,-1 1 1,1-1-1,0 1 1,0-1-1,0 0 1,0 0-1,0 1 1,-1-1-1,1 0 1,0 0-1,0 0 1,0 0-1,0 0 1,0 0-1,0 0 1,0 0-1,0-1 1,0 1-1,1-1 1,22-9 422,-18 6-444,2 0 53,-1 0 1,1 0-1,-1-1 0,-1-1 0,1 1 1,6-7-1,31-41 57,-32 37-253,1 1 0,22-21-1,-35 36 123,1-1-1,-1 0 1,1 1 0,0-1-1,-1 1 1,1-1-1,0 0 1,-1 1-1,1 0 1,0-1-1,0 1 1,-1-1 0,1 1-1,0 0 1,0 0-1,0-1 1,-1 1-1,1 0 1,0 0 0,0 0-1,0 0 1,0 0-1,0 0 1,-1 0-1,1 0 1,0 0-1,0 1 1,0-1 0,0 0-1,-1 0 1,2 1-1,-1 0 4,0 1 0,0-1-1,0 0 1,0 1 0,-1-1-1,1 1 1,-1-1 0,1 1-1,-1-1 1,1 1 0,-1-1 0,0 1-1,1 0 1,-1-1 0,0 1-1,0 3 1,-1 7-36,0 0-1,-1 0 1,0 0 0,-6 19-1,-21 49-28,11-35 161,-37 93 663,54-136-710,-8 11 284,4-13-95,-1-9 19,5 6-215,0-1-1,1 0 0,-1 0 1,1 0-1,0 0 0,0 0 1,0 1-1,0-1 0,1 0 1,-1 0-1,1 0 0,0 1 1,0-1-1,4-6 1,-1-1-8,2 0 0,0 0 1,10-15-1,-9 19-14,0-1 0,0 0-1,0 1 1,1 1 0,0-1-1,1 1 1,-1 1 0,1-1 0,0 2-1,0-1 1,20-6 0,5 1-110,73-12 1,-90 19 3,104-13-2701,-39 9-4646,-63 6 5078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10:47.81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6 172 7872,'-5'-25'3584,"33"-1"-3104,0 10 1344,5 7-1088,44-15 288,3 6-640,23-3-96,-3 9-160,8-2-224,-8 7 32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10:48.96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158 530 3328,'-1'0'70,"1"0"0,0-1 0,0 1 1,0 0-1,0-1 0,0 1 0,0 0 0,0-1 0,0 1 1,0 0-1,0-1 0,0 1 0,0 0 0,0-1 0,0 1 1,0 0-1,0-1 0,0 1 0,1 0 0,-1-1 0,0 1 1,0 0-1,0-1 0,0 1 0,1 0 0,-1 0 0,0-1 1,0 1-1,1 0 0,-1 0 0,0 0 0,0-1 0,1 1 1,-1 0-1,0 0 0,1 0 0,-1 0 0,0 0 0,1 0 1,-1-1-1,1 1 60,-1 0 0,0-1 1,0 1-1,1 0 0,-1 0 1,0-1-1,1 1 1,-1 0-1,0 0 0,0 0 1,1 0-1,-1-1 0,0 1 1,1 0-1,-1 0 0,1 0 1,-1 0-1,0 0 0,1 0 1,-1 0-1,0 0 0,1 0 1,-1 0-1,1 0 1,-1 0-1,0 0 0,1 0 1,-1 0-1,0 0 0,1 0 1,-1 1-1,1-1 0,-13 2 2308,-12 13-2265,0 1 1,0 1 0,2 1 0,-22 23 0,40-37-81,2 0 1,-1-1-1,0 1 0,1 0 1,-1 1-1,-1 4 1,3-7-46,1-1 0,-1 1 1,0-1-1,1 1 0,0-1 1,-1 1-1,1 0 0,0-1 1,0 1-1,0 0 0,0-1 1,0 1-1,0-1 0,1 1 1,-1 0-1,0-1 0,1 1 1,0-1-1,-1 1 0,1-1 1,0 1-1,1 1 0,-2-3-18,1 1-1,-1 0 1,1-1-1,-1 1 1,1-1-1,0 1 1,-1-1-1,1 1 1,0-1-1,-1 0 1,1 1-1,0-1 1,0 0-1,-1 0 1,1 1-1,0-1 1,0 0-1,-1 0 1,1 0-1,0 0 1,0 0-1,0 0 1,-1 0-1,1 0 1,1-1-1,19-8 336,-14 5-190,8-4 35,0-1 1,0-1 0,-1-1-1,-1 0 1,0 0 0,0-1-1,14-18 1,-26 29-248,0-1 0,0 1 0,0-1-1,0 1 1,0-1 0,0 1 0,-1-1 0,1 1-1,0-1 1,-1 0 0,1 1 0,-1-1 0,0 0-1,1 1 1,-1-1 0,0 0 0,0 0 0,0 1-1,0-1 1,-1 0 0,1 1 0,0-1 0,-1 0-1,1 1 1,-1-1 0,1 0 0,-1 1 0,0-1-1,0 1 1,0-1 0,0 1 0,0-1 0,0 1-1,0 0 1,0 0 0,-1-1 0,1 1 0,0 0-1,-3-1 1,2 1 24,2 0-52,0 1 1,-1 0 0,1-1 0,-1 1 0,1 0 0,-1-1 0,1 1 0,-1 0 0,0 0-1,1-1 1,-1 1 0,1 0 0,-1 0 0,1 0 0,-1 0 0,0 0 0,1 0-1,-1 0 1,0 0 0,-2 1-45,4-2 13,7 3 3,-5-1 132,0 0 1,0 0 0,0 0-1,0 0 1,0 0 0,0-1-1,0 0 1,0 1 0,0-1-1,0 0 1,0 0 0,0-1-1,0 1 1,0-1 0,0 1-1,0-1 1,4-2 0,9-2 475,29-16-1,-33 15-402,19-11 160,0-1-1,-2-2 1,0 0-1,-1-2 0,46-48 1,104-142 345,-127 148-527,-14 21-260,-37 43 163,0-1 1,0 1 0,1 0 0,-1-1-1,0 1 1,1-1 0,-1 1 0,1 0-1,-1-1 1,0 1 0,1 0 0,-1 0-1,1-1 1,-1 1 0,1 0 0,-1 0-1,1 0 1,-1 0 0,1-1 0,-1 1-1,1 0 1,-1 0 0,1 0 0,-1 0-1,1 0 1,-1 0 0,1 0 0,-1 0-1,1 1 1,-1-1 0,1 0 0,-1 0-1,1 0 1,-1 1 0,1-1 0,-1 0-1,1 1 1,0 0-9,0 1 0,0-1 1,0 1-1,0-1 0,0 1 0,-1 0 0,1-1 0,0 1 0,-1 0 0,0-1 1,1 4-1,1 15-42,-1 0 0,-1 0 1,-1 0-1,0 0 1,-9 37-1,-35 97 109,13-73 236,-62 118 0,-14-1 294,-17-5 414,117-182-763,0-1-1,-1 1 1,0-2-1,-12 10 1,20-18-181,0 0-1,-1 0 1,1 0-1,0 0 1,0-1 0,-1 1-1,1 0 1,0-1-1,-1 1 1,1-1-1,-1 1 1,1-1 0,-1 0-1,-1 1 1,2-2-22,0 1 0,0 0 0,0-1 0,0 1 0,0 0 0,0-1 0,0 1 0,1-1 0,-1 1 0,0-1 0,0 1 0,0-1 0,1 0 0,-1 1 0,0-1-1,1 0 1,-1 0 0,1 0 0,-1 1 0,1-1 0,-1 0 0,1 0 0,-1-1 0,0-1-1,0 0-1,0 0 0,1 0 1,-1 0-1,1 0 0,0-1 1,0 1-1,0 0 0,0 0 1,1 0-1,0-6 1,12-32-76,-8 30 31,0-1 0,1 0 0,1 1 0,0 0 0,13-15 0,-5 9-15,0 1 1,2 1 0,-1 0-1,2 2 1,0 0 0,0 0-1,1 2 1,33-15 0,15-1-834,88-25 0,-131 45 214,24-6-769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10:51.74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459 674 5728,'-2'-1'322,"0"-1"0,0 1 0,0 0 0,0 0 0,0 0 0,0 0 0,0 0 1,0 0-1,0 1 0,-1-1 0,-2 0 0,0 2-197,1-1 1,0 1 0,0 0-1,0 0 1,-8 4-1,-148 49 1161,120-39-941,-64 26 403,92-35-574,1 0-1,0 0 1,0 1 0,0 1-1,1-1 1,-13 14 0,23-21-140,0 0 1,-1 0 0,1 1-1,0-1 1,-1 0-1,1 1 1,0-1 0,0 0-1,-1 0 1,1 1-1,0-1 1,0 0 0,-1 1-1,1-1 1,0 1-1,0-1 1,0 0-1,0 1 1,0-1 0,-1 0-1,1 1 1,0-1-1,0 1 1,0-1 0,0 1-1,0-1 1,0 0-1,0 1 1,1-1-1,-1 1 1,0-1 0,0 0-1,0 1 1,0 0-1,1-1 10,0 1 0,0-1 0,0 1 0,0-1 0,0 0-1,0 1 1,0-1 0,0 0 0,0 0 0,0 0 0,0 0 0,0 0-1,2 0 1,6 0 148,1-1 0,13-3 0,5-4 120,-1-1 0,0-1 0,35-18 0,-40 16-320,-1-1-1,-1-1 1,0-1 0,0-1-1,-2 0 1,0-1 0,-1-1-1,21-29 1,-30 34-157,2-1-633,-7 13 146,-3 8-170,-11 116 198,10-120 682,1 0 0,1 1 0,-1-1-1,0 0 1,1 0 0,-1 0 0,1 0 0,0 0 0,0 0 0,0 0 0,1 0 0,-1 0-1,1 0 1,0-1 0,2 5 0,-2-6 8,0 1 0,0-1 1,0 0-1,-1 0 0,1 0 0,1 0 0,-1 0 0,0 0 1,0 0-1,0-1 0,0 1 0,1-1 0,-1 1 0,0-1 1,0 0-1,1 0 0,-1 0 0,0 0 0,0 0 0,1-1 1,-1 1-1,3-2 0,18-5 225,-1-1 0,0-1 0,27-16-1,-44 22-269,24-14 81,0-1-1,35-30 1,-54 40-82,43-34 58,-3-2 1,65-74-1,18-49 9,-105 125-132,-1-1 0,25-58 0,-48 92-56,7-16-510,9-27 0,-19 45 272,-4 7 19,-9 12-128,9-8 398,-27 29-10,2 1 1,1 2-1,2 0 1,2 2-1,-36 78 1,38-67 213,2 2 1,-14 64 0,31-104-73,0 1 1,1-1-1,1 0 1,0 0 0,0 1-1,1-1 1,1 0-1,0 0 1,6 19-1,-6-24 13,0-1-1,0 0 1,0-1-1,1 1 0,0 0 1,0-1-1,0 0 0,1 1 1,6 5-1,-7-7-16,0-1-1,0 0 1,1 0-1,-1 0 1,0 0 0,1-1-1,0 1 1,-1-1-1,1 0 1,0 0-1,-1 0 1,1 0 0,0-1-1,7 1 1,-5-2-29,0 1 0,0-1 0,0 0 0,0 0 0,-1-1 0,1 0 0,0 0 0,-1 0 1,1-1-1,-1 1 0,7-6 0,5-4-82,-1-1-1,15-15 1,-19 16 13,-2 2-69,-6 7-550,-5 15 159,1-10 472,-2 10-143,-8 23 0,7-25 138,1 0 0,-1 0 0,-1 20 0,4-26 30,0-1-1,0 0 1,0 1 0,1-1 0,-1 0-1,1 0 1,0 1 0,0-1 0,0 0-1,1 0 1,-1 0 0,1 0 0,0 0-1,-1 0 1,1-1 0,4 5 0,-5-6 25,0 1 0,1-1 0,-1 1 0,1-1 0,-1 0 0,1 0 0,-1 1 0,1-1 0,0 0 0,-1 0 0,1-1 0,0 1 0,0 0 0,0-1 0,0 1 0,0-1 0,0 1 0,0-1 0,0 0 0,0 0 0,0 0 0,0 0 0,0 0 0,0 0 0,0-1 0,-1 1 0,1-1 0,0 1 0,0-1 0,0 0 0,0 0 0,2-1 0,3-1 62,-4 1-53,1 1 0,-1-1 0,1 0 0,-1 0 0,1 0 0,-1 0 1,0-1-1,0 1 0,0-1 0,-1 0 0,1 0 0,3-5 0,-4 4-58,0-1 0,0 0 0,0 0 0,0 0 1,-1 0-1,0 0 0,0 0 0,0-1 0,-1 1 0,0 0 0,0 0 0,0 0 0,-2-9 0,1 10-34,0 1 0,0 0 0,0 0 0,0 0 0,0 0 0,-1 0-1,1 0 1,-1 1 0,0-1 0,0 0 0,0 1 0,0 0 0,0-1 0,-1 1 0,1 0 0,-1 0 0,0 0 0,1 0 0,-1 1 0,0-1 0,0 1 0,0-1 0,-3 0 0,1 2 32,1-1 0,-1 1 0,1 0 0,-1 1 0,1-1 0,-1 1 0,1 0 0,-1 0 0,-3 2 0,-1-1 85,9-2-72,0 0 0,0-1-1,0 1 1,0 0 0,0 0-1,0 0 1,1 0-1,-1 0 1,0 0 0,0 0-1,0 0 1,0 0-1,0 0 1,0 0 0,0 0-1,0 0 1,0 0 0,0 0-1,0 0 1,0 0-1,0 0 1,0 0 0,0 0-1,0 0 1,0 0-1,0 0 1,0 0 0,0 0-1,0 0 1,-1-1 0,1 1-1,0 0 1,0 0-1,0 0 1,0 0 0,0 0-1,0 0 1,0 0-1,0 0 1,0 0 0,0 0-1,0 0 1,0 0-1,0 0 1,5-2-11,0 0-1,-1 0 1,1 0 0,0 1 0,0-1-1,1 1 1,-1 1 0,0-1-1,8 1 1,9-3 37,15-2-50,0 2 0,-1 1 0,71 6 0,-99-3-2,-1 0-1,0 1 0,0-1 1,0 1-1,0 1 0,0-1 0,9 6 1,-14-7 26,0 0 1,0 0-1,0 1 1,0-1 0,0 1-1,0-1 1,-1 1-1,1-1 1,-1 1-1,1 0 1,-1 0-1,0 0 1,0 0 0,0 0-1,0 0 1,0 0-1,0 0 1,0 1-1,-1-1 1,1 0-1,-1 0 1,1 1 0,-1-1-1,0 0 1,0 1-1,0 3 1,-1-2-6,0 0 0,0 1 1,0-1-1,0 0 1,-1 0-1,1 0 0,-1 0 1,0-1-1,0 1 0,0 0 1,-1-1-1,1 1 1,-1-1-1,0 0 0,0 0 1,-4 3-1,-18 22 636,30-31-417,1 0 1,0 0 0,-1 0 0,1 1 0,0 0-1,11-2 1,23-9-252,90-48-4,-123 57-34,1 0 0,-1 1 0,1 0 0,9-2 0,-15 4 50,-1 1-1,0 0 1,1 0 0,-1-1-1,1 1 1,-1 0 0,1 1-1,-1-1 1,1 0 0,-1 0-1,1 1 1,-1-1 0,3 1-1,-3 0 6,0 0 0,-1-1 0,1 1 0,0 0 0,-1-1 0,1 1 0,0 0 0,-1 0 0,1 0-1,-1-1 1,1 1 0,-1 0 0,0 0 0,1 0 0,-1 0 0,0 0 0,1 0 0,-1 0 0,0 0-1,0 0 1,0 0 0,0 0 0,0 1 0,0 6 17,-1-1-1,1 0 1,-1 1 0,-1-1-1,1 0 1,-1 1 0,-5 10-1,-7 23 283,44-63 1290,72-67-1498,-97 84-114,22-14-298,-26 19 305,0-1-1,0 0 1,0 0-1,0 1 1,1-1 0,-1 1-1,0-1 1,0 1-1,0 0 1,1-1-1,-1 1 1,0 0 0,1 0-1,-1 0 1,0 0-1,0 0 1,1 0-1,0 0 1,-1 1 14,0 0 0,0 0 1,0 0-1,0 0 0,0 0 0,0 0 0,0 0 1,-1 0-1,1 0 0,0 0 0,-1 1 0,1-1 1,-1 0-1,1 0 0,-1 1 0,0-1 0,0 0 1,1 0-1,-1 1 0,0-1 0,0 2 0,-2 28-97,-1-10 38,0-8 121,0 24 0,3-36-19,0 0 0,0 0 0,0 0 0,0 0 1,0 0-1,0-1 0,1 1 0,-1 0 0,0 0 0,1 0 0,-1 0 0,0 0 0,1 0 1,-1 0-1,1-1 0,0 1 0,-1 0 0,1 0 0,0-1 0,-1 1 0,1 0 1,0-1-1,0 1 0,0-1 0,-1 1 0,1-1 0,0 1 0,0-1 0,0 0 0,0 1 1,0-1-1,0 0 0,0 0 0,0 0 0,0 1 0,1-1 0,4 0 105,0 0 1,0-1-1,0 1 0,10-3 0,-11 2-147,37-9 161,-1-1 0,0-2 0,0-2 0,53-28 0,14-20-560,-107 62 387,1 0 0,-1 0 1,0 0-1,1 0 1,0 1-1,-1-1 0,1 1 1,-1-1-1,1 1 0,0-1 1,-1 1-1,1 0 1,2 0-1,-3 0 15,-1 0 1,1 1-1,-1-1 0,1 0 1,-1 1-1,1-1 0,0 0 1,-1 1-1,0-1 0,1 1 1,-1-1-1,1 1 0,-1-1 1,1 1-1,-1-1 0,0 1 1,1-1-1,-1 1 0,0-1 1,0 1-1,0 0 0,1-1 0,-1 1 1,0 0-1,0-1 0,0 1 1,0-1-1,0 1 0,0 0 1,0-1-1,0 1 0,0 0 1,0-1-1,-1 1 0,1 0 1,0 0-1,-23 127 233,22-127-202,1 0 0,0 0 0,0 0 0,-1-1 0,1 1 1,0 0-1,0 0 0,0 0 0,0 0 0,0 0 1,0 0-1,0 0 0,0 0 0,1-1 0,-1 1 0,0 0 1,0 0-1,1 0 0,-1 0 0,0-1 0,1 1 0,-1 0 1,1 0-1,-1 0 0,1-1 0,0 1 0,0 0 0,1 0 17,0 0-1,0 0 0,0 0 0,0 0 1,1-1-1,-1 1 0,0-1 1,0 0-1,0 0 0,0 1 0,3-2 1,15 7-8,-11-5 62,5 1 102,3-5-151,0-1 1,-1-1-1,0 0 1,0-1 0,0 0-1,19-12 1,101-48 65,-45 24-503,-90 42 384,0-1 0,0 1 0,0 0 0,0-1 0,0 1 0,0 0 0,0-1 0,0 1 0,0 0 0,0 0 0,0 0 0,0 0 0,0 0 0,2 0 0,-1 4-143,-7 4-47,-23 26 152,19-25 42,-1 1 0,2 1 0,0 0 0,0 0-1,1 1 1,0-1 0,-8 22 0,15-31 32,-1 0 1,0-1-1,1 1 1,-1 0 0,1 0-1,0 0 1,0-1-1,0 1 1,0 0-1,0 0 1,0 0 0,0 0-1,0-1 1,1 1-1,-1 0 1,1 0-1,-1-1 1,1 1 0,0 0-1,0-1 1,0 1-1,0-1 1,0 1-1,0-1 1,0 1 0,0-1-1,0 0 1,1 1-1,-1-1 1,1 0-1,-1 0 1,1 0 0,2 1-1,0 0 47,0 0-1,1-1 1,0 1-1,-1-1 1,1 0-1,0-1 1,0 1 0,-1-1-1,1 0 1,0 0-1,0 0 1,4-2-1,6 0-158,52-11-2738,-61 11 2054,0 0-1,1 0 1,-1 0-1,0-1 1,-1 0-1,1 0 0,10-8 1,-1-8-4101,-6 1 1601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2:54:01.5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0 214 12064,'33'-9'5439,"62"-12"-4735,-20 9 1056,11 3-1120,36-12 0,-3 6-384,28-12-160,-6 6-64,10-3-1600,-13 6 864,-11-6-4287,-18 12 2783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10:52.09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53 18 6048,'-33'-18'2752,"24"24"-2400,4-6 736,-1 0-544,17 3-672,3 1-5952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10:52.86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23 40 3136,'-23'-14'4802,"28"13"-2982,14 0-411,25 2-592,-34 0-645,248 1 2344,-84-12-2299,105-4 208,-97 10-5083,-79 8 1714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10:56.58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0 634 3072,'0'0'2203,"6"14"666,-5-14-2656,-1 1 0,1-1 0,-1 0 0,1 0 0,-1 1 1,1-1-1,-1 0 0,1 0 0,-1 0 0,1 0 0,-1 0 0,1 0 0,-1 0 1,1 0-1,-1 0 0,1 0 0,-1 0 0,1 0 0,-1 0 0,1 0 0,-1 0 1,1 0-1,-1 0 0,1-1 0,-1 1 0,2-1 0,15-7 492,-15 7-439,16-9 519,20-17 0,5-2-99,42-17-254,-47 27-301,36-24-1,-48 25-85,-2 0 1,0-2-1,30-32 0,-24 18-85,29-31 17,-49 55 114,1 1 1,0 0 0,0 1-1,13-8 1,-16 11-67,-4 2-57,0 1 0,0 0 0,0 0 0,0 0 0,1 0 1,5-1-1,-9 3 25,-1 0 0,1 0 0,-1 0 0,1-1 0,0 2 0,-1-1 0,1 0 0,-1 0 0,1 0 0,-1 0 0,1 0 0,-1 0 0,1 0 1,-1 1-1,1-1 0,-1 0 0,1 0 0,-1 1 0,1-1 0,-1 0 0,1 1 0,-1-1 0,1 1 0,0 1-1,-1-1 0,1 0 1,-1 0-1,1 1 0,-1-1 0,1 1 0,-1-1 0,0 0 1,0 1-1,0-1 0,0 1 0,0-1 0,0 3 0,-3 13-6,-1 0 0,-1-1 0,0 1 0,-1-1 0,-1 0 0,-9 16-1,-8 20 77,23-50-53,-6 14 180,1 0-1,-2-1 0,-11 17 1,41-43 883,384-228-822,-389 229-246,-7 2-61,1 1 0,0 0 0,1 1 0,0 1 0,0 0 1,22-7-1,-33 12 36,1 0 0,-1-1-1,1 1 1,-1 0 0,1 0 0,-1 0 0,1 0 0,-1 0 0,0 0 0,1 0 0,-1 1 0,1-1 0,-1 0 0,1 1 0,-1-1-1,0 1 1,1-1 0,-1 1 0,0 0 0,1 0 0,-1 0 0,0 0 0,0-1 0,0 2 0,0-1 0,0 0 0,0 0 0,0 0-1,0 0 1,0 0 0,-1 1 0,1-1 0,0 0 0,-1 1 0,1-1 0,-1 1 0,0-1 0,1 1 0,-1 1 0,1 5 23,0 1 1,-1 0 0,0-1 0,0 1-1,-2 11 1,-3 2 110,-1 1 1,0-1-1,-18 40 0,16-43 15,-4 6 544,12-25-640,1 1 0,-1-1 0,0 0 0,1 0-1,-1 0 1,0 0 0,1 0 0,-1 1 0,1-1-1,-1 0 1,0 0 0,1 0 0,-1 0 0,1 0-1,-1 0 1,0 0 0,1 0 0,-1-1-1,0 1 1,1 0 0,-1 0 0,1 0 0,-1 0-1,0 0 1,1-1 0,8-4 48,-1-1 1,0-1-1,0 1 1,0-2-1,-1 1 1,0-1-1,0 0 1,8-13-1,12-13-207,-16 21 42,2 0 0,0 0-1,22-16 1,-33 28 65,-1 0-1,0 0 1,0 0-1,1 1 1,-1-1-1,1 0 1,-1 1-1,1-1 1,-1 1-1,1-1 1,-1 1 0,1 0-1,-1 0 1,1 0-1,-1-1 1,1 2-1,-1-1 1,4 0-1,-4 1 2,0-1 0,0 1 0,0 0 0,0-1 0,0 1-1,0 0 1,0 0 0,0 0 0,0-1 0,0 1 0,0 0 0,-1 0-1,1 1 1,0-1 0,-1 0 0,1 0 0,0 0 0,-1 1 0,2 4-11,0 0 1,-1 0 0,0 0 0,0 0-1,-1 1 1,0-1 0,-1 11-1,-1 10 32,1-10 4,-1 0 1,-6 23 0,8-39-11,-5 28 245,5-28-222,0 0 0,0 0 0,0 0 0,0 0 0,0-1 1,0 1-1,0 0 0,0 0 0,1 0 0,-1 0 0,0 0 0,1 0 0,-1 0 0,0-1 0,1 1 0,-1 0 0,1 0 0,-1-1 0,1 1 0,0 0 0,-1 0 0,1-1 0,0 1 0,0-1 0,-1 1 0,1-1 0,0 1 0,1 0 0,3 0 52,0 0 0,1-1 0,-1 1 1,1-1-1,-1 0 0,1-1 0,4 0 0,-6 0-59,53-6 39,0-3 0,-1-2-1,77-28 1,-90 22-23,0-2 0,-2-2 0,60-40 0,-58 34-71,-9 2-42,-29 22-34,-5 6-147,-10 9 48,-28 27 75,-23 20 78,-3-11 5,-12 12-8,72-56 85,1 0 1,-1 1-1,1 0 0,0 0 0,0 0 0,0 0 0,0 0 0,-3 10 0,5-13-2,1 0 0,-1 1 0,1-1 0,0 0 0,-1 0-1,1 1 1,0-1 0,0 0 0,0 1 0,0-1-1,0 0 1,0 0 0,0 1 0,1-1 0,-1 0-1,0 1 1,1-1 0,-1 0 0,1 0 0,-1 0 0,1 1-1,0-1 1,-1 0 0,1 0 0,0 0 0,0 0-1,0 0 1,0 0 0,0-1 0,0 1 0,0 0-1,0 0 1,0-1 0,0 1 0,0 0 0,1-1 0,-1 1-1,0-1 1,2 1 0,4 1 56,0-1 1,-1 1-1,1-1 1,0-1-1,0 1 1,0-1-1,1 0 0,-1-1 1,0 0-1,-1 0 1,1 0-1,0-1 1,0 0-1,0 0 0,-1-1 1,1 0-1,-1 0 1,9-6-1,1-1-57,-1-2 0,1 1 0,-2-2-1,0 0 1,23-27 0,-11 4 64,38-71 1,-38 61-337,-18 30 82,-6 11-40,-2 6-240,-9 19 347,1 0 0,1 1 0,1 0 0,-3 24 1,8-34 145,0-1 0,0 18 0,1-24-31,0 0 1,1 0-1,0 0 1,-1 0-1,1-1 1,0 1-1,1 0 1,-1 0-1,4 5 1,-4-7 10,1 0 1,0 0 0,0-1-1,0 1 1,0-1-1,0 1 1,0-1 0,0 0-1,0 0 1,0 0 0,1 0-1,-1 0 1,1 0-1,-1 0 1,0-1 0,4 1-1,0 0 45,0-1 0,1 1 1,-1-1-1,0 0 0,8-1 0,4-4 40,1 0 0,-1-1 0,-1 0 0,1-2 0,-1 0 0,31-20 0,-29 15-90,1-1 0,-2-1 0,0-1-1,-1 0 1,0-1 0,-2-1-1,0 0 1,-1-1 0,13-23 0,35-52-407,-48 75 204,-14 19 181,1 0 0,-1-1 0,0 1 0,1-1 0,-1 1 0,0 0 0,1-1 0,-1 1 1,0 0-1,1-1 0,-1 1 0,0 0 0,1 0 0,-1 0 0,1-1 0,-1 1 0,1 0 0,-1 0 0,1 0 0,-1 0 0,0 0 0,1 0 0,-1-1 0,1 1 0,-1 0 0,1 1 0,-1-1 0,1 0 0,-1 0 0,1 0 0,-1 0 0,1 0 0,-1 0 0,0 0 0,1 1 0,-1-1 0,1 0 0,-1 0 1,1 1-1,-1-1 0,0 0 0,1 1 0,-1 0 0,2 3-41,0 1 1,0 0 0,-1 0-1,0 1 1,0-1 0,0 0-1,0 0 1,-1 0 0,0 1-1,-1 6 1,1-2-20,0 17 58,-1 0 1,-1 0-1,-1 0 0,-2 0 1,-13 43-1,12-50 62,4-13-5,1-1 0,-1 0 0,-1 1 0,1-1 0,-1 0 0,0 0 0,-1-1-1,1 1 1,-1-1 0,-6 7 0,7-9-2,1-1 0,-1 0 0,0 1-1,-1-2 1,1 1 0,0 0 0,0 0 0,-5 1-1,6-3-10,0 1 0,0-1-1,-1 0 1,1 0 0,0 0-1,0 0 1,0 0-1,0 0 1,0-1 0,0 1-1,0 0 1,0-1-1,0 0 1,0 0 0,0 1-1,-2-2 1,-1-1-22,1 1 0,0-1 0,-1 0-1,1 0 1,0 0 0,0 0 0,1-1 0,-1 0 0,1 0-1,0 0 1,-1 0 0,-3-8 0,8 11-449,1 3 167,9 7 76,9 10 132,-15-13 85,0-2-1,0 1 1,1 0-1,0-1 1,0 0-1,0 0 1,0-1-1,0 0 1,1 0-1,-1 0 1,1-1-1,0 0 1,0 0-1,0-1 1,0 0-1,0 0 0,0-1 1,0 1-1,0-2 1,1 1-1,-1-1 1,0 0-1,0 0 1,8-3-1,3-4 64,-2 0-1,1-1 0,-1-1 0,0 0 1,-1-1-1,0-1 0,18-18 0,87-107-174,-88 98 76,46-64 46,-15 20-312,-61 81 236,0-1 1,0 0 0,0 1 0,1 0 0,-1-1 0,1 1-1,3-2 1,-6 4 35,1 0 0,-1 0 0,0 0 0,0-1 0,1 1 0,-1 0 0,0 0 0,0 0 0,1 0 0,-1 0 0,0 0 0,0 0 0,1 0 0,-1 0 0,0 0 0,0 0 0,1 0 0,-1 0 0,0 0 0,1 0 1,-1 1-1,0-1 0,0 0 0,0 0 0,1 0 0,-1 0 0,0 0 0,0 1 0,1-1 0,-1 0 0,1 1-4,-1 0 0,1 0 0,-1 0 0,0 1 0,1-1 0,-1 0 0,0 0 0,0 0 0,0 0 0,0 0 0,0 0 1,0 2-1,-2 24-134,-1 0 0,-1 0 1,-15 50-1,6-33 231,-3-2-1,-41 80 1,53-113-37,-1-1 1,0 0 0,-1 0 0,0-1 0,0 1-1,-9 7 1,11-12 8,1 0 0,-1 0 0,1-1 0,-1 1 0,0-1 0,0 0 0,0 0-1,-1-1 1,1 1 0,0-1 0,-1 0 0,1 0 0,-1 0 0,-7 0 0,9-1-24,0 0 0,-1 0 1,1-1-1,0 1 0,-1-1 0,1 0 0,0 0 0,0 0 1,0 0-1,0-1 0,0 1 0,-4-3 0,-4-4-47,1-1 0,-14-14 0,24 21-520,5 4 237,13 4 174,7 3 223,1-3-87,1 0 1,1-2-1,42 1 0,-20-5 89,53-7-1,-86 5-54,0-1 1,-1 0-1,1-1 0,-1-1 0,18-8 0,-22 8-16,-1-1-1,0 0 0,-1-1 1,1 0-1,-1-1 1,-1 0-1,14-14 0,-5 2 76,17-23-1,-30 34-85,1 0-1,-1 0 0,0 0 0,-1 0 0,0-1 0,3-10 0,-5 10-73,0 0-1,0 0 0,-1-1 1,0 1-1,-1 0 1,-1-19-1,1 29 44,0-1 0,0 0 1,0 1-1,0-1 0,0 1 0,0-1 1,0 1-1,0-1 0,-1 1 1,1-1-1,0 1 0,0-1 0,0 1 1,-1-1-1,1 1 0,0 0 0,-1-1 1,1 1-1,0-1 0,-1 1 0,1 0 1,-1-1-1,1 1 0,0 0 0,-1-1 1,1 1-1,-1 0 0,0-1 0,0 1-6,0 0 0,0 1 0,0-1 0,0 0 0,1 0 0,-1 0 0,0 1 0,0-1 0,0 0 1,0 1-1,1-1 0,-1 1 0,0-1 0,0 1 0,0 0 0,-4 3-43,1 1 1,-1 0 0,-5 8 0,-9 13 11,2 0 0,1 2 0,2 0 1,0 0-1,2 1 0,-10 36 0,20-57 76,0 0 1,1 0-1,0 1 0,1-1 0,-1 0 0,1 0 0,1 1 0,0-1 1,2 8-1,-3-13 16,1 0 1,0 0-1,0-1 0,0 1 1,0 0-1,0-1 1,1 1-1,-1-1 0,1 1 1,0-1-1,-1 0 1,1 1-1,0-1 1,0 0-1,1 0 0,-1-1 1,0 1-1,1 0 1,-1-1-1,1 1 1,-1-1-1,1 0 0,0 0 1,-1 0-1,1 0 1,0-1-1,0 1 1,5 0-1,-1-1 40,0 0-1,0 0 1,0-1 0,0 0-1,0-1 1,0 1 0,7-4-1,50-22 261,-61 26-334,31-16 16,-1-1 0,54-41 0,164-145-158,-251 203 131,22-15-175,-21 15 162,-1 1 0,1-1 1,-1 1-1,1 0 0,0-1 0,-1 1 1,1 0-1,0-1 0,-1 1 1,1 0-1,0 0 0,-1-1 0,1 1 1,0 0-1,-1 0 0,1 0 0,0 0 1,0 0-1,-1 0 0,1 0 0,0 0 1,-1 0-1,1 1 0,0-1 0,-1 0 1,1 0-1,0 1 0,-1-1 0,1 0 1,-1 1-1,1-1 0,0 0 1,-1 1-1,1-1 0,0 2 0,1 1-18,-1 1-1,1 0 1,-1 0-1,0-1 1,-1 1 0,1 0-1,0 0 1,-1 0-1,0 0 1,0 0-1,-1 8 1,-2 5-57,-6 24 0,8-39 79,-4 17 32,-1 0 0,-1-1 0,-1 0-1,0-1 1,-2 0 0,0 0 0,0-1 0,-2 0-1,-18 20 1,27-33 28,-1-1 0,1 1-1,0-1 1,-1 0-1,0 0 1,1 0 0,-1-1-1,0 1 1,0-1-1,0 0 1,0 0 0,0 0-1,0-1 1,0 0-1,0 1 1,0-1 0,0-1-1,0 1 1,0 0 0,0-1-1,0 0 1,0 0-1,0 0 1,0-1 0,-6-2-1,-7-4-98,13 7 49,1 0 0,0-1 0,0 1 0,0-1 0,0 0 0,0 0 0,-5-4 0,2 5-171,5 2-34,4 0-3,-1-1 187,0 0 0,0 0 0,0 1 0,0-1-1,0 1 1,-1-1 0,5 2 0,5 2 50,153 32 842,-104-25-626,-32-5-181,0-2 0,1 0-1,-1-2 1,0-1 0,1-1-1,-1-2 1,29-5 0,-53 7-126,66-15-4593,-24 2-4481,-23 8 4860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11:05.20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183 183 2560,'3'-16'10870,"-9"21"-8460,5-1-2290,1-1 1,0 1 0,-1-1-1,0 1 1,0-1-1,0 1 1,-2 3 0,-10 28 500,-14 59 0,-1 39-172,23-108-354,1-4-47,-75 343 582,65-280-209,14-82-370,-1 0 0,1 0 0,0 1 0,0-1 0,0 0-1,0 0 1,1 3 0,0 10 619,1-30-623,1 0 0,8-26 0,6-27 26,69-501 167,-73 461-325,-9 65-86,16-74 0,-15 103 60,-2 10 68,0 8 69,14 134 435,-16-131-453,50 281 958,-51-287-932,1 1 1,-1-1-1,0 0 1,1 1-1,-1-1 1,1 0-1,-1 0 1,1 1-1,0-1 1,-1 0 0,1 0-1,0 0 1,2 3-1,-3-4-15,1 0 1,-1 0-1,0 0 0,1 0 0,-1 0 1,0 0-1,1 1 0,-1-1 0,1 0 0,-1 0 1,1 0-1,-1 0 0,0 0 0,1 0 1,-1-1-1,1 1 0,-1 0 0,0 0 1,1 0-1,-1 0 0,0 0 0,1-1 0,-1 1 1,1 0-1,-1 0 0,0 0 0,1-1 1,-1 1-1,0-1 0,4-2 98,-1-1 0,0-1-1,0 1 1,0 0 0,3-7 0,-5 10-118,24-45 235,39-67 39,-50 91-340,1 0 0,2 2 1,18-20-1,-18 23-74,-10 8 23,1 1 0,1 0 0,-1 1 0,1-1 0,14-7 1,-22 14 111,1 1 0,0-1 0,-1 0 0,1 1 0,0-1 0,-1 1 0,1 0 0,0 0 0,0 0 0,0-1 0,-1 2 0,1-1 0,0 0 0,0 0 1,-1 0-1,1 1 0,0-1 0,0 1 0,-1 0 0,1-1 0,-1 1 0,1 0 0,0 0 0,-1 0 0,0 0 0,1 0 0,0 2 0,3 1 40,-1 0 0,0 0-1,0 1 1,-1 0 0,1 0-1,4 10 1,5 9 47,-2 1 0,0 1 0,-2-1 0,8 33 0,-2 33 148,5 163-1,-8-64 265,-11-156-1128,-2-34 579,1-1-56,0 1 56,0 0 1,0 0-1,0 0 0,0 0 0,0 0 0,0 0 0,0 0 0,0 0 0,0 0 1,-1 0-1,1 0 0,0 0 0,0 0 0,0 0 0,0 0 0,0 0 0,0 0 1,0 0-1,0 0 0,0 0 0,-1 0 0,1 0 0,0 0 0,0 0 0,0 0 0,0 0 1,0 0-1,0 0 0,0 0 0,0 0 0,0 0 0,0 0 0,0 0 0,-1 1 1,1-1-1,0 0 0,0 0 0,0 0 0,0 0 0,0 0 0,0 0 0,0 0 1,0 0-1,0 0 0,0 0 0,0 0 0,0 1 0,0-1 0,0 0 0,0 0 1,0 0-1,0 0 0,0 0 0,0 0 0,0 0 0,0 0 0,0 0 0,0 1 1,0-1-1,0 0 0,0 0 0,0 0 0,0 0 0,0 0 0,0 0 0,-5-6-4434,5 6 4170,-5-5-2256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11:05.90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 97 5824,'-9'1'3194,"10"-1"-3007,-1 1 1,1 0-1,0-1 1,-1 1-1,1 0 0,-1-1 1,1 1-1,-1 0 1,1-1-1,-1 1 0,1 0 1,-1 0-1,0 0 1,1 1-1,5 27 2762,5 44 1,-5 82-1059,-5-64-1116,4 75-7,0-59 1168,-7-111-1080,-2-13-683,-3-104-182,5 60 61,2-89 35,1 61-158,-1 63 29,2 0 1,1 0-1,0 1 1,2-1 0,1 1-1,1 0 1,1 1-1,15-31 1,-22 53 28,0 0 1,0 0 0,0 0 0,0 0-1,1 1 1,-1-1 0,1 0 0,-1 1-1,1-1 1,0 1 0,-1-1 0,1 1-1,0 0 1,0 0 0,0 0 0,0 0-1,4-2 1,-3 3 16,0-1-1,0 1 1,0 0-1,0 0 1,0 0-1,0 0 1,0 0 0,0 0-1,0 1 1,0 0-1,4 1 1,2 1 99,0 1 0,0 0 0,-1 1 0,0 0 0,0 1 0,13 11 1,-14-12-9,-1 0 1,-1 1-1,1 0 1,-1 0-1,0 0 1,6 11-1,-10-14-57,0-1 0,0 1-1,0-1 1,0 1 0,-1 0-1,1-1 1,-1 1 0,1 0 0,-1 0-1,0-1 1,0 1 0,0 0 0,-1-1-1,1 1 1,-1 0 0,1 0 0,-1-1-1,0 1 1,0-1 0,0 1-1,-3 3 1,2-2-16,-1-1-1,0 1 1,0-1-1,0 1 1,0-1-1,0 0 1,-1-1-1,1 1 1,-1 0-1,-8 3 1,4-2-3,-2 0 1,1 0-1,-16 4 1,11-6-511,1 0 0,0 0 1,-19 0-1,20-3-2927,-22-3-1,27 4 1121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11:06.84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402 111 2144,'9'1'12650,"-9"-2"-12446,0-10 1189,-5-10-1305,3 17 24,1 1-1,-1-1 0,-1 0 1,1 0-1,-1 1 1,1-1-1,-1 1 0,0 0 1,0 0-1,0 0 0,-1 0 1,-5-3-1,3 2 76,0 0 0,-1 0 0,0 1 1,1 0-1,-16-4 0,14 5-105,0 0-1,-1 1 1,1 0 0,0 0-1,-1 1 1,1 0-1,-1 1 1,1 0 0,0 0-1,-1 0 1,1 1 0,0 1-1,0-1 1,0 1-1,0 1 1,1-1 0,-1 1-1,1 1 1,0-1-1,0 1 1,0 0 0,-8 9-1,2 0 39,0 0 0,1 1 0,1 0 0,0 1 0,-14 29 0,19-32-9,0 0 1,1 0-1,0 0 0,1 1 1,1 0-1,0 0 1,1 0-1,-1 19 1,3-26-9,0 0-1,1 0 1,0 0-1,0 0 1,0 0 0,1 0-1,0 0 1,0 0 0,1 0-1,0-1 1,0 1-1,1-1 1,-1 0 0,1 0-1,1 0 1,-1-1-1,1 1 1,0-1 0,0 0-1,1 0 1,-1-1 0,1 0-1,0 0 1,0 0-1,1-1 1,-1 1 0,1-2-1,8 4 1,3-1 101,1 0 1,-1-1-1,1-1 1,29 1-1,77-6-48,-112 1-150,0 0-56,0 0 1,0-1-1,21-5 1,-28 5-333,0 0 1,-1-1 0,1 1 0,4-4 0,-7 4-286,0 0 0,0 0 0,0 0 0,-1-1 0,1 1 0,-1-1 0,4-4 0,-6 5-100,1 0 0,-1-1 0,1 1 0,-1 0-1,0 0 1,0 0 0,0 0 0,-1 0 0,1 0 0,0 0 0,-1 0 0,-1-4 0,1 1-882,0-3-1588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11:07.52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 92 4800,'-5'-3'782,"-9"-3"10702,16-2-7852,38-25-1712,-31 27-1777,-1 0 1,1 0-1,1 1 1,15-7-1,-22 11-145,1 0 0,-1 0 1,0 0-1,1 0 0,-1 0 0,1 1 0,-1 0 0,1-1 0,-1 2 0,1-1 0,-1 0 0,1 1 0,-1-1 0,1 1 0,-1 0 0,0 0 1,5 2-1,-4-1 20,-1 0 1,-1 0 0,1 0 0,0 0 0,0 0 0,-1 1-1,1-1 1,-1 1 0,0 0 0,0-1 0,0 1 0,0 0-1,0 0 1,2 5 0,-3-3-9,1 0 0,-1 1 0,0-1-1,0 0 1,0 1 0,-1-1 0,1 0 0,-2 10 0,0-5 56,-1 0 0,0 0 1,0 0-1,-1-1 0,-1 1 1,1-1-1,-2 0 1,1 0-1,-11 15 0,-41 60 1262,56-84-1308,0 0-1,0 0 1,0 0-1,0 0 1,0 0-1,0 1 1,0-1-1,0 0 0,0 0 1,0 0-1,0 0 1,0 0-1,0 1 1,0-1-1,1 0 1,-1 0-1,0 0 1,0 0-1,0 0 1,0 0-1,0 1 1,0-1-1,0 0 1,0 0-1,1 0 1,-1 0-1,0 0 0,0 0 1,0 0-1,0 0 1,0 0-1,0 0 1,1 0-1,-1 1 1,0-1-1,0 0 1,0 0-1,0 0 1,0 0-1,1 0 1,12 2 297,22 2-307,-25-4 54,33 5-532,-1 2-3438,-27-1 8,-1 2 1221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11:14.82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25 2400,'0'0'0,"0"0"48,0-1 0,0 0 1,0 1-1,0-1 0,1 1 0,-1-1 0,0 1 0,0-1 1,1 0-1,-1 1 0,0-1 0,1 1 0,-1 0 0,1-1 1,-1 1-1,1-1 0,-1 1 0,1 0 0,-1-1 0,8-1 6461,-5-4-2930,-3 6-3479,0 0-1,0 0 1,0-1-1,1 1 0,-1 0 1,0 0-1,0 0 0,0 0 1,0 0-1,0-1 0,1 1 1,-1 0-1,0 0 0,0 0 1,0-1-1,0 1 0,0 0 1,0 0-1,0 0 1,0-1-1,0 1 0,0 0 1,0 0-1,0 0 0,0-1 1,0 1-1,0 0 0,0 0 1,0 0-1,0-1 0,0 1 1,0 0-1,-3 5 3447,-2 19-3060,2 93 101,0-62-222,8 108 0,0-126-256,-1-6 23,1 36 1,-5-66-246,0-1 1,0 0 0,0 1 0,0-1-1,-1 1 1,1-1 0,0 0-1,0 0 1,-1 1 0,1-1 0,0 0-1,0 1 1,-1-1 0,1 0 0,0 0-1,-1 0 1,1 1 0,0-1-1,-1 0 1,1 0 0,0 0 0,-1 1-1,0-1-323,0 0 0,1 0 0,-1 1-1,1-1 1,-1 0 0,0 0 0,1 0-1,-1 0 1,0 0 0,1 0 0,-1 0-1,0 0 1,1 0 0,-1 0 0,0 0-1,1 0 1,-1-1 0,1 1-1,-1 0 1,0 0 0,1-1 0,-1 1-1,1 0 1,-1-1 0,0 0 0,0-2-1756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11:15.28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6 156 6048,'-6'-9'10559,"11"8"-9837,-1 0-1,0 0 0,0 0 0,0-1 1,5-2-1,15-6 141,248-56 857,-143 36-1646,-107 24-737,29-12 1,-37 13-1349,-1 3 353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11:21.77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289 221 2976,'0'0'2171,"-15"3"1599,14-2-3445,0-1 1,-1 1-1,1 0 0,0-1 1,-1 1-1,1-1 0,-1 1 1,1-1-1,-1 0 0,1 1 1,-3-1-1,-1 0 402,5 0-586,-1 0-1,1 0 1,-1 0 0,1 0-1,-1 0 1,1 0-1,-1 0 1,1 0 0,-1 0-1,1 0 1,-1 0 0,1-1-1,0 1 1,-1 0 0,1 0-1,-1 0 1,1-1 0,-1 1-1,1 0 1,-1-1-1,-3-2 377,1 0-155,5 2-196,0 2-23,-7-1 151,5 0-285,0 0-1,0 0 0,-1 0 0,1 0 0,0 0 0,0 0 0,0 0 0,0 0 0,0 0 0,-1 0 0,1 0 0,0 0 0,0 0 0,0 0 1,0 0-1,0-1 0,0 1 0,-1 0 0,1 0 0,0 0 0,0 0 0,0 0 0,0 0 0,0 0 0,0 0 0,0-1 0,0 1 1,-1 0-1,1 0 0,0 0 0,0 0 0,0 0 0,0-1 0,0 1 0,0 0 0,0 0 0,0 0 0,0 0 0,0 0 0,0-1 0,0 1 1,0 0-1,0 0 0,0 0 0,0 0 0,0-1 0,0 1 0,0 0 0,1 0 0,-1 0-3,0 0 0,0 0 0,0 0 0,0 0 0,0 0 0,0 0 1,0 0-1,0 0 0,0 0 0,0 0 0,0 0 0,0 0 0,0 0 0,0 0 0,0 0 0,1 0 0,-1 0 0,0 0 0,0 0 0,0 0 0,0 0 0,0 0 0,0 0 0,0 0 0,0 0 0,0 0 1,0 0-1,0 0 0,0 0 0,0 0 0,0 0 0,1 0 0,-1 0 0,0 0 0,0 0 0,0 0 0,0 0 0,0 0 0,0 0 0,0 0 0,0 0 0,0 0 0,0 0 0,0 0 0,0 0 0,0 0 1,0-1-1,0 1 0,0 0 0,0 0 0,0 1 144,25-11 304,36-2-5,-43 10-232,-1-1-1,1-1 0,27-9 1,48-25 206,19-7-287,-68 31-139,22-7 163,88-17 1,-129 33-139,-19 3-22,1 1 0,-1 0 1,1 0-1,-1 0 0,1 1 0,13 0 1,-19 1 17,0-1 1,0 0-1,0 0 1,0 0 0,0 0-1,0 0 1,0 0-1,0-1 1,0 1-1,-1 0 1,1 0 0,0-1-1,0 1 1,0-1-1,0 1 1,1-2-1,-2 2-16,0 0-1,0 0 1,0 0-1,0 0 1,0 0 0,1 0-1,-1 0 1,0 0-1,0 0 1,0 0-1,0 0 1,0 0-1,0 0 1,0 0-1,0 0 1,0 0-1,0 0 1,0-1-1,0 1 1,0 0 0,0 0-1,0 0 1,0 0-1,0 0 1,0 0-1,0 0 1,0 0-1,0 0 1,1 0-1,-1 0 1,0 0-1,0 0 1,0 0-1,0 0 1,0 0 0,0 0-1,0 0 1,0 0-1,0 0 1,0 0-1,0 0 1,0 0-1,0 0 1,0 0-1,0 0 1,1 0-1,-1 0 1,0 0-1,0 0 1,0 1 0,0-1-1,0 0 1,0 0-1,0 0 1,0 0-1,0 0 1,0 0-1,0 0 1,0 0-1,0 0 1,0 0-1,0 0 1,0 0-1,0 0 1,0 0 0,0 0-1,0 0 1,0 0-1,0 1 1,0 0 153,-5-1-126,0 1 15,0-1 1,0 0-1,-8 0 1,-5-1-102,-99 17 218,0-4-176,49-2-138,1 3-1,-126 41 0,151-37 222,31-11 32,-1-1-1,-13 3 1,-14 5-366,38-12 264,0-1 0,0 0 0,1 1 0,-1-1 0,0 0-1,0 0 1,0 1 0,1-1 0,-1 0 0,0 0 0,0 0 0,0 0-1,0 0 1,1 0 0,-1 0 0,0 0 0,-1-1 0,-3 0 43,6 2-26,0-1 0,0 1 0,-1 0-1,1-1 1,-1 1 0,1 0 0,0 0 0,-1 0-1,1-1 1,-1 1 0,0 0 0,1 0-1,-1 0 1,0 0 0,1 0 0,-1 0 0,0 0-1,0 0 1,0 0 0,0 1 0,2 25 0,-1-23-5,-1 0-1,1 1 1,0-1 0,0 0-1,1 1 1,-1-1-1,4 6 1,16 29 57,-15-30-73,13 26 128,-9-16-62,0-1 0,2 0 0,26 32 1,-6-15 91,-13-13-3,1-1 1,32 26 0,-49-45-136,1 1 1,-1-1-1,0 0 0,1 0 1,0 0-1,-1-1 0,6 2 1,-9-3-9,0 0-1,0 0 1,0 0 0,0 0 0,1 0 0,-1 0 0,0 0 0,0 0 0,0 0 0,0 0 0,1 0 0,-1 0 0,0 0 0,0 0 0,0 0 0,1 0 0,-1 0-1,0 0 1,0 0 0,0 0 0,0 0 0,1 0 0,-1 0 0,0 0 0,0 0 0,0 0 0,0 1 0,0-1 0,0 0 0,1 0 0,-1 0 0,0 0-1,0 0 1,0 0 0,0 1 0,0-1 0,0 0 0,0 0 0,0 0 0,0 0 0,1 1 0,-1-1 0,0 0 0,0 0 0,0 0 0,0 0 0,0 1 0,0-1-1,0 0 1,0 0 0,0 1 0,-10 9 29,-22 13 70,-114 77 120,-15 22-181,131-99-25,20-16-10,0 0 0,0 1 0,1 0 0,-13 16 1,-17 21 108,0 6 32,38-50-146,1-1 0,-1 0-1,1 1 1,-1-1 0,1 1 0,-1 0-1,1-1 1,-1 1 0,1-1 0,0 1-1,-1 0 1,1-1 0,0 1 0,-1 0-1,1-1 1,0 1 0,0 0 0,0 0-1,0-1 1,0 1 0,-1 0 0,1 0-1,1-1 1,-1 1 0,0 0 0,0 0-1,0-1 1,0 1 0,0 0 0,1-1-1,-1 1 1,0 0 0,1-1-1,-1 2 1,1-1 2,0 0 0,-1 0 0,1 1-1,0-1 1,-1 0 0,1 0 0,0 0 0,0 0-1,0 0 1,0 0 0,0 0 0,0-1 0,0 1 0,1 0-1,-1 0 1,0-1 0,0 1 0,1-1 0,-1 1-1,0-1 1,3 1 0,1 0 24,0-1 1,-1 0 0,1 0-1,7-1 1,-10 1-12,143-21 233,-62 8-171,75-22-118,-19 4 215,-138 31-184,9-2-16,0 0-1,0 1 0,-1 0 0,1 1 0,0 0 0,0 0 0,14 3 0,-22-2 20,1 0 0,-1-1 0,0 1-1,0 0 1,0 0 0,0 0 0,0 0 0,0 0-1,0 1 1,0-1 0,0 1 0,0-1-1,-1 1 1,1 0 0,0-1 0,-1 1 0,0 0-1,1 0 1,-1 0 0,0 0 0,0 1 0,0-1-1,0 0 1,-1 0 0,1 0 0,0 3 0,1 7 20,-1-1 0,0 1 0,-1 0 0,-2 14 0,1 4-4,1-30 319,-7-10-4865,0 1 1681,5 4 939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2:54:03.5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278 105 2400,'-1'-1'109,"1"0"0,0 0 0,-1 0 0,1 0 1,0 0-1,0 0 0,0 0 0,0 0 0,0 0 0,0 0 0,0 0 0,0 0 0,0 0 1,1 0-1,-1 0 0,0 0 0,1 0 0,-1 0 0,0 0 0,1 0 0,-1 0 1,1 0-1,0 0 0,-1 0 0,1 1 0,0-1 0,1-1 0,5-10 2852,-6 10-2566,0 0 1,-1-1 0,1 1-1,-1 0 1,0 0 0,1-1-1,-1 1 1,0 0 0,-1-5-1,1 6-289,-1 1 0,1-1 0,0 0 0,0 0-1,-1 1 1,1-1 0,0 0 0,-1 1 0,1-1-1,-1 0 1,1 1 0,-1-1 0,1 1-1,-1-1 1,0 1 0,1-1 0,-1 1 0,0 0-1,1-1 1,-1 1 0,0 0 0,1-1 0,-1 1-1,0 0 1,0 0 0,1-1 0,-1 1 0,0 0-1,0 0 1,1 0 0,-1 0 0,0 0-1,0 0 1,1 1 0,-3-1 0,0 1 74,0 0-1,-1 0 1,1 0 0,0 0-1,0 0 1,-1 1 0,1 0-1,0 0 1,1-1 0,-1 2 0,0-1-1,-4 4 1,-3 5 316,-17 22 0,3-1 12,-47 68 450,-3 25-280,71-119-658,0 1 1,0-1 0,0 0 0,1 1 0,0 0 0,-3 11-1,5-16-10,0-1 0,0 0-1,0 0 1,-1 1 0,1-1-1,0 0 1,1 0 0,-1 1-1,0-1 1,0 0 0,0 1-1,1-1 1,-1 0 0,1 0-1,-1 0 1,1 0 0,-1 1-1,1-1 1,0 0 0,-1 0-1,1 0 1,0 0 0,0 0-1,0 0 1,0-1 0,0 1-1,0 0 1,0 0-1,0-1 1,0 1 0,0 0-1,0-1 1,0 1 0,1-1-1,-1 0 1,0 1 0,0-1-1,1 0 1,-1 0 0,0 0-1,0 0 1,1 0 0,1 0-1,3 0 11,-1-1 0,0 0 0,0 0 0,0 0 0,0 0 0,0-1 0,0 0 0,0 0 0,0 0 0,7-6 0,4-3-19,23-20 0,-36 28-9,80-76 93,22-18-37,-93 91-96,-12 6 45,0 0 0,0 0-1,1 0 1,-1 0-1,0 0 1,1 0-1,-1 1 1,0-1 0,0 0-1,1 0 1,-1 0-1,0 0 1,0 0-1,0 0 1,1 0 0,-1 0-1,0 1 1,0-1-1,1 0 1,-1 0 0,0 0-1,0 0 1,0 1-1,0-1 1,1 0-1,-1 0 1,0 1 0,1 1-8,-1 0 0,0 0 0,1 0 1,-1 0-1,0 0 0,0 0 1,0 0-1,0 0 0,0 0 0,-1 3 1,-6 40-18,-7 54 14,13-83 21,0-1 0,1 1 1,1-1-1,4 23 0,-3-32 34,0 0-1,0-1 1,0 1-1,0 0 0,1-1 1,0 0-1,0 1 1,1-1-1,0 0 1,-1-1-1,2 1 0,-1-1 1,0 0-1,1 0 1,0 0-1,0 0 1,0-1-1,0 0 0,1 0 1,-1 0-1,1-1 1,0 0-1,-1 0 1,1 0-1,0-1 0,0 0 1,0 0-1,0 0 1,1-1-1,7 0 1,-5 0 9,0-1 0,1 0 1,-1 0-1,0-1 0,0 0 1,0 0-1,-1-1 0,1-1 1,0 1-1,-1-1 0,0-1 1,0 0-1,0 0 0,-1 0 1,9-8-1,-2-2-3,-1-1 0,-1-1-1,0 0 1,-1 0 0,-1-1 0,13-34 0,-13 27-23,-2-1 0,0 0 0,-2-1 0,5-46 0,-10 7 53,-1 35-319,0 31 222,0-1 1,0 1-1,0 0 1,0-1-1,0 1 1,1 0-1,-1-1 1,0 1-1,0 0 1,0-1-1,1 1 1,-1 0-1,0-1 1,0 1-1,1 0 1,-1-1-1,0 1 1,0 0-1,1 0 1,-1 0-1,0-1 1,1 1-1,-1 0 1,0 0-1,1 0 1,-1 0-1,1-1 1,-1 1-1,18-2-211,18 6 46,29 6 149,106 4-1,64-19 409,-28-18 299,-205 22-643,3 3 128,-9 3-113,-17 13-94,9-9 57,10-7-10,-226 192-232,202-171 246,0 2-1,3 0 0,-40 53 1,60-74-11,1 1 1,-1-1-1,1 0 1,0 1-1,1-1 1,-1 1-1,-1 9 1,3-13 10,-1 1-1,1-1 0,0 1 1,0-1-1,0 1 1,0 0-1,0-1 1,1 1-1,-1-1 1,0 1-1,1-1 1,-1 1-1,1-1 0,-1 1 1,1-1-1,0 1 1,0-1-1,0 0 1,-1 1-1,1-1 1,0 0-1,1 0 1,-1 0-1,0 0 1,0 0-1,0 0 0,3 1 1,1 0 9,-1 0 1,1 0-1,0-1 1,0 0-1,0 0 1,0 0-1,1-1 1,-1 1-1,10-2 1,2 0 106,28-7 1,-34 6-69,1-2 0,-1 0 0,0 0 0,0-1 0,0 0 0,0-1 0,-1 0 0,0-1-1,-1 0 1,1 0 0,15-17 0,-3-1-209,-1-1-1,34-56 0,-55 82 140,0-1 0,0 1 1,0-1-1,1 1 0,-1-1 1,0 1-1,0-1 0,1 1 1,-1 0-1,0-1 0,1 1 0,-1-1 1,0 1-1,1 0 0,-1-1 1,0 1-1,1 0 0,-1-1 0,1 1 1,-1 0-1,1 0 0,-1 0 1,1-1-1,0 1 0,3 11-320,-2-1 301,6 22 60,-5-18-28,0 0 0,1-1 0,11 26 0,-13-35 41,0-1 1,0 1-1,0 0 0,1-1 1,0 0-1,-1 0 0,1 0 1,0 0-1,1 0 0,-1 0 1,0-1-1,1 0 0,-1 0 1,1 0-1,0 0 0,0 0 1,0-1-1,4 2 0,-5-3 16,0 1-1,0-1 0,1 0 1,-1 0-1,0 0 0,1 0 1,-1-1-1,0 1 0,0-1 1,0 0-1,1 0 0,3-2 1,2-1 35,1-1-1,13-9 1,-8 3-27,-1 0-1,0-1 1,-1 0-1,12-15 0,41-58 184,-15 15-161,67-71 0,-109 133-90,15-18-56,1 1 0,35-26 0,-60 51 60,0-1-1,0 1 0,1 0 1,-1 0-1,0-1 1,0 1-1,1 0 0,-1 0 1,0 0-1,1-1 1,-1 1-1,0 0 0,0 0 1,1 0-1,-1 0 1,0 0-1,1 0 0,-1-1 1,0 1-1,1 0 1,-1 0-1,0 0 0,1 0 1,-1 0-1,1 0 1,-1 0-1,0 0 0,1 1 1,-1-1-1,0 0 1,1 0-1,-1 0 1,0 0-1,0 0 0,1 0 1,-1 1-1,0-1 1,1 0-1,-1 0 0,0 1 1,0-1-1,1 0 1,-1 0-1,0 1 0,0-1 1,0 0-1,1 0 1,-1 1-1,0-1 0,0 0 1,0 1-1,0-1 1,0 0-1,0 1 0,0-1 1,0 0-1,0 1 1,0-1-1,0 0 0,0 1 1,0-1-1,0 1 1,0-1-1,0 0 0,0 1 1,-3 31 141,2-27-144,-4 30 47,-2-1 1,-1 0 0,-24 62-1,22-74 3,-1 0-1,-1 0 1,-1-1-1,-19 24 1,23-34-43,0-1 1,-1 0 0,-1 0 0,1-1 0,-1 0 0,-1 0 0,0-2 0,-22 12-1,30-17-16,-1-1 0,1 0 0,-1 0 0,1 0 0,-1-1-1,0 1 1,1-1 0,-1 0 0,0-1 0,1 1 0,-1-1 0,1 0-1,-7-1 1,9 1 7,0 0 0,0 0 1,0 1-1,0-1 0,0-1 0,0 1 0,1 0 0,-1 0 1,0-1-1,1 1 0,-1-1 0,-2-2 0,3 2 18,1 1-1,-1 0 1,0-1 0,1 1-1,-1 0 1,1-1 0,0 1-1,-1-1 1,1 1-1,0-1 1,0 1 0,0-1-1,0 1 1,0-1 0,0 1-1,0-1 1,1 1 0,-1 0-1,0-1 1,2-1-1,-1 1 2,0 0 0,0 1 0,0-1 0,0 0 0,0 1 0,1-1-1,-1 1 1,1-1 0,-1 1 0,1 0 0,-1 0 0,1 0-1,0 0 1,0 0 0,-1 0 0,1 0 0,4-1 0,32-7 157,-26 8-169,0 1-1,0 0 0,0 0 1,1 1-1,-1 1 0,19 5 1,-15-4-7,188 55-289,-94-24-6071,-98-31 3839,-1-1 0,1 0 0,21 0 0,5 1-1721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11:22.42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77 0 2912,'2'5'8836,"-1"-1"-8643,-3 28 4195,-4 18-2301,0-14-1106,-43 244 1408,48-275-2482,0 1-47,0-1-1,0 0 0,-1 1 1,1-1-1,-1 0 0,-5 9 1,6-13 12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11:28.31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42 53 2240,'4'-18'6080,"-4"7"-1511,0 19-1047,0 13-2787,0 404 1788,-1-418-2453,1 0 0,-1 1 0,0-1 0,-1 0 0,0 1 0,0-1 0,-4 8 0,6-14-65,-1-1 1,1 1 0,-1-1-1,1 0 1,-1 1 0,0-1-1,1 0 1,-1 1 0,1-1-1,-1 0 1,0 0 0,1 0-1,-1 1 1,1-1 0,-1 0-1,0 0 1,0 0 0,-5 2 14,6-2-4,1 1 0,-1 0 0,0 0 0,0 0 0,0 0 0,0-1 0,0 1 0,-1 0 0,1 0 0,0 0 0,0 0 0,0-1 0,-1 1 0,1 0 0,0 0 0,-1-1 0,1 1 0,-1 0 0,1-1 0,-1 1 0,1 0 0,-1-1 0,1 1 0,-1 0 0,1-1 0,-1 1 0,0-1 0,1 0 0,-1 1 0,0-1 0,0 1 0,1-1 0,-3 1 0,4-2 3,-1 1-1,0 0 0,0-1 0,1 1 0,-1 0 1,0-1-1,1 1 0,-1 0 0,0-1 0,0 1 1,0-1-1,0 1 0,1-1 0,-1 1 0,0 0 1,0-1-1,0 1 0,0-1 0,0 1 0,0-1 1,0 1-1,0-1 0,0-17 62,1 10-45,4-21-65,1 1 1,2 0 0,20-47-1,-18 48 11,2 1 0,0 1 0,2 0 0,1 1-1,1 1 1,1 0 0,0 1 0,2 1 0,41-36-1,-50 49 18,6-6-6,1 2 0,30-19 0,-28 19-110,-17 10 106,0 1-1,0-1 1,1 1 0,-1-1-1,0 1 1,1 0 0,-1-1 0,1 1-1,-1 1 1,1-1 0,-1 0-1,1 0 1,0 1 0,-1 0-1,4-1 1,-5 2 22,0-1 1,-1 0-1,1 1 0,0-1 0,-1 1 1,1-1-1,0 1 0,-1-1 0,1 1 1,-1-1-1,1 1 0,-1-1 0,1 1 1,-1 0-1,0-1 0,1 1 1,-1 0-1,0-1 0,1 1 0,-1 0 1,0 0-1,0-1 0,0 1 0,0 0 1,0 0-1,0-1 0,0 3 0,-1 22 52,1-23-43,-5 40 232,-2 0-1,-1 0 1,-19 54 0,25-90-186,1-3-8,0 0-1,0 0 1,0-1 0,0 1-1,0 6 1,1-9-51,0 0 0,0 0 0,0 0 0,0 0 0,0 0 0,0 0 0,0 0 0,0 1-1,0-1 1,0 0 0,0 0 0,0 0 0,1 0 0,-1 0 0,0 0 0,0 0 0,0 0 0,0 0 0,0 0 0,0 0 0,0 0 0,0 0 0,0 0 0,1 0 0,-1 1-1,0-1 1,0 0 0,0 0 0,0 0 0,0 0 0,0 0 0,0 0 0,0 0 0,1 0 0,-1 0 0,0-1 0,0 1 0,0 0 0,0 0 0,0 0 0,0 0 0,0 0 0,0 0-1,1 0 1,-1 0 0,0 0 0,0 0 0,0 0 0,0 0 0,0 0 0,0 0 0,0 0 0,0-1 0,0 1 0,0 0 0,0 0 0,0 0 0,0 0 0,0 0 0,0 0 0,0 0-1,0 0 1,1 0 0,-1-1 0,0 1 0,0 0 0,0 0 0,0 0 0,0 0 0,33-50 363,0 0-434,0 10-56,2 2 0,54-46 0,-88 83 121,5-5-45,1 1 0,-1-1 0,1 1 0,0 0 1,1 1-1,13-7 0,-20 11 52,-1 0 1,1-1 0,0 1 0,-1 0 0,1 0 0,0 0 0,-1-1-1,1 1 1,0 0 0,-1 0 0,1 0 0,0 0 0,0 0-1,-1 0 1,1 0 0,0 1 0,-1-1 0,1 0 0,0 0-1,-1 0 1,1 1 0,-1-1 0,1 0 0,0 1 0,-1-1-1,1 0 1,-1 1 0,1-1 0,-1 1 0,1-1 0,-1 1-1,1-1 1,-1 1 0,0 0 0,1-1 0,-1 1 0,0-1-1,1 1 1,-1 0 0,0-1 0,0 1 0,1 0 0,-1 0 0,1 5 130,0 0 0,-1-1 0,0 1 0,0 9 0,-1-3-149,1 12 167,-6 322 637,7-271 195,0-59-4393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11:30.44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420 67 2240,'-1'-2'2040,"1"1"-1749,-1 1 1,1 0-1,0-1 1,0 1-1,0-1 1,0 1-1,0 0 0,0-1 1,0 1-1,0 0 1,0-1-1,0 1 1,0-1-1,0 1 0,0 0 1,0-1-1,0 1 1,0 0-1,0-1 1,1 0-124,-1 0 1,0 0-1,0 1 1,0-1-1,0 0 1,0 0 0,0 0-1,0 1 1,0-1-1,0 0 1,0 0 0,0 0-1,-1 1 1,1-1-1,0 0 1,0 0-1,-1 1 1,0-2 0,-1-7 1199,2 9-1296,0-1 0,0 1-1,0-1 1,0 1-1,0-1 1,0 1 0,0-1-1,0 1 1,-1-1-1,1 1 1,0-1 0,0 1-1,0-1 1,-1 1-1,1-1 1,0 1 0,-1-1-1,1 1 1,0 0-1,-1-1 1,1 1 0,-1 0-1,1-1 1,0 1-1,-1 0 1,1 0 0,-1-1-1,0 1 1,-4-3 148,0 0 1,0 1 0,-1-1-1,1 1 1,-1 1-1,1-1 1,-1 1-1,1 0 1,-1 0-1,0 0 1,0 1 0,1 0-1,-7 1 1,-5 1-122,0 2 1,0 0-1,0 0 1,0 2-1,1 0 1,0 1 0,0 1-1,1 0 1,0 1-1,1 0 1,-20 17-1,24-17-24,0 1 0,0 0 0,1 0 0,0 1 0,1 0 1,0 1-1,1 0 0,-12 25 0,15-28 11,1 1 0,-1-1 1,1 1-1,1 0 0,0 0 0,0 0 1,1 1-1,0-1 0,1 0 1,0 1-1,1-1 0,3 19 1,-2-25-20,0 1 1,-1-1-1,1 0 1,1 1-1,-1-1 1,1 0-1,-1-1 1,1 1-1,0 0 1,1-1-1,-1 1 1,0-1-1,1 0 1,0 0-1,0-1 1,0 1-1,0-1 1,0 0-1,0 0 1,1 0-1,-1 0 1,8 1-1,6 1 129,-1 0 0,1-2 1,0 0-1,28-1 0,48-8 157,0-1-370,-74 10-20,2-1-3110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11:31.19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35 40 2656,'-1'-1'190,"1"1"-1,-1-1 1,1 1 0,-1 0 0,0-1-1,1 1 1,-1 0 0,1-1-1,-1 1 1,0 0 0,1 0 0,-1 0-1,1 0 1,-1-1 0,0 1-1,1 0 1,-1 0 0,0 0 0,1 0-1,-1 0 1,-3 1 3122,-13-3 3497,17-1-4448,9-2-2049,9-5 393,-15 7-615,1 1-1,0 0 1,0 0-1,0 0 1,5-1-1,-7 2-91,0 1 1,0 0-1,1 0 0,-1 0 0,0 0 1,0 0-1,0 0 0,0 0 0,0 1 1,0-1-1,0 1 0,0 0 1,0-1-1,3 3 0,-3-2-7,-1 0-1,1 0 1,-1 0 0,1 0-1,-1 0 1,0 0-1,0 0 1,0 1 0,1-1-1,-1 0 1,0 1 0,-1-1-1,1 1 1,0-1 0,0 1-1,-1 0 1,1-1-1,-1 1 1,1 0 0,-1 2-1,1 3 7,-1 0 0,1 0-1,-3 12 1,2-12 37,-2 7 70,-1 0 0,0 0 0,0-1 0,-2 1 0,1-1 0,-10 17 0,2-5 295,-2-1 0,-20 26 0,32-48-329,1 1-1,-1-1 0,1 0 1,0 1-1,0-1 0,0 0 1,0 1-1,1-1 0,-1 1 1,0-1-1,1 4 0,0-6-43,0 1 0,0-1 0,1 0 0,-1 0 0,0 1 0,0-1 0,0 0 0,1 1 0,-1-1 0,0 0 0,1 0 0,-1 1 0,0-1 0,1 0 0,-1 0 0,0 0 0,1 0 0,-1 1 0,0-1 0,1 0-1,-1 0 1,0 0 0,1 0 0,-1 0 0,1 0 0,-1 0 0,0 0 0,1 0 0,5 1 427,0 1-361,0 0 1,0-1 0,1 0 0,-1 0 0,0 0 0,10-1 0,41-5 44,-34 2-172,29-4-2824,-25 1 1200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11:38.22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20 2080,'14'-16'13565,"-13"15"-14186,5-2 5002,-6 3-4317,3 7 621,-2-4-573,0 0 0,-1-1 1,1 1-1,-1 0 0,1 0 0,-1 0 0,0 4 0,0 0-1,2 121 1005,-4-67-792,2 131 289,0-190-629,-8-14-4576,4 7 2199,0 0 0,1-1 0,-5-7-1,7 8 368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11:38.60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15 165 4896,'-1'0'164,"0"0"-1,0-1 1,0 1 0,0-1-1,0 1 1,0 0 0,0-1 0,0 1-1,0-1 1,0 0 0,1 1-1,-2-2 1,1 1-82,1 1-1,0 0 1,0 0 0,0-1-1,0 1 1,0 0 0,0-1 0,-1 1-1,1 0 1,0-1 0,0 1-1,0 0 1,0 0 0,0-1-1,0 1 1,0 0 0,0-1-1,1 1 1,-1 0 0,0-1-1,0 1 1,0 0 0,0 0-1,0-1 1,0 1 0,1 0-1,-1-1 1,0 1 0,0 0 0,0 0-1,0 0 1,1-1 0,-1 1-1,0 0 1,0 0 0,1 0-1,-1-1 1,0 1 0,1 0-1,-1 0 1,12-13 3855,1-1-1581,1 6-1620,0 0-1,1 2 0,0-1 1,0 2-1,26-6 0,81-10-5,-70 14-523,8-2-297,35-5 124,-34 2-5561,-48 6 1740,0 1 1254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11:46.58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62 652 3968,'0'0'27,"0"0"1,0 0-1,0 0 0,0 0 1,0 0-1,1 0 0,-1 0 1,0 0-1,0 0 0,0 1 0,0-1 1,0 0-1,0 0 0,0 0 1,0 0-1,0 0 0,0 0 1,0 0-1,0 1 0,0-1 1,0 0-1,0 0 0,0 0 1,0 0-1,0 0 0,0 0 1,0 1-1,0-1 0,0 0 1,0 0-1,0 0 0,0 0 1,-1 0-1,1 0 0,0 0 1,0 0-1,0 0 0,0 1 1,0-1-1,0 0 0,0 0 1,0 0-1,0 0 0,0 0 1,-1 0-1,1 0 0,0 0 1,0 0-1,0 0 0,0 0 1,0 0-1,0 0 0,0 0 1,-1 0-1,1 0 0,0 0 1,0 0-1,0 0 0,0 0 1,0 0-1,0 0 0,0 0 1,-1 0-1,1 0 0,0 0 1,0 0 4,0 0 0,0 0 0,0 0 0,0 0 0,-1 0 0,1 0 1,0 0-1,0 0 0,0 0 0,0 0 0,0 0 0,0 0 0,-1 0 1,1 0-1,0 0 0,0 0 0,0 0 0,0 0 0,0 0 0,0 0 1,0 0-1,-1 0 0,1 0 0,0 0 0,0 0 0,0 0 0,0 0 1,0 0-1,0 0 0,0 0 0,0 1 0,0-1 0,-1 0 0,1 0 1,0 0-1,0 0 0,0 0 0,0 0 0,0 0 0,0 0 0,0 1 1,0-1-1,0 0 0,0 0 0,0 0 0,0 0 0,0 0 0,0 0 1,0 1-1,0-1 0,0 0 0,0 0 0,0 0 0,0 0 0,0 0 1,0 0-1,0 0 0,0 1 0,0-1 0,0 0 0,0 0 1,1 0-1,-1 0 0,0 0 0,0 0 0,-2 0 1096,5 8 2037,-2-7-2978,0 1-1,0-1 1,0 1-1,0-1 1,0 1-1,1-1 1,-1 0-1,0 0 1,1 1-1,-1-1 1,4 1-1,5 6 1011,-8-6-1065,1 0 0,0 0 0,-1 0 0,1 0 0,0-1 1,0 1-1,0-1 0,0 0 0,0 1 0,0-2 0,0 1 0,0 0 0,0-1 0,1 1 1,-1-1-1,0 0 0,0 0 0,0 0 0,1 0 0,-1-1 0,0 0 0,4 0 1,-4 0-87,0 0 1,1 0-1,-1-1 1,0 1-1,0 0 1,0-1-1,-1 0 1,1 0-1,0 0 1,-1 0-1,1 0 1,-1 0-1,1-1 1,-1 1 0,0-1-1,0 0 1,0 0-1,-1 0 1,1 1-1,2-7 1,-3 2 40,1 0 1,-1 0-1,0 0 0,0 0 1,-1 1-1,0-14 1,-1 17-84,1 0 0,-1 0 0,1 0 1,-1 0-1,0 0 0,0 0 1,0 0-1,0 1 0,0-1 0,-1 0 1,0 1-1,1-1 0,-1 1 1,0 0-1,0-1 0,0 1 0,0 0 1,-5-3-1,6 4-18,-1 0-1,0 1 1,1-1-1,-1 1 1,0-1 0,0 1-1,0 0 1,1-1 0,-1 1-1,0 0 1,0 0-1,0 0 1,0 1 0,1-1-1,-1 0 1,0 1-1,0-1 1,-2 2 0,-2 0-3,1 1 0,-1-1 0,1 1 1,-6 4-1,4 0 68,-1 0 0,1 0 1,0 1-1,1 0 0,-1 0 1,-6 12-1,0-1 128,6-8-57,0 0 0,0 0-1,1 1 1,0 0-1,-8 24 1,13-31-76,0 0 0,0 0-1,0 0 1,0 0 0,1 0 0,0 1 0,0-1-1,1 0 1,-1 0 0,1 0 0,0 0 0,0 0-1,1 0 1,0 0 0,0 0 0,0 0 0,0-1 0,4 6-1,-3-4 13,1-1-1,0 1 0,0-1 1,1-1-1,-1 1 1,1 0-1,0-1 0,0 0 1,0 0-1,1-1 0,-1 1 1,1-1-1,0 0 1,0-1-1,0 0 0,0 0 1,1 0-1,-1 0 0,0-1 1,1 0-1,-1-1 1,1 1-1,-1-1 0,1 0 1,0-1-1,-1 0 1,0 0-1,11-3 0,-12 3-109,0-1 0,0 0-1,-1 1 1,1-2-1,-1 1 1,0 0 0,0-1-1,0 0 1,0 0 0,4-4-1,-7-7-315,0 12 366,0 0-1,0 0 1,1 1-1,-1-1 1,1 0-1,0 1 1,-1-1 0,1 1-1,4-3 1,27-21-21,-27 21 22,130-88-9,-119 79-29,0-1 1,0 0 0,-2-2-1,0 0 1,-1 0 0,0-2 0,-1 0-1,-1 0 1,-1-1 0,9-21-1,60-165-47,-72 182 76,4-11-33,-1-1-1,-2 0 1,-2 0-1,-1 0 1,2-44-1,-8 77 25,-1-1 1,1 1-1,0-1 0,-1 1 0,1-1 1,-1 0-1,0 1 0,-1-3 0,1 4 10,1 0 0,-1 0 0,1 0-1,-1 0 1,1 0 0,-1 0 0,0 0-1,0 1 1,1-1 0,-1 0 0,0 1-1,0-1 1,0 0 0,0 1 0,0-1-1,0 1 1,0-1 0,0 1 0,0 0-1,0-1 1,0 1 0,0 0 0,0 0-1,-2 0 1,-1 0-17,0 1 0,1 0 1,-1-1-1,0 2 0,1-1 0,-1 0 0,1 1 0,-1 0 1,1-1-1,0 1 0,0 1 0,0-1 0,0 0 0,0 1 1,0-1-1,1 1 0,-5 5 0,-3 6 82,0 0-1,-12 22 0,10-13 7,1 2 1,1-1-1,1 1 0,-8 36 0,-12 105 116,26-143-149,-2 7 61,2 1-1,1 0 1,1 0 0,2 0 0,1 0 0,11 55 0,-12-83-66,1 0 0,-1 1 0,1-1 0,0 0 0,0 0 0,0 0 0,0 0-1,0 0 1,0-1 0,1 1 0,0-1 0,-1 1 0,1-1 0,0 0 0,0 0 0,0 0 0,0-1 0,1 1 0,2 1 0,2 0 50,1 0 0,-1-1 0,0 0 0,1 0 0,-1-1 1,1 0-1,9 0 0,-6-1-57,1-1-1,-1-1 1,0 0 0,1 0-1,-1-1 1,21-9-1,-25 9-70,-1 0 0,0-1 0,0 0 0,0 0 0,0-1 0,-1 0-1,1 0 1,-1 0 0,-1-1 0,1 0 0,7-10 0,-10 11 25,-1 1 1,1-1 0,-1 0 0,0 0 0,0 0-1,-1-1 1,3-9 0,-4 13 5,0-1-1,1 1 1,-1 0-1,0-1 1,0 1 0,-1 0-1,1-1 1,0 1 0,-1 0-1,0-1 1,1 1-1,-1 0 1,0 0 0,0 0-1,0 0 1,0 0-1,-1 0 1,1 0 0,-2-3-1,2 5 12,1-1-1,-1 1 0,1 0 0,-1-1 1,0 1-1,1-1 0,-1 1 1,0 0-1,1 0 0,-1-1 0,0 1 1,0 0-1,1 0 0,-1 0 0,0 0 1,1-1-1,-1 1 0,0 0 1,0 1-1,1-1 0,-1 0 0,0 0 1,0 0-1,1 0 0,-1 0 0,0 1 1,0-1-1,-18 13-52,15-10 108,-2 1 9,1 1 0,-1 0 1,1 0-1,0 1 0,0 0 0,1 0 1,-1 0-1,1 0 0,-6 14 1,9-16-33,-1 0 0,1 0 1,-1 0-1,1 0 1,1 1-1,-1-1 1,1 1-1,-1-1 1,1 0-1,0 1 1,1-1-1,-1 0 1,1 1-1,0-1 1,0 0-1,0 0 1,1 1-1,1 3 1,0-2 53,0-1 1,0 0 0,1 0-1,0 0 1,0 0 0,0-1-1,6 6 1,-8-9-48,0 1 1,0 0-1,1 0 0,-1-1 0,1 0 1,-1 1-1,1-1 0,-1 0 0,1 0 1,0 0-1,0-1 0,0 1 0,-1-1 1,1 1-1,0-1 0,0 0 0,4 0 1,11-4 61,0-1 0,-1-1 0,1 0 0,27-15 0,5-1 4,-10 7-179,-11 4-95,35-18 0,-58 26 201,1 0-1,-1 0 1,1 1-1,-1 0 1,13-2 0,-12 2 0,-7 2-22,0 0 0,0 0 0,0 0 0,0 0 0,0 0-1,0 0 1,0-1 0,0 1 0,0 0 0,0 0 0,0 0-1,0 0 1,0 0 0,0 0 0,0 0 0,1 0 0,-1 0 0,0 0-1,0 0 1,0 0 0,0 0 0,0 0 0,0 0 0,0 0-1,0 0 1,0 0 0,0 0 0,0 0 0,1 0 0,-1 0 0,0 0-1,0 0 1,0 0 0,0 0 0,0 0 0,0 0 0,0 0-1,0 0 1,0 0 0,0 0 0,0 0 0,0 1 0,1-1-1,-1 0 1,0 0 0,0 0 0,0 0 0,0 0 0,0 0 0,0 0-1,0 0 1,0 0 0,0 0 0,0 0 0,0 0 0,0 0-1,0 1 1,0-1 0,0 0 0,0 0 0,0 0 0,0 0 0,0 0-1,0 0 1,0 0 0,0 0 0,0 0 0,0 1 0,0-2-8,0 1 1,-1 0 0,1 0 0,0 0 0,0 0 0,0 0 0,-1 0-1,1 0 1,0-1 0,0 1 0,0 0 0,0 0 0,-1 0 0,1 0-1,0 0 1,0 0 0,-1 0 0,1 0 0,0 0 0,0 0 0,0 0-1,-1 0 1,1 0 0,0 0 0,0 1 0,0-1 0,0 0 0,-1 0-1,1 0 1,0 0 0,0 0 0,0 0 0,-1 0 0,1 1 0,0-1-1,0 0 1,0 0 0,0 0 0,0 0 0,0 1 0,-1-1 0,1 0-1,0 0 1,-7 6-218,3-2 198,-1-1-1,1-1 1,0 1-1,-1-1 1,0 0-1,-5 2 0,6-2 33,-1 0 0,1 0 0,0 0 0,-1 0 0,1 0-1,0 1 1,1 0 0,-7 6 0,5-4 20,0 1 0,1-1-1,0 1 1,0 1 0,-6 12 0,9-18-17,1 0 1,-1 0-1,0 1 1,1-1 0,-1 1-1,1-1 1,0 1-1,-1-1 1,1 0-1,0 1 1,0-1 0,0 1-1,0-1 1,0 1-1,0-1 1,1 1-1,-1-1 1,0 1 0,1-1-1,-1 0 1,1 1-1,0-1 1,-1 1-1,1-1 1,0 0 0,0 0-1,-1 0 1,1 1-1,0-1 1,0 0-1,1 0 1,-1 0 0,0 0-1,0-1 1,3 3-1,-1-2 46,0 1-1,0-1 0,1 0 1,-1 1-1,0-2 0,1 1 1,-1 0-1,1-1 1,-1 1-1,1-1 0,-1 0 1,1 0-1,0 0 0,-1-1 1,1 1-1,-1-1 1,0 0-1,7-2 0,25-8-45,-1-1 0,0-1 0,-1-2 0,0-1 0,-2-2 0,0-1 0,48-40 0,-67 48-8,-1 0 1,-1-1-1,0 0 0,0-1 0,-2 0 1,1-1-1,-2 0 0,0 0 0,0 0 0,-2-1 1,8-27-1,-5 19-58,-6 17-120,0 0 0,0 0-1,0 0 1,-1-1-1,0 1 1,1-7-1,-8 31-139,5-9 320,1-8 0,0-1 0,0 1 0,0 0 0,0-1 0,0 1 0,0-1 0,0 1 0,0-1 0,0 1 0,0-1 0,0 1 0,0-1 0,-1 1 0,1-1 0,0 1 0,0-1 0,0 1 0,-1-1 0,1 0 0,-1 1 0,-4 8 187,8-13-67,-1 1 0,1-1 0,-1 0 0,0-1 0,0 1 0,0 0-1,-1-1 1,1 1 0,0-8 0,10-57-291,-2 12 114,4-12 35,4-78 1,-17 144-5,-1 0-95,1-1 0,-1 0 1,0 0-1,0 1 0,0-1 0,0 0 1,-2-4-1,2 8 108,0 0 0,-1 0 0,1 0 0,-1 0 0,1 0 1,0 0-1,-1 0 0,1 0 0,0 0 0,-1 0 0,1 1 0,0-1 0,-1 0 0,1 0 0,0 0 0,-1 0 1,1 1-1,0-1 0,0 0 0,-1 0 0,1 1 0,0-1 0,0 0 0,-1 1 0,1-1 0,0 0 0,0 1 1,0-1-1,-1 1 0,-7 11-96,2-1 122,1 0 0,0 1 1,1 0-1,-3 14 0,-9 53 128,12-55-140,-41 270 442,41-266-379,-1 2 17,2 0 0,1-1 1,3 33-1,-1-44 13,0 14 269,0-32-341,1 1 0,-1 0 1,0-1-1,0 1 1,0 0-1,0-1 0,0 1 1,1 0-1,-1-1 0,0 1 1,1-1-1,-1 1 0,0 0 1,1-1-1,-1 1 0,1-1 1,-1 1-1,1-1 1,-1 1-1,1-1 0,-1 1 1,1-1-1,-1 0 0,1 1 1,0-1-1,-1 0 0,1 1 1,0-1-1,-1 0 0,1 0 1,0 0-1,0 0 1,2 0-13,0-1 0,0 0 0,0 0 1,-1 0-1,1-1 0,0 1 0,-1-1 1,1 1-1,-1-1 0,0 0 0,0 0 1,1 0-1,1-4 0,5-2-52,0-1-19,1-1-1,-1 0 1,15-22 0,-23 30-1,1-1 1,0 0-1,-1 1 0,1-1 1,-1 0-1,0 0 1,0 0-1,0 0 1,0 0-1,-1 0 1,1 0-1,-1-5 1,-1 15 133,0-1 0,-1 0 0,0 0 0,0 0 0,0 0 0,-1 0 0,-4 6 0,5-7-67,0-1 0,0 1 1,0 0-1,1-1 0,0 1 1,0 0-1,0 0 0,0 6 1,1-8 9,-1-1-1,1 1 1,1 0 0,-1 0-1,0-1 1,1 1 0,-1 0 0,1-1-1,0 1 1,0-1 0,0 1 0,0-1-1,0 1 1,0-1 0,1 0 0,2 4-1,-3-5 4,0-1-1,0 1 1,0-1 0,1 0-1,-1 0 1,0 0 0,0 0-1,0 0 1,0 0-1,0 0 1,0 0 0,0 0-1,1 0 1,-1 0 0,0-1-1,0 1 1,0 0-1,0-1 1,1 0 0,5-1 35,26-7-51,35-16 0,0 1-28,34-7-128,-94 28 34,-4 2-85,-5 10 92,-2-2 165,2-2-59,-1 0 0,1 0 0,0 0 0,-1 7 0,2-11 9,0 0 0,0 0 1,0 1-1,0-1 0,0 0 0,0 0 0,1 1 1,-1-1-1,0 0 0,1 0 0,-1 1 0,1-1 1,-1 0-1,1 0 0,0 0 0,-1 0 0,1 0 0,0 0 1,0 0-1,0 0 0,0 0 0,0 0 0,1 1 1,4 1 34,0 0 0,0-1 1,0 1-1,1-1 0,-1 0 1,1-1-1,-1 1 0,1-1 1,0-1-1,-1 1 0,1-1 1,0 0-1,8-2 0,-8 1-20,-1 0-1,1 0 0,-1 0 1,0-1-1,1 0 1,-1-1-1,0 1 0,0-1 1,-1-1-1,1 1 0,-1-1 1,1 0-1,8-8 1,-13 11-30,0 0 0,0-1 0,0 1 0,0 0 0,0-1 1,0 1-1,-1-1 0,1 1 0,0-1 0,-1 0 1,1 1-1,-1-1 0,0 0 0,1 1 0,-1-1 0,0 0 1,0 1-1,0-1 0,0 0 0,0 1 0,-1-1 0,1 0 1,0 1-1,-1-1 0,1 0 0,-1 1 0,0-1 1,1 1-1,-1-1 0,0 1 0,0-1 0,0 1 0,0-1 1,0 1-1,0 0 0,-1 0 0,1 0 0,0 0 1,-1 0-1,1 0 0,-1 0 0,1 0 0,-1 0 0,1 0 1,-1 1-1,-2-2 0,-11 0-41,0 0 0,-1 0 0,1 1 0,-16 2 0,10-1 153,20 0-98,1 0 0,0 0-1,0 0 1,-1 0 0,1 1-1,0-1 1,0 0 0,-1 0-1,1 0 1,0 0 0,-1 0-1,1 0 1,0 0 0,0-1-1,-1 1 1,1 0 0,0 0-1,0 0 1,-1 0 0,1 0-1,0 0 1,0 0 0,-1 0-1,1-1 1,0 1 0,0 0-1,0 0 1,-1 0 0,1-1-1,0 1 1,0 0 0,0 0-1,0 0 1,0-1-1,-1 1 1,1 0 0,0-1 0,0 1 3,1-1 0,-1 1 1,0 0-1,0-1 1,1 1-1,-1 0 1,0-1-1,0 1 0,1 0 1,-1 0-1,0-1 1,1 1-1,-1 0 1,1 0-1,-1 0 0,0-1 1,1 1-1,-1 0 1,1 0-1,-1 0 0,1 0 1,30-5 26,14-2-14,27-7 31,-35 7-80,-28 5 36,0 1 0,-1-1 0,1 1 1,0 1-1,0 0 0,0 0 0,0 0 0,15 4 0,-23-3 23,1-1-1,0 1 1,-1 0-1,1 0 0,-1 0 1,1 0-1,-1 0 1,1 0-1,-1 1 1,0-1-1,0 0 1,0 1-1,1-1 0,-1 1 1,0-1-1,-1 1 1,1-1-1,0 1 1,0 0-1,-1-1 1,1 1-1,-1 0 0,0 0 1,1-1-1,-1 1 1,0 0-1,0 0 1,0 0-1,0-1 1,0 1-1,-1 2 0,0 2 83,0 0-1,0 1 0,-1-1 0,1 0 1,-1 0-1,-1-1 0,-4 11 0,61-59 367,-41 33-518,0 0 0,27-13 0,-33 20 0,0 0 1,0 0-1,0 0 1,0 1-1,1 0 0,-1 1 1,1-1-1,9 1 1,-12 1 60,0 1 0,0 0-1,0 0 1,0 0 0,-1 1 0,1 0 0,0-1 0,-1 2 0,0-1 0,1 0-1,-1 1 1,0 0 0,0 0 0,0 0 0,5 6 0,3 5 64,1 0 1,16 27-1,-20-21-620,-8-18-1062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11:46.94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11 119 8320,'-11'-5'3744,"22"5"-3232,-3-4 1024,12 4-928,8-5-224,10 2-256,-5-10-992,4 1 480,-4-9-2176,-5 7 1440,-9-10-3328,1 6 2528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11:47.28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1 121 10816,'38'-7'4864,"52"-10"-4224,-41 4 1215,-7 8-1151,47-11-128,5-1-384,16 5-288,-12 3 32,-2-3-2016,-26 8 1152,-12-5-4063,-16 9 2783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11:50.53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120 48 4736,'-4'-6'970,"3"5"-668,0 0 0,0 0 0,0 0-1,0 0 1,0 0 0,1 0 0,-1 0 0,0-1 0,1 1 0,-1 0 0,1 0 0,-1-1 0,1 1-1,-1-2 1,3-3 4243,-4 9-4087,0 4 241,0 0 0,0 0 1,1 0-1,-1 12 0,-3 14 359,-21 62 584,-3 15-745,-4 51 127,32-156-940,1 1 1,-1 0-1,1 0 1,0 0-1,1 9 1,-1-14-70,0-1 1,0 0-1,0 0 1,0 1 0,0-1-1,0 0 1,1 0-1,-1 0 1,0 1 0,0-1-1,0 0 1,0 0-1,0 1 1,0-1-1,0 0 1,0 0 0,1 0-1,-1 0 1,0 1-1,0-1 1,0 0 0,0 0-1,1 0 1,-1 0-1,0 0 1,0 1 0,0-1-1,1 0 1,-1 0-1,0 0 1,0 0 0,1 0-1,-1 0 1,0 0-1,0 0 1,1 0-1,-1 0 1,0 0 0,1 0-1,10-7 486,16-21 26,-20 20-525,84-83 27,-71 73-138,1 1 0,40-25-1,-53 38 82,0 0 0,-1 1-1,1 0 1,0 0 0,10-2-1,-12 4 7,-4 0 16,0 1-1,-1 0 1,1-1-1,0 1 1,0 0-1,0 0 1,0 0-1,-1 0 1,1 0-1,0 1 1,0-1-1,0 0 1,-1 1-1,1-1 1,0 1-1,0 0 1,-1 0-1,1-1 0,0 1 1,-1 0-1,1 1 1,-1-1-1,0 0 1,1 0-1,-1 0 1,0 1-1,0-1 1,1 1-1,-1-1 1,0 1-1,-1 0 1,1-1-1,0 1 1,0 0-1,-1-1 1,1 3-1,2 4 31,-1 0 0,0 1 0,-1-1-1,0 1 1,0-1 0,-2 16 0,-1-2 72,-2-1 0,0 1 0,-1-1 0,-2 0 0,0 0 0,-17 34 0,21-49-120,0 1 1,-1-1-1,0 0 1,0-1-1,0 1 1,-1-1-1,0 0 1,0 0-1,0 0 1,-1-1-1,0 0 1,-7 5-1,10-8 6,-1 1-1,0 0 1,0-1-1,0 0 1,1 0-1,-1 0 1,0-1-1,0 1 1,0-1-1,0 0 1,0 0-1,0 0 1,0-1-1,0 1 1,0-1-1,0 0 1,0 0-1,0 0 1,0-1-1,1 1 1,-1-1-1,-6-4 1,-6-6-221,0 0 1,1-1-1,-16-17 0,31 30 222,0 0-1,0-1 1,0 1-1,-1 0 1,1-1-1,0 1 1,-1 0-1,1 0 1,0-1-1,0 1 1,-1 0-1,1 0 1,0-1-1,-1 1 1,1 0-1,-1 0 1,1 0-1,0 0 1,-1 0-1,1 0 1,-1-1-1,1 1 1,0 0 0,-1 0-1,1 0 1,-1 0-1,-1 10-525,8 15 273,-5-22 299,1 0-1,-1 0 1,1 0 0,0 0-1,0 0 1,1 0 0,-1-1-1,0 1 1,1-1-1,0 0 1,-1 0 0,1 0-1,0 0 1,0 0 0,4 2-1,0-1 180,0 0 0,0 0 0,0-1 1,0 0-1,14 2 0,-16-4-152,0 0 1,-1 0-1,1 0 1,-1-1-1,1 0 1,-1 0-1,1 0 1,-1-1-1,0 1 1,0-1-1,1 0 1,3-3 0,2 0 75,-1-2 0,0 1 0,15-15 1,-10 6-10,-1 0 0,16-24 0,5-6-44,12-7 75,84-69 0,-94 89-308,-20 14-25,3-1-431,-22 23 524,0-1 1,0 1-1,0 0 1,0 0-1,1 1 0,0-1 1,0 1-1,-2 5 1,-2 7 134,-6 27 0,9-32-38,1 0 1,0 1 0,1-1-1,1 0 1,0 1-1,1-1 1,0 0-1,1 1 1,0-1-1,1 0 1,0 0 0,1 0-1,0-1 1,1 1-1,1-1 1,-1 0-1,9 11 1,-13-20 19,0 0 0,1-1 0,-1 1 0,1 0-1,-1 0 1,1-1 0,-1 1 0,1-1 0,0 1 0,0-1 0,0 0 0,0 0 0,0 1 0,0-1 0,0-1 0,0 1-1,0 0 1,4 0 0,-3-1 2,0 0 0,-1 0 1,1 0-1,0-1 0,-1 1 0,1-1 0,-1 0 0,1 1 0,-1-1 0,1-1 0,-1 1 0,0 0 0,5-3 0,4-6 35,0 0-1,0 0 0,-1-1 0,15-21 1,-13 17-148,147-171-630,-157 184 676,-1 0-1,1 1 0,0-1 1,0 1-1,0-1 0,0 1 1,0 0-1,3-2 1,-4 3 29,-1 0 0,0 0 0,1 0 0,-1 0-1,1 0 1,-1 0 0,0 0 0,1 0 0,-1 0 0,1 0 0,-1 0 0,0 0 0,1 0 0,-1 0 0,1 0 0,-1 0 0,0 1 0,1-1 0,-1 0 0,1 0 0,-1 0 0,1 1 0,-1 0 12,1-1 1,-1 1-1,1 0 0,-1-1 0,0 1 1,1 0-1,-1 0 0,0-1 0,0 1 1,1 0-1,-1 0 0,0 0 0,0-1 1,0 1-1,0 0 0,0 1 0,-8 97 696,7-90-744,-14 69 223,0-2 84,15-56-145,0-20-116,0 0-1,0 0 1,0 0-1,1 0 1,-1 0 0,0 0-1,0 0 1,0 0-1,0 0 1,0 0 0,1 0-1,-1 0 1,0 0-1,0 0 1,0 0-1,0 0 1,1 0 0,-1 0-1,0 0 1,0 0-1,0 0 1,0 0-1,0 0 1,1 0 0,-1 0-1,0-1 1,0 1-1,0 0 1,0 0-1,0 0 1,0 0 0,0 0-1,1 0 1,-1 0-1,0-1 1,0 1 0,0 0-1,0 0 1,0 0-1,0 0 1,0 0-1,0-1 1,0 1 0,0 0-1,0 0 1,0 0-1,0-1 1,15-30-16,-5 7-94,1 1 0,1 0 0,1 0 0,1 1-1,1 1 1,17-20 0,-31 40 66,0 0 0,1-1-1,-1 1 1,0 0 0,0 0-1,1 0 1,-1 0 0,0 0 0,1 1-1,-1-1 1,1 0 0,-1 1-1,3-2 1,-4 2 34,0 0 0,1 0 0,-1 0 0,0 0 0,1 1 0,-1-1 0,0 0 0,1 0 0,-1 0 1,0 0-1,1 0 0,-1 0 0,0 1 0,0-1 0,1 0 0,-1 0 0,0 0 0,0 0 0,1 1 0,-1-1 0,0 0 0,0 0 0,0 1 0,0-1 0,1 1 0,2 15 311,-7 29 110,2-32-361,1-1-1,1 1 1,0 14 0,1 9 238,-1-36-293,0 0-1,0 0 1,0 1 0,1-1-1,-1 0 1,0 0 0,0 0-1,0 1 1,0-1 0,0 0 0,0 0-1,0 0 1,0 0 0,0 1-1,1-1 1,-1 0 0,0 0-1,0 0 1,0 0 0,0 0 0,0 0-1,1 0 1,-1 1 0,0-1-1,0 0 1,0 0 0,1 0-1,-1 0 1,0 0 0,0 0 0,0 0-1,0 0 1,1 0 0,-1 0-1,0 0 1,0 0 0,0 0-1,1 0 1,-1 0 0,0 0 0,0 0-1,0 0 1,1 0 0,-1 0-1,0 0 1,0-1 0,0 1-1,0 0 1,1 0 0,-1 0 0,0 0-1,0-1 1,19-9-160,29-19-282,90-51-92,49-2 342,-183 80-87,-8 5 138,-16 10 1,-3 5 165,1 1 1,1 1-1,1 1 0,1 1 1,0 1-1,2 0 0,-18 32 1,33-51-12,-1 0 1,1 0 0,0 0 0,0 1-1,1-1 1,-1 0 0,1 1 0,0-1 0,0 1-1,1-1 1,-1 1 0,1 8 0,0-12-3,1 0 1,-1 0 0,0 0 0,0-1 0,1 1 0,-1 0 0,0 0 0,1-1 0,-1 1-1,0 0 1,1 0 0,-1-1 0,1 1 0,0-1 0,-1 1 0,1-1 0,-1 1-1,1-1 1,0 1 0,0-1 0,-1 1 0,1-1 0,0 0 0,-1 1 0,1-1 0,0 0-1,0 0 1,0 1 0,-1-1 0,1 0 0,0 0 0,0 0 0,0 0 0,0 0-1,-1 0 1,1 0 0,0 0 0,0-1 0,1 1 0,3-1-2,0-1 0,0 1 0,-1-1 0,1 0 0,6-4 0,2-2-26,-2 0 0,1-1 1,-1 0-1,19-21 0,36-50-128,-48 57 173,4-4-62,-2-2 0,-1 0 0,0-1 0,-3-1 0,14-35 0,-20 41 19,-1 0 0,-2-1 0,-1 0 0,0 0 0,-2 0 1,1-34-1,-8 35-257,3 25 265,0-1 0,0 1 0,-1 0 1,1-1-1,0 1 0,0-1 0,0 1 0,0 0 0,0 0 1,-1-1-1,1 1 0,0 0 0,0-1 0,-1 1 1,1 0-1,0 0 0,0-1 0,-1 1 0,1 0 1,0 0-1,-1 0 0,1-1 0,-1 1 0,1 0 5,-1 0-1,0 0 0,1 1 0,-1-1 1,1 0-1,-1 0 0,1 1 1,-1-1-1,0 0 0,1 1 1,0-1-1,-1 1 0,1-1 0,-1 1 1,1-1-1,-1 1 0,1-1 1,0 1-1,-1-1 0,1 1 1,-12 20 83,2 0 0,0 0 0,1 1 0,-8 34 1,13-42-4,1 0 0,1-1 0,0 1 0,1 0 0,1 0 0,2 27 0,2-15 161,0-1 1,15 43 0,-18-63-194,1-1 0,0 1 1,-1-1-1,2 0 0,-1 0 0,0 0 1,1 0-1,0 0 0,0 0 0,0-1 1,4 4-1,-6-6-31,0 0 1,1 0-1,-1 0 1,1 0-1,-1-1 1,1 1-1,0-1 1,-1 1-1,1-1 1,-1 0-1,1 1 1,0-1-1,-1 0 1,1 0-1,0 0 1,-1 0-1,1-1 1,0 1-1,-1 0 0,1-1 1,-1 1-1,1-1 1,-1 1-1,1-1 1,-1 0-1,1 0 1,-1 1-1,1-1 1,-1 0-1,0 0 1,0-1-1,1 1 1,0-1-1,11-11 16,-1-1 0,16-20 0,-16 17-59,0 2 1,17-16-1,-3 10-262,-29 52 458,1-11-106,2 24 0,0-27-67,0 1-1,-4 25 1,-9 52-3549,7-71-4169,9-34-131,17-88 551,-3 13 8411,-12 64 2607,17-41-1,-15 39-385,-7 18-2682,2 0 0,-1 1 0,1-1 0,-1 0 0,5-7 0,-5 11-727,-1 1 1,1-1-1,-1 0 1,1 1-1,-1-1 1,1 1 0,-1-1-1,1 1 1,0-1-1,-1 1 1,1 0 0,0-1-1,-1 1 1,1 0-1,0-1 1,1 1-1,-1 0-267,0 0-1,0 0 1,0 0-1,1 0 1,-1 0-1,0 1 1,0-1-1,0 0 1,0 1-1,0-1 1,0 0-1,0 1 1,0-1-1,1 2 1,36 17-7309,3-4 6631,-20-8 5612,20 10 0,-39-15-4267,0-1-1,0 1 1,0-1-1,0 1 1,0 0 0,-1-1-1,1 1 1,-1 0-1,1 0 1,-1 0 0,0 1-1,0-1 1,0 0 0,0 0-1,0 1 1,0-1-1,-1 0 1,1 1 0,0 3-1,0 7 578,0 0 0,-1 20 0,-1-18-188,1 30 1097,34-67-1264,-10 5-602,17-13 207,82-46 0,-120 74-26,1 0 1,0 1 0,0 0 0,-1-1 0,1 1 0,0 0-1,7 0 1,-11 1-92,1 0-1,0 0 0,0 0 1,0 0-1,0 0 1,0 0-1,0 1 0,-1-1 1,1 0-1,0 1 0,0-1 1,0 0-1,-1 1 1,1-1-1,0 1 0,0-1 1,-1 1-1,1-1 0,0 1 1,-1 0-1,1-1 1,-1 1-1,1 0 0,-1-1 1,1 1-1,-1 0 1,1 0-1,-1 0 0,0-1 1,1 1-1,-1 0 0,0 0 1,0 0-1,0 0 1,0-1-1,0 1 0,0 0 1,0 0-1,0 0 0,0 1 1,-8 135-1861,7-133 1582,1-1-216,0 0 0,-1 0-1,1 0 1,0 0 0,1 0 0,-1 3 0,1-5 255,-1-1 1,0 1-1,0-1 1,0 1 0,1-1-1,-1 1 1,0-1-1,1 1 1,-1-1 0,1 1-1,-1-1 1,0 1 0,1-1-1,-1 1 1,1-1-1,-1 0 1,1 1 0,-1-1-1,1 0 1,-1 0-1,1 1 1,0-1 0,-1 0-1,1 0 1,-1 0 0,1 0-1,0 0 1,-1 1-1,1-1 1,-1 0 0,1-1-1,0 1 1,-1 0-1,1 0 1,-1 0 0,2 0-1,3-1-737,0 0 1,-1-1-1,1 1 0,0-1 0,8-4 0,1-3 53,23-18 0,-13 9 1209,-10 8 1275,24-23 0,-32 27-224,-1 0 0,1-1 0,4-8 0,-8 10 100,-5 4 79,-9 8-103,8 0-1215,-1 1 1,1-1 0,0 1 0,1 0-1,0 0 1,0 0 0,1 0 0,0 1-1,0-1 1,1 1 0,0-1 0,0 10-1,1-17-187,0 1-1,0-1 0,1 1 0,-1-1 1,0 0-1,0 1 0,1-1 0,-1 1 1,1-1-1,-1 0 0,1 1 0,0-1 0,-1 0 1,1 0-1,0 1 0,0-1 0,0 0 1,2 2-1,-2-3-7,0 1 1,0-1-1,0 1 0,-1-1 1,1 0-1,0 1 0,0-1 1,0 0-1,0 0 0,0 0 0,0 0 1,1 0-1,-1 0 0,0 0 1,0 0-1,0 0 0,0 0 1,0 0-1,0-1 0,0 1 1,-1 0-1,1-1 0,0 1 1,0-1-1,0 1 0,0-1 1,0 1-1,0-1 0,0-1 1,3-1 70,0-1 1,0-1-1,0 1 1,5-8-1,9-12-88,-13 19-80,0 0 1,0 1 0,0-1 0,1 1 0,8-5-1,-14 9 63,0 0 0,1 0 0,-1 0-1,0 0 1,0 0 0,0 0-1,0 0 1,0 0 0,0 0 0,0 0-1,1 0 1,-1 0 0,0 0 0,0 0-1,0 0 1,0 0 0,0 0 0,0 0-1,0 1 1,1-1 0,-1 0 0,0 0-1,0 0 1,0 0 0,0 0 0,0 0-1,0 0 1,0 0 0,0 0 0,0 1-1,0-1 1,0 0 0,0 0 0,0 0-1,0 0 1,0 0 0,0 0 0,0 1-1,0-1 1,0 0 0,0 0 0,0 0-1,0 0 1,0 0 0,0 0 0,0 1-1,0 0 3,1 3 41,-1 0 1,0 0 0,0 0-1,0 1 1,0-1 0,-1 0-1,-1 6 1,-1 4 97,-5 26 41,-2 0-1,-2-1 0,-2-1 1,-1 0-1,-2 0 0,-29 47 1,39-74-79,0 1 0,-2-1 0,1 0 0,-1 0 0,-1-1 1,0 0-1,0-1 0,-1 0 0,-17 11 0,21-17-64,-1 1 0,1-1-1,0 0 1,-1 0 0,0-1-1,0 0 1,0 0 0,0-1-1,0 0 1,0 0 0,0-1-1,0 0 1,0 0 0,0-1-1,0 0 1,0-1 0,-10-3 0,15 4-44,0 0 0,-1 0 1,1 0-1,0-1 0,0 1 1,0-1-1,0 0 0,0 0 1,0 0-1,1 0 1,-1 0-1,1-1 0,-1 1 1,1-1-1,0 0 0,0 1 1,-2-5-1,3 4-43,0 1 1,0-1-1,1 1 0,-1-1 0,1 0 0,-1 1 0,1-1 0,0 0 1,0 0-1,0 1 0,1-1 0,-1 0 0,0 0 0,1 1 0,0-1 1,0 1-1,0-1 0,0 0 0,0 1 0,0 0 0,3-4 1,2-3-522,1 1 0,1 0 1,-1 0-1,1 1 0,0-1 1,1 2-1,9-7 0,4 0-983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2:54:05.2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421 1 3648,'9'4'14351,"-12"-5"-14214,1 1 0,0-1-1,-1 0 1,1 1-1,-1-1 1,1 1-1,-1 0 1,1 0-1,-1 0 1,1 0 0,-1 0-1,1 1 1,-1-1-1,-3 2 1,-4 1 9,-1 1 0,-9 5 0,13-6-3,-15 7-28,1 2-1,1 0 1,0 1 0,1 1 0,0 1 0,1 0 0,-21 25 0,16-14 38,1 2 0,2 0 0,1 1 1,-21 43-1,32-57-73,1 1 1,0 0-1,-6 25 1,12-36-38,0 0 0,1 0 1,-1 0-1,1 0 1,0 0-1,0 0 0,2 7 1,-2-10-7,1 1 0,-1-1-1,1 1 1,0-1 0,0 1 0,1-1 0,-1 0 0,0 1 0,1-1-1,-1 0 1,1 0 0,0 0 0,-1 0 0,1 0 0,3 1 0,-3-1-4,1-1 0,-1 1 0,1-1 0,0 1 0,-1-1 1,1 0-1,0 0 0,0-1 0,0 1 0,0-1 0,0 1 1,0-1-1,0 0 0,0 0 0,0 0 0,0 0 1,0-1-1,0 1 0,-1-1 0,1 0 0,4-1 0,1-2 25,0 1 0,0-1 0,-1 0 0,0-1 1,0 0-1,8-7 0,4-5-17,-2 0-1,0-2 1,-1 0 0,-1-1 0,0-1 0,18-35 0,-7 2 3,31-91-1,-44 112-36,-7 17-98,9-32-1,-17 110-367,0-5 810,3 0 0,3 1 0,2-2 0,21 93 0,-9-93-86,-17-52-233,1 0 0,0 1 0,0-1 0,0 0 1,1 0-1,0 0 0,0-1 0,0 1 0,6 5 1,-5-5-90,1-1 0,-1 0 0,1-1 0,0 1 0,0-1 0,0 0 0,10 3 0,-11-4-455,0-1 0,0 1 0,0-1 1,0 0-1,0-1 0,0 1 0,0-1 1,-1 1-1,1-1 0,0 0 0,5-2 0,4-3-2388,1-1 0,24-15 0,0-6 1457,-19 11 3184,-2-2 0,0 0 1,14-22-1,-1 3-40,16-21 334,32-37 243,-66 83-1887,0 0-1,1 1 1,1 1 0,27-18 0,-41 29-364,1-1 1,0 1-1,0-1 1,-1 1-1,1-1 1,0 1-1,0-1 1,0 1-1,0 0 1,0-1-1,-1 1 1,1 0-1,0 0 1,0-1-1,0 1 1,0 0-1,0 0 1,0 0-1,0 0 1,0 1-1,0-1 1,0 0-1,0 0 1,0 1-1,0-1 1,-1 0-1,1 1 1,1 0 0,0 1 31,-1-1 0,0 1 0,0 1 0,0-1 1,0 0-1,0 0 0,0 0 0,0 0 1,-1 1-1,1-1 0,-1 0 0,1 3 1,1 13 78,-1-1 1,-1 0 0,0 1 0,-2-1 0,0 0 0,-4 19 0,-31 101-40,-35 61 243,71-197-339,0 0 0,1 1 1,0-1-1,-1 0 0,1 0 0,0 0 1,0 0-1,-1 1 0,1-1 1,0 0-1,0 0 0,0 0 0,1 2 1,-1-2-2,0-1 0,0 1 0,0-1 0,1 0 0,-1 1-1,0-1 1,0 0 0,1 1 0,-1-1 0,0 0 0,1 0 0,-1 1 0,0-1 0,1 0 0,-1 0 0,0 1 0,1-1 0,-1 0 0,0 0 0,1 0 0,-1 0 0,1 0 0,-1 1 0,1-1 0,0 0 0,2-1 6,0 1 0,0 0 0,0-1-1,-1 1 1,1-1 0,0 0 0,0 0 0,0 0 0,3-2 0,5-4 15,1 0 0,-2 0 0,1-1 1,10-9-1,38-42-14,-51 51-6,36-43-77,-29 33 83,0 0 1,1 1-1,1 1 1,21-16-1,-35 30 0,0 0 0,1 0 0,-1 0 0,0 0 0,1 1-1,-1-1 1,1 1 0,0 0 0,-1 0 0,1 0 0,0 0 0,0 1 0,-1-1 0,1 1-1,0 0 1,0 0 0,0 1 0,0-1 0,-1 1 0,1 0 0,0 0 0,-1 0 0,1 0-1,0 0 1,-1 1 0,1 0 0,-1 0 0,0 0 0,0 0 0,0 0 0,0 1 0,3 2-1,12 14 28,24 29-1,-27-29 66,1-1 0,27 24 0,-31-32-142,0-2 0,1 1 0,0-1 0,17 7 0,-22-11-235,0-1 1,1 0 0,-1-1 0,1 1-1,-1-2 1,1 1 0,0-1-1,17-1 1,11-5-2903,-3 0 964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11:50.86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81 18 9728,'-75'-17'4384,"70"29"-3808,10-7-992,9-1 96,14 4-672,11 1 576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11:59.47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 6 4320,'-9'-5'14367,"4"8"-12685,1-2-1257,9 0 951,28 8-432,-10-8-693,-1-1-1,1-1 1,22-5 0,39-1 37,124 11 261,-137-1 11,-43 3-821,-27-6 181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11:59.91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45 54 3808,'-2'-1'244,"0"1"0,1-1-1,-1 1 1,0 0 0,1 0 0,-1 0 0,0 0 0,0 0 0,1 0 0,-1 0-1,0 0 1,0 1 0,1-1 0,-1 1 0,0-1 0,1 1 0,-1 0 0,-11 6 11371,18-8-10639,15-5 159,0 1 1,0 1 0,25-2 0,-12 2-559,264-21-59,-217 20-658,-35 4-322,19-3-4862,-54 3 1164,-4 3 1355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12:12.95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301 1 1312,'7'-1'12158,"-7"2"-11894,-2 10 2595,-9 13-2898,-3-1 769,-1-1 0,-21 26-1,20-28-420,1 1 0,0 0-1,-12 25 1,-1 15-69,2 2 0,3 0 0,3 2 0,-15 87 0,25-93-10,3 1-1,2 0 0,3 1 0,3-1 1,9 69-1,4-35 206,28 97-1,-39-177-749,6 18-229,-7-9-4319,-2-19 3002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12:14.16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93 193 2496,'0'0'1,"0"0"26,0 0 1,0 0 0,0 0-1,0-1 1,0 1-1,0 0 1,0 0-1,0 0 1,0-1-1,1 1 1,-1 0-1,0 0 1,0 0-1,0-1 1,0 1-1,0 0 1,0 0 0,0 0-1,1 0 1,-1-1-1,0 1 1,0 0-1,0 0 1,0 0-1,1 0 1,-1 0-1,0 0 1,0 0-1,0-1 1,0 1 0,1 0-1,-1 0 1,0 0-1,0 0 1,0 0-1,1 0 1,-1 0-1,0 0 1,0 0-1,0 0 1,1 0-1,-1 0 1,0 0 0,0 0-1,0 0 1,1 0-1,-1 1 1,0-1-1,0 0 1,0 0-1,1 0 1,0 1 1206,-2 24 3853,-4 15-2740,-4 17-544,-2 6-403,-3 12-561,-5 2 73,-16 142 0,32-196-681,-2 12 370,5-32-431,1-5-91,2-8-113,1-18-223,-2-14 252,3-1 1,1 0 0,14-46 0,2-16-27,-10-14 121,1-11 428,-8 93-312,-5 28-160,2-1 0,-1 1-1,4-12 1,-4 14 29,0-1-47,-1 8-26,0 0 0,0 0-1,0 0 1,0 0-1,0 0 1,0 0 0,0 0-1,0 0 1,1 0 0,-1 0-1,0 0 1,0 0-1,0 0 1,0 0 0,0 0-1,0 0 1,0 0 0,0 0-1,0 0 1,1 0 0,-1 0-1,0 0 1,0 0-1,0 0 1,0 0 0,0 0-1,0 0 1,0 0 0,0 0-1,0 0 1,1 0-1,-1 0 1,0 0 0,0 0-1,0 0 1,0 0 0,0 0-1,0 1 1,0-1 0,0 0-1,0 0 1,0 0-1,0 0 1,0 0 0,0 0-1,0 0 1,0 0 0,0 0-1,0 0 1,0 1-1,0-1 1,0 0 0,0 0-1,0 0 1,0 0 0,0 0-1,0 0 1,0 0-1,0 0 1,0 1 0,1 0 21,-1 0 0,1 1 1,-1-1-1,0 1 0,1-1 1,-1 0-1,0 1 0,0-1 1,0 1-1,0-1 0,-1 2 1,2 12 53,5 10 152,-1 1 1,2 29-1,7 75 315,-11-105-475,1 1-1,9 30 1,-10-45 162,-3-11-214,0 1 0,0-1-1,0 0 1,0 1 0,0-1-1,1 0 1,-1 1 0,0-1-1,0 0 1,0 1 0,0-1-1,0 0 1,1 1 0,-1-1-1,0 0 1,0 0 0,1 1-1,-1-1 1,0 0 0,0 0-1,1 1 1,-1-1 0,0 0-1,1 0 1,-1 0 0,0 0 0,1 1-1,-1-1 1,0 0 0,1 0-1,-1 0 1,1 0 0,-1 0-1,0 0 1,1 0 0,-1 0-1,0 0 1,1 0 0,0 0-1,17-10 491,-9 6-598,-5 1 47,1 0-1,-1 0 1,0-1 0,0 1-1,0-1 1,0 0-1,5-6 1,19-36-441,-19 31 381,23-46-121,24-67-1,-18 39-64,-31 72 258,-1 3-8,1 0 0,0 1 0,9-13 0,-15 23 23,-1 1 1,1 0-1,0 0 1,0 0-1,-1 0 0,1-5 1,0 5-72,-1 9 137,0-4-17,0 68 317,-3 210 523,0-241-789,-10 46-1,-1 3-12,13-19-2779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12:14.54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 1 7296,'0'1'282,"0"0"-1,-1 0 1,1 0 0,0 0 0,0 0 0,0 0 0,-1 0 0,1 1 0,0-1-1,0 0 1,1 0 0,-1 0 0,0 0 0,0 0 0,0 0 0,1 0-1,-1 1 1,1-1 0,0 1 0,2 10 955,-1 17 450,-2 47 0,-1-26-1040,1 260 1231,0-301-2772,-1-1 1,0 1 0,-3 13-1,4-16-3569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12:14.87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 45 4640,'-1'-3'189,"-12"-18"4933,18 19-3315,9-5-563,-11 6-1046,0-1 0,0 1 0,0-1-1,0 1 1,0 0 0,0 0 0,1 0 0,-1 1-1,0-1 1,1 1 0,-1 0 0,0 0 0,1 0-1,-1 0 1,1 1 0,-1-1 0,0 1-1,0 0 1,1 0 0,-1 0 0,0 0 0,0 1-1,0-1 1,4 4 0,0-1 40,-1 1 1,0 0-1,0 0 0,0 0 1,0 1-1,-1 0 0,0 0 0,0 0 1,5 11-1,-1 1 191,-1 1 1,0 0-1,-1 0 0,-1 1 1,-2 0-1,1 0 0,0 25 1,-3-31-219,-2 0 1,0 0-1,0 0 1,-1 0-1,-4 14 0,4-24-244,1 0 0,-2-1 0,1 1 0,0 0 0,-1 0-1,0-1 1,1 1 0,-2-1 0,1 1 0,0-1-1,-1 0 1,1 0 0,-1 0 0,0 0 0,0 0-1,0-1 1,0 1 0,-1-1 0,1 0 0,-1 0-1,-5 2 1,5-3-348,0 0 0,0 0 0,0-1 1,-1 1-1,1-1 0,0 0 0,0-1 0,0 1 0,-1-1 0,1 0 0,0 0 0,0 0 0,0 0 0,-5-3 0,2 2-651,5 1 570,0 0 0,0 1 0,0-1 0,0 0 0,0 0 0,0 0 0,0-1 0,1 1 0,-1 0 0,0-1 0,1 1 0,-1-1 0,1 1 0,0-1 0,-2-2 0,-8-12-2727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12:15.51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82 1 5408,'0'12'7525,"-1"2"-3429,0 8-2573,-7 32-1,-7 50 611,6-29-1359,8-65-707,-29 153 1023,27-137-968,-2 4-951,5-28 390,-1-1 1,1 1-1,-1-1 1,0 0-1,1 1 0,-1-1 1,0 0-1,0 1 0,-1 0 1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12:15.87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 60 6560,'-10'-1'4305,"27"0"-154,-10 0-3973,136-16 5539,-71 7-4346,85-1 0,-137 12-1733,14-1 488,-19-4-3912,-3-6-5275,-7 5 6075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12:17.04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323 118 4384,'-1'-2'265,"-2"-2"974,7 3 1470,4 9 987,-7-4-3302,-1 0 0,0 0 0,1 0 1,-2 0-1,1 0 0,0 0 0,-2 6 0,0-1 53,-4 26 395,-2 0 1,-1-1-1,-17 41 1,-54 94 560,20-68-534,-11 21-127,63-106-669,-6 11 226,1 1 0,-18 56 0,30-78-223,0-3-18,2-5-25,8-19-50,24-41-266,-3 5 144,-2 11 14,-2-1 0,-2-2-1,34-98 1,33-175 504,-81 290-110,26-62 0,-32 83 2,-4 10-247,0 0-1,0 1 0,0-1 1,0 0-1,1 1 1,-1-1-1,0 0 0,1 1 1,-1-1-1,0 1 1,1-1-1,-1 1 0,1-1 1,-1 0-1,1 0 1,19 41 712,-17-29-684,-1-1 1,0 1 0,0 0 0,0 21 0,2 11 93,4 91 292,-7-92-129,12 82 0,-11-117 187,4-12-110,-4 2-414,4-4-12,0 0 1,-1 0 0,-1-1 0,1 0 0,-1 0 0,4-9 0,14-52-317,-15 44 282,54-162-646,-58 181 632,0-1 1,1 1 0,4-7-1,7-13-266,-15 26 348,0 0 1,0-1 0,0 1 0,0 0-1,0 0 1,0 0 0,0 0 0,0 0-1,0 0 1,0 0 0,0 0-1,0 0 1,0 0 0,0-1 0,0 1-1,0 0 1,0 0 0,1 0 0,-1 0-1,0 0 1,0 0 0,0 0 0,0 0-1,0 0 1,0 0 0,0 0 0,0 0-1,0 0 1,0 0 0,1 0 0,-1 0-1,0 0 1,0 0 0,0 0 0,0 0-1,0 0 1,0 0 0,0 0 0,0 0-1,1 0 1,-1 0 0,0 0 0,0 0-1,0 0 1,0 0 0,0 0-1,0 0 1,0 0 0,5 6 55,2 12 184,-3 4-63,-1 0 0,0 1 0,-2 23-1,1-11-42,-1 67 355,-16 138-1,10-165-871,4-65-427,0-3-929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2:52:18.7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 16 4992,'-3'-3'644,"2"2"-534,1 1 1,0-1-1,-1 1 0,1-1 1,-1 1-1,1-1 0,-1 0 1,1 1-1,0-1 1,0 0-1,-1 1 0,1-1 1,0 1-1,0-1 1,0 0-1,-1 0 0,1 1 1,0-2-1,2 16 2036,1 2-1593,1 22 1,-9 90 620,2-65-801,-2 34 31,0 101 264,6-164-373,-2 0-1,0 0 1,-9 41 0,10-58 270,1-3 11,0-11-1149,2-9-1605,5-9-1060,19-21-2682,-13 17 3440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2:54:06.3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715 36 3904,'0'-1'83,"-1"1"-1,1 0 1,-1-1 0,1 1 0,0-1 0,-1 1-1,1 0 1,0-1 0,0 1 0,-1-1-1,1 1 1,0-1 0,0 1 0,-1-1 0,1 1-1,0-1 1,0 1 0,0-1 0,0 1-1,0-1 1,0 1 0,0-1 0,0 1 0,0-1-1,0 0 1,0 1 0,0-1 0,0 1-1,1-1 1,-1 1 0,0-1 0,0 1 0,1-1-1,-1 1 1,0 0 0,0-1 0,1 0 0,25-16 8051,-28 18-7718,1-1 1,-1 1 0,1-1 0,0 1 0,-1 0 0,1 0 0,0 0 0,-1 0-1,1 0 1,0 0 0,-1 1 0,-8 7 106,2-2-215,0 0-1,-8 10 0,-47 72 365,44-60-532,-123 172 542,110-162-529,-2-1 0,-2-2 1,-62 48-1,50-48 154,-93 54-1,136-88-327,1 0 0,-1 0-1,0 0 1,1-1 0,-9 2 0,12-2 7,0-1 1,0 0 0,0 0-1,0 0 1,0 0 0,0 0 0,0 0-1,0 0 1,0 0 0,0 0 0,0-1-1,0 1 1,0 0 0,0-1 0,0 1-1,0-1 1,0 1 0,0-1 0,0 1-1,0-1 1,0 1 0,1-1-1,-1 0 1,0 0 0,1 1 0,-1-1-1,0 0 1,1 0 0,-1 0 0,1 0-1,-1 0 1,1 0 0,-1 0 0,1-1-1,-1-2-16,1 1-1,-1-1 1,1 0-1,0 0 1,0 0-1,1 0 1,-1 0-1,2-5 1,9-34-124,-9 37 129,5-16-70,1-1-1,14-26 1,-16 38 81,0 1 0,1 0 0,0 0 0,0 1 0,1-1 0,12-10 0,-17 18 24,0-1 0,0 1 0,0-1 0,0 1 0,0 0 0,1 0 0,-1 1 0,1-1 0,-1 1 0,1-1 0,0 1 0,-1 0 0,1 1 0,0-1 0,0 1 0,0-1-1,0 1 1,-1 0 0,1 1 0,0-1 0,0 1 0,4 0 0,5 3 108,-1 0 0,1 0 0,-1 1 0,-1 1-1,1 0 1,-1 0 0,0 1 0,19 17 0,3 5 332,37 44 1,-33-33-221,31 39 29,25 24 229,-90-100-737,0 0 0,1 0 0,-1 0 0,1-1 0,5 3 0,-8-4-89,0-1-1,1 1 0,-1-1 1,0 1-1,1-1 0,-1 0 1,1 0-1,-1 1 1,1-1-1,-1 0 0,1 0 1,-1 0-1,1-1 0,-1 1 1,1 0-1,-1-1 0,0 1 1,1 0-1,1-2 0,12-8-4434,3 2 1579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12:17.85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432 12 4384,'0'-1'251,"0"1"1,0-1-1,0 1 1,0 0-1,0-1 1,0 1-1,0-1 1,0 1-1,0-1 1,1 1-1,-1-1 1,0 1-1,0 0 1,0-1-1,0 1 1,1-1-1,-1 1 1,0 0-1,0-1 1,1 1-1,-1 0 1,0-1-1,1 0 1,0 1 67,0 0 1,0 0 0,0 0 0,0 0-1,-1 0 1,1 0 0,0 0 0,0 0-1,0 0 1,0 0 0,0 1 0,0-1-1,-1 0 1,1 1 0,1 0 0,-1-1-118,1 1 1,-1 0 0,0 0 0,0 0 0,0 0 0,0 0 0,0 0 0,0 0-1,0 0 1,0 1 0,-1-1 0,1 0 0,0 0 0,-1 1 0,1-1 0,-1 0 0,1 1-1,-1-1 1,0 1 0,1-1 0,-1 0 0,0 1 0,0-1 0,0 1 0,0-1 0,-1 2-1,1 7 348,-1-1 0,-4 17 0,4-25-430,-4 17 210,-1 0 1,-1 0-1,-11 19 0,0 1-109,2-3-31,-1-1 1,-40 58-1,43-74-170,-1 1 1,0-2-1,-1 0 0,-1-1 1,-34 25-1,45-36-65,0-2 0,-1 1 0,1-1-1,0 0 1,-1 0 0,0 0 0,0-1 0,0 0 0,0-1 0,0 1 0,-8-1 0,12-1-2,-1 0 0,1 0 1,-1-1-1,1 1 1,-1-1-1,1 0 0,0 0 1,-1 0-1,1 0 0,0-1 1,0 0-1,-1 1 1,1-1-1,1 0 0,-1 0 1,0-1-1,0 1 1,1 0-1,-1-1 0,1 0 1,0 0-1,0 1 0,0-1 1,-2-5-1,0 0-17,0-1 0,0 0-1,1-1 1,1 1-1,0 0 1,0-1 0,0 1-1,1-1 1,1 0-1,0 1 1,0-1 0,1 0-1,0 1 1,3-13-1,-3 17 112,0 0-1,1-1 0,0 1 0,0 0 0,0 0 0,0 1 0,1-1 0,0 0 0,0 1 1,0 0-1,0-1 0,1 1 0,0 1 0,-1-1 0,2 0 0,-1 1 0,0 0 0,1 0 1,-1 0-1,1 1 0,0-1 0,0 1 0,0 0 0,0 1 0,0-1 0,0 1 0,9-1 1,-8 2 31,-1 0 0,0 0 0,0 1 0,0-1 1,0 1-1,0 0 0,0 1 0,0 0 1,0-1-1,0 1 0,0 1 0,-1-1 0,1 1 1,5 4-1,6 6 143,0 0 1,17 20 0,-28-28-172,28 34 364,-2 0 1,31 53 0,-61-91-411,15 25 87,-11-16-515,1 0 0,1-1-1,11 14 1,-9-38-9426,-2-13 4431,3-2 1761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12:18.42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47 12 4992,'-5'-11'4517,"5"13"-3546,2 3 6,-1 0-1,1 0 1,0 0 0,1-1 0,3 7 0,9 12 110,-8-13-648,0 0 1,6 15-1,140 317 3229,-112-249-2888,-29-66-512,-1 1-1,-1 0 1,-1 0 0,8 53 0,-12-46-54,-3 0 0,0 1 0,-3-1 0,0 0 0,-3 1 0,-10 49 0,6-53-117,-2-1 0,0 0-1,-2 0 1,-1-1 0,-2-1-1,-1 0 1,-21 29 0,-40 40-9,58-77-960,-1 0 0,-30 24 0,48-43 477,1-1 0,-1 1 0,0-1 0,0 0 0,0 1 0,-1-1 0,1 0 0,0-1 0,0 1 0,-1 0 0,1-1 0,0 1 0,-1-1 1,1 1-1,0-1 0,-1 0 0,1 0 0,-4-1 0,-4-2-2042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12:19.26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272 20 3648,'-5'0'14937,"4"-1"-14888,-1-1 93,1 0 0,-1 1 0,1 0 0,-1-1 0,1 1 0,-1 0-1,0 0 1,0-1 0,0 2 0,0-1 0,1 0 0,-1 0 0,0 0 0,-1 1 0,1-1 0,0 1-1,0 0 1,0 0 0,0 0 0,0 0 0,0 0 0,0 0 0,0 0 0,0 0 0,-1 1 0,1-1 0,0 1-1,-2 1 1,-2 0-47,-1 0-1,1 1 0,0 0 0,0 0 1,0 0-1,0 1 0,-8 7 0,3-2 79,1 0-1,0 1 1,1 1-1,0-1 0,-11 18 1,8-10 38,1 1 0,2 1 1,-1-1-1,-9 34 0,3 23 524,14-66-600,1 0 0,0 1 1,1-1-1,0 0 0,3 18 1,-2-25-100,-1 0 1,2 1-1,-1-1 1,0 0-1,1 0 1,-1 1-1,1-1 1,0 0-1,0-1 1,0 1-1,0 0 1,1-1-1,-1 1 1,1-1-1,-1 1 1,1-1-1,0 0 1,0 0-1,0-1 1,0 1-1,0-1 1,1 1-1,3 0 1,-1 0-37,0-1 1,0 1-1,0-2 0,0 1 0,0-1 1,0 1-1,0-2 0,0 1 0,0-1 1,0 0-1,0 0 0,10-3 0,-2-2-615,1 1 0,-1-2-1,-1 0 1,15-9-1,-25 13 50,0 1-1,-1-1 1,1 0-1,0 1 1,-1-1 0,0 0-1,1-1 1,-1 1-1,2-4 1,-3 4-239,0 1-1,0-1 1,0 1 0,-1-1 0,1 0-1,0 1 1,-1-1 0,0-2 0,0 0-1563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12:19.92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 37 5472,'-1'-11'9472,"12"5"-7217,4 1-1263,1 1 0,18-2 0,-21 4-739,-1 0-1,1 2 1,-1-1-1,1 2 1,0-1-1,-1 2 0,1 0 1,17 5-1,-27-6-204,0 0 0,0 1 0,0-1 0,0 1 0,0 0 0,0 0-1,-1 0 1,1 0 0,-1 1 0,1-1 0,-1 1 0,0-1 0,0 1 0,0 0-1,2 5 1,-2-3 33,0 0-1,-1 0 1,1 0-1,-1 0 1,0 0-1,-1 0 1,1 0-1,-1 1 1,0 5-1,-2 7 178,-1 0-1,-1 0 1,0 0-1,-12 27 1,11-32-151,3-9 3,1 1 1,-1-1 0,1 1-1,-1-1 1,0 9-1,2-11-71,0 0-1,0-1 0,0 1 0,1-1 0,-1 1 1,0 0-1,1-1 0,-1 1 0,1-1 0,0 1 0,-1-1 1,1 1-1,0-1 0,0 0 0,0 1 0,0-1 1,0 0-1,0 0 0,0 0 0,1 1 0,1 0 1,2 1 44,0 0 0,0 0 0,1 0 0,-1-1-1,1 1 1,-1-1 0,1-1 0,0 1 0,0-1 0,9 1 0,7-1-1818,34-2 0,-21 0-4379,-25 1 1501,1 0 1477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12:24.98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77 19 2976,'4'-18'7338,"-5"32"38,0 2-4249,-1-1-2745,1 0-1,1 16 1,1 9 284,-1 0-1,-12 72 1,4-42-279,5-50-328,-1 0 1,-7 21-1,4-15-34,4-13-43,3-10-127,0-1-1,0 0 1,0 0-1,-1 0 1,1 0 0,-1 1-1,1-1 1,-1 0-1,0 0 1,0 0 0,0 0-1,0 0 1,-2 2-1,-16-3-13421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12:25.36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 38 8384,'-12'-13'2704,"14"12"-2153,0 0 0,0 1 0,0-1 0,0 1 0,0 0 0,0 0 0,0 0 0,3 0 1,120 7 4801,-52-1-4451,-47-5-1294,-1 0 0,1-2 0,26-4 0,-49 5-108,-1-1 0,1 0 0,0 1 0,-1-1 0,1 0 0,2-2-1,16-12-7139,-11 7 4798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12:25.70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50 10 6048,'14'-9'8851,"-11"16"-8093,-2-5-122,3 20 434,-2-1-1,0 0 1,-1 1 0,-3 26-1,2-30-711,-34 350 2221,21-267-2358,-3 7-96,6-65-2495,9-36-2673,2-17-3626,-1 1 5971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12:26.08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 55 7296,'-6'-9'2656,"6"9"-2568,0 0 0,0 0 0,0-1-1,0 1 1,0 0 0,0 0 0,0 0 0,0 0-1,0-1 1,0 1 0,0 0 0,0 0 0,0 0-1,0 0 1,1 0 0,-1-1 0,0 1 0,0 0-1,0 0 1,0 0 0,0 0 0,0 0 0,1 0-1,-1 0 1,0-1 0,0 1 0,0 0 0,0 0-1,1 0 1,-1 0 0,0 0 0,0 0 0,22 0 4508,-10 1-3861,67-1 1900,100-1 570,174-20-779,-300 20-2392,36-1 119,-31-6-3044,-55 8 2486,-3 0 321,1 0 1,-1 0 0,0 0 0,0 0-1,0 0 1,1 0 0,-1 0 0,0 0-1,0 0 1,1 0 0,-1 0 0,0 0-1,0-1 1,0 1 0,1 0 0,-1 0-1,0 0 1,0 0 0,0 0 0,0 0 0,1 0-1,-1-1 1,0 1 0,0 0 0,0 0-1,0 0 1,0 0 0,0-1 0,1 1-1,-1 0 1,0 0 0,0 0 0,0-1-1,0 1 1,0 0 0,0 0 0,0 0-1,0-1 1,0 1 0,0 0 0,0-4-1539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12:26.53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8 6048,'0'0'1952,"5"-7"1776,3 18 1775,-4-5-5024,-1 0 0,0 0 0,-1 0-1,0 0 1,0 0 0,0 0 0,-1 1-1,2 6 1,1 55 889,-4-46-1007,-1 134 674,0-57-828,0-73-436,-7 37 0,4-34-454,4-9-958,0-6-2718,0-11 1902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12:26.87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33 42 5824,'0'-1'-26,"0"-2"575,0 0 0,0-1 0,1 1 0,-1-1-1,1 1 1,1-6 0,-2 8-385,1 0 1,-1 0-1,1 1 0,-1-1 1,1 0-1,-1 0 1,1 1-1,0-1 0,-1 1 1,1-1-1,0 1 0,0-1 1,-1 1-1,1-1 1,0 1-1,0 0 0,0-1 1,-1 1-1,1 0 0,0-1 1,0 1-1,0 0 1,0 0-1,0 0 0,0 0 1,0 0-1,-1 0 0,1 0 1,0 0-1,1 1 1,1 0 27,0-1 0,0 1 0,0 0 1,0 1-1,0-1 0,-1 0 1,1 1-1,0-1 0,-1 1 1,0 0-1,1 0 0,-1 0 0,0 0 1,0 0-1,2 3 0,2 3 252,0 0 1,-1 1-1,7 13 0,6 13 804,-2 2 0,-2 0 0,19 73 0,-31-101-922,-1 1 0,0 0 0,0 0 0,-1 0 1,-1 12-1,0-18-258,1 0 0,-1 0 1,0 0-1,0 1 0,-1-1 0,1 0 1,-1 0-1,0 0 0,0-1 1,0 1-1,-1 0 0,1-1 0,-1 0 1,-4 5-1,2-4-258,0 0 1,0 0 0,-1 0-1,1-1 1,-1 0 0,0 0-1,0-1 1,0 1 0,0-1-1,0 0 1,0-1 0,0 0-1,-1 0 1,-7 0-1,5-1-929,1 0-1,-1-1 1,1 0-1,0 0 1,-1-1-1,-9-3 1,-6-4-1750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2:54:09.3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61 1008 6400,'-1'1'127,"1"-1"1,0 1 0,0-1-1,-1 1 1,1-1 0,0 1-1,0-1 1,-1 1 0,1-1-1,0 1 1,0-1 0,0 1-1,0-1 1,0 1 0,0-1-1,0 1 1,0-1 0,0 1-1,0-1 1,0 1 0,0-1-1,0 1 1,1-1-1,-1 1 1,0-1 0,0 1-1,0-1 1,1 1 0,-1-1-1,0 1 1,1-1 0,-1 0-1,0 1 1,1-1 0,-1 1-1,1-1 1,-1 0 0,0 1-1,1-1 1,-1 0 0,1 0-1,-1 0 1,1 1 0,-1-1-1,1 0 1,-1 0 0,1 0-1,-1 0 1,1 0-1,-1 0 1,2 0 0,0 0 121,1 0 0,0 0 0,0 0 0,0-1 0,0 1 0,-1-1 0,1 0 0,4-2 1,4-3-9,0-1 0,-1-1 0,0 1 0,-1-2 0,14-13 1,2-2 102,10-6-79,-16 15 76,25-27 1,-39 37-238,-1 0 0,0 0 0,0 0 0,-1-1 0,1 1 0,-1-1-1,0 0 1,-1 0 0,0 0 0,3-8 0,-5 12-73,0 1-1,0-1 1,1 0-1,-1 1 1,0-1-1,0 1 1,0-1-1,-1 0 1,1 1 0,0-1-1,-1 0 1,1 1-1,-1-1 1,1 1-1,-1-1 1,0 1-1,1-1 1,-1 1-1,-2-2 1,2 1 7,-1 0-1,-1 0 1,1 0 0,0 1-1,0-1 1,-1 1 0,1-1-1,0 1 1,-1 0 0,-4-2-1,0 1 53,-1 1 0,1-1 0,-1 1 0,1 0-1,-1 1 1,1 0 0,-11 1 0,10 1-10,0 0-1,0 0 1,0 0-1,0 1 1,1 1-1,-1-1 1,1 1-1,0 1 1,0-1 0,0 1-1,1 0 1,0 1-1,0-1 1,-9 12-1,3-2 38,0 1 0,1 1-1,1-1 1,1 2 0,-8 19-1,7-15-6,2 1-1,1 0 1,-5 24-1,10-38-45,1 0-1,0 0 1,0 0-1,1 1 1,0-1-1,1 0 1,0 0-1,1 0 1,0 0-1,0-1 1,4 12-1,-4-16-20,0 0-1,0 0 0,1 0 0,-1-1 1,1 1-1,0-1 0,0 0 0,0 0 1,0 0-1,0 0 0,1 0 1,-1-1-1,1 1 0,0-1 0,0 0 1,-1 0-1,1 0 0,1-1 0,-1 0 1,0 1-1,0-2 0,0 1 0,1 0 1,-1-1-1,5 0 0,9 0 50,0 0 0,-1-2-1,1 0 1,33-10 0,-13 1 42,0-2 1,0-1-1,-2-2 1,64-39-1,-39 15-129,101-86 0,-141 108-28,0 1 0,42-25 0,-63 42 24,1-1 0,-1 1-1,0 0 1,0 0 0,1 0 0,-1 0 0,0 0 0,0 0 0,0 0 0,1 0-1,-1 0 1,0 1 0,0-1 0,1 0 0,-1 0 0,0 0 0,0 0 0,0 0-1,1 0 1,-1 0 0,0 0 0,0 1 0,0-1 0,1 0 0,-1 0-1,0 0 1,0 0 0,0 1 0,0-1 0,0 0 0,1 0 0,-1 0 0,0 1-1,0-1 1,0 0 0,0 0 0,0 0 0,0 1 0,0-1 0,0 0 0,0 0-1,0 1 1,0-1 0,0 0 0,0 0 0,0 0 0,0 1 0,0-1-1,0 0 1,0 0 0,0 1 0,0-1 0,-2 17 16,2-17-16,-23 134 175,15-88-187,1-15-10,3-10 88,0 0 1,-1 34 0,7-44 100,-2-11-164,1 0 1,-1 0-1,0 0 1,0 0-1,0 0 1,1 1-1,-1-1 1,0 0-1,0 0 1,0 0-1,1 0 1,-1 0 0,0 0-1,0 0 1,1-1-1,-1 1 1,0 0-1,0 0 1,0 0-1,1 0 1,-1 0-1,0 0 1,0 0-1,0 0 1,0 0-1,1 0 1,-1-1 0,0 1-1,0 0 1,0 0-1,3-3 22,-1 1 0,0-1 0,0 0 0,0 1 0,2-6 0,11-17-41,0 1 0,2 1 1,1 0-1,0 1 1,31-28-1,-11 17-64,1 2 0,58-35-1,-90 61 66,0 0 1,1 1-1,0 1 0,0-1 1,0 1-1,10-3 0,-16 6 14,-1 0 0,0 0 0,0 0 0,0-1 0,0 1-1,0 0 1,0 1 0,0-1 0,0 0 0,0 0 0,0 0 0,0 0-1,0 1 1,0-1 0,0 1 0,0-1 0,0 1 0,0-1 0,0 1 0,0-1-1,0 1 1,0 0 0,-1-1 0,1 1 0,0 0 0,0 0 0,-1 0 0,1 0-1,-1-1 1,1 1 0,-1 0 0,1 0 0,-1 0 0,1 0 0,-1 0-1,0 0 1,0 0 0,1 1 0,-1-1 0,0 1 0,0 5 4,1-1 1,-1 1-1,-1-1 1,1 1-1,-3 8 1,-8 31 134,-19 52 1,9-34-147,19-57 12,0 0 0,0 0 1,1 0-1,0 0 0,0 0 1,0 0-1,1 11 0,0-17-6,1-1-1,-1 1 0,0-1 1,0 1-1,0 0 0,0-1 1,1 1-1,-1-1 1,0 1-1,1-1 0,-1 1 1,0-1-1,1 1 1,-1-1-1,1 1 0,-1-1 1,0 0-1,1 1 0,-1-1 1,1 0-1,-1 1 1,1-1-1,0 0 0,-1 0 1,1 1-1,-1-1 1,1 0-1,-1 0 0,1 0 1,0 0-1,-1 0 0,1 0 1,0 0-1,21-5 65,-16 3-33,3-1-36,1-1 1,-1-1 0,0 1 0,0-1 0,0-1-1,13-11 1,-6 4-88,-2-1 1,20-23-1,28-47-71,4-4-3,-1 16-51,-64 71 221,0 0 1,-1 0-1,1 0 1,0 0 0,0 0-1,0 1 1,0-1-1,0 0 1,0 1 0,0-1-1,0 0 1,1 1 0,1-1-1,0 5 28,-4 8-27,-5 17 26,1 1 0,-1 31 1,0-13 86,3-29-28,-1 35 0,4-48-82,0-1 1,0 1 0,1-1 0,0 0 0,0 0 0,1 1 0,-1-1-1,1 0 1,0 0 0,1 0 0,3 5 0,-6-9-1,0 0 0,1-1-1,-1 1 1,1 0 0,0-1 0,-1 1 0,1-1 0,0 1 0,-1-1-1,1 1 1,0-1 0,-1 1 0,1-1 0,0 0 0,0 1 0,0-1-1,-1 0 1,1 0 0,0 0 0,0 1 0,0-1 0,0 0 0,-1 0-1,1 0 1,0 0 0,0 0 0,0-1 0,0 1 0,-1 0 0,1 0-1,0-1 1,0 1 0,0 0 0,1-1 0,1-2 2,1 1-1,0 0 1,-1-1 0,6-5-1,-8 7-8,63-69-82,-15 14-2,92-79-146,-107 103 300,-33 31-78,0 0 0,0 0 0,1 0 0,-1 0 0,0 0 0,0 0 0,1 0 0,-1 1 0,0-1 0,1 0 0,2 0 0,-4 1 5,0 0 0,0 0 0,0 0 0,1 0 0,-1 0 0,0 0 0,0 0 0,0 0 0,0 0-1,0 1 1,1-1 0,-1 0 0,0 0 0,0 0 0,0 0 0,0 0 0,0 0 0,0 0 0,1 0 0,-1 1 0,0-1 0,0 0 0,0 0 0,0 0 0,0 0 0,0 0 0,0 1 0,0-1 0,0 0 0,0 0 0,0 0-1,0 0 1,0 0 0,0 1 0,-2 11-98,-15 37 102,8-27 55,-5 24-1,9-28-37,-9 53-14,13-65-15,0 1 0,0 0-1,1 0 1,0 0 0,1-1-1,0 1 1,0 0 0,2 7-1,-2-12 13,0 0 1,-1 1-1,1-1 0,1 0 0,-1 0 0,0 0 0,1 0 1,-1 0-1,1 0 0,-1 0 0,1-1 0,0 1 0,-1-1 1,1 1-1,0-1 0,0 0 0,0 1 0,1-1 0,-1 0 1,0 0-1,0-1 0,1 1 0,-1 0 0,4 0 0,2 0-7,-1-1-1,1 0 1,0 0 0,-1-1-1,1 0 1,9-2-1,-5-1-27,0 0-1,-1 0 1,1-2 0,-1 1-1,0-1 1,0-1 0,-1 0-1,0 0 1,0-1-1,0 0 1,7-10 0,14-15-259,41-59 1,55-79 181,162-237-61,-267 372 162,27-41-65,-37 63 54,-9 10 10,0 1 0,-1-1 1,1 0-1,-1 0 0,0 0 1,0 0-1,3-7 0,-5 12 9,-1-1-1,1 0 0,0 0 1,0 0-1,0 0 0,0 0 1,0 0-1,0 0 0,-1 0 1,1 0-1,0 0 0,0 0 1,0 0-1,0 0 0,0 0 1,-1 0-1,1 0 1,0 0-1,0 0 0,0 0 1,0 0-1,0 0 0,0 0 1,-1 0-1,1 0 0,0 0 1,0 0-1,0 0 0,0 0 1,0-1-1,0 1 0,0 0 1,-1 0-1,1 0 0,0 0 1,0 0-1,0 0 1,0 0-1,0-1 0,0 1 1,0 0-1,0 0 0,0 0 1,0 0-1,0 0 0,0 0 1,0-1-1,0 1 0,0 0 1,0 0-1,0 0 0,0 0 1,0 0-1,0-1 0,0 1 1,0 0-1,0 0 1,-15 12-111,2 2 61,0 1 0,-17 25 0,17-22 37,3-4 18,-102 146-43,86-118-11,3 0-1,-20 48 0,28-53 164,1 0 0,2 2 0,1-1 0,3 1 0,-6 56 0,13-88-93,1 0 1,0 0-1,0 0 0,1 0 1,1 6-1,-2-12-22,0 0 1,0 1-1,1-1 0,-1 0 0,0-1 1,1 1-1,-1 0 0,0 0 0,1 0 1,0 0-1,-1 0 0,1 0 0,-1 0 0,1-1 1,0 1-1,0 0 0,-1 0 0,1-1 1,0 1-1,0-1 0,0 1 0,0-1 0,0 1 1,-1-1-1,1 1 0,0-1 0,0 0 1,0 0-1,0 1 0,0-1 0,1 0 0,-1 0 1,0 0-1,0 0 0,0 0 0,0 0 1,0 0-1,0-1 0,1 1 0,5-3-28,-1 1 0,0-1 0,0 1 0,0-2 0,-1 1 0,1-1 0,8-7 0,-1 1-30,214-166-440,-207 159 478,0 0 1,-2-1 0,0-1 0,-1-1-1,16-25 1,139-265 79,-25 39 318,-139 258-289,12-26-1,-17 29-43,-5 6-83,0 5 33,1-1 1,0 1-1,0-1 0,-1 1 0,1-1 1,0 1-1,0 0 0,0 0 1,0-1-1,0 1 0,0 0 1,0 0-1,-1 2 0,-9 9 16,1 1 0,1 0 0,0 1 0,1-1-1,0 2 1,-7 19 0,-29 98 48,35-101-28,-21 68 228,4 2 0,-14 111 0,38-202-134,2 1-1,-1-1 1,1 1-1,1-1 1,2 18 0,-2-25-111,0 0 1,0 0-1,0 0 0,0 1 1,0-1-1,1 0 1,-1 0-1,1-1 1,0 1-1,0 0 0,0 0 1,0-1-1,0 0 1,1 1-1,-1-1 1,1 0-1,-1 0 0,1 0 1,0 0-1,0-1 1,4 3-1,-4-4-17,-1 1 0,1-1 1,0 1-1,0-1 0,0 0 0,-1 0 0,1 0 0,0 0 0,0-1 1,0 1-1,-1-1 0,1 0 0,0 1 0,4-3 0,5-3-253,20-11-1,-28 14 222,56-29-411,20-14 247,-65 37 153,43-32 1,-52 37 15,1-2 0,-2 1-1,1-1 1,-1 0-1,1 0 1,5-10 0,-11 16 28,1-1 1,-1 1 0,0 0-1,0-1 1,1 1 0,-1 0-1,0-1 1,0 1 0,1 0-1,-1-1 1,0 1-1,0-1 1,0 1 0,0 0-1,0-1 1,0 1 0,0-1-1,0 1 1,0-1 0,0 1-1,0-1 1,0 1 0,0 0-1,0-1 1,0 1 0,0-1-1,0 1 1,0 0 0,0-1-1,-1 1 1,1-1 0,0 1-1,0 0 1,-1-1 0,1 1-1,0 0 1,-1-1 0,1 1-1,0 0 1,0-1 0,-1 1-1,1 0 1,-1 0 0,1 0-1,0-1 1,-1 1 0,1 0-1,-1 0 1,1 0 0,0 0-1,-1 0 1,1-1-1,-1 1 1,1 0 0,-1 0-1,1 0 1,0 0 0,-1 0-1,1 1 1,-1-1 0,-28 4 18,18 0 26,0 0 0,0 1 1,0 1-1,1 0 0,-1 0 0,1 1 1,1 0-1,-1 1 0,2 0 0,-17 18 1,19-19 103,0 1 1,0 0 0,-6 12-1,10-16-64,-1 1 0,1-1-1,0 1 1,1-1 0,-1 1-1,1 0 1,0 0 0,0 7 0,1-11-68,0 0 1,0 1-1,0-1 1,0 0-1,0 1 1,1-1-1,-1 0 1,0 1-1,1-1 1,0 0-1,-1 0 1,1 0 0,0 1-1,-1-1 1,1 0-1,0 0 1,0 0-1,0 0 1,0 0-1,0 0 1,0-1-1,0 1 1,0 0 0,0 0-1,0-1 1,1 1-1,-1-1 1,0 1-1,0-1 1,1 1-1,1-1 1,4 1 26,-1 0 0,0 0 0,1-1-1,-1 0 1,11-2 0,37-6-109,91-28 1,-72 16 16,-8 0-35,-37 10 65,35-6 1,-59 15 86,0 1 0,-1 0 0,1 0 0,0 0 0,-1 1 0,1-1 0,0 1 0,-1 0 0,1 0 0,-1 0 0,1 1 0,-1-1 0,0 1 0,0 0 0,1 0 0,-1 0 0,0 0 0,-1 0 0,1 1 0,0-1 0,-1 1 0,5 5 0,0 1 51,-1 0 0,0 0 0,-1 1 0,1 0 0,-2 0 0,6 15 0,-6-13-46,0-1 0,0 0 0,1-1-1,1 1 1,0-1 0,1 0 0,-1 0 0,2-1-1,8 10 1,-12-15-63,1-1 0,-1 0 0,1 1 0,0-2 0,0 1 0,0 0 0,0-1 0,0 0 0,0 0-1,1-1 1,9 2 0,3 0-207,1-1-1,21-1 1,-12-2-683,-1-1 1,34-6 0,-45 5 8,0-1 0,0 0 1,-1-1-1,0-1 0,16-8 0,-29 13 496,1-1-1,-1 1 1,1 0-1,-1-1 1,1 1-1,-1-1 1,0 0-1,0 0 1,0 0-1,0 0 1,0 0-1,-1 0 1,1 0-1,-1-1 1,1 1-1,-1-1 1,0 1-1,0-1 1,0 1-1,0-1 1,0 0-1,-1 0 1,1 1-1,-1-5 1,0 5 71,0 0 0,0 0 1,0 0-1,-1 0 0,1 0 1,-1 0-1,1 1 1,-1-1-1,0 0 0,0 0 1,1 0-1,-2 1 0,1-1 1,0 0-1,0 1 0,0-1 1,-1 1-1,1-1 1,-3-1-1,-1-2-680,-14-14-1807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12:28.19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97 25 6048,'-8'-24'12794,"7"24"-12734,1 0-1,-1 1 1,1-1 0,0 0-1,-1 1 1,1-1 0,0 0-1,-1 1 1,1-1 0,0 1-1,-1-1 1,1 0 0,0 1-1,0-1 1,0 1 0,-1-1-1,1 1 1,0-1 0,0 1-1,0-1 1,0 1-1,0-1 1,0 1 0,0-1-1,0 1 1,0 0 0,-1 4 185,-5 26 893,-4 61-1,6-49-767,0 34 177,3-47-234,-1-1 1,-7 38 0,-1-8-39,7-37-375,-9 34 0,11-50 579,-5 7-4393,-8-10-7984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12:28.56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10 110 7712,'-9'-19'10246,"9"19"-10088,8-2 585,-6 1-232,54-9 1806,76-3 1,-20 7-1547,149-16-364,-216 12-1921,-41 9 636,0-1-1,-1 1 1,1-1 0,0 0 0,0 0 0,-1 0-1,1-1 1,3-3 0,2 0-1575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12:36.51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131 9 5632,'4'-8'10901,"-5"10"-10560,-1 1 0,1 0 1,0-1-1,0 1 0,0 0 1,0 0-1,1-1 0,-1 7 0,-4 12 422,3-13-562,-11 31 699,-11 54-1,13-35-485,-26 166 559,5 19-2690,30-233-3697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12:36.90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 51 6720,'-3'-5'766,"3"5"-593,-1-1 0,0 0 0,1 0 1,-1 0-1,1 0 0,-1 0 1,1 0-1,0 1 0,-1-1 0,1 0 1,0 0-1,0-2 0,0 2-11,0 0 0,1 1 0,-1-1 0,0 0 0,1 1 0,-1-1 0,1 0 0,-1 1-1,1-1 1,0 1 0,-1-1 0,1 1 0,-1-1 0,1 1 0,0 0 0,0-1 0,-1 1 0,1 0 0,0-1-1,-1 1 1,1 0 0,0 0 0,0 0 0,0-1 0,0 1 0,27-4 2139,-24 4-1974,23-2 1106,0 2 1,32 4-1,-23-2-731,356 30 2378,-279-22-2976,-87-8-164,39-1 0,-55-2-733,0 0-1,0-1 1,1 0-1,-1 0 1,0-1-1,14-6 0,15-17-8027,-25 16 4048,0 0 1584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12:37.60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519 4 4992,'2'-4'8782,"1"11"-5851,1 11-1034,-5-13-1537,0 1-1,0-1 0,-1 1 1,0-1-1,0 0 1,0 0-1,0 0 1,-1 0-1,0 0 1,-6 8-1,5-7-164,-25 34 730,-51 53-1,71-82-831,-58 60 133,-90 78 1,150-143-267,0 0 1,0 0 0,0-1-1,-1 0 1,0 0-1,0-1 1,-1 0-1,1-1 1,-16 5-1,22-7-13,0-1 0,0 0-1,0 1 1,0-1-1,1 0 1,-1 0 0,0-1-1,0 1 1,0 0 0,0-1-1,0 1 1,1-1 0,-1 1-1,0-1 1,0 0 0,1 0-1,-1 0 1,-2-1 0,2 0-28,0 0 1,0 0 0,1 0-1,-1 0 1,0 0 0,1-1-1,0 1 1,0 0 0,-1-1 0,1 1-1,-1-6 1,1 1-62,-1 0-1,1 0 1,1 0 0,-1-1-1,1 1 1,0 0-1,1-1 1,2-10 0,-1 11 129,0 0 0,0 0 0,1 0 0,0 1 1,0-1-1,0 1 0,1 0 0,0 0 1,0 0-1,1 0 0,5-5 0,-7 8 66,0 1-1,-1 0 0,1 0 1,0 0-1,0 0 1,0 0-1,1 1 0,-1-1 1,0 1-1,1 0 0,-1 0 1,1 0-1,-1 0 1,1 1-1,-1-1 0,1 1 1,-1 0-1,1 0 1,0 0-1,-1 1 0,1-1 1,-1 1-1,7 2 1,1 1 153,0 1 1,0 1 0,-1 0 0,0 0-1,0 1 1,-1 0 0,1 0 0,-2 1-1,9 10 1,11 14 383,27 42-1,-33-44-310,69 105-199,-71-106-735,-10-15-1504,-2 0-5187,-3-11 4584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12:52.99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4 126 1568,'-4'0'12437,"15"0"-11907,-1 0 1,0-1-1,0 0 0,0-1 1,0 0-1,0-1 0,0 0 1,12-6-1,-11 5-352,-1 0 0,21-3-1,-20 4-59,1 0-1,13-5 0,88-32 485,-10 5 215,-102 35-812,-22 20-16185,19-17 15422,-3 7-1695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12:55.31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 33 2912,'0'0'58,"0"0"-1,-1 0 1,1-1 0,0 1 0,0 0 0,0 0-1,-1-1 1,1 1 0,0 0 0,0-1 0,0 1-1,0 0 1,0-1 0,0 1 0,0 0 0,0-1-1,0 1 1,0 0 0,0-1 0,0 1-1,0 0 1,0-1 0,0 1 0,0 0 0,0-1-1,0 1 1,1 0 0,-1-1 0,0 1 0,0 0-1,0 0 1,0-1 0,1 1 0,-1 0-1,0 0 1,0-1 0,1 1 0,-1 0 0,0 0-1,0 0 1,1-1 0,-1 1 0,0 0 0,1 0-1,4-4 959,-1-4 3693,-4 8-4592,0 0 1,0-1 0,0 1-1,0-1 1,0 1-1,0 0 1,1-1-1,-1 1 1,0-1-1,0 1 1,0 0-1,1-1 1,-1 1-1,0 0 1,1-1-1,-1 1 1,0 0-1,1 0 1,-1-1-1,0 1 1,1 0-1,-1 0 1,0-1-1,1 1 1,-1 0 0,1 0-1,0 0 1,0 0-54,0 0 0,0 0 0,0 1 0,0-1 0,1 0 0,-1 1 0,0-1 0,0 1 0,0 0 0,0-1 0,0 1 0,0 0 0,0-1 1,-1 1-1,1 0 0,0 0 0,0 0 0,-1 0 0,1 0 0,0 0 0,-1 0 0,1 0 0,-1 0 0,1 0 0,0 2 0,12 31 510,-3 14-102,-2 0-1,3 65 0,-8-71-311,0-3-23,-3-18-139,2-1 1,4 22 0,-3-24-37,-1 0 0,-1 0-1,0 0 1,-3 20 0,1 4-2347,1-39 1908,0 12-763,0-14 1049,0-1 0,0 1 0,0-1 0,0 0 0,0 1 1,0-1-1,0 1 0,0-1 0,0 1 0,1-1 0,-1 0 1,0 1-1,0-1 0,0 0 0,0 1 0,1-1 0,-1 1 0,0-1 1,0 0-1,1 1 0,-1-1 0,0 0 0,1 0 0,-1 1 1,0-1-1,1 0 0,-1 1 0,2-4-2081,5-10-1317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12:58.10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136 35 1984,'-6'6'868,"-1"0"1,0-1-1,-11 6 0,10-7 147,1 1-1,0 0 0,-9 9 0,-2-2 3029,19-12-3542,171-8 3186,83-23-2990,20-14-542,-262 43-114,1 0 0,23 1-1,-26 0 75,-16-1 174,-20-2 317,19 3-528,-22-2-27,0 1 0,0 2 0,-54 5 0,24 0-4,-168 16-104,190-17 18,-147 29-96,139-24 110,27-6-128,14-3 111,0 0-1,0 0 1,0 1 0,0-1-1,0 1 1,0 0 0,0 0-1,0 0 1,0 0 0,-3 2-1,3-1 43,3-2 2,0 0-1,0 0 0,-1 0 1,1 0-1,0 0 0,0 0 1,0 0-1,-1 1 1,1-1-1,0 0 0,0 0 1,0 0-1,0 0 0,-1 0 1,1 0-1,0 1 0,0-1 1,0 0-1,0 0 1,0 0-1,-1 0 0,1 1 1,0-1-1,0 0 0,0 0 1,0 0-1,0 1 0,0-1 1,0 0-1,0 0 0,0 0 1,0 1-1,0-1 1,0 0-1,0 0 0,0 1 1,0-1-1,0 0 0,0 0 1,0 0-1,0 1 0,0-1 1,0 0-1,0 0 1,1 0-1,-1 0 0,0 1 1,0-1-1,0 0 0,0 0 1,0 0-1,0 0 0,1 1 1,-1-1-1,7 8 99,1 0-1,0-1 1,0 0-1,17 11 1,13 12 127,-15-11-291,0-1 0,51 30-1,56 19 302,-21-13-131,-99-48-46,9 4 41,0 0 0,1-1 0,31 10 0,-45-17-74,12 3 136,-18-5-154,0 0 0,0 0 0,1 0 0,-1 0 0,0 0 0,0 0 0,0 0 0,1 0 0,-1 0 0,0 0 0,0 0 0,0 0 0,1 0 0,-1 0 0,0 0 0,0 0-1,0 0 1,0 0 0,1 1 0,-1-1 0,0 0 0,0 0 0,0 0 0,0 0 0,0 0 0,0 1 0,1-1 0,-1 0 0,0 0 0,0 0 0,0 0 0,0 1 0,0-1 0,0 0 0,0 0 0,0 0 0,0 0 0,0 1 0,0-1 0,0 0 0,0 0 0,0 0 0,0 1 0,0-1 0,0 0 0,0 0 0,0 0 0,0 1 0,0-1 0,0 0 0,0 0 0,0 1 0,-5 1-2,1 1 0,0-1-1,-1 0 1,0 0-1,1 0 1,-1-1-1,0 1 1,-8 0 0,-13 5-157,-3 4 99,1 1 0,0 1 1,1 1-1,0 2 0,-47 36 1,31-13-3,-70 81 0,42-40 191,46-56 137,17-16-300,0-1-1,1 1 1,0 1-1,0-1 1,-7 12-1,-5 6 90,16-23-37,7 5-22,-2-7 8,0-1 0,-1 1 0,1 0 0,0-1 0,0 1 0,0-1 0,0 0 0,0 0 0,-1 0 0,1 0 0,0 0 0,0 0 0,0 0 0,0 0 0,0-1 0,3 0 0,7-1 49,2 0 29,23-6 0,-13 2 148,49-14-212,5-2-230,59-11 118,-98 25 73,-36 7 15,0 1 0,0 0 0,0-1 0,0 2 0,0-1 0,0 0 0,0 0 0,0 1 0,0 0 0,4 1 0,-6-1-8,0 0 0,0 0 0,0-1 0,0 1 0,0 0 0,-1 0 0,1 0 1,0 0-1,-1 0 0,1 0 0,0 0 0,-1 1 0,1-1 0,0 2 0,2 5-1,-2-4 20,1 0 0,-1 1 0,-1-1 0,1 1 0,0-1 0,-1 0-1,0 1 1,0-1 0,-1 8 0,0 5 71,1-15-81,1 2 18,-7 7-101,5-9 933,-4 6-4274,2-15-2303,3 6 5424,0 0-1,0 1 0,0-1 1,0 0-1,1 0 1,-1 1-1,0-1 0,0 0 1,1 0-1,-1 1 0,0-1 1,1 0-1,-1 1 1,1-1-1,0 0 0,4-6-1049,4-12-2661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12:59.03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 3968,'2'-1'6061,"-1"2"-5885,0-1 1,0 0 0,0 1-1,-1 0 1,1-1-1,0 1 1,0-1-1,-1 1 1,1 0-1,0 0 1,-1-1-1,1 1 1,0 0-1,0 1 1,2 7 210,-1 1 0,0-1 0,0 1 0,-1 0 0,0 0 0,-1 0 0,-2 18 0,2 2 10,0 279 2739,0-308-2517,5-6 37,-3 0-651,0 0 0,-1 0 0,1 0 1,-1 0-1,0 0 0,0 0 0,-1 0 1,1-7-1,2-21 33,5 0-115,1 1 0,1-1 1,17-32-1,-21 52 40,0 0 0,1 1 0,1 0 0,0 0 0,0 1 0,1 0-1,1 1 1,0 0 0,0 0 0,14-9 0,-20 16-11,0 1 0,1 0-1,-1 0 1,1 0 0,0 0 0,-1 0-1,1 1 1,10-2 0,-14 3 51,1 0 1,0 0 0,-1 0-1,1 0 1,0 0 0,0 0-1,-1 0 1,1 1 0,0-1-1,-1 0 1,1 1-1,0 0 1,-1-1 0,1 1-1,-1 0 1,1 0 0,-1 0-1,1 0 1,-1 0 0,0 0-1,1 0 1,-1 0 0,0 1-1,0-1 1,0 0-1,0 1 1,0-1 0,0 1-1,1 1 1,0 3 42,0 0 0,0 0 0,-1 0 0,0 1-1,0-1 1,0 1 0,-1-1 0,0 9 0,-2 5 125,-5 26-1,3-29-39,2 0 0,-2 21 0,4-36 205,3-4-91,9-7-137,0 0-1,13-13 1,8-8-159,-17 18-10,55-43 63,-58 46-67,0 1-1,1 0 1,24-9 0,-37 16 64,0 0 1,1 1-1,-1-1 0,1 1 0,-1-1 0,0 1 1,1 0-1,-1 0 0,1 0 0,-1 0 1,1 0-1,-1 0 0,1 0 0,-1 0 1,1 0-1,-1 1 0,1-1 0,-1 0 1,1 1-1,-1 0 0,1-1 0,-1 1 1,0 0-1,0-1 0,1 1 0,-1 0 1,0 0-1,2 2 0,0 2 60,0-1 0,-1 1-1,1 0 1,-1-1 0,0 1 0,2 10-1,-2-2 30,0 0-1,0-1 1,-2 1-1,1 0 0,-2 0 1,0 0-1,-2 13 1,-1 17 7,1-18-76,-5 25-1,-1 1-7,9-48-305,-1 15 1081,1-18-855,0 0-1,0 0 0,-1 1 0,1-1 0,0 0 0,0 0 1,0 0-1,0 0 0,0 1 0,0-1 0,0 0 0,0 0 1,0 0-1,0 0 0,0 0 0,0 1 0,0-1 0,0 0 1,0 0-1,0 0 0,0 0 0,0 1 0,0-1 1,1 0-1,-1 0 0,0 0 0,0 0 0,0 0 0,0 0 1,0 1-1,0-1 0,0 0 0,0 0 0,0 0 0,1 0 1,-1 0-1,0 0 0,0 0 0,0 0 0,0 0 0,0 1 1,1-1-1,-1 0 0,0 0 0,0 0 0,0 0 0,0 0 1,1 0-1,-1 0 0,0 0 0,0 0 0,0 0 0,0 0 1,0 0-1,1 0 0,-1 0 0,0 0 0,0 0 0,0-1 1,0 1-1,0 0 0,1 0 0,-1 0 0,0 0 0,0 0 1,0 0-1,0 0 0,1-1 0,22-15-5840,-9 3 3488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12:59.51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214 65 4160,'10'-10'1152,"-8"8"-849,1-1-1,-1 1 1,1 0 0,-1 0 0,1 0 0,0 0-1,0 0 1,3-1 0,13-8 2432,-18 10-2580,-1 1 0,1 0 1,-1-1-1,1 1 0,0-1 1,-1 1-1,1-1 0,-1 0 1,1 1-1,-1-1 0,0 0 0,1 1 1,-1-1-1,0 0 0,1 1 1,-1-1-1,0 0 0,0 1 1,1-1-1,-1 0 0,0 0 0,0 0 1,0 1-1,0-1 0,0 0 1,0 0-1,-1 0-51,1 1-1,-1-1 1,1 1 0,-1 0-1,1-1 1,0 1 0,-1 0-1,1-1 1,-1 1 0,1 0-1,-1 0 1,1 0 0,-1-1-1,0 1 1,1 0 0,-1 0-1,1 0 1,-1 0 0,1 0-1,-1 0 1,1 0 0,-2 0-1,-14 2 809,5 1-743,1 1-1,0 0 1,1 1 0,-1 0 0,1 0 0,0 1-1,0 0 1,1 0 0,-1 1 0,-8 10 0,-7 8 161,-37 52 0,53-65-233,0 1 1,0-1-1,-10 27 1,15-33-61,1 0-1,0 0 1,1 0 0,0 1 0,-1-1 0,2 1 0,-1-1 0,1 1-1,0-1 1,0 1 0,3 9 0,-2-12-3,1 0 1,0 0-1,0 0 0,0 0 1,0 0-1,1 0 0,0 0 1,-1-1-1,1 1 1,1-1-1,-1 0 0,0 0 1,1 0-1,0 0 0,0-1 1,-1 1-1,1-1 0,6 2 1,2 1-3,-1 0 1,1-1-1,-1-1 1,1 0-1,23 3 1,-21-5-291,0 0 0,0-1 0,0-1 0,0 0 0,0 0 0,0-2 0,25-7 0,-35 8-793,0 0 0,0 0 0,0-1-1,0 1 1,0-1 0,-1 0 0,1 0 0,-1-1 0,5-5-1,-2-3-1406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2:54:09.6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 0 10208,'-29'0'4640,"44"9"-4032,8-4 1855,5 2-1471,38 2 1088,11-1-1216,12 1-320,1 0-352,20-6-160,-7 6 0,21-5-128,-12 1 64,-12-5-1536,-20 0 864,-19 0-2304,-8 9 1665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13:00.10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 43 4992,'0'-1'266,"-1"0"0,0 0-1,0 1 1,1-1 0,-1 0 0,1 0 0,-1 0 0,0 0 0,1 0-1,0 0 1,-1 0 0,1 0 0,-1 0 0,1 0 0,0 0 0,0 0-1,0 0 1,0 0 0,-4-8 7514,10 7-7440,0 0 0,1 1 0,-1 0 0,8 0 0,16-4 110,-23 4-370,1 0 1,0 0-1,-1 0 1,1 1 0,12 1-1,-17-1-65,0 0 1,0 1-1,-1-1 0,1 1 0,0 0 1,0 0-1,0 0 0,0 0 0,-1 0 0,1 1 1,0-1-1,-1 1 0,0-1 0,1 1 0,-1 0 1,0 0-1,3 4 0,-4-5-1,0 1 0,0-1 0,0 1 0,-1-1-1,1 1 1,0 0 0,-1-1 0,0 1 0,1 0 0,-1-1 0,0 1 0,0 0-1,0-1 1,0 1 0,0 0 0,0 0 0,-1 1 0,0 0 34,0 1 0,0-1 0,0 0-1,-1 0 1,0 0 0,1 0 0,-1 0 0,-3 3 0,-2 2 124,-1 0 1,0 0-1,-18 13 1,13-12 106,10-7-201,0 0-1,0-1 1,1 1 0,-1 0 0,1 1-1,-1-1 1,-3 5 0,6-6-64,0-1 0,0 0 0,0 1 0,0-1 0,0 0 0,0 1 0,0-1 0,0 0 0,0 1 0,0-1 0,0 0 0,0 1 0,0-1 0,0 0 0,1 1 0,-1-1 0,0 0 0,0 0 0,0 1 0,1-1 0,-1 0 0,0 0 0,0 1-1,1-1 1,-1 0 0,0 0 0,0 0 0,1 0 0,-1 1 0,1-1 0,8 5 316,-3-3-272,0-1 1,0 0 0,0 0 0,6 0 0,3 1-23,-10-2 4,0 0-1,0 0 1,0 0-1,8-2 0,10 0-182,-9 1 91,21 0-3189,-33 1 2878,-1 0-1,1 0 1,-1 1 0,1-1 0,-1 0 0,1 0 0,-1 1 0,1-1-1,-1 1 1,1-1 0,-1 1 0,1 0 0,-1 0 0,0 0-1,1-1 1,0 3 0,-1-2-530,0 1 1,0 0-1,-1 0 0,1 0 1,-1 0-1,1-1 0,0 5 0,-1-6 841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13:49.1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65 5568,'-28'-21'2048,"22"16"-1568,1 2-160,5-3 544,0 3-544,5-6-480,9 0 64,6 1-1056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14:06.5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6 222 2720,'-5'0'497,"4"1"121,2 2 1819,6-3-1860,0 1 0,0 0 1,0 1-1,11 3 0,-11-3-378,0 0 1,-1-1-1,1 0 0,11 1 0,-3-2 107,13 1 254,0-2-1,30-5 1,-50 5-478,0-1 1,0 0-1,0 0 1,-1-1-1,1 0 0,-1 0 1,0-1-1,0 0 1,0 0-1,0 0 0,-1-1 1,7-6-1,-9 7-42,-1 0 0,0 0 0,0-1 0,0 1 0,0-1 0,-1 0 0,0 1 0,0-1 0,0 0 0,0 0 0,-1 0 0,0-1 0,0 1 0,0 0 0,-1 0 0,0-9 0,0 10-53,0-1-1,-1 0 1,0 0-1,0 1 0,0-1 1,0 0-1,-1 1 0,0 0 1,1-1-1,-2 1 1,1 0-1,0 0 0,-1 0 1,0 0-1,0 0 0,0 1 1,-1-1-1,-5-4 1,7 6-24,0 1 0,-1-1 0,1 1 0,0 0 0,-1 0 0,1 0 1,-1 0-1,1 0 0,-1 0 0,0 1 0,1-1 0,-1 1 0,0 0 1,1 0-1,-6 0 0,4 1 21,0 0 0,-1 0-1,1 1 1,0-1 0,0 1 0,0 0 0,0 0 0,-7 4 0,-2 5 138,0 0 1,0 0 0,-20 26 0,29-33-66,-3 4 52,1 0 1,0 0-1,1 0 0,-1 1 1,2-1-1,-1 1 1,1 1-1,-4 14 0,6-19-61,1 0 1,1 0-1,-1 0 0,1 0 0,-1 0 0,2 0 0,-1 0 0,0 0 0,1 0 0,0 0 1,0 0-1,0 0 0,1-1 0,0 1 0,0 0 0,0-1 0,0 1 0,1-1 0,3 5 1,-2-3 44,1-1 0,0 1 1,10 9-1,-13-13-46,0-1 0,0 0 0,0 1 0,0-1 0,0 0 0,0 0 0,0 0 0,0 0 0,0 0 0,1-1 1,-1 1-1,0-1 0,1 0 0,-1 1 0,0-1 0,5 0 0,22-5 55,-1-1 1,0-1-1,0-1 0,-1-1 1,0-2-1,0 0 1,-2-2-1,1-1 0,42-32 1,-57 38-173,-1 1 1,16-7 0,-26 13 61,1 1 0,0-1 0,-1 1 0,1 0 0,0-1 0,0 1 0,-1 0 0,1 0 0,0 0 0,0-1 0,0 1 0,-1 0 0,1 0 1,0 0-1,0 0 0,0 0 0,-1 1 0,1-1 0,0 0 0,0 0 0,-1 0 0,1 1 0,1 0 0,-1 0 5,0-1 0,0 1-1,0 0 1,0 0 0,0 1 0,0-1-1,0 0 1,0 0 0,-1 0 0,1 1 0,-1-1-1,2 2 1,-1 3 29,1 0-1,-1 0 0,0 0 1,0 1-1,-1 6 1,-9 65 507,9-76-480,4-3 49,-1 0-1,0 1 0,1-1 0,-1 0 0,0 0 0,0-1 0,0 1 0,0-1 0,0 0 0,0 1 0,0-1 0,0-1 0,4-3 0,8-6-76,63-44 106,49-33-624,-126 97-206,-4 0 722,0-1 0,0 0 0,0 0 0,-1 0 1,-6 9-1,-10 19 3,14-22-14,2-5-14,0 0 0,0 0-1,1 1 1,-3 15-1,5-22 13,1-1-1,0 0 0,0 1 1,0-1-1,-1 1 0,2-1 1,-1 0-1,0 1 0,0-1 0,0 0 1,1 1-1,-1-1 0,0 0 1,1 1-1,-1-1 0,1 0 1,0 0-1,-1 0 0,1 1 0,0-1 1,0 0-1,0 0 0,0 0 1,0 0-1,0 0 0,0 0 1,0-1-1,0 1 0,0 0 0,0 0 1,1-1-1,-1 1 0,0-1 1,1 1-1,-1-1 0,0 0 1,1 1-1,1-1 0,12 2 125,0-1-1,-1-1 1,1 0 0,0-1-1,0 0 1,24-6 0,86-30 189,-114 34-286,0-2 1,0 0 0,-1 0-1,0-1 1,15-10 0,-20 12-14,0 0 0,-1 0 1,1-1-1,-1 1 0,0-1 0,0 0 1,0 0-1,-1-1 0,0 1 1,0-1-1,4-10 0,-4 8 1,-3 7-40,1 0 0,-1 0 0,1 1 0,-1-1-1,1 0 1,-1 0 0,0 0 0,1 0 0,-1 0 0,0 0-1,0 0 1,0 0 0,0 0 0,0 0 0,0 1 0,0-1 0,0 0-1,0 0 1,0 0 0,0 0 0,-1 0 0,1 0 0,0 0-1,-1 0 1,1 0 0,-1 0 0,1 1 0,-1-1 0,1 0-1,-1 0 1,1 1 0,-1-1 0,0 0 0,1 0 0,-1 1-1,0-1 1,0 1 0,0-1 0,0 0 0,0 1 2,0-1 0,0 1-1,0 0 1,0 0 0,0-1 0,0 1 0,0 0 0,0 0 0,0 0 0,0 0 0,0 0 0,0 0 0,0 0-1,0 0 1,0 1 0,0-1 0,0 0 0,0 1 0,0-1 0,0 0 0,0 1 0,0-1 0,0 2 0,-25 17-53,10-6-146,15-12 212,-1 0 0,1 1 0,0-1 0,-1 0 1,1 1-1,0-1 0,0 1 0,0-1 0,0 1 1,0-1-1,1 1 0,-1 0 0,0-1 0,1 1 0,-1 0 1,1-1-1,-1 1 0,1 0 0,0 0 0,0 3 0,0-2 7,0-1-1,-1 1 0,1 0 0,-1 0 0,0-1 0,0 1 0,0 0 0,-1 2 0,0 0-3,1 0 0,-1-1 0,1 1 0,1 1 0,-1-1 0,0 0 0,1 0 0,0 0 0,2 10 0,-1 2-97,0-13 110,1 0-1,0-1 0,0 1 1,0-1-1,1 0 0,-1 1 1,4 2-1,25 11 134,-30-16-191,-1-1 44,1 0 1,-1 1 0,1-1-1,-1 0 1,1 0 0,-1 1-1,1-1 1,-1 0-1,0 0 1,1 0 0,-1 0-1,1 1 1,-1-1 0,1 0-1,0 0 1,-1 0-1,1 0 1,-1 0 0,1-1-1,10 3 378,-9 0-347,-2-2-25,1 1 1,0-1-1,0 1 1,0-1-1,0 0 1,0 1-1,0-1 1,0 0 0,0 0-1,1 0 1,-1 0-1,0 0 1,0 0-1,0 0 1,0 0-1,0 0 1,1-1-1,0 1 83,8 0-976,-5 0 927,-1-1 1,1 0 0,-1 0-1,9-4 1,-12 5 42,0 0-26,6-1-27,-2-3-43,-4 3-58,0 1 32,7 0 70,-1 0 0,1-1 0,-1 0 0,0-1 0,1 1 0,-1-1-1,0-1 1,0 0 0,0 0 0,8-5 0,-11 6-8,0-1 0,0 1-1,0-1 1,0-1 0,-1 1-1,1 0 1,-1-1 0,0 0-1,0 1 1,0-1 0,-1-1-1,1 1 1,-1 0 0,0-1-1,2-4 1,-2 1-45,-1 8 12,-1 0 0,0-1-1,0 1 1,1 0 0,-1-1 0,0 1-1,0 0 1,0-1 0,0 1-1,1-1 1,-1 1 0,0 0 0,0-1-1,0 1 1,0-1 0,0 1 0,0 0-1,0-1 1,0 1 0,0-1 0,0 1-1,0 0 1,-1-1 0,1 1 0,0 0-1,0-1 1,0 1 0,0-1 0,-1 1-1,1 0 1,0-1 0,0 1 0,-1 0-1,1 0 1,0-1 0,-1 1 0,0-1-115,21-2 27,-9 2 79,1 0 0,1 0 0,-1 1 0,19 3 0,-4 4-74,-26-5 98,-1 0 0,1 0 0,-1 0 1,0 0-1,0 0 0,0 0 0,0 0 0,-1 2 0,0 1 17,0 0 1,-1-1-1,0 1 0,0 0 0,-1-1 1,-3 6-1,4-7-33,0 0 0,0 0 0,1 0 0,-1 0 0,1 1 0,0-1 0,-1 0 0,1 1 0,0 5 0,1-7 270,20 0 75,-4-5-205,33-12-1,-15 4-76,120-34 154,-64 19-288,-78 22 121,-34 13-551,9-4 477,0 0-1,-17 4 1,-7 1 74,-9 4-27,32-11-10,1 0 0,0 2 0,0-1 0,0 2 0,-16 8-1,29-13 195,15-8 134,-6 2-264,13 4-330,-21 1 102,-2 12 105,-1 0 0,0-1 0,-1 0-1,0 1 1,-1-1 0,-9 20-1,3-7 43,6-16 6,-55 132-66,47-117 136,0-2 0,-1 1 0,-1-1 0,-17 19 0,17-24 4,7-7 0,0-1 1,-1 1 0,-14 10-1,20-17-36,0-1-1,-1 1 0,1-1 1,-1 1-1,1-1 0,-1 0 1,1 0-1,-1 0 0,0 0 1,0-1-1,1 1 0,-1-1 1,0 0-1,0 1 0,0-1 1,0 0-1,1-1 0,-1 1 1,-3-1-1,6 1-27,-1-1 0,1 1 0,-1 0 1,1-1-1,-1 1 0,1-1 0,-1 1 0,1-1 0,-1 1 1,1-1-1,0 1 0,-1-1 0,1 1 0,0-1 0,0 1 0,-1-1 1,1 0-1,0 1 0,0-1 0,0 1 0,0-1 0,-1 0 1,1 1-1,0-1 0,0 0 0,0 1 0,1-1 0,-1 1 0,0-1 1,0 0-1,0 1 0,0-1 0,1-1 0,8-22-9,1 7 8,1 1 0,0 0-1,1 1 1,1 0-1,0 1 1,1 0 0,0 1-1,1 1 1,24-15-1,-34 23 20,31-19-8,0 2-1,56-24 1,-74 38 32,-1-1 1,-1 0-1,28-20 0,-18 14-14,-21 12 14,0-1 1,0 1 0,0-1-1,0 0 1,7-7-1,-8 7-75,0-1 86,-7 3-87,31-11 132,-24 11-79,0-1 0,0 0 0,0 0 0,0 0-1,0 0 1,0-1 0,0 1 0,-1-1 0,0 0-1,5-5 1,-3 4-47,0-1 0,0 1-1,9-5 1,24-20-12,-30 21 240,-7 5-817,-11 22 454,8-16 207,0-1-1,0 1 1,1 0 0,0-1 0,-1 1 0,1 0 0,0 0-1,-1 6 1,12-10 364,-4-1-333,-1-1 1,0 1-1,1-1 0,-2 0 1,10-7-1,8-4-57,-16 10-27,1 0 1,0 1 0,0 0-1,0 1 1,0 0 0,0 0-1,0 0 1,0 1 0,16-1-1,-23 2-3,1-1-1,-1 1 1,1 0-1,0 0 1,-1 1-1,1-1 1,-1 0-1,1 0 0,-1 0 1,1 0-1,-1 0 1,1 1-1,-1-1 1,1 0-1,-1 0 1,1 1-1,-1-1 1,1 0-1,-1 1 0,1-1 1,-1 1-1,0-1 1,1 0-1,-1 1 1,0-1-1,1 1 1,-1-1-1,0 1 1,1-1-1,-1 1 1,0 0-1,0-1 0,0 1 1,0-1-1,0 1 1,1-1-1,-1 1 1,0-1-1,0 2 1,-1 1-6,1 1 0,-1 0 0,1 0 1,-3 6-1,2-6 1,-23 75-18,-52 115 0,62-165 99,-1-1 0,-21 28 0,27-42 14,-2-1 0,0 0 0,0-1 1,-1 0-1,-23 17 0,32-27-28,-1 0-1,1 0 1,0 0-1,-1-1 1,1 1-1,-1-1 1,-6 2 0,9-3-44,1 0 0,-1 0 0,1 0 1,0 0-1,-1 0 0,1 0 0,-1 0 0,1 0 1,0 0-1,-1 0 0,1 0 0,-1 0 1,1 0-1,0 0 0,-1 0 0,1-1 1,0 1-1,-1 0 0,1 0 0,0 0 0,-1-1 1,1 1-1,0 0 0,-1 0 0,1-1 1,0 1-1,-1-1 0,1 0 1,0 0 1,0 0-1,0 0 0,0 0 0,0-1 0,0 1 1,0 0-1,0 0 0,0 0 0,0 0 1,1 0-1,-1 0 0,1 0 0,-1 0 0,2-2 1,11-24 44,2 0 0,35-48 0,49-42-226,-85 101-47,1 1-1,1 1 0,0 0 1,1 1-1,1 1 0,0 1 1,30-15-1,-10 10-1768,0 2 1,2 1-1,59-11 1,-36 13-3118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13:29.1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30 832,'-2'1'5854,"8"-4"-1644,-2-2-4712,-3-2 1376,-1 7-702,0-1 0,-1 0 0,1 1 1,0-1-1,0 1 0,0-1 0,0 0 0,0 1 1,0-1-1,0 1 0,0-1 0,1 0 1,-1 1-1,0-1 0,0 1 0,0-1 1,1 1-1,-1-1 0,0 1 0,1-1 1,-1 1-1,0-1 0,1 1 0,-1-1 0,1 1 1,-1-1-1,1 0 0,0 2-137,-1 0 0,1 0 1,0 0-1,-1 0 0,0-1 0,1 1 0,-1 0 0,1 0 0,-1 0 0,0 0 0,0 0 1,1 0-1,-1 0 0,0 0 0,0 1 0,0 0 16,18 136 675,-14-94-247,-3 85-1,-2-61-251,1-49-207,1-2 42,-5 34 0,2-35 61,2-13-108,0-1 0,0 1 0,0-1 0,-1 0 0,1 1 0,-1-1 0,0 0 0,1 0 1,-1 1-1,0-1 0,-3 4 0,-3 8 299,-4 4-1839,1-9-2757,7-9 2266,6-4-1504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13:30.1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62 2656,'3'-3'-481,"-1"-4"4556,-2 7-3935,0 0 0,1 0 0,-1-1 0,0 1 1,0 0-1,0 0 0,0-1 0,0 1 0,0 0 0,0 0 1,0 0-1,0-1 0,0 1 0,0 0 0,0 0 1,0-1-1,-1 1 0,1 0 0,0 0 0,0 0 1,0-1-1,0 1 0,0 0 0,0 0 0,0 0 0,-1 0 1,1-1 139,0 1-140,0 0 0,0 0 1,-1 0-1,1 0 0,0-1 0,0 1 0,0 0 1,-1 0-1,1 0 0,0 0 0,-2 0 1336,-16 0 529,-8 2-1684,25-2 167,2 0-59,12-2-190,90-7-271,-46 5 16,-38 2 3,80-4 544,-99 6-498,1 0 0,-1 0 0,1 0 0,-1 0 0,0 0 0,1 0 0,-1 0 0,1 0 0,-1 0 0,1 0 0,-1 0-1,0 0 1,1 0 0,-1 0 0,0 0 0,1-1 0,-1 1 0,1 0 0,-1 0 0,0 0 0,1-1 0,-1 1 0,0 0 0,1 0 0,-1-1 0,0 1 0,0 0 0,1-1 0,-1 1 0,0 0 0,0-1 0,0 1 0,1 0 0,-1-1 0,0 1 0,0-1 0,0 0-10,0 1-1,-1-1 1,1 1 0,0-1 0,-1 0 0,1 1 0,0-1-1,-1 1 1,1 0 0,-1-1 0,1 1 0,-1-1-1,1 1 1,-1 0 0,1-1 0,-1 1 0,1 0 0,-1-1-1,1 1 1,-1 0 0,1 0 0,-1 0 0,0-1-1,1 1 1,-2 0 0,-21-3-51,0 1 0,-1 0 0,-35 4 1,10-1 21,27-2-73,12 1-32,1 0 1,-16 1-1,24 0-44,1-1 1,-1 0-1,0 0 0,0 0 1,0 1-1,0-1 0,0 1 1,1-1-1,-1 0 0,0 1 1,0-1-1,1 1 1,-1 0-1,0-1 0,1 1 1,-1 0-1,0-1 0,1 1 1,-1 0-1,0 0 0,16 4-5834,14-9 944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13:40.6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8 734 2304,'0'0'2229,"-7"0"1504,47 5-3034,-24-5-483,0-1-1,0-1 1,0 0-1,-1-1 1,1-1-1,-1-1 1,0 0-1,0-1 1,-1 0 0,1-1-1,15-11 1,-26 15-131,-1 0 0,1-1 1,-1 0-1,1 1 0,-1-1 1,0-1-1,-1 1 0,1 0 1,-1 0-1,0-1 0,0 0 1,0 1-1,-1-1 0,3-9 1,-4 12-105,0 1 0,1 0 0,-1 0 0,0-1 0,0 1 0,0 0 0,0-1-1,0 1 1,-1 0 0,1-1 0,0 1 0,-1 0 0,1 0 0,0 0 0,-1-1 0,0 1 0,1 0 0,-1 0 0,0 0 0,1 0 0,-3-2 0,1 1-21,0 1 0,0-1 0,0 1 0,0 0 0,0 0 0,-1-1 0,1 2-1,0-1 1,-1 0 0,-4-1 0,0 1-43,0 0 0,0 1-1,0-1 1,0 1 0,0 1 0,0-1 0,-10 3-1,5 1-61,-1 0-1,1 0 0,0 2 1,0-1-1,0 1 0,-12 9 0,18-10 74,-1 0 0,1 0 0,-1 1 0,2 0 0,-1 0 0,1 1 0,-1-1-1,2 1 1,-1 0 0,-6 15 0,10-20 87,0 0-1,0 1 1,0 0 0,1-1-1,-1 1 1,1-1 0,-1 1-1,1 0 1,0-1 0,0 1-1,0 0 1,1-1 0,-1 1-1,1 0 1,-1-1 0,1 1-1,1 4 1,0-4 28,0 1 1,1-1-1,-1 0 0,1 0 0,-1 0 1,1 0-1,0 0 0,0 0 1,0-1-1,6 5 0,0-2 107,0 0 0,0-1 0,1 0 0,-1-1 0,1 0 0,0 0 1,0-1-1,16 2 0,11-2 239,49-4 0,-66-1-101,0 0 0,20-7 0,-28 6-200,0-1-1,-1-1 1,0 0-1,18-12 0,-3 1 58,-15 10-121,-1-1 0,0 0 0,0 0 1,-1-1-1,0-1 0,13-16 1,-1-4 82,19-36 0,0-4 85,33-84 0,-32 61-44,-23 53-36,26-75 1,-43 109-132,1 1 1,-1-1-1,0 1 0,0-1 1,-1 0-1,0 1 0,0-1 1,0 0-1,-1 1 0,0-1 1,0 0-1,0 1 0,-4-11 1,4 15-12,1 0 1,-1 1 0,1-1-1,-1 1 1,1-1-1,-1 1 1,0-1 0,1 1-1,-1-1 1,1 1 0,-1-1-1,0 1 1,0 0 0,1-1-1,-1 1 1,0 0 0,0 0-1,1 0 1,-1 0 0,0-1-1,0 1 1,1 0-1,-1 0 1,0 0 0,0 0-1,1 1 1,-2-1 0,-22 6-506,23-5 505,-8 3-78,-1 1 0,1 0 0,-1 0 1,2 1-1,-1 0 0,1 1 0,0 0 0,0 0 1,-7 10-1,3-3-22,1 0 0,1 1 0,0 0 0,-13 28 0,10-11-14,1 2 1,-12 52-1,-6 71-108,24-119 252,-2 56 0,8-77 99,1 1-1,1 0 1,0 0 0,1-1 0,7 24-1,-6-30-83,-2-1 206,1-1 0,9 17 1,-11-23-171,1-1 1,-1 1-1,1-1 1,0 0-1,0 0 1,0 1-1,0-1 1,0-1-1,0 1 1,1 0-1,-1 0 0,1-1 1,-1 0-1,4 2 1,-2-2 64,0 1 0,0-1 0,0-1 0,1 1-1,-1-1 1,0 1 0,0-1 0,1-1 0,-1 1 0,0 0 0,6-2 0,6-2 118,24-10 0,-27 9-157,29-11 150,3 0 134,48-24 0,-91 39-318,13-7 206,22-14 1,-32 18-234,0 0 0,-1 0 1,0 0-1,1-1 0,-2 1 1,1-1-1,6-9 0,-10 13-10,1 0 1,-1 0-1,1 0 0,-1 0 1,1-1-1,-1 1 0,0 0 1,1 0-1,-1 0 0,0 0 1,0-1-1,0 1 0,0 0 0,0 0 1,0 0-1,0 0 0,0-1 1,-1 1-1,1 0 0,-1-2 1,0 1-12,0 0 1,0 1-1,-1-1 1,1 0-1,0 1 1,-1-1-1,1 1 1,-1 0 0,1-1-1,-1 1 1,-2-1-1,-2-1-55,1 0-1,-1 1 1,1 0-1,-1 0 0,0 0 1,0 1-1,-9-2 1,6 3-47,0 0-1,0 1 1,0 0 0,0 0-1,0 1 1,0 0 0,1 0-1,-1 1 1,1 1 0,-1-1-1,1 1 1,0 0 0,0 1-1,1 0 1,-1 0 0,1 1-1,0 0 1,1 0 0,0 1-1,0 0 1,0 0 0,0 0-1,-6 13 1,10-17 118,1 0 0,0 1 0,-1-1 1,1 1-1,1-1 0,-1 1 0,0-1 0,1 1 0,0-1 1,0 1-1,0 0 0,0-1 0,0 1 0,1-1 0,0 1 0,0-1 1,0 1-1,0-1 0,0 0 0,0 1 0,1-1 0,0 0 1,0 0-1,0 0 0,0 0 0,0 0 0,3 2 0,-1 0 55,0-1 0,0-1-1,1 1 1,-1-1 0,1 1 0,0-1-1,0 0 1,0-1 0,0 1-1,0-1 1,1 0 0,-1-1-1,1 1 1,-1-1 0,1 0 0,8 0-1,20-2 348,68-11 1,32-17-158,-112 24-197,70-25 46,-23 6 67,-46 13-266,-3 1 1,-14 8 50,0 0 40,0 0-1,1-1 1,-1 0-1,-1 0 1,11-6-1,-16 8 319,2-4-273,-8 10-260,-10 4-149,10-5 220,-1 0 0,0 0 0,-10 9 0,-3 5 52,8-8-6,1 0 0,-11 13 0,19-19 85,0 0 0,1 0 1,-1 0-1,1 0 0,-1 0 1,1 1-1,1 0 0,-1-1 1,1 1-1,-2 8 1,2-10 58,1 1 1,0-1-1,0 1 1,0 0 0,1-1-1,-1 1 1,1-1-1,0 1 1,2 6 0,-3-9-30,1 0 1,-1 0-1,1 0 1,-1 0-1,1 0 1,0 0-1,-1 0 1,1 0-1,0-1 1,0 1-1,-1 0 1,1 0-1,0 0 1,0-1-1,0 1 1,0-1-1,0 1 1,0-1-1,0 1 1,0-1-1,0 1 1,0-1-1,0 0 1,1 0-1,-1 1 1,0-1-1,0 0 1,0 0-1,0 0 1,0 0-1,0 0 1,1-1 0,-1 1-1,2-1 1,11-4 61,0-1 0,-1-1 0,0 0 1,23-16-1,-8 4 12,-14 8-621,-13 10 853,7-7-91,-7 7-133,14-15 170,6 3-169,79-54 199,-85 56-241,-1-2 0,0 0 0,-1 0-1,17-22 1,-11 7 5,-1 0-1,-1-2 1,19-45-1,28-99-220,-58 158 169,7-25-216,7-45 0,-21 76-148,-5 9-270,5 2 562,-1 0-1,1-1 1,-1 1-1,1 0 1,-1 0 0,1 0-1,0 0 1,0 0-1,-2 3 1,-5 7-20,1 0 1,0 0-1,1 1 1,-7 18 0,-16 55-159,14-37 293,-29 99-171,16-48 149,21-75-29,2 1 0,0 0 0,2 0 0,0 42 0,6-30 127,-2-35-99,-1 0 0,0 0 0,1 0 0,-1 0 1,1 0-1,0 0 0,0 0 0,0 0 0,0 0 1,0 0-1,0-1 0,0 1 0,1-1 0,1 3 1,-1-4 43,0 1 1,-1-1 0,1 0 0,0 0 0,0 0 0,0 0 0,-1 0 0,1 0 0,0-1 0,0 1 0,-1 0 0,1-1 0,0 0 0,2-1 0,-3 2-37,41-16 195,0-2 0,58-35 0,-74 39-228,-18 10-41,-1 0 0,1-1 0,8-6 0,-10 5 5,4-2-444,-8 8 219,-4 7 98,-1 2 14,0-3 145,0 1 0,1-1 0,0 1 0,0 0 0,0 0 0,1 0 0,0 10 0,0-15 30,1-1 0,0 0 0,0 1 0,0-1 0,0 1 1,1-1-1,-1 0 0,0 1 0,0-1 0,1 0 0,-1 1 1,1-1-1,0 0 0,-1 1 0,1-1 0,0 0 0,1 2 1,-1-2 11,0-1 0,1 1 0,-1 0 1,1-1-1,-1 0 0,1 1 0,-1-1 1,1 0-1,-1 1 0,1-1 1,-1 0-1,1 0 0,-1 0 0,1 0 1,0-1-1,1 1 0,4-2-1,1 0 0,-1 0-1,0 0 1,1-1 0,-1-1-1,9-5 1,13-5 61,143-53 57,-161 63-146,4-1-23,-10 3 30,-1 1 1,1-1-1,-1 0 0,6-3 1,-7 2-225,-4 1 6,-11 4 16,-2 4 128,0 1 0,1 1 1,-22 16-1,22-15-41,12-8 104,-1 0 0,0 1 0,1-1 0,-1 0 0,1 1 0,-1-1 0,1 1 0,0 0 0,-1 0 0,1-1 0,0 1 0,0 0 0,-1 3 0,2-5 1,1 1-1,-1-1 0,0 0 0,0 1 1,1-1-1,-1 1 0,0-1 0,1 0 1,-1 1-1,0-1 0,1 0 0,-1 1 1,0-1-1,1 0 0,-1 1 0,1-1 1,-1 0-1,0 0 0,1 0 0,-1 1 1,1-1-1,-1 0 0,1 0 0,-1 0 1,1 0-1,0 0 0,12 1 223,-9-1-156,0 0 0,0-1 0,0 0 0,0 0 0,0 0 0,0 0 1,0-1-1,-1 0 0,1 1 0,-1-1 0,1 0 0,3-4 0,-4 4-49,-1 1 0,0-1 1,0 0-1,0 0 0,0 0 0,0 0 0,-1 0 0,1-1 0,-1 1 0,1 0 0,-1-1 0,0 1 0,0-1 0,0 0 0,0 1 1,0-1-1,-1 0 0,1-3 0,-1 4-50,0 0 0,0 1 0,-1-1 0,1 1 0,-1-1 0,1 0 1,-1 1-1,1-1 0,-1 1 0,0 0 0,0-1 0,0 1 0,0 0 0,0-1 0,0 1 1,0 0-1,0 0 0,0 0 0,-1 0 0,1 0 0,0 0 0,-1 0 0,1 0 0,-1 1 0,1-1 1,-1 0-1,1 1 0,-1 0 0,1-1 0,-1 1 0,-2-1 0,-4 0-84,1 0-1,-1 1 0,1 0 1,-10 0-1,14 1 94,22-2 89,27-5-1,-5 0-113,146-15 242,-168 19-153,-3 0-102,1 0 1,0 2-1,0-1 1,0 2-1,31 5 1,-46-6 36,0 1 1,0-1 0,-1 1-1,1-1 1,-1 1 0,1 0-1,0-1 1,-1 1 0,0 0-1,1 0 1,-1 0 0,1 0-1,-1 1 1,0-1 0,0 0-1,0 0 1,1 1 0,0 1-1,-2-1 20,1-1 0,-1 1 0,1-1 0,-1 1 0,0-1 0,0 1 0,0-1-1,0 1 1,0 0 0,0-1 0,0 1 0,-1-1 0,1 1 0,0-1 0,-1 1 0,0 1-1,-2 3 22,-1 0-1,1 0 1,-1-1-1,0 1 1,0-1-1,-1 0 1,1-1-1,-7 6 0,-29 16 439,21-14 429,27-16-703,-1 0 0,1 1 0,15-4-1,2-1-127,39-20 38,-37 16-322,40-13 0,-64 24 199,0 0 0,-1 0 1,1 1-1,0-1 0,0 1 0,0 0 0,0 0 0,0 0 0,-1 0 0,1 1 0,0-1 0,0 1 0,2 0 0,-2 0 13,-1 1 1,0-1-1,0 0 0,0 1 0,0-1 1,0 1-1,0-1 0,-1 1 1,1 0-1,-1 0 0,1 0 1,-1 0-1,1 0 0,-1 0 0,1 3 1,3 3 74,0 0 0,1 0 0,-1-1 0,11 11 0,-15-17-100,0-1 0,0 1 0,0 0 1,0 0-1,0-1 0,0 1 0,0-1 0,0 1 1,0-1-1,0 1 0,1-1 0,-1 0 0,0 1 1,0-1-1,2 0 0,9 3-4447,-3-1 2430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13:41.2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2 306 3392,'-1'0'74,"1"-1"0,0 1 0,0 0 0,0-1-1,0 1 1,0 0 0,-1-1 0,1 1 0,0-1 0,0 1 0,0 0 0,0-1 0,0 1 0,0 0 0,0-1 0,0 1-1,0-1 1,0 1 0,1 0 0,-1-1 0,0 1 0,0 0 0,0-1 0,0 1 0,0-1 0,1 1 0,-1 0-1,0 0 1,1-1 0,10-13 2336,-4 5-589,2-2-1118,1 0 1,-1 1 0,2 0-1,0 1 1,0 0 0,0 1 0,1 0-1,21-10 1,3 1-313,67-22-1,143-37 133,-200 63-481,0 3-1,1 1 1,0 2 0,1 3 0,85 2-1,-126 2-98,0 1-1,-1-1 0,1 1 0,0 1 0,0 0 0,9 3 0,-15-4-19,0-1 1,0 1-1,0-1 0,0 1 0,0-1 1,0 1-1,-1-1 0,1 1 0,0 0 1,0 0-1,-1-1 0,1 1 0,0 0 1,-1 0-1,1 0 0,-1-1 0,1 1 1,-1 0-1,0 0 0,1 0 0,-1 0 1,0 0-1,1 2 0,-1-1-200,0 0-1,0 1 0,-1-1 1,1 0-1,-1 0 0,1 0 1,-1 0-1,0 0 1,1 0-1,-3 2 0,-9 14-4724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13:43.4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95 45 3232,'-2'-2'440,"1"-1"0,-1 1-1,1-1 1,-1 0 0,1 0 0,0 1 0,0-1-1,0 0 1,1 0 0,-1 0 0,1 0 0,-1 0-1,1 0 1,0-3 0,-10 186 584,-39 130 1483,31-213-1953,17-83-70,-1 1-1,2 14 1,0-30-317,1-1 1,-1 1-1,1-1 1,-1 1-1,1-1 1,0 1 0,0-1-1,0 1 1,2-3-1,2-3 19,6-12-191,1 1-1,0 1 1,1 0 0,1 1-1,0 0 1,1 1 0,1 0-1,1 2 1,0 0 0,35-20-1,-27 18-121,20-8 32,-41 21 64,0 1 0,0-1-1,0 1 1,0 0 0,1 1 0,-1-1 0,0 1 0,0 0 0,7 0 0,-9 0 13,-1 0 1,1 0-1,0 1 0,-1-1 1,1 1-1,0-1 0,-1 1 1,1-1-1,-1 1 0,1 0 1,-1 0-1,1 0 0,-1 0 1,0 0-1,1 0 0,-1 0 1,0 0-1,0 0 0,0 1 1,2 1-1,-2-1 24,0 1 0,-1-1 0,1 0 0,0 1 0,-1-1 0,1 0 0,-1 1 0,0-1 0,0 1-1,0-1 1,0 0 0,-1 5 0,-1 3 52,0-1 0,-1 0 0,0 1 0,-1-1 0,-9 16-1,7-13-13,-1-1 0,-1-1 0,0 1 0,-1-2 0,0 1 0,0-1 0,-1 0 0,0-1 0,-1 0 0,1 0 0,-2-2 0,1 1-1,-1-1 1,0-1 0,0 0 0,-15 4 0,22-8 30,1-1 0,-1 1 0,0-1 0,0 0-1,0 0 1,0 0 0,0-1 0,0 1 0,-7-3 0,10 2-58,0 1 0,-1-1 1,1 0-1,0 0 0,0 0 1,0 0-1,0 0 0,0-1 1,0 1-1,1-1 1,-1 1-1,0-1 0,1 1 1,-1-1-1,1 0 0,-1 0 1,1 0-1,0 0 0,0 0 1,0 0-1,0 0 0,-1-2 1,2 2-31,0 1 0,0 0 0,0-1 1,0 1-1,0 0 0,0-1 0,0 1 1,1 0-1,-1-1 0,0 1 0,1 0 1,-1 0-1,1-1 0,-1 1 0,1 0 1,0 0-1,-1 0 0,1 0 0,0 0 1,0 0-1,0 0 0,0 0 0,0 0 1,0 0-1,0 0 0,0 1 0,0-1 1,0 0-1,0 1 0,1-1 0,1 0 0,6-3-63,0 1 0,-1 1 0,15-3-1,-18 4 54,11-2-48,-1 2-1,17-1 0,-17 2 38,0-1-1,29-5 0,-28 2 81,0 0-1,0-1 0,0-1 1,-1 0-1,0-1 1,0-1-1,-1 0 1,14-10-1,64-66 151,-48 41-11,-15 14-936,-29 42 384,-8 162 458,8-168-36,0-1 0,1 0 0,1 9 0,-1-14-40,-1 0-1,0 0 1,0 0 0,0 0-1,0 0 1,1-1 0,-1 1-1,0 0 1,1 0 0,-1 0-1,1 0 1,-1-1 0,1 1-1,-1 0 1,1 0 0,-1-1-1,1 1 1,0-1 0,-1 1-1,1 0 1,0-1 0,0 1-1,-1-1 1,1 0 0,0 1-1,0-1 1,0 1 0,0-1-1,-1 0 1,1 0 0,0 0-1,1 1 1,5-3 45,0-1 1,0 1-1,-1-1 1,1 0-1,-1 0 0,0-1 1,0 0-1,0 0 0,6-6 1,9-6-3,8-4-77,0 1-1,1 1 1,1 2 0,52-20-1,-80 35-13,1 0-1,-1 0 0,0 1 1,0-1-1,1 1 0,-1 0 1,1 0-1,3 1 0,-6-1 28,0 0 0,0 0-1,0 0 1,-1 0-1,1 1 1,0-1-1,0 0 1,0 1-1,-1-1 1,1 0-1,0 1 1,-1-1 0,1 1-1,0-1 1,-1 1-1,1 0 1,0-1-1,-1 1 1,1-1-1,-1 1 1,1 0-1,-1 0 1,0-1 0,1 1-1,-1 0 1,0 0-1,1 0 1,-1-1-1,0 1 1,0 0-1,0 0 1,0 0-1,0 0 1,0-1 0,0 1-1,0 0 1,0 0-1,0 1 1,-5 20 175,0-1 1,-1 0-1,-1 0 1,-17 32-1,24-53-159,0 0-1,0 0 1,0 0-1,1 0 1,-1 0-1,0 0 1,0 0-1,0 0 1,0 0-1,0 0 1,0 0-1,0 0 1,0 0-1,0 0 0,0 0 1,0 0-1,0 0 1,1 0-1,-1 0 1,0 0-1,0 0 1,0 0-1,0 0 1,0 0-1,0 0 1,0 0-1,0 0 1,0 0-1,0 0 1,0 0-1,0 0 0,0 0 1,1 0-1,-1 0 1,0 0-1,0 0 1,0 0-1,0 0 1,0 0-1,0 0 1,0 0-1,0 1 1,0-1-1,0 0 1,0 0-1,0 0 1,0 0-1,0 0 0,0 0 1,0 0-1,0 0 1,0 0-1,0 0 1,0 0-1,0 0 1,0 1-1,0-1 1,13-8 148,20-16-165,-29 21 45,8-6-1,20-16-30,1 2-1,39-20 1,-68 41-42,1 0-1,-1 0 1,0 1-1,0-1 1,1 1-1,-1 0 1,1 0-1,5 0 1,-9 1 17,0 0 1,1 0-1,-1 1 1,1-1-1,-1 0 1,0 0-1,1 1 1,-1-1-1,0 1 1,1-1 0,-1 1-1,0-1 1,0 1-1,0 0 1,1 0-1,-1 0 1,0-1-1,0 1 1,0 0-1,0 0 1,0 0-1,-1 1 1,1-1-1,0 0 1,0 0-1,-1 0 1,1 1-1,-1-1 1,1 0-1,0 2 1,3 12 67,-1-1 0,0 1 0,-1 0 0,0 26 0,0 0-30,-1-4-5046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13:43.8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10 4896,'-14'-6'1824,"14"3"-1440,5 3-96,4 0-640,10 0 32,14 0 192,6 0-480,11 0 320,3 3-2816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13:45.4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236 207 2400,'1'-1'188,"1"0"1,-1 0-1,1-1 1,0 1-1,-1 0 1,1 0-1,0 1 0,0-1 1,0 0-1,0 1 1,0-1-1,0 1 1,0-1-1,0 1 0,0 0 1,0 0-1,0 0 1,3 0-1,-3 0 200,4-3 1853,-6 3-2219,0 0-1,0 0 1,0 0-1,0-1 1,-1 1-1,1 0 0,0 0 1,0 0-1,0 0 1,0 0-1,0 0 1,0 0-1,0 0 1,0-1-1,0 1 1,0 0-1,0 0 1,0 0-1,0 0 1,0 0-1,0 0 1,-1 0-1,1 0 1,0 0-1,0 0 1,0 0-1,0 0 1,0 0-1,0 0 1,0 0-1,0 0 1,-1 0-1,1 0 1,0 0-1,0 0 1,0 0-1,0 0 1,0 0-1,0 0 1,0 0-1,0 0 0,-1 0 1,1 0-1,0 0 1,0 0-1,0 0 1,0 0-1,0 0 1,0 0-1,0 0 1,0 0-1,0 0 1,-1 0-1,1 0 1,0 0-1,0 0 1,0 1-1,0-1 1,0 0-1,0 0 1,-46 15 246,29-10-174,1 0-1,1 1 1,-1 1-1,-15 9 1,18-7-50,0 0 1,0 1 0,1 1 0,0 0-1,1 0 1,-10 14 0,16-19-6,1 0 0,-1 1 0,1-1 1,1 1-1,-1 0 0,1 0 0,1 0 1,-1 0-1,1 0 0,0 1 0,1-1 0,0 0 1,0 1-1,0 14 0,1-21-7,0 0 0,0 1 0,0-1 0,1 0 0,-1 0 0,0 1 0,1-1 0,-1 0 0,1 0 0,-1 0 0,1 0 0,-1 0 0,1 0 0,0 0 0,-1 0 0,1 0 0,0 0 1,1 1-1,-1-1 9,0-1 0,0 0 0,-1 1 1,1-1-1,0 0 0,0 1 1,0-1-1,0 0 0,0 0 0,0 0 1,0 0-1,0 0 0,0 0 0,0 0 1,0 0-1,0 0 0,0 0 1,1-1-1,2-1 101,1 0 1,0 0-1,-1 0 1,0-1 0,1 1-1,-1-1 1,6-6-1,13-13 347,27-35 0,-11 12-331,-23 28-60,-2-1-1,0 0 1,14-24-1,-21 30-38,-2 0-1,1 0 1,-2 0 0,1 0-1,-2-1 1,5-25-1,-6 22-30,0-26 0,-2 38-98,0-1 0,-1 1 0,1-1 0,-1 1 0,0-1 0,0 1 0,0-1 0,-1 1 0,0 0 0,-3-6 0,5 10 44,0-1 0,-1 1 0,1-1 1,0 1-1,-1-1 0,1 1 1,-1-1-1,1 1 0,0 0 0,-1-1 1,1 1-1,-1 0 0,1 0 1,-1-1-1,1 1 0,-1 0 0,0 0 1,1 0-1,-1-1 0,1 1 1,-1 0-1,1 0 0,-1 0 0,1 0 1,-1 0-1,0 0 0,1 0 1,-1 0-1,1 1 0,-1-1 0,1 0 1,-1 0-1,1 0 0,-1 1 1,1-1-1,-1 0 0,1 0 0,-1 1 1,1-1-1,-1 0 0,1 1 1,-1-1-1,1 1 0,-1 0 0,-16 21-436,15-19 460,-6 9 32,0 1-1,2 0 0,-1 0 0,2 0 1,-6 19-1,9-24 9,0-1 0,0 0 0,1 0 1,1 1-1,-1-1 0,1 1 0,0-1 0,1 0 0,0 1 1,0-1-1,1 0 0,2 10 0,2 0 121,1-1 1,0-1-1,1 1 0,1-1 1,17 23-1,-23-34-93,0-1 1,0 1-1,0-1 1,1 0-1,-1 0 1,1 0-1,0 0 1,0-1 0,0 0-1,0 0 1,0 0-1,0 0 1,1 0-1,-1-1 1,1 0-1,-1 0 1,1 0-1,-1-1 1,1 1-1,0-1 1,-1 0-1,1 0 1,0-1 0,-1 1-1,1-1 1,5-2-1,11-5 146,-2 0-1,1-2 1,25-16-1,-27 16-177,63-45-98,-81 55 67,0 0 0,0 0-1,0 0 1,0 0 0,0 0-1,0 0 1,1 0 0,-1 0 0,0 0-1,0 0 1,0 0 0,0 0 0,0 0-1,0 0 1,1 0 0,-1 0-1,0 0 1,0 0 0,0 0 0,0 0-1,0 0 1,0 1 0,0-1 0,1 0-1,-1 0 1,0 0 0,0 0-1,0 0 1,0 0 0,0 0 0,0 0-1,0 0 1,0 1 0,0-1 0,0 0-1,0 0 1,0 0 0,0 0-1,1 0 1,-1 0 0,0 1 0,0-1-1,0 0 1,0 0 0,0 0 0,0 0-1,-1 1 1,3 12 170,-3 17-77,-6 13-80,5-27 14,-3 29-1,4-13-33,0-19 113,1 1 0,0 0 0,3 19 0,-3-32-93,0 0 0,0 0 0,1 0 0,-1 0-1,0 0 1,0 0 0,1 0 0,-1-1 0,0 1 0,1 0 0,-1 0 0,1 0 0,-1 0 0,1-1 0,0 1 0,-1 0 0,1-1 0,0 1 0,-1 0 0,1-1 0,1 1 0,-1-1-1,-1 1 0,1-1 0,0 0 0,0 0 0,-1 0 0,1 0 0,0 0 0,0-1 0,-1 1 0,1 0 0,0 0 0,0 0 0,-1-1 0,1 1 0,0 0 0,0-1 0,-1 1 1,1-1-1,1 0 0,3-4 73,0 0 1,0 0 0,0-1-1,4-6 1,-7 10-70,0-1 9,69-84-53,-61 76 46,0 1 0,1 0 0,1 0 0,-1 2 0,21-13-1,-31 21-31,-1 0 0,1-1 0,0 1 0,0-1-1,-1 1 1,1 0 0,0-1 0,0 1 0,0 0-1,-1 0 1,1 0 0,0 0 0,0 0 0,0 0-1,0 0 1,-1 0 0,1 0 0,0 0 0,1 0-1,-2 0 8,1 1 0,-1-1 0,0 1 0,1-1 0,-1 0 0,1 1-1,-1-1 1,0 1 0,0-1 0,1 1 0,-1-1 0,0 1 0,0-1 0,1 1 0,-1-1-1,0 1 1,0-1 0,0 1 0,0-1 0,0 1 0,0 0 0,0 5 2,0 0 1,-1 0-1,0 0 0,-2 8 1,0-5-13,-2 13 105,-10 28 0,-2 3-54,17-53-29,0 0 0,0 1-1,0-1 1,0 0 0,0 0 0,0 0-1,0 0 1,0 0 0,0 1 0,-1-1-1,1 0 1,0 0 0,0 0 0,0 0 0,0 0-1,0 1 1,0-1 0,0 0 0,0 0-1,0 0 1,1 0 0,-1 0 0,0 1-1,0-1 1,0 0 0,0 0 0,0 0-1,0 0 1,0 0 0,0 0 0,0 1-1,0-1 1,0 0 0,1 0 0,-1 0 0,0 0-1,0 0 1,0 0 0,6-3 128,10-11-24,-14 12-66,20-16-18,1 1 0,0 0 0,27-13 0,-9 6-76,-40 23 50,8-5-31,0 0 0,1 0-1,0 1 1,0 0 0,1 1 0,18-5 0,-29 9 25,1-1 0,-1 1 1,1 0-1,0 0 1,-1 0-1,1 0 0,-1 0 1,1 0-1,-1 0 0,1 0 1,-1 1-1,1-1 1,-1 0-1,1 0 0,-1 0 1,1 0-1,-1 1 0,1-1 1,-1 0-1,1 1 1,-1-1-1,0 0 0,1 1 1,-1-1-1,0 0 0,1 1 1,-1-1-1,0 1 1,1-1-1,-1 1 0,0-1 1,0 0-1,1 1 0,-1-1 1,0 1-1,0-1 1,0 1-1,0 0 0,0-1 1,0 1-1,0-1 0,0 1 1,0-1-1,0 1 1,0-1-1,0 1 0,0-1 1,0 1-1,0-1 0,0 1 1,-1 0-1,0 5-21,-1 0-1,0 0 1,-4 8-1,4-10 55,0 2-8,0-2-5,0-1 0,1 1 0,-1 0 0,1 0 0,0-1 0,0 1 0,1 0 0,-1 0 1,1 7-1,0-10-13,0-1 1,1 1-1,-1-1 0,0 1 1,1-1-1,-1 1 1,0-1-1,1 1 0,-1-1 1,1 1-1,-1-1 1,1 0-1,-1 1 1,1-1-1,-1 0 0,1 1 1,0-1-1,-1 0 1,1 0-1,-1 0 1,1 1-1,0-1 0,-1 0 1,1 0-1,0 0 1,-1 0-1,1 0 0,-1 0 1,2 0-1,22-4 31,-16 2-5,10-2 15,1-1 0,-1-1 0,0-1 0,26-13 0,67-44-53,-53 29 123,-44 27-86,-3 2-3,1-1 1,-1 0 0,-1 0 0,1-1 0,-1 0 0,10-12-1,-20 20-17,1-1-1,0 0 1,-1 0-1,1 1 1,-1-1-1,1 0 1,-1 0 0,1 0-1,-1 0 1,0 0-1,1 0 1,-1 0-1,0 1 1,0-3-1,0 3-10,0-1-1,0 1 1,0 0 0,0-1-1,0 1 1,0 0 0,-1 0-1,1-1 1,0 1 0,0 0-1,0 0 1,-1-1 0,1 1-1,0 0 1,0 0 0,0 0-1,-1 0 1,1-1 0,0 1-1,-1 0 1,1 0 0,0 0-1,0 0 1,-1 0 0,1 0-1,0 0 1,-1 0 0,1 0-1,-1-1 1,-1 1-24,0 0 0,-1 1 0,1-1 0,-1 0 1,1 1-1,0-1 0,-1 1 0,1 0 0,-4 1 0,-18 12-21,1 0 0,1 2 0,0 0 0,1 2 0,1 0 0,1 1 0,0 1 0,-17 25 0,31-38 57,0 0 0,1 0 0,0 0-1,0 0 1,-3 8 0,6-13-14,1 0 1,-1-1-1,0 1 0,1 0 1,0-1-1,-1 1 1,1 0-1,0 0 1,-1-1-1,1 1 1,0 0-1,1 0 0,-1 0 1,0-1-1,0 1 1,1 0-1,-1 0 1,1-1-1,-1 1 0,1 0 1,0-1-1,0 1 1,0-1-1,0 1 1,0-1-1,0 1 1,0-1-1,2 3 0,-1-4 18,0 1-1,-1 0 0,1-1 1,-1 1-1,1-1 0,0 1 0,-1-1 1,1 0-1,0 0 0,0 0 0,-1 0 1,1 0-1,0 0 0,-1 0 1,1-1-1,0 1 0,-1-1 0,1 1 1,0-1-1,-1 1 0,1-1 1,-1 0-1,1 0 0,-1 0 0,2-1 1,4-3 58,-1 1 1,0-1-1,-1 0 1,8-9 0,2-4-31,-9 10-48,0 0 0,1 1 0,0-1 0,0 2 1,10-8-1,-17 13-35,0 1 36,0 0 0,0 0 1,1 0-1,-1 0 0,0 0 1,0 0-1,0 0 0,0-1 1,0 1-1,0 0 0,0 0 0,0 0 1,0 0-1,1 0 0,-1 0 1,0 0-1,0 0 0,0 0 1,0 0-1,0 0 0,0 0 0,0 0 1,1 0-1,-1 0 0,0 0 1,0 0-1,0 0 0,0 0 1,0 0-1,0 0 0,1 0 1,-1 0-1,0 0 0,0 0 0,0 0 1,0 1-1,0-1 0,0 0 1,0 0-1,0 0 0,0 0 1,1 0-1,-1 0 0,0 0 1,0 0-1,0 0 0,0 1 0,0-1 1,0 0-1,0 0 0,0 0 1,0 0-1,0 0 0,0 0 1,0 0-1,0 1 0,0-1 0,0 0 1,0 0-1,0 0 0,2 8-40,-1 0-1,0 0 1,0-1-1,-1 1 1,0 0-1,-1 9 1,-9 52 19,5-46 17,-1-1-1,0 1 0,-2-1 1,-19 38-1,19-47 32,0-1 0,-1 0-1,0 0 1,-1-1 0,-1 0 0,1 0-1,-2-2 1,1 1 0,-14 7 0,-13 7 227,-69 31 0,96-50-117,0 0-1,-15 3 1,23-7-105,0 0 1,-1 0-1,1-1 1,0 0-1,-1 1 1,1-1-1,0 0 1,-1-1-1,1 1 1,0-1-1,-1 1 1,-3-2-1,7 1-23,-1 1 0,1 0 0,-1 0 0,1 0 0,-1 0 0,1-1 0,0 1 0,-1 0 0,1 0 0,-1-1 0,1 1 0,0 0 0,-1-1 0,1 1 0,-1 0 0,1-1-1,0 1 1,0 0 0,-1-1 0,1 1 0,0-1 0,0 1 0,-1-1 0,1 1 0,0-1 0,0 1 0,0-1 0,0 1 0,0-1 0,0 0 0,0 0 1,1 0-1,-1 0 0,0 0 0,1 0 1,-1 0-1,1 0 0,0 0 0,-1 0 1,1 0-1,-1 0 0,1 1 0,1-2 1,3-2-10,0 0 0,0 0 1,9-5-1,66-25-1717,-40 14-296,-17 9-966,26-17 0,-34 15 772,-4-4-1648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2:54:10.0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58 34 11712,'-39'-21'5311,"31"17"-4607,-3-1-2079,11 2 607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13:45.7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 75 4896,'-28'-33'1824,"17"29"-1440,3-8-96,2 7 0,3 2-224,3-3-96,0-1 0,0 2-736,-11 23-3200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13:57.9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170 105 2720,'0'-26'4112,"-10"27"-3024,8 0-1120,0 0 0,0 0 0,1 1 1,-1-1-1,0 1 0,0-1 0,1 1 0,-1 0 1,1-1-1,-1 1 0,1 0 0,0 0 1,0 0-1,-1 3 0,-14 34-82,14-32 113,-22 69 537,-18 111 0,23-112-89,0-3 263,6-19 2543,14-69-3028,0 1-1,2-1 1,4-18 0,3-11-105,-6 19 34,33-152-273,-32 161-6,1-1 1,1 1 0,0 0-1,1 1 1,1 0 0,1 0-1,20-26 1,-24 35 3,1 1 0,0 0 0,0 0 0,1 0 0,0 1 0,0 0 0,14-7 0,-15 9 45,0 0 1,0 1 0,0 0-1,0 0 1,0 1-1,0 0 1,0 0 0,0 0-1,1 1 1,8 1 0,-11-1 40,-1 1-1,1 0 1,-1 0 0,1 1 0,-1-1 0,1 1 0,-1 0-1,0 0 1,0 0 0,0 0 0,0 1 0,0 0 0,6 6 0,-6-5 30,0 1 1,-1 0 0,1 1 0,-1-1 0,0 0 0,0 1 0,-1 0-1,0-1 1,3 9 0,-1 9 75,0 1-1,-1-1 1,-2 1-1,-1 33 1,0-32-56,-1 11 165,-1 0 0,-7 39 0,5-54 19,-1 0 1,-1-1-1,-1 1 0,-17 35 0,20-49-125,0-1-1,-1 1 0,0-1 0,0 0 0,0 0 1,-1-1-1,1 1 0,-1-1 0,-1-1 1,1 1-1,-9 4 0,-3 0 171,1-1 1,-1-1-1,-25 7 0,36-12-116,-1-1-1,1 1 1,0-1-1,-1-1 1,1 0-1,-1 0 0,1 0 1,-1-1-1,-11-2 1,18 3-138,1-1 0,0 1 0,-1 0 0,1 0 0,-1 0 0,1 0 0,-1 0 0,1-1 0,0 1 0,-1 0 0,1 0 0,0-1 0,-1 1 0,1 0 0,0-1 0,-1 1 0,1 0 0,0-1 0,0 1 0,-1 0 0,1-1 0,0 1 0,0-1 0,0 1 1,0 0-1,-1-1 0,1 0 0,0 1-4,1 0 1,-1-1 0,0 1 0,0-1 0,0 1 0,0 0-1,1-1 1,-1 1 0,0 0 0,0 0 0,1-1-1,-1 1 1,0 0 0,0-1 0,1 1 0,-1 0 0,0 0-1,1 0 1,-1-1 0,0 1 0,1 0 0,-1 0 0,0 0-1,1 0 1,-1 0 0,1 0 0,-1-1 0,1 1 0,3-1-17,0 0 1,1 0 0,-1-1 0,7-4 0,9-3-17,73-20-77,55-22-133,-72 16 259,126-80-1,-116 52 564,-125 85-993,21-6 296,0 1-1,1 1 1,1 0 0,1 1-1,1 1 1,0 1 0,-14 28-1,24-42 171,1 1 0,-1 0 0,-1 9 0,4-15 0,0 1 1,1-1 0,-1 0-1,1 0 1,0 1-1,0-1 1,-1 0 0,2 1-1,-1-1 1,0 0-1,0 1 1,1-1 0,-1 0-1,1 0 1,1 3 0,-2-4-27,0-1 1,0 0-1,0 0 1,1 0-1,-1 0 1,0 1-1,0-1 1,0 0 0,1 0-1,-1 0 1,0 0-1,0 0 1,1 0-1,-1 0 1,0 0-1,0 0 1,1 0-1,-1 0 1,0 0 0,0 0-1,1 0 1,-1 0-1,0 0 1,0 0-1,1 0 1,-1 0-1,0 0 1,0 0 0,1 0-1,-1 0 1,0 0-1,0 0 1,1-1-1,8-4 175,-7 3-58,5-2-6,0-1-1,0 1 1,0-1 0,-1-1-1,0 1 1,0-1-1,0 0 1,-1 0 0,8-13-1,3-6 59,16-38 0,-19 37-209,-7 7-435,-5 14 3,-3 11 21,-1 7 111,-14 62-361,16-64 701,-1 1 0,1-1 0,1 1 0,2 17 0,-2-27-4,0 0 0,1 0 0,-1 0 0,1 1-1,0-1 1,-1 0 0,1 0 0,0 0 0,0 0 0,1 0 0,-1-1-1,0 1 1,0 0 0,1 0 0,0-1 0,-1 1 0,1-1 0,0 0-1,-1 1 1,1-1 0,0 0 0,0 0 0,0 0 0,0 0-1,0 0 1,0 0 0,0-1 0,1 1 0,3 0 0,2 0 97,1-1 0,0 0 0,0 0 0,0 0 0,-1-1 0,12-3 0,5-2 15,-1-1-1,-1-1 0,0-1 1,0-1-1,-1-1 0,40-25 1,-50 27-97,0 0 0,-1-1 0,20-21 0,-30 30-43,-1 1 1,0-1-1,1 1 0,-1-1 1,1 0-1,-1 1 0,1-1 1,-1 1-1,1 0 0,-1-1 1,1 1-1,-1-1 0,1 1 1,0 0-1,-1-1 0,1 1 1,0 0-1,-1 0 0,1 0 1,0-1-1,0 1 0,-3 13-455,-11 27 208,8-25 218,0-1 0,1 1-1,0 0 1,1 0 0,-1 25 0,4-39 77,0-1 1,0 1-1,0 0 0,0 0 1,0-1-1,0 1 0,1 0 1,-1-1-1,0 1 1,1 0-1,-1-1 0,0 1 1,1 0-1,-1-1 0,0 1 1,1-1-1,-1 1 1,1 0-1,-1-1 0,1 1 1,0-1-1,-1 0 0,1 1 1,-1-1-1,1 1 1,0-1-1,-1 0 0,1 0 1,0 1-1,0-1 0,-1 0 1,1 0-1,0 0 0,0 0 1,-1 0-1,1 0 1,1 0-1,0 0 9,0 0 0,0 0 0,0 0 0,0-1 0,0 1 0,0-1 0,1 1 0,-1-1 0,-1 0 0,1 0 0,0 0 0,2-1 1,14-11 90,62-44-328,-78 56 34,3 23-416,-4-8 554,0 0 0,7 24 1,-8-36 35,0-1 1,1 1-1,0-1 1,-1 0 0,1 0-1,0 1 1,0-1 0,-1 0-1,1 0 1,0 0-1,0 0 1,0 0 0,0 0-1,1 0 1,-1 0 0,0 0-1,0 0 1,1 0-1,-1-1 1,0 1 0,1-1-1,-1 1 1,0-1 0,1 1-1,-1-1 1,1 0-1,-1 0 1,1 0 0,-1 0-1,1 0 1,1 0 0,4 0 66,1-1 0,-1 0 0,0 0 0,12-4 0,48-19 211,-17 5-244,128-46-38,-158 57 86,32-18 0,-46 21-139,-10 3-168,-12 2-64,-13 10 184,1 0 0,-1 2 0,-35 21 0,9 0 134,49-29-44,1 0 0,0 0 0,0 0 0,0 1 0,0-1 0,1 1-1,-6 8 1,11-13 13,-1 0 0,1 1 0,-1-1 0,1 0 1,-1 1-1,1-1 0,-1 0 0,1 1 0,-1-1 0,1 0 0,-1 0 0,1 0 0,-1 1 0,1-1 0,-1 0 0,2 0 0,-2 0 1,4 0 41,0 0-1,0 0 0,0-1 1,-1 0-1,1 1 0,0-1 1,0-1-1,0 1 1,-1 0-1,6-4 0,5-1 44,-6 4 18,36-13-36,-41 15-101,0-1 0,0 1-1,0-1 1,0 1 0,-1 0 0,1 0-1,0 0 1,0 0 0,0 0-1,0 1 1,0 0 0,5 1 0,-7-2 8,0 1 0,-1 0 1,1-1-1,0 1 1,0-1-1,0 1 1,0 0-1,-1 0 0,1-1 1,0 1-1,-1 0 1,1 0-1,0 0 1,-1 0-1,1 0 0,-1 0 1,0 0-1,1 0 1,-1 0-1,0 0 1,1 0-1,-1 0 1,0 0-1,0 0 0,0 0 1,0 0-1,0 0 1,0 1-1,0-1 1,-1 0-1,1 0 0,0 0 1,0 0-1,-1 0 1,1 0-1,-1 0 1,1 0-1,-2 1 0,-2 5 4,0 0 0,-1 0 0,0 0-1,-6 5 1,6-5-22,-42 47 39,-51 68 300,60-72 146,38-49-434,0-1-1,0 0 1,0 1-1,0-1 1,-1 0-1,1 1 1,0-1 0,0 0-1,0 0 1,0 1-1,-1-1 1,1 0-1,0 0 1,0 1-1,-1-1 1,1 0 0,0 0-1,0 1 1,-1-1-1,1 0 1,0 0-1,-1 0 1,1 0-1,0 0 1,-1 0 0,1 1-1,0-1 1,-1 0-1,1 0 1,0 0-1,-1 0 1,1-1-11,0 0 0,0 1-1,0-1 1,0 1 0,0-1 0,0 1 0,0-1 0,0 0-1,0 1 1,1-1 0,-1 1 0,0-1 0,0 1 0,1-1 0,-1 1-1,0-1 1,1 1 0,-1-1 0,1 0 0,9-12 12,1 1-1,0 0 1,0 1 0,1 0 0,1 0 0,0 2 0,16-10-1,105-50 66,-39 23-124,-62 27 47,0-1 0,-2-2-1,0-1 1,-2-2 0,-1-1-1,0-1 1,43-56 0,221-297 183,-286 372-194,93-114-192,-76 92-13,-23 29-339,-3 3 189,-12 8 39,-18 16 129,13-7 175,1 1 0,1 1 0,0 1 0,-22 37 0,-45 102-23,63-118 42,-62 138 533,31-67-126,50-104 141,12-14-235,1-3-199,17-16 0,-19 14-143,20-13-1,-23 19-11,0 0 0,-1 1-1,1-1 1,0 1 0,0 0-1,9-2 1,-13 4 25,0-1 0,0 1 0,0 0 0,0 0 0,1 0 0,-1 0 0,0 0 0,0 0 0,0 1 0,0-1 0,0 0 0,0 0-1,1 1 1,-1-1 0,0 1 0,0-1 0,0 1 0,0-1 0,-1 1 0,1 0 0,0-1 0,0 1 0,0 0 0,0 0 0,-1 0 0,1 0 0,0 0 0,-1 0 0,1 0 0,-1 0 0,1 0-1,-1 0 1,1 0 0,-1 0 0,0 0 0,1 0 0,-1 1 0,2 8-49,-1 0-1,0 0 1,-1-1-1,-1 18 1,0-1 137,0-25-56,1 1-1,0-1 1,0 1 0,0-1 0,0 1 0,0-1-1,1 1 1,-1-1 0,0 1 0,1-1 0,-1 1-1,1-1 1,0 0 0,-1 1 0,1-1-1,0 0 1,0 1 0,1 1 0,0-2 6,0 0 0,0-1 0,0 1 0,-1 0 0,1-1 0,0 0 0,0 1 1,0-1-1,0 0 0,0 0 0,0 0 0,0 0 0,0 0 0,2-1 0,16-1 100,-2-1 0,1-1 0,0-1 1,-1 0-1,28-13 0,-15 4-15,-1-2 0,37-25 0,-50 28-50,-1-1-1,0 0 0,-1-1 1,0 0-1,-1-1 0,-1-1 0,-1 0 1,0-1-1,-2 0 0,15-34 0,47-131 2,-21 47-204,-41 106 40,-9 28 64,0 0 0,-1 0 0,0 0 0,0 0 0,1 0 0,-1 0 0,0 0 0,-1 0 0,1 0-1,0 0 1,0 0 0,-2-3 0,2 5 34,0 0 0,0 0 0,0 0 0,0 0 0,0 0 0,0 0 0,0 0 0,0-1 0,0 1 1,0 0-1,0 0 0,0 0 0,0 0 0,0 0 0,-1 0 0,1 0 0,0 0 0,0 0 0,0 0 0,0 0 0,0-1 0,0 1 0,0 0 0,0 0 0,-1 0 0,1 0 0,0 0 0,0 0 0,0 0 0,0 0 0,0 0 0,0 0 0,0 0 0,-1 0 0,1 0 0,0 0 1,0 0-1,0 0 0,0 0 0,0 0 0,0 0 0,0 0 0,-1 1 0,-3 4-218,-3 8 91,-6 24 70,1-1 0,2 2-1,2 0 1,-5 47 0,7-33 63,2 1-1,5 93 1,2-116 23,-2-3 62,8 34 0,-8-54-42,1 0-1,0-1 0,0 1 1,0-1-1,1 1 1,0-1-1,0 0 1,1 0-1,0 0 1,5 5-1,-8-9-4,1-1 0,-1 0 0,1 0 1,-1 0-1,1 0 0,0 0 0,-1 0 0,1 0 0,0 0 0,0-1 0,0 1 0,0-1 1,-1 1-1,1-1 0,0 0 0,0 0 0,0 0 0,0 0 0,0 0 0,0 0 1,0 0-1,0-1 0,0 1 0,2-1 0,5-2 86,0-1 0,0 0 0,14-8 0,-17 9-16,-1 0-85,0 0 1,0 0-1,-1 0 0,1-1 1,-1 1-1,0-1 1,0 0-1,0 0 0,0 0 1,-1-1-1,0 0 0,1 1 1,-2-1-1,1 0 1,-1 0-1,3-7 0,-5 12-25,0-1 0,0 0-1,0 1 1,0-1-1,0 0 1,0 1-1,0-1 1,0 0-1,0 1 1,0-1 0,0 0-1,0 1 1,-1-1-1,1 0 1,0 1-1,0-1 1,-1 1-1,1-1 1,0 0 0,-1 1-1,1-1 1,-1 1-1,1-1 1,-1 1-1,1-1 1,-1 1 0,1-1-1,-1 1 1,1 0-1,-1-1 1,1 1-1,-1 0 1,0-1-1,1 1 1,-1 0 0,0 0-1,1 0 1,-1 0-1,0-1 1,1 1-1,-1 0 1,-1 0-1,0 0-22,-1 0 0,1 0-1,-1 0 1,0 0 0,1 0-1,-1 1 1,1-1 0,-1 1-1,-4 1 1,-4 4-54,0 1-1,1 0 1,0 1 0,0 0-1,0 1 1,1 0 0,0 0-1,-9 14 1,16-21 88,1-1-4,1-1 1,-1 1 0,1-1 0,-1 1 0,1-1 0,0 1 0,-1-1-1,1 1 1,0 0 0,0-1 0,0 1 0,-1-1 0,1 1 0,0 0 0,0-1-1,0 1 1,0-1 0,0 1 0,0 0 0,0-1 0,0 1 0,0 0 0,0 0-1,1-1 2,-1 1-1,0-1 0,0 0 0,0 1 0,1-1 1,-1 0-1,0 0 0,0 1 0,1-1 0,-1 0 0,0 0 1,1 0-1,-1 1 0,0-1 0,1 0 0,-1 0 0,0 0 1,1 0-1,-1 0 0,0 0 0,1 0 0,-1 0 1,0 0-1,1 0 0,-1 0 0,1 0 0,11 0 93,-1-2 51,-1 0-1,14-5 1,-14 3-162,1 1 0,16-3-1,-21 6 23,79-7-231,-73 7 205,0 0-1,0 1 0,1 1 0,-1 0 0,12 4 0,-4 0-12,130 43 187,-137-45 1,-1 0 1,1-1-1,0-1 0,-1 1 1,16-1-1,-20-2-230,-1 0 0,1 0 0,-1 0 0,1-1 0,0-1 0,-1 1 0,0-1 0,1 0-1,12-7 1,-19 9-117,0 0 0,-1-1-1,1 1 1,0 0-1,-1-1 1,1 1 0,-1-1-1,1 1 1,-1-1-1,1 1 1,-1-1-1,1 1 1,-1-1 0,1 0-1,-1 1 1,0-1-1,1 1 1,-1-1 0,0 0-1,0 1 1,1-1-1,-1 0 1,0 0-1,0 1 1,0-1 0,0 0-1,0 1 1,0-1-1,0 0 1,0 0-1,0 1 1,0-1 0,-1 0-1,1 1 1,0-1-1,-1-1 1,-3-14-1990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13:58.3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25 205 5728,'-25'-28'2112,"34"23"-1632,30-4-128,-6 2 1056,14-7-832,14-2 1184,6-5-992,-1 0-320,9-5-288,6 5-64,-1 6-64,-8 6 192,-11 0-128,-14 6-1568,-8 3 768,-11 3-4352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14:07.9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13 2976,'2'-11'1613,"-1"11"-1537,-1-1 1,0 1-1,0 0 1,0 0-1,0 0 1,0 0-1,0 0 1,1 0-1,-1 0 1,0 0-1,0 0 1,0 0-1,0 0 1,0 0-1,1 0 1,-1-1 0,0 1-1,0 0 1,0 0-1,0 0 1,1 1-1,-1-1 1,0 0-1,0 0 1,0 0-1,0 0 1,1 0-1,-1 0 1,0 0-1,0 0 1,0 0-1,0 0 1,0 0 0,0 0-1,1 0 1,-1 1-1,0-1 1,1 1 101,0 1-1,1-1 1,-1 0 0,0 1 0,0 0 0,-1-1 0,1 1 0,0 0 0,0-1 0,-1 1 0,1 2 0,7 40 784,-2 0 1,-2 0 0,-2 63-1,-5-65-431,-1 0-1,-16 68 1,18-103-507,2-6-60,-9 35 623,8-34-658,0 0 0,0 0 0,0 0 0,0 0 0,0 0 0,0 0 0,-1 0 0,1-1 0,0 1 0,-1 0 0,0-1 0,1 0 0,-3 2 1,4-3-163,-1 0 1,0 0-1,1 0 1,-1 0-1,1 0 1,-1 0-1,1 0 1,-1-1-1,1 1 1,-1 0-1,0 0 1,1-1-1,-1 1 1,1 0-1,0-1 1,-1 1-1,1 0 1,-1-1 0,1 1-1,0-1 1,-1 1-1,1-1 1,0 1-1,-1-1 1,1 1-1,-1-1 1,-8-15-3773,9 15 3588,-6-12-1876,1-4 1077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14:08.3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14 5632,'-3'-9'1966,"3"9"-1933,1-1 0,-1 1 1,0 0-1,0 0 0,0-1 0,0 1 0,0 0 0,0 0 0,0 0 0,1-1 0,-1 1 1,0 0-1,0 0 0,0 0 0,1-1 0,-1 1 0,0 0 0,0 0 0,1 0 0,-1 0 1,0 0-1,0 0 0,0 0 0,1-1 0,-1 1 0,0 0 0,1 0 0,1 0 2476,12 0 14,-9 0-2194,30 0 631,-1 1 1,44 7-1,2 6-2514,-64-11-118,-13-3 1072,0 0-1,1 0 1,-1 0 0,0 0 0,1 0 0,-1-1-1,0 1 1,0-1 0,1 0 0,4-2-1,16-11-3297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14:11.6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524 6 3232,'2'-5'4786,"-4"14"-3023,-8 14-506,-11 35-1,-5 13 34,9-36-791,-2-1 0,-1 0 0,-29 36 0,-86 85 960,123-143-1388,-1 0-1,0 0 1,0-1-1,-22 13 0,32-22-12,-1-1 1,1 1-1,-1-1 0,1 1 0,-1-1 0,0 0 0,1-1 0,-1 1 0,0-1 0,0 1 0,0-1 0,1 0 0,-1-1 0,0 1 0,0-1 0,-4 0 0,4-1 45,-1 0 0,0 0 0,1 0 0,0 0 1,-1-1-1,1 0 0,0 1 0,0-1 0,1-1 0,-1 1 0,-6-8 0,8 8-105,0 1 0,1-1 1,-1 1-1,0-1 0,1 0 0,0 0 0,0 0 0,-1 0 0,2 0 0,-1 0 0,0 0 0,1 0 0,-1 0 0,1 0 0,0 0 0,0-1 0,0 1 0,0 0 0,1 0 0,-1 0 0,1 0 0,0 0 0,0 0 0,0 0 0,2-3 0,0 0-20,0 0 0,1 1 0,0-1 0,0 1 0,0 0 0,1 0 0,0 0 0,-1 0 0,2 1 0,9-7 0,-6 6 45,-1 0-1,1 1 1,0 0-1,0 1 1,0 0 0,0 0-1,1 1 1,13-1-1,-8 1 47,0 2 0,0 0 0,0 1 0,28 5 0,-13 2 99,-1 0-1,1 2 1,-2 1 0,48 26 0,-57-25-4,-1 0 1,23 19 0,19 14 103,-23-15-145,-26-20-155,3 1-4059,-5-6 1596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14:19.53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128 346 1984,'-3'-9'1110,"3"8"-1075,0 1 0,-1 0 1,1-1-1,0 1 0,0 0 0,0-1 0,-1 1 0,1-1 0,0 1 0,0 0 0,0-1 0,0 1 0,0-1 0,0 1 0,0 0 0,0-1 0,0 1 0,0-1 1,0 1-1,0-1 0,0 1 0,0 0 0,1-1 0,1-4 681,0 0 0,-1 0 1,0 1-1,1-1 0,-1 0 0,-1-1 1,1 1-1,-1 0 0,-1-10 0,1 11-113,-1-1 52,-2 8-391,-2 11-159,-22 106 722,7-34-353,-6 15-293,15-62-3,1 1 0,-5 41 0,14-68-84,1-8 39,0 0 0,0 0 0,-1 0 0,0 0 0,0 0 0,-1 0 0,1 0 0,-5 9 0,5-27 773,0-1 1,2-17-1,26-112-853,-7 43-164,8-24 106,-18 85 4,-3 10 36,1 1 1,1 1-1,2 0 0,0 0 0,2 1 0,32-48 0,-38 64-91,0 0 1,1 1 0,1 1 0,-1-1-1,2 1 1,-1 1 0,1-1-1,17-9 1,-20 14-2,-1 0 0,1 0 0,0 1 0,0-1 1,-1 2-1,2-1 0,-1 1 0,0 0 0,0 0 0,0 1 0,0 0 0,1 0 0,-1 0 1,0 1-1,14 4 0,-17-4 53,0 1 1,0 0-1,-1 0 1,1 0-1,0 1 1,-1-1 0,1 1-1,-1 0 1,0 0-1,0 0 1,0 0-1,0 1 1,2 3-1,-2-2 3,0 0-1,0 1 0,0-1 0,0 1 1,-1 0-1,0-1 0,0 1 1,1 11-1,-2-4 70,-1-1 1,0 0-1,0 1 1,-1-1-1,-1 1 1,0-1 0,-1 0-1,-1 0 1,1 0-1,-2-1 1,0 1-1,0-1 1,-1 0-1,0 0 1,-1-1-1,0 0 1,-1 0-1,0-1 1,-10 10-1,-6 0 100,-1-2-1,-31 17 0,51-31-135,-20 11 106,-40 14 0,16-7-169,36-15 93,10-4-50,-1 0 0,0 0 0,0 0 0,0-1-1,-6 2 1,6-3 430,-6 1-4037,20-9-1209,5-3 682,6 2 1418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14:21.20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241 335 2912,'-4'-1'7785,"-2"11"-6749,-23 29-240,-2-2 1,-58 54-1,55-57-518,28-29-183,1 0 0,1 1 0,-1-1 0,1 1 0,0-1 0,0 1 0,0 1 0,1-1 0,0 0 0,-2 8 0,5-13-65,0-1-1,-1 1 1,1-1 0,0 1 0,0-1 0,0 1-1,0-1 1,0 1 0,0-1 0,0 1 0,0-1-1,1 1 1,-1-1 0,0 1 0,0-1 0,0 1-1,0-1 1,1 1 0,-1-1 0,0 1 0,0-1-1,1 0 1,-1 1 0,0-1 0,1 1 0,-1-1-1,1 0 1,-1 1 0,0-1 0,1 0 0,-1 1-1,1-1 1,-1 0 0,1 0 0,-1 0 0,1 1-1,-1-1 1,1 0 0,-1 0 0,1 0 0,-1 0-1,1 0 1,-1 0 0,1 0 0,0 0 0,2 0 98,0 0 0,0-1 0,0 1 0,0 0-1,6-3 1,-2 0-40,0 1-1,0-2 0,0 1 0,-1-1 0,0 0 0,0-1 0,0 1 0,0-1 0,0 0 0,-1-1 0,0 1 0,0-1 0,4-7 1,4-9-79,0-1 0,14-36 0,-6 12-61,-17 39 10,-1 3-141,-1 0-1,1-1 1,-1 1 0,0-1-1,0 1 1,-1-1-1,2-11 1,-13 43-489,4-7 710,1 0 0,-3 22 1,7-32 67,0 1 0,0-1 0,1 1 1,1-1-1,-1 0 0,5 18 0,-5-25-50,0 0 0,1 0 0,0 0 0,0 0 0,-1 0 0,1 0 0,0 0 0,1 0-1,-1-1 1,0 1 0,0 0 0,1-1 0,-1 1 0,1-1 0,-1 1 0,1-1-1,0 1 1,0-1 0,0 0 0,-1 0 0,4 1 0,-3-2-5,1 1-1,-1-1 1,0 0 0,1 1 0,-1-1 0,1 0-1,-1-1 1,1 1 0,-1 0 0,0-1 0,1 1-1,-1-1 1,0 0 0,1 0 0,-1 0 0,0 0-1,0 0 1,0 0 0,3-3 0,8-7-10,1-1 1,-1 0-1,21-27 1,1-1-11,-31 36-32,12-13-249,35-29 0,-50 46 233,-1-1 0,1 1 1,0-1-1,0 1 1,-1-1-1,1 1 0,0 0 1,0-1-1,0 1 0,-1 0 1,1-1-1,0 1 0,0 0 1,0 0-1,0 0 0,0 0 1,-1 0-1,1 0 0,0 0 1,0 0-1,0 0 0,0 0 1,0 1-1,-1-1 1,1 0-1,0 0 0,0 1 1,0-1-1,-1 1 0,1-1 1,1 1-1,0 2-12,1-1 1,-1 1-1,0 0 0,0 0 0,0 0 1,2 5-1,5 5 53,-2-4 11,0 0-1,1-1 1,0 0-1,1 0 1,0-1-1,0 0 1,15 8-1,-4-4 84,0-2 0,0-1-1,22 7 1,-34-13-54,0 1 0,1-2 0,-1 1 0,1-1 0,-1 0 0,1-1 0,0 0 0,-1 0 0,1-1 0,-1 0 0,1-1 0,-1 0 0,1 0 0,-1-1 0,0 0 0,12-5 0,-15 4-27,0 0 0,0 0 0,0 0 0,0-1-1,-1 1 1,0-1 0,1 0 0,3-7 0,-2 1-57,1 0-1,-2 0 1,6-15 0,-8 17-52,-1-1 1,0 1-1,0 0 1,0-19-1,-2 27 55,0 1-1,0-1 1,0 1-1,0-1 1,0 1-1,0 0 1,0-1-1,0 1 0,0-1 1,0 1-1,0 0 1,0-1-1,0 1 1,0-1-1,0 1 1,-1 0-1,1-1 0,0 1 1,0-1-1,0 1 1,-1 0-1,1-1 1,0 1-1,0 0 1,-1 0-1,1-1 0,0 1 1,-1 0-1,0-1 1,1 1-3,-1 0 0,0 0 1,1 1-1,-1-1 0,0 0 1,1 0-1,-1 1 0,0-1 1,1 0-1,-1 1 0,1-1 1,-1 1-1,0-1 0,1 1 1,-1 0-1,-22 27-226,21-26 229,-9 14-76,-17 33-1,24-42 104,1 0 1,0 0-1,1 0 0,0 0 0,0 1 0,0-1 0,-1 15 0,3-18 20,0-1-1,0 0 1,1 1 0,-1-1 0,1 1-1,0-1 1,0 0 0,0 0 0,0 1-1,0-1 1,1 0 0,0 0 0,-1 0-1,1 0 1,0-1 0,4 5 0,-4-6 7,-1 1 1,1-1-1,0 1 1,0-1-1,1 0 1,-1 0 0,0 0-1,0 0 1,0-1-1,1 1 1,-1-1 0,0 1-1,1-1 1,-1 0-1,0 1 1,1-1-1,-1-1 1,1 1 0,-1 0-1,0 0 1,1-1-1,-1 1 1,0-1-1,4-1 1,5-3 25,0-1-1,-1 1 1,1-2-1,14-11 1,-15 10-120,1 1-1,-1 0 1,1 1 0,18-8 0,-28 13 31,1 1 1,0-1-1,0 1 1,0-1 0,0 1-1,0 0 1,-1-1-1,1 1 1,0 0 0,0 0-1,0 0 1,0 1-1,0-1 1,0 0-1,2 1 1,-3 0 16,0 0 0,0-1 0,0 1 0,0 0 0,-1 0 0,1 0 0,0-1 0,0 1 0,0 0 0,-1 0 0,1 0 0,0 0 0,-1 0 0,1 1 0,-1-1-1,1 0 1,-1 0 0,0 0 0,1 0 0,-1 0 0,0 1 0,0-1 0,0 0 0,0 0 0,0 1 0,0 0 0,-1 8 38,0-1 0,-1 1 0,-4 14 0,4-14 79,-1-1 1,2 0-1,-2 15 0,3-24-87,0 0-1,0 1 1,0-1-1,0 0 0,0 0 1,0 1-1,1-1 0,-1 0 1,0 0-1,0 1 1,0-1-1,0 0 0,1 0 1,-1 0-1,0 1 0,0-1 1,1 0-1,-1 0 1,0 0-1,0 0 0,1 0 1,-1 1-1,0-1 0,0 0 1,1 0-1,-1 0 1,0 0-1,1 0 0,-1 0 1,0 0-1,0 0 0,1 0 1,-1 0-1,0 0 1,0 0-1,1 0 0,-1 0 1,1-1-1,4-2 65,1 0 1,-1 0-1,0-1 0,10-7 0,1-2 49,-15 12-132,71-46-20,-63 42-103,0 0 1,1 1 0,-1 0-1,1 0 1,0 1 0,11-2-1,-19 5 105,-1-1-1,0 1 0,1 0 1,-1 0-1,1 0 1,-1 0-1,1 0 0,-1 0 1,1 0-1,-1 0 0,0 1 1,1-1-1,-1 0 0,1 1 1,-1-1-1,0 1 1,1 0-1,-1-1 0,0 1 1,2 1-1,-2 0 10,0 0 1,1-1-1,-1 1 0,0 0 1,0 0-1,0 0 0,-1 1 1,1-1-1,0 4 0,0-3 14,0 0 0,0 0-1,0 0 1,0 0 0,1 1-1,-1-2 1,4 6 0,-3-7 19,0 1 1,-1-1 0,1 0 0,0 0 0,0 0-1,0 0 1,0 0 0,1 0 0,-1-1-1,0 1 1,0-1 0,0 1 0,0-1-1,1 0 1,-1 0 0,0 0 0,5 0-1,1-1 68,0 0-1,0 0 1,-1 0-1,9-4 1,-5 2-49,0-1-1,-1 0 1,0-1-1,0 0 1,0-1 0,0 0-1,-1-1 1,0 1-1,-1-2 1,16-16 0,-8 5-27,-2-2 0,0 0 1,-2-1-1,0 0 1,12-33-1,34-125 85,-48 145-39,-4 17-114,18-74-183,-23 81-155,-2 17 11,-5 24 145,-32 302 296,37-311 1,0 0-1,2 0 1,0 0 0,1-1-1,2 1 1,0-1 0,11 34-1,-9-38 59,-6-12-92,1 0 0,1 0 1,-1 0-1,1 0 0,-1-1 0,1 1 0,0-1 0,1 1 1,-1-1-1,0 0 0,1 1 0,3 2 0,-5-6-119,-1 1 1,0-1-1,1 0 0,-1 1 0,1-1 0,-1 0 0,0 0 0,1 0 1,-1 1-1,1-1 0,-1 0 0,1 0 0,-1 0 0,1 0 0,-1 0 0,1 0 1,-1 0-1,1 0 0,-1 0 0,1 0 0,-1 0 0,0 0 0,1 0 0,-1 0 1,1 0-1,-1 0 0,1-1 0,-1 1 0,1-1 0,8-11-5547,-4 3 3299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14:21.56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9 186 7712,'-9'-21'3520,"9"9"-3072,5 3 2304,4 4-1600,5-8 735,11 1-1119,3-9 128,5 9-544,9-14-128,2 10-128,11-5 0,7 4-64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11:53.57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13 340 5888,'-1'0'174,"0"0"0,1 0-1,-1 0 1,0 0 0,1 0 0,-1 0 0,0 0 0,1 0-1,-1 1 1,0-1 0,1 0 0,-1 0 0,0 1 0,1-1-1,-1 1 1,0-1-82,1 0 0,0 0 0,0 0 0,0 1 0,0-1 0,0 0 0,0 0 0,-1 1 0,1-1 0,0 0 0,0 0 0,0 0 0,0 1 0,0-1 0,0 0 0,0 0 0,0 1 0,0-1 0,0 0 0,0 0 0,0 0 0,0 1 0,0-1 0,1 0 0,-1 0 0,0 0 0,0 1 0,0-1 0,0 0 0,1 1 85,0 0 0,-1 0 0,1 0 0,0 0 1,0-1-1,0 1 0,0 0 0,-1-1 0,1 1 1,0-1-1,0 1 0,0-1 0,0 1 0,1-1 1,-1 0-1,0 1 0,1-1 0,20 2 857,-1-2-1,0-1 0,37-5 0,-42 3-848,0 0-1,-1-1 0,0-1 1,0 0-1,0-1 0,0-1 1,-1 0-1,0-1 1,21-16-1,-25 16-111,0-1 0,-1 1 0,-1-1 1,1-1-1,-2 0 0,1 0 0,-1-1 0,-1 0 0,0 0 1,0 0-1,-1-1 0,6-22 0,-9 27-20,0 0 0,-1 0-1,0-1 1,0 1 0,-1 0 0,0-1 0,0 1-1,-1 0 1,-2-11 0,2 16-41,1-1 0,-1 1 0,0-1 0,0 1 1,0 0-1,0 0 0,-1-1 0,1 1 0,-1 0 0,1 0 0,-1 0 0,0 1 1,1-1-1,-1 0 0,0 1 0,0-1 0,0 1 0,0-1 0,-1 1 0,1 0 1,0 0-1,-1 0 0,1 0 0,0 1 0,-1-1 0,1 0 0,-1 1 0,1 0 1,-1 0-1,1 0 0,-1 0 0,-3 0 0,-2 1 20,1 1 0,-1 0 1,1 0-1,-1 0 0,1 1 0,0 0 0,0 0 1,0 1-1,1 0 0,-1 0 0,1 1 0,0-1 0,-9 10 1,3-2 82,0 1 0,1 0 0,0 1 0,1 0 0,-9 17 0,6-7 137,1 2-1,-17 48 1,25-64-174,2 1 0,-1-1-1,1 1 1,1 0 0,0 0 0,1-1 0,0 1-1,0 0 1,1 0 0,3 14 0,-3-21-18,0-1-1,1 1 1,-1-1 0,0 1-1,1-1 1,0 0 0,0 1 0,0-1-1,0 0 1,1 0 0,-1-1-1,1 1 1,0 0 0,-1-1 0,1 0-1,0 1 1,0-1 0,1 0-1,-1-1 1,0 1 0,1 0 0,-1-1-1,1 0 1,-1 0 0,1 0-1,4 0 1,1 0-7,0 0 0,0-1 1,0 0-1,0-1 0,0 0 0,0 0 0,0-1 1,-1 0-1,1 0 0,8-5 0,7-3-86,0-1 0,-1-2 0,-1 0-1,40-31 1,-32 19-29,-2-2 0,42-49 0,-67 72 51,1-1-9,0 0-1,0 1 0,1-1 1,6-4-1,-11 8 17,1 1 1,0-1-1,-1 1 0,1-1 0,0 1 1,0 0-1,0-1 0,-1 1 0,1 0 1,0-1-1,0 1 0,0 0 0,0 0 1,0 0-1,-1-1 0,1 1 1,0 0-1,0 0 0,0 1 0,0-1 1,0 0-1,0 0 0,-1 0 0,1 1 1,0-1-1,0 0 0,0 1 1,-1-1-1,1 0 0,0 1 0,0-1 1,-1 1-1,1-1 0,0 1 0,-1 0 1,1-1-1,1 2 0,-1 1 7,1 0 0,-1 1 0,1-1 0,-1 0 0,0 0 0,0 1 0,0-1 0,-1 0 0,1 1 1,-1-1-1,0 1 0,0 4 0,-6 46 214,5-45-175,-1 2-39,-1 0-1,0 0 1,-7 15 0,7-18 29,0-1 1,0 1 0,1 1 0,0-1-1,0 0 1,-1 12 0,5-19-31,3-4-32,6-8-47,-9 9 70,23-26-168,47-45-215,-71 71 371,0 1 0,1 0 1,-1-1-1,1 1 1,-1 0-1,1 0 1,0 0-1,-1 0 0,1 1 1,0-1-1,0 0 1,0 1-1,-1-1 1,1 1-1,0 0 0,2-1 1,-2 2 9,-1-1 0,1 0 0,-1 1 0,1-1 0,0 1 0,-1 0 0,0 0 0,1-1 0,-1 1 0,1 0 0,-1 0 0,0 0 0,0 0 0,1 0 0,-1 1 0,0-1 0,0 0 0,0 0 0,1 2 0,2 6 64,1-1 1,-2 1 0,1 0 0,-1-1 0,0 2 0,-1-1 0,2 14 0,-1-7 123,8 23 0,-10-36-159,1 0 0,-1 0-1,1-1 1,-1 1 0,1-1 0,0 1 0,0-1 0,0 0 0,0 0-1,1 0 1,-1 0 0,0 0 0,1 0 0,0-1 0,-1 1 0,1-1-1,0 0 1,0 1 0,0-1 0,-1-1 0,1 1 0,0 0 0,5 0-1,1 0 18,0-1-1,1 0 0,-1 0 1,0 0-1,0-1 0,13-4 0,-7 1-102,1-1 0,-1 0 0,-1-2 0,1 1 0,-1-2-1,0 0 1,-1-1 0,0 0 0,0-1 0,-1 0 0,0-1-1,-1 0 1,0-1 0,-1-1 0,0 1 0,-1-2-1,0 1 1,-1-1 0,-1 0 0,0-1 0,4-16 0,-7 21 47,-2 0 1,1 0 0,-1 0-1,-1-1 1,0 1 0,0-15 0,-1 23-5,0 1 1,0 0-1,0 0 1,0 0 0,0 0-1,0-1 1,-1 1-1,1 0 1,0 0 0,-1 0-1,1 0 1,0 0-1,-1 0 1,0 0 0,0-1-1,1 1 14,-1 1 1,1 0-1,0 0 0,-1 0 0,1-1 1,0 1-1,-1 0 0,1 0 0,-1 0 1,1 0-1,-1 0 0,1 0 0,0 0 1,-1 0-1,1 0 0,-1 0 0,1 0 1,-1 0-1,1 0 0,0 0 0,-1 0 1,1 0-1,-1 0 0,1 0 0,0 1 1,-1-1-1,-3 3-14,0-1 1,1 1-1,0-1 1,-1 1-1,1 0 1,-4 6 0,-12 13 42,-56 75 658,66-83-551,0 0-1,1 1 0,0-1 0,2 2 0,-8 22 1,13-35-110,1-1 1,-1 1 0,0 0 0,1 0-1,0-1 1,0 1 0,0 0 0,0 0-1,0 0 1,0 0 0,1-1 0,-1 1 0,1 0-1,0-1 1,0 1 0,0 0 0,0-1-1,0 1 1,1-1 0,-1 0 0,1 1 0,0-1-1,0 0 1,-1 0 0,1 0 0,0 0-1,1 0 1,-1 0 0,0-1 0,0 1 0,1-1-1,4 3 1,0-1 18,0 0 0,0 0-1,0-1 1,0 1 0,0-1-1,0-1 1,0 0 0,1 0 0,-1 0-1,0-1 1,1 0 0,-1 0-1,1-1 1,-1 0 0,14-4 0,-8 1-66,1-1 1,-1-1-1,0 0 1,0-1-1,-1-1 1,0 0 0,14-11-1,56-53-316,-58 57 308,-22 14 20,0 0 0,-1 0 1,1 0-1,0 1 1,0-1-1,0 0 0,0 1 1,0 0-1,0-1 1,0 1-1,-1 0 0,5 0 1,-5 1 11,0 0 1,0 0 0,0 0-1,0 0 1,0 1-1,0-1 1,-1 0-1,1 0 1,0 0 0,-1 1-1,1-1 1,-1 0-1,1 1 1,-1-1-1,0 0 1,0 1 0,1-1-1,-1 1 1,0 1-1,2 33 35,-3-15 47,0-12-56,1 1-1,0 0 1,1 0 0,1 12 0,-1-20-12,-1 0 0,1 0 1,-1 0-1,1 0 1,0 0-1,0 0 1,0-1-1,0 1 1,0 0-1,0 0 1,0-1-1,1 1 1,-1-1-1,0 1 0,1-1 1,0 0-1,-1 1 1,1-1-1,0 0 1,-1 0-1,1 0 1,0 0-1,0-1 1,0 1-1,4 1 0,9 0 58,1-1-1,0 0 1,-1-1-1,18-2 1,-5 1-10,-1-1-125,0-1-1,1-1 0,-1-1 0,-1-1 0,1-1 1,-1-2-1,-1 0 0,0-2 0,0-1 0,37-24 1,-50 27 36,-1 0 0,20-21 1,-16 15-41,4-3-284,-17 18-178,-11 10 238,-13 14 510,-47 38 0,63-58-149,1 0 0,0 1 0,1 0 0,-1 0 0,1 0 0,0 1 0,0 0 0,-5 10 0,9-15-72,0-1 0,0 0 0,0 1 0,0-1 0,0 1 0,0-1 0,0 0 0,0 1 0,0-1 0,1 1 0,-1-1 0,0 0 0,0 1 0,0-1 0,1 0 0,-1 1 0,0-1 0,1 0 0,-1 1 0,0-1 0,1 0 0,-1 0 0,0 1 0,1-1 0,-1 0 0,0 0 0,1 0 0,-1 0 0,1 1 0,-1-1 0,0 0 0,1 0 0,-1 0 0,1 0 0,-1 0 0,0 0 0,1 0 0,-1 0 0,1 0 0,-1 0 0,1 0 0,-1 0 0,1-1 0,1 0-52,1 0-1,-1-1 0,0 0 1,1 1-1,-1-1 0,0 0 1,0 0-1,0 0 0,-1 0 1,3-4-1,-2 4 67,0-1-1,0 1 1,-1 0 0,1 0 0,1 0 0,-1 0-1,0 0 1,0 0 0,1 0 0,-1 1 0,1-1-1,4-1 1,0 1 102,-7 2-115,1-1 0,-1 1-1,0 0 1,0 0 0,0 0 0,0 0-1,0 0 1,0 0 0,0 0 0,1 0-1,-1 0 1,0 0 0,0 0 0,0-1-1,0 1 1,0 0 0,0 0 0,1 0-1,-1 0 1,0 0 0,0 0 0,0 0 0,0 0-1,0 0 1,1 0 0,-1 0 0,0 1-1,0-1 1,0 0 0,0 0 0,0 0-1,1 0 1,-1 0 0,0 0 0,0 0-1,0 0 1,0 0 0,0 0 0,0 0-1,0 1 1,0-1 0,1 0 0,-1 0 0,0 0-1,0 0 1,0 0 0,0 0 0,0 1-1,0-1 1,0 0 0,0 0 0,0 0-1,0 0 1,0 0 0,0 0 0,0 1-1,0-1 1,0 0 0,0 0 0,0 0-1,0 0 1,0 0 0,0 1 0,0-1 0,1 6 28,0 1 0,-1-1 1,0 1 0,-1-1-1,1 1 1,-1-1-1,0 1 1,-1-1-1,0 1 1,0-1 0,-3 7-1,-1 6-55,-16 48 254,-3-1 0,-2 0 0,-59 99 0,71-141-113,-30 38 1,38-54-144,-1 1 1,0-2-1,-1 1 0,1-1 1,-1 0-1,-1 0 1,-10 5-1,17-11-63,0 1-1,0-1 0,0 0 1,0-1-1,-1 1 0,1 0 1,0-1-1,-5 1 0,7-1 60,0 0 0,0 0 1,-1-1-1,1 1 0,0 0 0,-1 0 0,1-1 0,0 1 1,0 0-1,0-1 0,-1 1 0,1-1 0,0 0 0,0 1 0,0-1 1,0 0-1,0 0 0,0 0 0,0 1 0,0-1 0,0 0 0,1 0 1,-1 0-1,-1-2 0,1-1-9,0 1 0,0 0 1,0-1-1,1 1 0,-1 0 0,1-1 1,0 1-1,0-1 0,0 1 0,0-1 1,0 1-1,1 0 0,0-1 0,0 1 1,0 0-1,0 0 0,3-7 0,1 1-35,0 0-1,0 0 0,1 0 0,11-12 1,-3 7 122,-1 0 0,2 1 1,0 1-1,19-12 1,70-37 564,-38 24-337,67-54 673,-21 12-342,-77 57 43,62-50 0,-39 24 549,-52 44-1038,-5 6 41,-8 12 144,3-6-279,-2 3 28,-9 23-1,14-30-66,-1 0 0,1 0 0,1 0-1,-1 0 1,0 0 0,1 0 0,0 0-1,0 0 1,1 6 0,-1-8-15,1-1 0,-1 0 0,1 0 0,-1 0 0,1 0 1,-1 0-1,1 0 0,-1 0 0,1 0 0,0 0 0,0 0 0,0 0 0,-1 0 1,1 0-1,0-1 0,0 1 0,0 0 0,0 0 0,0-1 0,0 1 0,0-1 1,1 1-1,-1-1 0,0 0 0,1 1 0,5 0 23,-1 0 0,0 0 0,11 0 0,-8 0 7,11 0-23,0-1-1,-1 0 0,1-2 1,0 0-1,-1-1 0,0-1 1,29-9-1,-30 7-96,0-1 1,-1 0-1,0-2 0,0 0 1,-1 0-1,0-2 0,16-13 1,-16 11-16,-3 2-30,-1-1-1,13-14 0,-22 23 77,0-1 0,-1 1 0,0 0 0,0-1 0,0 0-1,0 1 1,0-1 0,-1 0 0,1 0 0,-1 0 0,0 0 0,0 0 0,0-8-1,-12 24-108,5-3 269,1 0 0,0 1-1,1-1 1,0 1 0,0 0 0,1 0-1,0 1 1,1-1 0,0 1 0,0 11-1,2-21-87,0 0-1,0 0 0,0 0 1,0 0-1,0 0 0,0 0 1,0 0-1,0 0 0,0 0 1,1 0-1,-1 0 0,0 0 1,1 0-1,-1 0 0,1 0 0,-1 0 1,1 0-1,-1 0 0,1-1 1,0 1-1,-1 0 0,1 0 1,0-1-1,0 1 0,-1-1 1,1 1-1,0 0 0,0-1 1,0 1-1,0-1 0,0 0 1,0 1-1,0-1 0,0 0 0,0 0 1,0 1-1,0-1 0,0 0 1,0 0-1,0 0 0,0 0 1,1-1-1,3 1-29,0-1-1,0-1 1,0 1 0,-1 0-1,1-1 1,-1 0 0,6-3-1,13-8-132,7-4 6,1 1 0,55-21 0,-83 36 120,0 0 0,0 0-1,0 1 1,1-1 0,-1 1 0,0 0 0,1 0 0,-1 0 0,0 0 0,0 0 0,4 1-1,-5 0 13,-1-1 1,1 1-1,-1 0 0,1-1 0,-1 1 0,1 0 0,-1 0 0,1 0 0,-1 0 0,0 0 0,0 0 0,1 1 0,-1-1 0,0 0 1,0 0-1,0 1 0,0-1 0,-1 1 0,1-1 0,0 1 0,-1-1 0,1 3 0,7 34 18,-7-29-8,0 0-1,5 14 1,6 6-1144,-4-11-5869,-8-18 6840,0 0 0,0 0-1,0 0 1,0 1 0,1-1-1,-1 0 1,0 0 0,0 0-1,0 1 1,0-1 0,0 0-1,0 0 1,0 1 0,0-1-1,0 0 1,0 0 0,0 0 0,-1 1-1,1-1 1,0 0 0,0 0-1,0 1 1,0-1 0,-5 3-4012,-1 1 568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2:54:44.34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492 197 1728,'3'-2'219,"0"0"-1,-1 0 1,1 0-1,-1 0 1,1-1 0,-1 1-1,0-1 1,0 1-1,0-1 1,0 0 0,2-5-1,-1-1 1248,0 0-1,4-16 1,-3 8-380,-3 9-482,-1 0 0,1-1-1,-2-12 1,1 6-16,-5-11 459,5 25-987,0 0-1,0 0 1,0 0 0,0 0 0,-1 0-1,1 1 1,0-1 0,-1 0-1,1 0 1,-1 0 0,1 1-1,-1-1 1,1 0 0,-1 1-1,1-1 1,-1 0 0,0 1 0,-1-2-1,2 3-28,-1-1 0,1 1 0,-1 0 0,1 0 0,-1-1 0,1 1 0,-1 0 0,1-1 0,0 1 0,-1 0 0,1 0 0,0 0 0,0 0 0,0-1 0,-1 2 0,-5 28 138,-1 5-2,-10 18 183,4-10-64,-1 0 0,-3 0 0,-33 62-1,-38 37 185,2 17-337,12-33 566,72-123-596,-1 1 0,1 0 1,-1-1-1,0 1 0,1-1 0,-2 0 1,1 0-1,0 0 0,-1 0 0,-4 3 1,7-6-62,-1 1 1,1-1-1,0 1 1,-1-1-1,1 1 0,0-1 1,-1 0-1,1 0 1,0 0-1,-1 0 1,1 0-1,-1 0 1,1 0-1,0 0 0,-1 0 1,1-1-1,0 1 1,-1-1-1,1 1 1,0-1-1,-1 1 1,1-1-1,0 0 1,0 1-1,0-1 0,0 0 1,0 0-1,0 0 1,0 0-1,-2-2 1,-1-2 23,-1-1 0,2 1 1,-1-1-1,-5-12 1,0-1-81,2 0 1,1-1-1,0 0 1,-5-40 0,8 28-132,1 0 0,3-46 0,0 67 59,0-1-1,1 1 0,1 0 1,0-1-1,0 1 0,1 1 1,6-13-1,-9 21 65,0-1 1,1 1-1,-1 0 1,1-1-1,0 1 1,0 0-1,0 0 0,0 0 1,0 1-1,0-1 1,0 0-1,1 1 0,-1 0 1,1-1-1,-1 1 1,1 0-1,-1 0 1,1 0-1,-1 1 0,1-1 1,0 1-1,0-1 1,-1 1-1,1 0 0,0 0 1,0 0-1,-1 0 1,1 1-1,3 0 1,3 1-12,1 0 1,-1 1-1,1 0 1,-1 1-1,0 0 1,14 9-1,1 2 173,-1 1-1,0 1 1,-1 1-1,-1 1 1,-1 1-1,31 40 0,125 199 496,-142-208-1222,-30-47 43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11:53.96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53 60 11040,'-38'-27'5024,"24"19"-4385,19 1-319,4 7-320,10-9-3039,9 0 1663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14:29.58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231 27 2080,'15'-9'6021,"-14"9"-5950,-1 0-1,1 1 1,-1-1 0,1 0-1,-1 0 1,1 0-1,-1 0 1,1 0 0,0-1-1,-1 1 1,1 0 0,-1 0-1,1 0 1,-1 0-1,1 0 1,-1-1 0,1 1-1,-1 0 1,1-1 0,-1 1-1,1 0 1,-1-1-1,0 1 1,1 0 0,-1-1-1,0 1 1,1-1-1,-1 1 1,0-1 0,1 1-1,-1-1 1,0 1 0,3-4 3603,-3 3-3643,0 1 0,0 0 0,0-1 0,0 1 0,0 0 0,0-1-1,0 1 1,-1 0 0,1-1 0,0 1 0,0 0 0,0 0 0,-1-1 0,1 1 0,0 0 0,0 0-1,-1 0 1,1-1 0,0 1 0,-1 0 0,1 0 0,0 0 0,0 0 0,-1 0 0,1-1-1,0 1 1,-1 0 0,1 0 0,0 0 0,-1 0 0,1 0 0,-1 0 0,-10 1 251,-3 1-5,12-2-242,0 0 0,0 0 1,0 0-1,0 1 1,0-1-1,0 1 0,1 0 1,-1-1-1,0 1 1,-3 2-1,-27 16 543,10-6-323,-24 18 0,31-20-210,4-3-121,0 0-1,1 0 1,0 1 0,0 1 0,1-1-1,0 2 1,-9 13 0,18-24 80,-1 1-1,1 0 1,0-1 0,-1 1 0,1 0-1,0-1 1,0 1 0,-1 0 0,1 0-1,0-1 1,0 1 0,0 0 0,0 0 0,0 0-1,0-1 1,0 1 0,0 0 0,0 0-1,0-1 1,1 1 0,-1 0 0,0 0-1,0-1 1,1 1 0,-1 0 0,1 0-1,0 1 14,1-1 0,-1 0 0,0 0-1,1 0 1,-1 0 0,1 0-1,0 0 1,-1 0 0,1 0-1,0 0 1,1 0 0,7 1 67,1 1 0,-1-1 0,12 0 0,-18-2-77,112 3 595,-86-3-463,-28 0-89,1 1-1,0-1 0,0 1 1,0-1-1,-1 1 0,1 0 0,0 0 1,-1 0-1,1 1 0,-1-1 1,1 0-1,-1 1 0,0 0 0,1-1 1,2 5-1,-2-3-11,1 1 0,-2-1 0,1 1 0,0 0 0,-1 0 0,1 0 0,-1 0 0,3 9 0,-2-1 85,1 0 1,-2 0-1,0 1 0,0-1 0,-1 25 1,-1-31-14,0 0 0,-1 1 0,0-1 0,0 0 1,-1 0-1,0 0 0,0 0 0,0 0 1,-1 0-1,0-1 0,0 1 0,0-1 0,-7 8 1,8-10-59,0-1-1,-1 0 1,1-1 0,-1 1 0,0 0 0,1-1 0,-1 1-1,0-1 1,0 0 0,0 0 0,0 0 0,0 0 0,0-1 0,0 1-1,0-1 1,-5 0 0,-7 0 9,-1 0 0,-17-4 0,13 2-21,14 1-99,0 0 0,0 0 0,0 1-1,0 0 1,0 0 0,0 0 0,1 1 0,-1 0 0,0 0 0,0 1 0,0-1 0,1 1 0,-10 5 0,12-5-65,-1 0 0,0 0 0,1 0 0,-1 0-1,1 1 1,0 0 0,0-1 0,0 1 0,0 0 0,-2 4 0,4-6 108,25-9-15957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14:30.87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280 8 3904,'0'0'60,"0"-1"0,0 1 0,1-1 0,-1 1 0,0 0 0,0-1 1,1 1-1,-1-1 0,0 1 0,1 0 0,-1-1 0,1 1 0,-1 0 0,0 0 0,1-1 0,-1 1 0,1 0 1,-1 0-1,1 0 0,-1-1 0,1 1 0,-1 0 0,1 0 0,-1 0 0,1 0 0,-1 0 0,1 0 1,-1 0-1,1 0 0,-1 0 0,1 0 0,-1 0 0,1 0 0,-1 1 0,5 0 3485,-5 1-3109,-1 0 0,1-1 0,-1 1 0,1 0 0,-1 0 0,0-1 0,0 1 0,0 0 0,0-1 0,0 1 0,0-1 0,0 1 0,0-1 0,-2 2 0,-1 1-221,0 0 0,-1-1 0,1 1 0,-6 2 0,10-6-212,-38 22 444,1 1 1,-50 42-1,76-55-312,0 1 0,1 0 0,1 0 0,-15 21 0,20-24-103,0-1 1,0 1-1,0 0 0,1 0 0,0 1 0,1-1 0,0 1 1,-2 16-1,4-19 2,0 0 0,0 0 1,1-1-1,0 1 0,0 0 0,0-1 1,1 1-1,-1-1 0,2 1 0,-1-1 1,0 0-1,5 7 0,-6-10-14,1 0 0,-1 0 0,0 0 0,1 0 0,0 0 0,-1-1 0,1 1 0,0 0 0,0-1 0,0 1 1,0-1-1,0 0 0,0 0 0,0 0 0,0 0 0,1 0 0,-1 0 0,0 0 0,1-1 0,-1 1 0,0-1 0,1 0 0,-1 0 0,1 1 0,-1-2 0,1 1 0,-1 0 0,0 0 0,1-1 0,4-1 0,-1-1 65,1-1 0,-1-1 0,0 1 0,0-1 0,0 0 0,0 0 0,-1 0 0,0-1 0,7-10 0,-7 10-17,6-9 71,0-1 1,-1 0-1,8-18 1,-2 2-53,-11 22-54,-1 1 0,0-1 0,-1 1 0,0-1 1,2-15-1,-1 9-131,-3 3-417,-1 10 48,-1 5-268,-2 5 747,1 0 0,0 0 0,1 0 1,-1 0-1,2 0 0,-1 0 0,1 0 0,0 0 0,0 0 0,1 1 0,0-1 0,0 0 1,0 0-1,1 0 0,1-1 0,-1 1 0,1 0 0,0-1 0,0 1 0,1-1 1,7 10-1,-10-15 9,0 0 1,-1 0 0,1-1-1,0 1 1,0 0 0,-1-1-1,1 1 1,0 0-1,0-1 1,0 1 0,0-1-1,0 0 1,0 1 0,0-1-1,0 0 1,0 1 0,0-1-1,0 0 1,0 0-1,0 0 1,0 0 0,0 0-1,0 0 1,0 0 0,0 0-1,0-1 1,0 1 0,0 0-1,0 0 1,0-1-1,0 1 1,0-1 0,0 1-1,1-2 1,3-2 68,1-1 0,-1 1 0,0-2 1,0 1-1,-1 0 0,5-8 0,13-15-92,-12 17 2,3-4 0,1 0 0,0 1 0,29-21 0,-28 25 26,-12 8-60,0-1 0,0 1-1,1 0 1,-1-1-1,1 2 1,-1-1 0,1 0-1,0 1 1,0 0-1,0-1 1,-1 2-1,7-2 1,-10 2 43,1 0 0,-1 1 0,1-1 0,-1 0 0,0 1 0,1-1 0,-1 0 0,0 1 0,1-1 0,-1 1 0,0-1 0,1 0 0,-1 1 0,0-1 0,0 1 0,0-1 0,1 1 0,-1-1 0,0 1 0,0-1 0,0 1 0,0-1 0,0 1 0,0-1 0,0 1 0,0-1 0,0 1 0,0-1 0,0 1 0,0-1 0,0 1 0,-1 0 0,-2 23 167,2-19-121,-4 21 70,-1-1-1,-17 47 1,19-61-67,-1 20 171,7-35-178,0 0-1,1 0 0,-1 0 0,1 0 1,0 1-1,4-4 0,4-7-23,2-1-63,1 0-1,0 1 1,1 1 0,0 1-1,1 0 1,0 0-1,1 2 1,0 0 0,1 1-1,19-7 1,-33 15 12,-1 0-1,1 0 1,0 0 0,0 0-1,-1 1 1,1-1 0,0 1 0,0 0-1,0 0 1,6 2 0,-9-2 21,1 0 0,-1 1 0,1-1 0,-1 1 0,0-1 0,1 1 0,-1-1 0,0 1 0,0 0 0,0 0 0,1 0 0,-1 0 0,0 0 0,0 0 0,0 0 0,0 0 0,-1 0 0,1 0 0,0 0 0,0 1 0,-1-1 0,1 0 0,0 0 0,-1 1 0,0-1 0,1 1 0,-1-1 0,0 0 0,1 1 0,-1-1 0,0 3 0,-1 3 7,0-1-1,0 0 1,0 0-1,-3 9 0,2-9 30,0 0 0,1 0 0,0 0 0,-1 11 0,2-17-26,0 0 1,0 0 0,-1 1-1,1-1 1,0 0-1,0 1 1,0-1 0,0 1-1,0-1 1,0 0 0,0 1-1,0-1 1,0 0 0,0 1-1,1-1 1,-1 0 0,0 0-1,0 1 1,0-1-1,0 0 1,0 1 0,1-1-1,-1 0 1,0 1 0,0-1-1,0 0 1,1 0 0,-1 1-1,0-1 1,0 0 0,1 0-1,-1 0 1,0 0-1,1 1 1,-1-1 0,0 0-1,1 0 1,-1 0 0,0 0-1,1 0 1,-1 0 0,0 0-1,1 0 1,-1 0 0,0 0-1,1 0 1,-1 0-1,0 0 1,1 0 0,-1 0-1,0 0 1,1 0 0,-1 0-1,0 0 1,1 0 0,-1-1-1,0 1 1,0 0 0,1 0-1,-1 0 1,1-1-1,21-17 85,-17 13-92,30-28-124,-24 22 73,0 0 0,1 1 0,0 1 0,19-13 0,-28 21 28,-1 0 0,1 0 0,0 0 0,-1 0 0,1 0 0,0 1 0,5-1 0,-8 0 16,1 1 0,0 0 0,0 0-1,-1 0 1,1 0 0,0 0 0,0 1 0,-1-1 0,1 0 0,0 0 0,-1 0-1,1 1 1,0-1 0,-1 0 0,1 1 0,0-1 0,-1 0 0,1 1 0,-1-1-1,1 1 1,0-1 0,-1 1 0,0 0 0,1-1 0,-1 1 0,1-1 0,-1 1-1,0 0 1,1-1 0,-1 1 0,0 0 0,1-1 0,-1 2 0,8 25 107,-5-19-50,-1-1-1,0 1 1,1 8-1,1 120 769,-4-109-846,0-26 2,0 0 1,0 0 0,0 0 0,0 0-1,0 0 1,0 0 0,0 0 0,1 0 0,-1 1-1,0-1 1,1 0 0,-1 0 0,1 0-1,-1 0 1,1 0 0,-1-1 0,1 1 0,0 1-1,0-2-100,-1 1-1,1-1 0,0 0 1,-1 0-1,1 1 0,-1-1 0,1 0 1,0 0-1,-1 0 0,1 0 1,-1 0-1,1 0 0,0 0 1,-1 0-1,1 0 0,0 0 1,-1 0-1,1-1 0,-1 1 0,1 0 1,0 0-1,0-1 0,5-2-1271,-1 0-1,0-1 1,0 0-1,8-7 0,-10 8 975,14-13-2146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14:31.29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37 120 5824,'0'0'7920,"6"2"-5883,0 0-1782,-1-1 1,0 1-1,1-1 1,0 0-1,-1 0 0,1-1 1,0 0-1,-1 0 1,1 0-1,0 0 0,-1-1 1,1 0-1,-1 0 1,1-1-1,-1 0 1,0 0-1,7-3 0,-6 3-171,-1-1-1,1 1 1,-1-1-1,0 0 1,0-1-1,-1 1 0,1-1 1,-1 0-1,1 0 1,-1-1-1,-1 1 1,1-1-1,-1 0 0,1 0 1,-1 0-1,4-9 1,-7 13-82,0-1 0,1 1 0,-1 0 1,0 0-1,0 0 0,1 0 0,-1 0 0,0-1 1,0 1-1,0 0 0,0 0 0,-1 0 1,1 0-1,0-1 0,0 1 0,-1 0 1,1 0-1,-1 0 0,1 0 0,-1 0 0,1 0 1,-1 0-1,0 0 0,1 0 0,-1 0 1,0 0-1,0 0 0,0 1 0,0-1 0,0 0 1,1 1-1,-1-1 0,-1 0 0,1 1 1,0-1-1,0 1 0,0 0 0,0-1 1,-2 1-1,-1-1-36,-1 0 0,1 0 0,0 0 0,-1 1 0,1 0 0,-1 0 0,1 0 0,-1 1 0,-4 0 0,-2 2 157,1 0 0,0 1 0,0 0 0,0 0 0,1 1 0,-1 0 0,1 1 0,0 0 0,1 0 0,-14 13 0,18-15-54,1 0 1,-1 0-1,1 0 1,0 0 0,0 1-1,0-1 1,1 1 0,0-1-1,-1 1 1,2 0 0,-1 0-1,1 0 1,-1 0 0,1 0-1,1 1 1,-1-1-1,1 0 1,0 0 0,0 1-1,0-1 1,1 0 0,0 0-1,2 8 1,-1-6-47,0-1 0,1 1 0,0 0 1,1-1-1,-1 0 0,1 0 0,0 0 0,1 0 0,-1-1 0,1 1 1,0-1-1,1 0 0,-1-1 0,1 0 0,0 1 0,0-2 0,0 1 1,1-1-1,7 4 0,-1-3-78,0 0-1,0-1 1,0 0-1,1-1 1,-1-1 0,1 0-1,-1 0 1,1-2 0,16-1-1,72-11-5074,-54 9 2292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14:34.11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 2303 1824,'0'0'42,"0"0"0,-1 0 0,1 0 0,0 0 1,0 0-1,0 0 0,0 0 0,0 0 0,-1 0 0,1 0 0,0 0 1,0 1-1,0-1 0,0 0 0,0 0 0,0 0 0,0 0 0,-1 0 1,1 0-1,0 0 0,0 1 0,0-1 0,0 0 0,0 0 0,0 0 0,0 0 1,0 0-1,0 0 0,0 1 0,0-1 0,0 0 0,0 0 0,0 0 1,0 0-1,0 0 0,0 1 0,0-1 0,0 0 0,2 10 1427,-1-9-1235,-1 0 0,1 1 1,0-1-1,-1 0 1,1 0-1,0 1 1,0-1-1,0 0 1,0 0-1,0 0 1,0 0-1,2 1 1,2 0 224,1 0 0,-1 0 0,1 0 0,-1-1-1,12 1 1,-15-2-326,0 0 0,0 0-1,1 0 1,-1-1 0,0 1-1,0 0 1,1-1 0,-1 0-1,0 1 1,0-1-1,0 0 1,0 0 0,0-1-1,0 1 1,0 0 0,0 0-1,2-3 1,-2 2-102,1 0 1,-1 1-1,1-1 1,0 1-1,0-1 1,0 1-1,-1 0 1,1 0-1,5 0 1,46-14 501,-35 10-363,28-6 1,-2 4 177,53-7-136,112-11 389,-111 11-178,63-9-41,31-4-369,49 5-119,-134 13 68,-81 6 45,356-26 66,63 6 44,29 3-79,3 7-17,-26 6 320,-259 8-197,84 0 75,235-4 53,24-2-11,578-41 505,-1106 46-748,642-42 430,214-28-368,-491 36 11,-139 15 61,64-6 53,286-41-157,-213 19-32,-214 32 70,-45 5 4,59-2 193,-168 12-271,-1 0 0,0 0 0,1 0 0,-1 0 0,0 0 1,1-1-1,-1 1 0,0-1 0,0 0 0,0 1 0,0-1 1,1 0-1,-1 0 0,0-1 0,0 1 0,-1 0 0,4-3 0,0-6 130,-1-1 0,1 0 0,-1 0 0,-1 0 0,0-1 0,-1 1 0,1-16 0,16-89 214,-1 14-344,-11 42 34,-2-69 0,-11-66-27,5 166-18,-25-213 122,11 128-240,-5-145-306,19 238 355,-1-1-8,2-1 0,0 0 0,7-34 0,-6 29-180,-2 17 149,3 7 65,0 2 3,0-13 14,-2 15 34,0 0 0,0 0 1,0 0-1,0 0 1,0 0-1,0 0 0,0 0 1,0 0-1,0-1 1,0 1-1,0 0 0,-1 0 1,1 0-1,0 0 0,0 0 1,0 0-1,0 0 1,0 0-1,0 0 0,0-1 1,0 1-1,0 0 1,0 0-1,0 0 0,0 0 1,0 0-1,0 0 0,-1 0 1,1 0-1,0 0 1,0 0-1,0 0 0,0 0 1,0 0-1,0 0 0,0 0 1,0 0-1,-1 0 1,1 0-1,0 0 0,0 0 1,0 0-1,0 0 1,0 0-1,0 0 0,0 0 1,0 0-1,-1 0 0,1 0 1,0 0-1,0 0 1,0 0-1,0 0 0,0 0 1,0 0-1,-10 7 58,-12 14-211,20-19 186,-98 109 60,92-102-91,-14 13 115,2 1 0,-19 25 0,36-43-78,3-4-34,0 0 1,0-1 0,-1 1 0,1-1 0,0 1-1,-1 0 1,1-1 0,-1 1 0,1-1 0,0 1-1,-1-1 1,1 1 0,-1-1 0,1 1 0,-1-1-1,0 0 1,1 1 0,-1-1 0,1 0 0,-1 1 0,-1-1-1,3-3 162,4-6-112,0 0 0,1 1 0,0 0 0,12-13 0,-3 5-48,24-32 15,2 3-1,69-59 0,-100 97-30,0 0-1,16-8 1,7-5-79,-28 17 77,-1 0-1,1 1 1,0-1-1,0 1 1,0 0 0,0 0-1,0 1 1,0 0-1,1 0 1,-1 0 0,0 0-1,1 1 1,-1 0-1,1 0 1,-1 1 0,0-1-1,1 1 1,-1 0-1,0 0 1,0 1 0,1 0-1,6 3 1,10 6 121,-1 1 0,-1 1-1,36 28 1,-25-17-128,-15-13-395,0-2 0,18 9 0,-18-11-1916,-2 1 0,1 0 1,15 13-1,-7-1-1018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14:37.38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6395 2284 3904,'0'0'5210,"-15"-5"-847,15 5-4336,0 0 0,0 0 0,0 0 0,-1 0 0,1 0 0,0-1 0,0 1 0,0 0-1,0 0 1,0 0 0,-1 0 0,1 0 0,0 0 0,0 0 0,0 0 0,-1 0 0,1 0 0,0 0 0,0 0 0,0 0 0,0 0 0,-1 0 0,1 0 0,0 0 0,0 0 0,0 0 0,-1 0 0,1 0 0,0 0-1,0 0 1,0 0 0,0 0 0,-1 0 0,1 0 0,0 0 0,0 1 0,0-1 0,-4 1 512,3-1-513,1 0 0,-1 0 0,1 1 0,-1-1 0,1 0 0,-1 0 0,1 0 0,-1 1 1,1-1-1,-1 0 0,1 0 0,-1 1 0,1-1 0,-1 1 0,1-1 0,0 0 0,-1 1 1,0 0 57,1 0 0,-1-1 0,0 1 0,1-1 0,-1 1 1,1-1-1,-1 1 0,0-1 0,0 0 0,1 1 0,-1-1 1,0 0-1,0 1 0,0-1 0,1 0 0,-1 0 0,0 0 1,-1 0-1,-8-1 66,0 0 1,0-2 0,0 1-1,-14-6 1,-3-1-158,-62-13 7,-1 4 0,-125-9 0,-197 10 158,44 3 506,43 0 200,-67 4 50,-86-4 193,90 2-259,25 11-544,91 12-243,162-5-53,-174 5 88,-102 5 43,141-2-223,-344 30 371,-148 65 43,564-80-280,118-22 2,-63 0 1,96-6 74,-30 5-1,17-1-155,18-6-43,15 1 43,0 0-1,0 0 0,-1-1 0,1 1 1,0 1-1,0-1 0,0 0 0,-1 0 0,1 1 1,0 0-1,0-1 0,-3 2 0,5-1 169,-5-9 106,4 6-239,1 0 0,-1 0 0,1 0-1,-1 0 1,1 0 0,-1 0 0,1 0 0,0 0-1,0 0 1,0 0 0,0 0 0,1 0 0,0-4-1,0-9-6,6-180 166,-2 145-29,22-89 1,-13 75-210,10-91 1,-11-59 94,-10 154 3,3 0 0,18-81 0,9 6-175,-5-22 140,17-80-44,28 2 86,-62 204-72,8-45 0,-7 21 32,-6 30 19,-1 1 1,-1-1-1,1-31 1,-5 37-28,1 0 0,1 0 0,5-22 0,-7 7-720,-1 34 467,-2 8 316,-4 13 116,4-3-151,-2 0 1,0-1-1,-2 0 1,-11 25-1,3-7 1,-30 57 275,44-90-259,1-1 0,-1 0 1,0 0-1,0 0 1,0 1-1,0-1 0,0 0 1,0 0-1,0 0 0,0 0 1,0-1-1,0 1 1,0 0-1,-1 0 0,1-1 1,0 1-1,-1-1 0,1 1 1,0-1-1,-1 1 1,1-1-1,-1 0 0,-1 0 1,2 0-23,0 0 1,0 0-1,1-1 0,-1 1 1,0-1-1,0 1 1,0-1-1,0 1 1,0-1-1,1 1 1,-1-1-1,0 0 0,0 0 1,1 1-1,-1-1 1,0 0-1,1 0 1,-1 0-1,1 1 0,-1-1 1,1 0-1,0 0 1,-1 0-1,1 0 1,0 0-1,0 0 0,0 0 1,-1 0-1,1 0 1,0 0-1,0 0 1,0 0-1,0 0 0,1-1 1,2-83 8,-1 64-49,1 0 0,1 0 1,0 0-1,2 1 0,0 0 0,13-27 1,-16 39-5,0 1 0,1 0-1,0 0 1,0 0 0,7-8 0,-10 13 23,1 1 0,-1-1-1,1 0 1,0 1 0,-1 0 0,1-1-1,0 1 1,0 0 0,0 0-1,0 0 1,0 0 0,1 0 0,-1 0-1,0 1 1,0-1 0,0 1-1,1-1 1,-1 1 0,0 0-1,1 0 1,-1 0 0,0 0 0,4 1-1,-1 0-2,1 1 1,-1 0-1,0 0 0,0 1 0,-1-1 0,1 1 1,0 0-1,4 4 0,35 33-137,-34-30 129,17 16-72,47 44 423,-62-60-403,1-1 0,0-1 1,0 0-1,24 11 0,-24-14-1471,0 0 1,22 5-1,-29-9-81,0 0 0,1-1-1,-1 1 1,11-2 0,12-3-3256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14:44.0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1 2080,'9'3'8623,"14"14"-8125,-22-17 39,2 4-347,0-1-1,0 0 0,-1 1 0,1-1 0,-1 1 1,0 0-1,0 0 0,0 0 0,-1 0 1,1 0-1,-1 0 0,0 0 0,1 9 0,0 7 23,0 33-1,-12 237 323,2-93-182,2 250 245,3-193 165,1 74-138,0-216-5,-26 177 0,26-281-511,2-6-81,0 0 0,0 0 0,0-1 0,-1 1 0,1 0 0,-1 0 0,0 0 0,1-1 0,-1 1 0,0 0 0,0-1-1,-2 3 1,3-3-56,0-1 0,0 0 0,0 0-1,0 0 1,0 0 0,0 0 0,0 0 0,0 0-1,0 0 1,0 0 0,-1 0 0,1 1-1,0-1 1,0 0 0,0 0 0,0 0-1,0 0 1,0 0 0,0 0 0,0 0-1,-1 0 1,1 0 0,0 0 0,0 0 0,0 0-1,0 0 1,0 0 0,0 0 0,0 0-1,-1 0 1,1 0 0,0 0 0,0 0-1,0 0 1,0 0 0,0 0 0,0 0-1,0-1 1,0 1 0,-1 0 0,1 0 0,0 0-1,0 0 1,-3-7-1278,0-19-1331,4-30-1789,7-10 1430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14:44.7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203 9 3904,'0'-2'443,"0"2"-357,0 0 0,0-1 0,-1 1 1,1 0-1,0 0 0,0 0 0,0-1 0,0 1 1,0 0-1,0 0 0,0 0 0,0-1 1,0 1-1,0 0 0,1 0 0,-1 0 0,0-1 1,0 1-1,0 0 0,0 0 0,0 0 0,0-1 1,0 1-1,0 0 0,0 0 0,1 0 1,-1 0-1,0-1 0,0 1 0,0 0 0,0 0 1,1 0-1,-1 0 0,0 0 0,0 0 0,0 0 1,1-1-1,-1 1 0,0 0 0,0 0 1,0 0-1,1 0 0,-1 0 0,0 0 0,0 0 1,0 0-1,1 0 0,-2 24 1727,0-20-1681,-3 11 346,-7 21 0,-18 30 613,-37 63-1,0 0 260,62-121-1275,2-3 179,1-1-1,-1 0 1,-1 0-1,1 0 1,0 0-1,-1 0 1,0-1 0,-4 5-1,13-31 1032,9-19-1266,2 1 1,2 0-1,2 2 0,2 0 0,1 1 0,39-46 0,-55 74-32,1 1 1,0 0 0,0 0 0,1 1-1,1 0 1,-1 1 0,1 0 0,0 0-1,14-5 1,-23 12 15,0-1 1,0 1-1,0-1 0,0 1 1,0 0-1,1 0 0,-1 0 1,0 0-1,0 0 0,0 0 1,0 1-1,0-1 0,1 1 1,-1-1-1,0 1 0,0 0 1,0 0-1,0 0 0,0 0 1,-1 0-1,1 0 0,0 1 1,0-1-1,-1 1 0,4 2 1,1 3 24,0 1 1,0-1-1,-1 1 1,8 13-1,17 44 249,5 9-58,-10-33-2629,-12-28 949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14:50.3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392 672 3072,'-11'-3'3001,"10"3"-2899,0-1 0,0 1 0,0 0 1,0 0-1,0-1 0,0 1 0,0 0 0,0 0 1,0 0-1,0 0 0,0 0 0,0 0 1,-2 1-1,-12 1 420,0 1 1,1 0 0,-26 10-1,17-4-159,-1 0 122,-30 16 1,30-11-136,1 1 0,-24 22 0,36-28-218,0 1-1,1 1 1,0 0-1,1 0 1,-13 21 0,22-32-130,-2 3 141,0 1 1,0-1-1,0 1 1,-1 6-1,2-9-114,1-1 0,0 1 0,0-1 0,0 1 0,0-1 0,0 1 0,0 0-1,0-1 1,0 1 0,0-1 0,0 1 0,0-1 0,0 1 0,0-1 0,1 1 0,-1-1 0,0 1-1,0-1 1,1 1 0,-1-1 0,0 1 0,0-1 0,1 0 0,-1 1 0,1-1 0,-1 1 0,0-1 0,1 0-1,-1 1 1,1-1 0,-1 0 0,1 0 0,-1 1 0,1-1 0,-1 0 0,1 0 0,-1 0 0,1 1 0,-1-1-1,1 0 1,-1 0 0,2 0 0,2 0 72,1-1 0,-1 1 0,0-1 0,1 0 0,-1 0 0,1-1 0,-1 1 0,0-1 0,0 0 0,0 0-1,5-3 1,0 0 91,9-4-131,-1-1 0,0-1 0,-1 0-1,0-1 1,-1-1 0,0-1 0,-1 0 0,0 0 0,-1-2 0,-1 1 0,18-33-1,0-12-982,-29 57 356,-2 3 116,-6 8-160,-9 12 129,4-2 653,0 1 0,2 1-1,0-1 1,-11 33 0,20-51-120,0 1 1,0 0-1,1 0 1,0 0-1,-1 0 1,1 0-1,0 0 1,0 0-1,0 0 1,0 0-1,0 0 0,0 0 1,0 0-1,1 0 1,-1-1-1,1 1 1,-1 0-1,1 0 1,0 0-1,0 0 1,0-1-1,0 1 1,0 0-1,0-1 0,0 1 1,1-1-1,-1 1 1,0-1-1,1 0 1,-1 0-1,1 1 1,0-1-1,-1 0 1,1 0-1,0-1 1,0 1-1,0 0 0,-1 0 1,1-1-1,0 1 1,0-1-1,3 0 1,4 2 60,0-2 0,1 1 0,-1-2 0,1 1-1,17-4 1,48-14 336,-74 17-445,18-3 64,0-2 0,0 0 0,-1-2 0,0 0-1,0-1 1,17-11 0,-16 5-11,-1 0 1,-1-1-1,0-1 0,-1 0 0,-1-2 0,-1 0 1,23-38-1,-2-10 88,29-78 0,-56 126-125,9-24-249,-2 0-1,10-49 1,-24 89 130,-1 0 0,1 0-1,-1 0 1,0 0 0,0 0 0,0 0-1,0 1 1,-1-1 0,-1-5 0,2 8 70,0-1 1,0 0 0,-1 1 0,1-1-1,0 0 1,-1 1 0,1-1 0,-1 1-1,1-1 1,0 0 0,-1 1-1,1-1 1,-1 1 0,0 0 0,1-1-1,-1 1 1,1-1 0,-1 1 0,0 0-1,1-1 1,-1 1 0,0 0 0,1 0-1,-1 0 1,0 0 0,0-1-1,1 1 1,-1 0 0,0 0 0,1 0-1,-1 0 1,0 1 0,0-1 0,1 0-1,-1 0 1,0 0 0,1 1 0,-1-1-1,0 0 1,1 0 0,-1 1-1,0 0 1,-6 4 59,0-1-1,1 2 0,0-1 1,0 1-1,-9 12 1,15-18-33,-10 11 68,0 1 0,2-1 0,-1 2 0,1-1 0,1 1 0,0 0 0,-7 21 0,8-16-12,1 0-1,1 0 0,0 1 1,2-1-1,0 1 0,0-1 1,3 21-1,1 27 312,-2-44-361,3 25 0,-1-10 46,-2-29-28,1 1 0,0-1 0,0 0 0,4 15 0,14 51 341,-18-71-325,1 1 0,0 0 0,-1-1 1,1 0-1,1 1 0,-1-1 0,1 0 0,-1 0 0,1 0 0,0 0 0,0 0 0,0-1 0,6 4 1,-7-5-4,0 0 0,0 0 0,0-1 0,0 1 0,-1-1 0,1 1 0,0-1 0,0 0 1,1 0-1,-1 1 0,0-2 0,0 1 0,0 0 0,0 0 0,0-1 0,0 1 1,0-1-1,-1 1 0,1-1 0,0 0 0,0 0 0,0 0 0,-1 0 0,1 0 1,0 0-1,-1 0 0,1-1 0,1-1 0,82-89 395,-23 23-295,-45 50-154,-7 8-84,0 0 0,1 1 0,0 0 0,0 1-1,1 0 1,22-13 0,-33 22 100,-1 0-1,1 0 1,0-1 0,-1 1-1,1 0 1,-1 0-1,1 0 1,-1 0 0,1 0-1,-1 0 1,1 0-1,0 0 1,-1 0 0,1 0-1,-1 0 1,1 0 0,-1 1-1,1-1 1,-1 0-1,1 0 1,-1 1 0,1-1-1,-1 0 1,1 1-1,-1-1 1,1 0 0,-1 1-1,1-1 1,-1 0 0,0 1-1,1-1 1,-1 1-1,0-1 1,1 1 0,-1-1-1,0 1 1,0-1 0,0 1-1,1-1 1,-1 1-1,0 0 1,0-1 0,0 1-1,0-1 1,0 2-1,1 2 29,-1 0-1,1 0 0,-1 0 0,0 0 0,-1 4 0,-3 13 115,0 0-1,-11 28 0,0 1 199,15-50-302,-1 1-1,1-1 0,0 0 1,0 1-1,0-1 1,0 1-1,0-1 0,0 1 1,0-1-1,0 1 0,0-1 1,0 1-1,0-1 0,0 1 1,0-1-1,0 0 0,0 1 1,0-1-1,0 1 0,0-1 1,1 1-1,-1-1 1,1 1-1,-1-1-13,0 0 1,1 0-1,-1 0 0,1 0 1,-1 0-1,1 0 0,-1 0 1,0 0-1,1 0 0,-1 0 1,1 0-1,-1 0 0,1 0 1,-1 0-1,0 0 0,1 0 1,-1-1-1,1 1 1,-1 0-1,1-1 0,26-20 253,-20 16-237,0-1-31,76-58-111,-69 55 21,0 0 1,1 1-1,0 0 1,21-7-1,-34 14 54,0 1-1,1-1 1,-1 0-1,0 1 1,1 0 0,-1-1-1,1 1 1,-1 0-1,5 1 1,-6-1 17,0 0-1,0 1 1,0-1 0,0 1 0,0-1 0,0 1-1,0-1 1,0 1 0,0 0 0,0-1-1,-1 1 1,1 0 0,0 0 0,0-1 0,-1 1-1,1 0 1,0 0 0,-1 0 0,1 0-1,-1 0 1,1 0 0,-1 0 0,0 0 0,1 2-1,1 5 27,-1 1 0,0 0-1,-1 0 1,0 0-1,0 0 1,-1 0 0,0 0-1,0 0 1,-1 0-1,-3 9 1,5-18 5,0 1 1,0-1-1,-1 0 0,1 0 1,0 0-1,0 0 0,0 1 1,0-1-1,0 0 0,0 0 1,0 0-1,-1 1 1,1-1-1,0 0 0,0 0 1,0 1-1,0-1 0,0 0 1,0 0-1,0 0 0,0 1 1,0-1-1,0 0 0,0 0 1,0 1-1,1-1 0,-1 0 1,0 0-1,0 0 0,0 1 1,0-1-1,0 0 0,0 0 1,0 0-1,1 0 1,-1 1-1,0-1 0,0 0 1,0 0-1,1 0 0,8-5 276,10-13-241,2-5 8,-14 14-83,1 0 0,0 0 0,19-13 0,-27 21 2,1 1-1,0-1 1,-1 1-1,1-1 1,0 1-1,0-1 1,0 1-1,-1-1 1,1 1 0,0 0-1,0-1 1,0 1-1,0 0 1,0 0-1,0 0 1,-1 0-1,1 0 1,0 0 0,0 0-1,0 0 1,0 0-1,1 0 1,-1 1 3,0 0 0,-1-1 0,1 1 0,-1-1 0,1 1 0,0 0 0,-1-1 0,0 1-1,1 0 1,-1 0 0,1 0 0,-1-1 0,0 1 0,0 0 0,1 0 0,-1 0 0,0 0 0,0-1 0,0 2 0,1 7-55,-1 0 0,-1 0-1,-2 14 1,2-15 79,-1 10 5,-4 38 269,6-55-266,0-1 1,0 1-1,0-1 1,0 1-1,0-1 1,0 1-1,0-1 1,0 1-1,0-1 1,0 1-1,0-1 1,0 1-1,0-1 1,1 0-1,-1 1 1,0-1-1,0 1 1,0-1-1,1 1 0,-1-1 1,0 0-1,0 1 1,1-1-1,-1 0 1,0 1-1,1-1 1,-1 0-1,1 1 1,-1-1-1,0 0 1,1 0-1,-1 1 1,1-1-1,-1 0 1,1 0-1,-1 0 0,1 0 1,-1 0-1,0 0 1,1 0-1,-1 1 1,1-1-1,-1-1 1,1 1-1,0 0 1,2-1 30,0 1 0,0-1 0,-1-1 0,1 1 0,0 0 1,3-3-1,3-3-23,0 0 0,13-14 0,1-1-18,112-92-53,-131 110-33,1 1-1,-1-1 1,1 1-1,0 0 1,0 0-1,7-2 1,-12 5 77,0 0 0,0 0 0,0 0 0,0 0 0,0 0 0,0 0 0,0 0 0,1 0 0,-1 0 0,0 0 0,0 0 0,0 0 0,0 0 1,0 0-1,0 0 0,1 0 0,-1 0 0,0 0 0,0 0 0,0 0 0,0 0 0,0 0 0,0 0 0,0 0 0,0 0 0,1 0 0,-1 0 0,0 0 0,0 1 0,0-1 1,0 0-1,0 0 0,0 0 0,0 0 0,0 0 0,0 0 0,0 0 0,0 0 0,0 1 0,0-1 0,0 0 0,0 0 0,0 0 0,0 0 0,0 0 0,0 0 1,0 1-1,0-1 0,0 0 0,0 0 0,0 0 0,0 0 0,-2 13-117,-9 17 8,10-26 92,-25 51-1,18-39-24,0 0 0,-6 18 0,13-29 55,-1-1 1,1 1-1,1 0 1,-1-1-1,1 1 1,-1 0-1,2 5 1,-1-9 11,0 0 1,0 0 0,0 1 0,0-1 0,1 0 0,-1 0 0,0 0 0,1 0 0,-1 0-1,1 0 1,0 0 0,-1 0 0,1 0 0,-1-1 0,1 1 0,0 0 0,0 0 0,0 0-1,-1-1 1,1 1 0,0 0 0,0-1 0,0 1 0,0-1 0,0 1 0,0-1 0,0 0 0,0 1-1,0-1 1,1 0 0,-1 0 0,0 0 0,0 1 0,0-1 0,2-1 0,2 1 11,1-1 1,0 1-1,-1-2 1,1 1-1,-1-1 1,1 1-1,-1-1 1,0-1-1,0 1 1,0-1-1,6-4 1,-3 2-8,0-1 0,-1-1 1,0 1-1,0-1 0,9-12 1,-12 14-53,0-1 0,0 1 0,-1-1 1,0 0-1,-1 0 0,1 0 0,-1-1 0,0 1 1,-1-1-1,1 1 0,0-12 0,-2 17 16,0 1-1,0-1 1,0 0 0,0 1-1,0-1 1,0 0-1,0 1 1,0-1-1,0 1 1,-1-1-1,1 0 1,0 1 0,0-1-1,-1 1 1,1-1-1,0 0 1,-1 1-1,1-1 1,0 1-1,-1-1 1,1 1-1,-1 0 1,1-1 0,-1 1-1,1-1 1,-1 1-1,1 0 1,-1-1-1,1 1 1,-1 0-1,0 0 1,1-1 0,-1 1-1,1 0 1,-1 0-1,0 0 1,1 0-1,-1 0 1,0 0-1,1 0 1,-1 0 0,0 0-1,1 0 1,-1 0-1,1 0 1,-1 0-1,0 1 1,1-1-1,-2 0 1,0 1-13,-1 0 1,0 0-1,0 1 1,1-1-1,-1 0 1,0 1-1,1 0 1,-4 3-1,4-3 19,0 0 0,0 1 0,0-1 0,1 1 0,-1-1 0,1 1 0,0-1 1,0 1-1,0 0 0,0 0 0,-1 4 0,2-6 7,0 0 1,0 0-1,0 1 0,0-1 1,0 0-1,0 1 1,0-1-1,0 0 0,1 0 1,-1 1-1,1-1 1,-1 0-1,1 0 0,-1 1 1,1-1-1,-1 0 1,1 0-1,0 0 0,0 0 1,0 0-1,0 0 1,0 0-1,0 0 0,0-1 1,0 1-1,0 0 1,2 1-1,2 0 25,1 0 1,-1 0-1,1 0 1,-1-1-1,1 1 1,0-1-1,0-1 0,-1 1 1,1-1-1,0 0 1,0 0-1,0-1 1,-1 1-1,1-1 0,0-1 1,-1 1-1,1-1 1,-1 0-1,1 0 1,-1-1-1,7-4 0,1-1 34,0 0-1,-1-1 0,0-1 0,-1 0 0,0 0 0,0-1 0,11-15 1,0-8-165,-1-1-1,32-71 1,-51 99 54,1 1-1,0-1 1,1 1-1,0 0 1,0 0-1,7-8 1,-11 13 41,1 1 1,-1 0 0,0 0 0,0 0-1,0-1 1,0 1 0,1 0-1,-1 0 1,0 0 0,0-1-1,0 1 1,1 0 0,-1 0 0,0 0-1,0 0 1,1 0 0,-1-1-1,0 1 1,1 0 0,-1 0 0,0 0-1,0 0 1,1 0 0,-1 0-1,0 0 1,1 0 0,-1 0 0,0 0-1,0 0 1,1 0 0,-1 0-1,0 0 1,0 1 0,1-1 0,-1 0-1,0 0 1,1 0 0,-1 0-1,0 0 1,0 1 0,0-1 0,1 0-1,-1 0 1,0 0 0,0 1-1,0-1 1,1 0 0,-1 0 0,0 0-1,0 1 1,0-1 0,3 17-158,-2-14 117,3 44-25,-3 0 1,-1 0-1,-2 0 1,-12 62-1,9-75 133,4-18 113,-2 1 0,0-1 0,-10 28 0,12-43-155,1-1 0,0 1 0,0-1-1,0 0 1,0 1 0,0-1 0,-1 1 0,1-1 0,0 1 0,0-1 0,-1 1-1,1-1 1,0 0 0,-1 1 0,1-1 0,0 0 0,-1 1 0,1-1-1,-1 0 1,1 0 0,-1 1 0,1-1 0,0 0 0,-1 0 0,1 0-1,-1 1 1,1-1 0,-1 0 0,0 0 0,0 0 1,1-1 0,-1 1 0,0 0 0,0-1 0,1 1 0,-1-1 0,0 1 0,1-1 0,-1 1-1,1-1 1,-1 0 0,1 1 0,-1-1 0,1 0 0,-2-1 0,0-1 7,0-1-1,0 0 1,1-1-1,-1 1 1,-1-8-1,2-3-113,0 0 1,1 1-1,3-23 0,0-12-148,11 60-201,0 0 360,-7-4 106,0-1 0,1 0 0,0-1 0,14 8-1,-19-12-15,0 0 0,0 0 0,0 0 0,0 0 1,0-1-1,0 1 0,0-1 0,0 0 0,0 0 0,1 0 0,-1 0 0,0 0 0,0-1 0,0 0 0,0 1 0,0-1 0,0 0 0,4-2 0,6-4 39,-1-1 1,0 0 0,0-1-1,0-1 1,-1 1 0,-1-2-1,11-11 1,13-22-27,-2-1 0,47-87-1,-2 2 95,-77 129-120,77-120-41,-62 94 69,-1 0 0,16-46 0,0-4-791,-48 125 472,2 1-1,-10 52 1,13-18 453,-3 109 1,15-150-99,1 76 144,1-79 10,-1-27-211,0 1 1,3 15-1,-3-28-62,0-1 0,0 1 0,0 0 0,0 0 1,0 0-1,0 0 0,0 0 0,0 0 0,0 0 0,0 0 0,0-1 0,0 1 0,0 0 0,1 0 0,-1 0 1,0 0-1,0 0 0,0 0 0,0 0 0,0 0 0,0 0 0,0 0 0,0 0 0,0 0 0,1 0 1,-1 0-1,0 0 0,0 0 0,0 0 0,0 0 0,0 0 0,0 0 0,0 0 0,1 0 0,-1 0 1,0 0-1,0 0 0,0 0 0,0 0 0,0 0 0,0 0 0,0 0 0,0 0 0,1 0 0,-1 0 1,0 0-1,0 0 0,0 0 0,0 0 0,0 0 0,0 1 0,0-1 0,0 0 0,0 0 0,0 0 1,0 0-1,0 0 0,1 0 0,-1 0 0,0 0 0,0 0 0,0 1 0,0-1 0,0 0 0,0 0 1,0 0-1,0 0 0,0-4-793,1 0 1,-1 0 0,0 0-1,-1 0 1,1 0-1,0-1 1,-1 1-1,0 0 1,-2-5 0,0-2-636,-2-22-1285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14:50.7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55 6560,'-19'0'5856,"28"0"-4800,10-4 768,9 4-1056,19-8 255,11 4-575,13-5-128,-6 9-192,2-8 128,-10 8-160,-10-9-608,-10 5 288,-4-4-4703,-3 8 2687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2:54:44.93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34 20 4160,'0'0'12,"-2"0"258,0 0 0,-1 0 0,1 0 0,0 0 0,0 0 0,-1-1 0,1 0 0,-3 0 0,-1-1 1552,1 4 1962,42-4 1578,6-4-3651,58-3-875,82 12-874,-183-2-405,0 0 0,0 0-1,0 0 1,0 0 0,0 1-1,0-1 1,-1 0-1,1 0 1,0 0 0,-1 0-1,1 0 1,0 0-1,-1 0 1,0 1 0,-3 11-2810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14:52.7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1 562 3904,'0'2'7697,"15"-6"-4919,22-10-1115,-28 8-1225,1 0 0,14-14 0,-10 9-152,16-15 85,-2-1 0,0-2 0,-2-1 0,28-41 0,77-138 617,-118 185-890,-3 7-120,0 1 0,23-31 0,-33 47 6,1 0 1,-1-1-1,0 1 0,0 0 1,0-1-1,1 1 1,-1 0-1,0-1 1,0 1-1,1 0 0,-1-1 1,0 1-1,1 0 1,-1 0-1,0-1 0,1 1 1,-1 0-1,0 0 1,1 0-1,-1-1 1,1 1-1,-1 0 0,0 0 1,1 0-1,-1 0 1,1 0-1,-1 0 1,1 0-1,-1 0 0,0 0 1,1 0-1,-1 0 1,1 0-1,-1 0 1,0 0-1,1 1 0,-1-1 1,1 0-1,-1 0 1,1 1-1,6 16-117,-4-8 217,2 8-102,0 0 0,-1 0 0,-2 1 0,3 29 0,-7 70 49,0-77 1,-9 47-1,8-71 0,-1-1 1,0 0-1,-1 0 0,-1 0 0,-14 27 1,18-39 3,1-1 0,-1 1 0,1 0 1,-1-1-1,0 1 0,0-1 0,0 1 0,0-1 1,-1 0-1,1 0 0,0 0 0,-1 0 0,0-1 1,1 1-1,-1-1 0,0 1 0,0-1 0,0 0 1,-5 1-1,2-1 8,1 0 0,0 0 1,0-1-1,-1 1 0,1-1 1,0-1-1,-1 1 0,1-1 1,0 0-1,-1 0 0,1 0 1,0-1-1,0 0 0,0 0 1,-5-3-1,1 0-37,1-1 0,0-1-1,1 1 1,-1-1 0,1 0-1,1-1 1,-1 0 0,1 0 0,1 0-1,-1 0 1,1-1 0,-6-15 0,11 23-15,-1 0 1,1 0-1,-1 0 1,1 0-1,0 0 1,-1 0 0,1 0-1,0 0 1,0 0-1,0 0 1,0-1-1,0 1 1,0 0-1,0 0 1,0 0-1,0 0 1,0 0 0,1 0-1,-1 0 1,0 0-1,1 0 1,-1 0-1,1 0 1,-1 0-1,1 0 1,-1 0 0,1 0-1,0 0 1,-1 0-1,1 0 1,0 1-1,0-1 1,0 0-1,0 1 1,0-1-1,0 0 1,-1 1 0,1-1-1,2 0 1,1 0-20,0 1 0,0-1 0,-1 1 0,1-1 0,0 1 0,0 0 0,0 0 0,0 1 0,-1-1 0,5 2 0,10 3-29,20 8 0,-25-7 61,1-2 1,27 7-1,-31-10 22,1 0 1,-1-1-1,1 0 1,-1-1-1,1 0 0,-1 0 1,0-1-1,0-1 0,0 0 1,0 0-1,0-1 0,0 0 1,-1-1-1,0 0 1,0 0-1,0-1 0,15-13 1,249-234 138,-233 215-261,-40 38 93,0 0 0,0 0 0,0 0 0,0 0 0,0 0 0,0 0 0,0 0 0,0 0 0,1 0 0,-1-1 0,0 1 0,0 0 1,0 0-1,0 0 0,0 0 0,0 0 0,0 0 0,0 0 0,0 0 0,0-1 0,0 1 0,0 0 0,0 0 0,0 0 0,0 0 0,1 0 0,-1 0 0,0 0 0,0-1 0,0 1 0,0 0 0,-1 0 0,1 0 0,0 0 0,0 0 0,0 0 0,0-1 1,0 1-1,0 0 0,0 0 0,0 0 0,0 0 0,0 0 0,0 0 0,0 0 0,0 0 0,0-1 0,0 1 0,0 0 0,-1 0 0,1 0 0,0 0 0,0 0 0,0 0 0,0 0 0,-1 0-18,0 0 0,0 0-1,0 1 1,1-1 0,-1 0-1,0 1 1,0-1 0,1 1-1,-1-1 1,0 1 0,1-1 0,-1 1-1,0-1 1,0 2 0,-21 20-23,0 1 1,2 0 0,0 2-1,2 1 1,1 0 0,1 1-1,-16 37 1,21-40 9,0 1 109,1-1 1,-10 38-1,19-61-45,1 1 0,0 0-1,-1-1 1,1 1 0,0 0 0,0 0-1,0-1 1,0 1 0,0 0 0,1-1 0,-1 1-1,0 0 1,1-1 0,0 1 0,-1 0-1,1-1 1,0 1 0,0-1 0,-1 1-1,1-1 1,0 0 0,0 1 0,2 1-1,-1-2-5,-1-1-1,0 1 0,0 0 0,1-1 1,-1 1-1,0-1 0,1 1 0,-1-1 1,1 1-1,-1-1 0,0 0 0,1 0 1,-1 0-1,1 0 0,-1 0 0,1 0 1,-1 0-1,1 0 0,-1-1 0,0 1 1,1-1-1,-1 1 0,0-1 0,1 1 1,-1-1-1,0 0 0,3-1 0,4-4 14,0 0-1,0 0 1,0-1 0,-1 0-1,12-16 1,30-49 11,-48 70-44,29-53-96,-2 0-1,33-96 1,-59 140-205,-8 14 20,-9 17 40,7-2 248,0 0 0,1 1-1,0 0 1,2 0 0,0 0-1,1 1 1,1-1 0,0 31-1,3-42 34,0-1-1,1 0 0,0 1 1,1-1-1,-1 0 1,5 10-1,-6-15-15,1 1 0,0-1 0,0 0 0,0 0 0,0 0 0,1 0 0,-1 0 0,1 0 0,-1 0 0,1-1 0,-1 1 0,1 0-1,0-1 1,0 0 0,0 1 0,0-1 0,0 0 0,0 0 0,0 0 0,0 0 0,0 0 0,1 0 0,-1-1 0,4 1 0,-1-1 23,0 0 0,0 0-1,0-1 1,0 0 0,0 0 0,0 0 0,0 0-1,-1-1 1,1 0 0,0 0 0,5-3-1,5-5 86,27-19-1,32-40-205,-25 22-89,-31 28 132,-14 15-8,1-1-1,-1 0 1,1 1-1,0 0 0,11-7 1,-16 11 27,0 0 0,1 0 1,-1 0-1,0-1 0,1 1 1,-1 0-1,1 0 0,-1 0 1,0 0-1,1 0 1,-1 0-1,1 0 0,-1 0 1,1 0-1,-1 0 0,0 0 1,1 0-1,-1 0 0,1 0 1,-1 0-1,0 0 0,1 0 1,-1 1-1,1-1 0,-1 0 1,0 0-1,1 1 1,5 11-129,-4 18 51,-2-28 88,-2 27-4,-1 1 0,-12 51 0,4-29 116,6-23 93,5-17 78,0-12-276,0 0 0,0-1-1,0 1 1,0 0-1,0 0 1,0 0 0,0 0-1,0 0 1,0 0-1,0 0 1,0 0 0,0 0-1,0 0 1,0 0-1,0 0 1,0 0 0,0-1-1,0 1 1,0 0-1,1 0 1,-1 0 0,0 0-1,0 0 1,0 0-1,0 0 1,0 0 0,0 0-1,0 0 1,0 0 0,0 0-1,0 0 1,0 0-1,0 0 1,1 0 0,-1 0-1,0 0 1,0 0-1,0 0 1,0 0 0,0 0-1,0 0 1,0 0-1,0 0 1,0 0 0,0 0-1,0 0 1,1 0-1,-1 0 1,0 0 0,0 0-1,0 0 1,0 0-1,0 0 1,0 1 0,0-1-1,0 0 1,0 0-1,0 0 1,35-60 342,30-49-560,-63 107 189,0-1 0,0 0 0,0 0 0,0 1 0,1-1 0,-1 1 0,1 0 0,0 0 0,5-3 0,-8 4 9,1 1 0,-1 0 1,1 0-1,0-1 1,-1 1-1,1 0 0,0 0 1,-1 0-1,1 0 0,0 0 1,-1 0-1,1 0 0,0 0 1,-1 0-1,1 0 0,0 0 1,-1 1-1,1-1 1,0 0-1,0 1 0,0 0-5,0 0-1,0-1 0,0 1 0,0 0 0,0 0 1,0 0-1,-1 1 0,1-1 0,0 0 0,-1 0 1,1 0-1,-1 0 0,0 1 0,1-1 0,-1 1 1,3 15-54,0-1-1,-2 0 1,0 1 0,-2 19 0,1-10 335,0-26-254,0 0 0,0 0 0,0 0 0,0 0 0,0 1 0,0-1 0,0 0-1,0 0 1,0 0 0,0 0 0,-1 0 0,1 0 0,0 1 0,0-1 0,1 0 0,-1 0 0,0 0 0,0 0 0,0 0 0,0 1 0,0-1 0,0 0 0,0 0 0,0 0 0,0 0 0,0 0 0,0 0 0,0 1 0,0-1 0,0 0 0,0 0 0,1 0 0,-1 0 0,0 0 0,0 0 0,0 0 0,0 0 0,0 0 0,0 0 0,1 1 0,-1-1 0,0 0 0,0 0 0,0 0 0,0 0 0,0 0 0,0 0 0,1 0 0,-1 0 0,0 0 0,0 0 0,0 0 0,0 0 0,1 0 0,7-9 301,11-19-209,-16 24-92,47-67-48,-42 62-4,0 0 0,0 0-1,0 1 1,1 1 0,12-9-1,-16 13-24,-2 1 36,0 0-1,0 0 1,0 0-1,0 1 1,4-2-1,-6 3 15,0-1 0,0 1 0,0 0 0,0 0 0,-1 0 0,1 0 0,0 0 0,0 0-1,0 0 1,0 0 0,0 1 0,-1-1 0,1 0 0,0 0 0,0 1 0,0-1 0,-1 0 0,1 1-1,0-1 1,0 1 0,-1-1 0,1 1 0,0 0 0,-1-1 0,2 2 0,3 5-9,-1 0 0,0 0 0,0 0 0,-1 1 0,0 0 0,0-1 0,-1 1 0,0 0 1,2 16-1,-3-14 55,1 0 0,0 0 0,1-1 0,0 1 0,1-1 0,8 16 0,-11-23-5,1 1 0,0-1 0,1 0-1,-1-1 1,0 1 0,1 0 0,-1-1 0,1 1-1,-1-1 1,1 0 0,-1 0 0,1 0 0,0 0-1,0 0 1,0-1 0,-1 1 0,1-1 0,6 1-1,1-1 61,0 0-1,0-1 1,19-3-1,-21 2-55,-1 0-1,1 0 0,-1-1 1,1 0-1,-1-1 0,0 0 1,0 0-1,-1 0 0,1-1 1,-1 0-1,0 0 1,0-1-1,-1 1 0,1-1 1,7-13-1,-4 5-16,0-1 0,-1 0 0,-1 0 0,-1-1-1,0 0 1,5-23 0,-10 34-36,0-1-1,-1 1 1,1-1-1,-1-7 0,0 10-6,0 1 0,0 0 0,-1-1 0,1 1 0,-1 0 0,1-1 0,-1 1 0,0 0 0,0 0 0,0 0 0,0 0 0,0 0 0,-2-3 0,3 5 19,-1-1 0,1 1 0,-1-1 0,0 1 0,1 0 0,-1-1 0,1 1 0,-1 0 0,0-1 0,1 1 0,-1 0 0,1 0 0,-1-1 0,0 1 0,1 0 0,-1 0 0,0 0 0,0 0 0,1 0 0,-1 0 0,0 0 0,1 0 0,-1 0 0,0 1 0,0-1 0,-14 8-126,14-8 133,-6 6-38,-1 0 0,1 1 0,0 0 0,1 0 0,-1 0 0,-8 14 0,-27 53 96,39-68-22,1-1-23,-11 19 189,-8 25 0,18-42-119,1-1 1,0 1-1,0 0 1,1-1-1,0 1 1,0 0-1,1 0 1,0 0-1,1 9 1,-1-13-36,1 0 0,-1 0 1,1-1-1,0 1 0,0 0 0,0-1 0,1 1 0,-1-1 1,1 1-1,-1-1 0,1 0 0,0 1 0,0-1 1,3 3-1,-1-2 8,0-1 1,-1 1-1,1-1 0,0 0 1,0 0-1,0 0 0,1-1 1,7 2-1,-3-1-21,1-1 0,0 0 0,0 0 0,1-1 0,-1-1-1,0 1 1,16-5 0,-17 3-498,1-1 1,-1 0-1,0 0 0,0-1 0,11-7 0,-12 6-959,0-1-1,0 1 1,-1-2-1,1 1 1,6-10 0,11-10-2414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14:55.4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77 581 5312,'1'3'4620,"-7"12"-2008,-5 11-1550,2 1 0,1-1 0,-9 51 1,4-16-283,8-41-380,-3 34 0,7-45-270,1-1-1,0 1 0,0-1 1,1 1-1,0-1 1,4 14-1,-5-21-85,1 0 0,-1 0-1,0 0 1,1 1-1,-1-1 1,1 0-1,0 0 1,-1 0 0,1 0-1,0 0 1,-1 0-1,1 0 1,0 0 0,0 0-1,0-1 1,0 1-1,1 1 1,-1-2-15,0 0 1,0 0-1,-1 0 0,1 1 1,0-1-1,0 0 1,0 0-1,0 0 0,0 0 1,-1 0-1,1 0 1,0-1-1,0 1 0,0 0 1,0 0-1,-1-1 1,1 1-1,1-1 0,2-2 35,0 1-1,0-1 1,0-1-1,0 1 0,-1 0 1,5-7-1,2-2-25,-1-1 0,0 0 0,-1-1 0,7-18 0,23-63-8,-13 27-394,-18 55 99,-10 24-82,-2 15 175,3-7 148,0 0-1,4 37 1,-2-50 66,0-1 0,1 1 0,0-1 1,1 0-1,-1 1 0,1-1 0,0 0 1,0 0-1,0 0 0,1 0 0,0-1 1,0 1-1,0-1 0,0 1 0,6 4 1,-8-8-25,0 0 1,0-1-1,1 1 1,-1 0-1,1 0 1,-1-1-1,1 1 1,-1 0-1,1-1 1,-1 0-1,1 1 1,-1-1-1,1 0 1,0 0-1,-1 0 1,1 0 0,0 0-1,-1 0 1,1 0-1,-1 0 1,1-1-1,-1 1 1,1-1-1,0 1 1,-1-1-1,0 0 1,4-1-1,2-3 52,-1 1 0,1-2 0,-1 1 0,8-8 0,-6 5-32,6-7 1,-1-1-1,-1 0 1,-1 0-1,0-1 1,15-36-1,-15 32-98,-6 10 4,0 0 1,-1 0-1,0 0 0,-1-1 0,0 1 1,-1-1-1,0 0 0,0-18 1,-2 30 53,0 0-1,0 0 1,0-1 0,1 1 0,-1 0 0,0 0-1,0 0 1,0 0 0,0-1 0,0 1 0,1 0 0,-1 0-1,0 0 1,0 0 0,0-1 0,1 1 0,-1 0 0,0 0-1,0 0 1,0 0 0,1 0 0,-1 0 0,0 0 0,0 0-1,1 0 1,-1 0 0,0 0 0,0 0 0,1 0 0,-1 0-1,0 0 1,0 0 0,0 0 0,1 0 0,10 1 19,-9 0-17,39 1 38,45-2 0,-25-2 99,-44 1-126,0 0-1,21-6 1,-21 4-11,2 3-149,-19 0 26,0 14 129,-1-2-6,0-1 0,-1 1 1,-1-1-1,0 0 0,-7 17 0,-2 8-76,9-26 115,0 1 0,1 0 0,0 0 0,0 0 0,1 0 0,1 0 0,0 0-1,0 1 1,4 20 0,-4-31-14,1 0 0,-1 0 0,0 0 0,0 0-1,0 0 1,1 0 0,-1 0 0,1 0 0,-1 0-1,0 0 1,1 0 0,0 0 0,-1 0 0,1-1-1,0 1 1,-1 0 0,1 0 0,0-1 0,0 1-1,-1 0 1,1-1 0,0 1 0,1 0 0,-1-1-7,0 0 0,1 0 0,-1 0 0,0 0 0,0 0 0,0 0 0,0 0 0,1 0 0,-1-1 0,0 1 0,0 0 0,0-1 0,0 1 0,0-1 0,0 1 0,0-1 0,1 0 0,3-3 30,0 0 1,0-1-1,0 1 1,-1-1-1,8-10 1,27-45 67,31-42-168,-39 66 67,2 1-1,57-45 1,16-15 32,-77 66-47,-1-2 0,-1-1 0,-2-1 0,-2-2 0,27-49 0,22-75-400,-68 152 3,-5 12 42,-14 31 94,-35 61 1,-31 33-2,-31 54 293,51-53-20,50-101 119,1 1-1,-10 49 1,19-57 67,1-23-182,0 0 0,0 1 1,0-1-1,0 0 0,0 1 0,0-1 0,1 1 1,-1-1-1,0 0 0,0 1 0,0-1 0,0 0 1,1 0-1,-1 1 0,0-1 0,0 0 0,1 1 1,-1-1-1,0 0 0,0 0 0,1 1 1,-1-1-1,0 0 0,1 0 0,-1 0 0,0 0 1,1 1-1,-1-1 0,0 0 0,1 0 0,-1 0 1,1 0-1,11-4 214,0-7-152,0 1 1,-1-2 0,0 1 0,9-15 0,2-1-57,57-62 38,50-60-74,-101 113 10,-2-2-1,29-53 0,18-77-98,-41 88-304,-25 70 104,-5 12-60,-2 8 173,-7 31 144,-1-1-1,-14 45 0,-35 79 61,33-99 75,-32 81 71,-11 34 290,54-146-160,-3 9 558,77-135-58,-43 60-901,2 2 0,28-36 0,-47 66 93,0-1 0,-1 0 0,1 0 0,0 0 0,0 1 0,0-1 0,0 0 1,0 1-1,0-1 0,0 1 0,0-1 0,0 1 0,0 0 0,0-1 0,0 1 0,2 0 0,-3 0 9,1 0-1,-1 0 1,1 0-1,-1 0 1,1 0-1,-1 0 1,1 1 0,-1-1-1,1 0 1,-1 0-1,1 1 1,-1-1-1,1 0 1,-1 1-1,0-1 1,1 0-1,-1 1 1,1-1-1,-1 0 1,0 1-1,0-1 1,1 1-1,-1-1 1,0 1 0,1-1-1,-1 1 1,0-1-1,0 1 1,0-1-1,0 1 1,0-1-1,1 1 1,-1-1-1,0 1 1,0 0-1,5 60-81,-2 64 0,-3-116 138,0-4-7,-1-1 1,1-1 0,0 1 0,0-1 0,1 1 0,-1-1 0,1 1 0,0-1 0,-1 1 0,1-1 1,2 4-1,-2-6-25,-1-1 0,1 0 0,-1 0 0,1 0 0,-1 0-1,1 0 1,-1 1 0,1-1 0,-1 0 0,1 0 0,-1 0 0,1 0 0,-1 0 0,1-1 0,-1 1 0,1 0 0,-1 0 0,1 0 0,-1 0 0,1 0 0,-1-1 0,1 1 0,-1 0 0,0-1 0,1 1 0,-1 0 0,1 0 0,-1-1 0,0 1 0,1-1 0,-1 1 0,17-17 215,-6 0-224,0-1 0,14-32 0,-7 12 8,-3 11-25,2 1 1,26-34-1,-21 38-247,-22 21 239,1 0 0,-1 1 0,1 0 0,-1-1 0,1 1 0,0-1 0,-1 1-1,1 0 1,0-1 0,-1 1 0,1 0 0,0 0 0,0 0 0,-1 0 0,2-1 0,-1 2 7,-1-1 0,1 0 0,-1 0 1,0 1-1,1-1 0,-1 0 0,0 1 0,0-1 1,1 0-1,-1 1 0,0-1 0,1 0 0,-1 1 1,0-1-1,0 1 0,0-1 0,0 0 0,1 1 1,-1-1-1,0 1 0,0-1 0,0 1 0,0-1 0,0 0 1,0 1-1,0-1 0,0 1 0,0-1 0,0 1 1,-2 33-163,-7 41 0,4-41 415,0 41-1,5-74-218,0 0-1,0 0 1,0 0-1,0 0 1,0 1 0,1-1-1,-1 0 1,0 0 0,1 0-1,-1-1 1,2 3-1,-2-3-9,0 1-1,0-1 0,1 0 0,-1 0 1,0 1-1,1-1 0,-1 0 0,0 0 0,1 0 1,-1 0-1,0 1 0,1-1 0,-1 0 1,0 0-1,1 0 0,-1 0 0,1 0 1,-1 0-1,0 0 0,1 0 0,-1 0 0,0 0 1,1 0-1,-1 0 0,1 0 0,-1 0 1,0 0-1,1 0 0,-1-1 0,0 1 1,1 0-1,-1 0 0,0 0 0,1-1 1,-1 1-1,0 0 0,0 0 0,1-1 0,-1 1 1,1-1-1,7-7 88,0-1 0,-1 0 0,7-10 0,5-7-4,41-42-155,-52 59 35,1 1 0,0 1 1,0-1-1,0 2 0,18-10 1,-25 15-17,1-1 1,-1 1-1,1 1 1,0-1-1,-1 0 1,1 0-1,0 1 1,0 0-1,-1 0 1,6 0-1,-6 0 25,-1 0 0,0 0 0,1 1 0,-1-1 0,0 1 0,0-1-1,1 1 1,-1-1 0,0 1 0,0 0 0,0 0 0,0-1 0,0 1 0,0 0 0,0 0-1,0 0 1,0 0 0,0 0 0,0 1 0,-1-1 0,1 0 0,-1 0 0,2 2 0,-1 4-6,0-1 0,0 1 0,0 0 0,-1 0 0,0 0 0,-1 12 1,0 2 179,1 0 82,0-20-228,1-1 0,-1 0 1,0 0-1,0 1 0,1-1 0,-1 0 0,0 1 1,1-1-1,-1 0 0,0 0 0,1 0 0,-1 1 1,1-1-1,-1 0 0,0 0 0,1 0 0,-1 0 1,1 0-1,-1 0 0,0 0 0,1 0 0,-1 0 1,1 0-1,-1 0 0,1 0 0,-1 0 7,3-1 20,0 0 0,0 0 0,0-1 0,0 1 0,-1-1 0,1 0 0,0 1 0,-1-1 1,5-5-1,4-2 29,-7 6-101,-1 1-1,0 0 1,1 0 0,0 0 0,-1 1 0,1-1 0,0 1 0,0 0 0,0 0 0,6-1 0,-7 2 15,-1 0 0,1 0 0,-1 0 0,1 0 1,-1 1-1,1-1 0,-1 1 0,0-1 0,1 1 1,-1 0-1,0 0 0,1 0 0,-1 0 0,0 1 1,0-1-1,0 0 0,0 1 0,0 0 0,2 2 1,0 1-29,1 0 1,-1 0-1,0 1 1,0 0-1,0 0 1,4 10-1,-6-11-803,-1 0 0,1 0 0,-1 0 0,0 0 0,-1 0 0,1 8 0,-1 7-1790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14:55.7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14 121 6720,'-5'-45'3040,"1"28"-2624,-1 8 1664,10 5-1216,-5-4 224,9 4-672,-4-8-320,4 7-96,1-4-160,-1 5 96,-4 1-3360,-1 3 1888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14:56.1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 7040,'14'-9'3200,"33"12"-2752,-14 3 1344,1-3-1056,13 2-64,3 2-448,-2-2-32,1 4-96,-13-5 160,3 4-160,-17-8-1088,3 4 544,-16-4-3808,-4 0 2368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14:56.4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4 5152,'-9'-4'2336,"18"8"-2048,-4 1 64,4 4-256,5-2-256,10 7 96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14:58.8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197 864 4896,'-4'0'4507,"4"-1"-4432,4-6 2501,16-15-728,-10 10-1036,220-242 2411,-178 199-2899,-16 15-252,-1-2 0,56-92 0,-52 65 113,40-101 0,-61 120-281,-16 42-35,-3 13-109,-6 17-98,2-11 261,-11 34 35,-3 0 0,-44 74 0,-139 182 250,37-84 6,97-129-145,-147 179 1078,208-258-1017,-14 16 291,20-24-392,1 0 0,-1-1 1,0 1-1,1 0 0,-1-1 0,0 1 1,1 0-1,-1-1 0,0 1 0,0-1 1,0 1-1,0-1 0,1 0 0,-1 1 1,0-1-1,0 0 0,0 0 0,0 0 1,0 1-1,0-1 0,-2 0 0,3-1-16,0 0 0,0 1 1,0-1-1,0 0 0,0 1 0,0-1 0,0 0 0,0 1 0,0-1 0,0 0 0,1 1 0,-1-1 0,0 0 0,0 1 0,1-1 0,-1 1 0,0-1 0,1 1 0,0-2 0,-1 2 4,6-8 30,0 0 0,1 0 0,1 1 0,-1 0 0,13-9 0,46-28-122,-50 34 102,239-160 81,-205 133-123,-2-3 1,80-85-1,11-41-75,-138 164 61,0 1-13,1-1 0,-1 1-1,0-1 1,0 0 0,0 0 0,0 1 0,0-1 0,-1 0-1,1 0 1,0 0 0,-1 0 0,1 0 0,-1 0 0,0-3-1,-4 8-273,4-3 315,0 0 1,1 0-1,-1 0 0,0 0 0,0 0 1,0 0-1,0 0 0,0 0 0,0 0 0,0 0 1,0 0-1,0 0 0,0 0 0,0 0 1,0 0-1,0 0 0,0 0 0,0 0 0,0 0 1,0 0-1,1 0 0,-1 1 0,0-1 1,0 0-1,0 0 0,0 0 0,0 0 1,0 0-1,0 0 0,0 0 0,0 0 0,0 0 1,0 0-1,0 0 0,0 0 0,0 0 1,0 1-1,0-1 0,0 0 0,0 0 0,0 0 1,0 0-1,-1 0 0,1 0 0,0 0 1,0 0-1,0 0 0,0 0 0,0 0 1,0 0-1,0 0 0,0 0 0,0 0 0,0 1 1,0-1-1,0 0 0,0 0 0,0 0 1,0 0-1,0 0 0,0 0 0,-1 0 0,1 0 1,0 0-1,0 0 0,0 0 0,0 0 13,0 1-1,0 0 1,0-1-1,0 1 1,0-1-1,0 1 1,0 0-1,0-1 1,0 1-1,0-1 1,0 1-1,0-1 1,-1 1-1,1 0 1,0-1-1,0 1 1,-1-1-1,1 1 1,0-1-1,-1 1 1,1 0-3,-2 1-20,2-1 10,0-1 0,0 0 0,-1 1 0,1-1 0,0 1 0,0-1-1,0 0 1,0 1 0,0-1 0,-1 1 0,1-1 0,0 0 0,0 1-1,0-1 1,0 1 0,0-1 0,0 1 0,0-1 0,0 0 0,0 1-1,0-1 1,1 1 0,-1-1 0,0 0 0,0 1 0,0-1 0,1 1-1,0 0 258,4 17-565,-6 4 187,-5 28 1,0 3 71,4-33 105,2 0 0,2 24 0,6 15 222,-9-58-284,1-1 6,0 0-1,0 1 1,0-1-1,0 0 1,0 1-1,0-1 0,0 0 1,0 0-1,1 1 1,-1-1-1,0 0 1,0 1-1,0-1 1,0 0-1,0 0 1,0 1-1,1-1 1,-1 0-1,0 0 0,0 1 1,0-1-1,1 0 1,-1 0-1,0 0 1,0 1-1,1-1 1,-1 0-1,0 0 1,1 0-1,0 1 557,8-9-523,10-6-262,-18 13 231,-1 1-1,0 0 1,0 0-1,1 0 0,-1 0 0,0-1 0,0 1 1,0 0-1,1 0 0,-1 0 0,0 0 1,0 0-1,0 0 0,1 0 0,-1 0 1,0 0-1,0 0 0,0 0 0,1 0 1,-1 0-1,0 0 0,0 0 0,0 0 1,1 0-1,-1 0 0,0 0 0,0 0 0,0 0 1,1 0-1,-1 0 0,0 0 0,0 0 1,0 1-1,1-1 0,-1 0 0,0 0 1,0 0-1,0 0 0,0 0 0,1 1 1,-1-1-1,0 0 0,0 1 0,1-1 1,-1 0-1,0 0 0,0 0 1,1 0-1,-1 0 1,0 1-1,1-1 0,-1 0 1,0 0-1,1 0 0,-1 0 1,0 0-1,1 0 0,-1 0 1,0 0-1,1 0 0,-1 0 1,0 0-1,1-1 0,-1 1 1,0 0-1,1 0 1,-1 0-1,0 0 0,1 0 1,-1-1-1,0 1 0,0 0 1,1 0-1,-1 0 0,0-1 1,0 1-1,1 0 0,-1 0 1,0-1-1,0 0 0,4-1-130,-4 3 139,1-1 0,0 0 1,0 1-1,0-1 0,0 0 0,0 0 1,0 0-1,0 0 0,-1 0 1,1 0-1,0 0 0,0 0 0,0 0 1,0 0-1,0 0 0,0-1 1,0 1-1,-1 0 0,1-1 1,0 1-1,0-1 0,0 1 0,-1-1 1,2 0-1,1-1-3,0 0-1,0-1 1,0 1 0,0-1 0,2-3-1,6-10 88,-1-1 0,-1 0-1,-1 0 1,0-1 0,-1 1-1,5-24 1,-6 24-102,-4 10-6,0 0 0,0 0-1,-1 0 1,0 0-1,0 0 1,0-1 0,-1 1-1,-1-9 1,1 12-13,-1 0 0,0 0 0,0 1 0,-1-1 0,1 1 0,-1-1 0,1 1 0,-1 0 0,0-1 1,0 1-1,0 0 0,-1 0 0,1 1 0,-1-1 0,0 0 0,-5-3 0,6 4 0,-1 0 1,1 0-1,-1 1 0,1-1 0,-1 1 1,0 0-1,1 0 0,-1 0 0,0 0 1,0 0-1,0 0 0,0 1 0,-3-1 1,2 1-5,0 1 0,-1 0-1,1 0 1,0 0 0,0 0 0,0 0 0,0 1 0,-6 3 0,-1 1 28,1 1 0,0 0 1,1 0-1,0 0 0,0 1 1,0 1-1,1 0 1,0 0-1,1 0 0,0 1 1,1 0-1,0 0 0,0 1 1,1 0-1,0 0 0,-3 12 1,5-11 68,0 0 1,0-1-1,1 1 1,0 1-1,1-1 1,0 0 0,1 0-1,1 0 1,0 1-1,0-1 1,1 0-1,1 0 1,0-1-1,1 1 1,9 19-1,-11-26-2,0-1 0,1 0-1,0 0 1,0 0 0,0 0-1,0 0 1,1-1-1,0 1 1,-1-1 0,1 0-1,1 0 1,7 4 0,-6-4-9,1-1 0,-1 0 1,1 0-1,-1 0 0,1-1 1,0 0-1,-1 0 0,12-1 1,-2-1-3,1 0 0,-1-2 0,1 0 1,-1-1-1,0-1 0,28-12 1,-22 7 1,0-2 1,-1 0-1,-1-2 1,0 0-1,0-1 1,25-26 0,89-115-53,-59 64-8,-24 26-284,-45 57 63,-5 12-420,-3 10 468,-6 18 253,-9 20 21,3 1-1,2 0 1,-6 59 0,15-98-31,-1 22 116,4-33-145,0 0 0,0-1 0,0 1 0,0-1 0,0 1 0,0-1 0,0 1 0,1 0 0,-1-1 1,1 1-1,-1-1 0,1 1 0,0-1 0,-1 0 0,3 3 0,-2-4-7,0-1-1,0 1 1,-1-1-1,1 1 1,0-1-1,0 1 1,0-1-1,0 1 1,0-1 0,-1 0-1,1 0 1,0 1-1,-1-1 1,1 0-1,0 0 1,-1 0-1,1-1 1,22-34 170,-3-1-1,27-69 1,-6 14-135,-32 72-140,12-21-299,-16 37 173,-2 7-136,-3 12-78,0-13 480,0 51-127,-1-16 73,1 0 0,7 42-1,-6-71 37,0 0 20,0-1 1,0 1 0,1 0 0,4 11 0,-6-18-51,1 0 0,-1-1 0,1 1 0,-1 0-1,1 0 1,-1 0 0,1 0 0,-1 0 0,1-1 0,0 1 0,0 0 0,-1-1 0,1 1 0,0-1 0,0 1 0,0 0 0,2 0 0,-2-1 1,0 0 1,0 0 0,0 0-1,0 0 1,0 0 0,0-1-1,0 1 1,0 0 0,0 0-1,0-1 1,0 1-1,0-1 1,0 1 0,0-1-1,0 1 1,0-1 0,0 0-1,0 1 1,0-1 0,1-1-1,11-12 57,0-1 0,-1 0 0,-1-1-1,0 0 1,-1 0 0,8-21 0,30-45 68,-40 70-164,47-61-293,-48 65 291,0 0-1,1 0 1,0 1-1,0 1 1,0-1-1,14-7 1,-18 13-22,0-1 1,0 0-1,0 1 1,0 0-1,0 0 1,1 0-1,-1 1 1,0-1-1,0 1 1,1 0-1,-1 0 1,0 0-1,5 2 1,6 1 104,-1 1 1,21 8-1,4 2 204,-23-10-97,-10-2-118,-1 0-1,1 0 0,0-1 1,0 0-1,0 0 1,0-1-1,0 1 1,0-1-1,6-1 1,31-6-2415,-29 6 906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15:00.1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30 182 2656,'-23'-4'1552,"25"11"2488,10 14-2336,-9-17-1341,0-1 0,1 1 0,0-1 1,0 0-1,0 0 0,0 0 1,1-1-1,-1 1 0,1-1 0,0 0 1,-1 0-1,1-1 0,0 1 0,5 0 1,-6-2-217,0 0 1,0 0 0,0 0-1,0 0 1,0 0 0,0-1 0,-1 0-1,1 0 1,0 0 0,0 0 0,-1-1-1,1 1 1,0-1 0,-1 0 0,0 0-1,1 0 1,-1-1 0,3-2-1,0 0-86,-1 0 0,0 0 0,0-1 0,0 1-1,-1-1 1,0 0 0,0 0 0,-1 0 0,1-1-1,-1 0 1,-1 1 0,1-1 0,-1 0 0,2-12-1,-3 13-98,1 1-1,-2-1 0,1 0 1,-1 0-1,0 0 0,0 0 1,0 0-1,-1 0 0,0 1 1,0-1-1,-1 0 0,1 0 1,-1 1-1,0-1 0,-4-6 1,5 11 13,0-1 0,-1 1 0,1 0 0,0-1 0,0 1 1,-1 0-1,1 0 0,0 0 0,-1 0 0,1 0 0,-1 0 0,1 1 0,-1-1 1,0 0-1,1 1 0,-3-1 0,0 0 11,0 1-1,0 0 1,1 0 0,-1 0-1,0 0 1,1 1-1,-6 0 1,-1 2 63,-1 0 0,1 1 0,-19 9 0,22-9 17,1 1 0,0-1-1,0 1 1,0 0-1,0 1 1,1-1 0,0 1-1,0 0 1,1 0-1,-1 1 1,1-1 0,1 1-1,-1 0 1,1 0-1,1 1 1,-1-1 0,1 0-1,0 1 1,1-1-1,0 1 1,-1 13 0,2-14 45,0 0 1,0 0-1,0 0 1,1 0 0,0 0-1,0 0 1,1 0 0,0 0-1,0 0 1,0-1 0,1 1-1,0-1 1,1 0 0,-1 0-1,1 0 1,0 0-1,1 0 1,-1-1 0,1 0-1,0 0 1,1 0 0,-1 0-1,10 5 1,-11-8-48,1 0-1,0 0 1,0 0 0,0-1-1,0 0 1,0 0 0,1 0-1,-1-1 1,0 1-1,0-1 1,1 0 0,-1-1-1,0 0 1,0 1 0,0-1-1,7-3 1,7-2-30,0-2 0,33-18 0,-32 16-39,-6 2-455,25-17-1,-7-2-3728,-14 14 2030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15:00.7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2 118 5632,'-1'-9'748,"1"6"-272,-1-1 1,1 1-1,0-1 1,0 1-1,0 0 1,1-1-1,0-4 1,0 7-348,0 1 0,-1 0 0,1 0 0,-1 0 0,1 0 0,0 1 1,-1-1-1,1 0 0,-1 0 0,1 0 0,0 0 0,-1 1 0,1-1 0,-1 0 0,1 0 1,-1 1-1,1-1 0,-1 0 0,1 1 0,-1-1 0,1 1 0,-1-1 65,5 4 10,-1 0 0,0 0 0,0 0 0,-1 0 0,1 0 0,-1 1-1,0 0 1,4 8 0,17 46 800,-15-35-595,48 108 1676,-30-73-1341,28 95 0,-13 2 46,-24-70 95,-17-80-790,0-3 793,3-8-271,-1-1-495,-1 0 0,1 0 1,-1 0-1,1-11 0,3-3 14,68-161 401,-57 148-561,1 1 0,1 0 1,28-33-1,86-82-19,3-4-666,-94 96-1413,-3 10 580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15:03.1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35 2400,'23'2'6989,"25"4"-4208,-29-3-2210,0-1 0,0 0 0,1-2 0,20-1-1,6 0 112,56-7-410,33-2-170,-28 3 207,-42 2-392,0 4 1,0 2-1,85 12 0,-93-7 234,0-2 0,85-5 0,118-9 97,136-9-96,-241 12-13,-57 4 80,117 6-639,-161-1 461,47 8-13,-4 0-147,50-12 279,10 0 278,-28 5-224,33 2 292,-135-4-362,0-1 0,28-3-1,-26 1-97,38 2-1,108 2-42,-94-3 138,230 1-109,-277-2 35,45-7-1,-45 3-180,45 0-1,-40 4 238,-28 1-162,0 1 0,20 0 0,12 3 132,52-4 0,-30 0-61,182 5-1984,-225-4-1871,2 3 1087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15:06.0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1466 2912,'-9'17'10282,"13"-19"-9858,-1 0-1,1 1 0,0-1 1,0 1-1,6-1 0,12-4 392,11-6-508,-1 1 0,1 2 1,1 2-1,-1 0 0,1 3 1,0 0-1,36 3 0,49 6-701,42-5 751,146 0 102,100 4 6,-130-4-338,-139 4-78,284-5 259,-83-2-292,-270 9-118,21 0 316,-66-5-95,-17-1-95,1 1 0,0-1 0,-1 0-1,1 0 1,-1-1 0,1 0 0,12-4-1,-19 5-86,0 0 84,0 0 1,-1-1 0,1 1-1,-1 0 1,1 0 0,-1-1-1,1 1 1,-1 0-1,1-1 1,-1 1 0,0-1-1,1 1 1,-1 0 0,1-1-1,-1 1 1,0-1-1,1 1 1,-1-1 0,0 1-1,0-1 1,1 1 0,-1-1-1,0 0 1,0 1-1,0-1 1,0 1 0,0-1-1,0 1 1,0-1 0,0 0-1,0 1 1,0-1-1,0 1 1,0-2 0,1-1-26,-1 3 4,0-1 0,1 1 1,-1 0-1,0-1 0,0 1 1,0-1-1,0 1 0,0-1 1,0 1-1,1 0 0,-1-1 1,0 1-1,0-1 0,0 1 1,-1-1-1,1 1 0,0-1 1,0 1-1,0-1 0,0 1 1,0 0-1,0-1 0,-1 1 1,1-1-1,0 1 0,0 0 1,-1-1-1,-2-9 61,3 9-51,0 0 0,0 0-1,0 1 1,-1-1 0,1 0-1,0 0 1,0 0 0,-1 0-1,1 1 1,-1-1 0,1 0-1,-1 0 1,1 1 0,-1-1-1,1 0 1,-1 1 0,1-1-1,-1 0 1,0 1 0,1-1-1,-1 1 1,0-1 0,-1 0-1,-1-1-28,0 0 0,0 0-1,1 0 1,-1-1 0,0 1-1,1-1 1,0 1 0,0-1-1,-1 0 1,2 0 0,-1 0-1,0 0 1,1-1 0,-1 1-1,-1-7 1,-1-1 24,-4-3 17,-1-8 63,-4-20 96,-23-89-149,2-7 96,4 17 32,22 79-308,5 20 27,-9-28 1,-3 5 187,3-1-1,1 0 1,-8-86 0,13 78-184,-11-54 0,-1 4 121,17 96-24,-5-34-95,6 39 59,0 0-1,-1 0 1,1 0-1,-1 0 1,0 1 0,0-1-1,-2-4 1,2 7 28,0 0 0,0 0 1,0 1-1,0-1 0,0 0 0,0 0 1,0 1-1,0-1 0,0 0 0,0 1 1,0-1-1,0 1 0,0-1 0,1 1 1,-1-1-1,0 1 0,0 0 0,1 0 1,-2 1-1,-71 92-191,55-70 251,-13 19 99,-56 57 0,87-99-117,-1-1 0,1 1 0,0-1 1,-1 1-1,1-1 0,-1 0 1,1 1-1,-1-1 0,1 1 0,-1-1 1,1 0-1,-1 0 0,1 1 0,-1-1 1,1 0-1,-1 0 0,0 1 0,1-1 1,-1 0-1,-1 0 0,2 0-3,0-1-1,0 1 1,-1 0-1,1-1 1,0 1-1,0 0 1,0-1-1,0 1 0,-1-1 1,1 1-1,0 0 1,0-1-1,0 1 1,0 0-1,0-1 1,0 1-1,0-1 1,0 1-1,0-1 1,0 1-1,0 0 1,0-1-1,9-31 202,2 2-202,2 1 1,0 1 0,2 1-1,1 0 1,1 1 0,2 0-1,37-40 1,-43 55-39,0 1 1,1 0-1,21-11 1,-10 6 73,-19 11-77,0 1 1,1 0-1,0 0 1,0 1-1,0 0 1,0 0-1,0 0 1,0 1-1,0 0 1,11 0-1,-15 2 36,1-1 0,-1 1 0,0 0 0,1 0 0,-1 0 0,0 0 0,0 1 0,0-1 0,0 1 0,4 2 0,-2 0-40,0-1 0,-1 1 0,0 0 0,1 0 0,4 7 0,0 0 47,0 1 0,-1 0 0,-1 0-1,0 1 1,-1 0 0,0 0-1,-1 0 1,0 1 0,4 25 0,-8-36 0,0 5 5,0 0 1,0 0-1,0 0 0,-2 16 1,1-21 4,-1-1 1,0 0-1,1 1 0,-1-1 1,0 0-1,0 0 1,0 1-1,0-1 1,-1 0-1,1 0 1,-1-1-1,1 1 1,-1 0-1,0 0 1,1-1-1,-1 1 0,0-1 1,0 1-1,0-1 1,-4 2-1,-6 3 1,-1-1 0,0 0 0,0-1 0,-26 4 0,-58 4-39,84-11 35,0 0-59,-17 2-311,28-2-19,1-1 0,-1 1 1,1-1-1,0 1 0,-1 0 0,1-1 0,0 1 1,-1 0-1,1 0 0,-2 2 0,-3 8-2424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2:54:48.35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360 662 2496,'1'-1'94,"-1"1"-1,1 0 1,0-1 0,-1 1-1,1-1 1,-1 1 0,1-1 0,0 1-1,-1-1 1,0 1 0,1-1-1,-1 1 1,1-1 0,-1 1 0,0-1-1,1 0 1,-1 1 0,0-1-1,0 0 1,1-1 0,3-8 1234,-3 9-1124,0-1 0,0 0-1,0 0 1,0 0 0,0 1 0,0-1 0,-1 0 0,1 0 0,-1 0-1,1-1 1,-1 1 0,0 0 0,0 0 0,0 0 0,0 0 0,0 0-1,0 0 1,-1 0 0,1 0 0,-1 0 0,0 0 0,0-2 0,0 2-95,0 1 1,-1-1 0,1 0 0,0 1-1,-1 0 1,1-1 0,-1 1 0,0 0-1,1 0 1,-1 0 0,0 0-1,0 0 1,1 0 0,-1 0 0,0 1-1,0-1 1,0 1 0,0-1 0,0 1-1,0 0 1,0 0 0,0 0 0,-2 0-1,-8 1 45,1 1-1,0 0 1,0 1-1,0 0 1,0 0-1,-17 10 1,15-8-114,-8 4 4,1 0 0,0 1 0,0 1 0,1 1 0,-29 25 0,41-31-50,0 1-1,0 0 1,1 1-1,-1-1 1,2 1-1,-1 1 1,1-1-1,0 1 1,1 0-1,0 0 1,0 0-1,1 0 0,1 1 1,-1 0-1,0 12 1,2-12 66,0 0-1,1-1 1,1 1 0,0 0 0,0 0-1,1-1 1,0 1 0,0-1 0,1 1-1,1-1 1,-1 0 0,2 0 0,6 11-1,-7-15 13,-1 0 0,1 0 0,0 0 0,0-1 0,0 0 0,1 0 0,-1 0 0,1 0 0,0-1 0,0 0 0,0 0-1,1 0 1,-1-1 0,1 1 0,-1-1 0,1-1 0,0 1 0,0-1 0,0 0 0,0 0 0,0-1 0,10 0-1,-11 0-20,0-1 0,0 0 0,0 0 0,0 0 0,0-1-1,0 0 1,0 0 0,-1 0 0,1 0 0,-1-1 0,0 0-1,1 0 1,4-4 0,2-4 103,1-1 0,17-24 0,-8 8-62,7-7 112,-1-2-1,-2-1 1,25-52-1,-25 36 27,25-81-1,-9-56-301,-35 154 59,-1 12-18,13-88 109,-16 89-142,0 0 0,-3-40 1,1 61 0,0-1 0,0 1-1,-1-1 1,1 1 0,-1 0 0,0-1 0,0 1 0,0 0 0,0-1 0,0 1 0,-1 0-1,0 0 1,1 0 0,-1 0 0,0 0 0,-1 1 0,-2-4 0,4 5 29,0 1-1,0 0 1,1-1 0,-1 1-1,0 0 1,0 0 0,0-1 0,0 1-1,0 0 1,0 0 0,0 0 0,0 0-1,0 0 1,1 0 0,-1 1-1,0-1 1,0 0 0,0 0 0,0 1-1,0-1 1,0 0 0,1 1 0,-1-1-1,0 1 1,0-1 0,1 1 0,-1-1-1,-1 2 1,-2 1-8,1 0-1,0 0 1,-1 0 0,-3 6-1,1 0 12,1 0 0,0 0-1,0 1 1,-5 16-1,-10 42-19,15-48 51,-28 118 256,-19 165 0,49-267-168,1 1 0,2-1 0,8 61 0,-6-79 13,2-1-1,-1 1 1,2-1-1,0 0 1,1 0-1,13 24 1,-15-33-46,0-1 1,1 0-1,0 0 1,0-1 0,0 0-1,1 0 1,0 0-1,0 0 1,0-1-1,1 0 1,0 0 0,0-1-1,0 0 1,0 0-1,1 0 1,10 2-1,-7-3 23,1-1 0,0 0 0,0-1 0,0 0 0,0-1 0,0 0 0,0-1 0,-1 0 0,1-1 0,0 0 0,13-5 0,3-2 16,-1-2 0,0-1 0,33-19 0,-39 18-44,-1-1 0,0-1-1,-1 0 1,0-2-1,-1 0 1,-1-1 0,-1-1-1,-1 0 1,15-25-1,-26 39-30,-1-1 1,0 1-1,-1-1 0,1 0 0,-1 0 0,0 0 0,-1 0 0,2-10 0,-3 13-40,1 1 0,-1-1 0,0 1 0,0-1-1,0 1 1,0-1 0,-1 1 0,1-1 0,-1 1 0,1-1-1,-1 1 1,0-1 0,0 1 0,0 0 0,0-1 0,-1 1-1,1 0 1,0 0 0,-1 0 0,0 0 0,1 0 0,-1 0-1,0 1 1,-3-3 0,2 3-10,1 0 1,0 1-1,-1-1 0,1 1 1,-1 0-1,1 0 0,0 0 1,-1 0-1,1 0 1,-1 1-1,-2 0 0,-27 8-102,27-7 119,0 0 0,0 0 0,0 1 0,0 0 0,1 0 0,0 0 0,0 0 0,0 1 1,0 0-1,0 0 0,0 0 0,1 0 0,0 0 0,0 1 0,0-1 0,1 1 0,-1 0 0,1 0 1,0 0-1,0 0 0,1 0 0,0 0 0,0 1 0,0-1 0,0 0 0,1 1 0,0 5 0,0-1 12,1 0 0,0 1-1,1-1 1,0 0 0,1 0 0,0 0-1,0 0 1,7 13 0,4 3 118,28 38 1,-36-54-36,-4-7-52,-1-1 0,1 0 0,0 1 0,0-1 0,0 0 0,0 0 0,0 0 1,0-1-1,1 1 0,-1 0 0,0-1 0,1 1 0,0-1 0,-1 0 0,1 0 0,0 0 1,-1 0-1,1 0 0,0-1 0,0 1 0,0-1 0,0 0 0,-1 0 0,1 0 0,0 0 0,0 0 1,0-1-1,0 1 0,0-1 0,-1 0 0,1 0 0,0 0 0,-1 0 0,4-2 0,19-13 45,-1-2 0,43-39-1,-12 9 106,72-50-74,-102 82-132,0 1-1,1 1 1,40-16-1,10 5-6,-66 23-10,0 0 0,0 1-1,1 0 1,-1 0 0,18 2 0,37 0-137,-63-1 896,-4-1-719,1 0 1,-1 0-1,0 0 1,1 0 0,-1 1-1,0-1 1,1 1 0,-1-1-1,0 1 1,-3 0-1,-50 3-300,43-2 280,0-1 0,0 2-1,0 0 1,0 0 0,0 1-1,0 1 1,1 0 0,0 1-1,0 0 1,0 0 0,-15 10-1,21-11 0,0 0 1,0 1-1,0-1 0,0 1 1,1 0-1,0 0 0,0 0 0,0 1 1,1-1-1,-4 7 0,5-7 18,0 0 0,1 0 0,-1 0 0,1 0 0,0 0 0,1 0 1,-1 1-1,1-1 0,0 0 0,0 0 0,1 1 0,-1-1 0,4 10 0,-1-5 35,0 0 0,1 0 0,0 0 0,1-1 0,0 1 0,0-1 0,1 0 0,9 10 0,-9-13-2,0 0 0,0 0 0,0 0 1,0-1-1,1 0 0,0 0 0,0-1 0,0 0 0,1 0 0,-1-1 0,11 4 0,-10-5 12,0-1 0,0 1 0,0-1-1,0-1 1,1 0 0,-1 0 0,0 0-1,0-1 1,0 0 0,0-1 0,0 0-1,0 0 1,13-6 0,4-4 4,0-1-1,40-28 1,-1 0 131,164-73-61,52-14-64,-276 127-65,1-2 1,-1 1-1,1 0 0,-1-1 1,0 0-1,0 0 0,6-5 1,-12 10-20,-1-1-1,1 1 1,0 0 0,-1 0 0,1-1 0,-1 0 0,0 1 0,1-1 0,-5 1-1,-37 13-135,21-8 151,2 1 2,0 1 0,0 1 1,1 0-1,0 2 0,1 0 0,-28 25 0,36-29 9,2 1 0,-1 1-1,1 0 1,1 0-1,-1 1 1,2 0 0,0 1-1,0-1 1,1 1 0,0 0-1,1 1 1,-5 19-1,9-28 22,0 1 0,1 0 0,0-1 0,0 1 0,0 0 0,0 0 0,0-1 0,1 1 0,0 0 0,0-1-1,1 1 1,-1-1 0,4 7 0,-4-8 4,1 0 0,-1 0 0,1-1 0,0 1 0,0-1-1,0 0 1,0 1 0,1-1 0,-1 0 0,0 0 0,1-1 0,-1 1 0,1 0-1,0-1 1,0 0 0,0 1 0,-1-1 0,1 0 0,0 0 0,0-1-1,4 1 1,0 0 18,0-2-1,1 1 0,-1-1 0,0 0 0,0 0 0,0-1 1,0 0-1,0 0 0,0-1 0,-1 0 0,1 0 1,9-6-1,3-3 27,-1-1 1,28-27 0,-29 24-60,-2 0 1,0-2-1,18-27 0,29-60 163,-61 103-157,3-5-34,0 0 0,-1 0 0,0 0-1,0 0 1,0 0 0,-1-1-1,0 0 1,-1 1 0,2-16 0,-3 23 17,0-1 1,-1 1-1,1 0 1,0-1 0,0 1-1,0 0 1,-1-1 0,1 1-1,0 0 1,0-1-1,-1 1 1,1 0 0,0 0-1,-1-1 1,1 1-1,0 0 1,-1 0 0,1 0-1,0-1 1,-1 1-1,1 0 1,0 0 0,-1 0-1,1 0 1,-1 0-1,1 0 1,0 0 0,-1 0-1,1 0 1,0 0-1,-1 0 1,-10 1-223,7 3 202,1 0-1,0 0 1,1 1 0,-1-1-1,1 1 1,0 0-1,0-1 1,0 1-1,1 0 1,-1 0 0,1 0-1,1 0 1,-1 0-1,1 1 1,0 6-1,0 2 69,1-1 0,1 1 0,0-1-1,0 0 1,7 17 0,-8-27-28,1 0 0,-1 0 0,1 0 1,0 0-1,0 0 0,0-1 0,0 1 0,0 0 1,1-1-1,-1 0 0,4 3 0,-5-4 7,0 0-1,0-1 0,1 1 0,-1 0 0,0 0 1,1 0-1,-1-1 0,1 1 0,-1-1 1,1 1-1,-1-1 0,1 0 0,-1 1 1,1-1-1,-1 0 0,1 0 0,-1 0 0,1 0 1,-1 0-1,1-1 0,0 1 0,-1 0 1,1-1-1,-1 1 0,3-2 0,21-16 172,39-34 1,7-6-45,-8 17-375,106-52 0,-169 98 161,-1 1 1,0-1 0,-1 1 0,1-1 0,-6 11-1,-7 16 72,5-13 2,1 1-1,0 0 1,-7 34-1,12-36 32,-12 80 30,15-87-9,-1 0 0,1-1 0,1 1 0,0-1 0,1 1 0,0-1 1,4 14-1,-5-22-16,0 1 0,0 0 0,1-1 0,-1 1 0,1-1 0,0 1 1,-1-1-1,1 0 0,3 3 0,-4-4-12,0 0 0,0 0-1,0-1 1,1 1 0,-1 0 0,0 0 0,0-1-1,1 1 1,-1-1 0,0 1 0,1-1 0,-1 0-1,1 1 1,-1-1 0,0 0 0,1 0 0,-1 0 0,1 0-1,-1 0 1,1 0 0,-1 0 0,3-1 0,1-2 45,0 1 1,0 0 0,0-1-1,0 0 1,-1 0-1,1-1 1,5-5 0,29-33 116,-23 25-154,128-161 315,-86 104-359,-28 34-114,-16 20-207,27-29-1,-39 50 129,-2 6 100,-3 10 22,-48 234 70,32-167-19,-4-2 1,-66 155-1,-42 56 280,56-144-77,61-126-121,-1 0-1,0-1 1,-37 39-1,43-52 27,0-1 0,-1 0 0,-1 0 0,1-1 0,-16 9 1,22-14-36,0 0 1,0 0 0,0 0-1,0 0 1,0-1 0,0 1 0,0-1-1,0 0 1,-1 0 0,1-1-1,0 1 1,-9-1 0,11-1-34,-1 0-1,0 1 1,1-1 0,-1 0-1,0 0 1,1-1 0,-1 1 0,1 0-1,0-1 1,0 0 0,-1 1-1,1-1 1,0 0 0,0 0-1,1 0 1,-1 0 0,0-1 0,1 1-1,-1 0 1,-1-6 0,-2 0-17,2-2 1,-1 1-1,1 0 1,-2-13-1,3 8 26,0-1 1,1 0-1,0 1 0,2-1 0,3-28 0,0 20 14,1-1 1,15-38-1,-15 49-35,1 1 0,0 0 0,1 1 0,1-1 0,0 1 0,0 1 0,1 0 0,0 0 0,1 0 0,0 1 0,0 1-1,1 0 1,22-13 0,8 0-7,1 2 0,71-24-1,-110 42 12,324-95-62,-310 93-115,-1 0-1,1 1 0,17 0 1,-33 2-31,1 0 0,-1 0 0,0 0 0,0 0 0,0 0 0,1 0 1,-1 0-1,0 0 0,0 1 0,0-1 0,1 1 0,-1-1 1,0 1-1,0-1 0,0 1 0,0-1 0,0 1 0,0 0 0,0 0 1,0-1-1,0 1 0,-1 0 0,1 0 0,0 0 0,0 0 0,-1 0 1,1 0-1,-1 0 0,2 2 0,-2 0-684,1 0-1,-1 1 1,1-1-1,-1 0 1,0 0 0,-1 1-1,1-1 1,0 0-1,-2 6 1,-3 19-2732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15:23.16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152 278 2976,'1'-2'129,"-1"0"0,1 1 1,-1-1-1,1 0 0,-1 0 0,0 0 0,0 0 1,0 0-1,0 0 0,0 0 0,-1 0 1,0-3-1,6-13 3620,-5 7 2010,-1 32-4009,-23 79-394,7-29-755,-54 348 397,69-395-920,1-1 277,-1 1 0,-2-1 0,-8 33 0,12-56-345,0-1-1,0 1 0,0 0 0,0 0 0,0 0 1,0 0-1,0 0 0,0 0 0,0 0 0,-1-1 1,1 1-1,0 0 0,0 0 0,0 0 0,0 0 1,0 0-1,0 0 0,0 0 0,0 0 0,0 0 1,0 0-1,0-1 0,-1 1 0,1 0 1,0 0-1,0 0 0,0 0 0,0 0 0,0 0 1,0 0-1,0 0 0,-1 0 0,1 0 0,0 0 1,0 0-1,0 0 0,0 0 0,0 0 0,0 0 1,-1 0-1,1 0 0,0 0 0,0 0 0,0 0 1,0 0-1,0 0 0,0 0 0,0 1 0,0-1 1,-1 0-1,1 0 0,0 0 0,0 0 0,0 0 1,0 0-1,0 0 0,0 0 0,0 0 0,0 0 1,0 1-1,0-1 0,-6-27-151,1-1 1,-1-35-1,4-58-123,2 93 246,5-87-99,0-21 1,-5 133 108,9-76-78,-7 69 71,0-1-1,-1 1 1,0-20 0,-1 26 1,0-2-12,1-1 0,0 1 1,1 1-1,0-1 0,2-7 0,6-19-127,-9 27 181,0-1 0,1 1 0,0-1 0,0 1 0,6-10 0,-1 3 41,-3 2 0,6-10 31,-1-1 0,0 1 0,5-27 0,-11 32-128,1-1 1,7-18-1,-8 31-72,2 10-91,-4-5 203,3 6-3,-2 0 0,1 0 0,-1 0-1,0 0 1,1 11 0,1 5 67,21 100 51,5 21-81,-22-110 118,28 68-1,-33-96-61,1 0 0,-1 0-1,1 0 1,1 0 0,5 8-1,-9-14-68,0 0-1,0 0 1,0 0-1,0 0 1,0 0 0,0-1-1,0 1 1,0 0-1,0 0 1,0-1-1,0 1 1,1-1-1,-1 1 1,0-1 0,0 1-1,1-1 1,-1 0-1,0 0 1,1 0-1,-1 0 1,0 0 0,1 0-1,-1 0 1,0 0-1,1 0 1,-1 0-1,0-1 1,1 1-1,-1 0 1,0-1 0,0 0-1,1 1 1,-1-1-1,0 0 1,0 1-1,0-1 1,0 0-1,1-1 1,3-2 30,-1 0 0,0-1 0,0 0 1,0 0-1,0 0 0,4-8 0,16-39 134,-15 31-134,43-126 72,-40 105-333,3 1 0,1 0 1,27-49-1,-40 84 82,8-10-221,-11 16 331,1 0 0,-1-1 0,1 1 0,-1 0 0,0 0 0,1 0 1,-1 0-1,1 0 0,-1 0 0,1 0 0,-1 0 0,1 0 0,-1 0 0,1 0 0,-1 0 0,0 0 0,1 0 0,-1 0 0,1 0 0,-1 0 0,1 0 1,-1 1-1,0-1 0,1 0 0,-1 0 0,1 1 0,-1-1 0,0 0 0,1 1 0,-1-1 0,0 0 0,1 1 0,-1-1 0,0 0 0,0 1 0,1-1 0,-1 0 1,0 2-1,5 6-23,0 1-1,-1 0 1,0 0 0,0 1 0,-1-1 0,-1 1 0,1 0-1,0 13 1,1-3 35,7 40 119,16 71 24,8 17 113,19 202 1,-30-194-86,-24-136-1171,-4-29-5030,3 5 4660,0 0 0,0-9 0,5-11-1589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15:23.77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6 147 6816,'-3'3'744,"1"1"-15,2 11 848,19 145 2914,-1-50-2051,5 182 0,-22-284-2664,-2 19 1996,0-24-687,-2-14-721,-1-14-230,0 0 1,2 0-1,1 0 1,2-26-1,1-108-273,11 41 35,-4 47 96,-7 50 7,2-21-4,2 0 0,15-52 0,-20 89-7,1 0 0,0 0-1,0 1 1,0-1 0,0 1 0,1-1-1,5-6 1,-7 10 12,1-1 0,-1 1 0,0 0-1,1 0 1,-1-1 0,1 1 0,0 0 0,-1 0 0,1 1 0,0-1 0,0 0 0,-1 1-1,1-1 1,0 1 0,0-1 0,0 1 0,0 0 0,0-1 0,-1 1 0,1 0-1,0 1 1,0-1 0,0 0 0,2 1 0,4 1 25,-1 1 1,1 0-1,-1 1 0,0-1 0,0 1 1,0 1-1,0-1 0,-1 1 0,0 0 1,0 1-1,0-1 0,-1 1 0,9 11 1,-5-4 122,0 1 0,-1 0 0,0 0 0,-1 1 0,10 30 1,-14-32-5,1 0 0,-2 1 1,1-1-1,-1 25 0,-2-32-87,0 0 0,0 0 0,-1 0 0,0 0 0,0-1 0,-1 1 0,0 0 0,1-1 0,-2 1 0,1-1 1,-1 1-1,0-1 0,-4 6 0,5-8-6,-1-1 0,1 0 0,0 0 0,0 0 0,-1 0 0,0 0 0,1 0 0,-1-1 0,0 1 0,1-1 1,-1 0-1,0 0 0,0 0 0,-5 1 0,2-1-15,0 0-1,0-1 1,0 0 0,0 0-1,0-1 1,0 1 0,-8-3-1,2 0-482,1-1-1,-1 0 1,1 0 0,0-1-1,0-1 1,0 0-1,-13-10 1,-4-9-4060,16 17 2593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15:24.76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449 46 2976,'5'-8'3749,"0"0"816,-5 8-4394,0-1 0,-1 0 0,1 1 1,0-1-1,0 1 0,-1-1 0,1 1 0,0-1 0,-1 1 1,1-1-1,0 1 0,-1-1 0,1 1 0,-1-1 0,1 1 1,-1 0-1,1-1 0,-1 1 0,1 0 0,-1-1 0,0 1 1,-6-4 188,0 1 0,0 1 0,0-1 1,0 1-1,-1 1 0,1-1 1,-1 1-1,1 0 0,-1 1 0,1 0 1,-14 1-1,2 1-112,0 1 1,1 0-1,-36 13 1,21-5 267,-44 24 0,66-30-420,0 2 1,1-1-1,-1 1 0,2 1 0,-1 0 1,1 1-1,-14 15 0,20-20-87,-1 0 0,1 0 0,0 1 0,0-1 0,0 1 0,1-1 0,-1 1-1,1 0 1,0 0 0,1 0 0,-1 0 0,1 1 0,0-1 0,-1 9 0,3-2 37,-1 0 1,2-1 0,0 1 0,0 0 0,1-1 0,0 0 0,1 1-1,0-1 1,1-1 0,0 1 0,0-1 0,2 0 0,-1 0-1,1 0 1,0-1 0,1 0 0,0-1 0,1 0 0,0 0-1,0 0 1,0-1 0,12 6 0,-10-7 76,1 0 0,1-1 0,-1 0 0,1-1 1,0 0-1,22 3 0,-28-6-169,0-1-1,0 0 1,0 0 0,0 0-1,0-1 1,0 0 0,0 0-1,0-1 1,0 0 0,0 0-1,0 0 1,-1-1 0,12-7-1,-14 8-390,-1-1-1,1 1 1,-1-1-1,0 0 0,0 0 1,0 0-1,-1 0 1,1-1-1,-1 1 0,0-1 1,0 1-1,3-9 1,-2 5-1998,-1 1 0,0-1-1,1-13 1,0 7-871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15:25.32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 42 8480,'-4'0'699,"-2"0"1558,5-5-675,3 3-1250,0 1 0,0 0-1,0 0 1,0 0 0,0 0 0,0 0-1,0 0 1,3 0 0,0-1 112,10-3-73,0 0 1,0 1 0,1 0-1,-1 2 1,1 0 0,0 0 0,0 2-1,0-1 1,22 4 0,-35-2-309,0-1 0,-1 1 0,1 0 0,0-1 1,0 1-1,0 0 0,-1 1 0,1-1 0,-1 0 0,1 1 1,-1 0-1,1-1 0,-1 1 0,0 0 0,0 0 0,0 1 1,0-1-1,0 0 0,0 0 0,-1 1 0,3 4 1,-2-3 16,-1-1 0,0 1 1,0-1-1,-1 1 1,1 0-1,-1-1 1,1 1-1,-1 0 0,0 0 1,-1-1-1,1 1 1,-1 0-1,1-1 1,-1 1-1,0 0 1,-3 4-1,-33 67 1017,13-31-589,24-43-466,-1-1-1,1 1 0,0 0 1,-1 0-1,1 0 1,-1 0-1,1 0 0,0 0 1,0 0-1,0 0 0,0 0 1,-1 0-1,2 2 1,-1-3-22,0 1 1,0-1-1,1 1 1,-1-1 0,1 0-1,-1 1 1,0-1 0,1 0-1,-1 1 1,1-1-1,-1 0 1,1 0 0,-1 1-1,1-1 1,-1 0-1,1 0 1,-1 0 0,1 0-1,-1 0 1,1 0 0,-1 0-1,1 0 1,-1 0-1,1 0 1,-1 0 0,2 0-1,12-1 59,0 0-1,1-2 1,-1 1 0,14-6-1,-14 4-939,0 1-1,-1 0 1,1 1-1,15-1 1,-26 4 23,1-1 1,0 1 0,-1-1-1,1 1 1,-1 0 0,1 0 0,-1 1-1,0-1 1,0 1 0,1-1-1,-1 1 1,0 0 0,0 0-1,3 4 1,18 13-3392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15:25.87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25 85 6048,'-25'6'10230,"25"-6"-10107,0 1 0,0-1 0,0 1-1,0-1 1,0 1 0,1-1 0,-1 1-1,0-1 1,0 0 0,0 1 0,1-1 0,-1 1-1,0-1 1,0 1 0,1-1 0,-1 0-1,0 1 1,1-1 0,-1 0 0,0 1 0,1-1-1,-1 0 1,1 1 0,-1-1 0,1 0-1,-1 0 1,0 0 0,1 1 0,-1-1 0,1 0-1,-1 0 1,1 0 0,0 0 0,2 1 96,-1-1 0,1 1 0,0-1 0,0 0 0,-1 0 0,1 0 0,0 0 0,2-1 0,5 1 210,29-2 8,1-2 1,-2-2 0,53-14 0,8-1-408,-69 15-48,134-26-721,-140 20-2849,-38 26-5789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15:26.23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 46 7296,'-5'-4'3328,"5"8"-2912,5-4 2464,9 5-1664,5-10 1759,9 5-1695,5-4 608,0 4-1120,6-5-192,-1 1-384,4-4-64,0 4-64,-9-5-192,1 6 64,-10-6-1600,-1 9 928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15:29.33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 2 1888,'-1'0'31,"1"0"1,0 0 0,0-1-1,0 1 1,0 0-1,0 0 1,-1 0-1,1 0 1,0 0 0,0 0-1,0 0 1,0 0-1,-1 0 1,1 0-1,0 0 1,0 0-1,0 0 1,0 0 0,0 0-1,-1 0 1,1 0-1,0 0 1,0 0-1,0 0 1,0 0-1,-1 0 1,1 0 0,0 1-1,0-1 1,0 0-1,0 0 1,0 0-1,0 0 1,-1 0-1,1 0 1,0 0 0,0 1-1,0-1 1,0 0-1,0 0 1,0 0-1,0 0 1,0 0-1,0 1 1,0-1 0,0 0-1,0 0 1,0 0-1,-1 0 1,1 1-1,0-1 1,0 0-1,0 0 1,1 0 0,-1 0-1,0 1 1,0-1-1,0 0 1,0 0-1,0 0 1,0 0-1,0 0 1,0 1 0,0-1-1,0 0 1,2 11 1298,-2-11-1145,0 1-1,1-1 1,-1 1 0,0-1-1,0 1 1,1-1 0,-1 1-1,0-1 1,1 0 0,-1 1-1,0-1 1,1 0 0,-1 1-1,0-1 1,1 0 0,-1 1-1,1-1 1,-1 0 0,1 0-1,-1 0 1,1 1-1,-1-1 1,1 0 0,-1 0-1,1 0 1,-1 0 0,1 0-1,-1 0 1,1 0 0,0 0-1,22 0 1035,-16 0-807,142-6 2567,-52 1-2598,76-2-8,-133 2-1941,-37 7 571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15:30.34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21 105 3136,'0'1'64,"0"-1"-1,0 1 1,0-1 0,0 0-1,0 1 1,0-1 0,0 0-1,0 1 1,-1-1 0,1 1-1,0-1 1,0 0 0,0 1-1,0-1 1,-1 0 0,1 1 0,0-1-1,0 0 1,-1 1 0,1-1-1,0 0 1,0 0 0,-1 1-1,1-1 1,0 0 0,-1 0-1,1 0 1,-1 1 0,1-1-1,0 0 1,-1 0 0,0 0-33,1 0 0,0 0-1,0 0 1,0 0 0,0 0 0,0 0 0,-1 0 0,1 0 0,0 0-1,0 0 1,0 1 0,0-1 0,0 0 0,-1 0 0,1 0 0,0 0 0,0 0-1,0 0 1,0 0 0,0 0 0,0 0 0,0 1 0,0-1 0,-1 0-1,1 0 1,0 0 0,0 0 0,0 0 0,0 1 0,0-1 0,0 0-1,0 0 1,0 0 0,0 0 0,0 0 0,0 1 0,0-1 0,0 0 0,0 0-1,0 0 1,0 0 0,0 0 0,0 1 0,0-1 0,0 0 0,0 0-1,0 0 1,0 0 0,1 0 0,-1 1 0,0-1 0,0 0 0,0 0 0,0 0-1,0 0 1,0 0 0,1 1 114,-1-1 1,0 1-1,0 0 0,0-1 0,0 1 0,0-1 1,0 1-1,0 0 0,0-1 0,0 1 0,0-1 1,0 1-1,0-1 0,0 1 0,0 0 0,0-1 1,-1 1-1,1-1 0,0 1 0,0-1 0,-1 1 0,1-1 1,0 1-1,-1-1 0,1 1 0,0-1 0,-1 1 1,1-1-1,-1 0 0,1 1 0,-1-1 0,1 0 1,-1 1-1,1-1 0,-2 0 0,0 2 995,4-1 509,8 4 1337,-4-5-2735,1-2-1,-1 1 0,0 0 0,0-1 1,0 0-1,0-1 0,0 1 1,0-1-1,-1 0 0,1-1 0,7-5 1,-7 4-116,1 1 1,-1 0 0,1 0 0,0 1 0,12-5 0,-18 8-109,0 0 0,1 0 0,-1 1 0,0-1-1,0 0 1,0 0 0,0 1 0,1-1 0,-1 0 0,0 1 0,0 0-1,0-1 1,0 1 0,0-1 0,0 1 0,0 0 0,0 0 0,0 0 0,0-1-1,-1 1 1,1 0 0,1 2 0,1 0 6,-2-2 79,3 2-32,-1 0 0,0 0 0,1 0 0,3 5 0,-5-5 15,0 0 1,1 0 0,-1 0 0,0-1 0,1 1-1,-1-1 1,1 0 0,0 0 0,0 0 0,0 0-1,0 0 1,0-1 0,5 3 0,-5-4-53,0 1 1,0-1-1,-1 0 1,1 1-1,0-1 0,0 0 1,0-1-1,0 1 1,0-1-1,0 1 1,0-1-1,0 0 1,0 0-1,-1 0 1,1 0-1,3-2 1,228-120-108,-220 117-1088,-1 0 0,23-5 0,-13 6-102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15:34.53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358 22 3328,'20'-21'8789,"-21"33"-5893,0-6-2586,-1 0 0,0 0-1,-1 0 1,1 0 0,-1-1 0,0 1 0,0-1-1,-8 9 1,-3 3 91,-20 17-1,6-6 48,8-4-62,-26 38 0,40-52-299,-22 35 27,1 1 1,3 2 0,2 0-1,2 2 1,-21 79 0,31-93 19,1 0 0,-7 70-1,15-92-69,0-1 0,2 1 0,0-1 0,0 1 0,1-1 0,1 1-1,0-1 1,1 0 0,1 0 0,0-1 0,9 18 0,-4-13 17,2-1 0,0 0 0,0 0 0,17 15 0,65 53 188,-29-26-218,-46-38-328,-17-18-1094,-12-6-3642,1 3 2624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15:35.58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82 76 5984,'0'-11'1920,"0"9"-608,0 4-150,-2 123 4131,-15 63-2533,-5-65-1657,-2 28-371,23-129-543,1-18-2,0 0-1,0 1 0,0-1 0,-1 0 0,-1 7 1,2-11-175,0 1 0,0-1 0,0 0 0,-1 0 0,1 0 1,0 0-1,0 0 0,0 0 0,0 0 0,0 0 0,-1 0 0,1 1 0,0-1 1,0 0-1,0 0 0,0 0 0,0 0 0,-1 0 0,1 0 0,0 0 1,0 0-1,0 0 0,0 0 0,-1 0 0,1 0 0,0 0 0,0-1 1,0 1-1,0 0 0,0 0 0,-1 0 0,1 0 0,0 0 0,0 0 1,0 0-1,0 0 0,0 0 0,-1-1 0,1 1-2,-1-1 0,1 1-1,-1 0 1,1-1 0,-1 0 0,1 1 0,0-1-1,-1 1 1,1-1 0,0 1 0,-1-1 0,1 0-1,0 1 1,0-1 0,0 0 0,-1 0 0,1-7-11,0 1 1,0-1 0,0 1 0,1-1 0,0 1-1,3-9 1,2-22-30,4-44-10,-2 22 42,0-14 50,13-244-130,-21 310 17,1 1 0,0-1 1,0 0-1,1 1 1,3-9-1,-2 7-18,8 48 276,11 64 12,-6-26-183,31 90 1,-43-156 61,0-1 0,0 0 1,1 0-1,1-1 1,-1 0-1,14 17 0,-18-25-71,0 0 0,-1-1 0,1 1-1,0 0 1,0 0 0,0 0 0,0-1 0,0 1-1,0-1 1,0 1 0,1-1 0,-1 1-1,0-1 1,0 1 0,0-1 0,0 0 0,1 0-1,-1 0 1,0 0 0,0 1 0,0-2 0,1 1-1,-1 0 1,2 0 0,1-2 37,0 1 0,0-1 0,-1 0 1,1 0-1,6-5 0,-7 5-47,3-3 20,0 0-1,0 0 1,0 0-1,-1-1 1,0 0-1,0 0 0,6-11 1,23-50 1,-23 43-54,102-241-140,-108 249 90,-4 13 22,0-1 0,0 0 0,1 0 0,-1 1 1,1-1-1,4-5 0,-6 8 44,0 1 1,0 0-1,0 0 0,0 0 1,0-1-1,1 1 1,-1 0-1,0 0 0,0 0 1,0-1-1,1 1 0,-1 0 1,0 0-1,0 0 1,1 0-1,-1-1 0,0 1 1,0 0-1,1 0 0,-1 0 1,0 0-1,0 0 1,1 0-1,-1 0 0,0 0 1,0 0-1,1 0 0,-1 0 1,0 0-1,1 0 0,-1 0 1,0 0-1,0 0 1,1 0-1,-1 0 0,0 0 1,0 1-1,1-1 0,-1 0 1,0 0-1,0 0 1,0 0-1,1 1 0,-1-1 1,0 0-1,0 0 0,0 0 1,1 1-1,-1-1 1,0 0-1,0 0 0,0 1 1,0-1-1,0 0 0,1 1 1,5 19-11,-5-13-18,45 199 224,-3-4 294,-39-184-456,3 33 0,-5-31-309,5 25 0,-6-42 1604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2:55:34.10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208 488 1248,'-1'-3'699,"0"0"1,0 0 0,1 0-1,-1 0 1,0-7-1,1 9-389,-1 1 1,1-1-1,-1 0 0,1 0 0,-1 0 0,0 1 1,1-1-1,-1 0 0,0 0 0,0 1 0,1-1 0,-1 1 1,-1-1-1,-2-3 168,2 2-347,-1 0 0,1 0 0,0 0 0,0 1 0,-1-1 0,1 0 0,-1 1 0,0 0 0,1 0 0,-1 0 0,0 0 0,1 0 0,-1 0 0,0 1 0,0-1 0,0 1 0,0 0 0,0 0 0,0 0 0,0 0 0,0 0 0,1 1 0,-1-1 0,0 1 0,0 0 0,0 0 0,1 0 0,-1 0 0,0 0 0,1 1 0,-5 2 0,0 2-30,-1 0 0,1 0 0,0 0 0,0 1 0,1 0 0,0 0 0,0 1 1,1 0-1,0 0 0,0 0 0,1 1 0,0-1 0,1 1 0,0 0 0,0 0 0,1 0 0,-2 10 0,1-2 100,1 0 0,1 0 0,0 0 1,3 22-1,-1-32-92,0 1 0,1-1-1,-1 1 1,2-1 0,-1 0 0,1 1 0,0-1 0,1-1 0,-1 1-1,1 0 1,1-1 0,4 6 0,-8-11-74,0 0 0,-1 0-1,1 0 1,0-1 0,0 1 0,0 0 0,0-1 0,0 1-1,0-1 1,0 1 0,0-1 0,0 1 0,0-1-1,0 0 1,0 1 0,0-1 0,0 0 0,0 0-1,0 0 1,1 0 0,-1 0 0,1 0 0,1-1 12,-1 1 0,1-1 0,-1 0 0,0 0 0,0 0 0,1 0 0,-1 0 0,0-1 1,3-2-1,2-2 26,0-1 0,0 0 0,-1 0 0,7-12 0,-9 13-45,3-3 69,0-1-1,-1-1 1,0 1-1,0-1 1,-1 0-1,-1 0 1,6-21-1,-9 25-82,0-1 0,0 0 0,0 0 0,-1 0 0,-1 0 0,1 0 0,-3-11-1,2 15-54,0 0-1,-1 0 0,1 0 1,-1 0-1,1 0 0,-1 1 1,0-1-1,-1 1 0,1-1 1,0 1-1,-1 0 0,0 0 1,0 0-1,0 0 0,0 1 1,-5-4-1,-11-11-289,18 16 181,1 2-12,-4 0-294,167-16 1656,89-15-810,-95 5-382,-42 4 64,-97 19-63,1 2-1,0 0 1,-1 1 0,1 1 0,20 5 0,-29-6-66,0 1 328,-10 0-123,-7 1-78,-67 27-128,-40 15-55,113-45 115,-11 3-6,0 0 0,-1 2 0,2-1 0,-1 2 0,0-1 0,-14 11 0,25-15 8,0 0 1,0 0-1,0 0 1,0 0 0,0 0-1,0 0 1,0 0-1,0 1 1,0-1 0,1 0-1,-1 0 1,1 1-1,-1-1 1,1 0 0,-1 1-1,1-1 1,0 1-1,0-1 1,0 1 0,-1-1-1,1 0 1,1 1-1,-1-1 1,0 1 0,0-1-1,0 0 1,1 1-1,-1-1 1,1 1 0,-1-1-1,1 0 1,1 2-1,-1 0 29,1 0 0,0-1 0,0 0 0,0 1 0,0-1 0,0 0 0,0 0 0,1 0 0,-1 0-1,1 0 1,-1-1 0,1 1 0,0-1 0,3 2 0,4 0 33,0-1 0,0 0 0,1-1 0,-1 0 0,1 0-1,-1-1 1,16-2 0,73-15 73,-46 6-37,-7 4-92,271-54 183,-287 55-84,0-2 0,-1-1 1,53-23-1,-70 26-25,7-4-163,-19 10 75,1 0 0,0-1-1,-1 1 1,1-1 0,-1 1-1,1-1 1,0 0 0,-1 1-1,0-1 1,1 1 0,-1-1-1,1 0 1,-1 1 0,0-1 0,1 0-1,-1 0 1,0 1 0,0-1-1,0 0 1,1-1 0,-2-2-202,5 5-36,105-1 551,-122-8-512,7 7 145,1 0 0,-1 1-1,1-1 1,-1 1 0,1 1-1,-1-1 1,1 1-1,-9 2 1,-4 2 21,-19 7 0,24-7 12,5-2 12,1 0 0,0 0 0,0 0 0,0 1 0,1 0 0,-1 0 0,1 1 0,0 0-1,0 0 1,-5 7 0,8-8 9,1 0-1,-1 0 1,1 0-1,0 1 1,1-1-1,-1 1 1,1 0-1,0-1 1,0 1-1,0 0 1,1 0-1,0 0 1,0-1 0,0 1-1,0 0 1,1 0-1,1 6 1,0-3 45,1 1 1,0 0-1,0-1 1,1 0-1,0 0 1,0 0 0,1 0-1,8 10 1,-12-16-21,1 1 1,0-1-1,0 0 1,0 1-1,1-1 1,-1 0 0,1-1-1,-1 1 1,1 0-1,-1-1 1,1 1-1,0-1 1,0 0 0,0 0-1,0 0 1,0 0-1,0 0 1,0-1-1,0 1 1,0-1-1,0 0 1,4 0 0,11-3 30,-1-1-1,1-1 1,-1 0 0,-1-1 0,22-11 0,7-2-6,89-28 90,-68 25-57,108-50-1,-149 58-20,-1-1 0,0-1 0,-2-2-1,1 0 1,20-23 0,-18 9-367,-23 29-228,-9 10 157,-9 14 22,7-6 363,2 1-1,0 0 1,-6 17 0,11-24 42,-1 0 0,1 0 0,1 0 0,-1 0 0,2 0 0,-1 0 0,2 14 0,-1-22-30,0 1 1,0-1 0,1 1-1,-1-1 1,0 1-1,1-1 1,-1 1 0,1-1-1,0 0 1,-1 1 0,1-1-1,0 0 1,0 0-1,0 0 1,0 1 0,0-1-1,0 0 1,0 0 0,0 0-1,0 0 1,1-1 0,-1 1-1,2 1 1,-1-2 12,0 1 1,0-1 0,0 1 0,0-1-1,0 0 1,0 0 0,0 0-1,0 0 1,0 0 0,0-1 0,0 1-1,0-1 1,0 1 0,0-1-1,0 0 1,0 1 0,3-3 0,11-6 90,23-20 0,-5 4 15,13-6-183,-3 2 43,-2-1 1,55-51-1,-93 77-196,6-4-310,-10 8 503,0 0 1,0 0-1,0 0 0,1 0 0,-1 0 0,0 0 0,0 0 0,0 0 0,0 0 1,0 0-1,0 0 0,0 1 0,0-1 0,0 0 0,0 0 0,0 0 1,0 0-1,0 0 0,0 0 0,1 0 0,-1 0 0,0 0 0,0 0 0,0 0 1,0 0-1,0 0 0,0 1 0,0-1 0,0 0 0,0 0 0,0 0 0,0 0 1,0 0-1,0 0 0,0 0 0,0 0 0,0 0 0,0 0 0,0 1 1,0-1-1,0 0 0,0 0 0,0 0 0,0 0 0,0 0 0,0 0 0,-1 0 1,1 0-1,0 0 0,0 0 0,0 0 0,0 0 0,0 0 0,0 1 0,0-1 1,0 0-1,0 0 0,0 0 0,0 0 0,0 0 0,0 0 0,-1 0 1,1 0-1,0 0 0,0 0 0,-5 7 2,0 0 0,0 0 0,1 0 0,-1 1 0,2 0 0,-1 0 0,1 0 0,0 0 0,1 0 0,0 0 0,0 1 0,1-1 0,0 1 0,1 10 0,0-15 12,0 0 0,1 0 0,-1-1 0,1 1 0,0 0 0,0-1 0,0 1 0,1-1 0,-1 1 0,1-1 0,0 0 0,0 0 0,4 5 0,-4-5 33,0-1-1,0 0 1,0 0 0,0 0 0,1 0 0,-1-1-1,0 1 1,1-1 0,0 1 0,-1-1-1,1 0 1,0 0 0,-1 0 0,1 0 0,0-1-1,0 1 1,0-1 0,3 1 0,10-2 79,-1 0 1,1-1 0,0 0 0,-1-1-1,27-9 1,-30 7-98,-1 1 0,1-2 0,-1 1 1,-1-2-1,1 1 0,-1-1 0,0-1 0,8-8 0,-5 2-23,0 0 0,-1-1-1,-1 0 1,0 0 0,-1-2 0,-1 1 0,0-1-1,10-29 1,-19 45-22,0 1 1,0-1-1,0 1 0,0-1 0,0 1 0,0-1 0,0 1 0,0-1 0,0 1 1,0 0-1,0-1 0,1 1 0,-1-1 0,0 1 0,0-1 0,1 1 0,-1 0 1,0-1-1,1 1 0,-1-1 0,0 1 0,1 0 0,-1 0 0,1-1 0,1 13-311,-1 2 195,12 28 144,-13-35-7,1 0 0,0 0 0,0-1 1,1 1-1,0 0 0,0 0 0,0-1 0,1 1 0,0-1 0,5 8 0,0 1 24,-7-13-13,1 1-1,-1 0 1,1 0 0,0 0-1,-1-1 1,1 1 0,1-1-1,-1 0 1,0 1 0,5 2-1,-3-3 41,0 0-1,0 0 0,0 0 1,0 0-1,0-1 1,0 0-1,1 0 0,-1 0 1,0-1-1,1 1 0,-1-1 1,1 0-1,-1 0 0,0-1 1,1 1-1,-1-1 1,0 0-1,1 0 0,3-2 1,8-3-54,0-2 1,0 1 0,21-16 0,-21 13 29,4-2 63,0-2 0,-1 0 0,31-30 0,-19 12-127,39-54-1,21-45 23,-83 118 21,17-23-44,-23 33 3,0 0-1,1 0 1,-1 1-1,1-1 1,0 1-1,-1-1 1,1 1-1,4-2 1,-6 4 22,-1-1 0,0 1 1,1 0-1,-1 0 0,1 0 1,-1-1-1,1 1 0,-1 0 0,0 0 1,1 0-1,-1 0 0,1 0 0,-1 0 1,1 0-1,-1 0 0,1 0 0,-1 0 1,1 0-1,-1 0 0,1 1 1,-1-1-1,0 0 0,1 0 0,-1 0 1,1 1-1,-1-1 0,0 0 0,1 0 1,-1 1-1,1-1 0,-1 0 1,0 1-1,1-1 0,-1 0 0,0 1 1,0-1-1,1 1 0,4 17-134,-5-16 106,5 40 5,-3 0 0,-1 1 0,-6 54 0,3-67 89,1-15-16,0-1 1,-1 0 0,-1 0-1,0-1 1,-9 27-1,10-37-8,1 1-1,-1-1 1,0 1-1,0-1 1,0 0-1,0 0 1,-1 0-1,1 0 1,-1 0-1,1 0 0,-1-1 1,0 1-1,0-1 1,-1 0-1,1 0 1,0 0-1,-1 0 1,1-1-1,-1 1 0,1-1 1,-1 0-1,0 0 1,1 0-1,-1 0 1,0-1-1,-5 1 1,-4-2 7,1 0 1,0-1 0,-1 0 0,1-1-1,0 0 1,0-1 0,1 0-1,-14-7 1,2-1-68,0-1 0,-39-31 0,62 44 31,0 0 0,0 0 0,-1 0 0,1 0 1,0 0-1,0 0 0,0 0 0,0 0 0,0 0 0,0 0 0,-1 0 1,1 0-1,0 0 0,0-1 0,0 1 0,0 0 0,0 0 0,0 0 1,0 0-1,-1 0 0,1 0 0,0 0 0,0-1 0,0 1 0,0 0 1,0 0-1,0 0 0,0 0 0,0 0 0,0-1 0,0 1 0,0 0 0,0 0 1,0 0-1,0 0 0,0 0 0,0 0 0,0-1 0,0 1 0,0 0 1,0 0-1,0 0 0,0 0 0,0 0 0,0-1 0,0 1 0,9 0-55,13 5 31,98 27 197,86 27-240,-182-51-335,20 9-2939,-40-15 2466,0 0-1,0 0 1,0 1 0,0-1-1,-1 1 1,1 0 0,-1 0 0,4 4-1,7 14-2044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15:35.94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 1 7232,'0'0'201,"-1"1"1,1-1 0,-1 1-1,1-1 1,0 1 0,-1-1-1,1 1 1,0 0 0,-1-1-1,1 1 1,0 0 0,0-1-1,0 1 1,0 0 0,0-1-1,-1 2 1,7 18 191,-2-9 730,2 15-404,-2-1 0,0 1 1,-2 0-1,-1 30 1,1 12-355,2 49 73,-4-69-5521,5-58-1770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15:36.30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 28 6400,'0'0'121,"-1"-1"1,1 1 0,0-1-1,-1 1 1,1-1-1,0 1 1,-1-1 0,1 1-1,0-1 1,-1 1-1,1-1 1,0 1-1,0-1 1,0 1 0,0-1-1,0 1 1,0-1-1,0 0 1,-1 1 0,2-1-1,-1 1 1,0-1-1,0 1 1,0-1 0,0 0-1,0 1 1,0-1-1,1 1 1,-1-1-1,0 1 1,0-1 0,1 1-1,-1-1 1,0 1-1,1-1 1,-1 1 0,0-1-1,1 1 1,0-1-1,2 0 173,0 0 0,0 0 0,0 0-1,0 1 1,0-1 0,5 0 0,-6 1-196,9 0 332,1 0 1,-1 0-1,1 1 0,-1 0 0,0 1 1,12 4-1,5 2 637,31 14 1,-51-19-868,-1 1 0,0-1 0,0 1 0,-1 0 1,1 1-1,-1 0 0,0 0 0,0 0 0,0 1 0,8 11 0,-11-13-94,0 1-1,0 0 1,-1 0-1,1 0 0,-1 0 1,0 1-1,-1-1 1,1 1-1,-1-1 0,0 1 1,0-1-1,-1 1 1,0 0-1,0-1 0,-1 10 1,0-7 2,-1 0-1,0 0 1,0 0 0,0 0 0,-1 0 0,-1 0 0,1-1 0,-1 1 0,0-1 0,-1 0 0,0 0 0,-8 9 0,10-13-239,-1 0 1,1 0-1,-1 0 1,0 0-1,1-1 1,-1 1-1,0-1 1,-1 0 0,1 0-1,0-1 1,-1 1-1,1-1 1,-1 0-1,1 0 1,-1-1-1,1 1 1,-1-1-1,0 0 1,1 0 0,-1 0-1,0-1 1,1 0-1,-9-2 1,9 2-553,1-1 0,0 0 0,-1 1 0,1-1 0,0 0 0,0-1 0,0 1 0,0 0 0,0-1 0,1 0 0,-1 0 0,1 0 0,0 0 0,-3-3 0,1-3-2469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15:36.80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 23 5216,'-8'-13'1696,"9"13"-1626,-1-1 1,0 1-1,0-1 1,0 1-1,0-1 1,1 1-1,-1-1 1,0 1-1,1-1 1,-1 1 0,0-1-1,1 1 1,-1-1-1,1 1 1,-1 0-1,1-1 1,-1 1-1,0 0 1,3-2 1229,7 14 6405,-7-6-7859,0 2 424,-1-1 0,0 1 0,-1-1 0,0 1 0,0 0 0,0-1 0,-2 12 0,2 4 178,3 135 867,-1 2-1078,-2-103-884,-1-34-3623,0-18 2452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15:37.18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14 123 8320,'-14'-12'3744,"23"12"-3232,-4-6 1824,9 6-1376,5-8 735,6 1-991,-2-7 384,4 7-640,3-7-320,3 7-96,-1-7-32,6 10 0,1-8-512,-6 7 288,0-2-3903,-5 1 2239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15:37.97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126 82 5216,'-7'-15'3650,"10"26"614,-1-3-3728,-1 0-1,0 1 0,-1-1 1,0 1-1,-1 14 0,-10 45 609,4-34-449,-97 411 2782,101-439-2950,7-21-398,23-99-806,-16 62 501,18-94-119,22-94 259,-39 193 90,9-32-60,-18 77 107,-1 7 21,2 11 55,5 129 518,-3-29-462,28 123 98,-34-237-331,1 7 81,0 0 0,1 0 1,0 0-1,1-1 0,0 1 1,0-1-1,9 16 0,-12-23-59,1-1 0,-1 1-1,0-1 1,1 1 0,-1-1 0,1 1-1,-1-1 1,1 1 0,-1-1 0,1 1-1,-1-1 1,1 0 0,-1 1 0,1-1-1,-1 0 1,1 0 0,-1 1-1,1-1 1,0 0 0,-1 0 0,1 0-1,0 0 1,-1 0 0,1 0 0,-1 0-1,1 0 1,0 0 0,-1 0 0,1 0-1,0 0 1,-1 0 0,1 0-1,-1 0 1,1-1 0,0 1 0,-1 0-1,1-1 1,-1 1 0,1 0 0,-1-1-1,1 1 1,-1 0 0,1-1 0,0 0-1,1-3 3,1 1-1,0-1 0,-1 1 1,0-1-1,0 0 0,2-7 1,32-113-812,-20 59 365,-11 49 331,37-123-370,-31 110 259,0 1 0,28-46 0,-28 53 46,6-12-48,-16 32 195,0 0 0,0-1 0,0 1 0,0 0 0,0-1 0,0 1 0,1 0 0,-1 0 0,0 0 0,1 0-1,-1 0 1,0 1 0,1-1 0,-1 0 0,1 1 0,2-2 0,-3 2 29,0 0-1,1 0 1,-1 0 0,0 1-1,1-1 1,-1 0 0,0 1-1,1-1 1,-1 0 0,0 1-1,0 0 1,1-1 0,-1 1-1,0 0 1,0-1 0,0 1-1,0 0 1,0 0 0,0 0-1,0 0 1,0 0 0,0 0-1,-1 0 1,1 0 0,0 1-1,0 0 1,3 6 68,0 0 0,-1 0 0,2 9 0,-4-16-80,8 37 412,7 62 0,-11-68-207,6 82-188,-4 146 0,-7-253-270,-3 19-2446,2-17 1182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15:38.56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172 29 3808,'2'-3'469,"0"0"1,1 1 0,-1 0-1,0-1 1,1 1-1,0 0 1,-1 0 0,1 1-1,0-1 1,0 1-1,0-1 1,4 0 0,-6 1-331,0 1 0,0 0 0,0 0 0,-1-1 0,1 1 1,0 0-1,0 0 0,0 0 0,0 0 0,0 0 0,0 1 1,0-1-1,0 0 0,0 0 0,0 0 0,0 1 0,0-1 1,-1 1-1,1-1 0,0 1 0,0-1 0,0 1 0,-1-1 1,1 1-1,0-1 0,-1 1 0,1 0 0,0 0 0,-1-1 1,1 1-1,-1 0 0,1 0 0,-1 0 0,1-1 0,-1 1 1,0 0-1,1 0 0,-1 0 0,0 0 0,0 0 0,0 0 1,0 0-1,0 0 0,0 0 0,0 1 0,1 7 304,-1 1 0,0-1 0,-1 1 1,0-1-1,0 0 0,-1 1 0,-4 11 0,-29 64 1258,6-17-979,-29 106-55,52-152-468,-1 1 0,-1-1 0,-1 0 0,-1-1 0,-21 33 0,30-53-202,1 0 0,0-1 0,-1 1 0,1 0 0,-1 0 0,0-1-1,1 1 1,-1-1 0,1 1 0,-1 0 0,0-1 0,1 1 0,-1-1 0,0 1-1,0-1 1,0 0 0,1 1 0,-1-1 0,0 0 0,0 0 0,0 1 0,-1-1-1,1-1-40,0 0-1,0 1 0,0-1 1,0 0-1,0 0 0,0 0 0,1 0 1,-1 0-1,0 0 0,1 0 0,-1 0 1,1 0-1,-1 0 0,1 0 0,-1 0 1,1 0-1,0-1 0,-1 1 1,1 0-1,0 0 0,0-2 0,-3-14-224,2-1 0,0 0 0,0 1 0,2-1 0,0 0 0,1 1 0,1-1 0,1 1 0,0-1-1,10-24 1,-12 37 269,1-1 0,-1 1 0,1 0 0,6-8 0,-8 11 34,0 1-1,0 0 1,0 0-1,0 0 0,0 0 1,0 0-1,0 0 1,0 0-1,0 0 1,1 1-1,-1-1 1,0 0-1,1 1 0,-1-1 1,0 1-1,1-1 1,-1 1-1,0 0 1,1-1-1,-1 1 1,1 0-1,-1 0 0,1 0 1,-1 0-1,2 1 1,1 0 78,1 1 0,-1-1 0,0 1 1,0 1-1,-1-1 0,1 0 1,0 1-1,-1 0 0,1 0 0,-1 0 1,0 0-1,0 0 0,4 6 0,2 6 39,1 0-1,7 18 1,-8-15-57,60 124 76,-46-80-4015,-21-56 64,3-1 1179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15:39.02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6304,'1'0'107,"-1"0"1,0 0 0,1 0-1,-1 0 1,0-1-1,0 1 1,1 0 0,-1 0-1,0 0 1,1 0-1,-1 0 1,0 0 0,1 0-1,-1 0 1,0 0-1,0 0 1,1 0 0,-1 0-1,0 0 1,1 1-1,-1-1 1,0 0 0,1 0-1,-1 0 1,0 0 0,0 0-1,1 1 1,-1-1-1,0 0 1,12 10 324,-3-3 814,16 13-256,0 1 0,-2 1-1,0 0 1,-1 2 0,-2 1-1,23 35 1,-29-36-537,-1 0 1,-1 1-1,16 49 0,27 134 1018,-18 2-216,6 129 238,-39-285-1114,-3 0 0,-10 92 0,3-103-258,-2 0 0,-1-1 0,-29 77 0,34-109-302,0 0 0,-1-1 1,1 0-1,-2 0 0,1 0 0,-1-1 0,-1 0 0,0 0 0,0 0 0,0-1 0,-13 10 1,-10 4-1042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15:40.21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455 90 4320,'1'-4'984,"0"3"-402,-1 0-1,0 0 0,1 0 0,-1 0 0,0 0 0,1 1 0,-1-1 0,1 0 0,-1 0 0,1 0 0,0 1 0,-1-1 1,2-1-1,-1 2-474,-1 0-1,0-1 1,1 1 0,-1-1 0,0 1 0,1-1 0,-1 1 0,0 0 0,1-1 0,-1 1 0,0-1 0,0 1 0,0-1 0,0 0 0,0 1 0,1-1 0,-1 1 0,0-1 0,0 1 0,0-1 0,0 1 0,0-1 0,-1 1 0,1-1-1,0 1 1,0-1 0,0 1 0,0-1 0,-1 0 0,1 1 0,0 0 0,0-1 0,-1 1 0,1-1 0,0 1 0,-1-1 0,1 1 0,0 0 0,-2-1 0,-17-18 1316,12 14-1294,-1 1 0,0 0 0,0 0 0,0 1 0,-1 0 0,1 1 0,-1-1 0,1 2 0,-17-2 0,11 1-66,0 2-1,0 0 1,0 0-1,0 1 1,0 1-1,1 1 0,-1 0 1,0 0-1,1 1 1,-21 10-1,19-7-46,1 1-1,0 0 1,0 1-1,0 0 1,1 1-1,1 1 1,0 0 0,-17 20-1,25-26 48,0 1-1,0 0 1,0-1 0,1 1-1,0 0 1,0 1 0,1-1-1,0 0 1,0 1 0,0-1-1,-1 12 1,3-14-11,0 0 1,0 0-1,0 1 0,1-1 0,-1 0 1,1 0-1,0 0 0,0 1 0,1-1 1,-1-1-1,1 1 0,0 0 0,0 0 1,0 0-1,0-1 0,1 1 1,-1-1-1,1 0 0,5 5 0,1-1 42,0 0-1,0-1 1,1 1 0,0-2-1,0 1 1,0-2-1,1 1 1,0-1-1,-1-1 1,16 3 0,12 0 164,67 3 1,-39-5-366,-35-1 90,39 1-1438,-68-4 1177,-1 0-1,0 0 1,0 0-1,1 1 1,-1-1-1,0 0 1,0 0 0,1 1-1,-1-1 1,0 0-1,0 1 1,0 0-1,2 0 1,6 3-1536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15:40.96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30 4160,'0'-1'-155,"1"-21"13284,-1 21-12826,9 0 1155,44-2 313,-32 2-1155,42 1 0,-61 0-607,6 0 20,-1 1 1,1 1 0,-1-1 0,10 4 0,-16-5-22,0 0 0,0 1 0,0-1 0,0 0 0,0 1 0,0-1 1,-1 1-1,1-1 0,0 1 0,0-1 0,0 1 0,0 0 0,-1-1 0,1 1 0,0 0 1,-1 0-1,1-1 0,0 1 0,-1 0 0,1 0 0,-1 0 0,0 0 0,1 0 0,-1 0 1,0 0-1,1 0 0,-1 0 0,0 0 0,0 0 0,0 0 0,0 0 0,0 0 0,0 0 1,0 0-1,0 0 0,0 0 0,0 0 0,-1 0 0,1 0 0,0 0 0,-1 0 0,0 1 1,-2 3 69,0 0 0,0-1 0,-1 1 0,1-1 1,-1 0-1,0 0 0,-9 6 0,-37 24 70,26-19-41,-47 31 191,60-37-145,12-9-149,-1 0 1,0-1-1,0 1 1,0 0-1,0 1 1,0-1-1,0 0 1,0 0-1,0 0 0,1 0 1,-1 0-1,0 0 1,0 0-1,0 0 1,0 0-1,0 0 1,0 0-1,0 0 1,0 0-1,0 0 0,0 0 1,1 0-1,-1 0 1,0 0-1,0 0 1,0 1-1,0-1 1,0 0-1,0 0 0,0 0 1,0 0-1,0 0 1,0 0-1,0 0 1,0 0-1,0 1 1,0-1-1,0 0 0,0 0 1,0 0-1,0 0 1,0 0-1,0 0 1,0 0-1,0 0 1,0 1-1,0-1 0,0 0 1,0 0-1,0 0 1,0 0-1,0 0 1,0 0-1,0 0 1,0 0-1,0 0 1,0 0-1,-1 1 0,1-1 1,0 0-1,0 0 1,0 0-1,0 0 1,0 0-1,0 0 1,0 0-1,0 0 0,0 0 1,-1 0-1,78 5 315,-41-2-446,120 17-2985,-124-12-569,34 11 0,-28-4 956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15:43.32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98 0 5632,'-14'3'12661,"13"9"-12149,-19 84 1830,-9 136 0,10-61-1170,16-150-1133,0-1 53,-1 27 1,4-46-304,3 12 728,-3-12-565,0-1 0,0 0 0,0 0-1,0 0 1,0 0 0,0 0 0,0 1 0,0-1 0,0 0 0,1 0 0,-1 0-1,0 0 1,0 1 0,0-1 0,0 0 0,0 0 0,0 0 0,0 0 0,0 1 0,0-1-1,0 0 1,0 0 0,-1 0 0,1 0 0,0 1 0,0-1 0,0 0 0,0 0 0,0 0-1,0 0 1,0 1 0,0-1 0,0 0 0,-1 0 0,1 0 0,0 0 0,0 0 0,0 0-1,0 0 1,0 1 0,0-1 0,-1 0 0,1 0 0,0 0 0,0 0 0,0 0 0,0 0-1,-1 0 1,1 0 0,0 0 0,0 0 0,0 0 0,0 0 0,-1 0 0,1 0-1,0 0 1,0 0 0,0 0 0,0 0 0,-1 0 0,1 0 0,0 0 0,0 0 0,0-1-1,-1 1 1,1 0-83,0 0 0,0 0-1,0 0 1,0-1 0,-1 1 0,1 0-1,0 0 1,0 0 0,0-1-1,0 1 1,0 0 0,0 0 0,0 0-1,0-1 1,0 1 0,0 0-1,-1 0 1,1 0 0,0-1-1,0 1 1,0 0 0,0 0 0,1-1-1,-1 1 1,0 0 0,0 0-1,0 0 1,0-1 0,0 1 0,0 0-1,0 0 1,0 0 0,0-1-1,1 1 1,0-7-3161,-1 1 1068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2:55:37.72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55 387 3552,'-38'-9'2069,"29"8"470,2 1-216,7 0-2294,0 0 1,0 0 0,0-1-1,0 1 1,0 0 0,0 0 0,0 0-1,0 0 1,0 0 0,0 0 0,0 0-1,0 0 1,0 0 0,0 0-1,-1 0 1,1 0 0,0 0 0,0 0-1,0 0 1,0 0 0,0 0 0,0-1-1,0 1 1,0 0 0,0 0 0,0 0-1,0 0 1,0 0 0,0 0-1,0 0 1,0 0 0,0 0 0,0 0-1,0 0 1,0 0 0,0-1 0,0 1-1,0 0 1,0 0 0,0 0-1,1 0 1,-1 0 0,0 0 0,0 0-1,0 0 1,0 0 0,0 0 0,0 0-1,0 0 1,0 0 0,0 0-1,0 0 1,0 0 0,0 0 0,0 0-1,0-1 1,0 1 0,0 0 0,1 0-1,9-14 3417,40-31-1903,65-46 1,-87 71-1419,-6 4 117,36-19-1,-57 34-236,0 1-1,0-1 1,0 1-1,-1-1 1,1 1-1,0 0 0,0-1 1,0 1-1,0 0 1,0 0-1,0 0 1,0 0-1,0 0 0,0 0 1,0 0-1,0 0 1,0 0-1,0 0 0,0 0 1,0 0-1,0 1 1,0-1-1,0 0 1,0 1-1,0-1 0,0 1 1,-1-1-1,1 1 1,0 0-1,0-1 1,0 1-1,-1 0 0,1-1 1,0 1-1,-1 0 1,1 0-1,-1-1 1,1 1-1,-1 0 0,1 0 1,-1 0-1,1 0 1,-1 1-1,2 4 13,-1-1-1,0 1 0,0 0 1,0-1-1,0 13 1,-6 45 198,3-48-148,1 0 0,0 1 1,1-1-1,1 1 0,3 22 0,-2-30 23,0 3 50,1 1 0,8 18-1,-10-28-89,0 0 0,0 0 0,0 0 0,0 1-1,0-1 1,1 0 0,-1-1 0,1 1 0,0 0 0,0 0 0,-1-1-1,1 1 1,0-1 0,0 1 0,0-1 0,1 0 0,-1 0-1,3 2 1,-3-3-21,0 0-1,0 0 0,0 0 0,0 0 1,0-1-1,0 1 0,0 0 1,0-1-1,0 1 0,0-1 0,-1 0 1,1 0-1,0 1 0,0-1 0,-1 0 1,1-1-1,-1 1 0,1 0 1,-1 0-1,1-1 0,-1 1 0,0-1 1,2-1-1,3-4 92,-1 0-1,0-1 1,7-14 0,1-3-85,-1 0 0,-2-1 0,-1 0 0,8-38 1,7-26-58,-22 80-108,-1 1-1,1-1 0,-1 0 0,-1-17 0,-1 14-340,1 12 183,9 26 80,-7-19 221,1-1 1,-1 0-1,1-1 0,0 1 0,0 0 1,0-1-1,1 0 0,0 0 0,0 0 1,0 0-1,0 0 0,0-1 0,9 5 1,-6-4 30,1 0 1,0 0-1,-1-1 1,2 0-1,-1 0 1,0-1 0,0 0-1,11 0 1,0-1 20,-1-1 0,1 0 0,0-2 0,-1 0 1,1-1-1,24-7 0,-2-3 101,65-31 1,-83 31-133,0 0 0,-1-2 0,-1-1 1,32-29-1,-43 32-96,-6 7 28,-2 0-73,-4 13 16,2 2 115,-2 1-1,1-1 1,-1 0 0,-7 17-1,-3 21-39,1 66 64,10-94 10,2-1-1,0 1 1,1-1-1,5 22 1,-6-38-37,0 0 0,-1 0 1,1-1-1,0 1 0,0 0 1,0 0-1,0-1 0,1 1 1,-1-1-1,3 3 0,-4-3 4,1 0-1,0-1 1,0 1-1,0 0 1,0-1-1,0 1 1,0-1-1,0 1 1,0-1-1,0 1 1,0-1-1,0 0 1,0 0-1,0 1 1,1-1-1,-1 0 1,0 0-1,0 0 1,0 0-1,0 0 0,2-1 1,5-1 2,0-1-1,1 0 1,-1-1 0,0 0 0,-1 0-1,11-8 1,39-37-9,-52 44 1,32-26-60,1 0-1,68-40 1,94-36 5,-179 96 42,-16 9-94,-13 6-145,-12 8 206,0 1 0,2 1 0,-1 0 0,-20 22-1,-62 76 372,91-100-338,1 0-1,0 2 0,0-1 1,2 1-1,-1 0 0,-4 15 1,11-26 9,0 0 1,0 0 0,0 0-1,1 0 1,-1 0 0,1 0 0,0 0-1,0 3 1,0-5 0,0 0 1,0 0-1,0 0 1,1 0-1,-1-1 0,0 1 1,1 0-1,-1 0 1,0 0-1,1-1 1,-1 1-1,1 0 0,-1 0 1,1-1-1,-1 1 1,1-1-1,0 1 0,-1 0 1,1-1-1,0 1 1,0-1-1,-1 0 1,1 1-1,0-1 0,0 1 1,0-1-1,-1 0 1,1 0-1,0 1 0,0-1 1,1 0-1,3 0 1,-1 0 0,1-1 0,-1 1 0,0-1 0,1 0 0,-1 0 0,0-1 0,0 1 1,0-1-1,0 0 0,0 0 0,0 0 0,-1-1 0,1 1 0,-1-1 0,1 0 0,-1 0 0,4-4 0,7-8 48,0-1 1,15-24-1,-28 38-62,9-12 21,13-18-75,-1-2 0,35-72 1,-54 100 28,12-27-99,-14 30 96,0 1 0,1 0-1,-1-1 1,1 1 0,-1 0 0,1 0 0,0 0 0,0 0-1,3-2 1,-5 4 19,0 0 0,0 0 0,1 0-1,-1 0 1,0 0 0,0 0 0,1 0-1,-1 0 1,0 0 0,0 1 0,1-1-1,-1 0 1,0 0 0,0 0 0,0 0-1,1 0 1,-1 1 0,0-1 0,0 0-1,0 0 1,0 0 0,1 1 0,-1-1-1,0 0 1,0 0 0,0 1 0,0-1-1,0 0 1,0 0 0,0 1 0,0-1-1,0 0 1,0 0 0,0 1 0,1 5 13,0 0 0,0 0 1,-1 0-1,-1 8 0,1 13 5,1-11 14,0 0 0,2 0 0,0 0 0,0 0 0,1 0 0,1-1 0,9 20 0,1-9 29,30 40 0,-36-55-18,0 0 1,1 0 0,0-2-1,0 1 1,21 14 0,-17-15-51,-11-6-213,0-1-1,0 0 1,0 0-1,0 0 1,0-1-1,0 1 0,0-1 1,1 1-1,-1-1 1,0 0-1,1-1 1,-1 1-1,6 0 1,-7-2-419,0 1 0,-1-1 0,1 0 0,0 0 0,0 0 0,0 0 0,0 0 0,-1 0 0,1 0 0,0 0 0,-1-1 0,1 1 0,-1-1 0,0 1 0,3-4 0,4-4-1696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15:43.68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10 130 9152,'-9'-6'3270,"16"1"451,5 0-1769,2-1-1070,0 0 0,0 1 0,1 1 0,27-4 0,-17 3-438,44-6 306,91-2 0,-83 8-517,-42 4-453,-28 2-55,0 0-1,0-1 0,1-1 1,-1 1-1,0-1 0,0 0 1,0-1-1,0 0 1,12-4-1,-17 4-304,1 1 1,-1-1-1,0 0 0,1 0 0,-1 0 1,0 0-1,0-1 0,-1 1 1,4-5-1,4-6-1953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15:44.46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51 1 5632,'0'0'8186,"1"5"-5402,2 7-2154,0 0 0,-1-1 0,-1 1 0,0 0 1,0 0-1,-1 0 0,-3 21 0,1-1-172,-4 128 826,-4 85-675,8-227-587,-1 0 0,-9 27 0,6-21-1112,5-17 322,-12-33-14570,9 9 12186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15:44.83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18 148 8320,'-13'-12'2243,"8"9"-863,9 8-401,-3-5-788,-1 0-1,1 0 1,-1 1-1,1-1 1,0 0-1,-1 0 1,1 0-1,0 0 1,-1 0-1,1 0 1,0 0-1,-1 0 1,1 0-1,0 0 1,-1 0-1,1 0 1,-1 0-1,1-1 1,0 1-1,-1 0 1,1-1-1,0 0 1,5 0 638,133-12 3337,-101 11-3415,-4 0-341,160-17 1740,206-47-1355,-333 51-938,8-1-4226,-64 15 2923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15:45.33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29 13 5888,'-5'-12'9696,"5"26"-5377,-13 141-154,7-112-4073,2 0 1,3 72 0,2-63 300,-1-31-2516,0-16-1035,1-41-8684,7 10 9186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15:45.69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 13 6560,'-1'0'83,"1"0"1,0 0 0,0-1-1,-1 1 1,1 0-1,0 0 1,-1-1 0,1 1-1,0 0 1,0-1-1,0 1 1,-1 0 0,1-1-1,0 1 1,0 0-1,0-1 1,0 1 0,0 0-1,0-1 1,0 1 0,0-1-1,0 1 1,0 0-1,0-1 1,0 1 0,0 0-1,0-1 1,0 1-1,0-1 1,0 1 0,0 0-1,1-1 1,12 0 3928,-3 1-2559,11 0-557,-1 1 0,1 1 0,-1 1 0,0 1 1,0 1-1,0 0 0,20 9 0,-32-10-753,1 0 1,0 0-1,-1 1 0,0 0 1,0 0-1,0 1 0,-1 0 1,0 0-1,0 1 0,0 0 0,-1 0 1,0 1-1,-1-1 0,1 1 1,-1 1-1,-1-1 0,5 12 1,-5-8-24,-1 0 0,-1 1 1,0-1-1,0 1 0,-1-1 1,-1 1-1,0-1 0,-1 1 1,0-1-1,-1 1 0,-1-1 1,0 0-1,0 1 0,-1-1 1,-10 19-1,11-25-125,0 0 0,-1 0 0,1-1 0,-2 0 0,1 0 0,0 0 0,-1 0 0,0-1 0,0 0 0,0 0 0,-1 0 0,0 0 0,1-1 0,-1 0 0,0 0 0,0-1 0,-1 0 0,1 0 0,0 0 0,-12 1 0,10-2-269,1-1 0,0 0 0,-1 0 0,1-1 0,-1 1 0,1-2 0,0 1 0,-9-4 1,9 3-395,0-1 0,-1-1 0,1 1 0,1-1 0,-1-1 0,0 1 1,1-1-1,-7-6 0,-8-13-3471,10 2 1345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15:46.38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74 9 7456,'-1'-1'229,"-2"-7"2057,7 15 2564,2 43-829,-5-5-2699,-2 1 0,-10 67 1,-26 86-66,26-146-1137,-8 35-1283,18-78-479,1-5 288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15:46.75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0 100 10880,'0'-1'334,"0"0"0,0 1 1,0-1-1,0 0 0,0 1 1,1-1-1,-1 0 0,0 1 1,0-1-1,1 0 0,-1 1 1,0-1-1,1 1 0,0-2 0,11-5-177,-5 4 522,2-3 423,1 1 0,0 0 0,18-6 0,-2 4-64,36-6 0,-45 10-615,50-9-175,0 4 1,82-1 0,-120 13-892,0-1-4255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15:47.13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29 16 8128,'0'-2'-28,"8"-11"5671,-8 13-5471,1 0 1,-1 0-1,1 0 1,-1 0 0,1 0-1,-1 0 1,0 0 0,1 0-1,-1 0 1,1 0 0,-1 1-1,0-1 1,1 0 0,-1 0-1,0 0 1,1 1 0,-1-1-1,0 0 1,1 0 0,-1 1-1,0-1 1,1 0 0,-1 1-1,0-1 1,0 0-1,1 1 1,-1-1 0,0 0-1,0 1 1,3 4 121,0 0 0,0 0-1,0 0 1,-1 0 0,0 0-1,0 0 1,-1 1 0,1-1 0,-1 1-1,0-1 1,-1 1 0,1-1-1,-1 7 1,-1 11 326,-7 42-1,4-35-285,-3 31 67,-19 128 558,14-69-1060,5-41-176,7-76 218,-4 21-6154,3-21 4495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15:47.58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1 115 10048,'0'-1'243,"0"0"1,0 0-1,1 0 1,-1 0 0,0 0-1,0 0 1,1 0-1,-1 0 1,1 1-1,-1-1 1,1 0 0,-1 0-1,1 0 1,0 1-1,-1-1 1,1 0 0,0 1-1,-1-1 1,1 1-1,0-1 1,0 1-1,0-1 1,-1 1 0,1-1-1,0 1 1,0 0-1,0-1 1,0 1-1,0 0 1,1 0 0,5-2 307,0 1 0,0 1-1,8-1 1,-8 1-130,120-5 2148,70-4-114,-105 3-1422,123-16-87,-163 14-943,61-12-1238,-112 19 891,1 1 0,-1 0 1,0-1-1,1 1 0,-1-1 1,0 1-1,1-1 0,-1 1 1,0-1-1,0 0 0,0 0 1,0 1-1,0-1 0,0 0 0,0 0 1,0 0-1,1-2 0,-11-2-7383,4 4 4383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15:48.44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329 15 5888,'1'-1'214,"-1"0"0,0 1 1,0-1-1,1 0 0,-1 1 1,0-1-1,1 0 0,-1 1 1,1-1-1,-1 0 0,1 1 1,-1-1-1,1 1 0,-1-1 1,1 1-1,0-1 0,-1 1 1,1-1-1,-1 1 0,1 0 1,0-1-1,0 1 0,-1 0 0,1 0 1,0-1-1,0 1 0,-1 0 1,1 0-1,0 0 0,0 0 1,-1 0-1,1 0 0,0 0 1,0 0-1,0 1 0,1-1 166,0 0 0,0 0 0,0 0 0,0 0-1,0 1 1,0-1 0,0 1 0,0 0 0,0-1 0,0 1-1,-1 0 1,1 0 0,0 0 0,2 3 0,-3-3-312,0 0 0,0 0 0,-1-1 0,1 1 0,-1 0 0,1 0 0,-1 0 0,1 1 0,-1-1 0,0 0 0,1 0 0,-1 0 0,0 0 0,0 0 0,0 0 0,0 0 0,0 1 0,0 1 0,-1-1 34,1 1 0,-1-1 0,0 0 0,0 1 0,0-1 0,0 0 0,0 1 0,-2 1 0,-3 5 166,-1-1-1,0-1 0,-12 11 1,-44 45 888,-73 94 0,99-113-887,29-33-236,1-2-7,-1-1 1,-8 9 0,14-15-50,1-1-1,-1 0 1,1 0 0,-1 1-1,1-1 1,-1 0 0,0 0-1,1-1 1,-1 1 0,0 0-1,0-1 1,0 1-1,0-1 1,1 1 0,-1-1-1,0 0 1,0 0 0,-3 0-1,3 0-23,1-1 0,-1 0 0,1 1-1,0-1 1,0 0 0,-1 0 0,1 1 0,0-1 0,0 0-1,0 0 1,0-1 0,0 1 0,0 0 0,0 0-1,0 0 1,0-1 0,1 1 0,-1 0 0,0-1-1,1 1 1,-1-1 0,0-1 0,0-3-120,0 1 0,0 0 0,0 0 0,0-9 0,1 7 109,1 1-1,-1 0 0,1-1 1,1 1-1,-1 0 0,1 0 1,0 0-1,0 0 0,1 0 1,3-6-1,-4 10 114,0-1 0,-1 0 0,2 0-1,-1 1 1,0-1 0,0 1 0,1-1 0,-1 1 0,1 0 0,0 0-1,0 0 1,0 0 0,0 1 0,0-1 0,0 1 0,0 0 0,0 0-1,1 0 1,-1 0 0,5 0 0,1 1 95,1 0-1,0 1 1,-1 0 0,1 1-1,-1 0 1,1 0 0,-1 1-1,0 1 1,0-1-1,0 1 1,-1 1 0,0 0-1,1 0 1,6 6 0,14 12 288,-2 0 1,32 37 0,-58-60-432,112 130-370,-95-100-1246,-7-9-4606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2:55:38.07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92 39 7232,'-44'-21'3264,"21"13"-2848,13 4 416,1-1-992,4 5-736,5 9 576,5-1-2080,4 10 1344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15:57.55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273 265 3392,'0'-8'599,"0"8"-573,0 0 1,0 0-1,-1-1 1,1 1-1,0 0 0,0 0 1,0 0-1,0 0 0,0 0 1,0 0-1,0 0 1,0 0-1,0-1 0,0 1 1,0 0-1,0 0 0,0 0 1,0 0-1,0 0 0,0 0 1,0 0-1,0 0 1,0-1-1,0 1 0,0 0 1,0 0-1,0 0 0,0 0 1,0 0-1,1 0 1,-1 0-1,0 0 0,0 0 1,0-1-1,0 1 0,0 0 1,0 0-1,0 0 1,0 0-1,0 0 0,0 0 1,1 0-1,-1 0 0,0 0 1,0 0-1,0 0 1,0 0-1,0 0 0,0 0 1,0 0-1,0 0 0,1 0 1,-1 0-1,0 0 0,0 0 1,0 0-1,0 0 1,0 0-1,0 0 0,0 0 1,0 0-1,1 0 0,1 0 1148,-4 2-807,0 0-1,1-1 1,-1 1-1,0 0 1,1 0-1,-1 1 1,1-1-1,0 0 1,-2 4-1,1-4-100,-73 146 3601,48-92-3305,-33 102 0,29-68-166,-31 86 1699,59-169-1037,6-19-580,26-101 30,-6 19-413,60-144-580,-80 230 474,60-220-48,-14 43-421,-48 183 476,10-25-146,-11 27 148,0 0-1,0-1 0,0 1 1,0 0-1,1-1 1,-1 1-1,0 0 1,0-1-1,0 1 1,1 0-1,-1-1 1,0 1-1,0 0 1,1-1-1,-1 1 0,0 0 1,1 0-1,-1 0 1,0-1-1,1 1 1,-1 0-1,0 0 1,1 0-1,-1 0 1,1 0-1,-1-1 0,0 1 1,1 0-1,-1 0 1,1 0-1,-1 0 1,0 0-1,1 0 1,-1 0-1,0 1 1,1-1-1,-1 0 1,1 0-1,-1 0 0,0 0 1,1 0-1,-1 1 1,0-1-1,1 0 1,-1 0-1,0 0 1,1 1-1,-1-1 1,0 0-1,0 1 0,1-1 1,-1 0-1,0 0 1,0 1-1,0-1 1,1 1-1,-1-1 1,0 0-1,0 1 1,0 0-1,4 6 49,-1 1-1,-1 0 0,1 0 1,-2 0-1,1 0 1,-1 1-1,0-1 1,0 9-1,1 15 101,30 234 552,-27-206-402,-1-8-97,16 75 0,-17-104 290,-3-17-3072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15:57.88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 65 7040,'-5'-26'2624,"0"26"-2048,10 3 1024,5-6-1152,-1-1 1664,5-1-1184,11 2-96,-3-3-481,-2 3-127,2-1-128,-2-1-256,-1 2 64,0-3-2143,0 6 1215,0 0-3936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15:58.26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226 18 6720,'-9'-16'2098,"9"16"-2075,0 0 0,0 0 0,0 0 0,0 0-1,0-1 1,0 1 0,0 0 0,0 0 0,0 0 0,0 0-1,0 0 1,0 0 0,-1 0 0,1 0 0,0 0-1,0 0 1,0 0 0,0 0 0,0 0 0,0 0 0,0 0-1,0 0 1,0 0 0,0 0 0,-1 0 0,1 0 0,0 0-1,0 0 1,0 0 0,0 0 0,0 0 0,0 0-1,0 0 1,0 0 0,0 0 0,-1 0 0,1 0 0,0 0-1,0 0 1,0 0 0,0 0 0,0 0 0,0 0 0,0 0-1,0 1 1,0-1 0,0 0 0,0 0 0,0 0 0,-2 12 1313,1 18-598,-1 0 0,-2 0 1,-1 0-1,-1-1 1,-2 1-1,0-2 0,-3 1 1,0-1-1,-1-1 1,-29 46-1,22-40-155,-30 67 1,42-82-441,0 1 0,2 0 1,0 0-1,1 0 0,-2 32 1,6-44-79,0 1 1,0-1 0,1 0 0,0 0-1,0 1 1,0-1 0,1 0-1,4 10 1,-4-12-15,0-1 1,1 0-1,-1 0 0,1 0 0,0-1 1,0 1-1,0 0 0,0-1 0,1 0 0,-1 0 1,1 0-1,0 0 0,0-1 0,6 4 1,1-2 10,0 0 1,1 0 0,-1-1 0,1 0 0,0-1 0,-1-1 0,1 0-1,0-1 1,18-1 0,12-3 45,52-12 1,-92 16-106,14-3-62,-13 3-158,-1 0 0,0 0 0,1 0 0,-1 0 0,0-1 0,1 0 0,-1 1 0,0-1 0,0 0 0,1 0 0,-1 0 0,2-2 0,-3 2-376,-1 0 1,0 0 0,0 0 0,1 0-1,-1 0 1,0-1 0,0 1-1,0 0 1,0 0 0,0 0 0,-1 0-1,1 0 1,0 0 0,0-1 0,-1 1-1,1 0 1,-1-1 0,-11-4-4848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15:58.6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29 27 6656,'-4'-2'523,"0"-1"1,1 0-1,-1 0 0,1 0 1,0 0-1,-4-6 2779,18 14-582,19 0-1272,-4-1-293,83 16 1394,-48-11-2128,90 12-917,-148-21-158,0 0-1,0 1 0,0-1 1,0 0-1,6-1 0,6-3-5432,-15 4 5887,1 0 0,-1 0 1,1 0-1,-1 0 1,1 0-1,-1 0 1,1 0-1,-1 0 0,0 0 1,1 1-1,-1-1 1,1 0-1,-1 0 0,1 0 1,-1 0-1,0 1 1,1-1-1,-1 0 0,1 1 1,-1-1-1,0 0 1,1 1-1,-1-1 0,0 0 1,0 1-1,1-1 1,-1 0-1,0 1 0,0-1 1,1 1-1,-1-1 1,0 1-1,0-1 0,0 1 1,0-1-1,0 0 1,0 1-1,0-1 1,0 2-1,1 11-1768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15:58.99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58 4 6560,'0'0'95,"-1"0"1,1 0 0,0 0-1,-1-1 1,1 1-1,0 0 1,0 0-1,-1 0 1,1 0 0,0 0-1,-1 0 1,1-1-1,0 1 1,-1 0-1,1 0 1,0 0 0,-1 0-1,1 0 1,0 0-1,-1 0 1,1 0-1,0 1 1,-1-1 0,1 0-1,0 0 1,-1 0-1,1 0 1,0 0-1,0 0 1,-1 1 0,-8 11 2289,-3 21 327,11-30-2586,-7 22 942,-7 46-1,14-63-963,0 0 1,0 0-1,1 1 0,0-1 0,1 0 0,0 0 0,0 0 0,0 0 0,1 0 0,3 8 0,-4-15-76,-1 0 0,1 1 1,-1-1-1,1 0 0,0 0 0,0 1 0,-1-1 0,1 0 1,0 0-1,0 0 0,0 0 0,0 0 0,0 0 0,0 0 1,0-1-1,1 1 0,-1 0 0,0-1 0,0 1 0,1 0 1,-1-1-1,0 0 0,1 1 0,-1-1 0,0 0 0,1 0 1,-1 1-1,1-1 0,-1 0 0,0 0 0,1-1 0,-1 1 0,0 0 1,1 0-1,-1-1 0,0 1 0,1-1 0,-1 1 0,0-1 1,1 1-1,1-3 0,3 0 54,0-1 0,-1 0 0,1 0 1,-1-1-1,0 0 0,0 0 0,6-8 0,-5 4 42,0 1 0,0-1-1,-1-1 1,-1 1 0,1-1 0,-2 0-1,1 0 1,2-15 0,-5 21-115,0 1 0,-1-1 0,1 0 0,-1 0 0,0 0 1,0 1-1,-1-1 0,1 0 0,-1 0 0,1 0 0,-1 1 0,0-1 0,-1 0 0,1 1 1,0-1-1,-1 1 0,0-1 0,0 1 0,0 0 0,0 0 0,-1 0 0,1 0 1,-1 0-1,0 1 0,0-1 0,-4-3 0,2 3-61,-1 0 1,1 1-1,0-1 1,-1 1-1,1 0 0,-1 0 1,0 1-1,-7-1 0,10 1-39,-1 1-1,0 0 0,0 0 0,1 0 1,-1 1-1,0-1 0,1 1 0,-1 0 1,0 0-1,1 0 0,-1 0 0,1 1 1,-6 2-1,9-3-7,0-1 1,-1 0-1,1 0 1,0 0 0,-1 1-1,1-1 1,-1 0-1,1 1 1,0-1-1,0 0 1,-1 1 0,1-1-1,0 0 1,0 1-1,-1-1 1,1 0-1,0 1 1,0-1 0,0 1-1,-1-1 1,1 0-1,0 1 1,0-1-1,0 1 1,0-1 0,0 1-1,0-1 1,0 0-1,0 1 1,0-1-1,0 1 1,0-1 0,0 1-1,1-1 1,-1 0-1,0 1 1,0-1-1,0 1 1,1-1 0,-1 0-1,0 1 1,0-1-1,1 0 1,-1 1-1,0-1 1,0 0-1,1 1 1,-1-1 0,1 0-1,-1 0 1,0 1-1,1-1 1,-1 0-1,1 0 1,1 2-545,1-1 1,-1 0-1,0 1 1,1-1-1,-1 0 1,1 0-1,4 0 0,11 0-3767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15:59.79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 8 7040,'0'-1'145,"0"1"1,0 0 0,0 0-1,0-1 1,0 1 0,0 0 0,0-1-1,0 1 1,0 0 0,0 0-1,0-1 1,0 1 0,0 0-1,0-1 1,1 1 0,-1 0-1,0 0 1,0-1 0,0 1-1,0 0 1,0 0 0,1-1-1,-1 1 1,0 0 0,0 0-1,0 0 1,1-1 0,5 5 2739,4 13-1103,-8-9-1336,0-1-1,-1 1 0,0 0 1,-1 0-1,0 12 0,-7 42 1049,3-37-1196,-3 24 129,2-16 186,-2 47 0,7-80-606,0 0 0,0 0-1,0 0 1,0 0-1,0 0 1,0 0 0,0 0-1,0 0 1,0 0-1,0 0 1,1 0 0,-1 0-1,0 0 1,0 0 0,0-1-1,0 1 1,0 0-1,0 0 1,0 0 0,0 0-1,0 0 1,0 0-1,0 0 1,0 0 0,0 0-1,0 0 1,0 0 0,0 0-1,1 0 1,-1 0-1,0 0 1,0 0 0,0 0-1,0 0 1,0 1-1,0-1 1,0 0 0,0 0-1,0 0 1,0 0-1,0 0 1,0 0 0,0 0-1,0 0 1,0 0 0,0 0-1,0 0 1,0 0-1,0 0 1,6-7 77,0 0 0,-1 0 0,0 0-1,0-1 1,-1 0 0,5-11 0,1-1-36,12-22 1,30-54-132,-41 77-39,1 1 0,28-31 0,-39 48 105,0-1 0,0 1 0,0 0 0,0-1 0,1 1 0,-1 0 0,0 0 0,1 0 0,-1 0-1,1 0 1,-1 0 0,1 1 0,0-1 0,-1 1 0,1-1 0,0 1 0,-1-1 0,1 1 0,0 0 0,-1 0 0,1-1 0,0 1 0,0 1 0,-1-1 0,4 0 0,-3 2 49,-1-1 0,1 0 0,0 0 0,-1 0 0,1 1 0,-1-1 0,0 1 0,1-1 0,-1 1 0,0 0 0,0 0 0,0-1 0,0 1 0,0 0 0,0 0 0,-1 0 0,1 0 0,-1 0 0,1 0 0,-1 0 0,0 3 0,2 11 150,-1-1 1,-1 1-1,-1 0 1,-4 26-1,4-21 159,1-20-181,2-2-48,3-5-82,0 1 0,0-1 0,-1 0 0,0 0-1,6-11 1,-5 9-48,0-1 0,1 1 0,11-13 0,-10 14-44,0 1-1,1-1 1,0 1 0,1 0 0,-1 1-1,1 0 1,0 1 0,0 0 0,19-6-1,-23 8 85,-1 1-1,1 1 1,-1-1-1,1 0 1,-1 1-1,1 0 1,-1 0-1,1 1 1,-1-1-1,1 1 1,-1 0-1,0 0 1,1 0-1,-1 1 1,0-1-1,0 1 1,0 0-1,0 1 1,0-1-1,0 1 1,0-1-1,-1 1 1,0 0-1,5 5 1,-5-4 37,-1-1 0,0 1 1,0-1-1,0 1 1,0 0-1,-1 0 1,0-1-1,1 1 0,-1 0 1,-1 1-1,2 6 1,-1 6-420,-1 27 0,-1-21-1911,16-36-5899,-2-1 6416,0 1 0,1 1-1,1 0 1,19-13 0,18-6 2011,0 2 3596,-46 26-2913,1 0 0,-1 0 0,1 0 0,8-1 0,-13 3-747,0 1-1,-1 0 0,1-1 1,0 1-1,0 0 1,0 0-1,0 0 0,-1 0 1,1 0-1,0 0 1,0 1-1,0-1 1,-1 0-1,1 1 0,0 0 1,-1-1-1,1 1 1,0 0-1,-1 0 0,3 2 1,1 2 218,-3-4-353,0 0 1,-1 0 0,1 1 0,-1-1 0,0 1 0,1 0 0,-1-1 0,0 1 0,0 0 0,0 0-1,0-1 1,0 1 0,-1 0 0,1 0 0,0 0 0,-1 0 0,0 0 0,1 0 0,-1 0 0,0 0 0,0 3-1,0 6-68,0 0-1,-1 0 0,-3 18 1,-6 33-7574,4-48 4352,-6-6-1621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16:00.19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 22 8896,'-11'-21'3994,"51"50"-5615,-33-23 1021,1-1-1,-1 1 1,1-1 0,0-1-1,0 0 1,13 5 0,55 13-2860,-40-12 2466,93 19 641,-42-17 6365,-80-10-1665,-10 0-1790,-21 5-631,-3 1-442,14-3-943,0 1 0,0 0 0,0 2 0,1-1 0,0 1 0,0 1 0,-15 15 0,20-17-395,0 1 0,1 0 0,0 0 0,1 0 0,0 1 0,0-1 0,1 1 0,0 1 0,0-1 0,1 0 0,-4 18 0,5-17-84,1 1-1,0 0 1,0-1 0,1 1 0,0 0 0,3 12-1,-2-18-44,0 0 0,0 0-1,1 0 1,-1 0 0,1 0-1,0-1 1,1 1 0,-1-1-1,1 1 1,0-1-1,0 0 1,0 0 0,1 0-1,-1-1 1,5 4 0,1 0-8,0-2 1,0 1 0,1-1 0,-1-1-1,1 0 1,0 0 0,0-1 0,1 0 0,11 1-1,1 0-508,-1-2 0,1-1 0,28-2 0,-38 0-305,0 0 0,-1-2 0,1 1 0,-1-1 0,1-1 0,-1 0 0,0-1 0,0-1 0,-1 1 0,0-2 0,11-7 0,21-22-6614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16:03.52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6 692 3552,'-5'-5'3530,"5"3"-2750,0 0 0,1 0 0,-1 0 0,1 0 0,-1 0 0,1 0 0,1-3 0,17-27 1557,-10 17-1357,24-37 821,56-66 0,-49 68-1413,37-48 534,175-172 1,-249 268-921,20-17 89,-22 19-88,-1-1 0,1 1 0,-1-1 1,1 1-1,-1 0 0,1-1 0,-1 1 0,1 0 1,0 0-1,-1-1 0,1 1 0,0 0 0,-1 0 1,1 0-1,0 0 0,-1 0 0,1 0 0,-1 0 1,1 0-1,0 0 0,-1 0 0,1 0 0,0 0 1,-1 0-1,1 1 0,0-1 0,-1 0 0,1 0 1,-1 1-1,1-1 0,-1 0 0,1 1 0,0-1 1,-1 1-1,1 0 0,1 3 15,0-1 0,0 1 0,-1 1 0,1-1 0,-1 0 0,0 0 0,0 0 0,0 1 0,-1-1 0,0 7-1,0 8 112,-3 21 0,2-26-83,-3 14 77,-1 0 0,0-1-1,-2 0 1,-2 0 0,0-1-1,-1 0 1,-20 35 0,2-1 325,42-70-256,0-4-171,-1-2 0,-1 1 0,0-2 1,-1 1-1,14-31 0,1 1-26,-6 13-69,5-11-4,2 1-1,62-75 1,-86 115 55,0 0 0,1 0 0,-1 0 0,1 0 1,-1 0-1,1 1 0,9-5 0,-13 7 16,1 0 0,0-1 0,0 1 0,0 0 0,0 0 0,0-1-1,0 1 1,0 0 0,0 0 0,0 0 0,0 0 0,0 0 0,0 1 0,0-1 0,0 0 0,0 0 0,0 1 0,0-1 0,0 1 0,0-1-1,0 0 1,0 1 0,0 0 0,0-1 0,-1 1 0,1 0 0,0-1 0,-1 1 0,1 0 0,0 0 0,-1-1 0,1 1 0,-1 0 0,1 0-1,-1 0 1,1 0 0,-1 0 0,0 0 0,1 0 0,-1 0 0,0 1 0,2 6-16,0 0 1,-1 0-1,0 1 1,0-1-1,-1 12 1,-7 44 27,4-36 98,-11 46 63,5-29-124,8-28-30,1-17-11,0 0 0,1 0-1,-1 0 1,0 0-1,0 0 1,0 0 0,1 0-1,-1 0 1,0 0 0,0 0-1,0 0 1,1 0 0,-1 0-1,0 0 1,0 0-1,0 0 1,0 0 0,1 0-1,-1 0 1,0 0 0,0 0-1,0-1 1,0 1 0,1 0-1,-1 0 1,0 0-1,0 0 1,0 0 0,0 0-1,0-1 1,0 1 0,1 0-1,-1 0 1,0 0 0,0 0-1,0-1 1,0 1-1,0 0 1,0 0 0,0-1-1,19-30 36,-14 22-46,11-17-56,1 1 1,1 1-1,1 0 0,1 2 0,29-26 1,-46 46 29,-1 0 0,0 0 0,1 0 0,-1 0 0,1 1 0,0-1 0,-1 1 0,1 0 0,0-1 0,0 1 0,4-1 0,-6 2 26,0 0 0,1 1 0,-1-1 1,0 0-1,0 0 0,0 0 0,0 1 0,0-1 0,0 0 0,0 1 0,0-1 0,0 1 0,0-1 0,0 1 0,0 0 0,-1-1 1,1 1-1,0 0 0,0 0 0,0-1 0,-1 1 0,1 0 0,-1 0 0,1 0 0,0 0 0,-1 0 0,0 0 0,1 0 0,-1 0 1,1 0-1,-1 0 0,0 0 0,0 0 0,0 2 0,3 9 15,-1 1-1,-1-1 1,0 1 0,-1 0-1,-2 19 1,-13 64 580,9-68-588,3-18-15,1 1 0,0-1 0,1 1 0,0 0-1,0 16 1,1-26 25,0 0 0,1 0 0,-1 0 0,0 0 0,1 0 0,-1 0-1,1 0 1,-1 0 0,1 0 0,-1 0 0,1 0 0,0 0 0,-1 0 0,1-1-1,0 1 1,0 0 0,0 0 0,-1-1 0,1 1 0,0-1 0,0 1 0,0 0-1,0-1 1,0 0 0,0 1 0,0-1 0,0 0 0,0 1 0,1-1 0,-1 0-1,1 0 1,5 1-20,-1-1 0,1 0-1,-1-1 1,8 0 0,-13 0 14,18-3-39,1 0-1,-1-2 1,0-1 0,-1 0-1,1-1 1,-2-1 0,1-1 0,-1 0-1,-1-2 1,19-15 0,93-99-326,-25 23 381,-82 84 106,-2 0-1,22-26 1,-62 77-100,1 1 0,2 0 0,-23 61-1,13-28 148,8-23 5,-21 48-123,36-77 1,0 1 0,1 0-1,0 0 1,-1 18 0,5-32-40,-1 0 0,1 0 0,0 0 0,0 0 0,0 0 0,0 0 0,0 0 0,0 0 0,0 0 0,0 0 0,0 0-1,1 0 1,-1 0 0,0 0 0,0 0 0,1 0 0,-1 0 0,1 0 0,-1-1 0,1 1 0,-1 0 0,1 0 0,0 0 0,-1 0 0,1-1 0,0 1 0,1 1 0,-1-2-10,1 0 1,-1 0-1,0 0 1,1 0 0,-1 0-1,0 0 1,1-1-1,-1 1 1,0 0-1,0-1 1,1 1-1,-1-1 1,0 1-1,0-1 1,1 0 0,-1 1-1,0-1 1,0 0-1,0 0 1,1-1-1,3-3-78,-1 1 0,0-1 0,0 0 0,0 0 0,0 0 0,-1 0 0,0 0 1,0-1-1,2-8 0,3-8-291,5-26 1,-10 38 267,52-259-724,-55 261 668,-3 17-118,0 18 341,2 38 0,1-38 6,9 156 928,-7-171-919,1 0 0,0 0 1,7 19-1,-8-25-30,1-1-1,-1 0 0,1 0 0,-1 0 0,1-1 0,1 1 1,-1-1-1,1 0 0,-1 0 0,6 5 0,-6-8-14,-1 0-1,0 1 1,1-1-1,-1 0 1,1 0 0,-1-1-1,1 1 1,-1-1-1,1 1 1,0-1-1,-1 0 1,1 0-1,0 0 1,-1 0-1,1 0 1,0 0 0,-1-1-1,1 0 1,-1 1-1,1-1 1,2-1-1,6-3 35,0 0 1,-1-1-1,14-10 0,-15 10-62,17-12 5,0-2 0,25-26-1,41-49-18,-80 83-89,-9 8 98,3-2-23,-1 0 0,1 1-1,0-1 1,11-7 0,-16 13 6,0-1-1,0 0 1,0 1-1,0-1 1,0 1-1,0-1 1,1 1-1,-1 0 1,0-1-1,0 1 1,0 0 0,0 0-1,1 0 1,-1 0-1,0 0 1,0 0-1,0 0 1,0 0-1,1 0 1,-1 0-1,0 1 1,0-1-1,0 1 1,0-1 0,0 1-1,0-1 1,0 1-1,0-1 1,0 1-1,0 0 1,0 0-1,0-1 1,0 1-1,0 0 1,0 0-1,-1 0 1,1 0 0,0 0-1,0 2 1,5 10 7,-1 1 1,0-1 0,6 27 0,-10-34 5,2 8 33,-1 0-1,-1 0 1,0 1 0,-1-1-1,0 0 1,-1 1 0,-1-1-1,0 0 1,-1 0 0,0 0-1,-7 14 1,9-24-14,0 0-1,-1-1 1,0 1 0,0-1 0,0 0 0,0 1-1,-1-1 1,1 0 0,-1 0 0,0-1-1,0 1 1,0-1 0,0 1 0,0-1-1,0 0 1,-1 0 0,1 0 0,-1 0 0,1-1-1,-1 0 1,0 0 0,0 0 0,0 0-1,1 0 1,-1-1 0,0 1 0,0-1-1,0 0 1,0 0 0,0-1 0,0 1 0,0-1-1,0 0 1,1 0 0,-1 0 0,0 0-1,-5-4 1,-3 0-169,1 0 0,-1-1 1,-14-12-1,23 16 88,0 1 1,1-2 0,0 1 0,-1 0 0,1 0-1,0-1 1,0 1 0,0-1 0,0 0-1,1 0 1,-1 1 0,1-1 0,0 0 0,0 0-1,0 0 1,0-1 0,0 1 0,1 0 0,-1-5-1,1 8 37,0-1-1,0 1 0,0-1 0,0 1 1,0-1-1,0 1 0,0-1 1,0 0-1,0 1 0,0-1 0,0 1 1,0-1-1,1 1 0,-1-1 1,0 1-1,0-1 0,1 1 1,-1-1-1,0 1 0,1-1 0,-1 1 1,1 0-1,-1-1 0,0 1 1,1 0-1,-1-1 0,1 1 0,-1 0 1,1 0-1,-1-1 0,1 1 1,-1 0-1,1 0 0,-1 0 0,1-1 1,0 1-1,-1 0 0,1 0 1,-1 0-1,1 0 0,-1 0 1,1 0-1,1 1 0,2 0-53,0 0 0,0 0-1,0 0 1,7 4 0,-6-3 61,130 51 75,-125-49 70,0-1 0,0 0 0,0-1 0,1 0 0,-1 0 0,0-2 0,17 1 0,-22-1-80,1-1-1,-1 0 1,0 0-1,0 0 0,0 0 1,0-1-1,0 0 1,0 0-1,0 0 1,-1-1-1,1 1 0,-1-1 1,0 0-1,0 0 1,0-1-1,7-7 1,3-9 8,0 0 1,-2-1 0,11-25 0,-11 22-28,19-38 52,26-49-112,-46 91-35,1 1 0,1 1 0,24-26 0,-33 40 45,0 0-1,0 0 1,1 1 0,-1-1-1,1 1 1,0 0 0,5-3-1,-8 5 15,-1 1 0,1-1-1,-1 1 1,1-1 0,-1 1 0,1 0-1,0 0 1,-1 0 0,1 0-1,-1 0 1,1 0 0,0 0-1,-1 0 1,1 1 0,-1-1-1,1 0 1,-1 1 0,1-1-1,-1 1 1,1 0 0,-1 0-1,0-1 1,1 1 0,-1 0-1,0 0 1,0 0 0,1 0 0,-1 1-1,1 0 1,3 4 17,-1 1 0,0-1 0,0 0 0,-1 1 0,0 0 0,0 0 0,0 0 0,-1 0 0,2 10 0,1 10-14,2 32 0,-7-53 6,2 13 65,-2 0-1,0-1 1,-1 1 0,-1 0 0,0-1 0,-2 1 0,0-1 0,-8 20 0,10-30-35,-1-1 1,0 0-1,-1 0 1,0 0 0,0 0-1,0-1 1,-1 0-1,0 0 1,0 0-1,-1 0 1,1-1-1,-1 0 1,-1 0-1,1 0 1,0-1 0,-1 0-1,0 0 1,0-1-1,0 0 1,-1 0-1,-14 3 1,16-5-39,1 0 1,-1 0-1,0-1 1,0 1-1,0-2 1,0 1-1,1 0 0,-1-1 1,0 0-1,0-1 1,1 1-1,-11-6 1,11 5-50,1 0 0,0-1 1,-1 0-1,1 0 0,1 0 1,-1-1-1,0 1 0,1-1 1,0 0-1,0 0 1,0 0-1,0 0 0,1 0 1,-4-9-1,4 10-14,1-1 0,0 1-1,0 0 1,0-1 0,0 1 0,1-1 0,-1 1-1,1-1 1,0 1 0,0-1 0,0 0 0,1 1-1,1-7 1,-2 9 47,1 1 0,0-1 0,-1 0-1,1 0 1,0 1 0,-1-1 0,1 0 0,0 1-1,0-1 1,0 1 0,0-1 0,0 1-1,0-1 1,0 1 0,0 0 0,-1-1 0,1 1-1,0 0 1,1 0 0,-1 0 0,0-1-1,0 1 1,0 0 0,0 1 0,0-1 0,0 0-1,0 0 1,1 1 0,5 0-17,0 1 0,-1 0-1,8 3 1,-9-3 12,59 19 554,114 20 0,-133-32-582,-19-4 195,-1-2-1,46 2 1,-57-5-68,-1-1 0,1 0 1,-1-1-1,1-1 0,-1 0 1,0-1-1,13-5 0,-19 6-55,0 0 0,0-1 1,0 0-1,-1 0 0,0-1 0,0 0 0,0 0 0,0 0 0,-1-1 0,0 0 0,0 0 0,0 0 0,-1 0 0,0-1 1,0 0-1,-1 0 0,0 0 0,0 0 0,-1 0 0,1-1 0,-2 1 0,3-13 0,-4 12-36,0-1 0,0 1 0,0 0-1,-1 0 1,-3-12 0,4 18-7,-1-1 1,1 1-1,-1 0 1,0 0-1,1 0 0,-1 0 1,0 0-1,-1 0 0,1 0 1,0 0-1,0 1 0,-1-1 1,1 0-1,-1 1 0,1-1 1,-1 1-1,0-1 0,0 1 1,0 0-1,0 0 1,0 0-1,0 0 0,0 0 1,-4-1-1,5 2 7,-1 0 0,1 0 0,-1 0 1,0 0-1,1 0 0,-1 0 0,1 1 0,-1-1 0,1 1 0,-1-1 1,1 1-1,0-1 0,-1 1 0,1 0 0,0 0 0,-1 0 0,1 0 1,-1 1-1,-20 22-125,21-23 145,-8 12 54,0 1 1,1 0-1,1 0 0,1 0 1,-1 1-1,-4 19 1,10-29-17,0-1 1,1 2 0,-1-1-1,1 0 1,0 0 0,0 0 0,0 0-1,1 0 1,0 0 0,0 0 0,0 0-1,0 0 1,1-1 0,0 1-1,0 0 1,0-1 0,1 1 0,-1-1-1,1 0 1,0 0 0,1 0 0,-1 0-1,0-1 1,1 1 0,0-1-1,0 0 1,0 0 0,0 0 0,1 0-1,-1-1 1,1 0 0,-1 0 0,1 0-1,0 0 1,0-1 0,0 0-1,0 0 1,0 0 0,0-1 0,0 1-1,0-1 1,0 0 0,9-2 0,-1-1 18,0-1 0,-1 0 0,0-1 0,0 0 0,0-1 0,15-10 0,-8 3-37,-2 0 0,1-1 0,15-18 0,2-8 8,-2 0-1,41-70 1,20-25-375,-92 132 307,0 1-1,0-1 1,0 1 0,1 0 0,4-4-1,-7 5 32,1 1-1,0 0 1,-1 0 0,1-1-1,-1 1 1,1 0-1,-1 0 1,1 0 0,0 0-1,-1-1 1,1 1-1,-1 0 1,1 0 0,0 0-1,-1 0 1,1 0-1,-1 1 1,1-1-1,0 0 1,-1 0 0,1 0-1,-1 0 1,1 1-1,-1-1 1,1 0 0,-1 1-1,1-1 1,-1 0-1,1 1 1,-1-1 0,1 1-1,-1-1 1,1 0-1,-1 1 1,0-1 0,1 1-1,-1-1 1,0 1-1,0 0 1,1 0 0,2 4 17,-1 1 0,0-1 0,0 1 0,-1 0 0,1 0 0,-1 0 0,0-1 0,0 8 0,-2 53 30,1-35-21,0-12-17,-1 0 1,-1-1 0,0 1-1,-1 0 1,-1-1-1,-1 0 1,-10 27-1,12-39 25,0 0 0,0 0 0,0 0 0,-1 0 0,0 0 0,0-1 0,-1 1 0,0-1 0,0 0 0,0-1-1,0 1 1,-1-1 0,1 0 0,-1 0 0,0-1 0,0 0 0,-1 0 0,1 0 0,-1-1 0,1 0 0,-1 0 0,0 0 0,-9 0 0,7-2-55,0 0 1,-1-1 0,1 0 0,0 0 0,0-1 0,0 0 0,0-1 0,0 0 0,1 0 0,-1-1 0,1 0 0,0 0 0,0-1 0,-11-8 0,-3-4-175,32 14 287,-5 3-7,0 1 1,0 0-1,-1 0 1,8 2-1,5 2 170,209 32 1113,-130-24-1256,-78-10-251,0-2-1,0 0 0,27-1 0,-35-1-1114,0-1 0,18-5 0,-20 4-1194,0 0-1,0 0 1,15-9 0,12-12-2238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16:14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102 253 1472,'-3'-25'475,"4"16"-283,17-46 2498,-8 28 642,-8 21-1540,-1 9-55,-12 77-656,-10 52-44,-42 163 301,49-218-418,-3 91 0,15-150-748,1-16-61,0 1 0,1 0 0,0 0 0,-1 0 0,1 0-1,0-1 1,1 1 0,-1 0 0,0 0 0,2 4 0,-1-16 961,0-2-952,0 0 0,1 1 0,1-1 0,6-19-1,3-10-14,22-118-46,18-195-1,-48 314-58,1 1 0,2-1 0,24-71 0,-29 105-37,0-1-1,1 1 1,-1 0-1,1 0 1,1 0-1,-1 0 1,1 1 0,0-1-1,0 1 1,0 0-1,0 0 1,7-4-1,-7 6 16,-1 0-1,1 0 1,-1 0 0,1 1-1,0 0 1,0 0 0,0 0-1,-1 0 1,1 0 0,0 1-1,0 0 1,0 0 0,0 0-1,0 0 1,0 0-1,0 1 1,0 0 0,7 2-1,-5-1 2,0 1 0,-1 0 0,0 0 0,0 0 0,0 0 0,0 1 0,0 0 0,-1 0 0,1 0 0,-1 1 0,0-1 0,-1 1 0,5 7 0,3 6-39,-1 1 1,10 26-1,-19-44 59,28 78 72,-4 0 0,24 128 0,-42-171 1,-1 1-1,-2-1 1,-2 1 0,-1 0-1,-2 0 1,-6 43-1,3-53-12,-1 0 0,0 0 0,-3-1 0,0 1 0,-14 28 0,18-47 8,0 0 0,-1 0 0,0 0 0,-1-1 0,0 0 0,0 0 0,0 0 0,-10 7 1,10-10-22,0 0 1,0 0-1,0-1 1,-1 0-1,1 0 1,-1-1 0,1 0-1,-1 0 1,0 0-1,0-1 1,0 0-1,-9 0 1,4-1-12,-1 0 0,1-1 0,0 0-1,0-1 1,0 0 0,0-1 0,0 0 0,-20-9 0,19 5-32,0 0 1,0-1-1,1 0 1,0-1-1,0 0 0,1-1 1,-12-14-1,5 6-113,-15-18-372,18 10-3064,15 26 3432,0 0 0,0-1 0,0 1 0,0 0 0,0 0 1,0 0-1,0 0 0,0-1 0,0 1 0,0 0 0,0 0 0,0 0 0,0 0 1,0-1-1,0 1 0,0 0 0,0 0 0,0 0 0,0 0 0,0 0 0,0-1 1,1 1-684,0 0 683,-1-1 0,0 1 0,0 0 0,0 0 0,0 0 0,1 0 0,-1 0 1,0 0-1,0 0 0,0 0 0,0 0 0,1 0 0,-1 0 0,0 0 0,0 0 1,0 0-1,0 0 0,1 0 0,-1 0 0,0 0 0,0 0 0,0 0 0,0 1 1,0-1-1,1 0 0,-1 0 0,0 0 0,0 0 0,0 0 0,13 5-3359,9 5 620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16:16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3 128 3552,'-3'0'1643,"7"1"584,19 3 3087,-22-2-5121,1-1 0,0 1 0,0-1 0,0 0 0,0 1 1,0-1-1,0 0 0,1 0 0,-1-1 0,0 1 0,0 0 1,1-1-1,-1 1 0,0-1 0,4 0 0,-1 0 18,0 0-1,0-1 1,0 1 0,0-1-1,0 0 1,8-3 0,-11 3-162,1 0-1,-1 0 1,0 0 0,0-1 0,1 1 0,-1 0-1,0-1 1,-1 1 0,1-1 0,0 0 0,0 0-1,-1 0 1,1 0 0,-1 0 0,1 0 0,-1 0-1,0 0 1,0 0 0,0-1 0,0 1-1,0 0 1,0-3 0,0-1-44,-1 1 0,1 0 0,-1 0 0,0-1 1,0 1-1,-1 0 0,0 0 0,0-1 0,-3-8 0,4 12-37,-1 0 1,0 0-1,0 0 0,1 0 0,-2 0 0,1 0 1,0 0-1,0 0 0,0 0 0,-1 1 0,1-1 1,-1 0-1,0 1 0,1 0 0,-1-1 1,0 1-1,-3-2 0,3 2 10,0 1 0,1-1-1,-1 1 1,0 0 0,0-1 0,1 1 0,-1 0-1,0 0 1,0 0 0,0 1 0,1-1 0,-1 0-1,0 1 1,1-1 0,-1 1 0,0-1 0,1 1-1,-1 0 1,0 0 0,1 0 0,-1 0 0,-2 2-1,-2 2 101,0 2 0,0-1-1,0 1 1,1-1 0,-1 2-1,2-1 1,-1 0 0,1 1-1,0 0 1,1 0 0,0 0-1,0 1 1,1-1 0,0 0-1,-2 12 1,4-8 23,0 1 0,1-1 0,0 0 0,1 0 0,1 0 1,0 0-1,0-1 0,7 17 0,0 0 45,-7-18-70,1 0 0,0-1 0,1 1 0,0-1-1,0 0 1,1 0 0,7 8 0,-11-14-27,1 0-1,-1-1 0,1 1 1,0-1-1,0 0 0,0 0 1,0 0-1,0-1 0,0 1 1,6 2-1,-7-4-12,1 1-1,-1-1 1,1 0 0,-1 1-1,1-1 1,0 0-1,-1-1 1,1 1-1,-1 0 1,1-1 0,-1 1-1,1-1 1,-1 0-1,0 0 1,1 0-1,2-2 1,7-4 90,-1-1 0,16-14 0,-10 7-88,8-4 66,-1-2 0,-1-1 0,32-39 0,-41 44-159,1 1 1,0 0-1,2 1 0,-1 0 1,2 2-1,0 0 0,29-16 1,-41 27 25,0-1 1,-1 1 0,1 0 0,0 0 0,0 0 0,0 1-1,0 0 1,0 0 0,0 1 0,1 0 0,-1 0-1,0 0 1,0 1 0,0 0 0,0 0 0,0 0-1,0 1 1,0 0 0,0 0 0,9 5 0,3 1 6,-9-6 125,-9-1-91,0-1 0,0 0-1,0 0 1,0 0 0,0 0-1,0 0 1,0 0 0,0 0 0,0 0-1,0 0 1,0 0 0,0 0-1,0 0 1,1 0 0,-1 0-1,0-1 1,0 1 0,0 0-1,0 0 1,0 0 0,0 0 0,0 0-1,0 0 1,0 0 0,0 0-1,0 0 1,0 0 0,0 0-1,0 0 1,0 0 0,0 0-1,0 0 1,0 0 0,1 0 0,-1 0-1,0 0 1,0 0 0,0-1-1,0 1 1,0 0 0,0 0-1,0 0 1,0 0 0,0 0-1,0 0 1,0 0 0,0 0-1,0 0 1,0 0 0,0 0 0,0 0-1,0 0 1,0-1 0,-1 1-1,1 0 1,0 0 0,0 0-1,0 0 1,0 0 0,0 0-1,0 0 1,0 0 0,0 0 0,0 0-1,0 0 1,-2-3-24,1-1 0,-1 1 1,0 0-1,0 0 0,-1 0 0,1 1 1,0-1-1,-1 0 0,0 1 0,1 0 1,-1-1-1,0 1 0,0 0 0,-1 1 0,1-1 1,0 0-1,-1 1 0,1 0 0,-1 0 1,1 0-1,-1 0 0,1 1 0,-1-1 1,1 1-1,-1 0 0,0 0 0,1 0 0,-8 1 1,-2 1-34,0 0 0,0 0 0,0 1 1,0 1-1,1 0 0,-1 1 0,1 0 1,-16 10-1,23-11 40,0-1 0,0 0 0,1 1 0,-1 0 0,1 0 0,0 1 0,0-1 1,1 1-1,-6 8 0,7-9 16,0 0 0,1-1-1,-1 1 1,1 0 0,0 0 0,0 0 0,1 1 0,-1-1 0,1 0 0,0 0 0,0 0 0,0 0 0,1 0 0,-1 1-1,2 3 1,0 0 14,1-1 0,0 1 0,0-1-1,0 0 1,1 0 0,0 0 0,0 0-1,1-1 1,0 0 0,0 0 0,9 8-1,-9-10 17,-1 0 0,1 0 0,1-1 0,-1 1 0,0-1 0,1 0 0,0 0 0,0-1 0,0 0 0,0 0 0,0 0 0,0-1 0,0 0 0,11 1 0,-6-3-6,-1 0-1,0 0 1,0-1-1,0 0 1,0-1 0,0 0-1,0-1 1,12-7-1,11-6 44,29-23-1,-56 36-63,24-16-10,2 1-1,38-18 1,162-55-79,-206 81 35,33-18 0,-119 49-280,52-16 297,-22 9-40,1 2-1,-48 31 1,70-41 75,0 0 1,1 0 0,-1 1-1,1 0 1,1 0-1,-1 0 1,1 1-1,0 0 1,0 0-1,1 0 1,0 1 0,0-1-1,1 1 1,0 0-1,0 0 1,-1 9-1,4-16 0,-1 0 0,1 0-1,0 0 1,0 0-1,0-1 1,0 1 0,0 0-1,0 0 1,0 0 0,0 0-1,0-1 1,0 1-1,0 0 1,0 0 0,1 0-1,-1 0 1,0-1 0,1 1-1,-1 0 1,0 0 0,1-1-1,-1 1 1,1 0-1,-1-1 1,1 1 0,0 0-1,-1-1 1,1 1 0,0-1-1,-1 1 1,1-1-1,0 1 1,-1-1 0,1 0-1,0 1 1,0-1 0,0 0-1,-1 0 1,1 1-1,0-1 1,0 0 0,0 0-1,0 0 1,-1 0 0,1 0-1,0 0 1,0 0-1,0 0 1,0-1 0,0 1-1,4-1 52,0 0-1,0 0 0,0-1 1,0 0-1,-1 1 0,9-6 1,21-17-44,-1-1 1,56-56-1,-73 64-75,23-31 0,-38 42-157,-1 6 207,0 0 0,0-1 1,0 1-1,0 0 1,0 0-1,0 0 1,0 0-1,0 0 0,0 0 1,0 0-1,0 0 1,0 0-1,0 0 1,0-1-1,0 1 0,0 0 1,-1 0-1,1 0 1,0 0-1,0 0 0,0 0 1,0 0-1,0 0 1,0 0-1,0 0 1,0 0-1,0 0 0,0 0 1,-1 0-1,1 0 1,0 0-1,0 0 1,0 0-1,0 0 0,0 0 1,0 0-1,0 0 1,0 0-1,-1 0 0,1 0 1,0 0-1,0 0 1,0 0-1,0 0 1,0 0-1,0 0 0,0 0 1,0 0-1,0 0 1,0 0-1,-1 0 1,1 0-1,0 0 0,0 0 1,0 1-1,0-1 1,0 0-1,0 0 0,0 0 1,0 0-1,0 0 1,0 0-1,0 0 1,-2 3-17,-1-1 1,1 0-1,1 1 1,-1-1 0,0 1-1,0 0 1,1 0 0,0 0-1,-1-1 1,1 1-1,0 0 1,0 1 0,1-1-1,-1 0 1,1 0-1,0 0 1,-1 0 0,1 0-1,1 6 1,0-4 37,0 0-1,1 0 1,-1 0 0,1 0-1,0-1 1,0 1 0,1-1-1,-1 1 1,1-1 0,0 0-1,0 0 1,4 4 0,-3-5 15,-1 1 0,1 0 0,0-1 0,0 0 0,0 0 0,1 0 0,-1-1 0,1 1 0,-1-1 0,1 0 0,0 0 0,9 1 0,-10-2-11,0-1 0,0 1 0,0-1 0,1-1-1,-1 1 1,0 0 0,0-1 0,0 0 0,0 0 0,0 0 0,0-1 0,0 1-1,0-1 1,-1 0 0,1 0 0,3-3 0,2 0 1,-1 0 1,-1-1-1,1 0 0,-1 0 1,0 0-1,0-1 0,-1 0 1,0-1-1,0 0 0,8-14 1,-3-1-44,-6 10 6,1 1 0,0-1 0,15-19 0,-21 31-2,0 1-1,0 0 0,1-1 1,-1 1-1,0 0 0,1-1 1,-1 1-1,0 0 0,0-1 1,1 1-1,-1 0 1,1 0-1,-1-1 0,0 1 1,1 0-1,-1 0 0,0-1 1,1 1-1,-1 0 0,1 0 1,-1 0-1,1 0 0,-1 0 1,0 0-1,1 0 0,-1 0 1,1 0-1,0 0 0,-1 0 4,1 1-1,-1-1 0,1 1 0,-1-1 0,1 1 1,-1-1-1,0 1 0,1-1 0,-1 1 0,1 0 0,-1-1 1,0 1-1,0-1 0,1 1 0,-1 0 0,0 0 0,4 33-114,-4-30 116,5 139-82,-3-80 230,2 26 249,-4-86-304,2 11 509,-1-19-180,6-22-91,10-26-243,-8 24-63,1 0 0,1 1-1,23-41 1,-33 66-71,1 1 0,0-1 0,0 0 0,1 0 0,-1 1 0,6-5 0,-8 7 45,1-1 0,0 1 1,0-1-1,-1 1 0,1-1 0,0 1 0,0 0 0,-1 0 0,1-1 0,0 1 0,0 0 0,0 0 0,0 0 1,-1 0-1,1 0 0,0 0 0,0 0 0,0 0 0,0 0 0,0 0 0,-1 0 0,1 1 0,0-1 0,0 0 1,0 1-1,-1-1 0,1 0 0,0 1 0,0-1 0,-1 1 0,1-1 0,0 1 0,0 1 3,0-1-1,1 0 1,-1 1-1,0-1 0,-1 1 1,1-1-1,0 1 1,0-1-1,-1 1 1,1 0-1,-1-1 0,1 1 1,-1 0-1,0-1 1,1 3-1,-2 32-96,-1-18 67,-7 125 16,-40 206-1,5-179 219,41-159-103,-1-1 1,0 0-1,0 0 0,-7 11 0,9-18-49,-1 0 0,1 0 0,0 0 0,-1 0 0,0 0 0,0-1 0,1 1 0,-1-1 0,-1 0 0,1 0 0,0 0 0,-1 0-1,1 0 1,-6 1 0,5-2-35,0 0 0,0-1 0,0 0 0,0 0 0,-1 0 0,1 0 0,0 0 0,0-1 0,0 0 0,0 0 0,0 0 0,1 0 0,-1 0 0,0-1-1,-5-3 1,-6-1-4,-7-3 40,0-2-1,-26-15 1,40 21-28,0 0-1,1-1 1,0 0 0,0 0 0,0 0 0,1-1 0,0 0 0,0 0 0,-7-13 0,12 17-13,0 0-1,0 1 1,0-1 0,0 0-1,0 1 1,1-1 0,0 0-1,-1 0 1,1 0 0,0 0-1,0 0 1,1 1 0,-1-1-1,1 0 1,-1 0 0,1 0-1,0 1 1,0-1 0,0 0-1,0 1 1,1-1 0,-1 1-1,1-1 1,-1 1 0,1 0-1,0 0 1,0-1 0,0 1-1,0 1 1,0-1 0,3-2-1,22-14-28,42-23 1,-29 18 139,70-41 689,-84 49-651,10-5 120,47-36 1,-75 49-768,0-1 1,0 0-1,10-14 0,3-11-9922,-16 25 6458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2:52:19.5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97 35 4480,'0'-3'341,"-5"-18"725,5 21-952,-9-11 4537,1 16-4208,-5 3-418,7-3 43,1 1 0,0-1 1,0 1-1,0 0 0,1 0 0,0 0 1,0 0-1,0 1 0,1 0 1,0 0-1,0 0 0,1 0 0,-1 0 1,2 0-1,-1 1 0,1-1 1,0 0-1,1 1 0,0 0 0,0-1 1,1 8-1,0-6 35,0-1 1,0 0-1,1 1 1,0-1-1,0 0 0,1 0 1,0 0-1,1-1 0,-1 1 1,1-1-1,1 0 1,0 0-1,0 0 0,0 0 1,0-1-1,1 0 0,0 0 1,12 8-1,-16-13-32,1 1 1,-1-1-1,1 0 0,-1 0 1,1 0-1,0 0 0,0 0 0,-1 0 1,1-1-1,0 0 0,0 1 1,0-1-1,0 0 0,0 0 0,-1-1 1,5 1-1,-3-2 9,0 1 1,1-1-1,-1 1 0,0-1 1,0 0-1,0-1 0,0 1 1,0-1-1,4-4 1,5-5 85,-1-1 1,-1 0-1,0-1 1,11-18-1,-11 15 26,-1 0 0,-1-1 0,9-23 0,-17 38-179,1-2 0,-1 1-1,0 0 1,0 0 0,-1 0 0,1 0-1,-1-1 1,0 1 0,0 0 0,0 0-1,-1-1 1,1 1 0,-1 0-1,0 0 1,-1 0 0,1 0 0,-3-6-1,2 8-71,0-1-1,1 1 1,-1 0-1,0 0 0,0 1 1,-1-1-1,1 0 1,0 1-1,0-1 1,-1 1-1,1 0 0,-1 0 1,1 0-1,-1 0 1,0 0-1,1 0 0,-1 1 1,0-1-1,0 1 1,-5 0-1,1 0-3,0 0-1,1 0 1,-1 1-1,0 0 1,0 0-1,-12 5 0,17-5-52,0-1 0,1 1-1,-1 0 1,0-1-1,1 1 1,-1 0-1,1 0 1,-1 0-1,1 0 1,0 1-1,-1-1 1,1 0 0,0 0-1,0 1 1,0-1-1,0 1 1,0-1-1,0 1 1,0 0-1,0-1 1,1 1-1,-1 0 1,1-1-1,-1 1 1,1 0 0,0 0-1,-1-1 1,1 1-1,0 2 1,1 4-909,1 1 0,-1-1-1,2 0 1,-1 0 0,5 11 0,-4-12 827,0 1 0,0 0 1,-1-1-1,0 1 0,1 12 0,-5-8 275,1 0 0,-1 0-1,-1-1 1,0 1 0,-1-1 0,0 1 0,-1-1 0,-7 13 0,4-7 355,0 0 1,-5 21-1,3-1 391,-9 64 0,17-89-557,2 0 0,-1 0 1,2-1-1,-1 1 0,1 0 1,1 0-1,0-1 1,1 1-1,8 21 0,-8-28-116,-1-1 0,1 0 0,0 0 0,0 0 0,0 0 0,0-1-1,0 1 1,1-1 0,0 0 0,0 0 0,0 0 0,0 0 0,0-1 0,0 0 0,1 1-1,6 1 1,-8-3-86,0 0-1,-1-1 0,1 1 1,0-1-1,-1 1 1,1-1-1,0 0 0,0 0 1,-1 0-1,1-1 0,0 1 1,-1 0-1,1-1 0,0 0 1,-1 0-1,1 0 1,-1 0-1,1 0 0,-1 0 1,1-1-1,-1 1 0,0-1 1,0 1-1,0-1 1,0 0-1,0 0 0,0 0 1,0 0-1,0 0 0,-1-1 1,2-2-1,0-2-22,0 0-1,0 0 0,-1-1 1,1 1-1,-2-1 1,1 1-1,-1-1 1,-1 0-1,1 0 1,-1 0-1,0 1 0,-1-1 1,0 0-1,-3-10 1,3 11-89,-1 1 1,0-1 0,0 0 0,0 1-1,-1-1 1,0 1 0,0 0-1,-1 0 1,0 0 0,0 1 0,0-1-1,-1 1 1,0 0 0,0 0-1,0 1 1,-7-6 0,10 9-41,1 0 1,-1 0-1,1 0 0,-1 0 1,0 1-1,0-1 0,1 0 1,-1 1-1,0-1 0,0 1 1,0 0-1,1 0 0,-1 0 1,0-1-1,0 2 1,0-1-1,0 0 0,0 0 1,0 1-1,1-1 0,-1 1 1,0-1-1,0 1 0,1 0 1,-1-1-1,0 1 1,1 0-1,-1 0 0,-1 2 1,3-3-12,1 0 1,-1-1 0,0 1 0,0 0 0,1 0 0,-1 0 0,0 0 0,0 0-1,1 0 1,-1 0 0,0 0 0,0 0 0,1 0 0,-1 0 0,0 1-1,0-1 1,1 0 0,-1 0 0,0 0 0,0 0 0,1 10-4220,7-11 2569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2:55:38.98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146 150 3072,'2'-7'770,"0"0"-1,1 1 1,0-1 0,0 1 0,8-11-1,-6 9 321,0 1-1,-1-1 0,5-12 1,-8 16-700,0 1 0,0-1 0,-1 0 0,1 1 0,-1-1 0,0 1 1,0-1-1,0 0 0,-1-6 0,1 10-304,0-1-1,-1 0 1,1 0-1,0 1 1,0-1 0,-1 0-1,1 1 1,0-1-1,-1 0 1,1 1 0,-1-1-1,1 1 1,-1-1 0,1 1-1,-1-1 1,1 1-1,-1-1 1,1 1 0,-1-1-1,0 1 1,0-1 0,-1 1-31,1 0 1,0 0-1,0 0 1,-1 0-1,1 0 1,0 0-1,-1 0 0,1 0 1,0 1-1,0-1 1,0 1-1,-1-1 1,1 1-1,0-1 1,0 1-1,0-1 1,-2 2-1,-6 5 76,1-1 1,-1 1-1,1 1 0,1 0 0,-1 0 0,1 0 0,1 1 0,-9 13 0,-1 6 92,-20 49 1,29-59-100,1 2 0,1-1 1,0 0-1,2 1 0,0 0 0,0 33 0,2-52-98,1 0-1,1 1 0,-1-1 0,0 1 1,0-1-1,0 1 0,1-1 1,-1 0-1,1 1 0,-1-1 0,1 0 1,-1 1-1,1-1 0,0 0 0,0 0 1,-1 0-1,1 1 0,0-1 1,0 0-1,0 0 0,0 0 0,1-1 1,-1 1-1,0 0 0,0 0 0,0 0 1,1-1-1,-1 1 0,0-1 1,1 1-1,-1-1 0,0 0 0,1 1 1,-1-1-1,1 0 0,-1 0 1,1 0-1,-1 0 0,0 0 0,1 0 1,-1 0-1,1-1 0,-1 1 0,0 0 1,3-2-1,6-2 46,-1 0 0,0-1 0,0 0 0,-1-1 0,15-12 0,34-38 159,-40 39-107,4-6-11,0-1 0,34-54 0,2-15-534,-56 90 391,1 1 0,-1 0 0,0 0 0,0-1 0,0 1 0,0-1 0,0 1 0,-1-1 0,1 1 0,0-3 0,-12 30-17,2 3 261,2 1 1,0-1-1,2 1 0,2 0 0,-1 34 1,4-53-182,1-1 1,0 1 0,1-1 0,0 0 0,0 1-1,1-1 1,0 0 0,7 14 0,-6-17-38,0 0 0,0-1 1,0 1-1,0-1 0,1 0 1,0 0-1,0 0 0,1-1 1,-1 0-1,1 0 0,0 0 1,0-1-1,8 4 0,-7-4-477,1 0 0,-1 0 0,1-1 0,10 3 0,11-1-932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16:20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26 159 1824,'-19'4'8544,"18"-14"-5782,1 10-2744,0 0-1,0 0 0,0 0 1,0 0-1,0 0 1,0 0-1,0-1 0,0 1 1,-1 0-1,1 0 1,0 0-1,0 0 0,0 0 1,0 0-1,0 0 1,0 0-1,0 0 0,0-1 1,-1 1-1,1 0 1,0 0-1,0 0 0,0 0 1,0 0-1,0 0 1,0 0-1,-1 0 0,1 0 1,0 0-1,0 0 0,0 0 1,0 0-1,0 0 1,-1 0-1,1 0 0,0 0 1,0 0-1,0 0 1,0 0-1,0 0 0,0 0 1,-1 1-1,1-1 1,0 0-1,0 0 0,0 0 1,0 0-1,0 0 1,0 0-1,0 0 0,0 0 1,0 0-1,-1 1 1,1-1-1,0 0 0,0 0 1,0 0-1,0 0 1,0 0-1,0 0 0,0 1 1,2-9 1511,-2 8-1452,0-1 0,0 1-1,0 0 1,1-1 0,-1 1-1,0 0 1,0-1 0,0 1-1,1 0 1,-1-1 0,0 1 0,1 0-1,-1-1 1,0 1 0,1 0-1,-1 0 1,0-1 0,1 1 0,-1 0-1,1 0 1,-1 0 0,0 0-1,1 0 1,-1 0 0,1-1-1,-1 1 1,0 0 0,1 0 0,-1 0-1,1 0 1,-1 0 0,0 1-1,1-1 1,-1 0 0,1 0-1,0 0 1,29 5 276,-1 0 8,-6-3 164,42 0-1,-54-3-367,-1 0 0,0 0 1,0-1-1,0-1 0,-1 0 0,18-7 0,-25 9-127,0 1-8,0-1 1,0 0-1,0 0 0,0 0 1,0 0-1,0 0 0,-1 0 0,1-1 1,0 1-1,-1 0 0,1-1 1,-1 0-1,1 1 0,-1-1 1,0 0-1,0 0 0,0 0 0,2-3 1,-3 1-21,0 1 1,0-1 0,0 0-1,0 1 1,-1-1-1,1 1 1,-1-1 0,0 1-1,0-1 1,-1 1 0,1 0-1,-1 0 1,1-1-1,-1 1 1,0 0 0,0 0-1,0 0 1,-1 1 0,1-1-1,-1 1 1,1-1 0,-1 1-1,0 0 1,0 0-1,-3-2 1,1 1-80,1 0 0,0 1 0,-1 0 0,0 0 0,0 0 0,0 0 0,1 1 0,-1-1 0,-1 1 0,1 1 0,0-1 0,0 1 0,0 0 0,0 0 0,0 0 0,0 1 0,-9 1 0,6 1 54,0 0 0,0 1-1,0-1 1,1 1-1,0 1 1,0-1 0,0 1-1,0 1 1,1-1-1,0 1 1,-11 13 0,14-14 99,0-1 1,0 1 0,0 0-1,1 0 1,0 0 0,0 1-1,0-1 1,1 0 0,-1 1 0,1-1-1,1 1 1,-1-1 0,1 1-1,0 0 1,0-1 0,0 1 0,1-1-1,0 1 1,2 6 0,0-2-6,0 0 1,1-1 0,1 1-1,0-1 1,0 0 0,0 0-1,1-1 1,1 0 0,-1 0-1,11 10 1,-12-14-25,-1 0 0,1 0 0,0 0 0,0-1 0,0 0 0,0 0 0,1 0 0,-1-1 0,1 1 0,-1-1 0,1-1 0,0 1 0,0-1 0,0 0 0,0 0 0,0-1 0,0 0 0,0 0 0,8-1 0,5-4 50,1-2 0,-1 0 0,0-1 0,25-14 0,-11 4-76,-1-2 1,41-31-1,-60 41-41,1 0 1,0 1-1,0 0 1,1 1-1,17-7 1,-31 15 10,0-1 0,1 1 1,-1 0-1,0 0 0,0-1 1,0 1-1,0 0 0,0 0 1,1 0-1,-1 0 0,0 0 1,0 0-1,0 0 0,0 1 1,1-1-1,-1 0 0,0 1 1,0-1-1,0 1 0,0-1 1,0 1-1,0-1 0,0 1 1,0 0-1,0 0 0,0-1 1,0 1-1,-1 0 1,1 0-1,0 0 0,0 0 1,-1 0-1,1 0 0,-1 0 1,1 0-1,-1 0 0,1 0 1,-1 0-1,0 0 0,1 2 1,0 3 55,0 1-1,0-1 1,0 0 0,-1 1 0,0-1 0,-1 8 0,-5 124 396,35-184-166,-21 32-277,0 1 1,0 0-1,1 1 1,1 0-1,0 0 1,1 1-1,0 0 1,0 1-1,2 0 1,16-10-1,-21 15-73,0 0-1,0 1 1,0 0-1,1 1 1,13-4 0,-19 6 72,-1 0 0,1 1 0,0 0 0,0 0 1,-1 0-1,1 0 0,0 0 0,0 0 1,-1 1-1,1 0 0,0-1 0,-1 1 0,1 0 1,0 0-1,-1 0 0,1 1 0,-1-1 0,0 1 1,1-1-1,-1 1 0,0 0 0,4 3 1,-3 0-16,0-1 0,0 0 1,-1 1-1,1-1 0,-1 1 1,0-1-1,0 1 0,2 10 1,2 5-4,27 76 307,-31-87-248,1 0 0,1 0 0,0 0 0,8 14 0,-9-19-16,0 0-1,0 0 1,0 0-1,0 0 0,1-1 1,-1 1-1,1-1 1,0 0-1,0 0 1,8 4-1,-10-6-13,0 0-1,1-1 1,-1 1-1,0-1 0,0 1 1,1-1-1,-1 0 1,0 1-1,1-1 1,-1-1-1,0 1 1,1 0-1,-1 0 1,0-1-1,0 1 0,1-1 1,-1 0-1,0 0 1,4-2-1,1-1 5,1-1 0,-1 0 1,12-11-1,-19 16-14,13-12 13,-1 0 1,0-1 0,-1-1 0,15-23 0,31-65 152,-47 81-145,-8 17-42,0 0 0,0 0 0,-1 0 0,1 0 0,-1 0 0,0 0 0,-1 0 0,1 0 0,-1 0 0,0-1 0,0 1 0,0 0 0,-1-5 0,1 8 14,0 1 0,-1-1 0,1 0 0,0 1 0,-1-1 0,1 1-1,0-1 1,-1 1 0,1-1 0,-1 1 0,1-1 0,-1 1 0,1-1 0,-1 1-1,0 0 1,1-1 0,-1 1 0,1 0 0,-1 0 0,0-1 0,1 1 0,-1 0 0,0 0-1,1 0 1,-1 0 0,0 0 0,1 0 0,-1 0 0,0 0 0,1 0 0,-1 0-1,0 0 1,1 0 0,-2 1 0,-23 6-154,21-4 157,0-1 0,0 1 1,0 0-1,1-1 0,-1 2 1,1-1-1,0 0 0,0 1 1,0-1-1,-3 6 0,2-2 5,0-1-1,1 1 1,0 0-1,0 0 1,-3 13-1,4-10 22,0 0-1,1 0 1,0 0 0,1 0-1,0 0 1,1 0 0,0 0-1,0 0 1,1 0-1,1 0 1,-1 0 0,1 0-1,1-1 1,0 0-1,1 0 1,-1 0 0,2 0-1,6 9 1,-10-15 1,1 0 1,-1-1-1,1 1 1,0-1 0,-1 0-1,1 0 1,0 0-1,0 0 1,0 0-1,1 0 1,-1-1-1,5 2 1,-5-3 3,-1 1 1,1-1-1,-1 0 0,1 0 1,-1 0-1,1 0 1,-1 0-1,0-1 0,1 1 1,-1-1-1,1 0 1,-1 1-1,0-1 0,1 0 1,-1 0-1,0-1 1,0 1-1,3-3 1,17-13 71,-1-2 1,31-36-1,-28 28-112,28-23 0,0 10-6,103-61 0,-152 100-4,0-1 0,0 1 0,0 0 0,0 0 0,0 0 0,0 0-1,0 0 1,5 0 0,-7 1 18,-1 1 1,0-1-1,0 0 0,1 0 0,-1 0 0,0 0 0,0 1 1,1-1-1,-1 0 0,0 0 0,0 0 0,1 1 0,-1-1 1,0 0-1,0 0 0,0 1 0,0-1 0,1 0 0,-1 1 0,0-1 1,0 0-1,0 0 0,0 1 0,0-1 0,0 0 0,0 1 1,0-1-1,0 0 0,0 1 0,1 12 191,-2-12-189,2 13 71,1 0 0,4 18 0,0 0 64,-3-15-132,0-1 0,1 1 1,11 25-1,-11-33 39,0 0 1,1 0-1,0 0 0,1 0 0,-1-1 0,2 0 0,8 9 0,-13-15-3,1 0-1,-1 0 1,0 0 0,1 0-1,0 0 1,-1-1 0,1 1-1,0-1 1,0 0 0,0 0-1,0 0 1,0 0-1,0-1 1,0 1 0,0-1-1,4 1 1,-3-2-6,1 1 0,-1-1-1,1 0 1,-1 0 0,0 0 0,1-1 0,-1 1-1,0-1 1,8-5 0,1-2-6,1-1 0,-2-1 0,0 0 0,19-22 0,93-90 89,-44 48-71,-58 49-284,-20 22 42,-3 3-8,-13 12-134,8-5 295,0 1-1,0 0 1,0 0 0,1 0 0,0 0 0,-6 13-1,0 4 40,-8 25 0,13-31 34,1 0-1,0 0 0,2 1 1,0 0-1,1 0 0,1 0 1,0 0-1,2 0 0,0 0 1,1 0-1,7 26 0,-8-40 21,0-1-1,1 0 1,0 0-1,3 6 1,-5-10-39,0 1 1,1-1 0,-1 1 0,0-1 0,0 0-1,0 0 1,1 1 0,-1-1 0,0 0 0,0 1-1,1-1 1,-1 0 0,0 0 0,0 0 0,1 1-1,-1-1 1,0 0 0,1 0 0,-1 0 0,1 0 0,-1 1-1,0-1 1,1 0 0,-1 0 0,0 0 0,1 0-1,-1 0 1,0 0 0,1 0 0,-1 0 0,1 0-1,-1 0 1,0 0 0,1 0 0,-1-1 0,0 1-1,1 0 1,-1 0 0,0 0 0,1 0 0,-1-1-1,0 1 1,1 0 0,-1 0 0,0-1 0,0 1-1,1 0 1,-1 0 0,0-1 0,0 1 0,1 0 0,-1-1-1,0 1 1,0 0 0,0-1 0,0 1 0,0 0-1,1-1 1,5-13 29,-1 1-1,0-1 1,0 0-1,-1 0 1,2-16-1,-1 4-111,4-12-63,-1-1-1,-2 0 0,0-48 1,-6 83-159,-2 5 71,-2 8 18,-4 72 29,2-14 129,-2 4 29,-25 169 134,19-161 214,-26 79 0,-2-31-200,31-101 12,0 0 0,-26 42 0,33-63-118,1 0 0,-1 0 1,1-1-1,-1 1 0,-1-1 0,1 0 0,-9 6 0,12-9-21,-1 0-1,1 0 1,-1 0 0,1-1 0,-1 1-1,0-1 1,1 1 0,-1-1-1,0 1 1,0-1 0,1 0 0,-1 0-1,0 0 1,0 0 0,1 0-1,-1 0 1,0 0 0,0 0 0,1-1-1,-1 1 1,0-1 0,1 1-1,-1-1 1,0 0 0,1 0 0,-1 0-1,1 0 1,-1 0 0,1 0-1,-2-2 1,-1-1-80,-1-1-1,2 1 1,-1-1-1,0-1 0,1 1 1,0 0-1,0-1 1,1 0-1,-1 1 1,1-1-1,1 0 1,-1 0-1,1 0 0,-1-10 1,1 5 20,1 1 1,0 0-1,0 0 1,1-1-1,0 1 1,1 0-1,0 0 1,4-10-1,-3 12 29,1 0 1,0 1-1,1-1 0,-1 1 0,1 0 0,1 1 0,7-9 1,-6 7 20,17-16 204,1 1-1,1 1 0,56-35 1,-8 5 62,-25 15-132,-2-2 0,-1-2 0,45-54 0,117-161 166,-186 229-362,9-10 103,20-27 242,-47 57-252,0 2-396,-3 14 132,-8 88 408,4-68-42,-1 3-26,0-1 128,2 0 1,2 57-1,0-85-199,5 18 160,-5-20-179,0-1 0,1 0 0,-1 1 0,0-1 0,0 0 0,1 1 0,-1-1-1,0 0 1,1 1 0,-1-1 0,0 0 0,1 0 0,-1 0 0,0 1 0,1-1 0,-1 0-1,1 0 1,-1 0 0,1 0 0,-1 0 0,0 0 0,1 0 0,-1 0 0,1 0-1,-1 0 1,1 0 0,-1 0 0,0 0 0,1 0 0,-1 0 0,1 0 0,-1 0 0,0 0-1,1-1 1,-1 1 0,1 0 0,-1 0 0,0 0 0,1-1 0,-1 1 0,1-1-1,1-1 17,1 0-1,-1-1 0,1 0 1,-1 0-1,0 1 0,0-1 1,0-1-1,0 1 0,-1 0 1,1 0-1,-1-1 0,0 1 1,0 0-1,1-6 0,6-14 70,4-8 39,26-55-51,-33 77-135,0-1 1,1 1-1,0 0 1,1 1-1,0-1 1,12-10-1,-16 16 10,1 0-1,0 1 0,0-1 0,0 1 0,0 0 0,8-3 0,-11 5 37,1-1-1,-1 1 0,1-1 0,-1 1 1,1 0-1,-1-1 0,1 1 0,-1 0 0,1 0 1,-1 0-1,1 0 0,-1 1 0,1-1 1,-1 0-1,1 1 0,-1-1 0,1 1 1,-1-1-1,1 1 0,-1 0 0,0-1 0,1 1 1,-1 0-1,2 2 0,1 3-11,-1 0-1,1 1 1,-2-1 0,1 1-1,-1 0 1,0-1 0,0 1-1,1 9 1,2 21 33,-1 1-1,-2-1 0,-4 46 1,-19 116 139,-37 87 169,55-273-269,-1 0 0,-1 0-1,0 0 1,0 0 0,-10 13-1,14-23-30,-1 0 0,-1 0 0,1 0 0,0-1 0,-1 1 0,1-1 0,-1 0 0,-6 4 0,8-5-15,-1-1-1,1 1 1,-1 0-1,1-1 0,-1 1 1,1-1-1,-1 0 1,0 1-1,1-1 1,-1 0-1,0 0 0,1 0 1,-1 0-1,0-1 1,1 1-1,-1 0 1,0-1-1,1 1 0,-1-1 1,1 1-1,-3-2 1,0-1-9,-1 0 1,0-1-1,1 0 0,0 1 1,0-2-1,0 1 1,-6-8-1,-23-38-74,33 49 78,-4-6 11,0 1-1,1-1 1,0 0-1,1 0 1,0 0 0,0-1-1,-2-11 1,4 16-4,-1-1 0,1 1 0,0-1 0,0 1 0,0-1 0,1 1 0,-1-1 0,1 1 0,0-1 0,0 1 0,0 0 0,0-1 0,0 1 0,1 0 1,0 0-1,-1 0 0,1 0 0,4-4 0,3-1 36,1 0 0,-1 1 0,1 1 0,0 0 0,1 0-1,14-6 1,70-21 153,52-2-69,13-4-862,-115 26-990,51-18-4918,-57 17 3848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16:35.65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670 114 1984,'-14'-4'8426,"14"3"-8149,-1 0-1,0-1 0,1 1 0,-1 0 0,0-1 1,0 1-1,0 0 0,0 0 0,0 0 0,0 0 1,-1 0-1,1 0 0,0 0 0,0 0 0,-1 0 1,-2-1-1,-8-7 1167,9 7-1211,0-1 0,1 1-1,-1 0 1,0 0 0,0 0 0,-1 0 0,1 1 0,0-1-1,0 1 1,-1-1 0,-6 0 0,0 0-36,1 0 1,0 1-1,-14-1 1,-11 5 129,0 0 1,1 3 0,-47 12-1,43-9 90,16-4-364,0 1-1,1 0 1,0 2-1,0 0 0,1 1 1,-20 13-1,29-15-55,0 1 0,0-1 0,1 2-1,0-1 1,0 1 0,1 1 0,0-1 0,1 1-1,0 1 1,1-1 0,-10 23 0,7-12 15,2 0 0,0 1 0,2 0 0,0 0 0,1 0 1,-1 39-1,5-46 15,1 1 0,0-1 1,1 0-1,1 0 1,0 0-1,1 0 0,1-1 1,0 1-1,1-1 0,15 26 1,-16-32-2,1 0 0,0-1 0,1 0 1,0 0-1,0 0 0,0-1 1,1 0-1,0-1 0,0 1 0,17 7 1,7 1-13,56 16 0,-76-27 24,142 37 508,-133-36-384,-1-2 1,1 0 0,0-2-1,-1 0 1,38-6 0,10-6 12,0-4 1,-1-3 0,104-43-1,-151 53-163,0-1 0,-1-1 0,0-1 0,17-13 0,-26 17 9,-1-1-1,0 1 0,-1-2 1,1 1-1,-2-1 0,1 0 1,-2-1-1,9-16 1,-7 8 54,0 0 0,-1 0 0,-2-1 0,0 0 0,-1 0 0,0 0 0,0-25 0,-4 29-56,0 1 1,-1-1-1,-1 1 0,0-1 1,-1 1-1,-1 0 1,0 0-1,-1 0 0,-1 0 1,-8-15-1,10 23-24,0 1-1,-1-1 0,0 1 1,-1 0-1,1 0 1,-1 0-1,0 1 1,-1 0-1,1 0 0,-12-6 1,-9-2-9,-43-17 1,47 21-77,-17-7 25,0 2-1,0 2 0,-76-13 1,107 24 11,-1 1 0,0-1 1,0 2-1,1-1 0,-1 1 1,0 1-1,1 0 1,-14 4-1,16-4-246,1 1 0,0 0-1,1-1 1,-1 2 0,0-1-1,1 1 1,0 0 0,0 0 0,0 0-1,0 1 1,1-1 0,0 1 0,-6 9-1,8-10-116,0-1-1,1 0 0,0 1 0,0-1 0,0 1 0,0-1 1,0 1-1,1-1 0,-1 1 0,1 0 0,0-1 1,0 1-1,1 4 0,2 6-2704,7 29 0,-8-39 2678,13 40-2552,11-1-139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16:37.64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58 25 5216,'-4'1'1323,"0"0"0,-1-1 1,1 1-1,0-1 0,-1 0 1,1 0-1,-7-2 0,-5 1 4458,16 0-5684,-1 1 0,1-1 0,0 0 0,0 1 0,0-1 0,0 0 0,0 1 0,0-1 0,1 0 0,-1 1 0,0-1 0,0 0 0,0 1 0,1-1 0,-1-1 0,3 0-80,0 1-1,0-1 1,-1 1 0,1 0-1,0-1 1,0 1-1,0 1 1,0-1 0,1 0-1,-1 1 1,0-1-1,0 1 1,0 0-1,5 1 1,-3-1-24,-1 1 0,1-1 0,-1 1 0,0 0 0,1 0-1,-1 1 1,0 0 0,0-1 0,0 1 0,7 5 0,-8-4 28,1 0 0,-1 0 0,0 0 0,0 1-1,0-1 1,0 1 0,0 0 0,-1 0 0,0 0 0,3 7 0,0 2 13,-1 1-1,3 15 1,-4-14 30,8 23 0,-9-33-31,0-1 0,0 1 0,0-1 0,1 1 1,0-1-1,0 0 0,0 0 0,7 6 0,-8-8 18,0-1 0,0 1 0,1-1 0,-1 0 0,1 0 0,-1 0 0,1 0 0,-1 0 0,1 0 0,-1-1 0,1 1 0,0-1 0,-1 0 0,1 0 0,0 0 0,3 0 0,6-2 3,0 1 1,16-6-1,-17 4-92,140-34-783,-78 20-2399,-24 8-2307,-6 1-3294,-29 7 5003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16:43.59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389 25 3808,'-5'-12'229,"1"2"5380,4 10-5551,0 0-1,0-1 0,0 1 1,0 0-1,0 0 1,1 0-1,-1 0 0,0 0 1,0-1-1,0 1 1,0 0-1,0 0 0,0 0 1,0 0-1,1 0 0,-1 0 1,0 0-1,0-1 1,0 1-1,0 0 0,0 0 1,1 0-1,-1 0 1,0 0-1,0 0 0,0 0 1,0 0-1,1 0 1,-1 0-1,0 0 0,0 0 1,0 0-1,0 0 0,1 0 1,-1 0-1,0 0 1,0 0-1,0 0 0,0 0 1,1 0-1,-1 1 1,0-1-1,0 0 0,0 0 1,0 0-1,0 0 0,0 0 1,1 1-1,1-1 1314,2 10-176,-3-7-1076,-1 0 0,1 0 0,-1-1 1,0 1-1,0 0 0,0 0 1,0 0-1,0 0 0,0-1 1,-1 1-1,1 0 0,-1 0 0,0-1 1,0 1-1,-1 2 0,-5 19-1,6-18-25,-2 1 0,1-1 0,-1 0 0,1 1 0,-2-1 0,1 0 0,-1-1 0,0 1 0,0-1 0,-8 8 0,-16 24 361,-49 75-144,64-97-136,0 0 0,-1 0 0,0-1-1,-29 20 1,33-27-10,7-5-92,0 1 0,0-1 0,-1 0 0,1 0 0,0-1-1,-6 3 1,7-4-58,1 0-1,0 0 1,-1 0-1,1 0 1,0 0 0,-1 0-1,1 0 1,-1 0-1,1-1 1,0 1-1,-1 0 1,1-1-1,0 1 1,0-1 0,-1 0-1,1 1 1,0-1-1,0 0 1,0 0-1,0 1 1,-2-3-1,-4-4-66,1 0-1,-1-1 1,1 0-1,0 0 0,1 0 1,0-1-1,1 0 0,-1 0 1,2 0-1,-1 0 1,1-1-1,1 1 0,0-1 1,0 0-1,1 0 1,0 0-1,0 0 0,2-14 1,-1 21 3,1 0 0,-1 0 0,1 0 0,0 1 0,-1-1 0,1 0 0,1 0 1,-1 0-1,0 1 0,1-1 0,-1 0 0,1 1 0,0 0 0,0-1 0,0 1 0,0 0 0,0 0 1,0 0-1,1 0 0,-1 0 0,1 1 0,-1-1 0,1 1 0,0-1 0,0 1 0,-1 0 0,1 0 1,0 0-1,0 1 0,3-1 0,2 0 2,-1 0 1,0 1-1,1 0 1,-1 0-1,1 1 1,-1 0-1,0 1 1,1-1-1,-1 1 1,13 6-1,-8-3 196,-1 0 0,0 1 0,0 0 0,-1 1 0,0 0 0,0 0 0,-1 1-1,0 1 1,0 0 0,11 14 0,1 7 80,0 2-1,27 59 1,-44-82-235,-1-1 0,1 0 0,0 0 0,1-1 0,-1 1 1,9 8-1,-13-16-161,1 0 1,0-1 0,-1 1 0,1 0-1,-1 0 1,1-1 0,0 1 0,-1 0-1,1-1 1,-1 1 0,1 0 0,-1-1-1,1 1 1,-1-1 0,1 1-1,-1-1 1,1 1 0,-1-1 0,0 1-1,1-1 1,-1 0 0,9-14-4498,11-31 0,-11 25 3190,6-16-1741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16:44.61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59 38 4384,'-8'-1'1377,"0"0"0,0 0-1,-12 1 1,18 0-612,-11-6 6562,47 5-6756,47-10-1,-17 3-121,241-1 792,-205 10-690,-98-1-386,-12 22-17738,0-2 15216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16:44.95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48 132 4736,'-30'3'1530,"30"-2"-1483,-1-1-1,0 0 0,0 0 0,0 0 0,1 0 0,-1 0 1,0 1-1,0-1 0,0 0 0,1 1 0,-1-1 0,0 1 0,1-1 1,-1 1-1,0-1 0,1 1 0,-1-1 0,1 1 0,-1-1 1,1 1-1,-1 0 0,1-1 0,-1 1 0,0 3 2958,39 0 1882,-4-5-3194,68-11 0,-64 5-1501,-1-3 0,1 0 1,46-22-1,21-10-2773,-32 18-5849,-33 15 5002,-2 4 378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16:47.43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95 11 4480,'1'-10'11344,"-1"22"-5826,-2 0-7266,-7 33 2462,-4 51-1,7-49-508,-10 142 827,-5 41-661,-3-100-414,23-122-858,1-7 768,0-1 0,0 0 0,0 1 0,0-1 0,0 0 0,1 1 0,-1-1 0,0 1 0,-1-1 0,1 0 0,0 1 0,0-1 0,0 0 0,0 1 0,0-1 0,0 0 0,0 1 0,0-1 1,-1 0-1,1 1 0,0-1 0,0 0 0,0 1 0,-1-1 0,1 0 0,0 1 0,-1-1 0,1 0 0,0-9-6118,3-3 3537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16:47.82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32 86 7552,'-5'-4'949,"4"3"-705,0 0-1,0-1 0,-1 1 1,1 0-1,0 0 0,0 0 1,0 1-1,-1-1 0,1 0 1,0 0-1,-1 1 0,1-1 1,-1 1-1,1-1 1,-1 1-1,1 0 0,-1-1 1,-1 1-1,9-1 281,-1 0 1,0 0-1,1 0 1,-1 1-1,1 0 1,6 1-1,15-1 557,186-21 1923,-18 0-846,-18 3-2008,-160 15 379,-9 1-2340,1 34-18240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16:48.22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75 16 7040,'-3'-4'1017,"-5"-5"-103,0 7 3795,8 10-1968,-2 27-861,-11 66 0,0-18-1208,9-41-639,-19 145 270,22-169-3833,10-23-2385,1-12 1755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16:48.60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 37 6976,'-1'-1'127,"1"1"1,-1-1-1,1 0 1,0 1-1,-1-1 1,1 0-1,0 1 1,0-1-1,-1 0 1,1 1-1,0-1 1,0 0-1,0 1 1,0-1-1,0 0 1,0 0-1,0 1 1,0-1-1,0 0 1,0 0-1,0 1 1,0-1-1,0 0 1,1-1-1,0 1 9,0 0 0,0 0 0,1 0 0,-1 0 0,0 0 0,0 0 0,1 0 0,-1 1 0,0-1 0,1 0-1,-1 1 1,3-1 0,3-1 154,-1 0 0,1 1 0,-1 0 0,1 1 0,0 0-1,11 0 1,0 1 12,6-1 93,-1 1 1,1 2-1,-1 0 1,0 2-1,0 0 0,25 10 1,-37-11-110,0 1 0,0 1 0,0 0 0,-1 0 0,19 15 0,-23-16-139,-1 0 1,1 1-1,-1 0 1,0 0-1,-1 0 1,0 1-1,0-1 1,0 1-1,0 0 1,2 8-1,-3-5-20,0 0 0,-1-1 0,0 1 0,-1 0 0,0 0 0,0 0 0,-1 0 0,-1 0 0,1 0 0,-2 0 0,1 0 0,-1 0 0,-6 15 0,5-17-60,0 0-1,-1 0 1,0-1 0,-1 1 0,1-1-1,-1 0 1,0-1 0,-1 1-1,0-1 1,0 0 0,0-1 0,-1 1-1,0-1 1,0 0 0,0-1 0,-12 6-1,8-6-226,-1 1 0,0-2 0,-1 0 0,1 0 0,0-1 0,-1-1-1,1 0 1,-1 0 0,-20-3 0,23 1-680,-1 0 0,1-1 0,0 0 1,0-1-1,0 0 0,0-1 0,0 0 0,1-1 0,0 1 0,0-2 1,-16-11-1,23 15 543,1 1 1,-1 0-1,1-1 1,0 1-1,0-1 0,-1 1 1,1-1-1,0 1 1,-1-3-1,0-16-4433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2:55:43.04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8 823 2304,'-2'-7'1137,"0"-1"0,1 0 0,-1 0 0,2 1 0,-1-1 0,1 0 0,2-11 0,-2-6 359,1 21-1313,-1 0 0,1 0 0,0 0 0,0 0 1,0 0-1,1 0 0,3-6 0,18-30 787,-13 24-781,-2 3 43,1 1 1,1 0 0,0 1 0,0 0 0,23-19 0,-31 29-230,-1 0 0,1-1-1,0 1 1,-1 0 0,1 0 0,0 0 0,0 0 0,0 0 0,0 1 0,0-1-1,0 0 1,3 1 0,-4 8 520,-3 18 105,0 0 1,-9 36 0,-3 28-201,11-57-237,1-1 0,2 1-1,5 37 1,-4-61-60,-1-4-21,0-1 0,1 1 0,0 0 0,0-1 0,1 5 0,-2-8-89,0-1 1,1 1-1,-1-1 0,0 0 0,0 1 1,1-1-1,-1 1 0,0-1 0,1 1 1,-1-1-1,0 0 0,1 1 0,-1-1 0,1 0 1,-1 1-1,1-1 0,-1 0 0,0 0 1,1 0-1,0 1 0,0-1 6,0 0 1,0 0-1,0 0 0,-1 0 1,1-1-1,0 1 0,0 0 0,-1 0 1,1-1-1,0 1 0,0 0 0,-1-1 1,1 1-1,0-1 0,-1 1 0,1-1 1,1 0-1,-1 0-12,0 0 1,0 0-1,0 0 0,0 0 0,-1 0 1,1 0-1,0 0 0,0-1 0,-1 1 1,2-3-1,3-5 46,18-19 55,9-14-13,58-91-87,-66 101 37,41-44 0,-38 47-23,32-46-1,-45 59-29,-3 2 0,-7 8-176,-5 7-106,-16 11 31,17-12 272,1 0 0,-1 0-1,0 0 1,1-1 0,-1 1 0,1 0-1,-1 0 1,0 0 0,1 0 0,-1 0-1,1 0 1,-1 0 0,1 0 0,-1 1-1,0-1 1,1 0 0,-1 0 0,1 0-1,-1 0 1,0 0 0,1 1 0,-1-1-1,0 0 1,1 0 0,0 1 0,13 10-214,-8-6 177,1-1 17,111 67 51,-112-69-20,0 0 0,0 0 1,0 0-1,0-1 0,0 0 0,0 0 0,1 0 0,-1-1 1,12-1-1,-8 0-11,1 0 0,-1-1 0,0 0 0,0-1 0,12-4 0,-16 5 15,0-1-1,0 0 1,0 0-1,0 0 1,-1-1-1,0 0 1,1 0-1,-2 0 1,1-1 0,0 0-1,6-8 1,-9 11-68,0-2-299,-4 6 287,0 0 0,1-1 1,-1 1-1,0 1 0,1-1 1,-1 0-1,1 0 0,0 1 0,-2 3 1,-1 5 91,-4 7-26,2 1 0,0 1 0,1-1 1,1 1-1,-3 36 0,7-52-1,0 1 0,1-1 0,-1 0 0,1 0 0,3 8 0,-4-11-9,0-1 0,0 1-1,1 0 1,-1 0 0,0-1-1,0 1 1,1 0-1,-1-1 1,0 1 0,1 0-1,-1-1 1,1 1 0,-1-1-1,1 1 1,-1-1-1,1 1 1,-1-1 0,1 1-1,-1-1 1,1 1 0,0-1-1,-1 0 1,1 1-1,0-1 1,-1 0 0,1 0-1,0 1 1,-1-1 0,1 0-1,0 0 1,0 0-1,-1 0 1,1 0 0,1 0-1,19-7 66,-10 3-44,1-1 0,15-8 0,260-137 341,-188 95-129,-87 48-304,-11 6 36,0 1 0,0-1-1,-1 0 1,1 1 0,0-1 0,0 1 0,0-1 0,0 1-1,0-1 1,0 1 0,0 0 0,0-1 0,0 1-1,0 0 1,0 0 0,0 0 0,1-1 0,-1 1-1,2 1 1,-1-1 21,0 1 0,1 0 0,-1-1 0,0 0 0,1 0 0,-1 1-1,0-1 1,1-1 0,3 1 0,10-1-35,-9 2 22,-1 0 1,1 1 0,0 0-1,-1 0 1,8 3 0,-10-3 5,-1-1-1,0 1 1,0 0 0,0 0-1,-1 0 1,1 1 0,0-1 0,-1 0-1,0 1 1,1 0 0,2 5-1,-1-1-15,0 1 1,0-1-1,-1 1 0,-1 0 0,1 0 0,-1 0 0,0 0 0,0 15 0,0 6 45,-1 1-1,-5 48 1,3-54-31,1 0 1,5 32-1,-3-33 43,-1-18-8,0 1 0,0-1 0,1 0 0,-1 0 0,5 9 0,-5-12-12,-1-1 1,1 0-1,0 0 0,0 1 1,0-1-1,0 0 0,0 0 1,0 0-1,0 0 1,0 0-1,2 1 0,-2-2 1,-1 1-1,1-1 1,0 0-1,-1 0 1,1 0 0,0 0-1,-1 0 1,1 0-1,0 0 1,-1 0-1,1 0 1,0 0-1,-1 0 1,1 0 0,0 0-1,-1 0 1,1-1-1,0 1 1,-1 0-1,1 0 1,0-1-1,-1 1 1,1-1 0,-1 1-1,2-1 1,17-17 56,0 0 1,0-1 0,20-30 0,-27 34-93,31-34 97,63-59 1,55-32 120,-146 127-193,9-8-3,0-2-1,-1-1 1,-2 0-1,0-2 1,-2 0 0,0-1-1,-2-2 1,-1 1-1,-2-2 1,20-55-1,3-22-648,-36 101 173,-5 12 248,-8 17 17,-4 10 13,-2 6 218,-29 46 1,-37 29-115,4-5 163,67-89-19,0 2 1,2-1-1,-14 36 1,14-23 39,1 0-1,2 0 1,2 1-1,-4 47 1,10-73-58,0 1 1,0 0 0,1-1 0,0 0 0,0 1 0,1-1-1,4 12 1,-5-18-1,0 0 1,0 0-1,1 0 0,-1 0 0,1-1 1,-1 1-1,1 0 0,0-1 0,0 1 1,0-1-1,0 0 0,1 0 0,-1 0 0,0 0 1,1 0-1,0 0 0,-1-1 0,1 1 1,0-1-1,0 0 0,0 0 0,0 0 1,0 0-1,0 0 0,3 0 0,1-1 16,0 1-1,0-1 1,0-1-1,-1 0 1,1 0-1,0 0 0,-1 0 1,1-1-1,-1 0 1,11-6-1,-8 3-38,0 0 0,0-1-1,-1 0 1,1 0 0,-2-1 0,10-10-1,3-7-21,-1-2-1,-1 0 1,22-43-1,-27 46 40,17-34-237,-31 59 54,-3 6 67,1 0 0,0 0 0,-3 17 0,1 8 24,-1 5 136,2 0-1,2-1 1,3 66 0,0-89-14,-1-11-13,0 1 0,0 0 0,1 0 0,0 0-1,0-1 1,0 1 0,2 4 0,-3-7-30,0-1-1,1 1 1,-1-1-1,0 1 1,1-1 0,-1 1-1,1-1 1,-1 0-1,1 1 1,-1-1 0,1 1-1,-1-1 1,1 0-1,-1 0 1,1 1 0,-1-1-1,1 0 1,0 0-1,0 1 1,1-1 9,-1 0 0,1 0 0,-1-1 0,0 1 0,1 0 0,-1 0 0,1-1 0,-1 1 0,0-1 0,1 1 0,1-2 0,7-4-9,0-1-1,0 0 1,-1-1 0,0 0-1,0 0 1,-1-1 0,0 0-1,9-15 1,7-6 27,22-26 35,68-74-105,-48 74-241,-86 89 5,11-18 233,-1 1 0,2 0-1,-8 21 1,-17 54 30,27-71 55,2-10 8,1-3-33,1 1 0,-1-1 0,1 1 0,1-1 0,-1 1 0,1 0 0,1-1 0,-1 12 0,1-18-14,1 0 1,-1 0-1,0 0 1,0 0-1,1 0 1,-1 0-1,1 0 1,-1 0 0,1 0-1,-1 0 1,1 0-1,-1 0 1,1-1-1,0 1 1,0 0-1,-1 0 1,1 0-1,0-1 1,0 1-1,0-1 1,0 1-1,0 0 1,0-1-1,0 0 1,0 1-1,0-1 1,0 1-1,0-1 1,0 0-1,0 0 1,1 0-1,4 1 24,0-1 0,-1-1 0,1 1 0,10-3 1,-8 1-37,11-2 10,0-2 0,-1 0 0,0-2 0,0 0 0,0 0 0,22-16 0,5-5-49,-2-2 0,-1-2 1,46-46-1,106-83 23,-172 142-20,-20 16-176,-15 11 28,5 0 158,0 0 1,0 0-1,1 1 1,0 0-1,1 0 1,0 1-1,-9 14 1,8-12 26,-70 132-1,50-89 11,16-32 41,2 1 0,0 0 0,-5 25 0,13-46-50,1-1 0,0 1 0,-1 0 0,1-1-1,0 1 1,0-1 0,0 1 0,0 0 0,1 1 0,-1-3 12,0 1 1,0-1-1,0 0 1,0 1-1,0-1 1,0 0-1,0 1 1,1-1-1,-1 0 1,0 0-1,0 1 1,0-1-1,1 0 1,-1 1-1,0-1 1,1 0-1,-1 0 1,0 0-1,0 1 1,1-1-1,-1 0 0,0 0 1,1 0-1,-1 0 1,1 0-1,1 0 24,-1 0 0,1 0-1,-1 0 1,1-1-1,-1 1 1,1 0 0,-1-1-1,0 0 1,1 1 0,-1-1-1,1 0 1,-1 0-1,0 0 1,0 1 0,2-3-1,4-4-42,0-1 0,0 0 1,-1-1-1,0 1 0,-1-1 0,0 0 0,0-1 0,5-16 0,-2 8 124,15-36 0,39-77-265,-57 120 91,0 2-290,-4 15-44,-3 15 305,1-1 0,2 35-1,0-12 167,-1-31-75,1 0-1,0 1 0,1-1 0,0 0 1,1 0-1,0 0 0,1 0 1,0-1-1,1 0 0,12 21 1,-14-28 20,0 0 0,0-1 0,0 1 0,0-1 1,0 0-1,1 0 0,0 0 0,0 0 1,0-1-1,0 0 0,0 1 0,0-1 1,0-1-1,1 1 0,-1-1 0,1 1 1,-1-1-1,8 0 0,0 0 27,1-1 0,-1 0 1,1-1-1,-1 0 0,21-6 0,-20 4-25,1 0-1,-1-1 1,0 0 0,0-1-1,-1-1 1,1 0-1,-1-1 1,0 0 0,-1-1-1,19-15 1,1-8-28,-1 0 1,-2-2-1,34-48 0,76-129 106,-126 192-86,122-194-42,-16-33-459,-115 236 376,1-1 1,-2 0-1,1 0 1,1-13 0,-5 14-176,-4 10 105,-12 21 24,-104 185 33,101-164 199,-47 105 188,57-114-202,1 1 0,2-1 0,-6 67 0,9-52 71,1 50 1,3-84-165,1 1 0,1 0 0,0-1 0,2 1 0,-1-1 0,2 0 0,8 20 1,-11-31-154,0-1 1,0 0 0,0 0 0,0 1 0,0-1 0,1-1 0,0 1 0,-1 0 0,1-1 0,0 1 0,0-1 0,0 0 0,1 0-1,-1 0 1,0-1 0,6 3 0,-6-3-282,-1-1 1,1 1-1,0-1 0,0 1 0,0-1 0,0 0 0,0 0 0,0 0 0,-1 0 1,1-1-1,0 1 0,0-1 0,3-1 0,-4 2 110,0-1-1,0 0 1,-1 0 0,1 0-1,-1 0 1,1 0 0,-1 0-1,1 0 1,-1-1 0,1 1-1,-1 0 1,0-1 0,0 1-1,0-1 1,0 0 0,0 1-1,0-1 1,0 0 0,-1 1-1,1-1 1,-1 0-1,1 0 1,0-3 0,-1 4 232,9-29-3504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16:49.60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95 1 3904,'-7'-1'10939,"8"9"-7337,-2 2-4336,-31 87 3310,17-8-1861,7-32-406,-2 0-34,-4 107 0,7-99-144,6-56-4302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16:49.94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 25 7456,'-7'-17'2421,"7"17"-2367,0 0 0,0-1 0,0 1 0,0 0 0,-1 0 1,1 0-1,0-1 0,0 1 0,0 0 0,0 0 0,0 0 0,0 0 0,0-1 0,0 1 0,0 0 0,0 0 0,1 0 0,-1-1 1,0 1-1,0 0 0,0 0 0,0 0 0,0-1 0,0 1 0,0 0 0,0 0 0,0 0 0,1 0 0,-1 0 0,0-1 0,0 1 1,0 0-1,0 0 0,0 0 0,1 0 0,-1 0 0,0 0 0,0 0 0,0 0 0,1-1 0,-1 1 0,0 0 0,0 0 1,0 0-1,1 0 0,8 0 1287,-9 0-1282,41 2 2091,0 2-1,56 13 1,-62-10-2618,0-1-1,0-1 1,62-1 0,-87-5-504,0 0 0,0-1 0,-1 0 0,1-1 0,-1 0 0,1-1 0,9-4 0,9-6-4697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16:50.79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100 43 2240,'-8'-30'7568,"7"27"-5758,-2-5 1690,3 8-3460,0 0 1,0 0-1,0-1 1,0 1-1,0 0 1,-1 0-1,1 0 1,0 0 0,0 0-1,0 0 1,0 0-1,-1 0 1,1-1-1,0 1 1,0 0-1,0 0 1,0 0 0,-1 0-1,1 0 1,0 0-1,0 0 1,0 0-1,-1 0 1,1 0-1,0 0 1,0 0 0,0 0-1,-1 0 1,1 1-1,0-1 1,0 0-1,0 0 1,0 0-1,-1 0 1,1 0 0,0 0-1,0 0 1,0 0-1,0 1 1,0-1-1,-1 0 1,0 2 112,0 0 1,0 1-1,0-1 0,0 1 1,1-1-1,-1 0 0,1 1 1,-1-1-1,1 1 0,0 2 1,-2 7 153,-6 23 661,-4 17 201,-10 84 1,-6 181-615,26-235-345,3-50-1983,14-57-17069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16:51.28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32 105 7232,'-5'-5'657,"4"4"-528,0 0-1,0-1 1,0 1 0,0 0 0,0 1-1,0-1 1,-1 0 0,1 0 0,0 0-1,0 1 1,-1-1 0,1 1 0,-1-1-1,1 1 1,0-1 0,-1 1-1,1 0 1,-1 0 0,-1-1 0,29 2 6397,6 1-3495,84 1-818,300-11 672,-365 7-3185,0-2 0,70-14 0,-48 1-2894,0-6-3277,-16 4-1433,-34 11 4070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16:52.11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538 16 4384,'0'-1'107,"0"1"1,0-1-1,0 0 0,0 1 1,0-1-1,0 1 0,1-1 1,-1 0-1,0 1 0,0-1 1,0 1-1,1-1 0,-1 1 1,0-1-1,1 1 0,-1-1 1,0 1-1,1-1 0,-1 1 1,1 0-1,-1-1 0,1 1 1,-1 0-1,1-1 0,-1 1 1,1 0-1,-1-1 0,1 1 1,-1 0-1,1 0 0,0-1 1,1 1 434,-1 0 0,1 0 0,0 0 0,-1 0 0,1 0 0,0 0 0,-1 0 0,1 0 0,0 1 0,2 0 0,-3-1 930,-1 5-1044,0-1 1,-1 1-1,0-1 1,0 0-1,0 1 1,-1-1-1,1 0 1,-3 4-1,-20 34 246,19-35-458,-10 18 63,-31 50 771,-108 132 0,51-99-602,82-89-211,0-1 1,-1-1-1,-32 19 0,51-34-225,0 0-1,-1 0 0,1-1 1,-1 1-1,1-1 0,-1 0 1,0 0-1,0 0 0,1 0 1,-8-1-1,10 0-57,-1 0-1,0 0 1,0-1-1,1 1 1,-1-1-1,0 1 1,1-1 0,-1 0-1,1 1 1,-1-1-1,1 0 1,-1 0-1,1 0 1,0-1-1,-1 1 1,1 0 0,0 0-1,0-1 1,0 1-1,0 0 1,0-1-1,0 1 1,0-1 0,1 1-1,-2-3 1,-1-4-84,1 1 0,-1-1-1,2 0 1,-1 0 0,1 0 0,0 0 0,0 0 0,1 0 0,0-1 0,1 1 0,2-11 0,-1 8 53,1 1-1,0-1 1,0 1 0,1 0 0,1 0-1,0 0 1,0 1 0,8-11 0,-12 17 117,2 0-1,-1 1 1,0-1 0,0 1 0,1-1 0,0 1-1,-1 0 1,1 0 0,0 0 0,0 0 0,0 0 0,0 1-1,0 0 1,1-1 0,-1 1 0,0 0 0,1 0-1,-1 1 1,0-1 0,1 1 0,-1 0 0,1 0 0,-1 0-1,1 0 1,-1 0 0,1 1 0,-1 0 0,0-1-1,1 1 1,5 3 0,6 3 185,-1 0 1,0 1-1,0 1 1,-1 0-1,16 15 0,137 135 1398,-140-131-1736,-14-15 217,13 20 0,-7-9-1291,1-2-3429,-35-63-13106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17:02.15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29 219 2304,'4'-12'9770,"-26"-4"-4335,21 15-5339,1 1 0,-1-1 0,0 0 0,0 1 0,1-1 0,-1 0 0,0 0 0,1 1 0,-1-1 0,1 0 0,-1 0 0,1 0 0,-1 0 0,1 0 0,0 0 0,-1 0 0,1 0 0,0 0 0,0 0 0,0 0 0,-1 0 0,1 0 0,0 0 0,1 0 0,-1-1 0,1 0-99,0 0 1,1 1-1,-1-1 0,0 1 0,1 0 0,0-1 0,-1 1 0,1 0 0,0 0 1,-1 0-1,1 0 0,0 0 0,0 0 0,2 0 0,140-48 529,-86 31-359,149-40 255,-181 51-264,1 2 1,0 0 0,54 0-1,-68 6 954,-9 2-3786,-21 28-15107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17:02.65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51 133 4224,'-5'-2'670,"3"2"-370,1 0 1,-1-1-1,0 1 0,1-1 0,-1 1 1,1-1-1,-1 0 0,1 1 1,-1-1-1,1 0 0,0 0 1,-1 0-1,-1-2 0,-20-5 8287,58 1-4792,19-3-3564,180-19 547,250-23-414,-434 50-416,-15 0-581,46-6 0,-70 6-2064,-27 9-6815,9-5 9498,-16-1-5170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17:06.03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479 1 2720,'-9'9'4816,"9"-8"-4671,0 0 0,-1 0 0,1-1 0,0 1 0,0 0 0,-1-1 0,1 1 0,-1 0 0,1-1 0,0 1 0,-1 0 0,1-1 0,-1 1 0,1-1 0,-1 1 0,0-1 0,1 1 0,-1-1 0,1 0 0,-1 1 0,0-1 0,1 0 0,-1 1 0,0-1 0,0 0 0,1 0 1,-1 1-1,0-1 0,0 0 0,0 0 0,-26 2 1497,27-2-1620,-18 0 721,0-1 0,-21-3 0,22 1-595,1 2 1,0 0 0,-1 0-1,1 2 1,0 0-1,-18 3 1,28-3-150,1 0 1,-1 1 0,0-1-1,1 1 1,0 0-1,-1 1 1,1-1-1,0 1 1,0 0 0,0 1-1,1-1 1,-1 1-1,1 0 1,0 0-1,0 0 1,0 1 0,1-1-1,-1 1 1,1 0-1,0 0 1,0 0-1,1 0 1,0 0 0,-4 12-1,0 7 116,0 0 1,1 0-1,-2 45 0,6 79 441,2-36-197,-2 244 425,-2 62-208,-8-175-133,10-192-302,-3 1-1,-2-1 1,-2 0 0,-19 64 0,21-93-48,5-14-7,-1-1 0,-1 1 0,0-1 0,-6 13-1,9-20-74,0 0-1,0 0 1,0 0-1,0 1 1,0-1-1,0 0 1,0 0-1,0 0 1,0 0-1,0 0 1,0 0-1,0 1 1,0-1-1,0 0 1,0 0-1,0 0 0,0 0 1,0 0-1,0 0 1,0 1-1,0-1 1,1 0-1,-1 0 1,0 0-1,0 0 1,0 0-1,0 0 1,0 0-1,0 0 1,0 1-1,0-1 1,0 0-1,0 0 1,1 0-1,-1 0 1,0 0-1,0 0 1,0 0-1,0 0 0,0 0 1,0 0-1,0 0 1,1 0-1,-1 0 1,0 0-1,0 0 1,0 0-1,12 2 144,19-4-96,76-9-92,77-5-245,-154 15 253,1 2 0,-1 1 0,0 1 0,31 7 0,-28-3-1318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17:07.30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278 82 3328,'-1'-1'161,"-1"0"1,1 0-1,-1 0 1,0 0-1,1 0 0,-1 1 1,0-1-1,1 1 1,-1-1-1,0 1 0,0-1 1,0 1-1,1 0 1,-5 0-1,4 1 165,0-1 0,0 1-1,0 0 1,0 0 0,0 0-1,0 0 1,0 0 0,1 1-1,-1-1 1,0 0 0,1 1 0,-1 0-1,-1 1 1,-3 5 76,1 1-1,0-1 1,0 1 0,1-1 0,0 1-1,1 0 1,0 1 0,-2 11-1,-3 4 176,-53 191 1902,52-186-2217,-76 322 1786,67-251-1216,18-84-455,1-14-60,0-11-115,11-58 55,35-106 1,3-14-208,-38 123-91,25-112-28,-27 138-11,2 2-1,27-61 0,-27 70-46,-10 20 98,0 0 1,1-1-1,0 2 1,0-1-1,1 0 1,0 0-1,0 1 1,5-6-1,-8 10 26,0 1 0,-1-1 0,1 1-1,0 0 1,0-1 0,-1 1 0,1 0-1,0 0 1,0-1 0,0 1 0,-1 0-1,1 0 1,0 0 0,0 0 0,0 0-1,0 0 1,-1 0 0,1 0 0,0 1-1,0-1 1,0 0 0,-1 0 0,1 1 0,0-1-1,0 0 1,-1 1 0,1-1 0,0 1-1,-1-1 1,1 1 0,0-1 0,-1 1-1,1 0 1,-1-1 0,1 1 0,0 0-1,3 4 6,0 1 0,0-1 0,5 9 0,-1 0 23,-1 1-1,-1 0 1,10 32-1,5 51 173,-9-42-209,27 124 183,-11-87-2,-9-34 14,-16-51-63,0 0 0,0-1 0,0 1 0,1-1 0,0 0 0,1 0 0,7 8 0,-12-14-97,0-1 1,0 1-1,1-1 1,-1 0-1,0 1 1,1-1-1,-1 0 1,0 1-1,1-1 1,-1 0 0,1 1-1,-1-1 1,0 0-1,1 0 1,-1 0-1,1 0 1,-1 1-1,1-1 1,-1 0-1,1 0 1,-1 0-1,1 0 1,-1 0 0,1 0-1,-1 0 1,1 0-1,-1 0 1,1 0-1,0-1 1,0 1-6,0-1 0,0 0 0,0 0 0,0 1 1,0-1-1,0 0 0,0 0 0,0 0 0,0 0 0,1-2 1,3-5-62,-2 1 1,7-15-1,-1-6-210,-2 0 0,7-55-1,-5 30 70,18-139-296,-23 161 314,1 1-1,1 0 0,16-47 1,-19 60-46,-3 15 185,0 1-1,0 0 1,0-1-1,0 1 1,1 0-1,-1-1 1,0 1-1,1 0 1,-1 0-1,1-1 1,-1 1-1,1 0 1,-1 0-1,2-3 1,0 7-123,1 10 175,-1 1 1,0 0-1,-1 0 0,-1 22 0,1 3 89,5 74 341,3 95 408,-6 106-271,-2-302-492,0-1 1,3 12 0,1 20-958,-5-42-39,4-10-3003,1-3 582,5-2 1067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17:07.93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36 88 7296,'-1'0'122,"0"1"0,0-1 1,1 0-1,-1 0 0,0 0 0,0 1 1,1-1-1,-1 0 0,0 0 0,1 1 1,-1-1-1,0 1 0,1-1 0,-1 1 1,0-1-1,1 1 0,-1-1 0,1 1 1,-1 0-1,1-1 0,0 1 0,-1 0 1,1-1-1,-1 1 0,1 0 0,0-1 1,0 1-1,-1 0 0,1 0 0,0 0 1,-3 26 396,12 79 2072,-2-41-1502,10 63 174,-9-82-668,4 82 0,-4-42 125,-6-62-8218,0-50 4106,-2 19 3297,1 1-1,-1-1 1,0 1 0,-1-1 0,1 1-1,-3-9 1,-17-55 1936,1 7 586,-12-76-1,28 120-2012,1-1-1,0 1 1,2-1-1,0 0 1,2 1-1,0-1 1,0 1-1,9-28 1,-7 37-268,0 0 1,1 0-1,0 0 1,0 0-1,1 1 1,0 0-1,1 0 1,0 0-1,10-8 1,-11 11-53,0 0 0,0 1 0,1 0 0,0 1 0,0-1 0,0 1 0,0 1 0,1-1 0,-1 1 0,1 1 1,0-1-1,16-2 0,-21 5-47,1 0 1,-1 0 0,1 0 0,-1 0-1,1 1 1,-1-1 0,0 1-1,1 0 1,-1 0 0,0 0 0,0 1-1,1-1 1,-1 1 0,0 0 0,-1 0-1,1 0 1,0 0 0,0 0-1,-1 0 1,1 1 0,-1-1 0,0 1-1,0 0 1,0 0 0,3 5-1,-1-1 123,-1 1-1,1 0 0,-2 0 0,1 0 1,-1 0-1,0 0 0,-1 1 0,0-1 1,0 13-1,-1-5 107,-1 0 0,-1-1 0,-5 27 0,5-35-198,0 0 0,-1 0 0,1 0 0,-1 0-1,-1 0 1,1-1 0,-1 1 0,0-1 0,-10 11 0,12-15-82,0 0 0,-1 1 0,1-2 0,-1 1 0,1 0 0,-1 0 0,0-1 0,0 0 0,1 1 0,-1-1 0,0 0 0,0-1 0,0 1 0,0 0 0,-4 0 0,2-1-182,1-1 0,0 1 0,-1-1 0,1 1 0,0-1 0,0 0 0,0-1 0,0 1 0,-8-4 0,2-1-627,0-1 0,0 0 0,1 0-1,0-1 1,0 0 0,-14-17 0,20 22 336,0 0 0,1 0 0,-1 0 1,1-1-1,0 1 0,0-1 0,0 1 1,0-1-1,0 0 0,1 1 0,0-1 0,0 0 1,0 0-1,-1-6 0,6-12-5000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2:55:43.40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 43 7040,'0'0'68,"0"0"0,0 0 0,0 0 0,-1-1 0,1 1 0,0 0 0,0 0 0,0 0 0,0 0 0,0 0 0,0 0 0,-1 0 0,1-1 0,0 1 0,0 0 0,0 0 0,0 0 0,0 0 0,0-1 0,0 1 0,0 0 0,0 0 0,0 0 0,0 0 0,0-1 0,0 1 0,0 0 0,0 0 0,0 0 0,0 0 0,0-1 0,0 1 0,0 0 0,0 0 0,0 0 0,0 0 0,0 0 0,0-1 0,0 1 0,1 0 0,-1 0 0,0 0 1,0 0-1,0 0 0,0-1 0,0 1 0,0 0 0,1 0 0,-1 0 0,0 0 0,0 0 0,0 0 0,0 0 0,1 0 0,13-1 1752,3 1-288,145-10 2589,-90 7-3480,134-3-141,59-4-546,-58 4-4301,-178 8 1238,-4 6 1008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17:10.15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28 76 3072,'-28'-9'17706,"30"9"-17568,0-1 0,1 1 0,-1 0 0,0-1 0,0 1 0,0 0 0,0 0 0,3 1 0,7 0 71,137-26 744,0 0-296,-124 23-1142,115-9 1818,-93 9-3307,0 1-3369,-38 2-1041,-2 1 5051,16-2-3968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17:10.90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596 21 1248,'0'-1'60,"1"0"-1,-1 0 1,1 1 0,-1-1 0,1 0-1,0 1 1,-1-1 0,1 1 0,0-1-1,-1 1 1,1-1 0,0 1-1,0-1 1,-1 1 0,1 0 0,0 0-1,1-1 1,27-9 13392,-29 10-13313,-14 9 1199,-11 7 321,-46 21 0,44-26-1400,1 1 0,1 1 0,0 1 0,1 1 0,0 1 0,-32 30 0,32-20-99,1 0 0,1 2 0,1 0 0,-30 55 0,-52 133 173,99-205-287,-12 24 63,2 2 0,-17 74 0,27-87-41,0 0 0,2 1 0,1-1 1,0 1-1,6 42 0,18 58 204,-18-104-256,2 0 0,0 0 0,18 34 0,-22-48-113,1-1 0,1 1 1,-1-1-1,1 0 0,0 0 0,0 0 1,1-1-1,9 8 0,-10-10-379,1 1 0,-1-1 0,1 0 0,0-1 0,0 1 0,0-1 0,0 0 0,1-1 0,-1 1 0,11 0 0,-6-1-941,1-1-1,0 0 1,0 0-1,15-3 1,-16 0-637,0-1 1,11-4 0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17:13.63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250 291 1408,'-2'-8'1098,"2"8"-980,0-1 0,-1 1 0,1-1 0,0 0 0,0 1-1,-1-1 1,1 0 0,0 1 0,0-1 0,0 0 0,0 1 0,0-1 0,0 0 0,0 1 0,0-1-1,0 0 1,0 1 0,0-1 0,1 0 0,-1 1 0,0-1 0,0 1 0,1-1 0,-1 0 0,0 1-1,1-1 1,-1 1 0,1-2 0,0 1 194,0 0-1,0-1 1,0 1-1,-1 0 1,1-1 0,0 1-1,-1-1 1,0 1-1,1-1 1,-1-3 0,2-5 3903,-16 38-557,-113 312-239,66-122-2747,22-69-374,35-133-95,0 0 0,0 0-1,2 0 1,-2 25 0,4-40 47,2-2-211,-1 0 1,0 0-1,1 1 0,-1-2 0,0 1 0,0 0 0,0 0 1,0 0-1,0 0 0,0-1 0,-1 1 0,1 0 0,0-1 1,-1 1-1,2-3 0,0-1 22,12-26 3,-2-1 0,-2 0 0,14-65 0,6-23-96,58-186-325,-44 61 609,-40 223-152,1-29-83,-5 36-48,2 0-1,-1 1 1,2-1 0,5-18 0,-5 21 17,0 2-13,-3 10 27,1 0 0,-1 1 1,0-1-1,1 0 0,-1 0 0,0 1 0,1-1 0,-1 0 0,0 1 1,0-1-1,0 0 0,1 1 0,-1-1 0,0 0 0,0 1 0,0-1 1,0 0-1,1 1 0,-1-1 0,0 0 0,0 1 0,0-1 0,0 1 1,0-1-1,0 0 0,0 1 0,5 27 140,0 0 1,0 30-1,4 17 164,7 55 35,9 41-91,-22-148-231,-3-19 16,0-1 0,0 0 1,1 1-1,-1-1 0,1 0 0,0 0 0,2 6 1,-2-9-13,-1 0 0,0 0 1,1 1-1,-1-1 0,0 0 1,1 0-1,-1 0 0,0 1 1,1-1-1,-1 0 0,0 0 1,1 0-1,-1 0 0,1 0 1,-1 0-1,0 0 0,1 0 1,-1 0-1,1 0 0,-1 0 1,0 0-1,1 0 0,-1 0 1,1-1-1,-1 1 0,1 0 1,8-4 127,-4 0-95,-1 1 1,0-1-1,0 0 0,0-1 0,6-8 1,1-1-45,15-19-252,42-70 1,11-42-149,-34 58 244,-38 70 214,-6 14-74,0 0 0,0 0 0,1 0 0,-1 1-1,0-1 1,1 0 0,0 1 0,0-1 0,-1 1 0,1 0 0,3-3 0,-3 8-79,5 12 22,-2 0 0,1 1 1,-2 0-1,0 0 1,-1 0-1,1 19 1,4 21 78,7 13 185,17 114 217,-22-101-248,5 60-287,-3-30 196,-10-95-35,-1-14-257,-1 0 0,0-1-1,1 1 1,0 0 0,-1-1 0,1 1 0,0-1 0,1 1 0,-1-1 0,0 1-1,1-1 1,-1 0 0,3 3 0,-1-3-562,-1 0 0,1 0 0,0 0 0,0 0 0,0-1 0,0 1 0,0-1 0,0 0 0,1 1 0,2-1 0,8 4-1970,-11-4 1930,0 1-1,0-1 1,0-1 0,0 1 0,0 0 0,0-1 0,-1 1 0,1-1 0,1 0-1,3 0 1,12-4-886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17:14.04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13 32 7968,'-12'-32'4909,"11"35"-3359,2 12-133,3 23-451,5 61 713,-4 135-1,-5-171-1467,-5-22-938,1-7-3660,27-48-7965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17:14.39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69 98 7232,'-1'-3'198,"-1"-3"308,-1 0-1,1 1 1,-1-1 0,0 0-1,-6-7 1,9 12-419,-1 0 0,1 0 0,0 0-1,0 0 1,0 0 0,0 0 0,0 0 0,0 1 0,0-1 0,0 0 0,0 0 0,0 0 0,1 0 0,-1 0 0,0 0 0,0 0 0,1 1 0,-1-1 0,1 0 0,-1 0 0,1-1 0,14-16 1989,-12 17-1913,1-1-1,-1 0 1,0 1 0,1-1 0,-1 1-1,1 0 1,-1 0 0,1 0-1,0 1 1,-1-1 0,1 1 0,0 0-1,-1 0 1,1 0 0,0 0 0,-1 1-1,6 1 1,3 1 135,0 0 1,0 1-1,20 10 0,-20-7-123,-1 0-1,0 0 0,0 1 0,-1 0 1,0 1-1,-1 0 0,14 16 1,-10-8 193,-1 0 1,0 1 0,18 38 0,-27-50-257,-1 0 1,1 0 0,-1 1 0,0-1 0,-1 1-1,1 0 1,-1-1 0,-1 1 0,1 0 0,-1 0-1,0 0 1,-1 0 0,1-1 0,-2 1-1,1 0 1,-1-1 0,0 1 0,0-1 0,0 1-1,-1-1 1,0 0 0,0 0 0,-1 0 0,0-1-1,0 1 1,-9 8 0,2-3 53,-1 0 0,0-1 0,-1-1-1,0 0 1,-1 0 0,-17 7 0,21-11-326,-1-1 0,1 0 1,-1-1-1,1 0 0,-1-1 0,0 0 0,0 0 0,0-1 0,-21-1 1,27-1-226,1 1 1,-1-1 0,1 0 0,-1 0-1,1-1 1,0 0 0,0 1-1,0-1 1,0-1 0,0 1 0,-5-4-1,4 1-1229,-1 0-1,1 0 1,0-1-1,0 0 1,-8-12-1,12 16 1024,0 1 397,0 1 1,1-1 0,-1 0 0,1 0-1,0 0 1,-1 0 0,1 0 0,-1 1-1,1-1 1,0 0 0,0 0 0,-1-1-1,2 0-277,-1-1 0,1 1 0,0 0-1,-1 0 1,1 0 0,0 0-1,1-3 1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17:16.56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115 29 5824,'-4'-3'981,"3"2"-842,0 1 0,0-1-1,0 1 1,1-1 0,-1 0-1,0 1 1,1-1 0,-1 0-1,1 0 1,-1 1-1,1-1 1,-1 0 0,1 0-1,-1 0 1,1 0 0,0-1-1,0 2 74,0-1-1,0 1 0,-1-1 1,1 1-1,0-1 0,0 1 0,0-1 1,0 1-1,0-1 0,0 1 0,-1 0 1,1-1-1,0 1 0,0-1 1,-1 1-1,1-1 0,0 1 0,-1 0 1,1-1-1,0 1 0,-1 0 1,1-1-1,-1 1 0,1 0 0,0 0 1,-1-1-1,1 1 0,-1 0 1,1 0-1,-1 0 0,1 0 0,-1-1 1,1 1-1,-1 0 0,1 0 0,-1 0 1,1 0-1,-1 0 0,1 0 1,-1 0-1,1 1 0,-1-1 0,1 0 1,0 0-1,-1 0 0,1 0 1,-1 1-1,0-1-181,1 0 0,-1 1 0,1-1 0,-1 0 1,1 1-1,-1-1 0,1 0 0,-1 1 0,1-1 0,-1 1 0,1-1 1,0 1-1,-1-1 0,1 1 0,-1 0 0,-16 43 689,3 2 0,1-1 0,2 2 0,-8 77 0,17-51-590,3-42-493,9-45-11631,-7 8 7164,8 14-17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17:16.95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11 50 8384,'-8'-8'1497,"5"4"-410,6 4 128,14-1 2772,-7-1-2898,72-7 2206,36 7-2403,17-1-653,-8-2-2623,-123 5 1535,0 0 1,0 0-1,-1-1 0,1 0 1,0 0-1,0 0 1,-1 0-1,5-3 1,2-2-4960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17:18.26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264 248 5728,'-5'-4'694,"3"3"-523,0 0 0,1 0 0,-1 0 0,1 0 0,0-1 0,-1 1 0,1 0 0,0-1 0,0 1 0,0-1 0,0 1 0,0-1 0,-1-2 0,1 4-29,1 0 0,-1 0 0,1 0 0,0 0 0,-1 0 0,1 0 0,-1 0 0,1 0 0,0 0 0,-1 0 0,1 1 0,0-1 0,-1 0 0,1 0 0,-1 0 0,1 1 0,0-1 0,0 0 0,-1 0 0,1 1 0,0-1 0,-1 0 0,1 1 0,-7 14 628,0 0 1,1 1-1,0-1 0,-3 19 1,-3 9-21,-1-4 2,-126 433 2811,136-459-3526,-1 9 187,-2 0 0,-9 26 0,12-40-30,4-9 75,6-14-92,1-10-173,-2 0 1,5-44-1,-3 21-65,-5 28 50,60-275 38,-29 163 128,7-21 277,-26 103-294,-8 22 22,2 0 0,2 0 0,17-35 0,-28 62-159,0 1-1,0-1 0,1 1 1,-1 0-1,0-1 0,0 1 1,0-1-1,1 1 0,-1 0 1,0-1-1,1 1 0,-1-1 1,0 1-1,1 0 0,-1 0 1,0-1-1,1 1 0,-1 0 1,1 0-1,-1-1 0,0 1 1,1 0-1,-1 0 0,1 0 1,-1 0-1,1 0 0,-1 0 1,1-1-1,-1 1 0,1 0 1,-1 0-1,1 0 0,-1 1 1,0-1-1,2 0 0,-1 1 8,0 0 1,0 0-1,1 0 0,-1 0 0,0 0 0,0 0 0,0 1 0,0-1 0,0 0 0,1 3 1,13 25 37,-1 1 0,20 61 0,0 3-184,-25-73 191,25 60 334,84 144-1,-117-223-369,0-1 1,0 1-1,1 0 0,-1-1 0,0 1 0,1-1 0,-1 0 0,1 1 0,-1-1 1,1 0-1,-1 0 0,4 1 0,-4-1-13,0-1 0,0 0 0,1 0 0,-1 0 0,0 0 0,1 0 0,-1 0-1,0 0 1,0 0 0,1 0 0,-1 0 0,0-1 0,0 1 0,0-1 0,1 1 0,-1-1 0,0 1 0,0-1 0,0 0 0,0 1 0,2-2 0,6-6-23,-1 0 1,1 0 0,-1 0-1,-1-1 1,1 0 0,-1-1 0,6-12-1,-2 2-168,0-2-1,11-35 0,6-24-36,19-96 0,-45 159 104,2 1 0,0 0 0,1 1 0,1-1 0,11-21 0,-7 26-201,-9 12 313,-1-1-1,0 1 1,1 0-1,-1 0 1,0 0-1,1 0 1,-1 0-1,0-1 1,1 1-1,-1 0 1,0 0-1,1 0 1,-1 0-1,0 0 1,1 0-1,-1 0 1,0 0-1,1 1 1,-1-1-1,0 0 1,1 0-1,-1 0 1,0 0 0,1 0-1,-1 1 1,2 0 4,-1 1 0,0-1 0,0 1 0,1-1 0,-1 1 0,-1 0 0,1 0 1,0 0-1,0-1 0,-1 1 0,1 0 0,0 4 0,21 129 632,-6-28-136,-6-47 41,2 79 0,-9 60-2059,-4-153-280,16-24-14716,-2-9 13551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17:19.03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560 20 5728,'3'-3'536,"-3"3"-477,1 0 1,-1 0 0,1-1 0,-1 1 0,0 0 0,1 0 0,-1-1-1,1 1 1,-1 0 0,0-1 0,1 1 0,-1-1 0,0 1-1,0 0 1,1-1 0,-1 1 0,0-1 0,0 1 0,0-1 0,1 1-1,-1-1 1,0 1 0,0-1 0,0 1 0,0-1 0,0 1-1,0-1 1,0 1 0,0-1 0,0 1 0,0-1 0,0 1 0,-1-1-1,1 1 6,0 0 1,0 0-1,0 0 0,0-1 0,0 1 0,0 0 0,0 0 0,0 0 0,0 0 0,0 0 0,0 0 0,0 0 0,0 0 0,1-2 976,-1 2-976,0 0 0,0 0 0,0 0 0,0 0 0,0 0 0,1 0 0,-1 0 0,0 0 0,0 0 0,0 0 0,0 0 0,0 0 0,0 0 0,0 0 0,0 0 0,0 0 0,1 0 0,-1 0 1,0 0-1,0 0 0,0 0 0,1 0 25,-1 0 0,0 0 1,1 0-1,-1 1 0,1-1 1,-1 0-1,1 0 1,-1 0-1,0 0 0,1 1 1,-1-1-1,0 0 0,1 0 1,-1 1-1,0-1 0,1 0 1,-1 0-1,0 1 1,1-1-1,-1 1 0,3 3 162,-1 0 0,0 1 0,-1-1 0,1 0 0,-1 1 0,0-1 0,0 1 1,0 0-1,0-1 0,-1 1 0,0 0 0,0-1 0,-1 6 0,-1 10 453,-8 34 0,-1-10 62,-1 0 0,-18 43 0,22-70-583,0 0-1,-1-1 1,-1 1 0,0-2-1,-2 1 1,1-1 0,-25 23-1,18-23-84,0-1 0,-1 0 0,-41 21 0,-69 21 599,121-53-747,0 0 1,0-1 0,-1 0 0,1-1-1,-1 0 1,0 0 0,1-1-1,-1 0 1,-13-2 0,18 1-20,0 0 0,0 0 0,0 0 0,0 0 0,0 0 0,0-1 0,0 0 0,0 0 0,1 0 0,-1 0 0,1-1 0,-1 1 0,1-1 0,0 0 0,0 0 0,0 0 0,1 0 0,-1-1 0,1 1 0,-1-1 0,-2-6 0,4 6 10,0 0 0,0 0 0,0 0 0,0 0 0,1 0 0,-1 0 0,1 0 0,0-1-1,0 1 1,1 0 0,-1 0 0,1 0 0,0 0 0,0 0 0,0 0 0,1 0 0,0 0 0,-1 0 0,1 0 0,4-5 0,-4 6 81,1 0 0,-1 0 0,0 0 0,1 1 0,-1-1-1,1 1 1,0-1 0,0 1 0,0 0 0,0 0 0,0 0 0,0 1 0,1-1 0,-1 1 0,0 0 0,1 0 0,-1 0 0,1 0 0,0 1 0,-1-1 0,1 1 0,-1 0 0,1 0 0,5 1 0,4 2 155,1 0 0,-1 1 0,0 1 0,19 9 1,49 31 506,-67-37-581,115 80 948,-75-49-776,8 2-639,-58-39-186,-1-1 1,1 0-1,-1 1 0,1-1 0,0 0 1,-1-1-1,1 1 0,0-1 0,0 1 1,0-1-1,-1-1 0,1 1 1,0 0-1,0-1 0,-1 0 0,1 1 1,4-3-1,16-8-6672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17:20.04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15 30 4384,'-1'-1'311,"-10"-13"688,11 14-888,0 0 1,-1-1-1,1 1 0,0 0 0,0-1 0,0 1 0,-1-1 1,1 1-1,0 0 0,0-1 0,0 1 0,0-1 1,6-9 8582,-1 20-7329,1-1-893,-2 0 0,1 0 0,4 18-1,4 7-75,3 0-270,1-1 0,1-1 0,1 0 0,36 42-1,13 2 225,-41-49-234,-1 2 1,-2 1 0,37 58-1,-42-51 14,-2 0-1,-1 2 0,-2 0 1,-2 0-1,-1 1 0,-2 1 1,5 61-1,-13-76 48,0 0 1,-2-1-1,-1 1 1,-1-1-1,-11 45 1,4-35 75,-2-1 0,-1 0 0,-26 47 0,8-28 73,-47 62-1,-44 37-344,113-141-412,1-1-329,0 0 0,0-1-1,-1-1 1,0 1 0,-17 10 0,25-18 538,1 0-1,-1-1 1,0 1-1,0 0 0,0-1 1,0 1-1,0-1 0,0 1 1,0-1-1,0 0 1,0 1-1,-1-1 0,1 0 1,0 0-1,0 0 0,0 0 1,0 0-1,0 0 1,0 0-1,0 0 0,-1 0 1,1 0-1,-1-1 0,1 0 0,0 0 0,1 0 0,-1 0 0,0 0 0,1 0 0,-1 0-1,1 0 1,0-1 0,-1 1 0,1 0 0,0 0 0,-1 0 0,1 0-1,0-1 1,0 1 0,0 0 0,0 0 0,0 0 0,1-1 0,-1 1-1,0 0 1,0 0 0,1-2 0,11-39-4790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2:55:43.76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128 67 8544,'-89'-67'3872,"56"67"-3360,27 0-1120,15 0-1824,10 7 1504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17:22.59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99 55 5888,'-15'-10'8648,"21"8"-4358,43 0-3106,1-3 0,48-10 0,-49 7-1029,-21 5-77,-19 3 68,1-1 0,-1 0-1,18-5 1,-25 5-82,-2 2-51,1 0-1,-1 0 1,1 0 0,0 0-1,-1-1 1,0 1 0,1 0 0,-1 1-1,1-1 1,-1 0 0,0 0-1,0 0 1,0 0 0,0 0-1,0 0 1,0 2 0,0 0 22,1 16 109,0 0 0,-5 34 0,0-5 21,-1 66 73,-3 77-161,2-63-168,-4 40 139,-15 388 283,32-297-209,0-133 88,0-1-105,-1-29-36,-6-90-69,2 10 24,7 26-1,-6-30 4,0 1 0,-1 0 0,1 22 0,-3-34 6,0 0-1,0 0 1,0 0 0,0 0-1,0 0 1,-1 0 0,1 0-1,0 0 1,-1 0 0,1 0-1,-1 0 1,1-1 0,-1 1 0,1 0-1,-1 0 1,0 0 0,1-1-1,-1 1 1,-1 1 0,0-1 15,0 0-1,0 1 1,0-1 0,-1 0 0,1 0 0,0 0 0,-5 1-1,-2-1 80,0 1-1,-1-1 0,-12-1 0,-15 0-589,0-3 0,0-1 0,0-2 0,0-1 0,-68-23 0,102 29 298,0 0-82,0 0 0,0 0-1,1 0 1,-1 0 0,0-1-1,0 1 1,1-1 0,-1 0 0,1 1-1,-1-1 1,1 0 0,0-1-1,-3-2 1,4 4 128,1 1 1,0-1-1,0 1 1,0-1-1,-1 1 1,1-1-1,0 1 1,0-1-1,0 1 1,0-1-1,0 1 0,0-1 1,0 0-1,0 1 1,0-1-1,0 1 1,1-1-1,-1 1 1,0-1-1,0 1 0,0-1 1,1 1-1,-1-1 1,0 1-1,0 0 1,1-1-1,-1 1 1,0-1-1,1 1 1,0-1-1,16-10-1350,-12 9 891,65-31-5080,-48 24 4510,33-17-3246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17:25.37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596 180 3328,'0'0'9845,"-20"-1"-4896,17-1-4674,-1-1-1,1 0 1,0 0-1,0 0 1,0 0 0,0 0-1,1-1 1,-1 1-1,1-1 1,-3-4-1,1 2 2,-5-8-11,0 0 0,-2 1 0,1 1 1,-2 0-1,-19-17 0,25 24-230,0 1 1,0 0 0,0 0-1,-1 0 1,1 1-1,-1 0 1,0 0-1,0 1 1,0 0 0,0 0-1,-1 1 1,1 0-1,0 0 1,-1 0-1,-7 1 1,2 2 28,-1 0 1,0 0-1,1 2 1,-1-1-1,1 2 0,0 0 1,0 0-1,1 1 1,-1 1-1,1 0 0,1 1 1,-1 0-1,-15 16 0,9-7-23,2 1-1,0 0 1,1 1-1,1 1 0,1 0 1,-20 45-1,29-58-29,1-1 0,1 2 0,-1-1 0,1 0 0,1 1 0,-1-1 0,1 1 0,0-1 0,1 1 0,1 12 0,-1-15 7,1 0 0,0 0 1,1 0-1,-1-1 0,1 1 1,0 0-1,0 0 0,1-1 0,-1 0 1,1 1-1,0-1 0,0 0 1,1 0-1,-1-1 0,1 1 1,5 4-1,3 0 94,0 0 0,0 0 0,1-1 0,0-1 1,0 0-1,22 6 0,-4-4 103,61 8 1,70-4-195,-42-6-165,-1 1-2317,-39-6-4864,-68 0 4088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17:26.66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50 128 2144,'-14'5'4197,"-5"5"2560,9-9-2115,24-13-2118,-4 5-2741,1-2 453,0 1 0,1 0-1,19-10 1,13-7-133,-29 15-72,2 1 0,-1 1-1,1 0 1,26-7 0,-36 13 35,0 1 0,0 0 0,10-1-1,-14 2-45,0-1-1,0 1 0,0 1 0,0-1 1,0 0-1,0 1 0,0-1 0,0 1 1,0 0-1,5 2 0,-5 0-14,0 1 1,-1-1-1,1 1 0,-1-1 1,1 1-1,-1 0 0,0 0 1,0-1-1,-1 2 0,1-1 1,-1 0-1,1 6 0,-2-8 19,1 0 0,-1 0 0,0 0-1,0 1 1,-1-1 0,1 0-1,0 0 1,-1 0 0,1 0 0,-1 0-1,-1 3 1,-3 13 203,4-7-180,-1 0 1,-1 0-1,1 0 0,-2-1 0,-8 20 0,6-19 6,-1 0 1,1-1-1,-2 0 0,0 0 1,0 0-1,0-1 0,-1-1 0,-1 1 1,0-2-1,-17 13 0,-10 1 143,-71 30 0,86-42-198,-16 9 471,32-17-227,13-2-30,60-8-42,106 1 1,-166 8-175,25 0-34,34 4 0,-21-3-2673,-30-1-263,-14 0 2510,0 0 0,1 0 0,-1 0 0,0 0 1,0 1-1,0-1 0,0 0 0,0 1 0,0-1 0,0 0 0,0 1 1,0-1-1,0 1 0,0 0 0,0-1 0,0 1 0,-1 0 0,2 0 1,-1 0 199,12 11-5336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17:52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433 777 2656,'-1'-1'79,"-7"-5"645,8 6-698,0 0-1,1-1 0,-1 1 0,0 0 1,0 0-1,1 0 0,-1 0 1,0-1-1,1 1 0,-1 0 1,0 0-1,1 0 0,-1 0 1,0 0-1,1 0 0,-1 0 0,0 0 1,1 0-1,-1 0 0,0 0 1,1 0-1,-1 0 0,0 0 1,1 0-1,0 0 0,-2 0 66,1 0 0,0 0 0,0 0 0,0 0 0,0 0 0,-1-1 0,1 1 0,0 0 0,0 0 0,0 0 0,0 0 0,0 0 0,0-1 0,-1 1 0,1 0 0,0 0 0,0 0 0,0-1 0,0 1 0,0 0 0,0 0 0,0 0 0,0-1 0,0 1 0,0 0 0,0 0 0,0-1 0,0 1 0,0 0-1,0 0 1,-2-6 1206,-4 4-1028,1 0 1,-1 1-1,0 0 0,0 0 0,0 0 0,0 1 0,0 0 0,0 0 0,0 1 0,-10 1 0,2 2-113,0 1 0,1 0-1,-1 1 1,1 0-1,0 1 1,-18 13 0,-64 58 344,75-60-556,1 1 0,-27 35 0,37-41 79,0-1 0,1 1 1,1 1-1,0-1 0,1 1 0,-5 17 0,10-28-4,0 0 0,1-1 0,-1 1 0,1 0 1,0 0-1,0 0 0,0 0 0,0 0 0,0 0 0,1 0 0,-1 0 0,1-1 0,0 1 0,-1 0 0,1 0 0,1-1 0,-1 1 0,0 0 0,1-1 0,-1 1 0,1-1 0,0 0 1,0 1-1,0-1 0,0 0 0,0 0 0,4 2 0,-2-1 60,1 0 0,0 0-1,0 0 1,0-1 0,1 0 0,-1 0 0,0-1 0,1 1-1,0-1 1,-1 0 0,1-1 0,-1 1 0,9-1 0,-6-1-20,-1 0 1,0 0-1,0-1 0,0 0 1,0 0-1,0-1 1,0 0-1,0 0 1,-1 0-1,0-1 1,0 0-1,0 0 1,0-1-1,0 0 1,-1 0-1,0 0 1,8-10-1,3-7 29,-1-2-1,-1 1 1,15-36-1,-18 37-46,21-48 215,16-31-112,-20 49-127,-3-2 0,-3 0 1,31-111-1,-33 84-283,16-127-1,-35 153-400,-1 54 648,1 1 0,-1 0 0,0 0 0,0 0 0,0-1 1,0 1-1,0 0 0,0 0 0,0 0 0,0-1 0,0 1 0,0 0 0,0 0 0,0 0 0,0-1 0,0 1 0,0 0 0,0 0 0,0 0 0,0 0 0,0-1 0,0 1 0,0 0 0,-1 0 0,1 0 1,0-1-1,0 1 0,0 0 0,0 0 0,0 0 0,0 0 0,-1 0 0,1-1 0,0 1 0,0 0 0,0 0 0,0 0 0,-1 0 0,1 0 0,0 0 0,0 0 0,0 0 0,-1 0 0,-6 8-313,-8 18 80,-58 144-282,24-53 584,-22 47-9,66-153-10,0 1 0,1-1 1,0 1-1,1 0 0,0 0 0,1 0 1,0 1-1,1-1 0,1 0 0,0 1 1,0-1-1,1 0 0,4 18 0,3 32 275,-6-45-208,0 0 1,1 0-1,6 21 0,-5-24 15,1-1 0,0 0 0,13 20 0,-16-30-73,0 1 0,0-1 0,0 0 0,1 0 0,-1 0 0,1-1 0,0 1 0,0-1-1,0 0 1,0 1 0,0-1 0,1 0 0,-1-1 0,1 1 0,-1-1 0,1 1 0,-1-1 0,8 1 0,10 2-3,-18-3 10,0 0-1,0 0 1,0 0-1,1-1 1,-1 1-1,0-1 0,0 0 1,0 0-1,1 0 1,-1 0-1,0-1 1,0 1-1,5-3 1,7-3 19,-7 3 25,0 0 0,0-1 0,-1 0 0,1-1 0,-1 1 0,0-2 0,0 1 0,-1-1 0,8-7-1,64-87 28,-15 16 111,-59 78-404,0 0 0,-1-1 0,5-12 0,-7 17-181,-3 6 13,-1 7 89,-9 34-119,-9 68-1,17-87 392,1-9-43,-2 28 0,5-41 63,0 0 0,0 0 1,0 1-1,1-1 0,-1 0 0,1 0 1,0 0-1,1 0 0,-1 0 0,0 0 1,5 6-1,-5-8 7,1 0 0,-1 0 1,1 0-1,0-1 0,-1 1 1,1-1-1,0 1 0,0-1 1,0 0-1,0 1 0,0-1 1,0 0-1,1 0 0,-1-1 1,0 1-1,0 0 0,1-1 1,-1 1-1,0-1 0,1 0 0,-1 0 1,0 0-1,1 0 0,-1 0 1,0-1-1,1 1 0,-1-1 1,0 1-1,4-2 0,2-1 5,-1 0 0,1 0 0,-1-1 1,0 0-1,0-1 0,-1 1 0,9-8 0,-4 1 17,0 0 0,-1 0 0,17-25 0,20-43 252,-10 15-122,29-35-65,-23 36 15,59-117 0,-48 55-400,44-151 0,-79 200-585,-19 75 815,0 0-1,1 1 0,-1-1 0,0 1 0,0-1 0,0 1 0,0-1 0,0 0 0,0 1 0,0-1 1,0 1-1,0-1 0,0 0 0,0 1 0,0-1 0,-1 1 0,1-1 0,0 0 0,0 1 0,-1-1 0,1 0 1,-1 1-1,1 0 1,-1 0 0,1 0-1,-1 0 1,1 0-1,0 0 1,-1 0 0,1 0-1,-1 0 1,1 0 0,-1 0-1,1 1 1,0-1 0,-1 0-1,1 0 1,-1 0 0,1 1-1,0-1 1,-1 0-1,1 1 1,0-1 0,-1 1-1,-22 24-406,9-4 315,0 0-1,-14 32 1,-18 52-93,17-35 80,11-31 73,-112 282 24,123-299 31,-77 224 181,-21-6-4,13-71 1246,92-169-1401,0 1-1,0-1 0,0 0 0,-1 0 0,1 0 1,0 1-1,0-1 0,0 0 0,0 0 0,0 1 1,0-1-1,0 0 0,-1 0 0,1 1 0,0-1 1,0 0-1,0 1 0,0-1 0,0 0 0,0 0 0,0 1 1,0-1-1,1 0 0,-1 0 0,0 1 0,0-1 1,0 0-1,0 1 0,0-1 0,0 0 0,9-1 257,16-14-203,-19 11-7,9-5-60,-1-1 0,0 0 0,-1-2 0,0 1 0,-1-2 0,20-25 0,54-94-52,-42 59 58,-11 25-12,61-67-1,51-35-89,-46 48 76,-78 77 41,0-1 0,21-38 0,3-22 12,46-124 1,-86 197-56,62-185-749,-65 186 37,-5 16-146,-9 20 295,-18 81 377,-7 22 208,21-84-27,-2 0 0,-2-2 1,-2 0-1,-1-1 0,-57 72 1,18-30 146,3 2 0,-90 173 0,47-63 159,73-140-41,14-27 229,-2 0-1,-36 46 1,46-69 161,7-4-629,0 0 1,0 0-1,0 0 1,0 0-1,0 0 1,-1 0-1,1 0 0,0 0 1,0 0-1,0 0 1,0 0-1,0 0 1,0 0-1,0 0 1,0 0-1,0 0 1,0-1-1,0 1 1,0 0-1,0 0 1,0 0-1,0 0 0,0 0 1,0 0-1,0 0 1,0 0-1,0 0 1,0 0-1,0-1 1,0 1-1,0 0 1,0 0-1,0 0 1,0 0-1,0 0 0,0 0 1,0 0-1,0 0 1,0 0-1,0-1 1,0 1-1,0 0 1,0 0-1,0 0 1,0 0-1,0 0 1,0 0-1,0 0 0,0 0 1,0 0-1,1 0 1,-1 0-1,0 0 1,0 0-1,0 0 1,0 0-1,0 0 1,0 0-1,0 0 1,0-1-1,1 1 0,5-17-193,36-23-344,-8 10 334,-25 22 133,0 0 0,1 1-1,1 0 1,-1 0-1,1 1 1,0 1-1,0 0 1,19-6-1,3 2-5,63-10 0,-67 14 53,82-13 114,-88 12-36,0 0-1,36-15 1,-38 12 0,0-1 0,-1-1 0,-1-1 0,0-1 0,32-27 0,-44 33-4,0 1 0,-1-1 0,0 0 1,-1-1-1,1 1 0,-1-1 0,-1 0 0,0-1 0,0 1 0,0-1 0,-1 1 1,0-1-1,-1 0 0,0 0 0,-1-1 0,1 1 0,-1-9 0,-1 8-130,0 1-1,-1 0 0,0 0 0,-3-13 0,3 21 42,1-1 0,0 1 1,-1-1-1,1 1 0,-1-1 0,1 1 1,-1 0-1,0-1 0,0 1 1,1 0-1,-1 0 0,0-1 0,0 1 1,0 0-1,-1 0 0,1 0 0,0 0 1,0 0-1,0 1 0,-1-1 1,1 0-1,0 0 0,-1 1 0,1-1 1,-1 1-1,1-1 0,-1 1 1,1 0-1,-1 0 0,1-1 0,-1 1 1,1 0-1,-1 0 0,-2 1 0,1 0-5,0 0 0,1 0 0,-1 0-1,0 0 1,0 0 0,1 1 0,-1-1-1,0 1 1,1 0 0,0 0 0,-1 0-1,1 0 1,-4 5 0,0 1-110,-1 1 1,-7 15 0,6-6 87,0-1 1,1 1-1,1 1 1,1-1-1,1 1 1,0 0-1,2 0 1,-1 34-1,3-38 180,1-1 0,0 1-1,7 27 1,-7-36-41,1 0 1,0 0-1,1 0 0,-1 0 0,1 0 0,0-1 1,0 0-1,1 1 0,0-1 0,0 0 0,8 7 0,-10-11-36,0 1 0,0-1-1,0 0 1,0 0 0,0 0-1,0-1 1,1 1-1,-1 0 1,0-1 0,0 0-1,1 1 1,-1-1-1,0 0 1,1 0 0,-1 0-1,0-1 1,1 1 0,-1 0-1,0-1 1,5-1-1,4-2 150,0 0 0,19-11-1,-29 15-185,61-36 273,73-54-1,51-57-297,-156 122-1098,-30 25 1110,0 0-1,0 0 0,0 0 1,0 0-1,0 0 1,0 0-1,1 0 1,-1 0-1,0 0 1,0 0-1,0 0 1,0 0-1,0 0 1,0 0-1,0 0 0,0 0 1,0 0-1,0 0 1,1 0-1,-1 0 1,0 0-1,0 0 1,0 0-1,0 0 1,0 0-1,0 0 0,0 0 1,0 0-1,0 0 1,0 0-1,0 0 1,1 0-1,-1 0 1,0 0-1,0 0 1,0 0-1,0 0 1,0 0-1,0 0 0,0 1 1,0-1-1,0 0 1,0 0-1,0 0 1,0 0-1,0 0 1,0 0-1,0 0 1,0 0-1,0 1 0,3 4-34,0 1 0,-1-1-1,1 1 1,-1 0 0,-1 0-1,1 0 1,-1 0-1,0 0 1,0 0 0,-1 8-1,4 18 37,-1-13-17,-1-5 47,1-1 0,0 1 0,0 0 0,1-1 0,1 0 0,10 21-1,-12-29 39,1 0 1,-1 0-1,1 0 0,0-1 0,0 1 0,0-1 0,1 0 0,0 0 0,-1 0 0,1-1 0,0 1 0,1-1 0,-1-1 0,1 1 0,-1-1 0,7 2 0,-6-3-20,-1 0-1,1 0 1,-1 0 0,0-1 0,1 0-1,-1-1 1,1 1 0,-1-1 0,1 0-1,-1 0 1,0 0 0,0-1 0,1 0 0,-1 0-1,-1-1 1,1 1 0,0-1 0,5-4-1,-2 1 21,-1 0-1,0-1 1,0 0-1,0 0 1,-1 0-1,0-1 1,7-13-1,-3 2 74,0 0-1,9-28 1,-15 35-168,4-7 110,6-30 0,-13 45-136,0 0-1,0-1 1,-1 1 0,1-1-1,-1 1 1,0-1-1,0 1 1,-1-1 0,1 1-1,-1-1 1,0 1-1,-3-8 1,4 11 42,0 1-1,0 0 0,0 0 1,0 0-1,-1 0 1,1-1-1,0 1 0,0 0 1,0 0-1,0 0 1,0 0-1,0 0 1,-1-1-1,1 1 0,0 0 1,0 0-1,0 0 1,0 0-1,-1 0 0,1 0 1,0 0-1,0 0 1,0 0-1,0 0 1,-1 0-1,1 0 0,0 0 1,0 0-1,0 0 1,-1 0-1,1 0 1,0 0-1,0 0 0,0 0 1,-1 0-1,1 0 1,0 0-1,0 0 0,0 0 1,0 0-1,-1 0 1,-7 9-280,-5 14 103,4-2 156,2 1 0,0 0 0,2 0 1,0 0-1,2 1 0,-2 33 0,6-45 93,0 0-1,1 0 1,0-1 0,6 16-1,-5-15-19,-2-8-5,0 0 0,1 0 0,-1 1-1,1-1 1,0 0 0,-1 0 0,1 0 0,0-1-1,1 1 1,-1 0 0,1-1 0,-1 1 0,1-1-1,-1 0 1,1 0 0,0 0 0,0 0 0,0-1-1,1 1 1,-1-1 0,0 1 0,0-1 0,1 0-1,-1-1 1,1 1 0,-1 0 0,5-1 0,4 0 70,-1 0 1,0 0 0,0-2-1,0 1 1,0-1 0,0-1-1,16-6 1,13-6-6,73-41 0,31-32-306,-92 55-59,-50 31 231,0 1 0,0 0-1,0 0 1,0-1 0,1 1 0,-1 1-1,0-1 1,1 0 0,-1 1-1,5-2 1,-7 3 23,1-1-1,0 0 1,0 0-1,0 1 1,0-1 0,0 0-1,0 1 1,0-1-1,-1 1 1,1-1 0,0 1-1,0 0 1,0-1-1,-1 1 1,1 0-1,0-1 1,-1 1 0,1 0-1,-1 0 1,1 0-1,-1-1 1,1 1 0,-1 0-1,0 0 1,1 0-1,-1 0 1,0 0 0,0 0-1,1 1 1,0 9 36,0 0-1,0 0 1,0 0 0,-2 0 0,1 0 0,-4 16 0,0 24 161,4-49 302,2-3-449,1 1 0,0-1 0,-1 0 0,1 0 0,-1 0 0,1 0 0,-1 0 0,1 0 0,-1-1 0,0 1 0,0-1 0,0 0 0,0 1 0,4-5 1,-3 3-7,-1 1-25,24-21-83,44-31 1,-66 51 42,-1 1 0,0 1-1,1-1 1,-1 0 0,1 1 0,0 0-1,-1-1 1,7 0 0,-9 2 20,0 0 1,0 0-1,0 0 1,0 0 0,0 1-1,0-1 1,0 0-1,0 0 1,-1 1-1,1-1 1,0 0 0,0 1-1,0-1 1,0 1-1,0-1 1,-1 1 0,1-1-1,0 1 1,-1 0-1,1-1 1,0 1-1,-1 0 1,1 0 0,-1-1-1,1 1 1,-1 0-1,1 0 1,-1 0 0,1 0-1,-1-1 1,0 1-1,0 0 1,1 0-1,-1 0 1,0 0 0,0 0-1,0 0 1,0 1-1,1 19 11,0 0-1,-4 25 0,1 7 334,3-52-300,-1-1 0,1 1-1,0-1 1,0 1 0,-1-1 0,1 1 0,0-1-1,0 0 1,0 0 0,-1 1 0,1-1 0,0 0-1,0 0 1,0 0 0,0 0 0,0 0 0,0 0-1,-1 0 1,3 0 0,91-20-45,-58 12 110,21-6 51,111-40 0,-153 48-114,-8 4-55,0 0-1,-1-1 0,0 0 0,0-1 0,8-5 1,-13 9-67,-1 1-84,-1 0 165,1 1 0,-1-1 0,1 0 0,-1 1 0,0-1 0,0 0 0,0 0 0,-1 3 1,-5 6-164,-5 13 71,-6 15 131,17-35-20,0-1-1,0 1 1,0 0-1,1 0 1,0-1-1,-1 1 0,1 0 1,0 0-1,0 0 1,0-1-1,1 1 1,0 4-1,0-5-8,1 1 1,-1-1-1,1 0 1,0 1-1,0-1 0,0 0 1,0 0-1,0 0 1,0 0-1,0 0 0,1-1 1,-1 1-1,0-1 1,1 1-1,0-1 0,-1 0 1,1 0-1,3 0 1,12 8 204,-16-8-186,1 1 3,0 0 0,1 0 0,-1-1 0,0 1 0,1-1 0,-1 0 0,1 0 0,0 0-1,-1 0 1,1-1 0,0 1 0,4-1 0,7 0 20,0-1 0,-1-1-1,1 0 1,-1-1-1,1 0 1,-1-1 0,0-1-1,0 0 1,22-12-1,-22 9 52,72-39 199,-74 39-271,-1 0-1,0-1 0,0 0 0,18-21 0,-21 22-10,-6 6-34,0-1 0,0 1 1,0-1-1,0 1 0,0-1 1,0 0-1,0 0 1,1-4-1,-3 6 18,0 1 1,0 0-1,0 0 0,1-1 0,-1 1 1,0 0-1,0-1 0,0 1 0,0 0 1,0-1-1,-1 1 0,1 0 1,0-1-1,0 1 0,0 0 0,0 0 1,0-1-1,0 1 0,0 0 0,-1-1 1,1 1-1,0 0 0,0 0 1,0-1-1,-1 1 0,1 0 0,0 0 1,0 0-1,-1-1 0,1 1 0,0 0 1,0 0-1,-1 0 0,1 0 0,0 0 1,0-1-1,-1 1 0,1 0 1,0 0-1,-1 0 0,1 0 0,0 0 1,-1 0-1,1 0 0,0 0 0,-1 0 1,1 0-1,0 0 0,0 0 1,-1 0-1,0 1 0,-16 3-176,10 0 171,1 0-1,0 1 1,0 0-1,0 0 1,1 0-1,0 0 1,0 1-1,-7 10 1,0-1-35,10-12 71,0 0 1,0 0 0,0 0 0,1 0-1,-1 0 1,1 0 0,-1 0 0,1 1-1,0-1 1,0 0 0,1 1 0,-2 5-1,2-7-5,0 0 0,0 0 0,1 0 0,-1 0 0,0 0 0,1 0 0,-1-1-1,1 1 1,-1 0 0,1 0 0,0 0 0,0-1 0,0 1 0,0-1 0,0 1 0,0 0 0,0-1-1,1 0 1,-1 1 0,0-1 0,1 0 0,-1 0 0,1 0 0,2 2 0,13 4 115,0-1 0,0-1 0,0 0 0,1-1 0,33 2 0,68 0 142,-35-3-1359,-45-2-162,8 1-2851,-17 2-8021,-42-6 9465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17:53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14 118 8640,'-14'-54'3200,"14"42"-2496,0 3-192,0 5-256,0-4-256,5-5-160,4-1 96,1 11-800,4 3 448,4 9-5312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17:56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2 337 1888,'0'0'33,"0"0"0,0 0 0,0 0 0,0 0 0,0 0 0,0 0 0,0 0 0,0 0 0,0 1 0,0-1 0,1 0 0,-1 0 0,0 0 0,0 0 0,0 0 0,0 0 0,0 0 0,0 0 0,0 0 0,0 0 0,0 0 0,0 0-1,0 0 1,0 1 0,0-1 0,0 0 0,0 0 0,0 0 0,0 0 0,0 0 0,0 0 0,0 0 0,0 0 0,0 0 0,0 0 0,0 0 0,-1 0 0,1 0 0,0 0 0,0 1 0,0-1 0,0 0 0,0 0 0,0 0 0,0 0 0,0 0 0,0 0 0,0 0 0,0 0 0,0 0 0,0 0 0,0 0 0,0 0 0,0 0 0,-1 0 0,1 0 0,0 0 0,0 0 0,0 0 0,0 0 0,0 0 0,0 0 0,0 0 0,9 7 4747,5 1-486,-8-6-5127,-3-1 945,1-1 1,-1 0-1,0 1 1,1-2-1,-1 1 1,1 0 0,-1-1-1,1 1 1,-1-1-1,1 0 1,-1 0-1,0 0 1,0-1 0,0 1-1,0-1 1,0 0-1,0 1 1,4-4 0,7-4-12,-8 6-22,-1-1 0,0 0 0,0 0 0,0 0 0,-1-1 0,8-9 0,23-36 136,-23 30-119,3-5-54,-2 0 0,17-43 0,-3 5 178,-25 59-278,0 1 0,-1-1 0,0 0 0,0 0 0,0 0 0,0 0 0,-1 0 0,1-6 0,-10 35-572,-28 137 801,27-90 16,9-67-121,-1 1 0,2-1 0,-1 1 0,0-1 0,1 1 0,1 9 0,-1-13-33,0-1 0,1 0-1,-1 1 1,0-1-1,1 0 1,-1 0 0,1 1-1,-1-1 1,1 0 0,0 0-1,-1 0 1,1 1 0,0-1-1,0 0 1,0 0 0,0 0-1,0 0 1,0-1 0,0 1-1,0 0 1,0 0-1,0-1 1,0 1 0,1 0-1,-1-1 1,0 1 0,1-1-1,-1 0 1,0 1 0,1-1-1,-1 0 1,0 0 0,1 0-1,1 0 1,7-1 138,1-1 1,-1 0-1,1-1 1,-1 0-1,0-1 1,13-5-1,4-2-49,16-7-36,64-36 0,36-33-494,-116 70 330,-25 16 108,3-3-123,1 1 1,0 0-1,8-3 0,-13 5 70,0 1-1,0 0 0,1-1 0,-1 1 0,0 0 0,0 0 0,0 0 0,0 0 1,0 0-1,1 0 0,1 0 0,-3 1 21,0-1 0,1 0 1,-1 0-1,1 0 0,-1 1 0,1-1 1,-1 0-1,1 1 0,-1-1 0,0 0 1,1 1-1,-1-1 0,0 1 0,1-1 1,-1 1-1,0-1 0,0 1 0,1-1 1,-1 1-1,0-1 0,0 1 0,0-1 0,0 1 1,0-1-1,1 2 0,-1 6 18,-1 1 0,1-1 0,-1 1-1,0-1 1,-1 0 0,0 1 0,-1-1 0,0 0-1,-7 15 1,-3 11 24,-15 33 643,27-65-95,4-3-490,0 1-1,0-1 1,0 1 0,0-1-1,0 0 1,-1 0-1,1 0 1,0 0 0,-1-1-1,1 1 1,4-4-1,25-23-137,-27 23 91,35-35-162,-18 17-34,1 1 0,28-21 1,-50 43 131,0-1 0,0 0 0,-1 1 0,1-1 0,0 1 0,0-1 1,0 1-1,0 0 0,-1-1 0,1 1 0,0 0 0,0 0 0,0-1 0,0 1 1,0 0-1,0 0 0,0 0 0,0 0 0,0 0 0,0 0 0,0 0 0,0 1 0,0-1 1,-1 0-1,1 1 0,0-1 0,0 0 0,0 1 0,0-1 0,0 1 0,-1-1 1,1 1-1,0-1 0,-1 1 0,1 0 0,0-1 0,-1 1 0,2 1 0,1 3 54,0 1 0,0-1-1,0 1 1,-1-1 0,2 7-1,2 3-34,-1-3-140,2 0 0,-1 0 0,1-1 0,1 0 0,0 0 1,1-1-1,0 0 0,0 0 0,13 9 0,55 40-11635,-54-43 8575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17:57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43 6048,'-80'-42'2240,"50"42"-1728,-3 0-160,24 0-160,0 0-192,4 0-800,14 3 448,10 6-4128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18:00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1 865 1888,'-1'2'5573,"11"-1"-2126,-5-1-4105,5-3 916,1-1-1,-1 0 0,-1 0 0,1-1 1,-1-1-1,0 1 0,0-1 0,10-9 0,8-5-177,43-24 461,34-26 264,-91 61-735,-1-2 0,0 1 0,-1-2-1,-1 1 1,18-26 0,-24 31-19,0 0 0,0-1 1,0 0-1,-1 0 0,0 0 0,-1 0 0,0 0 0,0 0 0,0-1 0,-1 1 0,1-14 1,-17 34-884,-5 7 881,1 0 1,1 1-1,1 1 1,1 1-1,1 1 1,-21 42-1,34-61-18,0-1 1,1 1-1,-1-1 0,1 1 0,0 0 1,0-1-1,1 1 0,-1 0 0,1 0 1,0-1-1,0 1 0,1 0 0,0 6 1,0-9-8,0 1 0,0-1 0,0 1 0,0-1 1,0 1-1,1-1 0,-1 0 0,1 0 0,-1 1 1,1-1-1,0 0 0,0-1 0,0 1 0,0 0 1,0 0-1,1-1 0,-1 1 0,0-1 0,1 0 1,-1 0-1,1 0 0,-1 0 0,1 0 0,-1 0 1,4 0-1,6 0 167,-1 0 0,0-1 1,0 0-1,0-1 0,20-3 0,1 0 11,-10 0-109,-1-1-1,1 0 0,-1-2 1,-1 0-1,38-20 1,-40 18-78,0-2-1,-1 0 1,22-19 0,1-1 0,-7 2-783,-33 30 774,0 1-1,0 0 0,0 0 0,0 0 0,0 0 0,0-1 0,1 1 0,-1 0 0,1 0 0,-1 0 1,2 2-1,-1 1 8,0 0 5,-1 1 0,0 0 0,0-1 0,0 1 0,0 0 1,-1-1-1,0 1 0,-3 9 0,1-7 57,2 0 0,-1 0 1,0 13-1,4-7-5,-2-14-52,0 0 0,0 0 0,0 1 0,0-1 0,0 0 0,0 0 0,0 0 1,0 0-1,0 0 0,1 1 0,-1-1 0,0 0 0,0 0 0,0 0 1,0 0-1,0 0 0,0 0 0,1 0 0,-1 1 0,0-1 0,0 0 1,0 0-1,0 0 0,1 0 0,-1 0 0,0 0 0,0 0 0,0 0 1,0 0-1,1 0 0,-1 0 0,0 0 0,0 0 0,0 0 0,1 0 1,0-1 115,1 0 1,0-1-1,0 1 1,-1 0-1,1-1 1,-1 1-1,3-4 1,2-2-361,6-5 220,1 1-1,0-1 0,1 2 0,27-17 0,64-23-343,-103 50 339,-1-1-1,0 0 1,0 1-1,1-1 0,-1 1 1,0 0-1,1-1 1,-1 1-1,0 0 0,1 0 1,-1 0-1,0 0 0,1 0 1,-1 0-1,0 0 1,1 0-1,-1 0 0,0 1 1,1-1-1,-1 1 1,0-1-1,1 1 0,1 0 1,-3 0 0,1 0 1,0 1 0,-1-1 0,1 0 0,-1 0-1,1 0 1,-1 0 0,0 1 0,1-1 0,-1 0-1,0 0 1,0 0 0,0 1 0,0-1-1,0 0 1,0 0 0,0 1 0,-1-1 0,1 0-1,0 0 1,-1 0 0,1 1 0,-1-1-1,1 0 1,-1 0 0,-1 2 0,-10 22 154,4-9-127,0 1 0,1-1 1,-8 31-1,15-45-1,0 0 1,0 0-1,0 0 0,0 0 0,1 0 1,-1 0-1,0 0 0,1 0 1,0 0-1,-1 0 0,1 0 0,0 0 1,0-1-1,0 1 0,0 0 0,1 0 1,-1-1-1,0 1 0,1-1 1,-1 0-1,1 1 0,-1-1 0,1 0 1,0 0-1,-1 0 0,1 0 0,0 0 1,0 0-1,0 0 0,0-1 1,0 1-1,-1-1 0,1 1 0,0-1 1,0 0-1,1 0 0,-1 0 0,3 0 1,30-6 192,-1-1 0,-1-2 0,37-15 0,-53 17-197,1-2 0,-1 0 0,0 0 1,-1-2-1,0 0 0,-1-1 0,16-16 0,18-19-513,-49 46 314,0 11 54,-14 31 129,10-32-6,1 0 0,0 0 0,0 1 0,1-1-1,0 1 1,0 11 0,2 2-11,8-17 255,-5-4-215,-1 0-1,0 0 1,1 0-1,-1-1 0,1 1 1,0-1-1,-1 1 0,1-1 1,0 0-1,0 0 0,0 0 1,0 0-1,0-1 1,0 1-1,0-1 0,0 0 1,3 0-1,2 0 16,-1 0 1,1-1-1,-1 0 0,1 0 0,-1-1 0,0 0 1,1 0-1,-1 0 0,0-1 0,-1 0 1,10-6-1,24-16 15,0-1 0,-1-2 1,-2-2-1,-1-2 0,-2-1 1,-1-1-1,28-39 0,-33 36-41,144-215 235,-157 225-309,4-3 48,13-35-1,-28 54-45,1 0-1,-2 0 1,0 0-1,0-1 1,-1 1-1,-1-1 1,1-14-1,-2 26 54,0-1-1,0 0 1,0 0-1,0 1 1,0-1-1,0 0 1,0 1-1,0-1 1,0 0-1,-1 0 1,1 1-1,0-1 1,0 0-1,-1 1 1,1-1-1,0 0 1,-1 1-1,1-1 1,-1 1-1,1-1 1,-1 0-1,0 1 4,1 0 1,-1-1-1,1 1 0,-1 0 0,0 0 1,1 0-1,-1 0 0,1 0 0,-1 0 1,1 0-1,-1 0 0,0 0 0,1 1 0,-1-1 1,1 0-1,-1 0 0,1 0 0,-1 1 1,1-1-1,-2 1 0,-4 3-21,0 0-1,1 1 0,-9 8 1,6-5 35,0-1-17,-21 19-69,1 0 0,-39 47 1,30-21-13,-47 86 1,-16 65 114,88-178-43,-32 78-50,39-90 114,1 1-1,0 0 0,1-1 1,1 1-1,-2 25 0,4-38-23,0 1 0,0-1 0,0 1 0,0 0 0,0-1 0,0 1 0,1-1 0,-1 1 0,1-1 0,-1 1 0,1-1 0,-1 1 0,1-1 0,0 1 0,0-1 0,-1 0 0,1 0 0,0 1 0,0-1 0,1 0 0,-1 0 0,0 0 0,0 0 0,0 0 0,1 0 0,2 1 0,0-1 41,0 1 0,1-1 0,-1-1-1,1 1 1,-1-1 0,1 0 0,0 0 0,7-1 0,14-1-7,0-2-1,0-1 0,0-1 1,0-1-1,-1-2 0,0 0 1,-1-1-1,0-2 0,44-28 1,45-47-438,-112 99 74,-2 0 277,0 1-1,-1-1 0,-1 0 1,0 1-1,-5 12 0,-6 26-41,13-49 86,1 0 0,0 0 1,-1-1-1,1 1 0,0 0 0,0 0 0,0 0 1,0-1-1,1 1 0,-1 0 0,0 0 0,1 0 1,-1-1-1,1 1 0,0 0 0,1 1 0,-1-2 12,0 1 0,0-1-1,0 0 1,0 0-1,0 0 1,0 0 0,0 0-1,1-1 1,-1 1 0,0 0-1,1 0 1,-1-1-1,1 1 1,-1-1 0,3 1-1,2 0 4,1-1 0,0 0-1,-1 0 1,1 0-1,0-1 1,-1 0 0,11-2-1,123-44 124,-81 25-170,25-7 94,-19 8-29,82-39-1,-138 55-55,-10 5-31,-17 9-94,-77 36 14,-1 1 193,76-34-82,-21 17 0,-3 2 260,55-36 544,45-26-837,-53 30 43,47-32-72,56-27 0,-83 47-235,-22 13 301,-1 0-1,0 0 1,1 0 0,-1 0-1,0 0 1,1 0 0,-1 0 0,0 0-1,1 0 1,-1 0 0,1 0-1,-1 0 1,0 1 0,1-1-1,-1 0 1,0 0 0,1 0-1,-1 0 1,0 1 0,0-1 0,1 0-1,-1 0 1,0 1 0,0-1-1,1 0 1,-1 0 0,0 1-1,0-1 1,1 1 0,5 8-74,4 32-35,-8-34 124,2-1-1,-1 1 1,1-1-1,0 0 1,0 0-1,0-1 1,1 1-1,9 8 1,-10-11 15,-1-1 0,1 1 1,0-1-1,-1 0 0,1 0 0,0 0 1,0 0-1,1-1 0,-1 1 0,0-1 1,0 0-1,1-1 0,-1 1 1,0-1-1,1 0 0,4 0 0,-2 0 15,0-1 0,1 0-1,-1 0 1,0-1-1,-1 0 1,1 0-1,0-1 1,0 0-1,-1 0 1,0 0 0,0-1-1,0 0 1,6-4-1,12-16-21,-1 0 0,30-42-1,32-60 70,-1 2-126,48-37 120,-62 77 100,-61 74-214,-1-1 0,-1 0 0,0 0 0,0-1 1,-1 1-1,8-23 0,-14 33 27,1 1-1,-1-1 1,0 0 0,1 1 0,-1-1-1,0 0 1,0 1 0,1-1-1,-1 0 1,0 1 0,0-1-1,0 0 1,0 1 0,0-1 0,0 0-1,0 1 1,0-1 0,0 0-1,-1 1 1,1-1 0,0 0-1,0 1 1,-1-1 0,1 1 0,0-1-1,-1 0 1,1 1 0,0-1-1,-2 0 1,1 1-8,0-1-1,-1 1 0,1 0 1,0 0-1,-1 0 1,1 0-1,-1 0 1,1 0-1,0 0 0,-1 1 1,1-1-1,-1 0 1,1 1-1,0-1 1,-2 2-1,-11 3 4,0 2 0,0-1 0,1 2 0,0 0 0,1 0 0,0 1 0,0 1 0,-11 11-1,8-4-12,0 0 0,2 1 0,0 0 0,-19 36-1,13-15 1,-22 67-1,-2 40 145,38-129-87,-6 23-39,2 1 1,-4 55-1,12-84-866,1 0 1,2 16 0,-1-20-1053,0 0 1,1 0-1,0 0 1,4 10-1,-1-5-2830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18:00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39 5632,'-29'-21'3200,"34"16"-3136,5 2-96,-1-3 0,5 3-192,0 3 128,0 3-2624,0 11 1472,2 2-1376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18:01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52 135 6304,'-13'-4'2336,"16"8"-1824,7 1-128,4-1 992,9-1-832,10 2 192,15 4-416,15-2 0,1-2-192,-1-1 160,-12 5-192,-4-1 256,-3 1-224,-7 0-2208,-4-2 1088</inkml:trace>
  <inkml:trace contextRef="#ctx0" brushRef="#br0" timeOffset="1">52 56 7456,'-38'-56'2784,"29"62"-2176,4-6-160,14 0-416,5 3-544,2 6 256,1 3-4128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2:55:47.4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81 49 3392,'0'-27'1088,"-1"26"-1048,1 0 0,0 0 0,0 0 0,0 0 0,0 1 0,0-1-1,0 0 1,0 0 0,1 0 0,-1 0 0,0 1 0,0-1 0,1 0 0,-1 0 0,0 0 0,1 0 0,1-2 209,3-1 3175,-4 17-1238,-3 19-1269,-1 1 0,-2-1 0,-14 52 0,13-62-782,-3 8-114,-19 45 1,15-44-1590,7-14 496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18:01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34 6656,'-36'-33'2464,"30"33"-1440,20 0-1472,0 3 224,11 3-2208,8 6 1344,9 9-2304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18:03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374 342 2496,'-6'-13'1367,"6"12"-1250,0 0 0,0 0-1,-1 0 1,1 0 0,0 1-1,-1-1 1,1 0 0,-1 0-1,1 0 1,-1 1 0,1-1-1,-1 0 1,1 1 0,-1-1 0,0 0-1,1 1 1,-1-1 0,0 1-1,0-1 1,1 1 0,-1-1-1,0 1 1,0 0 0,0-1-1,0 1 1,0 0 0,1 0-1,-1 0 1,0-1 0,0 1-1,0 0 1,0 0 0,0 0-1,0 0 1,-1 1 0,-10 0 197,0 0 0,0 1 0,0 0 1,0 1-1,0 0 0,1 1 0,-1 1 1,1-1-1,0 2 0,0 0 0,-14 10 0,2 1-144,1 1-1,0 0 0,-34 40 1,46-46-134,0 0 1,1 0-1,-10 20 1,16-27 16,0 1 1,1-1-1,0 1 1,0 0 0,0-1-1,0 1 1,1 0 0,0 0-1,1 0 1,-1 0-1,1 10 1,1-15-18,-1 1 0,0-1 0,1 0 0,-1 1 0,1-1 0,-1 0 0,1 1 0,-1-1 0,1 0 0,0 0 0,0 0 0,0 0 0,0 1 0,0-1 0,0 0 0,0 0 0,0-1 0,0 1 0,0 0 0,0 0 0,1-1 0,-1 1 0,0 0 0,1-1 0,-1 1 0,0-1 0,1 0-1,2 1 1,3 0 138,1 0 0,0-1 0,-1 0 0,10-1 0,-13 1-108,9-1 53,0-1 0,0 0 1,0-1-1,0-1 0,0 0 1,-1-1-1,0 0 0,0 0 1,0-2-1,-1 1 0,11-10 1,-7 5-85,-1 0 0,-1-1 0,0-1 0,-1 0 0,0-1 0,-1-1 0,13-23-1,-5 5-956,-23 53-427,-1-6 1347,1 0 0,0 0 0,-3 24 0,6-33 68,1-1-1,-1 1 1,1 0 0,0 0-1,1 0 1,-1 0-1,1 0 1,0-1-1,0 1 1,1 0-1,-1-1 1,1 1-1,0-1 1,4 8 0,-4-10-12,-1-1 0,0 0 0,0 0 0,1 1 1,-1-1-1,1 0 0,-1 0 0,1 0 1,0-1-1,-1 1 0,1 0 0,0-1 0,-1 1 1,1-1-1,0 1 0,0-1 0,0 0 0,-1 0 1,1 0-1,0 0 0,0 0 0,0 0 1,0 0-1,-1 0 0,1-1 0,0 1 0,0-1 1,1 0-1,5-3 62,0 1 1,0-1-1,0 0 1,10-8-1,-9 6-5,11-7-104,0-1 0,-1-1 0,26-26 0,-36 30-56,-4 5-19,0 0-1,0 0 0,1 1 1,0 0-1,0 0 0,0 0 1,1 0-1,8-3 0,-15 8 68,0 0 0,1 0-1,-1 0 1,0 1 0,1-1 0,-1 0 0,0 0-1,0 1 1,1-1 0,-1 0 0,0 1 0,0-1-1,0 0 1,1 1 0,-1-1 0,0 1-1,0-1 1,0 0 0,0 1 0,0-1 0,0 0-1,0 1 1,0-1 0,0 1 0,0 0 0,0-1 0,1 11 81,-1 0 1,0 0-1,-1 0 0,-1 0 0,0 0 0,-4 16 1,2-13 117,1-1 0,1 1 0,-1 17 1,24-39 617,9-12-628,-10 6-196,1 1 1,24-10-1,-16 10-155,0 2-1,58-15 0,-86 25 151,1 1-1,0 0 0,-1 0 0,1-1 0,-1 1 1,1 0-1,0 0 0,-1 0 0,1 1 0,0-1 1,-1 0-1,1 1 0,-1-1 0,1 1 0,-1-1 0,1 1 1,-1 0-1,1-1 0,-1 1 0,3 2 0,-3-2 8,0 1-1,0-1 0,0 1 0,-1-1 0,1 1 0,0 0 0,-1-1 0,1 1 0,-1 0 0,1-1 0,-1 1 0,0 0 1,1 0-1,-1-1 0,0 1 0,0 0 0,-1 0 0,1 2 0,-1 2 46,0 2-45,0 1 0,1-1 1,-1 1-1,2 9 1,0-16 7,-1-1-1,1 0 1,0 1 0,-1-1 0,1 0 0,0 0 0,0 0 0,-1 1-1,1-1 1,0 0 0,0 0 0,0 0 0,0 0 0,1-1-1,-1 1 1,0 0 0,0 0 0,1-1 0,-1 1 0,0 0 0,0-1-1,1 0 1,-1 1 0,1-1 0,1 1 0,6 0 52,-1 0 1,0 0 0,10-1-1,5 0-27,1-2 0,0-1-1,-1 0 1,0-2 0,1 0-1,-2-2 1,1-1 0,-1 0-1,27-15 1,-30 13-3,48-29 96,-68 43-451,-8 9 268,-1-1-1,-18 17 0,15-17-40,-19 25-1,13-15 21,15-17 93,0-1 0,0 1 0,0 0 1,1 0-1,-1 0 0,1 1 1,-4 9-1,7-14 10,0-1 1,0 0-1,-1 0 0,1 1 1,0-1-1,0 0 1,0 0-1,0 1 1,0-1-1,0 0 0,0 0 1,0 1-1,0-1 1,0 0-1,0 0 1,0 1-1,0-1 0,0 0 1,0 0-1,0 1 1,1-1-1,-1 0 1,0 0-1,0 1 0,0-1 1,0 0-1,0 0 1,1 0-1,-1 1 1,0-1-1,0 0 0,0 0 1,1 1-1,9-2 205,10-7-122,-13 4-78,0-1 1,-1 1-1,0-1 0,0-1 0,0 1 0,0-1 0,-1 0 0,0 0 0,8-12 0,0-6 27,16-39-1,-19 39-18,13-27 8,56-131-52,-57 124 0,17-74 1,-38 127-17,0 0 0,0-1 0,0 1 0,-1-1 0,0 1 0,0-1 0,-2-9 0,2 14 8,0-1 0,-1 1 1,1-1-1,-1 1 0,1 0 0,-1-1 0,1 1 0,-1 0 1,0-1-1,1 1 0,-1 0 0,0 0 0,0 0 0,0 0 1,0 0-1,0 0 0,0 0 0,0 0 0,-1 0 0,1 0 1,0 0-1,0 1 0,-1-1 0,1 0 0,0 1 0,-1-1 1,1 1-1,0 0 0,-1 0 0,1-1 0,-4 1 0,2 1-9,1 0-1,-1-1 0,0 1 1,0 1-1,1-1 0,-1 0 1,1 1-1,-1-1 0,1 1 1,0 0-1,-1 0 0,1 0 1,0 0-1,0 0 0,-3 5 1,-1 0-3,1 0 0,0 1 0,0 0 0,1 0 1,0 0-1,-3 10 0,-15 54-31,20-63 50,-8 33-97,-8 65 1,16-89 168,1 0 1,1 0-1,1 1 1,0-1-1,1 0 1,6 21-1,-6-33-37,0 1-1,0-1 0,1 0 0,0 1 1,0-1-1,1-1 0,-1 1 0,1 0 0,1-1 1,-1 0-1,1 0 0,-1 0 0,2-1 0,-1 0 1,0 0-1,9 5 0,-1-2-339,2 0 0,-1-1 0,1-1 1,0 0-1,29 4 0,80 9-4466,-79-13 3099,39 7-4027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18:05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90 708 2976,'0'0'51,"0"0"0,-1 0 0,1 0 0,0 0 0,0 0-1,0 0 1,0 0 0,0 0 0,0 0 0,0 0 0,0 0 0,0 0 0,-1 0 0,1 0 0,0 0 0,0 0 0,0 0 0,0 0 0,0 0 0,0 0-1,0 0 1,0 0 0,0 0 0,-1 0 0,1 0 0,0 0 0,0 0 0,0 0 0,0 0 0,0 0 0,0 0 0,0 0 0,0-1 0,0 1-1,0 0 1,0 0 0,0 0 0,0 0 0,-1 0 0,1 0 0,0 0 0,0 0 0,0 0 0,0 0 0,0-1 0,0 1 0,0 0 0,0 0 0,0 0-1,0 0 1,0 0 0,0 0 0,0 0 0,0 0 0,0 0 0,0-1 0,0 1 0,1 0 0,-1 0 0,0 0 0,7-8 1625,22-12-420,-18 13-666,26-19 55,0-2 1,-2-1-1,48-53 0,93-161 271,-140 190-589,58-97 260,-64 99-347,-27 43-557,-7 9-51,-10 11 66,-25 44 345,-51 87 243,-82 117-12,-50 22 1219,147-198-277,73-83-1119,0 1-1,0 0 1,0-1 0,0 1-1,0-1 1,0 1 0,0-1-1,0 0 1,-1 0 0,1 0-1,-4 1 1,5-2-81,0 0 0,1 0 1,-1 0-1,0 0 0,0 0 0,1 0 0,-1 0 1,0-1-1,0 1 0,1 0 0,-1 0 0,0-1 1,1 1-1,-1-1 0,0 1 0,1 0 0,-1-1 1,1 1-1,-1-1 0,1 1 0,-1-1 0,1 0 0,-1 1 1,1-1-1,-1 1 0,1-1 0,0 0 0,-1 0 1,1 1-1,0-1 0,0 0 0,-1 1 0,1-1 1,0 0-1,0 0 0,0 1 0,0-1 0,0 0 1,0-1-1,0 0-45,0 0 1,0 0-1,0 0 1,1 0-1,-1 0 1,0 0-1,1 0 1,0 0-1,-1 0 1,1 0-1,0 0 1,2-4-1,18-22-408,-13 18 285,0 0 87,1 0 1,0 1 0,1 1-1,0-1 1,0 2-1,1-1 1,0 1 0,0 1-1,20-9 1,11-1 27,64-15 1,-39 12 129,-54 15-92,282-101 254,-267 88 390,-27 17-613,-1-1 0,1 1 1,-1-1-1,0 1 0,1 0 0,-1-1 0,0 1 0,1-1 1,-1 1-1,0-1 0,1 1 0,-1-1 0,0 1 0,0-1 0,1-1 1,-1 1 59,-2 8-96,0 2 38,-1 1 1,1-1-1,-9 15 1,-4 15 147,0 0-28,11-31-117,1 0-1,0 1 1,0-1 0,1 1 0,0-1-1,0 1 1,0 11 0,2-19-17,0-1-1,0 1 1,0 0 0,0-1 0,0 1 0,1-1 0,-1 1-1,0 0 1,0-1 0,1 1 0,-1-1 0,0 1 0,1-1-1,-1 1 1,0-1 0,1 1 0,-1-1 0,1 0 0,-1 1-1,1-1 1,-1 1 0,1-1 0,-1 0 0,1 0 0,-1 1 0,1-1-1,-1 0 1,1 0 0,0 1 0,-1-1 0,1 0 0,-1 0-1,1 0 1,0 0 0,-1 0 0,1 0 0,-1 0 0,1 0-1,0 0 1,-1 0 0,1-1 0,0 1 0,4-1 51,-1 0 1,0 0-1,0 0 1,9-4-1,12-9-6,-1 0-1,29-24 0,-28 20-64,49-28-1,-55 35-6,-7 4-80,22-9-1,-32 15 66,0 0 0,0 0 0,0 0-1,1 0 1,-1 1 0,0-1 0,1 1-1,-1 0 1,1 0 0,-1 0 0,0 0 0,1 0-1,-1 0 1,0 1 0,1-1 0,3 2-1,-5-1 22,0-1 0,-1 1-1,1 0 1,0 0 0,0 0-1,0 0 1,-1 0 0,1 0-1,0 0 1,-1 0 0,1 0 0,-1 0-1,1 0 1,-1 1 0,0-1-1,0 0 1,1 0 0,-1 0-1,0 1 1,0-1 0,0 0-1,0 0 1,0 0 0,0 1-1,-1-1 1,1 0 0,0 0-1,-1 0 1,1 0 0,-1 2-1,-2 5 22,1 0 0,-2 0-1,-3 7 1,-31 51 129,37-64 70,12-3-150,0 0-1,0-1 1,0-1 0,0 0 0,11-5 0,2 0-56,182-58-103,-196 63 18,1-1 1,16-1 0,-26 4 63,1 1 0,0-1 0,0 1 0,-1 0-1,1 0 1,0 0 0,0 0 0,-1 0 0,1 0 0,0 1 0,0-1 0,-1 0 0,1 1 0,0-1 0,-1 1 0,1 0-1,0 0 1,-1-1 0,1 1 0,-1 0 0,0 0 0,1 1 0,-1-1 0,2 2 0,-2 0 14,-1 0 1,1 0 0,-1 0 0,1 0-1,-1 0 1,0 1 0,0-1 0,-1 0 0,1 0-1,0 0 1,-1 0 0,0 0 0,0 0-1,-2 4 1,0 5 3,3-10-22,0-1 0,-1 0 1,1 1-1,0-1 0,-1 1 0,1-1 1,-1 0-1,0 1 0,1-1 0,-1 0 1,0 1-1,0-1 0,-2 2 0,3-2 38,0-1-1,1 1 1,-1 0-1,0 0 1,0-1-1,0 1 1,1 0-1,-1 0 1,0-1-1,1 1 1,-1 0-1,0-1 1,1 1-1,0 1 1,-1-2-3,1 0-17,0 1 0,-1-1 0,1 1 1,0-1-1,-1 1 0,1-1 1,0 1-1,0-1 0,-1 0 0,1 1 1,0-1-1,0 0 0,0 0 0,0 1 1,0-1-1,-1 0 0,1 0 0,0 0 1,0 0-1,0 0 0,1-1 0,22-5-7,-16 3 14,35-11 66,60-30 0,-56 23-184,-35 16 86,13-6 79,32-19 1,-55 27-172,-10 6 67,-14 6 7,-3 5 28,0 1 0,1 1 0,0 1 0,1 1 0,-20 22 0,-14 11 100,58-51-81,-1 0 0,0 0-1,0 0 1,0 0 0,0 0-1,1 0 1,-1 0 0,0 0 0,0 0-1,0 0 1,0 0 0,1 0 0,-1 0-1,0 0 1,0 0 0,0 0 0,0 1-1,0-1 1,0 0 0,1 0-1,-1 0 1,0 0 0,0 0 0,0 0-1,0 1 1,0-1 0,0 0 0,0 0-1,0 0 1,0 0 0,0 0 0,1 1-1,-1-1 1,0 0 0,0 0 0,0 0-1,0 0 1,0 1 0,0-1-1,0 0 1,0 0 0,0 0 0,-1 0-1,1 1 1,0-1 0,0 0 0,0 0-1,0 0 1,0 0 0,0 1 0,0-1-1,0 0 1,0 0 0,0 0 0,-1 0-1,1 0 1,0 0 0,0 1 0,17-4 66,-1-4-80,-1-1 1,0 0-1,25-19 1,-23 15-9,34-17 0,-28 16-356,-21 30 112,-2-15 255,-1 1-1,1 0 0,-1 0 0,0 0 0,1-1 1,-1 1-1,-3 4 0,3-5 19,1-1 1,-1 1-1,0 0 0,0 0 0,1 0 0,-1 0 1,1 1-1,-1-1 0,1 2 0,0-3-11,1 0 1,-1 0-1,0 0 0,1 0 0,-1 0 0,1 0 0,-1 0 0,1 0 0,-1 0 0,1-1 0,0 1 0,-1 0 0,1 0 0,0-1 0,0 1 0,-1-1 0,1 1 0,0 0 0,0-1 0,0 0 1,0 1-1,0-1 0,0 1 0,2-1 0,1 2 28,1-1 0,1 0 0,-1 0 0,0 0 0,0 0 0,0-1 0,0 0 0,8-1-1,43-9-117,-41 7 129,4-1-16,0 0 1,-1-2-1,0 0 0,0-1 0,0 0 0,-1-2 0,0 0 0,-1-1 1,0 0-1,0-2 0,-1 0 0,17-17 0,-13 6-5,0 0 1,24-43-1,22-54 207,29-74-188,-93 191-51,6-10-61,-1 0 0,-1-1 0,0 1 0,6-28 1,-11 40 56,0 0 1,0 0 0,0 1 0,0-1 0,0 0-1,0 0 1,0 0 0,0 0 0,0 0-1,0 0 1,0 0 0,0 0 0,-1 0-1,0-1 1,1 2 4,0-1 0,0 1-1,0 0 1,-1 0 0,1 0-1,0 0 1,0 0 0,-1 0 0,1-1-1,0 1 1,0 0 0,-1 0-1,1 0 1,0 0 0,-1 0-1,1 0 1,0 0 0,0 0 0,-1 0-1,1 0 1,0 0 0,0 0-1,-1 0 1,1 1 0,0-1-1,-1 0 1,1 0 0,0 0 0,0 0-1,0 0 1,-1 1 0,-2 1-33,-1 1 1,1-1 0,0 1-1,0 0 1,1 0 0,-4 4-1,-4 8 38,0 1 0,1 0-1,0 0 1,1 1-1,-6 21 1,-23 92 32,-3 66 152,38-183-112,1 0 0,0 0 0,0 0 0,1 0 0,1 0 0,0 0 0,1 0 0,4 13 0,-4-17-312,1 0 1,1 0-1,-1-1 1,1 1 0,1-1-1,0 0 1,0 0 0,0-1-1,1 1 1,0-1-1,13 11 1,-5-7-1334,-7-6-1082,-1 0 0,10 11 0,-3-2-2479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18:05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16 7968,'-76'-12'3616,"82"9"-3136,2 3-768,12 0-1856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18:10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5 390 1472,'-5'-7'3426,"12"3"1155,0 1-5260,4-3 1374,-1 0-1,0-1 1,16-13 0,-7 4-136,0 0-239,0 0 0,29-34 0,-27 28-19,36-28 0,-26 24-257,17-16 742,72-46 1,-118 87-792,0 0 0,0-1 0,0 1 0,0 0 0,0 0 0,1 0 1,-1 1-1,0-1 0,4 0 0,-6 1 3,1 0 1,-1 0 0,0 0-1,1 0 1,-1 0-1,0 0 1,1 0-1,-1 0 1,0 1-1,1-1 1,-1 0 0,0 0-1,0 0 1,1 0-1,-1 1 1,0-1-1,1 0 1,-1 0-1,0 1 1,0-1 0,0 0-1,1 0 1,-1 1-1,0-1 1,1 1 1,-1 0 0,0 0 0,1 1 0,-1-1 0,0 0 0,0 0 0,0 0 0,0 0 0,0 0 0,0 0 0,-1 2 0,-2 15 84,-2-1 1,0 0 0,-1 1 0,0-2 0,-2 1 0,0-1-1,0 0 1,-2-1 0,0 0 0,-14 16 0,2-1 249,15-20 128,-16 18 0,38-33 754,168-96-1120,-114 60-149,32-21-272,-100 61 311,0 0 1,1 0-1,-1 0 1,0 1-1,1-1 0,-1 0 1,0 1-1,1-1 1,-1 1-1,1 0 1,-1-1-1,1 1 0,0 0 1,-1 0-1,1 0 1,-1 0-1,1 0 1,-1 0-1,3 1 1,-3 0 6,0 0 0,0-1 0,0 1 0,0 0 0,0 0 0,0 0 0,0 0 0,0 0 0,0 0 0,0 0 0,-1 1 0,1-1 0,0 0 0,-1 0 0,1 1 0,-1-1 0,1 0 0,-1 0 0,0 1 0,0-1 0,1 1 0,-1 0 0,0 5 27,0 0-1,0 0 1,-1 0 0,0 0 0,0 0 0,-1-1 0,0 1 0,-5 12-1,4-11 1,1-1 0,-1 1 0,2-1 0,-1 1 0,0 12 0,2-20-3,0 1 0,0-1-1,0 1 1,0-1-1,0 0 1,1 1 0,-1-1-1,0 0 1,0 1-1,1-1 1,-1 0 0,0 1-1,0-1 1,1 0-1,-1 0 1,0 0-1,1 1 1,-1-1 0,0 0-1,1 0 1,-1 0-1,1 1 1,-1-1 0,0 0-1,1 0 1,-1 0-1,1 0 1,-1 0 0,0 0-1,1 0 1,-1 0-1,1 0 1,12-1 161,1-2-179,1-1 0,-1-1 0,-1 0 0,1-1 0,-1-1 0,0 0 1,13-10-1,22-10 61,-47 26-75,0 0 1,0 1-1,0-1 0,0 1 1,0-1-1,0 1 0,0-1 1,1 1-1,-1 0 0,0 0 1,0-1-1,0 1 0,1 0 1,-1 0-1,0 0 0,0 0 1,0 1-1,1-1 0,1 1 1,-3-1 0,1 1 0,0-1 1,-1 1-1,1-1 0,0 1 1,-1 0-1,1-1 1,-1 1-1,1 0 0,-1 0 1,1 0-1,-1-1 0,1 1 1,-1 0-1,0 0 1,0 0-1,1 0 0,-1-1 1,0 3-1,0 3 32,0 0-1,0-1 1,0 1 0,-1 0-1,0 0 1,-2 7-1,-1 0 107,1 0 0,0 0 0,1 0-1,0 22 1,2-34-117,0-1-1,0 1 1,0-1-1,0 0 1,0 1 0,0-1-1,0 1 1,0-1-1,0 0 1,1 1 0,-1-1-1,0 1 1,0-1-1,0 0 1,1 1 0,-1-1-1,0 0 1,1 1-1,-1-1 1,0 0 0,1 0-1,-1 1 1,0-1-1,1 0 1,-1 0 0,0 1-1,1-1 1,-1 0-1,1 0 1,-1 0 0,0 0-1,1 0 1,0 0-1,17 0 78,-15 0-61,70-12-43,-29 4-8,176-39 37,-181 36 34,-1-2 0,0-2 0,55-29 0,-71 29 62,-18 13-42,-15 11-75,11-9 11,-27 21-111,-1-2 0,-39 21 0,-24 17 261,67-40-132,-31 23-92,49-35 164,0 1 0,0 0 0,0 0-1,0 0 1,-6 12 0,27-17 375,-2-3-421,1-1 1,0 0-1,-1 0 0,0-2 1,25-11-1,59-39-53,-78 45-32,-16 9 9,1-1-1,-1 1 1,0-1-1,0 0 1,0 0-1,0-1 1,0 1-1,0 0 1,-1-1-1,4-4 1,-1 18-314,-14 36 128,9-41 202,1 0 0,0-1 0,0 1 0,0 0-1,0 0 1,1-1 0,0 1 0,5 10 0,-6-14 46,0 0 0,0-1 0,0 1 0,1 0-1,-1 0 1,0-1 0,1 1 0,-1 0 0,1-1 0,-1 1 0,1-1 0,0 0 0,0 0 0,0 1 0,-1-1 0,1-1 0,0 1 0,0 0 0,0 0 0,1-1 0,-1 1 0,0-1 0,0 1 0,0-1 0,0 0-1,0 0 1,3 0 0,2-2 17,-1 0 0,1 0 0,-1 0-1,0-1 1,1 1 0,-2-2 0,1 1-1,0-1 1,8-6 0,5-7 11,21-22 1,-30 28-1,40-41 88,73-72-541,-123 123 372,1 1-1,0-1 1,0 0-1,0 0 1,0 1-1,-1-1 1,1 0-1,0 1 1,0-1-1,1 1 1,-1-1-1,0 1 1,0 0-1,0 0 1,0-1 0,2 1-1,-3 0 15,1 1 0,-1-1 0,1 1 0,-1-1 0,0 1 0,1-1 0,-1 1 0,0 0 0,1-1-1,-1 1 1,0-1 0,0 1 0,0 0 0,0-1 0,1 1 0,-1-1 0,0 1 0,0 0 0,0-1 0,-1 2 0,2-1-14,-1 8-4,0 0 0,0 1 0,-1-1 0,0 0 0,-1 1-1,0-1 1,-3 10 0,-1-3 115,0-1 0,0 0 0,-11 17 0,12-23-38,-1-1 0,0 1-1,0-1 1,-12 12 0,17-19-12,-1 1 1,1-1 0,-1 1-1,0-1 1,0 1-1,0-1 1,0 0 0,0 0-1,0 0 1,0 0-1,0-1 1,0 1 0,0 0-1,-1-1 1,1 1-1,0-1 1,0 0-1,-1 0 1,1 0 0,0 0-1,0 0 1,-1 0-1,1-1 1,0 1 0,0-1-1,-3-1 1,-17-11-58,21 13-4,1-1 0,-1 0 0,0 0 1,0 0-1,0 1 0,0-1 0,1 0 1,-1 0-1,0 0 0,1 0 0,-1 0 0,1-1 1,-1 1-1,1 0 0,0 0 0,-1 0 0,1-2 1,0 2-116,1 2 32,12 5 50,0-1 0,0 0 0,0-1 0,19 3-1,-13-2 126,16 3-36,0-2 1,60 3-1,73-8 248,-82-2-460,-85 1 228,12-5 267,-12 4-139,-1 0-258,0 1 86,0-1 0,0 1 0,0 0 0,0-1 0,-1 1 0,1 0 0,0-1 0,0 1 0,0 0 0,1-1 0,-1 1 0,0 0 0,0-1 0,0 1 0,0 0 0,0-1 0,0 1 0,0 0 0,0-1 0,1 1 0,-1 0 0,0-1 0,0 1 0,0 0 0,1 0 0,-1-1 0,0 1 0,0 0 0,1 0 0,-1 0 0,0-1 0,1 1 0,-1 0 0,1 0 0,0-1 7,8-8-59,3 0 156,-10 7-108,-1 1 0,0 0 0,1 0 0,-1-1-1,1 1 1,-1 0 0,1 0 0,2-1 0,-2 2 3,0-1-1,0 1 1,0-1 0,0 0 0,0 0 0,0 0 0,-1 0-1,1-1 1,0 1 0,0 0 0,-1-1 0,1 1 0,-1-1-1,1 0 1,-1 1 0,0-1 0,1 0 0,-1 0 0,0 0-1,0 0 1,-1 0 0,1 0 0,0 0 0,0 0 0,-1 0-1,0 0 1,1 0 0,-1 0 0,0-1 0,0 1 0,0-3-1,-1 3-11,0-1-1,-1 1 1,1 0-1,0-1 0,-1 1 1,0 0-1,-1-2 1,-3-4 48,4 6-68,-1 1 0,1-1-1,-1 1 1,1 0 0,-1 0 0,1 0 0,-1 0-1,0 0 1,1 1 0,-4-1 0,3 0 73,-24 0-135,26 1 246,12 4-337,17 1 140,-21-5 150,-4 1-110,-1-1 0,0 0 0,1 0 0,-1 0 0,1-1 0,-1 1-1,0 0 1,1-1 0,-1 0 0,0 1 0,0-1 0,1 0 0,-1 0 0,0 0-1,3-3 1,-5 4-4,0 0-1,0 0 0,0 0 0,1 0 1,-1 0-1,0 0 0,0 0 1,0 0-1,0 0 0,1 0 0,-1 0 1,0 0-1,0 0 0,1 0 1,-1 0-1,0 0 0,0 0 0,0 0 1,1 0-1,-1 0 0,0 0 1,0 0-1,0 0 0,0 0 0,1 0 1,-1 0-1,0 0 0,0 0 1,0 1-1,0-1 0,1 0 0,-1 0 1,0 0-1,0 0 0,0 0 0,0 1 1,0-1-1,0 0 0,1 0 1,-1 0-1,0 0 0,0 1 0,0-1 1,0 0-1,0 0 0,0 0 1,0 1-1,0-1 0,1 18-184,-5 19 146,1-28 86,0 1 1,-1-2-1,1 1 1,-2 0-1,1-1 0,-1 0 1,-1 0-1,1 0 0,-1-1 1,-1 1-1,-7 6 0,8-9-16,1 0 0,-1-1 0,-1 0 0,1 0 0,0 0 0,-1-1-1,0 0 1,0 0 0,0 0 0,0-1 0,0 0 0,0-1 0,0 0-1,-14 1 1,12-2 39,0 0 0,0 0 0,0-1 0,0-1 0,0 1 0,0-2 0,0 1 0,-11-6 0,11 5-53,7 2-46,0 0 0,0 1 0,0-1-1,0 0 1,0 0 0,0 0-1,0-1 1,0 1 0,0 0-1,1-1 1,-1 1 0,-2-3-1,4 3 32,0 1 0,0 0-1,0 0 1,0 0-1,0-1 1,0 1-1,0 0 1,0 0 0,1 0-1,-1 0 1,0-1-1,0 1 1,0 0-1,0 0 1,0 0 0,0 0-1,0 0 1,1 0-1,-1-1 1,0 1 0,0 0-1,0 0 1,0 0-1,0 0 1,1 0-1,-1 0 1,0 0 0,0 0-1,0 0 1,0 0-1,1 0 1,-1 0-1,0 0 1,0 0 0,0 0-1,1 0 1,-1 0-1,0 0 1,0 0 0,0 0-1,1 0 1,7-1-35,14 1 11,128-3 51,-120 0-1,-1-1 1,1-1 0,30-10 0,-32 7 44,12-3 55,0-2 0,0-2-1,56-30 1,-88 39-117,0 0-1,0 0 0,-1-1 1,0 0-1,0 0 1,-1-1-1,0 0 0,-1 0 1,1 0-1,7-18 0,-13 26-11,0 0-1,0-1 1,1 1-1,-1-1 1,0 1-1,0 0 1,0-1-1,0 1 1,0-1-1,0 1 1,0-1-1,0 1 1,0 0-1,0-1 1,0 1-1,0-1 1,0 1-1,0-1 1,0 1-1,-1 0 1,1-1-1,0 1 1,0-1-1,0 1 1,-1 0-1,1-1 1,0 1-1,0 0 1,-1-1-1,1 1 1,0 0-1,-1 0 1,0-1-1,0 0-2,0 1 0,-1-1-1,0 0 1,1 1 0,-1 0 0,1-1-1,-1 1 1,0 0 0,-2 0-1,-2 0 9,-1 0 0,1 1 0,-1 0 0,-6 2 0,-23 13-251,11-3 192,16-9 39,1 1 1,-1 0 0,1 1 0,0 0 0,1 0-1,0 0 1,0 1 0,-10 12 0,-6 6-92,21-23 116,0 1 0,0 0 0,0 0 0,0 0 0,1 0 0,-1 0 0,1 0 0,0 1 0,0-1 0,0 0 0,0 1 1,0-1-1,1 1 0,-1-1 0,1 1 0,0-1 0,0 1 0,1-1 0,-1 1 0,1-1 0,-1 1 0,1-1 0,0 0 0,1 1 0,-1-1 1,0 0-1,1 0 0,0 0 0,0 0 0,0 0 0,0 0 0,3 3 0,0-2 14,0 0 0,1 0 0,-1 0 0,1-1 0,-1 0 0,1-1 0,0 1 0,0-1 0,0 0 0,1 0 0,-1-1 0,0 0 0,1 0 0,10 0 0,7-2 180,1 0 0,36-8-1,-28 4-182,6-1 106,49-13-1,-69 13-82,0-1-1,-1 0 0,0-1 1,26-16-1,-22 9-84,-1 0 0,0-2 0,29-31 0,-36 34 91,-4 4-116,0-1 0,10-13 0,-18 32-181,-1 5 135,-2 1 132,0 0-1,-1 0 1,-1 0 0,0 0 0,-1 0 0,0-1 0,-1 1 0,-1-1 0,0 0 0,-1-1-1,-12 19 1,18-29 8,0-1-1,0 1 0,-1 0 1,1-1-1,0 1 0,-1-1 1,1 0-1,-1 1 0,1-1 1,-1 0-1,1 0 0,-1 0 1,0 0-1,0 0 0,1 0 1,-1-1-1,0 1 0,0-1 1,0 1-1,-2-1 0,0 0 1,1 0-1,0 0 0,-1-1 1,1 1-1,0-1 0,-1 0 1,1 0-1,0 0 0,0 0 1,-4-3-1,6 4-21,0-1-1,1 0 1,-1 1-1,0-1 1,1 0-1,-1 0 1,1 1-1,-1-1 1,1 0-1,-1 0 1,1 0 0,0 0-1,-1 0 1,1 0-1,0 0 1,0 1-1,0-1 1,0 0-1,-1 0 1,1 0-1,0 0 1,1 0 0,-1 0-1,0 0 1,0 0-1,0 0 1,1 0-1,-1 0 1,0 0-1,1 1 1,-1-1-1,1-1 1,9-3 3,-1 1-1,1 0 1,0 1 0,0 0-1,0 1 1,1 0 0,11 0 0,9-3 32,-21 3-106,-1 1 1,1 1-1,19 0 1,-24 0-410,1 1 0,-1 0 1,0 0-1,1 0 0,-1 1 0,0 0 0,0-1 1,8 6-1,-12-6 190,0 0 0,0 0-1,0 0 1,0 0 0,0 0 0,0 1 0,0-1 0,0 0 0,0 1 0,-1-1 0,1 0-1,-1 1 1,1-1 0,-1 0 0,1 1 0,-1-1 0,0 1 0,0-1 0,0 1 0,0-1 0,0 1-1,0-1 1,0 1 0,-1 2 0,0 5-1190,-1-1-1,0 1 1,-4 8-1,4-12 1038,-12 20-2217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18:10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1 201 1664,'13'-4'2752,"10"-7"6279,15-4-7097,2-1-1587,-23 9-198,15-7 176,-1-1 1,37-24-1,4-6-48,-16 11-112,-55 34-161,0 0-1,-1 0 0,1 1 0,0-1 0,-1 0 0,1 1 0,0-1 1,-1 0-1,1 1 0,-1-1 0,1 1 0,-1-1 0,1 0 0,-1 1 1,1 0-1,0 0 0,0 2-12,1 1 0,-1-1-1,1 1 1,-1-1 0,0 1 0,0 0 0,-1 0 0,1-1 0,-1 1 0,0 0-1,0 0 1,0 4 0,0-4 48,-2 5 32,1 0 0,-1 0-1,-1 0 1,0-1 0,0 1 0,-9 16 0,7-16-43,-1 1 0,-1-1 0,0 0 0,-13 14 0,1-3-14,13-13-88,-17 23-1971,21-27 1428,0 0 0,0 0-1,1 1 1,-1-1 0,1 1 0,0-1-1,0 1 1,0 4 0,-1 9-2343,-1-4-1125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18:12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1 764 4160,'2'0'343,"0"0"1,0 0-1,0 0 0,0 1 1,0-1-1,0 1 0,0-1 1,0 1-1,0 0 0,0 0 1,2 1-1,28 9 2123,-13-9-1914,1 1 0,0-2-1,0-1 1,0 0 0,0-2-1,0 0 1,0-1 0,34-10 0,7-6 242,93-42 1,-138 53-696,1 0 0,-1-1 0,0-1 1,-1-1-1,0 0 0,-1-1 0,23-25 0,-28 27-19,0-2-1,-1 1 0,0-1 0,-1-1 0,-1 1 0,0-1 0,0-1 0,-1 1 1,-1 0-1,5-26 0,-6 11-78,0 1 0,-1 0 1,-2-1-1,-1 1 0,-1-1 1,-1 1-1,-9-33 0,11 56 19,0 0-1,0 0 1,-1 0-1,0 0 1,0 0 0,0 0-1,-1 0 1,1 0-1,-1 1 1,0-1-1,0 1 1,-4-4-1,-4-2 25,0 1 0,-18-11-1,14 10 31,13 8-81,0 0 0,0 0 0,0 0 0,0 1 0,0-1 0,0 0 0,0 1 0,0 0 0,0-1 0,0 1 0,0 0 0,-3 0 0,5 0 50,-9-5-43,3 6 26,0 0 0,0 1 0,1 0 0,-1 0 0,1 0 0,-10 7 0,10-7 5,-37 19 37,23-12 1,0 0-1,0 2 1,1 0-1,-19 17 1,-62 64 384,97-90-417,0-1-1,0 1 0,-1-1 0,1 1 1,0-1-1,0 0 0,-4 2 0,5-3-18,1 0 0,0 0-1,-1 0 1,1 0 0,-1 0 0,1 0 0,0 0-1,-1 0 1,1 0 0,-1 0 0,1 0-1,0 0 1,-1 0 0,1 0 0,0 0-1,-1-1 1,1 1 0,0 0 0,-1 0-1,1 0 1,0-1 0,-1 1 0,1 0-1,0 0 1,-1-1 0,1 1 0,0 0 0,0-1-1,-1 1 1,1 0 0,0-1 0,0 1-1,0 0 1,0-1 0,-1 1 0,1 0-1,0-1 1,0 1 0,0-1 0,0 1-1,0 0 1,0-1 0,0 1 0,0 0 0,0-1-1,0 1 1,0-1 0,0 1 0,1-1-1,-1-3 47,0 0 0,1 0 0,0 0 0,0 0 0,0 1 0,0-1 0,1 0 0,2-5 0,19-28 14,-20 33-65,8-11 4,0 1-1,2 0 1,-1 1-1,29-22 1,64-38 61,-101 71-117,0 0 0,1 0-1,0 0 1,0 0 0,-1 1 0,1 0-1,0 0 1,0 0 0,0 0 0,0 1 0,0 0-1,0 0 1,1 0 0,5 2 0,0 0 14,0 0 0,0 1 1,0 1-1,-1 0 0,14 6 1,68 27 17,-6-3 149,-56-21 137,7 4-359,-29-13 74,0-1-1,0 0 1,0 0-1,12 2 1,10 3 2,-28-7 431,-4 1-387,0 0 0,-1 0-1,0-1 1,1 1-1,-1 0 1,0-1 0,0 0-1,0 1 1,0-1-1,-6 1 1,-34 3 24,31-4-17,-263 17 332,263-18-595,-1 1 0,1 0-1,-16 4 1,27-5 163,1 1 0,-1-1 0,1 0 0,0 0 0,-1 0 0,1 0 0,-1 0-1,1 0 1,0 1 0,-1-1 0,1 0 0,0 0 0,-1 0 0,1 1 0,0-1 0,0 0 0,-1 0 0,1 1 0,0-1 0,-1 0 0,1 1 0,0-1-1,0 0 1,0 1 0,0-1 0,-1 1 0,1-1 0,0 0 0,0 1 0,0-1 0,0 0 0,0 1 0,0-1 0,0 1 0,0-1 0,0 0 0,0 1-1,0-1 1,0 1 0,11 17-3428,-8-14 2775,32 35-3495,-27-32 2020,1 0-1,10 7 1,-18-14 2169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18:44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414 70 2560,'3'-13'1352,"-3"12"-1152,0 1 0,0-1 0,0 1 0,0 0 0,1-1 0,-1 1 0,0-1 0,0 1 1,0-1-1,0 1 0,0-1 0,0 1 0,0-1 0,0 1 0,0-1 0,-1 1 0,1 0 0,0-1 0,0 0 0,-1 0-8,0 1 0,0-1 1,0 0-1,0 1 0,0-1 0,-1 1 0,1 0 0,0-1 0,0 1 0,0 0 0,0-1 0,-2 1 0,-9-1 152,1 0-1,0 1 0,-1 0 1,1 1-1,0 0 0,-1 1 1,-10 3-1,-79 25 327,100-29-657,-10 2 41,-1 2 1,2 0 0,-1 0-1,0 1 1,1 0 0,0 1 0,1 0-1,0 0 1,0 1 0,0 0 0,1 1-1,0 0 1,1 0 0,0 1-1,0 0 1,1 0 0,0 1 0,1-1-1,0 1 1,1 0 0,0 1-1,-2 14 1,2-9-10,1 0 0,0 1 0,2-1 0,0 1 0,1-1 0,0 1-1,2-1 1,0 1 0,1-1 0,1 0 0,8 23 0,-7-26 34,0-1 1,1 1-1,1-2 1,0 1-1,1-1 1,0 0-1,1 0 1,1-1-1,-1 0 1,2-1-1,-1 0 1,1-1-1,1 0 1,0-1-1,0 0 1,1-1-1,0 0 1,0-1-1,0 0 1,15 3-1,-2-2 78,1-2 0,0-1 0,0-2-1,0 0 1,44-3 0,-34-3-7,0-1 0,0-2 0,51-16 0,-63 16-79,-1-2-1,-1-1 0,0-1 0,30-19 0,-40 21-43,0-1 0,0 0 0,-1-1-1,-1 0 1,0-1 0,0 0 0,-1-1 0,9-15-1,-2-4 114,-2-1 0,-2 0 0,13-45 0,-20 58-89,-1 0-1,-1 0 0,-1-1 1,-1 1-1,0-1 0,-3-37 0,1 52-69,-1-1-1,1 1 1,-1 1-1,0-1 0,-1 0 1,1 0-1,-1 0 0,-1 1 1,1-1-1,-1 1 1,0-1-1,0 1 0,0 0 1,0 0-1,-1 1 0,0-1 1,0 1-1,-1 0 1,1 0-1,-1 0 0,0 0 1,0 1-1,0 0 1,0 0-1,-1 0 0,1 1 1,-9-3-1,-8-3-122,-1 1 1,0 1-1,-1 1 1,1 1-1,-47-1 1,35 5 138,-1 2 1,1 1 0,-47 11-1,66-11-72,1 1-1,-1 1 1,1 0-1,0 1 1,-22 13-1,35-18-11,0 1 0,0-1 0,1 1 0,-1-1 0,0 1 0,1 0 0,-1 0 0,1-1 0,-1 1 0,1 0 0,0 0 0,0 0 0,0 1 0,-1 2-1,2-4-131,-1 1 0,1-1-1,0 0 1,0 0-1,0 0 1,0 1 0,0-1-1,0 0 1,0 0-1,0 0 1,1 1 0,-1-1-1,0 0 1,1 0-1,-1 0 1,1 0 0,-1 0-1,1 0 1,-1 0-1,1 0 1,0 0 0,0 0-1,-1 0 1,1 0-1,0 0 1,0 0 0,0-1-1,0 1 1,1 1-1,16 6-1678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18:45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6 3552,'-10'-5'4938,"12"6"-3514,38 19 1542,43 30-1,1 0-1435,-59-36-1250,-1 0 0,0 2 0,30 25 0,-23-15-1143,38 24 0,-61-44-269,-3-3-2735,0 1 1185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18:47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439 29 3328,'-2'-2'537,"1"0"1,0 0-1,-1 0 0,1 1 1,-1-1-1,0 0 1,1 1-1,-1 0 0,0-1 1,0 1-1,0 0 1,0 0-1,-3-1 0,1 0-255,0 1 0,-1 0 0,1 0 0,-1 0 0,1 1 0,-7-1-1,1 2-207,1 0 1,-1 0-1,1 0 0,-1 1 0,-15 6 0,10-2 39,0 2 1,0-1-1,1 2 0,0-1 0,-17 16 1,11-7 20,0 2 0,-24 29 1,26-26-24,1 0-1,1 1 1,-19 39 0,30-53-50,1 0-1,1 1 1,-1-1-1,1 1 1,1-1-1,0 1 1,0 0-1,1 0 1,0 0-1,1 0 1,0 0-1,0 0 1,3 12-1,-1-16-9,-1 0-1,2 0 1,-1-1-1,1 1 1,0 0-1,0-1 0,0 1 1,1-1-1,0 0 1,0 0-1,0-1 1,0 1-1,1-1 1,0 0-1,0 0 1,0-1-1,0 1 1,1-1-1,10 5 1,-6-4 15,0-1 0,1 1 0,0-1 1,-1-1-1,1 0 0,0-1 1,1 0-1,-1-1 0,0 0 1,16-2-1,2-4 68,0-2-1,-1 0 1,42-20 0,-61 24-115,55-23 13,-1-3-1,-1-3 0,-2-2 0,-2-3 0,93-78 0,-127 94 60,89-73-273,-76 66 164,-33 26-19,-1 0 0,0-1 0,0 1 0,0-1 0,-1 1 0,1-1 0,2-6 0,-4 7-65,-4 8 64,-8 12 12,7-10 35,-3 6 13,-1-1 0,-11 14 0,-9 7-15,-88 101 114,92-109-104,1 1 1,2 1-1,-28 45 0,47-69 16,0 0-1,1 1 0,-1-1 1,1 1-1,0-1 0,0 1 0,0-1 1,0 1-1,1-1 0,-1 1 0,1 0 1,0 5-1,1-8-2,-1 1-1,0-1 1,1 1 0,0-1 0,-1 0-1,1 1 1,0-1 0,-1 0 0,1 1-1,0-1 1,0 0 0,0 0-1,0 0 1,0 1 0,0-1 0,1 0-1,-1-1 1,0 1 0,0 0-1,1 0 1,-1 0 0,0-1 0,1 1-1,-1-1 1,1 1 0,-1-1-1,1 0 1,-1 1 0,1-1 0,-1 0-1,4 0 1,1 0 10,1-1 0,-1 1 0,0-1 0,1 0 1,-1-1-1,0 1 0,0-1 0,0 0 0,0-1 0,0 0 0,-1 0 0,1 0 0,-1 0 0,0-1 0,8-6 0,-3 0 11,0 1-1,0-1 1,-1-1-1,0 0 1,13-24-1,-7 8-79,-2-1 1,-1-1-1,-2 0 0,-1-1 1,-1 0-1,-1-1 0,4-43 1,-11 55-295,0 19 316,0 0 0,0 0 0,0 0 0,0 1 0,0-1 0,0 0 0,0 0 0,0 0-1,0 0 1,0 0 0,0 0 0,0 0 0,0 0 0,0 0 0,0 0 0,0 0 0,0 0 0,0 0 0,0 0 0,0 0 0,0 1 0,0-1 0,-1 0 0,1 0 0,0 0 0,0 0 0,0 0 0,0 0 0,0 0 0,0 0 0,0 0 0,0 0 0,0 0 0,0 0 0,0 0 0,0 0 0,-1 0 0,1 0-1,0 0 1,0 0 0,0 0 0,0 0 0,0 0 0,0 0 0,0 0 0,0 0 0,0 0 0,0 0 0,0 0 0,0 0 0,0 0 0,-1-1 0,1 1 0,0 0 0,0 0 0,-10 32-466,5-5 492,1 0 0,1 0-1,2 47 1,1-56 53,1-1 1,1 1-1,6 26 0,-6-37-17,0-1 0,0 1 0,0 0 0,1 0 0,0-1 0,0 0 0,1 1 0,0-1 0,0-1 0,0 1 0,8 7 0,-11-12-28,1 0 0,-1 0 0,1 0 0,-1 0 0,1 0 0,-1 0 0,1-1 0,-1 1 0,1-1 0,0 1 0,0-1 0,-1 0 0,1 0 0,0 1 0,-1-1 0,1 0 0,0-1 0,0 1 0,-1 0 0,1 0 0,3-2 0,2 0 58,0-1 0,0 0-1,11-7 1,-16 9-79,27-18 38,-1-2 1,-1 0-1,42-45 0,-38 37-40,-9 7 5,-6 5-78,1 2 0,1-1 1,35-22-1,-52 37 49,1 0 1,-1 0 0,1 0-1,-1 1 1,1-1-1,-1 1 1,1-1 0,-1 1-1,1 0 1,0-1 0,-1 1-1,1 0 1,0 0-1,-1 0 1,1 0 0,0 0-1,-1 1 1,1-1-1,-1 0 1,1 1 0,2 0-1,-3 0 8,0 0-1,0 0 1,1 0-1,-1 0 1,0 1-1,0-1 1,0 0-1,0 0 1,-1 1-1,1-1 0,0 0 1,0 1-1,-1-1 1,1 1-1,-1-1 1,0 1-1,1-1 1,-1 1-1,0 0 1,0-1-1,0 1 1,0 2-1,-2 25 61,-1-1 0,-1 0 0,-1 0 0,-11 33 0,13-54 47,1 0 1,1 0-1,0 0 0,0 0 0,0 0 0,1 9 1,0-16-83,0 0 1,0 1 0,0-1-1,0 0 1,0 1 0,1-1-1,-1 0 1,0 1-1,0-1 1,0 0 0,1 0-1,-1 1 1,0-1 0,0 0-1,1 0 1,-1 0 0,0 1-1,1-1 1,-1 0 0,0 0-1,1 0 1,-1 0-1,0 0 1,1 1 0,-1-1-1,0 0 1,1 0 0,-1 0-1,0 0 1,1 0 0,-1 0-1,1 0 1,-1 0-1,0 0 1,1 0 0,-1-1-1,0 1 1,1 0 0,-1 0-1,0 0 1,1 0 0,-1 0-1,0-1 1,0 1 0,1 0-1,-1 0 1,0-1-1,1 1 1,-1 0 0,0 0-1,0-1 1,14-10 154,0 0-1,-1-1 1,19-22 0,30-47-170,-38 48-43,-19 26-16,0 0-1,0 1 1,1-1 0,0 1-1,0 0 1,1 1 0,0-1-1,0 1 1,9-5 0,-15 10 47,0-1 0,-1 1 1,1 0-1,-1-1 0,1 1 0,0 0 1,-1 0-1,1-1 0,0 1 1,-1 0-1,1 0 0,0 0 0,-1 0 1,1 0-1,0 0 0,-1 0 1,1 0-1,0 0 0,-1 1 1,1-1-1,-1 0 0,1 0 0,0 0 1,-1 1-1,1-1 0,-1 0 1,1 1-1,0-1 0,-1 1 0,1-1 1,-1 0-1,1 1 0,-1-1 1,0 1-1,1-1 0,-1 1 0,1 0 1,-1-1-1,0 1 0,1 0 1,1 4-20,0 1 0,-1-1 0,1 0 1,0 8-1,0-1 55,21 114 135,-18-92-10,-4-29-71,0-1 0,0 1 0,0 0 0,1-1 1,-1 1-1,1-1 0,4 7 0,-5-9-37,0-1 1,1 1-1,-1 0 0,1-1 0,-1 1 0,1-1 0,-1 0 0,1 1 0,0-1 0,0 0 1,0 0-1,-1 0 0,1 0 0,0-1 0,0 1 0,0 0 0,0-1 0,1 1 1,2-1-1,5 1 52,0-1 1,1-1-1,-1 0 1,1 0-1,-1-1 1,0 0-1,0-1 1,0 0-1,0 0 1,16-9-1,-7 2-1155,0-1 0,-1-1 0,0-1-1,16-15 1,-30 24 200,0 1 0,0-1 0,0 0 0,-1 0 0,0 0 0,1-1 0,-2 1 0,1-1 0,0 0 0,-1 1 0,3-10 0,5-17-3754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2:55:47.79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123 9 8480,'-9'-8'3840,"1"37"-3360,-3-8 1024,6 4-928,-9 5-96,0 3-288,0 2-160,5-2 0,-5 0-192,9-3 96,-9-6-2720,9 3 1536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18:51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18 584 2656,'0'0'1173,"10"-1"1152,19-13 877,-22 12-2992,-2-1 1,1 1-1,0-1 1,0-1-1,-1 1 1,0-1-1,7-5 1,1-5 59,-1-1 0,-1 0 0,13-20 0,24-52-41,-42 76-178,55-124 89,-33 69 40,-1-4 118,-23 61-156,-2-1-1,1 0 0,-2 0 1,1 0-1,-1-13 0,0 22-146,-1 1-1,0-1 0,0 0 1,0 0-1,0 0 0,0 0 0,-1 0 1,1 0-1,0 1 0,0-1 1,-1 0-1,1 0 0,0 0 1,-1 0-1,1 1 0,0-1 1,-1 0-1,1 0 0,-1 1 1,0-2-1,0 2-4,1 0 0,-1 0-1,1 0 1,-1 0 0,0 0 0,1-1 0,-1 1 0,1 0 0,-1 0 0,1 0-1,-1 1 1,0-1 0,1 0 0,-1 0 0,1 0 0,-1 0 0,1 0-1,-1 1 1,1-1 0,-1 0 0,1 1 0,-1-1 0,-3 3-18,0 0 1,1 0 0,-1 0-1,1 0 1,0 0 0,-3 5-1,-6 11 126,2 1 0,-1 0 0,2 1-1,-12 40 1,18-51-53,-29 88 296,-23 68 166,0-6 282,-28 180 203,77-313-804,2 0 1,-2 46-1,11-55 97,-5-17-242,0 0-1,1 0 1,-1 0-1,0-1 1,1 1-1,-1 0 1,0 0-1,1-1 1,-1 1 0,1 0-1,-1-1 1,1 1-1,-1-1 1,1 1-1,0-1 1,-1 1-1,2 0 1,1-3 97,0-1 1,-1 0-1,1 0 1,-1 0-1,3-5 0,13-25 107,-2 0-1,14-41 0,-18 44-238,13-42-86,-17 44 20,2 0 0,0 2 0,18-32 1,-23 50-351,0 0 0,0 0 0,5-14 0,-5 32 349,1 0 0,-1 1 1,5 17-1,10 21 151,-17-44-59,-1 0-1,1-1 1,1 1-1,-1-1 1,0 0-1,1 0 1,8 7-1,-5-6 36,0-1 1,0 1-1,0-1 0,1 0 1,0-1-1,0 0 0,0 0 1,0-1-1,0 1 0,1-2 1,-1 1-1,0-2 0,1 1 1,-1-1-1,12-1 0,1-1 14,0-2 0,-1 0 0,1-2 0,-1 0 0,0-1-1,0-1 1,36-21 0,-31 13-7,-1 0 0,0-2 0,-2 0 0,0-2 0,24-27-1,-20 14-20,-24 31-83,-1-1 1,1 1-1,-1-1 1,0 0 0,0 1-1,0-1 1,0 0-1,0 0 1,-1 0-1,1 0 1,0-3-1,-2 5 11,1 1-1,0-1 0,0 0 1,0 1-1,0-1 0,-1 0 1,1 1-1,0-1 0,0 1 1,-1-1-1,1 1 1,-1-1-1,1 1 0,0-1 1,-1 1-1,1-1 0,-1 1 1,1-1-1,-1 1 0,1 0 1,-1-1-1,1 1 0,-1 0 1,0-1-1,1 1 0,-1 0 1,0 0-1,1 0 0,-1-1 1,1 1-1,-1 0 0,0 0 1,1 0-1,-1 0 0,0 0 1,1 0-1,-2 1 0,-27 3-333,19-1 370,0 1 1,0-1-1,0 2 0,1 0 0,-1 0 0,1 0 1,0 1-1,1 0 0,-1 1 0,1 0 0,1 1 1,-13 13-1,15-14 83,0 0-1,0 1 1,1-1 0,0 1 0,0 0 0,0 0 0,1 0 0,1 0 0,-1 1-1,1-1 1,1 1 0,0 0 0,0-1 0,0 1 0,2 16 0,0-19-34,0 0 1,1 0 0,0-1-1,0 1 1,0 0-1,0-1 1,1 0 0,0 1-1,0-1 1,1 0-1,-1 0 1,1-1 0,0 1-1,0-1 1,1 0-1,-1 0 1,1 0 0,0-1-1,0 0 1,0 0-1,1 0 1,-1 0 0,7 2-1,-3-2-16,0 0 0,0 0 1,1-1-1,-1 0 0,0-1 0,1 0 0,-1 0 0,1-1 0,-1 0 0,1-1 1,-1 0-1,0-1 0,1 0 0,11-4 0,8-6-179,0-2 0,-1-2 0,27-18 0,-8 5-363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18:59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337 807 2144,'2'-10'2021,"-1"10"-1888,-1-1 1,0 0-1,1 1 1,-1-1-1,0 0 1,0 1 0,0-1-1,0 0 1,0 0-1,0 1 1,0-1-1,0 0 1,0 1-1,0-1 1,0 0 0,0 1-1,0-1 1,-1 0-1,1 1 1,0-1-1,0 0 1,-1 1-1,1-1 1,-1 0 0,1 0-1,-2-1 9,0 1 0,0-1 0,0 1 1,0-1-1,0 1 0,0 0 0,-1-1 0,1 1 0,0 0 0,-1 0 0,1 1 1,0-1-1,-1 0 0,1 1 0,-1 0 0,1-1 0,-5 1 0,-1 0 55,0 0-1,0 1 1,0 0 0,-9 2-1,7 0-103,0 0 0,1 1-1,-1 0 1,1 0 0,0 1-1,0 1 1,1 0 0,-1 0 0,1 0-1,-10 11 1,-2 4 63,1 1 0,-21 34 0,32-44-135,0 0-1,1 1 0,1 0 0,0 0 0,1 0 1,-4 15-1,7-21 57,1-1 0,0 1-1,0-1 1,0 1 0,1 0 0,0-1 0,0 1-1,0 0 1,1-1 0,0 1 0,1-1 0,0 1-1,0-1 1,0 0 0,3 7 0,-4-11-29,0 0-1,0 0 1,1-1 0,-1 1 0,0-1 0,0 1-1,1-1 1,-1 1 0,1-1 0,-1 0-1,1 0 1,0 0 0,0 0 0,-1 0-1,1 0 1,0 0 0,0-1 0,0 1-1,0 0 1,0-1 0,0 0 0,0 1 0,3-1-1,-1 0 15,0-1-1,0 1 0,0-1 1,-1 0-1,1 0 0,0 0 1,0 0-1,-1-1 0,1 0 1,-1 0-1,5-3 1,15-14 60,0 0 1,-2-2-1,0 0 0,25-35 1,-11 13 22,94-117 235,-112 139-334,10-14 18,-2-1 0,-2-1-1,32-67 1,-45 80-102,-1 0 0,0-1 0,-2 0 1,-1-1-1,-1 1 0,-1-1 0,1-39 0,-5 57-75,-1 0-1,1 0 0,-1 0 0,-3-8 0,4 14 82,0 1 1,-1 0 0,1-1 0,-1 1-1,1 0 1,-1 0 0,0 0-1,1-1 1,-1 1 0,0 0-1,0 0 1,0 0 0,0 0-1,-1-1 1,1 2 1,0 0 0,0-1-1,0 1 1,1 0 0,-1 0 0,0-1-1,0 1 1,0 0 0,0 0 0,0 0-1,0 0 1,0 0 0,0 0 0,1 0-1,-1 1 1,0-1 0,0 0 0,0 0-1,0 1 1,0-1 0,1 1 0,-1-1-1,-2 2 1,-3 2-30,0 1 0,-1 0 0,2 0 0,-1 0 0,0 1 0,1 0 1,-5 8-1,-33 54 52,25-37 15,10-18-3,-14 23 36,-23 50 0,40-74-4,0 0 1,1 0-1,0 0 0,1 1 1,1-1-1,0 1 0,0 0 1,1 22-1,2-18 74,1 0 1,1-1 0,1 1-1,0-1 1,12 29-1,-13-36-51,1-1 0,0 0 0,1 0 0,0 0 0,0-1 0,1 0 0,0 0 0,0 0 0,0-1-1,1 0 1,0 0 0,10 6 0,-12-9-2,0 0-1,1-1 1,-1 1-1,1-2 1,0 1-1,0 0 1,0-1-1,-1 0 1,1-1 0,0 1-1,0-1 1,0 0-1,0 0 1,0-1-1,0 0 1,0 0-1,0 0 1,0-1-1,6-3 1,0 0 44,-1 0 1,0-1-1,-1 0 0,0-1 0,0 0 1,0-1-1,-1 0 0,11-12 1,-12 12-74,-1 0 1,0 0-1,-1-1 1,0 1-1,0-2 0,-1 1 1,0 0-1,4-14 1,-9 23-62,1-1 1,-1 1 0,0 0 0,0-1-1,0 1 1,0-1 0,0 1-1,0 0 1,0-1 0,0 1-1,0-1 1,0 1 0,0 0 0,0-1-1,0 1 1,0-1 0,0 1-1,0 0 1,0-1 0,-1 1-1,1 0 1,0-1 0,0 1 0,0-1-1,-1 1 1,1 0 0,0 0-1,0-1 1,-1 1 0,0-1-8,0 1-1,1 0 1,-1 0 0,0 0 0,0 0 0,0-1 0,1 1 0,-1 0-1,0 1 1,0-1 0,1 0 0,-1 0 0,0 0 0,-1 1 0,-2 0-23,1 0 1,-1 1 0,0 0-1,-6 4 1,5-2 80,0 0 1,1 1-1,0 0 0,0 0 0,0 0 0,0 0 1,-3 8-1,0 0 0,-10 27-1,14-31 10,0 0 0,1 0-1,0 0 1,1 0 0,0 1-1,0-1 1,1 1 0,0-1-1,2 11 1,-1-16 15,0-1 0,0 1 0,0-1-1,0 1 1,0-1 0,1 0 0,-1 0 0,1 0 0,0 1 0,0-1 0,4 4 0,-4-5-3,0-1 1,0 1 0,0 0 0,1-1 0,-1 1-1,1-1 1,-1 0 0,1 0 0,-1 0-1,1 0 1,-1 0 0,1-1 0,0 1-1,0-1 1,-1 1 0,6-1 0,-3-1-14,0 1 0,0-1 0,-1 0 0,1 0 0,0-1 0,-1 1 0,1-1 0,-1 0 0,1 0 0,-1 0 0,8-6 0,0-2 53,0 0 0,14-15 0,116-107 347,-47 47-271,-92 82-147,41-37 178,74-89-1,-91 89-193,-1-1-1,34-74 1,25-92-218,-34 54-72,-51 152 279,1 0 0,-1 1 1,0-1-1,0 0 0,0 1 0,1-1 1,-1 0-1,0 1 0,0-1 1,0 0-1,0 1 0,0-1 0,0 0 1,0 1-1,-1-1 0,1 0 1,0 1-1,0-1 0,0 0 0,-1 1 1,1-1-1,-1 0 9,1 1-1,-1 0 1,1 0-1,0 0 1,-1-1-1,1 1 1,-1 0-1,1 0 1,-1 0-1,1 0 1,-1 0-1,1 0 1,-1 0-1,1 0 1,0 0-1,-1 0 1,1 0-1,-1 0 1,1 0-1,-1 1 1,1-1-1,-1 0 1,-3 2-30,0 0 0,0 0 0,0 1-1,-6 4 1,0 2 33,0 1-1,0 0 1,1 0-1,0 1 0,1 1 1,-8 14-1,-35 78-21,42-85 15,-7 15 46,-58 134 19,14 6 96,57-163-119,1 0 0,0 0 0,0 0 0,1 0 0,0 0 0,1 0 0,1 1 0,-1-1 0,2 0 0,0 0 0,0 0 0,1 0 1,0 0-1,1-1 0,0 0 0,0 1 0,1-1 0,1-1 0,0 1 0,0-1 0,1 0 0,14 15 0,-15-19 18,-1 0-1,1-1 1,0 0 0,1 0-1,-1 0 1,1-1 0,0 0-1,-1 0 1,1-1 0,1 0-1,-1 0 1,0-1 0,0 0-1,1 0 1,-1 0 0,0-1-1,1 0 1,-1-1 0,10-1-1,-6 0 5,-1 0 0,0-1-1,0 0 1,0-1-1,0 0 1,-1 0-1,1-1 1,-1-1-1,0 1 1,-1-1-1,0-1 1,16-14-1,-11 6-17,0 0-1,-1-1 1,0 0-1,-2-1 0,0 0 1,0 0-1,-2-1 1,8-24-1,-15 39-85,0 0 1,-1 0-1,1 0 0,-1 1 1,0-1-1,0 0 0,0 0 1,0 0-1,-1 0 0,1 1 1,-1-1-1,1 0 0,-1 0 1,0 1-1,-2-5 0,3 7 42,-1 0 0,1-1 0,0 1 0,0 0 0,-1 0 0,1 0 0,0-1 0,0 1 0,-1 0 0,1 0 0,0 0 0,-1-1 0,1 1 0,0 0 0,-1 0 0,1 0 0,0 0 0,-1 0 0,1 0 0,0 0 1,-1 0-1,1 0 0,0 0 0,-1 0 0,1 0 0,0 0 0,-1 0 0,1 0 0,0 0 0,-1 0 0,1 1 0,0-1 0,-1 0 0,1 0 0,0 0 0,0 1 0,-1-1 0,1 0 0,0 0 0,0 0 0,-1 1 0,1-1 0,0 1 0,-15 12-43,15-12 51,-6 6-21,0 0 1,1 1-1,0 0 1,0 0-1,1 0 1,0 1-1,0-1 1,1 1-1,0 0 1,1 0-1,0 0 0,-1 12 1,2-14 46,0 0 0,1 0 1,0 0-1,0 0 0,1 0 0,0 0 0,0 0 1,0 0-1,1 0 0,0-1 0,1 1 0,0-1 1,0 1-1,0-1 0,0 0 0,9 10 0,-10-14 7,0 1 0,0-1 0,0 0 0,0-1 0,0 1 0,1 0 0,-1-1 0,1 1 0,-1-1 0,1 0 0,0 0 0,-1 0 0,1 0 0,0 0 0,0-1 0,0 1 0,0-1 0,0 0 0,-1 1 0,1-1 0,0-1 0,0 1 0,0 0 0,0-1 0,0 0 0,-1 1 0,5-3 0,6-2 41,0-1 0,0-1 0,-1 0-1,17-14 1,1 1-25,151-94 29,-125 75-298,-56 39 220,0 0 0,0 0-1,-1 0 1,1 0-1,0 0 1,0 0 0,0 0-1,0 0 1,0 0 0,0 0-1,0 0 1,0 0-1,0 0 1,0 0 0,0 0-1,0 0 1,0 0 0,0 0-1,0 0 1,0 0-1,0 0 1,-1 0 0,1 0-1,0 0 1,0 0-1,0 0 1,0 0 0,0 0-1,0 0 1,0 0 0,0 0-1,0 0 1,0 0-1,0 0 1,0 0 0,0 0-1,0 0 1,0 0 0,0 0-1,-1 0 1,1 0-1,0 0 1,0 0 0,0 0-1,0 0 1,0 0-1,0 0 1,0 0 0,0 0-1,0 0 1,0-1 0,0 1-1,0 0 1,0 0-1,0 0 1,0 0 0,0 0-1,0 0 1,0 0 0,0 0-1,0 0 1,0 0-1,0 0 1,0 0 0,0 0-1,0 0 1,0 0-1,0-1 1,0 1 0,0 0 1,0 0 0,0 0 0,0 1 1,0-1-1,0 0 0,0 0 0,1 0 1,-1 0-1,0 0 0,0 0 0,0 0 1,0 0-1,0 0 0,0 0 0,0 0 1,0 0-1,0 0 0,0 0 0,0 1 1,0-1-1,0 0 0,0 0 0,0 0 1,0 0-1,-1 0 0,1 0 1,0 0-1,0 0 0,0 0 0,0 0 1,0 0-1,0 0 0,0 0 0,0 0 1,0 0-1,0 0 0,0 0 0,0 0 1,0 1-1,0-1 0,0 0 0,0 0 1,0 0-1,0 0 0,0 0 0,0 0 1,-1 0-1,1 0 0,0 0 0,0 0 1,0 0-1,0 0 0,0 0 0,0 0 1,0 0-1,0 0 0,0 0 0,0 0 1,0 0-1,0 0 0,0 0 0,0 0 1,0 0-1,-1 0 0,1 0 0,0-1 1,1 3-44,-1 0 0,1 0 0,-1 0-1,0 0 1,0 0 0,0 0 0,0 0 0,-1 3 0,1 1-3,1 9 79,1 0-1,1 0 1,0 0 0,1 0 0,0-1 0,9 19-1,4 15-104,-13-36 131,0-1 0,1 0-1,8 15 1,-11-23-5,0 1 0,0-1 0,0 0 0,0 0 0,1 0 0,0 0-1,-1-1 1,1 1 0,0-1 0,0 0 0,0 1 0,1-1 0,-1-1 0,6 3 0,-7-3-29,0-1 0,0 1 0,1-1 0,-1 0 0,0 0 0,0 0 0,0 0 1,1-1-1,-1 1 0,0-1 0,0 1 0,0-1 0,0 0 0,0 1 0,0-1 1,0 0-1,3-2 0,3-3 20,0 0 1,11-10-1,-15 12-23,13-13 196,27-36 1,-30 36-244,0-1 0,25-21-1,-32 33 5,4-4-62,21-13 1,-29 20 38,0 1-1,1 0 0,0 1 0,-1-1 1,1 1-1,0-1 0,0 1 1,0 0-1,0 0 0,8 0 0,-12 1 39,1 1 0,0-1 0,0 0 0,0 1 0,-1-1 0,1 1 0,0-1 0,0 0 0,-1 1 0,1 0 0,0-1 0,-1 1 0,1-1 0,0 1 0,-1 0 0,1-1 0,-1 1 0,1 0 0,-1 0-1,0 0 1,1-1 0,-1 1 0,0 0 0,1 0 0,-1 0 0,0 0 0,0 1 0,3 25 60,-3-20-57,1 11 89,-2-1 0,0 0 1,0 1-1,-6 22 0,7-40-72,0 0 0,0 0 1,0 0-1,0 0 0,0 0 0,0 0 0,0 0 0,0-1 0,1 1 0,-1 0 0,0 0 0,0 0 0,0 0 0,0 0 1,0 0-1,0 0 0,0 1 0,1-1 0,-1 0 0,0 0 0,0 0 0,0 0 0,0 0 0,0 0 0,0 0 0,0 0 0,0 0 1,1 0-1,-1 0 0,0 0 0,0 0 0,0 0 0,0 0 0,0 1 0,0-1 0,0 0 0,0 0 0,0 0 0,0 0 1,0 0-1,0 0 0,0 0 0,0 0 0,0 1 0,0-1 0,0 0 0,0 0 0,0 0 0,0 0 0,0 0 0,0 0 0,0 0 1,0 0-1,0 1 0,0-1 0,0 0 0,0 0 0,0 0 0,0 0 0,0 0 0,0 0 0,0 0 0,0 0 0,0 1 1,0-1-1,0 0 0,0 0 0,0 0 0,-1 0 0,13-8 315,14-17-194,-26 25-128,20-18-49,1 1 0,0 0 0,1 2 0,1 1 0,0 0 0,42-16 0,-62 28 16,0 1-1,0 0 1,0 0-1,1 0 1,-1 1 0,0-1-1,1 1 1,-1 0 0,5 0-1,-7 0 16,0 0 0,0 0-1,0 0 1,0 1 0,0-1-1,0 0 1,0 1 0,0-1-1,0 1 1,0-1 0,0 1-1,0-1 1,0 1 0,0 0-1,-1 0 1,1-1 0,0 1-1,-1 0 1,1 0 0,0 0 0,-1 0-1,1-1 1,-1 1 0,1 0-1,-1 0 1,1 0 0,-1 0-1,0 0 1,0 1 0,0-1-1,1 2 1,-1 15 20,0-1 0,-1 1 0,-1 0 0,-1 0 0,-1-1 0,-6 21 0,6-20 203,3-17-203,1-1 1,0 0-1,0 0 1,0 0-1,0 0 1,0 0-1,0 0 1,0 1-1,0-1 0,0 0 1,0 0-1,0 0 1,0 0-1,0 0 1,0 1-1,0-1 1,0 0-1,0 0 1,0 0-1,0 0 1,0 0-1,0 0 1,0 1-1,0-1 1,1 0-1,-1 0 1,0 0-1,0 0 1,0 0-1,0 0 1,0 0-1,0 1 1,0-1-1,0 0 1,1 0-1,-1 0 1,0 0-1,0 0 0,0 0 1,0 0-1,0 0 1,0 0-1,0 0 1,1 0-1,-1 0 1,0 0-1,0 0 1,0 0-1,0 0 1,0 0-1,1 0 1,-1 0-1,0 0 1,0 0-1,0 0 1,0 0-1,0 0 1,1 0-1,12-6 212,17-15-34,15-19-112,-25 21-119,1 1-1,1 0 1,26-15-1,-38 27 5,16-9-88,-25 15 106,1-1 0,-1 0-1,1 1 1,-1-1 0,0 1-1,1-1 1,-1 1 0,1 0 0,0 0-1,-1 0 1,1 0 0,-1 0 0,4 0-1,-5 2 6,1-1 0,-1 1-1,1-1 1,-1 1-1,0-1 1,0 1 0,0-1-1,0 1 1,0 0 0,0-1-1,0 3 1,-1-1 24,1 39-167,-1-13 205,1 0 0,1 1 1,2-1-1,8 39 0,-10-66-13,0 1-1,0-1 0,0 1 0,0-1 1,0 0-1,0 1 0,0-1 1,1 0-1,0 0 0,1 2 0,-2-3-13,-1-1-1,1 1 1,0-1-1,-1 1 1,1-1-1,0 0 1,0 1-1,-1-1 1,1 0-1,0 1 1,0-1 0,0 0-1,-1 0 1,1 0-1,0 0 1,0 0-1,0 0 1,0 0-1,-1 0 1,1 0-1,0 0 1,0-1-1,0 1 1,-1 0-1,1 0 1,0-1-1,0 1 1,-1-1-1,1 1 1,0 0-1,-1-1 1,1 1-1,0-1 1,-1 0-1,1 1 1,0-2-1,13-13 30,0-2-1,-1 1 1,-1-2 0,12-23-1,-8 15 22,1-4-37,-12 20-37,1 0 1,0 0-1,1 0 1,0 0-1,0 1 1,15-14-1,-9 10 10,-12 11-45,0 1 0,0-1 0,0 1-1,0 0 1,1-1 0,-1 1-1,0 0 1,1 0 0,-1 0-1,1 0 1,-1 0 0,1 0 0,1-1-1,-3 12-259,-3 8 273,1 0 1,0 0-1,2 0 0,1 27 0,1 1 57,-2-45-26,-1 8 30,1 0 0,0 0-1,1 0 1,0 0-1,1 1 1,-1-2 0,2 1-1,4 14 1,-6-22-14,-1 1-1,1-1 1,0 0-1,0 1 1,0-1-1,0 0 1,0 1-1,0-1 1,0 0-1,0 0 1,0 0-1,0 0 1,1 0 0,-1 0-1,0-1 1,1 1-1,-1 0 1,1 0-1,2 0 1,-2-1 10,0 0 1,0 1-1,1-1 1,-1-1-1,0 1 1,0 0-1,1 0 0,-1-1 1,0 1-1,0-1 1,1 0-1,1-1 1,5-2 6,-1-1 0,1 0 0,-1-1 0,0 0 0,7-7 0,88-74 154,-36 34-203,-64 51-31,0 0 1,-1 0-1,1 0 0,0 0 1,1 1-1,-1-1 0,0 1 1,0 0-1,1-1 0,-1 1 1,5 0-1,-8 1 39,1 0 1,-1 0 0,1 0-1,-1 1 1,1-1-1,-1 0 1,1 0-1,-1 0 1,1 1-1,-1-1 1,1 0-1,-1 1 1,1-1-1,-1 0 1,0 1-1,1-1 1,-1 1-1,0-1 1,1 1-1,-1-1 1,0 0-1,1 1 1,-1-1-1,0 1 1,0-1-1,0 1 1,0 0-1,1-1 1,-1 1-1,0-1 1,0 1-1,0-1 1,0 1-1,0 0 1,-1 20 10,0-21-11,-19 120-2,13-83 356,7-37-340,0 0 0,0 0-1,1 0 1,-1 0 0,0 1-1,0-1 1,0 0 0,0 0-1,0 0 1,0 0 0,0 0-1,0 0 1,0 0 0,0 0-1,0 0 1,0 0 0,1 0-1,-1 0 1,0 1 0,0-1-1,0 0 1,0 0 0,0 0-1,0 0 1,0 0 0,1 0-1,-1 0 1,0 0 0,0 0-1,0 0 1,0 0-1,0 0 1,0 0 0,0 0-1,1 0 1,-1 0 0,0 0-1,0-1 1,0 1 0,0 0-1,0 0 1,0 0 0,0 0-1,0 0 1,0 0 0,1 0-1,-1 0 1,0 0 0,0 0-1,0 0 1,0 0 0,0-1-1,0 1 1,0 0 0,0 0-1,0 0 1,0 0 0,0 0-1,0 0 1,0 0 0,0 0-1,0-1 1,0 1 0,0 0-1,84-140 395,-77 128-402,15-21-186,-20 31 145,0 0 0,0 0 0,-1 0 1,1 1-1,0-1 0,0 0 0,1 1 1,-1-1-1,0 1 0,0 0 0,1 0 0,2-1 1,-5 2 33,1 0 0,-1 0 1,0 0-1,1-1 0,-1 1 1,0 0-1,1 1 0,-1-1 1,1 0-1,-1 0 0,0 0 1,1 0-1,-1 0 0,0 0 1,1 0-1,-1 0 0,0 1 1,1-1-1,-1 0 0,0 0 1,1 1-1,-1-1 0,0 0 1,0 0-1,1 1 0,-1-1 1,0 0-1,0 1 0,1-1 1,-1 0-1,0 1 0,0-1 0,0 0 1,0 1-1,0-1 0,1 1 1,1 18-119,-1-11 116,2 22 45,-1-8 1,5 22 1,-5-36 15,0-1 1,1 1-1,-1-1 0,2 1 0,-1-1 1,7 11-1,-9-17-43,0 0 1,-1 0-1,1 0 0,0 0 1,0 0-1,0-1 0,0 1 1,0 0-1,0 0 0,0-1 1,0 1-1,0 0 0,0-1 1,0 1-1,0-1 0,1 1 1,-1-1-1,0 0 0,3 1 1,-2-1 11,0 0 0,0-1 0,0 1 1,1 0-1,-1-1 0,0 1 0,0-1 1,0 0-1,0 0 0,3-1 0,5-4 33,-1 0-1,-1 0 0,15-14 0,-19 17-74,15-14 15,55-56 281,7-8-146,-79 79-162,23-24 146,-24 24-138,0 0 0,1 1 1,-1-1-1,0 0 0,0 0 0,0 0 1,0 0-1,-1 0 0,1 0 1,0 0-1,-1 0 0,1-2 1,-1 3 11,0 1 0,0 0 1,0-1-1,0 1 1,0 0-1,0-1 1,0 1-1,-1 0 0,1-1 1,0 1-1,0 0 1,0 0-1,0-1 1,-1 1-1,1 0 0,0 0 1,0-1-1,0 1 1,-1 0-1,1 0 1,0-1-1,0 1 0,-1 0 1,1 0-1,0 0 1,-1 0-1,1-1 1,0 1-1,-1 0 0,1 0 1,0 0-1,-1 0 1,1 0-1,0 0 1,-1 0-1,1 0 0,-1 0 1,-15 2-191,15-2 172,-7 3 7,0-1-1,1 1 1,-1 0 0,1 0 0,0 1 0,0-1 0,0 2 0,0-1 0,1 1-1,0 0 1,-9 9 0,9-7 49,-1 1-1,1 0 0,0 0 1,0 1-1,1 0 1,0 0-1,1 0 1,-6 17-1,9-25-19,1 1 0,-1-1 0,1 1 0,-1 0 0,1-1 0,0 1 0,0 0 0,0-1 0,0 1 0,0 0 0,0-1 0,0 1-1,0 0 1,1-1 0,-1 1 0,1 0 0,-1-1 0,1 1 0,0-1 0,-1 1 0,1-1 0,1 2 0,0-1 11,0-1 0,0 1-1,0-1 1,0 0 0,0 0-1,0 0 1,0 0 0,1 0 0,-1 0-1,0 0 1,1-1 0,-1 1-1,0-1 1,1 1 0,-1-1 0,3 0-1,16 0 79,-1-1 0,0 0 0,33-8 0,63-20 53,-89 22-168,2-1 12,0-1-1,49-22 0,-45 17-175,40-13-1,-84 51-206,4-9 333,-20 43-134,-22 51 153,46-100 58,0 0 1,1 1-1,0-1 1,0 1-1,1 0 0,0 10 1,1-16 15,0 0 1,0 0-1,0 0 1,1 0-1,0 0 1,0 0-1,0 0 1,0 0 0,0 0-1,1-1 1,0 1-1,0-1 1,0 1-1,0-1 1,0 0-1,1 0 1,4 5-1,-6-7-20,0 0-1,0 0 1,0-1-1,0 1 1,0 0-1,0-1 1,1 1-1,-1-1 1,0 0-1,0 1 1,0-1-1,1 0 1,-1 0-1,0 1 1,0-1-1,1 0 1,-1 0-1,0 0 1,0-1-1,0 1 1,1 0-1,-1 0 1,0-1-1,0 1 0,0-1 1,1 1-1,-1-1 1,0 1-1,0-1 1,0 0-1,1-1 1,3-2 39,0 0 1,0-1-1,-1 0 1,0 1-1,6-9 1,16-30 16,31-66 1,2-3 42,-35 72-76,153-284 114,-92 123-864,-83 192 409,-2 9 295,-1 0-1,1 0 1,0 0-1,-1 0 1,1 0 0,0 0-1,-1 0 1,1 0-1,0 0 1,-1 0-1,1 0 1,0 0-1,0 1 1,-1-1-1,1 0 1,0 0-1,-1 0 1,1 1-1,0-1 1,0 0-1,-1 0 1,1 1-1,0-1 1,0 0-1,0 0 1,0 1-1,-1-1 1,1 0-1,0 1 1,0-1-1,-14 17-150,2 0 1,-18 29-1,-19 47 40,22-40 100,9-20 60,1 2 1,-17 50-1,32-78 21,-43 129-2393,9-50-6258,26-58 5322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19:00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60 8384,'-48'-42'3808,"57"42"-3328,2-5-576,3 5-64,8-4-800,12 1 544,-1-2-3104,0 5 1920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19:00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39 123 6560,'-38'-21'2976,"52"17"-2592,10-1 992,4 1-832,33-4 1248,6-1-992,41-12-128,2 9-416,21-1-32,-12 5-128,0 4-1312,-21 4 640,7-9-6880,-16 4 4096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19:02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64 3904,'4'-28'1253,"-4"26"-1148,0-1 0,0 1 0,0 0 0,0 0 0,0 0 0,-1-1 0,1 1 0,-1 0 0,-1-4 0,-1-1 663,5 5 747,-2 12-32,-8 44-40,3-22-736,0-1-1,-15 43 1,-65 208 1964,16-48-1039,63-217-1533,-1 4 580,-9 40-1,16-61-661,0 0 0,0 0-1,0 0 1,0 0-1,0 0 1,0 0-1,0 0 1,0 0 0,0 1-1,0-1 1,0 0-1,0 0 1,0 0-1,0 0 1,0 0 0,0 0-1,0 0 1,0 1-1,0-1 1,0 0-1,0 0 1,0 0 0,0 0-1,0 0 1,0 0-1,0 0 1,0 1-1,0-1 1,1 0 0,-1 0-1,0 0 1,0 0-1,0 0 1,0 0-1,0 0 1,0 0-1,0 0 1,0 0 0,0 0-1,1 0 1,-1 0-1,0 1 1,0-1-1,0 0 1,0 0 0,0 0-1,0 0 1,0 0-1,0 0 1,1 0-1,-1 0 1,0 0 0,0 0-1,0 0 1,0 0-1,0 0 1,0 0-1,1 0 1,-1-1 0,0 1-1,0 0 1,0 0-1,6-3 124,3-10 11,0 1 0,-1-2 0,12-23 0,-10 16-93,-7 15-43,15-29-31,2 1-1,25-34 0,-38 60-46,0-1-1,0 1 1,1 0-1,0 1 1,0-1 0,1 2-1,0-1 1,0 1 0,0 1-1,1 0 1,0 0-1,14-5 1,-22 10 47,-1-1 0,0 1-1,0 0 1,1-1 0,-1 1-1,0 0 1,0 0 0,1 0 0,-1 0-1,0 0 1,1 0 0,-1 0 0,0 0-1,1 0 1,-1 1 0,0-1 0,0 1-1,1-1 1,-1 1 0,0-1-1,0 1 1,0 0 0,0-1 0,0 1-1,0 0 1,0 0 0,0 0 0,0 0-1,0 0 1,0 0 0,0 0 0,-1 0-1,1 0 1,0 0 0,-1 1-1,1 1 1,1 2-3,-1-1 0,0 1-1,0 0 1,-1 0 0,1-1 0,-1 1-1,0 0 1,-1 0 0,0 5-1,-1 3 62,-1 0-1,-1 0 0,0-1 0,-8 17 0,-27 47 247,24-49-136,11-19-106,0-1 0,-1 0 0,1-1 0,-1 1 0,-1-1 0,1 0 0,-1-1 0,-9 8 0,11-10-12,0 0 0,0-1 0,-1 0 0,1 0 0,0 0 0,-1 0 1,0-1-1,1 0 0,-1 0 0,0 0 0,1 0 0,-1-1 0,0 0 0,0 0 1,-7-1-1,4 0-13,-1 0 0,1-1 1,0 0-1,0 0 0,0-1 1,0 0-1,0 0 0,-12-8 1,20 11-28,0 0 0,-1 0 0,1 0 0,0-1 1,-1 1-1,1 0 0,0 0 0,-1-1 0,1 1 0,0 0 0,0-1 1,-1 1-1,1 0 0,0-1 0,0 1 0,0 0 0,0-1 1,-1 1-1,1 0 0,0-1 0,0 1 0,0-1 0,0 1 1,0 0-1,0-1 0,0 0 0,0 1 2,0 0-1,0 0 1,0 0-1,0 0 0,0-1 1,0 1-1,0 0 1,0 0-1,0 0 1,0 0-1,0 0 1,1 0-1,-1 0 1,0 0-1,0 0 1,0-1-1,0 1 1,0 0-1,0 0 1,0 0-1,0 0 1,0 0-1,1 0 0,-1 0 1,0 0-1,0 0 1,0 0-1,0 0 1,0 0-1,0 0 1,0 0-1,1 0 1,-1 0-1,0 0 1,0 0-1,0 0 1,0 0-1,0 0 1,0 0-1,0 0 0,1 0 1,-1 0-1,0 0 1,0 0-1,0 0 1,0 0-1,0 0 1,0 0-1,1 1 1,3 2 11,1-1 1,0 1-1,0-1 0,1 0 1,-1 0-1,8 2 1,-5-2 9,1 1 8,-1-2-1,1 1 1,0-1-1,-1-1 1,1 1 0,0-2-1,-1 1 1,1-1-1,0 0 1,-1-1-1,13-4 1,0-1 45,-1 0 1,0-2-1,25-14 0,124-85 203,-64 39-295,41-28 326,-125 80-477,-18 13 69,1 1 0,-1 1 1,1-1-1,-1 0 1,6-2-1,-8 5 87,-1 0-1,0 1 1,1-1 0,-1 0-1,0 0 1,0 1 0,1-1-1,-1 0 1,0 0 0,0 1-1,1-1 1,-1 0 0,0 1-1,0-1 1,0 0 0,1 1-1,-1-1 1,0 1 0,0-1-1,0 0 1,0 1 0,0-1-1,0 0 1,0 1 0,0-1-1,0 1 1,0-1 0,-1 8-20,0-1 0,0 0 0,-1 0 0,0 1 0,-1-1 1,-3 6-1,-1 5 76,-5 17 7,-5 11 164,3 1 1,-11 55-1,24-76 58,1-25-247,0-1 0,0 1 0,0 0-1,0 0 1,0-1 0,0 1 0,1 0 0,-1 0-1,0-1 1,0 1 0,1 0 0,-1-1 0,0 1 0,1 0-1,-1-1 1,0 1 0,1-1 0,-1 1 0,1 0-1,-1-1 1,1 1 0,-1-1 0,1 0 0,0 1-1,-1-1 1,1 1 0,0-1 0,-1 0 0,1 1 0,0-1-1,-1 0 1,2 0 0,0 0 14,0 0 0,0 0-1,0-1 1,0 1 0,-1-1 0,1 0-1,0 0 1,0 1 0,-1-1 0,1 0-1,0 0 1,-1-1 0,1 1 0,1-1-1,19-23 137,-16 18-111,88-116 21,-14 15-439,-78 106 332,0 0 1,-1 0 0,1 1-1,0-1 1,0 1 0,4-3 0,-6 4 19,1 0 1,-1 0 0,0 0-1,1-1 1,-1 1 0,0 0-1,1 0 1,-1 0 0,0 0 0,1 0-1,-1-1 1,1 1 0,-1 0-1,0 0 1,1 0 0,-1 0-1,1 0 1,-1 0 0,1 0-1,-1 1 1,0-1 0,1 0-1,-1 0 1,0 0 0,1 0 0,-1 0-1,1 1 1,-1-1 0,0 0-1,1 0 1,-1 0 0,0 1-1,1-1 1,-1 0 0,0 1-1,0-1 1,1 0 0,-1 1 0,0-1-1,0 0 1,0 1 0,1-1-1,-1 0 1,0 1 0,2 8-45,0 1 0,-1-1 1,0 0-1,-1 0 0,-1 15 1,-8 52-27,2-41 98,-1 1-1,-1-2 0,-26 60 1,24-70-5,-1-1 1,-1 0 0,-1-1 0,-1 0 0,-34 37-1,25-35 144,-1-1 0,-1-1 1,-1-1-1,-35 20 0,62-41-160,-39 21 289,35-19-242,0-1 1,1 0 0,-1 0 0,0 0-1,1-1 1,-1 1 0,0-1 0,0 0 0,-4 0-1,7 0-38,0 0 1,1 0-1,-1 0 0,1 0 0,-1 0 0,0-1 1,1 1-1,-1 0 0,1 0 0,-1 0 0,1 0 1,-1-1-1,1 1 0,-1 0 0,1 0 0,-1-1 1,1 1-1,-1-1 0,1 1 0,-1 0 0,1-1 1,-1 1-1,1-1 0,0 1 0,-1-1 1,1 0-1,0 1 1,0-1 0,0 0 1,0 0-1,0 0 0,0 1 0,0-1 1,1 0-1,-1 1 0,0-1 0,0 0 1,1 0-1,-1 1 0,0-1 0,1 0 1,-1 1-1,1-1 0,0 0 1,3-3 27,-1 0 1,1 0 0,1 0 0,8-6 0,21-8-14,1 1 1,0 2 0,66-19 0,-30 10 20,21-11-130,23-8 71,-38 22-2794,-76 21 2398,1 0 0,-1-1 1,1 1-1,-1 0 0,1 0 0,-1 0 0,1 0 0,-1 0 1,1 0-1,0 0 0,-1 1 0,1-1 0,-1 0 0,1 1 1,-1-1-1,3 2 0,2 6-2637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19:08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1020 2560,'-3'-1'206,"3"1"-180,0-1-1,0 1 1,0 0 0,0 0 0,0 0-1,0 0 1,0 0 0,-1 0 0,1 0-1,0 0 1,0-1 0,0 1 0,0 0 0,0 0-1,0 0 1,-1 0 0,1 0 0,0 0-1,0 0 1,0 0 0,0 0 0,-1 0-1,1 0 1,0 0 0,0 0 0,0 0-1,0 0 1,0 0 0,-1 0 0,1 0 0,0 0-1,0 0 1,0 0 0,0 0 0,0 0-1,-1 0 1,1 0 0,0 1 0,0-1-1,0 0 1,0 0 0,0 0 0,0 0 0,-1 0-1,1 0 1,0 0 0,0 2 1144,16-6 2444,10-8-2524,-20 9-600,36-22 463,-2-2 0,55-47 1,-88 68-875,96-89 753,-102 94-857,1-1 0,-1 1 1,1-1-1,0 1 0,0 0 1,-1-1-1,1 1 1,3-1-1,-5 2 13,1 0 1,-1 0 0,0 0-1,0 0 1,1 0-1,-1 0 1,0 0-1,0 0 1,0 0-1,1 0 1,-1 0-1,0 0 1,0 0-1,1 0 1,-1 0 0,0 0-1,0 0 1,0 0-1,1 0 1,-1 0-1,0 1 1,0-1-1,0 0 1,1 0-1,-1 0 1,0 0 0,0 1-1,2 10 5,-4-2 58,0 1-1,-1 0 1,0-1 0,-7 17-1,-2 5 12,-73 272 113,77-270-147,-109 433 1593,103-401-1382,-3 16 1212,12-72-533,5-9-898,0 0 0,0 0 0,0 0 0,0 1 0,0-1 0,-1 0 0,1 0 0,0 0 0,0 0 0,0 0-1,0 0 1,0 0 0,0 0 0,0 0 0,0 0 0,-1 0 0,1 0 0,0 0 0,0 0 0,0 0 0,0 0 0,0 0 0,0 0 0,0 0-1,-1 0 1,1 0 0,0 0 0,0 0 0,0 0 0,0 0 0,0 0 0,0-1 0,0 1 0,0 0 0,0 0 0,-1 0 0,1 0 0,0 0 0,0 0-1,0 0 1,0 0 0,0 0 0,0 0 0,0-1 0,-1 0 64,1-1 0,-1 0 1,0 0-1,1 0 0,0 0 0,-1 0 0,1 0 0,0 0 0,0-2 0,1-12 21,2 1 0,7-31 0,-4 22-62,55-229 90,-44 192-218,3 0-1,38-79 1,-31 87 15,66-93 0,50-41-131,-133 175 158,29-39-85,-22 27 35,1 0 0,1 1 1,2 1-1,36-31 0,-55 51 75,-1 1 0,0 0 0,1 0 0,-1 0 0,1 0 0,-1 1 0,1-1 0,-1 0 0,1 0 0,-1 1 0,1-1 1,0 1-1,-1 0 0,1-1 0,0 1 0,0 0 0,-1 0 0,1 0 0,0 0 0,0 0 0,-1 1 0,1-1 0,0 0 0,-1 1 0,1-1 0,0 1 0,-1 0 0,1 0 0,-1-1 0,1 1 0,-1 0 0,0 0 0,1 0 0,-1 0 0,0 1 0,1-1 0,0 2 0,2 3 5,0 0-1,-1 1 1,0-1-1,0 1 0,-1 0 1,1 0-1,-2 0 0,1 0 1,-1 0-1,0 0 1,0 0-1,-1 0 0,0 1 1,0-1-1,-1 0 0,0 0 1,-3 13-1,2-10 40,-1 1-1,-1-1 0,1 0 1,-2 0-1,1 0 0,-2 0 0,1-1 1,-1 0-1,0 0 0,-1-1 1,-12 12-1,-2-2 83,-2-2-1,0 0 0,-1-2 1,0 0-1,-1-2 1,-30 10-1,37-16-44,1 0 1,-2-2-1,1 0 0,0-1 0,-1-1 0,-37 0 1,93-10-230,154-15 282,-133 14-91,76-24 0,-20-1-116,99-32 384,-171 50-204,0-2 0,75-44 0,-100 49-56,-13 7-160,-4 5 106,0 1 1,0 0-1,-1 0 1,1 0-1,0-1 0,-1 1 1,1 0-1,0 0 1,-1 0-1,1 0 1,0 0-1,-1 0 0,1 0 1,0-1-1,-1 1 1,1 0-1,0 0 0,-1 0 1,1 0-1,0 1 1,-1-1-1,1 0 0,0 0 1,-1 0-1,1 0 1,-9 3-24,0-1-1,1 1 1,-1 1 0,1 0 0,-15 9 0,6-3 47,-15 7 4,-10 5-35,0 2 0,-61 47 0,93-63 41,-1 1 0,2 0 0,-1 1 0,1 0 0,1 0 0,0 1 0,0 0 0,1 1 0,0 0 0,1 0 0,1 0 0,0 1 0,1 0 0,-4 14 0,8-25 16,-1 0 1,1 0-1,0 0 1,0 0-1,0 0 1,0 0-1,0 0 1,1 0-1,0 3 0,-1-5-10,0 1-1,0-1 0,1 1 1,-1-1-1,0 1 0,1-1 0,-1 1 1,0-1-1,1 1 0,-1-1 0,1 1 1,-1-1-1,1 1 0,-1-1 0,1 0 1,-1 1-1,1-1 0,-1 0 1,1 0-1,-1 1 0,1-1 0,-1 0 1,1 0-1,0 0 0,-1 0 0,1 0 1,-1 0-1,1 0 0,0 0 1,-1 0-1,1 0 0,-1 0 0,1 0 1,0 0-1,-1 0 0,1-1 0,11-3 95,-1 0 0,1-1 0,-2-1 0,1 0-1,13-10 1,-2 2-11,27-17-34,-1-1-1,-1-3 1,-3-1-1,-1-3 1,61-70-1,-95 98-152,0-1 0,11-19-1,-18 28-391,-2 6 263,-5 10 9,-6 10 100,-18 28-1,17-33 113,2 1-1,0 0 0,-8 22 0,17-37 29,0 0-1,0 0 1,0 0 0,1 0 0,-1 0 0,1 1 0,0-1 0,0 0 0,0 0-1,1 0 1,1 5 0,-2-8 8,0 1 0,1 0 0,0-1 0,-1 1 0,1-1 0,0 1 0,0-1 0,0 0-1,0 1 1,0-1 0,0 0 0,0 0 0,0 0 0,1 0 0,-1 1 0,0-2 0,1 1 0,-1 0 0,1 0 0,-1 0 0,1-1 0,-1 1 0,1-1-1,-1 1 1,1-1 0,0 1 0,-1-1 0,1 0 0,0 0 0,1 0 0,6-1 1,-1 0 1,0 0-1,0-1 1,0 0-1,-1 0 1,1-1-1,0 0 1,13-8-1,56-38-32,-68 43 24,9-8 7,19-19 1,12-9-83,-40 34-38,-7 6 28,1 0 1,-1 1 0,0-1-1,1 0 1,-1 1 0,0-1-1,6-1 1,-7 3 31,0 1 0,-1 0 0,1-1-1,0 1 1,0-1 0,0 1 0,0 0 0,0 0 0,-1-1 0,1 1-1,0 0 1,0 0 0,-1 0 0,1 0 0,-1 0 0,1 0 0,-1 0 0,1 0-1,-1 1 1,9 23-51,-8-15 7,0 0-1,0 1 1,-2 11-1,1-11 106,0-1 1,0 0-1,3 16 0,-2-20-13,0-3-27,-1 0 0,1 0 1,0 0-1,0 0 0,0 0 0,3 5 0,-3-7 8,0 0 0,0 0-1,0 0 1,0 0 0,0 0-1,0 0 1,0 0 0,0 0 0,1-1-1,-1 1 1,0-1 0,1 1-1,-1-1 1,0 1 0,1-1 0,-1 0-1,1 1 1,1-1 0,8 2 92,1-1 1,0 0-1,-1-1 1,22-3-1,79-21 64,-26 4-170,-72 17 48,-1-1 0,0-1 0,0 0 1,-1-1-1,23-14 0,-28 15-9,1 0-1,-1-1 1,-1 0-1,1 0 1,9-14-1,23-37 70,-29 41-106,23-41-6,31-73 0,9-19-179,-8 43 90,-34 60 93,-3-2 0,36-82 0,-61 122-31,3-7-124,-1-1 1,6-28 0,-11 44 144,1-1-1,-1 1 0,0-1 1,0 1-1,0-1 1,0 1-1,0-1 0,0 1 1,1-1-1,-1 1 1,0-1-1,0 1 0,-1-1 1,1 1-1,0-1 1,0 1-1,0-1 0,0 1 1,0-1-1,0 1 0,-1 0 1,1-1-1,0 1 1,0-1-1,-1 1 0,1-1 1,-2 1-14,1 1 0,0-1 0,0 1 0,0-1 0,-1 1 0,1-1 0,0 1 1,0 0-1,0 0 0,0-1 0,0 1 0,-1 2 0,-24 22-41,1 1 1,1 2-1,1 0 0,2 1 1,1 1-1,1 1 0,2 1 1,1 1-1,-19 53 0,7-3 126,4 0 0,3 2-1,-12 102 1,30-138 121,4-44-143,-1-1 0,0 0 0,1 1-1,0-1 1,0 0 0,0 0 0,1 0 0,3 8 0,-5-11-7,0 0 0,1-1 0,0 1 1,-1 0-1,1 0 0,-1-1 0,1 1 0,0 0 0,0-1 1,-1 1-1,1 0 0,0-1 0,0 1 0,0-1 0,0 0 0,0 1 1,0-1-1,-1 0 0,1 1 0,2-1 0,-1 0 4,0 0 1,0 0-1,0 0 0,0 0 0,0-1 0,0 1 0,0-1 0,-1 1 1,5-3-1,3-1-1,-1-1 0,1-1 0,10-8 1,-10 7-59,11-8 2,-1 2 61,26-24 0,-20 15-101,41-27 0,-64 47 45,1 0-45,-1 1 0,0 0 0,0-1-1,1 1 1,-1 0 0,5-1 0,-7 2 51,0 0 1,1 0-1,-1 0 0,0 0 0,1 0 1,-1 0-1,1 0 0,-1 0 1,0 0-1,1 0 0,-1 0 1,1 0-1,-1 0 0,0 0 0,1 0 1,-1 0-1,0 0 0,1 0 1,-1 0-1,1 1 0,-1-1 0,0 0 1,1 0-1,-1 0 0,0 1 1,0-1-1,1 0 0,-1 1 1,0-1-1,1 0 0,-1 0 0,0 1 1,0-1-1,0 0 0,1 1 1,-1-1-1,0 1 0,0-1 1,0 0-1,0 1 0,0-1 0,0 0 1,0 1-1,0-1 0,0 1 1,0 0-1,-1 8-16,0 1 0,-1 0 0,0 0 0,-1-1 0,0 0-1,-6 14 1,4-10 97,0 0 1,-5 21-1,10-31-47,-1-1 0,1 0 0,0 0 1,-1 1-1,1-1 0,0 0 0,0 1 1,1-1-1,-1 0 0,1 3 0,-1-4-12,1 0 0,0-1-1,-1 1 1,1 0 0,0 0-1,-1-1 1,1 1 0,0 0 0,0-1-1,-1 1 1,1-1 0,0 1-1,0-1 1,0 1 0,0-1 0,0 0-1,0 1 1,0-1 0,0 0-1,0 0 1,0 0 0,0 1-1,0-1 1,0 0 0,0 0 0,2-1-1,14 0 78,1 0-1,0-1 1,28-8-1,51-19 25,-53 14-109,-9 4-22,-1-2 1,59-30-1,-41 19-83,-36 18 27,-1-2 1,15-8-1,-30 16 72,1 0-1,-1-1 1,0 1 0,0 0 0,0 0 0,0 0 0,0 0 0,0 0-1,0 0 1,0 0 0,0 0 0,0 0 0,0 0 0,0 0 0,0 0 0,0 0-1,0 0 1,1 0 0,-1 0 0,0 0 0,0 0 0,0 0 0,0 0 0,0 0-1,0 0 1,0 0 0,0 0 0,0 0 0,0 0 0,0 0 0,0 0-1,0 0 1,1 0 0,-1 0 0,0 0 0,0 0 0,0 0 0,0 0 0,0 0-1,0 0 1,0 0 0,0 0 0,0 1 0,0-1 0,0 0 0,0 0 0,0 0-1,0 0 1,0 0 0,0 0 0,0 0 0,0 0 0,0 0 0,0 0-1,0 0 1,0 0 0,0 0 0,0 1 0,0-1 0,0 0 0,0 0 0,0 0-1,0 0 1,-1 8-55,-7 11 73,-20 22-83,-22 36 0,46-70 40,2-4 28,0 0-1,0 0 1,1 0-1,-1 0 1,1 1-1,-2 5 1,3-9 6,0 1 0,0-1 0,0 1 0,0-1 0,0 1 0,0-1 0,0 0 1,0 1-1,0-1 0,0 1 0,0-1 0,1 1 0,-1-1 0,0 1 0,0-1 0,0 0 0,1 1 1,-1-1-1,0 0 0,1 1 0,-1-1 0,1 1 0,0-1 13,0 1 0,0 0 0,0-1 0,0 0 0,0 1 0,0-1 0,0 0 0,0 1 0,0-1 0,0 0 0,1 0 0,-1 0 0,1 0 0,10-1 49,-1-1 0,1 0 0,-1-1-1,0 0 1,0-1 0,18-8 0,-7 3 20,11-4-74,-1-1 0,0-1 0,-2-2 0,0-1 0,0-2 0,30-26 0,-26 16 29,-2-2 1,-1 0 0,-1-2-1,-2-2 1,23-39 0,4-13-56,-5-2 1,54-131-1,-84 158-220,-13 36-56,-7 26 238,1 0 1,-1 0 0,0 0-1,0 0 1,1 0-1,-1 0 1,0 0 0,0 0-1,0 0 1,0 0-1,-1-2 1,-2 3-217,-2 6 147,-74 134-206,61-105 309,2 0-1,-17 52 0,15-34 10,-11 34 124,-29 147 0,56-219-77,0-1-1,1 1 1,0 0 0,1 0 0,1-1-1,3 16 1,-3-24-3,0-1 0,0 0 0,1 0 1,0 0-1,0 0 0,0 0 0,0 0 0,1 0 0,0-1 0,0 1 0,0-1 0,1 0 0,-1 0 1,1 0-1,0 0 0,0-1 0,0 0 0,1 1 0,-1-2 0,6 4 0,-6-5 5,0 1 1,1-1-1,-1 0 0,0 0 0,0-1 0,1 1 0,-1-1 0,0 0 0,0 0 0,1-1 1,-1 1-1,0-1 0,0 0 0,0 0 0,5-2 0,1-1 6,0 0-1,0 0 1,0-1-1,14-11 1,-15 9-21,0-1 1,-1 0-1,0-1 1,-1 1-1,0-2 1,0 1-1,-1-1 1,9-18-1,-9 17-67,-1 3 4,0 0 0,-1-1-1,0 0 1,-1 0 0,0 0-1,2-11 1,-4 19 21,-1 0 0,0 0-1,0 0 1,0 1 0,0-1 0,0 0 0,0 0 0,-1 0-1,1 1 1,0-1 0,0 0 0,-1 0 0,1 1 0,0-1-1,-1-1 1,0 2 6,1 0-1,0-1 0,0 1 0,-1 0 1,1 0-1,0-1 0,-1 1 0,1 0 1,0 0-1,-1 0 0,1 0 1,0 0-1,-1 0 0,1-1 0,0 1 1,-1 0-1,1 0 0,0 0 0,-1 0 1,1 0-1,0 0 0,-1 0 0,1 0 1,0 1-1,-1-1 0,1 0 1,0 0-1,-1 0 0,1 0 0,0 0 1,-1 0-1,1 1 0,0-1 0,0 0 1,-1 0-1,1 1 0,0-1 1,0 0-1,-1 0 0,1 1 0,-6 6-7,0 0 0,0 1 0,1-1 1,0 1-1,1 0 0,-1 0 0,2 1 0,-1 0 0,1-1 0,-2 12 0,3-15 36,1 0 1,0 0-1,0 0 1,1 1-1,0-1 1,0 0-1,0 0 0,0 0 1,1 1-1,1 5 1,-1-9-5,0 0 1,0 1-1,0-1 1,1 0-1,-1 0 1,1 0 0,-1 0-1,1 0 1,0 0-1,0 0 1,0 0-1,0-1 1,0 1-1,0-1 1,0 1-1,1-1 1,-1 0-1,0 0 1,1 0 0,-1 0-1,5 1 1,9 1-194,-1 1 1,0-2-1,1 0 1,25-1 0,-30-1-759,1-1-1,-1 0 1,0-1 0,0 0 0,0-1 0,0 0 0,12-6 0,-1-6-4066,-3-2 1654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19:09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5056,'5'-12'2304,"46"-1"-2016,-26 5-64,3 8-192,5-9-576,0 2 288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19:09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0 273 8224,'5'-12'3712,"109"-18"-3200,-53 9-32,0 4-352,63-20 96,4-1-128,22-4 96,-11 12-128,-12 0-1984,-18 14 1024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19:15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33 965 3328,'-23'6'1748,"13"0"3235,10-6-4909,9 1 2179,-8 0-2078,-1-1-1,1 0 1,0 1 0,0-1-1,0 0 1,0 0 0,0 0-1,0 0 1,0 0 0,0 0 0,0 0-1,0 0 1,2-1 0,15-6 758,0 0 0,27-16 1,2-1-401,-2 1-190,-1-1 0,50-37 0,-65 37-212,-1 0-1,-1-1 1,31-39 0,42-39-425,-100 102 278,0 1-1,0 0 1,1 0-1,-1 0 1,0-1-1,0 1 1,1 0-1,-1 0 0,0 0 1,1 0-1,-1-1 1,0 1-1,1 0 1,-1 0-1,0 0 1,1 0-1,-1 0 0,0 0 1,1 0-1,-1 0 1,0 0-1,1 0 1,-1 0-1,0 0 1,1 0-1,-1 0 0,0 1 1,1-1-1,-1 0 1,1 0-1,7 11-155,-6-6 157,0-1-1,-1 1 1,3 10 0,-1 15 21,-1 0 0,-1-1 0,-2 1-1,-1 0 1,-1 0 0,-2-1 0,0 1 0,-11 29 0,14-54 66,1 0 0,-1 0 0,0 0 0,0 0 0,-1 0-1,1 0 1,-6 6 0,7-10-45,0 1 0,-1-1 0,1 0 0,0 0 0,-1 0 0,1 0 0,-1 0-1,1 0 1,-1 0 0,1 0 0,-1 0 0,0-1 0,0 1 0,1-1 0,-1 0 0,0 1 0,1-1-1,-1 0 1,0 0 0,0 0 0,0 0 0,1 0 0,-1 0 0,0-1 0,-2 0 0,-6-2 36,0-1 1,1-1-1,0 0 1,0 0 0,-14-11-1,-6-3-98,8 3-74,19 14 74,0 0 1,0 0-1,0 0 0,0 1 1,0-1-1,-1 1 0,1-1 1,-4 0-1,19 6-572,1 2 664,0-1-1,1-1 1,0 0 0,0-1 0,19 1-1,28-7 187,-36 1-121,45 3-1,-52-1-208,12 3-206,-30-3 278,1 1 1,-1-1-1,1 1 0,-1-1 0,1 1 1,-1 0-1,1-1 0,-1 1 1,0 0-1,1 0 0,-1 0 1,0 0-1,0 0 0,0 0 1,0 1-1,2 1 0,-1 2-4,0 0 0,-1 0 0,1 0 0,-1 0-1,0 0 1,-1 0 0,1 1 0,-1-1 0,0 10-1,-3 60 90,-3-1-1,-3 0 0,-3 0 1,-4-1-1,-49 140 0,59-191 99,5-18-68,0 0 1,0 0-1,0 0 0,0-1 0,-1 1 0,1 0 0,-1-1 0,0 1 0,0-1 1,-3 4-1,15-43 1484,51-154-1189,-36 106-321,-10 33-103,3 2-1,3 0 1,45-80 0,-28 69-90,2 1 0,3 2 1,98-99-1,-130 144 45,1 1 0,0 0 0,1 1 0,0 1 0,1 0 1,28-14-1,-40 22 51,0 1 1,0-1-1,1 0 1,-1 1-1,1-1 0,-1 1 1,0-1-1,1 1 1,-1 0-1,1 0 1,-1 0-1,0 1 1,1-1-1,-1 1 1,4 0-1,-4 0 10,0 0 0,-1 0 0,1 0 0,-1 0 0,0 0 0,1 0 0,-1 1 0,0-1-1,1 0 1,-1 1 0,0-1 0,0 1 0,0-1 0,0 1 0,-1-1 0,2 4 0,0 0 10,-1 0-1,0 0 1,0 0 0,-1 0-1,0 0 1,1 0 0,-2 0-1,1 0 1,0 0 0,-1 0-1,0 0 1,0 0 0,-4 8-1,1-4 3,0-1 0,0 1 0,-1-1-1,-1 0 1,0 0 0,0 0 0,0-1-1,-8 7 1,0-2 89,0 0 0,0-1 1,-23 12-1,26-17 11,-1 0 1,-1-1 0,-22 7-1,10-4 41,18-6-66,0 0-1,0-1 0,0 0 1,0 0-1,-12 0 0,17-1-58,0 0-1,0 0 1,0 0 0,0 0-1,0 0 1,1-1 0,-1 1-1,0-1 1,0 1-1,0-1 1,0 0 0,1 1-1,-1-1 1,0 0-1,1 0 1,-1 0 0,1-1-1,-1 1 1,1 0 0,-1-1-1,1 1 1,0 0-1,0-1 1,-2-2 0,3 3-27,0 1-1,-1 0 1,1-1 0,0 1 0,0 0 0,0-1 0,0 1 0,0 0-1,0-1 1,0 1 0,0 0 0,0-1 0,0 1 0,0 0 0,0-1 0,1 1-1,-1 0 1,0-1 0,0 1 0,0 0 0,0 0 0,0-1 0,1 1 0,-1 0-1,0-1 1,0 1 0,1 0 0,-1 0 0,0-1 0,13-4-167,15 0 12,157 1 141,-22 2 202,-140-1-127,0 0 1,-1-2 0,1-1-1,30-12 1,-8 3-218,-40 14 118,0-1-1,0-1 1,0 1 0,7-6 0,0 6 178,21-8 0,-25 5-86,1 0 0,0-1 0,-1 0 0,0-1 0,-1 0 1,0 0-1,8-10 0,-10 12-44,-2 0 0,1 0-1,0 0 1,-1 0 0,0-1 0,-1 0 0,1 1 0,-1-1 0,0 0 0,0 0 0,-1 0-1,2-13 1,-3 17-15,0-1 0,0 1-1,-1-1 1,1 1 0,-1-1-1,1 1 1,-1-1 0,0 1-1,0-1 1,0 1 0,-2-4-1,2 5 1,0 0-1,1 0 0,-1 0 1,0 0-1,0 0 1,0 1-1,1-1 0,-1 0 1,0 1-1,0-1 1,0 0-1,0 1 0,0-1 1,-1 1-1,1-1 1,0 1-1,0 0 0,0 0 1,0-1-1,0 1 0,0 0 1,-1 0-1,1 0 1,0 0-1,0 0 0,0 0 1,0 1-1,-1-1 1,0 1-1,-3 0-26,1 0-1,-1 1 1,1 0-1,0 0 1,-7 4 0,2 0 2,1 1 0,0 0 0,0 0 0,0 1 0,1 0 1,0 0-1,-6 10 0,2-1 17,0 0-1,-13 35 1,21-46 25,1 0-1,0 1 1,0 0-1,0-1 1,1 1-1,0 0 1,1-1-1,-1 1 1,2 9-1,-1-14 28,0 1-1,1 0 0,-1-1 0,1 1 1,0-1-1,0 1 0,0-1 0,0 1 1,0-1-1,1 0 0,-1 0 0,1 0 1,-1 1-1,1-1 0,0-1 0,0 1 1,0 0-1,0 0 0,0-1 0,0 1 1,0-1-1,1 0 0,-1 1 0,0-1 1,1 0-1,4 1 0,1 0 16,1-1 0,-1 1-1,1-2 1,0 1 0,-1-1 0,11-1 0,54-10 107,-47 6-31,189-39-5,-183 35-93,-2-1 0,1-2 0,-2-1 0,49-28 0,-76 40-23,16-11-96,39-18-1,-41 22-28,-4 3-192,-36 60-288,-22 33 592,43-83 29,0 0 1,1 1 0,-1-1 0,1 1 0,-2 11 0,4-16 1,0 1 1,0 0 0,0 0-1,0-1 1,0 1 0,0 0-1,0-1 1,1 1 0,-1-1-1,0 1 1,1 0 0,0-1-1,-1 1 1,1-1 0,0 1-1,0-1 1,0 1 0,0-1-1,0 0 1,0 0 0,0 1-1,0-1 1,0 0 0,3 1-1,-3-1 7,0-1 0,1 1-1,-1-1 1,1 0 0,-1 1 0,1-1-1,0 0 1,-1 0 0,1 0-1,-1 0 1,1-1 0,-1 1 0,1 0-1,-1-1 1,1 1 0,-1-1-1,0 1 1,1-1 0,1-1 0,5-1 39,151-55 477,-158 58-537,20-8 20,1-1-1,-1-1 1,-1-1-1,0-1 1,0-1-1,26-22 1,-15 5-20,-2 0 0,-1-2 0,-2-1 0,23-38 0,15-33-56,-6-2 0,48-123 0,-98 207-106,8-38-1,-11 38 26,-3 6-53,-2 16 181,0 0 0,0 0 0,0 0 0,0-1 0,0 1 0,0 0 0,0 0 0,0 0 0,0 0 1,0 0-1,0 0 0,0 0 0,0 0 0,0-1 0,-1 1 0,1 0 0,0 0 0,0 0 0,0 0 0,0 0 0,0 0 0,0 0 0,0 0 0,0 0 0,-1 0 0,1 0 1,0 0-1,0 0 0,0 0 0,0 0 0,0 0 0,0 0 0,0 0 0,-1 0 0,1 0 0,0 0 0,0 0 0,0 0 0,0 0 0,0 0 0,0 0 0,0 0 0,-1 0 0,1 0 1,0 0-1,0 0 0,0 0 0,0 0 0,0 0 0,0 0 0,0 1 0,0-1 0,-2 1-50,0 1 0,0 0 1,1 0-1,-1 0 0,0 0 0,1 1 0,0-1 0,-2 4 1,-21 41-191,-7 16 186,-9 37 120,6 2-1,3 1 0,-26 164 1,55-255 23,1 2 1,0-1 0,1 0 0,0 0 0,1 0-1,0 0 1,1 0 0,6 18 0,-8-29-62,1 0 0,-1 0 0,1-1 1,0 1-1,0 0 0,-1 0 0,1-1 1,1 1-1,-1-1 0,0 1 0,0-1 1,0 1-1,1-1 0,-1 0 0,1 1 1,-1-1-1,1 0 0,0 0 0,-1 0 1,1 0-1,0-1 0,0 1 0,-1 0 1,1-1-1,0 1 0,0-1 0,0 0 1,0 1-1,0-1 0,0 0 0,0 0 1,0 0-1,-1-1 0,1 1 0,0 0 1,3-1-1,3-2 66,-1 0 1,1 0-1,0 0 1,-1-1-1,0 0 1,14-10-1,5-5-90,-13 10-3,0 0-1,-1-1 1,0 0 0,0-1 0,12-16-1,-17 17-145,0 0 1,0 0-1,-1-1 0,-1 0 0,8-20 0,-17 78-140,3-34 254,0 0-1,1 21 1,0-4 157,0-25-111,-1-1 1,1 0-1,0 1 0,0-1 1,1 0-1,-1 1 0,1-1 1,0 0-1,0 0 1,1 0-1,-1 1 0,4 4 1,-4-7 16,0 0 1,1-1 0,0 1-1,-1-1 1,1 0 0,0 1-1,-1-1 1,1 0 0,0 0 0,0 0-1,0 0 1,0-1 0,0 1-1,0 0 1,1-1 0,-1 1-1,0-1 1,0 0 0,0 0-1,4 0 1,6 0 121,-1-2 0,21-3 1,-24 3-123,65-14 48,110-41 0,-156 45-41,0-1 0,-2-1 0,29-20 0,-29 18-310,-25 16 262,0 0-1,0 0 0,1-1 1,-1 1-1,0 0 0,0 0 0,1-1 1,-1 1-1,0 0 0,1 0 1,-1 0-1,0 0 0,1-1 1,-1 1-1,0 0 0,1 0 1,-1 0-1,0 0 0,1 0 0,-1 0 1,0 0-1,1 0 0,-1 0 1,0 0-1,1 0 0,-1 0 1,0 0-1,1 0 0,-1 0 1,1 0-1,-1 1 0,1-1 0,-3 11-195,-12 17 187,13-27 17,-4 8 8,-1 0 0,1 0 0,1 1 0,0 0 0,0 0 0,1 0 0,0 0 0,1 0 0,-2 17 0,4-24 28,1 0 1,-1 1 0,1-1-1,0 0 1,0 0 0,0 0-1,1 0 1,-1 0-1,1-1 1,0 1 0,-1 0-1,5 4 1,-5-6 2,0 1 0,0-1 0,1 1-1,-1-1 1,1 0 0,-1 1 0,1-1 0,-1 0-1,1 0 1,0 0 0,-1 0 0,1-1 0,0 1 0,0 0-1,0-1 1,-1 1 0,1-1 0,0 1 0,0-1-1,0 0 1,0 0 0,3 0 0,-1-1 3,0-1 1,0 1-1,0-1 0,0 0 0,-1 0 1,1 0-1,0 0 0,-1-1 1,0 1-1,0-1 0,0 0 0,0 0 1,0 0-1,0 0 0,4-7 1,-4 5-43,0-1 0,-1 1 1,1-1-1,-1 1 0,0-1 1,-1 0-1,1 0 0,-1 0 1,0 0-1,0-10 0,-1 13-17,-1 1-1,1-1 0,-1 0 1,1 1-1,-1-1 0,0 0 1,0 1-1,0-1 0,0 1 1,-1-1-1,1 1 0,-1 0 1,1 0-1,-1-1 0,0 1 1,0 0-1,0 1 0,0-1 1,0 0-1,0 0 0,-1 1 1,1-1-1,-1 1 0,1 0 1,-1 0-1,1 0 0,-1 0 1,-2 0-1,4 0 36,-32-1-119,32 2 104,-1 0-1,1 1 1,0-1-1,-1 0 1,1 0 0,0 1-1,0-1 1,-1 1 0,1-1-1,0 1 1,0-1 0,0 1-1,-1 0 1,1 0-1,0 0 1,0-1 0,0 1-1,0 0 1,0 0 0,0 2-1,0-3 7,1 1-1,0-1 0,0 1 1,0-1-1,-1 0 0,1 1 0,0-1 1,0 1-1,0-1 0,0 1 1,0-1-1,0 0 0,0 1 1,0-1-1,0 1 0,0-1 0,0 1 1,0-1-1,0 0 0,1 1 1,-1-1-1,0 1 0,0-1 1,0 0-1,1 1 0,-1-1 0,0 1 1,0-1-1,1 1 0,15 9 112,-11-8-79,1 0 0,-1 0 1,1-1-1,8 2 0,-3-3-17,0 0 0,-1 0 1,1-1-1,0 0 0,0-1 0,-1-1 0,1 1 0,-1-2 1,1 1-1,-1-2 0,-1 1 0,15-10 0,49-24 82,-38 20 31,36-23-1,-51 27-86,-11 7-89,1 0 0,0 0 1,0 1-1,1 1 1,11-5-1,-21 10 33,-1-1 1,1 1-1,0 0 0,-1 0 0,1 0 1,0 0-1,0 0 0,-1-1 1,1 1-1,0 1 0,-1-1 0,1 0 1,0 0-1,-1 0 0,1 0 1,0 0-1,-1 0 0,1 1 1,0-1-1,-1 0 0,1 1 0,-1-1 1,1 0-1,-1 1 0,1-1 1,0 1-1,-1-1 0,0 1 0,1-1 1,-1 1-1,1-1 0,-1 1 1,0 0-1,1 0 0,0 1-12,0 0 0,-1-1-1,0 1 1,1 0 0,-1 0 0,0 0-1,0-1 1,0 1 0,0 0-1,0 0 1,0 0 0,-1 3 0,-5 18-12,-2-1 0,0 1 1,-1-1-1,-2 0 0,0-1 1,-1 0-1,-26 33 0,33-48 122,-1-1-1,0 1 0,0-1 0,-1 0 1,1-1-1,-15 8 0,18-11-50,1 0-1,-1 0 0,1-1 1,-1 1-1,0-1 0,1 1 1,-1-1-1,0 0 1,1 0-1,-1 0 0,0 0 1,0-1-1,1 1 0,-1-1 1,1 0-1,-1 0 0,0 1 1,1-2-1,-1 1 1,1 0-1,0 0 0,-3-3 1,-6-3-79,2 0 0,-1-1 0,-12-13 0,24 21-3,1-1 0,-1 1 1,0 0-1,0 0 1,1 0-1,-1 0 0,0 0 1,0 0-1,3 1 1,80 9 305,130-1 0,-192-10-217,0 0 0,0-2-1,0-1 1,-1-1 0,0-1 0,38-15 0,119-68 285,-175 87-318,56-33-33,46-23-602,-106 58 625,0 0-1,0 0 0,0 1 0,0-1 0,0 0 1,0 0-1,0 0 0,0 0 0,0 0 0,0 1 1,0-1-1,0 0 0,0 0 0,0 0 1,0 0-1,0 0 0,0 1 0,0-1 0,0 0 1,0 0-1,0 0 0,0 0 0,0 0 0,0 1 1,0-1-1,1 0 0,-1 0 0,0 0 1,0 0-1,0 0 0,0 0 0,0 0 0,0 0 1,1 1-1,-1-1 0,0 0 0,0 0 1,0 0-1,0 0 0,0 0 0,0 0 0,1 0 1,-1 0-1,0 0 0,0 0 0,0 0 0,0 0 1,1 0-1,-1 0 0,0 0 0,0 0 1,0 0-1,0 0 0,0 0 0,1 0 0,-1 0 1,0-1-1,0 1 0,0 0 0,0 0 1,0 0-1,0 0 0,0 0 0,1 0 0,-1 0 1,0 0-1,0 0 0,0-1 0,0 1 0,-6 14-1,3-11-2,0 0-1,0 0 1,0 0 0,-1 0 0,1 0-1,-1-1 1,0 0 0,1 0 0,-1 0-1,-7 3 1,-4 2-24,-18 11 31,-99 59-62,109-62 86,11-8 10,1 0 1,-1 0 0,2 2 0,-1-1 0,1 1 0,0 1 0,-15 19 0,24-28-22,1 0 1,-1 0 0,1 0 0,-1 0 0,1 0 0,-1 0 0,1 0-1,0 0 1,0 1 0,-1-1 0,1 0 0,0 0 0,0 0-1,0 0 1,0 0 0,0 0 0,1 0 0,-1 0 0,0 1 0,0-1-1,1 0 1,-1 0 0,0 0 0,1 0 0,-1 0 0,1 0 0,0 0-1,-1-1 1,1 1 0,0 0 0,-1 0 0,2 1 0,0-1 24,0 1 1,0-1 0,-1 1 0,1-1 0,0 0 0,0 0 0,0 0 0,1 0-1,-1 0 1,0-1 0,0 1 0,0-1 0,1 1 0,2-1 0,19-1 76,-1-1 0,0-2 0,33-8 1,-3 0-92,20-2 13,232-51 82,-279 56-140,-7 2-238,-16 7-23,-7 3-138,-5 3 397,1 0 0,0 0 1,0 1-1,0 0 1,1 0-1,-7 9 0,13-15 29,1 0-1,-1 0 1,0 0-1,1 0 1,-1 1-1,1-1 1,-1 0-1,1 0 1,0 0-1,0 0 1,-1 1-1,1-1 1,0 0-1,0 0 1,0 0-1,0 1 1,0-1-1,1 0 1,-1 0-1,0 0 1,0 1-1,1 0 1,0 0 16,1 0 0,-1 0 0,0 0 0,1 0 0,0 0 0,-1 0 0,1-1 0,0 1 0,0-1 0,3 3 0,2 0 41,0 0 1,0-1-1,0 0 1,1 0-1,13 3 1,-14-4-35,-1-1 0,1-1 1,0 1-1,0-1 1,0 0-1,0-1 1,0 0-1,-1 0 1,1 0-1,0-1 0,11-4 1,-14 4-18,0 0-1,0 0 1,-1 0 0,1-1-1,0 1 1,-1-1 0,1 0-1,-1 0 1,0 0 0,0 0-1,0-1 1,0 1 0,-1-1-1,1 1 1,-1-1 0,0 0-1,0 0 1,2-6 0,-4 8-30,1-1 0,-1 1 0,1 0 0,-1 0 0,0-1 0,0 1 0,0 0 0,0 0 0,0-1 0,0 1 0,-1 0 0,1 0 1,-1 0-1,0-1 0,1 1 0,-1 0 0,0 0 0,0 0 0,-1 0 0,1 0 0,0 0 0,0 1 0,-1-1 0,0 0 0,-2-2 1,0 1-10,0 0 0,0 1 0,0-1 0,0 1 0,0 0 0,0 0 0,-1 0 0,1 1 1,-1 0-1,1 0 0,-8-1 0,-6 0-8,3 0 43,-27 0 1,80 4 285,-24 0-307,-1-1-1,19-2 1,-22 1-33,1-1-1,0 1 1,0 1-1,-1 0 1,1 1-1,0 0 1,-1 0-1,0 1 1,1 1-1,11 5 1,-19-8 31,-1 0 0,1 1 0,-1-1 1,1 1-1,-1 0 0,0-1 1,0 1-1,0 0 0,0 0 1,0 0-1,0 1 0,-1-1 0,1 0 1,-1 1-1,1-1 0,-1 1 1,0 0-1,0-1 0,0 1 0,0 0 1,0 0-1,-1-1 0,0 1 1,1 4-1,-1 7-9,-1-1 0,0 1 0,0-1 0,-5 17 0,-153 577 281,146-578 406,13-29-652,0 0-1,0 0 1,0 0 0,0 0 0,0 0 0,0 0 0,0 0 0,0 1 0,-1-1 0,1 0 0,0 0 0,0 0-1,0 0 1,0 0 0,0 0 0,0 1 0,0-1 0,0 0 0,0 0 0,0 0 0,0 0 0,0 0 0,1 0-1,-1 0 1,0 1 0,0-1 0,0 0 0,0 0 0,0 0 0,0 0 0,0 0 0,0 0 0,0 0 0,0 0-1,0 1 1,0-1 0,1 0 0,-1 0 0,0 0 0,0 0 0,0 0 0,0 0 0,0 0 0,0 0 0,0 0-1,1 0 1,-1 0 0,0 0 0,0 0 0,0 0 0,0 0 0,0 0 0,0 0 0,0 0 0,1 0 0,-1 0-1,0 0 1,0 0 0,0 0 0,0 0 0,0 0 0,0 0 0,1 0 0,-1 0 65,4-5-15,-1 0 0,0 0 0,0-1 0,0 1 0,2-9 0,4-6 44,40-81 73,28-53-226,-52 113 3,1 1 1,2 1-1,2 2 1,2 1-1,1 1 0,1 2 1,2 1-1,1 2 1,2 1-1,57-31 1,-88 55-29,1 1 1,0-1 0,0 2 0,17-5-1,-24 7 57,0 1 0,-1-1-1,1 1 1,0 0 0,0 0-1,0-1 1,0 1 0,-1 0-1,1 1 1,0-1 0,0 0-1,0 0 1,-1 1 0,1-1-1,0 1 1,0 0 0,-1 0-1,1-1 1,0 1-1,-1 0 1,1 0 0,-1 0-1,1 1 1,-1-1 0,0 0-1,1 0 1,-1 1 0,0-1-1,0 1 1,0-1 0,0 1-1,1 1 1,-2 0 0,1-1 0,-1 0 0,0 0 0,0 0 0,0 1 0,0-1 0,0 0 0,0 0 0,0 0 0,-1 1 1,1-1-1,-1 0 0,0 0 0,1 0 0,-1 0 0,-2 3 0,-1 3 49,0 0 0,-10 12 0,2-5-15,-1 0 0,0 0 0,-18 13 0,23-21 26,0-1 0,-1 0 0,0 0 0,0-1-1,0 0 1,-1 0 0,-13 3 0,19-7-19,0 0 0,0 0 1,0-1-1,0 0 1,0 0-1,0 0 1,0 0-1,0-1 0,0 0 1,0 1-1,0-1 1,0-1-1,1 1 0,-1 0 1,0-1-1,1 0 1,-5-3-1,6 4-48,-1-1 0,1 1-1,0-1 1,0 0 0,0 0-1,1 1 1,-1-1 0,0-1 0,1 1-1,-1 0 1,1 0 0,0 0 0,-1-1-1,1 1 1,0-1 0,1 1 0,-1-1-1,0 1 1,1-1 0,-1 1-1,1-1 1,0 0 0,0 1 0,0-1-1,0 0 1,1 1 0,0-4 0,0 1-84,-1 4 89,0-1 0,0 1 0,1-1 0,-1 1 0,0-1 0,1 1 0,-1-1 0,1 1 0,-1 0 0,1-1 0,0 1 0,0 0 0,0-1 0,0 1 0,0 0 0,0 0 0,0 0 0,0 0 0,0 0 0,0 0 0,0 0 0,1 0 0,-1 1 0,0-1 0,1 0 0,-1 1 0,0-1 0,1 1 0,1-1 0,5 0 1,-1 0 0,0 1-1,1 0 1,8 2-1,9-1-11,-10 0 132,0 0 1,19 5 0,19 1-97,-31-6 53,0-1 1,26-3-1,-36 2-2,-1-2 1,1 0-1,-1 0 1,0-1-1,20-9 1,90-44 208,107-59-137,-207 104-325,0 1 0,27-11 1,-48 22 193,0 0 1,0 0 0,0 0-1,0 0 1,0 0-1,0 0 1,1 0-1,-1 0 1,0 0-1,0 0 1,0 0-1,0 0 1,0 0-1,0 0 1,0 0 0,1 0-1,-1 0 1,0 0-1,0 0 1,0 0-1,0 0 1,0 1-1,0-1 1,0 0-1,0 0 1,1 0-1,-1 0 1,0 0-1,0 0 1,0 0 0,0 0-1,0 0 1,0 1-1,0-1 1,0 0-1,0 0 1,0 0-1,0 0 1,0 0-1,0 0 1,0 0-1,0 1 1,0-1-1,0 0 1,0 0 0,0 0-1,0 0 1,0 0-1,0 0 1,0 1-1,-2 11-68,1-8 55,0 1 0,-1-1 1,0 1-1,-3 4 0,-12 14 97,0 0-1,-2-2 0,-22 21 1,27-29-31,2 0 0,0 1 1,0 0-1,2 1 0,0 0 1,0 1-1,-12 27 0,18-34-109,4-8 104,-1 0 0,1 0 0,-1 0 1,1 0-1,-1 0 0,1 0 0,0 0 0,0 1 0,-1-1 1,1 0-1,0 2 0,5-3 318,8-6-141,9-5 23,130-67 159,-92 48-392,-36 17-235,1 1 1,50-16 0,-74 27 187,1 1 0,0-1 0,-1 1 0,1 0-1,0 0 1,-1 0 0,1 0 0,0 0 0,-1 0 0,3 0 0,-4 0 25,1 1 0,-1-1 1,0 0-1,1 0 0,-1 0 1,0 1-1,0-1 0,1 0 0,-1 1 1,0-1-1,1 0 0,-1 0 1,0 1-1,0-1 0,0 0 1,1 1-1,-1-1 0,0 1 0,0-1 1,0 0-1,0 1 0,0-1 1,0 1-1,0-1 0,0 0 0,0 1 1,0-1-1,0 0 0,0 1 1,0-1-1,0 1 0,0-1 1,0 0-1,0 1 0,0-1 0,0 1 1,-1-1-1,1 1 0,-2 4-7,0-1-1,0 1 1,0-1 0,-1 1-1,1-1 1,-5 6-1,-6 7-12,-50 80-3,-100 115 0,73-105 34,-168 189 28,185-225 152,60-60-116,0-1 0,-1-1 0,1 0 0,-18 7 0,26-13-25,-1-1 0,1 0 0,-1 0-1,0 0 1,0-1 0,1 0 0,-11 0 0,13-1-9,0 0 1,0 0 0,0 0 0,0-1 0,0 1 0,1-1 0,-1 0 0,0 0-1,0 0 1,0 0 0,1-1 0,-1 1 0,1-1 0,-1 0 0,1 1 0,-4-4 0,5 3-2,-1 1 1,1-1 0,-1 0 0,1 0 0,0 0 0,-1 0 0,1 0 0,0 0 0,0 0 0,0 0 0,1-1-1,-1 1 1,0 0 0,1 0 0,0-1 0,-1 1 0,1-3 0,1 1-18,-1-1 1,1 1-1,-1-1 0,2 1 1,-1-1-1,0 1 1,1 0-1,2-6 1,3-3-31,1 1 0,1 0 0,-1 0 0,15-14 0,2-2-48,2 2 0,0 1 0,2 2 0,0 0 0,2 2 0,57-30 0,10 11-1649,6-4-5988,-100 42 7309,16-10-2912,-19 11 3000,-1 0-1,1 0 1,-1 0-1,1 1 1,-1-1-1,1 0 1,-1 0-1,0 0 1,1 0-1,-1 0 1,0 0-1,0 0 1,1 0 0,-1 0-1,0 1 1,0-1-1,0 0 1,0 0-1,0 0 1,-1-1-1,-3-16-3812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19:16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28 139 5472,'-19'-21'2496,"15"21"-2176,-1 0 1952,10 0-1312,4 0 1376,5 0-1344,24-4 895,10-1-1087,32-7 192,9 0-576,21-6 64,-12 6-320,2-5-64,-9 4-64,3-4 32,-8 10-32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2:56:19.37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406 404 2080,'0'0'117,"0"-1"-1,0 0 1,0 0 0,0 0 0,0 1 0,0-1-1,0 0 1,1 0 0,-1 1 0,0-1-1,0 0 1,1 0 0,-1 1 0,0-1-1,1 0 1,-1 1 0,1-1 0,-1 0-1,1 1 1,0-2 1521,-10 18 706,6-11-2272,-1 0 0,0-1 0,0 1 0,-8 6 0,-2-1 187,-1-1 0,1-1-1,-2-1 1,1 0 0,-25 7 0,8-5 599,-63 10 0,87-18-721,-1-1-1,0 0 0,0 0 1,0 0-1,0-1 0,0-1 0,-14-3 1,20 4-127,1 1 1,-1-1 0,1 0-1,-1 0 1,1 0-1,-1-1 1,1 1-1,0 0 1,0-1 0,0 0-1,0 1 1,0-1-1,0 0 1,0 0 0,0 0-1,1 0 1,-1-1-1,1 1 1,-1 0 0,1-1-1,0 1 1,0-1-1,0 1 1,0-1-1,1 1 1,-1-1 0,1 0-1,-1 1 1,1-1-1,0 0 1,0-4 0,2-2-63,0-1 0,0 0 0,1 1 0,0-1 0,0 1 0,1 0 0,1 0 0,-1 0 0,7-8 0,10-13-29,28-30-1,-33 41-19,2 1 1,0 0 0,1 2-1,0 0 1,42-25-1,-59 40 103,1 0 0,-1-1 0,1 1 1,-1 0-1,1 0 0,0 1 0,-1-1 0,1 0 0,0 1 0,0 0 0,0 0 0,-1-1 0,1 2 0,0-1 0,0 0 0,-1 0 0,1 1 0,0 0 0,0 0 0,-1-1 0,1 1 0,-1 1 0,1-1 1,-1 0-1,1 1 0,-1-1 0,0 1 0,1 0 0,-1 0 0,0-1 0,0 2 0,-1-1 0,1 0 0,0 0 0,-1 0 0,1 1 0,-1-1 0,2 4 0,1 7 45,1 0-1,-2 0 1,0 1 0,0 0-1,0 16 1,-2-2 218,-4 45 1,-2-37-90,-2 0 0,-20 61 0,11-42 27,-81 311 687,27-136 1019,104-289-149,23-60-2024,46-86-106,-32 95 210,4-8 138,-19 30-190,-27 46-333,-19 29 172,-4 13 63,-4 9 113,-6 47 176,-11 111 357,-1 18-379,13-137 43,1 12 342,-21 118-1,20-164 197,4-20 247,6-26-247,-6 28-525,54-205 237,-42 169-289,2 0 0,2 1 0,22-39 0,115-150-723,-114 174 670,-37 50 16,-1 0 0,1 1 0,0-1 0,0 1 0,1-1 0,-1 1 0,8-5 0,-11 8 72,1 0 0,-1 0-1,0 0 1,0 0-1,1 0 1,-1 0-1,0 0 1,0 0-1,0 0 1,1 0 0,-1 0-1,0 0 1,0 0-1,0 0 1,1 0-1,-1 0 1,0 0-1,0 0 1,1 0 0,-1 0-1,0 0 1,0 0-1,0 0 1,1 0-1,-1 0 1,0 1-1,0-1 1,0 0 0,0 0-1,1 0 1,-1 0-1,0 1 1,0-1-1,0 0 1,0 0-1,0 0 1,0 0-1,1 1 1,-1-1 0,0 0-1,0 0 1,0 1-1,0-1 1,0 0-1,0 0 1,0 0-1,0 1 1,0-1 0,0 0-1,0 0 1,0 1-1,0-1 1,0 0-1,0 0 1,0 0-1,0 1 1,-1-1-1,-2 21 107,2-16-116,-3 13 32,-1-1 0,-1 1 0,-1-1 0,-12 23 0,-2 5-34,-7 22 75,2 2 0,3 0-1,3 2 1,4 1 0,-14 133-1,29-198-6,1 1 0,0-1 0,0 1 0,1 0 0,0-1 0,4 15 0,-5-20-18,1 1 1,0-1-1,0 0 0,0 0 1,1 0-1,-1 0 0,0 0 0,1 0 1,0 0-1,-1 0 0,1 0 1,0-1-1,0 1 0,0-1 1,0 1-1,0-1 0,0 0 1,0 0-1,0 0 0,0 0 1,1 0-1,-1 0 0,0-1 0,5 1 1,2 0 27,-1 0 0,1-2 0,0 1 0,0-1 0,-1 0 0,1-1 1,0 0-1,13-5 0,4-3 72,34-17-1,-39 15-132,-1-1 0,0 0 0,0-1 0,-1-2 0,-1 1 0,-1-2 0,0-1 0,-1 0 0,-1-1 0,14-22 0,-9 9 7,26-35 21,-26 39-290,-17 24 87,-1 7-23,-4 10-3,-31 108 88,2 55-240,31-170 347,0-1 0,0 1-1,1 0 1,-1-1 0,1 1-1,0-1 1,1 1 0,-1-1-1,1 0 1,3 7 0,-3-9 31,0 1 1,0-1 0,0 0-1,0 1 1,0-1 0,1 0-1,-1-1 1,1 1 0,0 0-1,0-1 1,0 1 0,0-1-1,0 0 1,0 0 0,6 2-1,-8-3 13,1-1-1,-1 0 1,1 1-1,-1-1 0,1 0 1,-1 0-1,1 0 1,-1 0-1,1 0 0,-1 0 1,0 0-1,1 0 1,-1-1-1,1 1 0,-1 0 1,1-1-1,-1 1 1,3-2-1,-2 0-3,0 1-1,0-1 1,0 0 0,0 0-1,0 0 1,0 0 0,0 0-1,-1 0 1,3-5 0,0 1-1,-1-1 1,0-1-1,-1 1 0,1 0 1,-1-1-1,1-13 1,-1 11-11,-1 0 0,-1 1 0,0-1 0,0 0 0,-1 0 0,0 0 0,-5-16 0,4 17-124,-2-1 1,1 1 0,-9-15 0,11 22 38,-1 0 0,1 0 1,-1 0-1,1 0 0,-1 0 1,0 0-1,0 1 0,1-1 1,-5-1-1,6 2 20,-1 1-1,0-1 1,0 1 0,0 0 0,0-1-1,0 1 1,0 0 0,0 0-1,0 0 1,0 0 0,0 0 0,0 0-1,0 0 1,0 0 0,0 0-1,0 0 1,0 0 0,0 1 0,0-1-1,0 0 1,0 1 0,0-1-1,-1 2 1,1-1-18,1 0 1,0 0-1,-1 0 0,1 0 1,0 0-1,0 0 0,0 0 1,0 0-1,-1 0 0,1 0 1,1 0-1,-1 0 0,0 0 1,0 0-1,1 2 0,5 19 38,-4-20 42,1 1 0,-1 0 0,0-1 0,1 1 0,-1-1-1,1 0 1,-1 0 0,1 0 0,0 0 0,0 0 0,0-1 0,0 1 0,1-1 0,-1 0-1,0 0 1,0 0 0,1 0 0,-1-1 0,1 0 0,-1 1 0,0-1 0,1 0 0,5-1-1,2-2 64,0 0-1,0 0 0,0-1 1,0-1-1,-1 0 0,1 0 1,13-11-1,63-53 365,-81 63-448,89-84 235,88-109-1,-154 162-185,-22 27-80,0 1-1,1-1 1,0 1 0,0 1 0,19-15 0,-27 23 2,0 0 1,0 0 0,0 0 0,1-1-1,-1 1 1,0 0 0,0 0-1,0 0 1,0 0 0,1 0 0,-1 0-1,0 0 1,0 0 0,0 0-1,1 0 1,-1 0 0,0 0-1,0 0 1,0 0 0,1 0 0,-1 0-1,0 0 1,0 0 0,0 0-1,1 0 1,-1 0 0,0 0 0,0 0-1,0 0 1,1 0 0,-1 0-1,0 0 1,0 1 0,0-1-1,0 0 1,1 0 0,1 10-303,-4 22 547,1-21-270,-9 84 67,-40 170 0,28-191 241,19-63-115,-1-1 0,-1 0 0,0 1 1,-11 14-1,16-24-104,-1 0 0,0 0 0,0 0 0,0 0 0,0 0 0,0 0 0,0 0 0,0 0 0,0-1 0,0 1 0,0 0 0,-1-1 0,1 1 0,0-1 0,0 1 0,-1-1 1,1 1-1,0-1 0,-1 0 0,1 0 0,-1 0 0,1 0 0,0 0 0,-1 0 0,1 0 0,0 0 0,-1 0 0,1-1 0,0 1 0,-1 0 0,1-1 0,0 1 0,0-1 0,-1 0 0,0 0 0,-1-1-50,0 0 0,0-1-1,0 1 1,1 0-1,-1-1 1,1 0 0,0 1-1,0-1 1,0 0-1,0 0 1,0 0-1,-2-6 1,-2-3-83,-1-5 116,7 17-47,0 0 1,0-1 0,-1 1-1,1-1 1,0 1 0,0-1-1,0 1 1,0-1 0,0 1-1,0-1 1,0 1-1,0-1 1,0 0 0,0 1-1,0-1 1,0 1 0,0-1-1,0 1 1,1-1 0,-1 1-1,0-1 1,4 2-125,-1 0 1,1 0-1,-1 1 0,1-1 0,-1 1 0,3 2 1,7 3 64,24 8 45,68 20 1,-92-31 105,-8-3-29,1 0 0,-1 1 0,0-2 0,1 1 0,-1-1 0,0 0 0,1 0 0,-1 0 0,0-1 0,1 0 0,-1 0 0,0 0 0,0 0 0,0-1 0,0 0-1,0 0 1,0-1 0,0 1 0,-1-1 0,1 0 0,6-6 0,9-14 138,-1-1-1,-1 0 1,26-48-1,-17 28-78,52-78 114,57-98 73,-115 181-268,-2-1-1,-1-1 1,21-78-1,-21 45-72,11-95-1,-27 152 69,0 7-91,-1 0-1,-1-1 1,0 1-1,-1-15 0,-2 17-237,-2 7 64,4 2 249,0 0 0,1 0 0,-1 0 0,0 0 0,0 0 0,1 0-1,-1 0 1,1 0 0,-1 0 0,1 0 0,-1 0 0,0 2 0,-11 43-151,-8 71 0,3-13 133,-5-4 103,-25 140 323,27-10-220,20-220-177,-2 149 236,4-79-60,-2-66-191,1-1 0,0 1-1,1-1 1,7 25 0,7-2-2726,-15-34 2349,0 0 1,0-1 0,0 1-1,1-1 1,-1 1-1,1-1 1,-1 0-1,3 2 1,-3-2 108,-1-1 1,1 0-1,-1 1 1,1-1-1,-1 0 1,1 1-1,-1-1 1,1 0-1,0 0 1,-1 0 0,1 1-1,-1-1 1,1 0-1,0 0 1,-1 0-1,1 0 1,-1 0-1,1 0 1,0 0-1,-1 0 1,1 0-1,-1 0 1,1-1-1,0 1 1,-1 0-1,1 0 1,-1 0-1,1-1 1,0 1-1,4-4-2524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19:20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453 22 6144,'-17'-21'4896,"17"22"-4311,-1 1 844,-8 2-329,-12 3-112,-61 26 1144,56-21-1340,-34 22-1,48-26-618,0 1-1,1 0 1,0 0-1,1 1 1,-12 15 0,5-2 20,1 2 0,1-1 0,2 2 1,0 0-1,2 0 0,-11 37 0,8-12 108,2 0 1,-9 88-1,18-97-188,2 1 0,2 0 0,9 60 1,38 123-423,-20-137-3686,-27-86 3611,1 0 0,-1 1 0,1-1-1,0 0 1,0 0 0,2 3 0,-3-5 18,0 0 1,1 0 0,-1 0-1,0 0 1,1 0-1,-1 0 1,1 0 0,-1-1-1,1 1 1,-1 0-1,1-1 1,0 1 0,-1-1-1,3 1 1,21 0-3139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19:22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21 4736,'0'-20'2709,"-3"132"5420,-14 61-5065,-28 117-2764,25-208 511,12-50-49,8-31-745,0-1 0,0 0 0,0 0 0,0 0 0,0 0 0,0 1 0,0-1 0,0 0 0,0 0 0,0 0 0,0 0 0,0 1 0,0-1 0,0 0 0,0 0-1,0 0 1,0 1 0,0-1 0,0 0 0,-1 0 0,1 0 0,0 0 0,0 0 0,0 1 0,0-1 0,0 0 0,0 0 0,-1 0 0,1 0 0,0 0 0,0 0 0,0 0 0,0 0 0,-1 1-1,1-1 1,0 0 0,0 0 0,0 0 0,0 0 0,-1 0 0,1 0 0,0 0 0,0 0 0,0 0 0,0 0 0,-1 0 0,1 0 0,0 0 0,-1 0 0,-6-10 587,7 10-610,-1-2 20,0 0 0,0-1 0,0 1 0,1 0 1,-1 0-1,1-1 0,0 1 0,-1 0 0,1-1 0,0 1 1,1-5-1,4-24-83,2 4-72,1 1 0,1 0 0,1 1 0,2 0 0,0 0 0,23-32 0,-25 43 4,14-17-1,-20 27 104,-1 1-1,1-1 1,0 1 0,0-1-1,0 1 1,0 0 0,1 1-1,-1-1 1,6-2 0,-7 5-9,0-1 0,-1 0 1,1 1-1,0-1 0,0 1 0,0 0 1,0 0-1,-1 0 0,1 0 0,0 1 1,0-1-1,0 1 0,-1 0 0,1 0 1,0 0-1,3 2 0,-2-1 25,0 0 1,0 1-1,0 0 0,-1 0 0,1 0 0,-1 0 0,0 0 0,0 1 1,5 7-1,-5-6 45,0 0 0,-1 0 0,1 0 1,-1 0-1,0 1 0,-1-1 0,3 12 1,-4-14 7,1 1 1,-1-1 0,0 1-1,0-1 1,0 1-1,-1 0 1,1-1 0,-1 1-1,0-1 1,0 0-1,0 1 1,-3 4 0,2-4 2,-1 0 1,1-1 0,-1 1-1,0-1 1,0 0-1,0 0 1,-1 0 0,1 0-1,-1-1 1,1 1 0,-1-1-1,0 0 1,0 0-1,0 0 1,0-1 0,-7 3-1,5-3-25,0 0 0,0 0 0,0 0 0,0-1 0,0 0-1,1 0 1,-1 0 0,0-1 0,0 0 0,0 0 0,-11-4-1,17 5-28,-1 0-1,0-1 1,1 1-1,-1 0 0,0 0 1,1 0-1,-1-1 1,0 1-1,1 0 0,-1 0 1,0 0-1,1 0 1,-1 0-1,0 0 0,1 1 1,-1-1-1,0 0 1,0 0-1,1 1 1,-1-1 0,1 0 0,0 0 0,0 1 0,-1-1 0,1 0 0,0 1 0,0-1 0,-1 0 0,1 1 0,0-1 0,0 1 0,0-1 0,0 0 0,0 1 0,0-1 0,0 0 0,-1 1 0,1-1 0,0 1 0,0-1 0,1 1 0,-1 3-7,1-1 0,0 1 0,0-1 0,0 1 0,2 4 0,2 4 214,0 0-1,1-1 1,0 0-1,12 16 0,-16-24-125,0-1-1,0 1 0,0-1 0,1 0 0,0 1 0,-1-1 0,1 0 0,0-1 0,0 1 0,0 0 1,0-1-1,0 1 0,0-1 0,0 0 0,1 0 0,-1-1 0,0 1 0,1-1 0,-1 1 0,0-1 1,7 0-1,1-2 46,-1 0 0,0-1 0,0 0 1,-1-1-1,1 1 0,-1-2 0,0 0 1,17-11-1,3-5-54,31-30 0,-50 41-55,0 0 1,8-13 0,-10 13-203,0 0 0,19-17 0,-27 27 185,0 0-1,1-1 0,-1 1 0,0 0 0,1-1 1,-1 1-1,0 0 0,1 0 0,-1 0 1,1-1-1,-1 1 0,1 0 0,-1 0 1,0 0-1,1 0 0,-1 0 0,1 0 1,-1-1-1,1 1 0,-1 0 0,1 1 1,2 5-121,-7 17 125,3-20-4,-8 30 163,5-18-12,-5 28-1,8-30-98,0-9-13,0 0 0,0 1 0,1-1 0,0 0 0,-1 0 0,2 1 0,-1-1 0,0 0 0,1 1 0,0-1 0,0 0 0,0 0 0,1 0 0,-1 0 0,1 0 0,3 6 0,-3-9 7,-1 1 0,1-1 0,-1 1-1,1-1 1,0 0 0,-1 0 0,1 0 0,0 0 0,0 0 0,0 0 0,0 0 0,0 0 0,0-1 0,0 1 0,0-1 0,0 0 0,0 0 0,0 1 0,0-1 0,1 0 0,-1-1 0,0 1 0,0 0 0,3-2 0,5 0 59,-1 0 0,1-1 0,-1 0 0,11-6 0,19-11-89,-1-2 0,55-41 0,-93 63 0,24-14-245,-11 11-21,-13 3 256,0 0 0,1 1 0,-1-1 0,0 0 0,1 0 0,-1 0 0,0 1 0,1-1 0,-1 0 0,0 0 0,0 1 0,1-1 0,-1 0 0,0 0 0,0 1 0,1-1 0,-1 0 0,0 1 0,0-1 0,0 0 0,0 1 0,0-1 0,0 0 0,1 1 0,-1-1-1,0 1 1,0-1 0,0 0 0,0 1 0,0-1 0,-1 1 0,1 34 408,-8 60-1,7-82-236,3-9 67,0-4-201,0-1 0,-1 0-1,0 0 1,1 0 0,-1 0-1,0 0 1,1 0 0,-1-1-1,0 1 1,2-2 0,16-19-116,2 1 0,24-19 0,-44 39 77,1 0 0,-1 0 0,1 0 0,-1 0 1,1 1-1,0-1 0,-1 1 0,1-1 0,0 1 0,-1-1 0,1 1 1,0 0-1,-1 0 0,1 0 0,0 0 0,0 0 0,-1 0 0,1 0 1,0 1-1,0-1 0,-1 0 0,4 2 0,1 1 2,0 1 0,0-1 1,0 1-1,7 6 0,-1 0 39,-6-6-10,-1 1 1,1 0 0,-2 1 0,8 9 0,6 6-2157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19:22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46 6656,'-14'-25'3008,"6"11"-2624,2 11 704,12 3-672,-6-4-384,0 8-32,14 5-7488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19:23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0 638 3712,'0'0'2229,"2"2"-656,-1-1-1328,0 1 0,1-1-1,-1 0 1,1 0-1,-1 0 1,1 0 0,-1 0-1,1 0 1,0 0 0,-1 0-1,1-1 1,0 1-1,0-1 1,-1 1 0,1-1-1,0 1 1,0-1-1,3 0 1,5 0 502,-1-1-1,15-1 1,-19 1-493,0 0-138,0-1 0,0 1 0,-1-1 0,1 0 0,-1 0 0,1-1 1,-1 1-1,0-1 0,0 0 0,0 0 0,0 0 0,6-8 1,-6 8-67,-1-1 0,0 1 1,-1-1-1,1 0 1,-1 0-1,1 0 1,-1 0-1,0 0 1,-1-1-1,1 1 0,-1 0 1,0-1-1,0 1 1,1-7-1,-2 10-28,0 0 1,0 0-1,0 0 0,0 0 0,0 0 0,0 1 0,0-1 1,0 0-1,0 0 0,-1 0 0,1 0 0,0 0 0,0 0 1,-1 0-1,1 1 0,-1-1 0,1 0 0,-1 0 0,1 0 1,-1 1-1,1-1 0,-1 0 0,0 1 0,1-1 0,-1 1 1,0-1-1,0 1 0,-1-2 0,1 2 17,-1 0-1,1 0 0,-1 0 1,1 0-1,-1 0 1,1 1-1,-1-1 0,1 0 1,-1 1-1,1-1 1,-1 1-1,1 0 0,0-1 1,-1 1-1,1 0 1,-2 1-1,-2 2 72,0-1-1,1 2 1,-1-1 0,1 0 0,0 1-1,0 0 1,1 0 0,-1 0-1,1 0 1,-4 9 0,5-10-24,0 0 1,1 0-1,-1 0 1,1 0 0,0 1-1,0-1 1,0 1-1,1-1 1,0 1-1,-1-1 1,1 1 0,1-1-1,-1 0 1,1 1-1,1 6 1,1-4 29,0 0 1,0-1-1,1 1 1,0 0-1,0-1 1,1 0-1,-1 0 1,1 0-1,10 8 0,-11-11-37,-1 0-1,1 0 1,0-1-1,-1 0 1,1 0-1,0 0 1,0 0-1,1 0 1,-1-1-1,0 0 1,0 0-1,1 0 1,-1 0-1,1-1 1,-1 0-1,1 0 1,-1 0-1,5-1 1,0 0 1,0-2 1,0 1-1,0-1 1,0-1-1,-1 0 1,9-5-1,2-2-225,24-20-1,-24 16 89,-2-1 0,23-27 0,-36 38 52,25-30-85,-1-1-1,30-53 1,37-85-32,-23 40 190,5-8-346,-76 138 167,-3 6 57,-7 13 102,-7 23 173,2 1 0,-15 61-1,-6 86 28,9-44 10,18-104-1088,-3 0 0,-16 42-1,27-79 625,0 0 1,-1 0-1,1 1 0,-1-1 0,0 0 0,1 0 0,-1 0 0,0 1 0,0-1 0,1 0 1,-1 0-1,0 0 0,0 0 0,0-1 0,0 1 0,0 0 0,-1 0 0,1-1 0,0 1 1,0 0-1,0-1 0,-1 1 0,1-1 0,-2 1 0,1-1-5,0 0 0,0-1-1,0 1 1,0 0 0,0-1-1,0 1 1,0-1 0,0 0-1,0 0 1,0 0 0,1 0 0,-1 0-1,0 0 1,-1-1 0,-5-5-154,1 0 1,0 0 0,0 0-1,-11-16 1,-29-40 1721,29 41 1047,-17-28 0,35 49-2386,0 1 1,0 0-1,0 0 1,0 0-1,0 0 0,0 0 1,0-1-1,0 1 0,0 0 1,0 0-1,0 0 0,0 0 1,0 0-1,0 0 0,0-1 1,0 1-1,0 0 0,1 0 1,-1 0-1,0 0 0,0 0 1,0 0-1,0 0 0,0-1 1,0 1-1,0 0 1,0 0-1,1 0 0,-1 0 1,0 0-1,0 0 0,0 0 1,0 0-1,0 0 0,1 0 1,-1 0-1,0 0 0,0 0 1,0 0-1,0 0 0,1 0 1,8-2-11,-7 2 50,13-1-194,1 0 0,-1 1-1,1 1 1,-1 1 0,1 0-1,18 5 1,-1 0-350,-32-7 476,36 6-589,53 17-1,-79-19 549,-1-1-1,0 2 1,0-1-1,0 1 1,-1 1-1,0 0 1,0 0-1,0 1 1,-1 0-1,8 8 1,-13-11 126,0 1 0,0-1 1,0 0-1,-1 1 0,0 0 1,1-1-1,-2 1 0,1 0 1,0 0-1,-1 0 0,0 0 1,0 1-1,-1-1 0,1 0 0,-1 0 1,0 0-1,-1 1 0,1-1 1,-1 0-1,0 0 0,0 0 1,-1 0-1,-3 9 0,3 1-233,2-12-924,0-11-1603,1 6 2226,-1-1 0,1 0 0,0 1 0,0-1 0,0 0 0,0 1-1,0-1 1,3-3 0,4-11-779,4-18-31,-3 6 1036,2 0 0,25-49 0,-34 75 228,0 0-1,0 0 1,0 0 0,0 0 0,1 1-1,-1-1 1,1 0 0,0 1 0,0 0-1,0 0 1,0 0 0,0 0 0,1 0-1,-1 1 1,0-1 0,1 1 0,-1 0-1,1 0 1,0 0 0,-1 1 0,1-1-1,0 1 1,4 0 0,6 1 86,-1 0-1,1 2 1,0-1-1,22 9 1,-16-5 298,-11-4 185,0 1 0,0 0 0,-1 1 0,1 0 0,15 9 0,-23-12-403,1 0 1,0 1-1,0-1 1,-1 1-1,1-1 1,-1 1 0,1-1-1,-1 1 1,0 0-1,1 0 1,-1 0 0,0 0-1,0 0 1,-1 0-1,1 0 1,0 0-1,-1 0 1,1 0 0,-1 0-1,1 0 1,-1 0-1,0 0 1,0 1 0,0-1-1,0 0 1,-1 0-1,1 0 1,0 0-1,-1 1 1,0-1 0,-1 3-1,-3 5 559,-1 0 0,0 0 0,0-1 0,-1 0 0,-14 14 0,-11 15 1045,18-20-843,3-4 39,-14 23 1,23-33-859,0 0 0,0-1 1,0 1-1,1 0 0,0 0 0,-1 0 0,1 0 1,1 0-1,-1 0 0,1 0 0,-1 0 1,1 6-1,1-8-66,-1 0 0,0 0 0,1 0 0,-1 0 1,1-1-1,0 1 0,0 0 0,0 0 0,0-1 0,0 1 0,0 0 0,0-1 1,0 1-1,0-1 0,1 1 0,-1-1 0,1 0 0,-1 0 0,1 0 1,0 0-1,2 2 0,0-2-67,-1 1 1,0-1 0,1 0-1,-1-1 1,1 1-1,-1 0 1,1-1 0,0 0-1,-1 0 1,1 0-1,3-1 1,15-2-1523,35-13 0,-52 15 1285,46-12-1477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19:26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69 233 2976,'-31'-6'1797,"30"6"-1728,1 0-1,0 0 0,-8 6 7215,17-6-6962,1 0 0,0-1-1,0 0 1,0-1 0,0 0 0,-1 0 0,1-1-1,-1 0 1,1-1 0,-1 0 0,0 0 0,10-7 0,-6 2-197,-1-1 0,0 0 1,0-1-1,17-20 0,-25 26-80,0 0 0,-1 0 0,0 0 0,0 0-1,0-1 1,0 1 0,-1-1 0,0 1 0,-1-1-1,1 0 1,-1 0 0,0 0 0,0 0 0,-1 0-1,0-8 1,0 12-29,0 1-1,0 0 1,0 0 0,0 0-1,-1 0 1,1 0 0,0 0-1,-1-1 1,1 1-1,-1 0 1,1 0 0,-1 0-1,1 0 1,-1 0 0,0 1-1,1-1 1,-1 0-1,0 0 1,0 0 0,0 1-1,0-1 1,1 0 0,-1 1-1,0-1 1,0 0 0,0 1-1,-1-1 1,1 1-1,0 0 1,0-1 0,0 1-1,0 0 1,0 0 0,0 0-1,0 0 1,-1 0-1,1 0 1,-1 0 0,-4 1 30,0 0 0,0 0 1,0 0-1,0 1 0,-10 4 1,0 1 81,2 0-1,-1 1 1,1 1 0,0 0 0,1 1-1,0 0 1,0 1 0,2 1 0,-1 0-1,1 0 1,1 1 0,-17 27 0,25-36-63,0 1 0,0-1 1,0 0-1,0 1 0,1-1 1,0 1-1,0 0 0,0-1 1,1 1-1,-1 0 0,1-1 1,0 1-1,0 0 0,1 0 1,1 8-1,-1-11-7,0 1 1,0 0-1,0-1 1,1 1-1,-1-1 1,1 1 0,-1-1-1,1 0 1,0 0-1,0 0 1,0 0-1,0 0 1,0 0-1,1 0 1,-1-1-1,0 1 1,1-1-1,-1 1 1,1-1-1,0 0 1,-1 0-1,1 0 1,0-1 0,0 1-1,-1-1 1,1 1-1,6-1 1,10 0-71,0 0 1,0-2-1,0 0 1,0-1-1,-1-1 1,1-1-1,33-13 1,-17 3-67,0-2 0,61-41 1,13-8-45,-108 65 127,-1 1 1,1 0-1,-1-1 0,1 1 1,0 0-1,-1-1 0,1 1 1,0 0-1,-1-1 0,1 1 1,0 0-1,-1 0 0,1 0 0,0 0 1,-1 0-1,1 0 0,0 0 1,0 0-1,-1 0 0,1 0 1,0 0-1,-1 0 0,1 1 1,0-1-1,-1 0 0,1 0 1,0 1-1,-1-1 0,1 0 1,-1 1-1,1-1 0,-1 1 1,1-1-1,0 1 0,-1-1 1,0 1-1,1-1 0,-1 1 0,1-1 1,-1 1-1,0 0 0,1-1 1,-1 1-1,0 0 0,0-1 1,1 1-1,-1 0 0,0-1 1,0 1-1,0 0 0,0-1 1,0 1-1,0 0 0,0 1 1,0 4 88,0 1 0,0 0 0,-1-1 1,-2 10-1,0-4 100,0-1 0,0 0 0,-1 1 0,-9 14 0,21-28-107,0 0-1,-1 0 0,0-1 1,11-5-1,71-45-650,-78 47 448,0 0 0,15-5 0,-22 10 46,0-1-1,-1 1 1,1 0-1,0 1 1,0-1 0,0 0-1,0 1 1,0 0-1,0 0 1,8 1 0,-12-1 63,1 1 1,0-1 0,0 0-1,-1 0 1,1 1 0,0-1 0,-1 1-1,1-1 1,0 1 0,-1-1-1,1 1 1,-1-1 0,1 1 0,0-1-1,-1 1 1,0-1 0,1 1-1,-1 0 1,1 0 0,-1-1 0,0 1-1,1 1 1,0 0 17,-1 0-1,0 0 1,1 0-1,-1 0 1,0 1-1,0-1 1,0 0 0,-1 3-1,-1 5 155,-1 0 0,-5 17 0,6-23-105,-2 7 31,1-5-30,1 1 0,0-1-1,-2 10 1,4-14-31,-1 0 1,1 0 0,0 1 0,0-1 0,0 0-1,1 0 1,-1 0 0,0 0 0,1 0 0,0 0-1,-1 0 1,1 0 0,0 0 0,0 0-1,1 2 1,0-2 0,0-1-1,-1 1 0,1-1 1,0 0-1,0 1 0,0-1 1,0 0-1,0 0 1,0-1-1,0 1 0,0 0 1,0-1-1,0 1 0,0-1 1,0 0-1,1 0 1,-1 1-1,0-2 0,3 1 1,9 0 131,25-5 0,-32 4-132,30-5-79,0-2 1,-1-2-1,-1-1 1,0-2-1,0-1 1,61-35-1,-83 41-28,0-1 1,-1-1-1,0 1 0,18-21 0,-24 20-290,-6 10 365,0-1-1,0 1 0,0 0 1,0 0-1,0 0 0,0 0 1,0 0-1,0-1 0,0 1 1,0 0-1,0 0 1,0 0-1,0 0 0,0 0 1,0 0-1,0-1 0,-1 1 1,1 0-1,0 0 0,0 0 1,0 0-1,0 0 0,0 0 1,0 0-1,0 0 1,-1 0-1,1-1 0,0 1 1,0 0-1,0 0 0,0 0 1,0 0-1,0 0 0,-1 0 1,1 0-1,0 0 0,0 0 1,0 0-1,-2 0 4,0 0-1,1 1 0,-1-1 0,1 0 1,-1 1-1,1-1 0,-1 1 1,1-1-1,-1 1 0,-2 1 1,-9 8 78,0 0 0,-20 21 0,-3 1 242,29-26-260,0 1 0,0-1 1,1 2-1,-1-1 0,2 0 0,-1 1 0,-6 14 0,10-20-20,1 0-1,0 0 1,0 0-1,1 1 1,-1-1-1,0 0 1,1 1-1,-1-1 1,1 0-1,0 1 1,0-1 0,0 1-1,0-1 1,0 0-1,1 1 1,-1-1-1,1 1 1,-1-1-1,1 0 1,0 0-1,0 1 1,0-1-1,0 0 1,0 0-1,1 0 1,-1 0-1,0 0 1,1 0-1,0-1 1,-1 1 0,1 0-1,0-1 1,0 1-1,0-1 1,2 2-1,0-1-3,0-1 0,0 1 0,1-1-1,-1 1 1,0-1 0,0 0 0,1-1-1,-1 1 1,0-1 0,1 0 0,-1 0-1,1 0 1,-1 0 0,0-1 0,1 0 0,5-2-1,9-2 10,-1-2-1,24-11 0,-39 17-43,289-108-417,-287 108 397,0-1 0,0 2 0,-1-1 0,2 0 0,-1 1 0,0 0 0,0 0 0,0 1 0,0-1 0,0 1 0,-1 0 0,8 3 0,-8-3 7,0 0 1,-1 1-1,0 0 1,1-1-1,-1 1 1,0 1-1,0-1 1,0 0 0,0 1-1,-1-1 1,1 1-1,-1 0 1,1 0-1,-1 0 1,0 0-1,0 0 1,2 5-1,-1-2 27,0 1 0,1-1-1,5 9 1,-7-13-5,0 0 0,-1 1 1,1-1-1,0 0 0,0 0 0,1-1 0,-1 1 1,0 0-1,0-1 0,1 1 0,4 1 1,0-1 61,0-1 0,0 0 1,0 0-1,0-1 1,12 0-1,39-7-25,-49 6-91,18-5-52,0-1-1,-1-1 1,42-19 0,5-1-4,-43 18 94,25-9-79,-44 14-490,-15 7 223,-15 6 154,8-3 239,0 0 0,0 0 1,0 2-1,0-1 0,1 1 1,1 1-1,-1 0 0,1 0 1,0 0-1,1 2 0,-14 18 1,21-26-8,-1 0 0,1 1 0,1-1 0,-1 0 0,0 1 0,0-1 0,1 1 0,0-1 0,-1 5 0,1-6-20,0 0 1,0-1-1,0 1 0,0 0 1,0-1-1,0 1 1,0 0-1,0-1 0,0 1 1,1 0-1,-1-1 0,0 1 1,0 0-1,1-1 1,-1 1-1,0 0 0,1-1 1,-1 1-1,1-1 1,-1 1-1,1-1 0,-1 1 1,1-1-1,-1 1 0,1-1 1,-1 1-1,1-1 1,-1 0-1,1 1 0,0-1 1,-1 0-1,1 1 1,0-1-1,-1 0 0,1 0 1,0 0-1,0 0 0,0 0 1,2 0 17,-1 0 0,1-1 0,-1 1 0,1-1 0,-1 0 0,1 0 0,-1 0 0,0 0 0,0 0 0,1 0 0,-1-1 0,2-1 0,27-24 173,-9 7-149,61-48-424,-72 60 50,-19 20 15,1-2 311,-11 22-37,2 0-1,1 1 1,-18 57 0,27-72-9,-33 99-30,-26 73 322,49-152-124,-2 1 0,-38 60 0,51-90-123,-1 0 0,0-1-1,-1 0 1,0 0 0,0-1-1,-1 0 1,0 0 0,0 0-1,-1-1 1,1-1 0,-12 6-1,17-9-32,1-1-1,-1 0 1,1-1 0,-1 1-1,0 0 1,1-1 0,-1 1-1,0-1 1,1 0 0,-1 0-1,0 0 1,0 0 0,1-1-1,-1 1 1,0-1 0,1 1-1,-1-1 1,1 0 0,-1 0-1,1 0 1,-1 0 0,1-1-1,-1 1 1,1-1 0,0 1-1,0-1 1,0 0 0,-2-2-1,2 2-8,0-1-1,0 0 0,0 0 1,0 0-1,1 0 0,-1 0 1,1 0-1,0 0 0,0 0 1,0 0-1,0-1 0,1 1 1,-1 0-1,1-1 0,0 1 1,0 0-1,0-1 0,0 1 1,1-1-1,-1 1 1,1 0-1,1-4 0,0 1 9,1 1-1,-1-1 1,2 1-1,-1-1 1,0 1-1,1 0 1,0 0-1,0 1 1,1-1-1,-1 1 1,1 0-1,5-4 1,8-4-42,1 1 0,19-9 0,-36 19 73,109-45 401,11-6-132,19-29 25,-104 57-232,-2-2 1,60-58-1,-59 51 55,24-25 50,-2-2 0,57-78-1,-81 94-666,-45 89 704,5-26-50,-14 47 143,18-59-229,1 0 1,0 0 0,1 0 0,0 0-1,0 0 1,0 0 0,2 12-1,-2-19-58,0 1-1,0-1 0,1 1 1,-1-1-1,0 1 1,0-1-1,0 1 0,0-1 1,1 1-1,-1-1 1,0 1-1,0-1 0,1 1 1,-1-1-1,0 1 1,1-1-1,-1 1 0,1-1 1,-1 0-1,1 1 0,-1-1 1,0 0-1,1 1 1,-1-1-1,1 0 0,-1 0 1,1 0-1,0 1 1,-1-1-1,1 0 0,-1 0 1,1 0-1,-1 0 1,1 0-1,-1 0 0,1 0 1,-1 0-1,1 0 1,0 0-1,-1 0 0,1 0 1,-1-1-1,1 1 1,-1 0-1,1 0 0,-1 0 1,1-1-1,4-1 82,-1-1-1,0 0 1,0 1-1,5-6 1,-7 7-91,38-35 273,-22 19-269,0 1-1,24-15 0,-11 11-194,2 2 0,35-16 1,-67 34 155,0-1-1,1 0 1,-1 1 0,0-1 0,1 1 0,-1 0-1,1-1 1,-1 1 0,1 0 0,-1 0 0,1 0 0,-1 0-1,1 0 1,-1 0 0,3 0 0,-4 1 18,1-1 1,-1 0 0,0 0-1,0 0 1,0 1 0,1-1-1,-1 0 1,0 0 0,0 1-1,0-1 1,0 0-1,0 0 1,1 1 0,-1-1-1,0 0 1,0 0 0,0 1-1,0-1 1,0 0 0,0 1-1,0-1 1,0 0-1,0 1 1,0-1 0,-5 14-28,-107 228-131,59-131 194,-58 117 56,54-130 44,44-79 67,0-1 0,-28 30 0,39-45-152,-1-1-1,0 0 1,1 0 0,-1 0-1,0 0 1,0 0 0,0 0 0,0-1-1,-6 2 1,8-2-29,0-1 0,0 0 0,0 0 0,0 0 0,1 0 0,-1 0 0,0 0 0,0 0 0,0 0 0,0 0 0,0 0 0,0 0 0,0-1 0,0 1 0,1 0 0,-1-1 0,0 1 0,0 0 0,0-1 0,1 1 0,-1-1 0,0 1 0,0-1 0,1 0 1,-1 1-1,0-1 0,1 0 0,-1 1 0,1-1 0,-1 0 0,1 0 0,-1 0 0,1 1 0,0-1 0,-1 0 0,1 0 0,0-2 0,-1 0 5,0-1 1,1 0 0,0 1-1,0-1 1,0 0 0,0 1-1,1-1 1,0 0 0,-1 1-1,1-1 1,3-5 0,1-4 36,0-1 0,1 1 1,1 0-1,11-15 0,-5 6 7,11-16 107,33-42-1,-46 67-173,1 0 0,0 1 1,0 1-1,1 0 0,0 0 0,27-14 0,-10 9-188,2 2 1,0 1-1,64-16 0,108-10-5228,-130 26 789,16-1-5694,-52 10 6005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19:32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135 694 2400,'-7'2'581,"0"1"1,1 1 0,0-1-1,0 1 1,-9 7-1,-29 27 4737,24-20-3437,18-16-1409,-15 11 2494,12-12-1409,7-10-169,3-2-1139,1 0 0,0 1 0,0 0 0,1 0-1,0 1 1,1 0 0,17-16 0,73-53 643,-69 57-719,195-143 1433,-221 161-1587,1 0 0,0 0 0,0 1 0,0 0 1,0 0-1,1 0 0,-1 0 0,0 1 0,1-1 1,-1 1-1,1 0 0,0 0 0,-1 1 0,8-1 1,-11 2-17,0-1 1,0 1 0,0-1-1,0 1 1,0-1 0,-1 1 0,1 0-1,0-1 1,0 1 0,0 0-1,-1-1 1,1 1 0,0 0 0,-1 0-1,1 0 1,-1 0 0,1 0-1,-1 0 1,1 0 0,-1 0 0,0 0-1,1 0 1,-1 0 0,0 0 0,0 0-1,0 0 1,0 0 0,0 0-1,0 2 1,0 7 34,0 0 0,-2 13 0,0-9-2,0 3 20,-1 1 0,-1-1 0,-9 28 0,0-4 109,7-24-102,4-12-26,1 0 1,-1 1-1,1-1 1,0 0 0,-1 6-1,2-11-28,0 0-1,0 0 1,0 0-1,0 0 1,0 0 0,0 1-1,0-1 1,0 0-1,0 0 1,0 0-1,0 0 1,0 0-1,0 0 1,0 0 0,0 0-1,1 0 1,-1 0-1,0 0 1,0 0-1,0 0 1,0 0-1,0 0 1,0 0 0,0 0-1,0 1 1,0-1-1,0 0 1,0 0-1,0 0 1,0 0-1,0 0 1,0 0 0,0 0-1,0 0 1,0 0-1,1 0 1,-1 0-1,0 0 1,0 0-1,0 0 1,0 0 0,0 0-1,0 0 1,0 0-1,0 0 1,0 0-1,0 0 1,0 0-1,0 0 1,0 0 0,0 0-1,0 0 1,1 0-1,-1-1 1,0 1-1,0 0 1,0 0-1,0 0 1,0 0 0,0 0-1,0 0 1,0 0-1,0 0 1,6-6 209,9-11-93,5-7-152,0 1-1,2 0 1,1 2 0,1 1 0,0 0 0,2 2-1,0 1 1,1 1 0,33-14 0,-54 27-45,-1 1 0,1 1 0,0-1 0,0 1 1,10-2-1,-15 3 75,0 0-1,0 0 1,0 0 0,0 0 0,0 0 0,0 0 0,0 0-1,0 0 1,0 0 0,0 0 0,0 1 0,0-1 0,0 0-1,0 1 1,-1-1 0,1 0 0,0 1 0,0 0 0,0-1 0,0 1-1,-1-1 1,1 1 0,0 0 0,0-1 0,-1 1 0,1 0-1,-1 0 1,1 0 0,-1 0 0,1 0 0,-1-1 0,1 1-1,-1 0 1,0 0 0,1 0 0,-1 0 0,0 0 0,0 0 0,0 0-1,0 2 1,-1 1 51,0 0 0,0 1-1,0-1 1,-1 0 0,1-1 0,-1 1-1,0 0 1,0 0 0,-1-1 0,1 1-1,-5 4 1,-5 9 37,12-17-90,0 0 0,0 0-1,0 1 1,0-1 0,0 0-1,0 0 1,1 0 0,-1 0-1,0 0 1,0 0 0,0 1-1,0-1 1,1 0 0,-1 0 0,0 0-1,0 0 1,0 0 0,0 0-1,1 0 1,-1 0 0,0 0-1,0 0 1,0 0 0,1 0-1,-1 0 1,0 0 0,0 0 0,0 0-1,1 0 1,-1 0 0,0 0-1,0 0 1,0 0 0,0 0-1,1 0 1,-1-1 0,0 1-1,13-3 49,29-14 42,-26 9-165,1 1 1,0 1-1,0 0 0,1 1 0,23-3 0,-39 8 48,0 0-1,0 0 1,-1 0-1,1 0 1,0 0 0,0 0-1,0 0 1,0 1 0,0-1-1,0 1 1,-1-1 0,1 1-1,0 0 1,0-1 0,-1 1-1,1 0 1,0 0 0,-1 0-1,1 1 1,-1-1 0,2 2-1,-1-1 26,-1 1 0,1 0 0,0 0 0,-1 0 0,0 0 0,0 1-1,0-1 1,0 0 0,0 0 0,0 7 0,3 52 438,-4-58-442,0 0 1,1 0-1,-1-1 0,1 1 0,0 0 0,0-1 0,0 1 0,0-1 1,0 1-1,1-1 0,0 0 0,0 1 0,0-1 0,2 3 1,-2-4 25,-1-1 1,1 1 0,-1-1 0,1 1 0,0-1 0,0 0 0,0 1 0,0-1 0,0 0 0,0 0 0,0-1 0,0 1-1,0 0 1,1-1 0,-1 1 0,0-1 0,0 0 0,1 0 0,-1 0 0,0 0 0,0 0 0,1 0 0,2-1 0,20-5-52,-1-1 0,-1-1 0,27-13 0,64-39-138,-104 55 188,0-2 1,0 1 0,-1-1 0,1-1 0,-2 1-1,1-1 1,-1-1 0,0 0 0,9-14 0,-16 21-44,0 1 0,-1 0 0,1 0 0,0 0 0,-1 0 0,1 0 1,-1-1-1,0 1 0,1 0 0,-1-1 0,0 1 0,0 0 0,1 0 1,-1-1-1,0 1 0,-1 0 0,1-1 0,0 1 0,0 0 0,0-1 1,-1 1-1,1 0 0,-1 0 0,1 0 0,-1-1 0,1 1 0,-1 0 1,0 0-1,1 0 0,-1 0 0,0 0 0,0 0 0,0 0 0,0 0 1,0 0-1,0 0 0,0 1 0,0-1 0,0 0 0,0 1 0,-2-1 1,1 0 13,1 1 1,-1-1 0,1 1-1,-1 0 1,1 0 0,-1 0-1,1 0 1,-1 0 0,0 0-1,1 0 1,-1 1 0,1-1-1,-1 0 1,1 1 0,0-1-1,-3 2 1,-1 0 11,-2 0 21,0 1 0,0 1 1,0-1-1,1 1 0,-1 0 1,1 0-1,0 1 0,0 0 1,-10 11-1,7-6 77,1 1-1,1 0 1,-1 0 0,-9 20 0,16-28-82,0-1 1,0 1 0,0-1 0,0 1 0,0 0-1,1-1 1,-1 1 0,1 0 0,-1 0 0,1-1 0,0 1-1,0 0 1,1 0 0,-1-1 0,0 1 0,1 0 0,0-1-1,0 1 1,1 4 0,0-5 1,-1 0 1,0-1-1,1 1 0,0 0 0,-1 0 1,1-1-1,0 1 0,0-1 0,0 1 1,0-1-1,0 0 0,0 0 0,1 0 1,-1 0-1,0 0 0,0 0 0,1-1 1,-1 1-1,1-1 0,-1 0 0,0 1 1,1-1-1,3-1 0,36-2 101,0-1 0,69-18 0,-45 8-61,0 0 3,75-27 0,-138 40-65,11-4-64,0 0 0,0 1 1,1 1-1,-1 0 0,18-1 1,-32 5 41,0 0 1,-1 0 0,1-1 0,0 1 0,0 0 0,0 0 0,0-1 0,-1 1 0,1 0 0,0-1 0,-1 1 0,1-1-1,0 1 1,-1 0 0,1-1 0,-1 1 0,1-1 0,-1 1 0,0 0 0,-15 18-91,-21 18 142,-19 21 103,50-51-120,0 1 0,0 0 0,1 0 0,1 0 0,-1 0 0,-3 12 0,4-10 2,-5 20 122,9-29-127,-1 1 0,1 0 0,0-1-1,0 1 1,0-1 0,0 1 0,0 0 0,0-1 0,1 1 0,-1-1-1,0 1 1,1-1 0,-1 1 0,2 2 0,0-6-15,0 1 0,0-1-1,-1 1 1,1-1 0,0 0 0,-1 0 0,2-2 0,2-2-105,4-4 11,0 0 0,-1-1 0,0 0 0,7-14 0,21-51-445,-32 85 251,2 13 727,-2-7-343,15 37 146,-18-48-191,0-1 0,1 0-1,0 0 1,-1 0 0,1 1 0,0-1 0,1-1 0,-1 1 0,0 0-1,1-1 1,0 1 0,-1-1 0,5 3 0,-6-5-18,0 1 1,0-1 0,0 0-1,1 0 1,-1 0 0,0 1-1,0-1 1,0 0 0,1-1-1,-1 1 1,0 0-1,0 0 1,1 0 0,-1-1-1,0 1 1,0 0 0,0-1-1,0 0 1,2 0-1,18-15 166,-15 11-138,21-16 22,176-128 128,-156 118-253,27-18-143,-62 42 167,1 1 1,0 0-1,-1 0 1,16-3-1,-27 9 27,1-1-1,-1 1 1,0 0-1,1-1 0,-1 1 1,0 0-1,0 0 1,1 0-1,-1 0 1,0 0-1,1 1 1,-1-1-1,0 0 1,0 0-1,1 1 0,-1-1 1,0 1-1,0-1 1,0 1-1,0 0 1,2 1-1,-1-1 7,-1 1-1,0-1 0,0 1 1,0 0-1,0-1 1,0 1-1,0 0 1,0-1-1,-1 1 0,1 0 1,-1 0-1,1 0 1,-1 2-1,1 5 19,-1-1 1,0 1-1,0-1 0,-1 1 1,-2 12-1,-5 11 41,-2 0-1,-22 50 1,28-73-69,0 0 0,0-1-1,-1 0 1,0 1 0,-8 9 0,11-16-39,1-1 0,-1 1 0,1-1-1,-1 0 1,1 1 0,-1-1 0,0 0 0,1 0 0,-1 0 0,0 0 0,0-1-1,0 1 1,0 0 0,0-1 0,0 0 0,0 1 0,0-1 0,0 0 0,0 0 0,0 0-1,0 0 1,0 0 0,0 0 0,0-1 0,0 1 0,1-1 0,-1 1 0,0-1 0,0 0-1,0 0 1,-2-1 0,-11-8-420,0 0-1,-23-22 1,27 23 220,7 5 147,0 1-1,1-1 1,-1 0 0,1-1-1,-3-4 1,11 17 136,1-1-1,0 0 1,0 0 0,1-1-1,0 0 1,0 0 0,1-1-1,0 1 1,-1-2 0,2 1-1,-1-1 1,9 3 0,0 0 160,0-1 1,1-1-1,-1-1 1,1 0-1,34 1 1,-39-4-174,-1-2 1,0 0-1,0 0 1,0-1-1,0 0 1,-1-1-1,1 0 1,-1-1-1,1-1 1,-1 0-1,0 0 1,-1-1-1,19-13 1,-10 5 3,-1-1 1,-1 0 0,29-33-1,-25 24-57,-12 14-99,0 0-1,-1-1 1,14-22 0,-24 36-20,0 1 142,-1 0-1,1 1 1,-1-1 0,0 5-1,-2 10 51,1-1-1,1 0 1,0 1-1,2-1 1,0 1-1,3 30 1,-2-49-32,0 1 0,0 0 0,0-1 0,0 1 0,0 0 0,0-1 0,1 1 0,-1-1 0,0 1 0,0-1 0,1 1 0,-1-1 0,0 1 0,1 0 0,-1-1 0,0 0 0,1 1 0,-1-1 0,1 1-1,-1-1 1,1 1 0,-1-1 0,1 0 0,-1 1 0,1-1 0,-1 0 0,1 0 0,-1 1 0,2-1 0,-1 0-1,1 0 0,0 0-1,-1 0 1,1 0 0,-1-1-1,1 1 1,0 0 0,-1-1-1,1 1 1,-1-1 0,2 0-1,7-4-45,0-1-1,14-11 1,-20 14 7,132-101-404,-101 80 172,59-33 1,-115 100 536,16-34-245,0 1 0,0-1 1,1 1-1,-3 14 1,6-19-17,0 0 0,0 0 0,0 0 1,1 0-1,-1 0 0,1 0 0,1 0 0,-1 0 1,1 0-1,0 0 0,2 7 0,-3-11-9,1 1 0,-1-1 0,0 0 0,1 0 0,-1 0-1,1 0 1,0 0 0,-1 0 0,1 0 0,0-1 0,-1 1 0,1 0 0,0 0-1,0 0 1,0-1 0,0 1 0,0 0 0,0-1 0,0 1 0,0-1 0,0 1-1,0-1 1,0 0 0,0 1 0,0-1 0,0 0 0,1 0 0,-1 0 0,0 0-1,0 0 1,0 0 0,0 0 0,0 0 0,0 0 0,1 0 0,-1-1 0,0 1-1,1-1 1,6-2 28,-1 0-1,0-1 1,0 0-1,10-7 1,-4 2-138,18-9-28,1 0 22,40-31 0,-11-2-211,-18 20-150,-42 30 442,5-1-76,-5 2 100,1 0 1,-1 1-1,0-1 1,1 1-1,-1-1 1,0 1-1,0 0 0,0 0 1,0-1-1,0 1 1,2 1-1,0 5 89,42 92-326,-22-40 283,-18-47 124,-4-9-154,1 0 0,-1 0-1,1 0 1,-1 0 0,1 0 0,3 3 0,-4-5 6,0 0 1,0 0 0,0 0-1,1 0 1,-1-1 0,0 1 0,1 0-1,-1-1 1,0 1 0,1-1-1,-1 1 1,1-1 0,-1 0 0,1 0-1,-1 0 1,1 1 0,1-2 0,11 1-20,-1-1 0,0-1 0,0-1 0,0 0 0,19-6 1,62-30-27,-75 30 10,6-2-131,24-16 0,-39 21 84,0-1 1,-1 0 0,0-1-1,0 0 1,8-9-1,-17 17 51,0 0 1,1 0-1,-1 0 0,0 0 0,0-1 0,1 1 0,-1 0 0,0 0 1,0-1-1,0 1 0,1 0 0,-1 0 0,0-1 0,0 1 1,0 0-1,0 0 0,0-1 0,0 1 0,0 0 0,1-1 1,-1 1-1,0 0 0,0-1 0,0 1 0,0 0 0,0 0 1,0-1-1,0 1 0,-1 0 0,1-1 0,0 1 0,0 0 0,0-1 1,0 1-1,0 0 0,0 0 0,0-1 0,-1 1 0,1 0 1,0 0-1,0-1 0,0 1 0,-1 0 0,1 0 0,0 0 1,0-1-1,-1 1 0,1 0 0,0 0 0,0 0 0,-1 0 1,1 0-1,0-1 0,-1 1 0,-1 0 6,0-1-1,1 1 1,-1 0-1,0 0 1,0 0-1,1 0 1,-1 0-1,-3 0 1,-3 2 29,0 1 0,0 0 0,0 0 0,0 0 0,1 1 0,-1 0 0,1 0 0,0 1 0,1 0-1,-1 1 1,1-1 0,0 1 0,0 0 0,0 0 0,-6 11 0,9-12 9,0 0 0,0 0-1,0 0 1,0 0 0,1 0-1,0 1 1,0-1 0,1 1-1,-1-1 1,1 1 0,0 0 0,1-1-1,-1 1 1,1 0 0,0 0-1,1 0 1,0-1 0,-1 1-1,2 0 1,-1-1 0,1 1-1,0-1 1,4 9 0,-5-11-11,0-1 0,1 0-1,0 1 1,-1-1 0,1 0 0,0 0 0,0 0 0,0 0 0,1-1 0,-1 1 0,0 0-1,1-1 1,-1 0 0,5 2 0,-3-1-1,0-1 0,1 0 0,-1 0 0,1 0 0,0-1 0,-1 0 0,1 0 0,5 0 0,3-2-9,0-1 0,0 0 0,0 0 0,-1-1 0,19-9 0,2-5-127,-1-2-1,0-1 1,40-35 0,-11 8 39,-42 34-91,-7 4 128,0 0 1,1 2-1,0-1 0,0 2 1,1 0-1,17-7 1,-30 14 34,-1 0 0,1 0 0,-1 0 1,0 0-1,1 0 0,-1 0 1,1 0-1,-1 0 0,1 0 0,-1 0 1,1 0-1,-1 0 0,0 0 1,1 0-1,-1 0 0,1 1 1,-1-1-1,1 0 0,-1 0 0,0 0 1,1 1-1,-1-1 0,0 0 1,1 1-1,-1-1 0,0 0 0,1 1 1,-1-1-1,0 0 0,0 1 1,1-1-1,-1 0 0,0 1 1,0-1-1,0 1 0,0-1 0,1 1 1,-1-1-1,0 0 0,0 1 1,0-1-1,0 1 0,0-1 0,0 1 1,0-1-1,0 1 0,0-1 1,0 0-1,-1 1 0,-3 24 209,4-25-209,-35 117 395,28-96-300,5-16-56,0 0-1,0 0 0,1 1 1,-1-1-1,0 8 0,3-13-38,-1 0-1,1 0 1,-1 0-1,1 0 1,-1 0-1,1 0 1,-1-1-1,1 1 1,-1 0-1,1 0 1,-1-1-1,1 1 1,-1 0-1,1-1 1,-1 1-1,0 0 1,1-1-1,-1 1 1,0 0-1,1-1 1,-1 1-1,1-1 1,21-20-208,-3 3 75,74-59-535,-80 68 624,1 0-1,0 1 1,1 0 0,0 1 0,21-7 0,-24 10 19,-10 2 31,0 1 0,1 0 0,-1 0 0,1 0 0,-1 1 0,1-1 0,-1 1 0,1-1 0,-1 1 0,1 0-1,0 0 1,-1 0 0,1 0 0,3 1 0,-5-1 4,-1 1 0,0-1 0,1 1 0,-1-1 0,0 1 0,0-1 0,0 1 1,1-1-1,-1 1 0,0-1 0,0 1 0,0-1 0,0 1 0,0-1 0,0 1 0,0-1 0,0 1 0,0-1 0,0 1 0,0-1 0,0 1 0,0-1 0,-1 1 0,1-1 0,0 1 0,0-1 0,-1 1 0,-8 20 182,6-16-163,-20 34 116,18-33-128,1 1 0,0-1 1,0 1-1,0 0 0,1 1 1,-3 8-1,6-16-18,0 0 0,-1 1 0,1-1 0,0 0 0,0 0 0,0 0-1,0 0 1,0 1 0,0-1 0,0 0 0,0 0 0,0 0 0,0 1 0,0-1 0,0 0-1,0 0 1,0 0 0,0 0 0,0 1 0,0-1 0,1 0 0,-1 0 0,0 0 0,0 0 0,0 1-1,0-1 1,0 0 0,0 0 0,0 0 0,0 0 0,1 0 0,-1 1 0,0-1 0,0 0-1,0 0 1,0 0 0,1 0 0,8-1-155,14-10-204,-19 9 310,59-31-409,-25 12 248,0 3-1,48-18 1,-85 36 218,0-1 0,0 1-1,0 0 1,1-1 0,-1 1 0,0 0 0,0 0 0,0-1 0,1 1-1,-1 0 1,0 0 0,0 1 0,1-1 0,-1 0 0,0 0-1,0 1 1,0-1 0,0 0 0,1 1 0,-1-1 0,0 1 0,0 0-1,0-1 1,0 1 0,0 0 0,0-1 0,0 1 0,0 0-1,-1 0 1,1 0 0,0 0 0,0 0 0,-1 0 0,1 0 0,0 0-1,-1 0 1,1 2 0,1 4 43,0 0 1,-1-1-1,1 1 0,-2 0 0,1 10 0,0-5-24,0 48 206,-1-40-87,4 36 0,-4-53-113,1 1 0,0-1 0,0 0 0,0 0 1,0 0-1,1 0 0,-1 0 0,1 0 0,3 4 0,-5-7-22,1 1-1,-1 0 1,1 0 0,0-1 0,0 1-1,-1 0 1,1-1 0,0 1-1,0 0 1,0-1 0,0 0 0,-1 1-1,1-1 1,0 1 0,0-1 0,0 0-1,0 0 1,0 1 0,0-1 0,0 0-1,0 0 1,0 0 0,0 0-1,0 0 1,0 0 0,0-1 0,0 1-1,0 0 1,0 0 0,0-1 0,0 1-1,0-1 1,0 1 0,1-2-1,8-5-107,-1-1 0,-1 0 0,1-1-1,-1 0 1,11-17 0,9-10-235,1 6 48,53-46-1,-76 71 297,13-9-104,-2 0 0,0-2 1,-1 0-1,22-29 0,-37 45 90,-1 0-1,0 0 1,0-1 0,0 1-1,1 0 1,-1 0 0,0-1 0,0 1-1,0 0 1,0 0 0,0-1 0,0 1-1,0 0 1,1-1 0,-1 1-1,0 0 1,0 0 0,0-1 0,0 1-1,0 0 1,0-1 0,0 1-1,0 0 1,0-1 0,-1 1 0,1 0-1,0 0 1,0-1 0,0 1-1,0 0 1,0 0 0,0-1 0,-1 1-1,1 0 1,0 0 0,0-1-1,0 1 1,0 0 0,-1 0 0,1 0-1,0-1 1,0 1 0,-1 0 0,1 0-1,0 0 1,0 0 0,-1 0-1,1-1 1,0 1 0,-1 0 0,1 0-1,0 0 1,0 0 0,-1 0-1,1 0 1,0 0 0,-1 0 0,1 0-1,0 0 1,-1 0 0,1 0-1,0 0 1,0 1 0,-1-1 0,-18 3 136,5 2-81,0 1-1,0 0 1,0 2 0,1-1 0,0 2 0,-16 13 0,21-16 11,0 1 0,1 1 0,0 0 0,0 0 0,1 0 0,0 1 0,-7 12 0,6-7 59,0 1 0,1-1 0,1 1 0,-4 18 0,8-30-77,0 0 0,1 0-1,0 1 1,0-1 0,0 0-1,0 0 1,0 0 0,1 0 0,0 5-1,-1-8-36,1 1-1,-1 0 0,0 0 0,0-1 1,1 1-1,-1 0 0,1-1 0,-1 1 1,1-1-1,-1 1 0,1 0 0,-1-1 1,1 1-1,-1-1 0,1 1 0,0-1 1,-1 1-1,1-1 0,0 0 0,-1 1 1,1-1-1,0 0 0,0 0 0,-1 1 1,1-1-1,0 0 0,0 0 0,-1 0 1,1 0-1,0 0 0,0 0 0,0 0 1,-1 0-1,1 0 0,0 0 0,0-1 1,-1 1-1,1 0 0,0-1 0,0 1 1,-1 0-1,1-1 0,0 1 0,0-1 0,100-59-484,-20 11 160,56-21-83,-123 62 358,0 1 0,1 1 1,0 0-1,1 1 0,22-4 0,-37 9 45,0-1 0,0 1 0,0 0 0,0 0 0,-1 0 1,1 0-1,0 0 0,0 0 0,0 0 0,0 1 0,0-1 0,0 0 0,-1 0 0,3 1 0,-3 0 5,0-1 0,1 0 0,-1 1 0,0-1 0,1 0 0,-1 1 0,0-1 0,0 0 0,0 1 0,1-1 0,-1 0 0,0 1 0,0-1 0,0 1 0,0-1 0,0 0 0,0 1 0,0-1 0,1 1 0,-1-1 0,-1 1 0,1 2 44,-1 1 0,1-1 0,-1 0 1,0 0-1,-1 0 0,-1 3 0,1 1-31,-33 88 235,35-94-257,0-1 0,0 0 0,0 0 0,0 1 0,0-1 0,-1 0 0,1 0 0,0 1-1,0-1 1,0 0 0,0 1 0,0-1 0,0 0 0,0 0 0,0 1 0,0-1 0,0 0 0,0 1 0,0-1 0,0 0 0,0 0 0,0 1-1,1-1 1,-1 0 0,0 1 0,0-1 0,0 0 0,0 0 0,0 1 0,1-1 0,-1 0 0,0 0 0,0 0 0,0 1 0,1-1-1,-1 0 1,0 0 0,0 0 0,1 0 0,-1 1 0,1-1-25,1 0 0,-1 0-1,0 0 1,0 0 0,1 0 0,-1-1-1,0 1 1,0 0 0,0-1 0,2 0-1,31-15-441,-33 16 469,28-18-257,-16 10 116,1 0 0,0 0 0,21-7 0,-35 15 146,1 0-1,0-1 0,0 1 1,-1 0-1,1 0 1,0 0-1,0 0 1,-1-1-1,1 1 0,0 0 1,0 1-1,0-1 1,-1 0-1,1 0 1,0 0-1,0 0 0,-1 1 1,1-1-1,0 0 1,0 1-1,-1-1 1,1 0-1,0 1 0,-1-1 1,1 1-1,-1-1 1,1 1-1,0-1 1,-1 1-1,1 0 0,-1-1 1,0 1-1,1 0 1,-1-1-1,1 1 1,-1 0-1,0-1 0,0 1 1,1 0-1,-1 1 1,1 3 50,0-1 1,-1 0-1,0 1 1,1 0 0,-2-1-1,1 6 1,-3 10 74,1-6-16,1-1 0,0 1 0,1-1 0,0 1 0,3 19 0,-3-33-106,0 1 0,0-1-1,0 1 1,0-1 0,0 1 0,1-1 0,-1 1-1,0-1 1,0 1 0,0-1 0,0 1 0,1-1-1,-1 0 1,0 1 0,0-1 0,1 1-1,-1-1 1,0 0 0,1 1 0,-1-1 0,1 0-1,-1 1 1,0-1 0,1 0 0,-1 0-1,1 1 1,-1-1 0,1 0 0,-1 0 0,1 0-1,-1 0 1,1 0 0,-1 1 0,1-1-1,-1 0 1,1 0 0,-1 0 0,1 0 0,-1 0-1,0-1 1,1 1 0,-1 0 0,1 0-1,-1 0 1,1 0 0,-1 0 0,1-1 0,-1 1-1,1 0 1,-1 0 0,0-1 0,1 1-1,3-3-20,0 0 0,0 0 0,-1 0 0,4-5 0,-5 7-19,39-43-142,85-80-17,-73 80 79,-3 4 73,-1-2 0,69-80 1,-65 50 80,69-129 1,-117 192-46,41-63-195,-45 71 188,1-1 0,-1 1 0,0-1 0,0 0 1,0 1-1,-1-1 0,1 0 0,0 0 0,-1 0 0,2-3 1,-6 7-33,-4 10 24,-22 46-25,-20 36-6,-55 56 381,-14 24 141,102-147-372,2 2 0,1 0 0,2 0 0,-14 47 0,24-69-42,0-1 0,0 1-1,1 0 1,-1 0 0,2 0 0,-1 0 0,1 0 0,0 0 0,1 0 0,-1 0 0,1 0 0,3 8-1,-4-14-46,1 0 0,-1 0-1,0 0 1,1 0 0,0 0-1,-1 0 1,1 0-1,0 0 1,-1 0 0,1 0-1,0 0 1,0 0 0,0 0-1,0 0 1,0-1-1,0 1 1,0 0 0,0-1-1,0 1 1,2 0 0,-1 0 1,1-1 0,-1 0 0,0 1 1,1-1-1,-1 0 0,0 0 0,1 0 1,-1-1-1,0 1 0,4-1 0,4-3-3,1 1 0,-1-2 0,17-8 0,-24 11-18,50-28-76,0-2-1,82-67 0,-40 27 7,-29 23-155,-63 47 208,-1 0-14,0 0 0,0 1 0,0-1-1,1 1 1,-1 0 0,1-1 0,-1 1-1,4-1 1,-6 3 25,1 0 0,-1 0 0,0 1-1,1-1 1,-1 0 0,0 0 0,0 0 0,0 0 0,0 1-1,0-1 1,-1 0 0,1 0 0,0 0 0,0 0 0,-1 0 0,0 2-1,-5 26 293,5-28-270,-12 45 91,-30 66 0,7-23 63,31-74-145,-34 85 159,33-87-218,-1 0 1,0 0-1,-1-1 1,0 0-1,-13 14 1,20-25 28,0 0 1,0 0-1,0 0 1,0 0-1,0 0 1,0-1-1,0 1 1,0 0-1,0-1 1,-1 1-1,1 0 1,0-1-1,0 0 1,-2 1-1,2-1 8,0 0 1,0 0-1,0-1 0,0 1 1,1 0-1,-1-1 0,0 1 0,0 0 1,1-1-1,-1 1 0,0-1 0,1 1 1,-1-1-1,0 0 0,1 1 0,-1-1 1,1 0-1,-1 1 0,1-1 0,-1 0 1,1 1-1,0-1 0,-1 0 0,1 0 1,0 0-1,-1 1 0,1-3 0,-3-10-17,1 1-1,0-1 0,1 0 1,0 0-1,1-1 0,2-23 1,0 13 60,-2 15 32,1 1 0,0 0 0,0 0 0,1 0 0,0 0 0,0 0-1,1 1 1,0-1 0,0 1 0,1-1 0,0 1 0,0 0 0,10-12-1,-13 18-49,1 0-1,-1 0 1,1-1-1,0 1 1,0 1-1,-1-1 1,1 0-1,0 0 1,0 0-1,0 1 1,0-1-1,0 1 1,0 0-1,0 0 0,0-1 1,0 1-1,0 0 1,0 1-1,3-1 1,0 1-6,0 0 1,0 0-1,0 1 1,0-1-1,-1 1 0,7 4 1,19 13-2,-23-14-50,1 0-1,0 0 1,0-1 0,0 0-1,1 0 1,9 2 0,2-1-453,-1-1-1,1-1 1,-1-1 0,1-1 0,0-1-1,25-2 1,-32 1-490,0-1 1,-1-1-1,1 0 0,0 0 0,-1-1 0,0-1 0,0 0 1,0-1-1,-1 0 0,15-10 0,-25 15 605,1 0-1,-1 0 1,0-1 0,0 1-1,0 0 1,0 0-1,0-1 1,0 1 0,1-3-1,3-10-2083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19:32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37 102 11296,'-28'-14'3648,"28"13"-3537,-1 1 1,1 0-1,-1 0 1,1 0-1,-1-1 1,1 1 0,-1 0-1,1 0 1,0-1-1,-1 1 1,1-1 0,-1 1-1,1 0 1,0-1-1,-1 1 1,1-1 0,0 1-1,-1-1 1,1 1-1,0-1 1,0 1 0,-1-1-1,1 0 1,0 1-20,0 0 0,0-1 0,0 1 0,0 0 0,0 0 0,1 0 0,-1-1 1,0 1-1,0 0 0,0 0 0,0 0 0,0 0 0,0-1 0,1 1 0,-1 0 0,0 0 0,0 0 1,0 0-1,0 0 0,1 0 0,-1 0 0,0 0 0,0-1 0,0 1 0,1 0 0,-1 0 1,0 0-1,1 0 0,36 4 3860,161-1-980,64-1-2375,-174-5-1888,86-14-1,-152 13 389,85-15-3238,-87 14 1298,29-11 0,-5-2-426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19:33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0 7136,'14'10'1355,"-1"1"1,14 15-1,5 4 712,-14-12-1109,0 0-1,-2 0 1,-1 2-1,15 23 1,47 90 1780,-54-90-1912,10 17 174,-2 2 0,-3 1 0,30 101 0,-42-104-464,9 75 0,-20-94-223,-2 0-1,-3 76 1,-3-93-279,0 1 1,-1 0-1,-2-1 0,0 1 0,-2-2 0,0 1 1,-2-1-1,-1 0 0,0-1 0,-2 0 1,-20 27-1,-12 8-1709,-2-2 1,-69 63-1,61-71-834,40-37 419,0 0 0,0-2 0,-27 13 0,-31 6-3211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19:42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20 659 1568,'0'1'79,"0"0"-1,-1 1 1,1-1-1,0 0 1,-1 0 0,1 1-1,-1-1 1,1 0 0,-1 0-1,0 1 1,0-1-1,-1 2 1,1 0 1443,1-2-1330,0 0-1,0 0 1,0 0 0,0 0-1,0 1 1,-1-1 0,1 0-1,0 0 1,0 0 0,-1 0-1,1 0 1,-1 0 0,0 2 0,1-3 30,-6 17 6226,6-21-5762,0-1-278,0-1 1,0 1-1,0-1 0,1 1 0,0-1 0,0 1 1,0-1-1,1 1 0,2-6 0,8-15 220,0-3-101,2 1 0,1 1 0,23-34 0,159-178 604,-169 207-1101,-2 1 22,47-42-1,-55 57-37,2 0 0,0 1 1,0 1-1,1 0 0,27-11 0,-47 25-7,0-1 0,0 1 0,0-1 0,1 1 0,-1-1 0,0 1 0,1 0 0,-1 0-1,0-1 1,1 1 0,-1 0 0,0 0 0,1 0 0,-1 0 0,0 1 0,1-1 0,-1 0 0,0 1 0,0-1-1,1 0 1,-1 1 0,0 0 0,0-1 0,0 1 0,0 0 0,1-1 0,-1 1 0,0 0 0,0 0 0,0 0-1,-1 0 1,1 0 0,0 0 0,0 0 0,0 0 0,-1 1 0,2 1 0,0 4 19,1-1 1,-1 1-1,-1 0 1,1 0-1,0 12 1,1 27 139,-2 1 0,-7 75 1,-29 92 139,24-179-302,9-29 64,-1 1 1,1 0 0,1-1-1,-1 1 1,0 8 0,2-15-55,1 0 0,-1 0 0,1 0 0,-1 0 0,1 0 0,-1 0 0,0 0 0,1 0 0,-1 0 0,1 0 0,-1-1 0,0 1 0,1 0 0,-1 0 0,0 0 0,1-1 0,-1 1 0,0 0 0,1 0 0,-1-1 0,0 1 0,1 0 1,-1 0-1,0-1 0,0 1 0,1-1 0,33-45 71,-1-1-102,2 1-1,2 2 1,46-41 0,-74 77-6,3-3-9,1 0 1,19-13-1,-29 22 5,0 0 0,0 0-1,0 1 1,1-1 0,-1 1 0,0 0-1,1 0 1,-1 0 0,1 0 0,-1 1-1,1-1 1,-1 1 0,1 0 0,-1 0-1,1 0 1,-1 0 0,5 2 0,-6-2 23,1 1 0,-1 0 0,0 1 0,0-1 0,0 0 0,0 1 0,0-1 0,-1 1 0,1 0 0,0-1 0,-1 1 0,1 0 0,-1 0 0,0 0 0,1 0 0,-1 0 1,0 0-1,0 1 0,0-1 0,-1 0 0,1 0 0,-1 1 0,1-1 0,-1 0 0,1 5 0,-1 4 0,1 0 0,-2 0 0,1-1 0,-4 15 0,-3 8 158,5-24-106,0 0 0,0 0 0,-1 13 1,3-21-42,0-1 0,1 0 0,-1 0 0,0 1 0,0-1 0,0 0 1,0 0-1,0 1 0,0-1 0,0 0 0,0 0 0,0 0 0,1 1 1,-1-1-1,0 0 0,0 0 0,0 0 0,0 1 0,1-1 0,-1 0 1,0 0-1,0 0 0,1 0 0,-1 0 0,0 1 0,0-1 0,0 0 1,1 0-1,-1 0 0,0 0 0,0 0 0,1 0 0,-1 0 0,0 0 1,0 0-1,1 0 0,-1 0 0,0 0 0,0 0 0,1 0 0,-1 0 1,0 0-1,0 0 0,1-1 0,-1 1 0,0 0 0,0 0 0,1 0 1,-1 0-1,0-1 0,16-7 29,-12 6-4,16-10-25,-1-2 1,-1 0 0,0-1 0,0-1 0,20-24 0,26-23-98,-60 60 45,0 0 0,0 0 0,0 0 0,6-3 0,-9 5 27,0 1-1,-1 0 1,1-1 0,0 1-1,0 0 1,0 0 0,-1-1-1,1 1 1,0 0 0,0 0-1,-1 0 1,1 0 0,0 0-1,0 0 1,0 0 0,0 0-1,-1 0 1,1 0 0,0 1-1,0-1 1,-1 0 0,1 1-1,0-1 1,0 0 0,-1 1 0,1-1-1,0 1 1,-1-1 0,1 1-1,-1-1 1,1 1 0,0-1-1,0 2 1,1 3 2,1-1-1,-1 1 1,-1 0-1,1-1 1,0 1 0,-1 0-1,1 8 1,2 39 44,-3-30-21,0 70 39,-1-55 4,0-33-42,0 0 0,0 0 0,1 0 0,-1 0 0,1 0 0,0 0 0,0 0 0,3 4 0,-3-6 4,-1-1 0,1 1 1,0-1-1,0 0 1,0 1-1,0-1 1,0 0-1,0 0 0,0 0 1,1 0-1,-1 0 1,0 0-1,0 0 0,1 0 1,-1-1-1,1 1 1,-1 0-1,1-1 1,-1 1-1,1-1 0,-1 1 1,4-1-1,0 0 30,0 0-1,0 0 0,1-1 0,-1 1 0,0-1 1,0-1-1,0 1 0,8-4 0,5-3-11,17-11-1,-19 10 5,247-146 78,-187 95-48,-20 14 48,-33 31-229,-18 13-119,-13 11 248,-76 69 169,30-34-73,-41 35 70,76-62-192,2 1 1,-30 38 0,42-49 14,1 0 1,0-1 0,0 1 0,1 1 0,-4 12 0,6-18 3,1 0 0,-1 0-1,1 0 1,0 0 0,0 0 0,0 0 0,0 0 0,0 0 0,0 0 0,0 0 0,2 4 0,-2-5 0,1 0 0,0 1 0,-1-1 0,1 0 0,0 0 0,0 0 0,0 0 0,-1 0 0,1 0 0,0 0 0,0-1 0,1 1 0,-1 0 0,0 0 0,0-1 0,0 1 0,0-1 0,1 1 1,-1-1-1,2 1 0,1 0 20,1 0 0,-1-1 0,1 1 0,0-1 0,-1 0 0,1-1 0,0 1 0,-1-1 0,1 0 0,-1 0 0,5-1 0,8-4 114,24-13 1,-30 14-117,7-4-25,-1 0 0,0-1 0,0-1 0,25-22 0,52-55-350,-93 87 343,1-1-33,0 1-1,0-1 1,-1 1 0,1-1-1,1 1 1,-1 0 0,4-2-1,-5 3 33,0 0-1,0 0 0,-1 0 1,1 0-1,0 0 0,0 0 1,-1 1-1,1-1 0,0 0 1,-1 0-1,1 1 1,0-1-1,0 0 0,-1 1 1,1-1-1,-1 1 0,1-1 1,0 1-1,-1-1 0,1 1 1,-1-1-1,1 1 0,-1 0 1,1-1-1,-1 1 1,0-1-1,1 2 0,19 48-149,-7-27 206,-9-14-3,0-1 0,1 0 0,0 0 0,1 0 0,0-1 0,13 14 0,-18-20-26,0 0 0,0 0 0,0 0 0,1-1 0,-1 1-1,0 0 1,1-1 0,-1 1 0,0-1 0,1 1 0,-1-1 0,0 0 0,1 1 0,-1-1 0,1 0 0,-1 0 0,0 0-1,1 0 1,1-1 0,-1 1 23,0-1-1,1 0 0,-1 0 1,0 0-1,0 0 0,0 0 1,0 0-1,0-1 0,0 1 1,0 0-1,3-4 1,8-10 24,-1 1 1,0-2-1,13-23 1,26-54-130,-41 73 37,20-42 4,10-18 120,-33 67-158,1 1 1,1 0 0,0 0 0,12-11-1,-20 22 48,0 0 1,0 0-1,0 0 0,0 0 0,0 0 1,0 1-1,0-1 0,0 0 0,0 1 1,1-1-1,-1 1 0,0-1 0,0 1 0,1 0 1,-1-1-1,0 1 0,1 0 0,-1 0 1,0 0-1,1 0 0,-1 0 0,0 0 1,0 1-1,1-1 0,-1 0 0,0 1 1,1-1-1,-1 0 0,0 1 0,0 0 0,0-1 1,1 1-1,-1 0 0,0-1 0,0 1 1,0 0-1,0 0 0,0 0 0,-1 0 1,1 0-1,0 0 0,1 2 0,2 6 36,1 1 0,-1 0 0,0 1 0,-1-1 0,-1 1 0,1-1 0,0 18 0,-1-16-27,1 13 27,-1 0 1,-1 0-1,-3 39 1,1-48 23,-2 0-1,0 0 1,0-1 0,-1 0 0,-1 0 0,-12 26 0,16-39-59,0 1 0,-1-1 0,1 0 0,0 0 0,0 0 0,-1 0 0,1 0 0,-1 0 0,0-1 0,0 1 1,1 0-1,-1-1 0,0 1 0,0-1 0,-1 0 0,1 0 0,0 0 0,0 0 0,-1 0 0,1 0 0,0 0 0,-1-1 1,1 1-1,0-1 0,-1 0 0,1 0 0,-1 0 0,1 0 0,-1 0 0,1 0 0,-1-1 0,1 1 0,0-1 1,-1 1-1,1-1 0,0 0 0,-4-2 0,4 2-1,0 0-1,0 0 1,0-1-1,0 1 1,1-1 0,-1 1-1,0-1 1,1 0-1,-4-3 1,-4-6-631,13 10 249,12 3 203,17 6 94,-17-3 159,0-1 0,0-1 1,0 0-1,1-1 1,0-1-1,-1-1 0,1 0 1,-1-1-1,1-1 1,-1 0-1,33-9 0,-36 6-13,1 0 0,-1 0 0,0-1 0,0-1 0,0 0 0,-1 0 0,0-2 0,-1 1-1,0-2 1,0 1 0,-1-1 0,0-1 0,15-21 0,-11 9 36,-1 0 0,-2 0 0,0-2 1,11-36-1,-17 48-67,28-80 70,26-75-263,-59 168 177,0 0-1,0 1 1,0-1-1,0 0 0,0 0 1,0 0-1,0 0 1,0 0-1,0 0 1,0 0-1,0 0 1,0 0-1,0 0 0,0 0 1,0 0-1,0 0 1,0 0-1,0 0 1,0 0-1,0 0 1,0 1-1,0-1 0,0 0 1,0 0-1,0 0 1,1 0-1,-1 0 1,0 0-1,0 0 0,0 0 1,0 0-1,0 0 1,0 0-1,0 0 1,0 0-1,0 0 1,0 0-1,0 0 0,0 0 1,0 0-1,0 0 1,0 0-1,0 0 1,1 0-1,-1 0 1,0 0-1,0 0 0,0 0 1,0 0-1,0 0 1,0 0-1,2 12 19,1 19 57,-1 283 837,-4-273-849,2-9 60,-9 54 1,4-49-49,3-25 8,1 0 0,-2 0 0,1 0 0,-9 20 0,11-31-78,-1 0-1,1 0 1,-1-1 0,1 1-1,-1 0 1,1-1 0,-1 1-1,0 0 1,1-1 0,-1 1-1,0-1 1,1 1-1,-1-1 1,0 1 0,0-1-1,1 1 1,-1-1 0,0 0-1,0 1 1,0-1 0,0 0-1,0 0 1,1 0-1,-1 0 1,0 0 0,0 0-1,0 0 1,0 0 0,0 0-1,0 0 1,1 0-1,-1-1 1,0 1 0,0 0-1,0 0 1,0-1 0,1 1-1,-1-1 1,-1 0 0,-1-1-49,-1 0 1,1 0 0,-1-1 0,1 1-1,0-1 1,-5-5 0,-73-89-784,72 82 406,8 14 266,3 2 38,43 32 927,57 30 0,-35-23-654,-59-35-254,107 61-1473,-109-64-1133,-1 1 778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19:50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1247 4320,'-9'-3'3065,"19"3"2970,5 2-2500,-6-2-4592,7-2 1578,-1-1-1,1-1 1,-1 0-1,0-1 0,0 0 1,17-10-1,-10 4-272,-2-1 0,1-1 0,23-20 0,-29 20-146,-1-2 0,0 0 1,-1 0-1,-1-2 0,0 1 1,-2-1-1,0-1 0,10-22 1,52-159 547,-56 148-557,2-10-47,-11 32 17,2 0 0,24-51-1,-33 79-115,9-15-230,-9 16 280,0 0 0,0 1 0,0-1 0,0 0-1,0 0 1,0 0 0,0 1 0,0-1 0,0 0 0,0 0 0,0 0 0,0 0 0,0 1 0,1-1 0,-1 0 0,0 0 0,0 0 0,0 0 0,0 1 0,0-1 0,0 0 0,1 0 0,-1 0 0,0 0 0,0 0 0,0 0 0,0 1 0,1-1 0,-1 0 0,0 0 0,0 0 0,0 0 0,1 0 0,-1 0 0,0 0 0,0 0 0,0 0 0,1 0 0,-1 0 0,0 0 0,0 0 0,0 0 0,0 0 0,1 0 0,-1 0 0,0 0 0,0 0 0,0-1 0,1 1 0,-1 0 0,0 0 0,0 0 0,0 0 0,0 0 0,1 0 0,-1-1 0,0 1 0,0 0 0,0 0 0,0 0 0,0 0 0,0 0 0,0-1 0,1 1 0,-1 0 0,0 0 0,4 21 31,-1 1 1,0 37-1,-6 47 80,1-59-88,1-24-20,-8 136 77,5-115-25,-16 69 0,18-106-11,1-1-1,-1 1 1,0-1-1,-1 0 1,0 1 0,0-1-1,0 0 1,-1-1-1,-8 11 1,11-15-42,0 0 0,0 0 1,0 0-1,0 0 0,0 0 1,-1 0-1,1 0 1,0 0-1,-1-1 0,1 1 1,-1-1-1,1 1 0,0-1 1,-1 1-1,1-1 0,-1 0 1,1 0-1,-1 0 1,-2 0-1,1 0-24,0-1-1,1 0 1,-1 1 0,0-1 0,0 0 0,1-1-1,-1 1 1,1 0 0,-5-4 0,-2-2-82,1 0 0,0 0 0,1-1 0,-12-16 0,-13-13-1077,37 43 904,1 0 1,0 0 0,0 0-1,9 7 1,37 24 550,-42-30-173,1 0 0,0-1 0,0 0 0,1-1 0,0-1 0,0 0 0,0 0 0,0-1 0,0-1-1,1 0 1,-1 0 0,1-1 0,19-2 0,-8-2 41,-17 2-153,0 0-1,0 0 0,0 0 0,0 1 1,-1 0-1,1 1 0,11 1 0,-17-1 16,0-1 0,1 1 0,-1 0 0,0-1 0,0 1-1,0 0 1,1 0 0,-1 0 0,0 0 0,0 0 0,-1 0-1,1 0 1,0 1 0,0-1 0,0 0 0,-1 0 0,1 1-1,-1-1 1,1 1 0,-1-1 0,1 0 0,-1 1 0,0-1-1,1 1 1,-1-1 0,0 0 0,0 3 0,0 5 23,-1 0 1,0 0-1,-2 11 0,1-8-33,2-9 19,-40 247 366,26-182-38,-36 109 0,48-172-296,2-5-8,0 1 0,0 0 0,0 0 0,-1 0 0,1 0 0,0 0 0,-1-1 0,1 1 0,-1 0 0,1 0 0,-1-1 0,1 1-1,-1 0 1,1-1 0,-1 1 0,0 0 0,1-1 0,-1 1 0,0-1 0,0 1 0,0 0 0,0-1-28,1 0 0,0 0 0,0 0 0,0 0 0,0 0 0,0 0 0,0 0 0,0 0 0,0 0-1,0 0 1,0 0 0,0 0 0,0 0 0,-1 0 0,1 0 0,0 0 0,0 0 0,0 0 0,0 0 0,0 0 0,0 0 0,0 0 0,0 0 0,0 0 0,0 0 0,0 0 0,0-1 0,0 1 0,-1 0 0,1 0-1,0 0 1,0 0 0,0 0 0,0 0 0,0 0 0,0 0 0,0 0 0,0 0 0,0 0 0,0 0 0,0 0 0,0 0 0,0-1 0,0 1 0,0 0 0,0 0 0,0 0 0,0 0 0,0 0 0,0 0-1,0 0 1,0 0 0,0 0 0,0 0 0,0 0 0,0 0 0,0-1 0,0 1 0,0 0 0,0 0 0,0 0 0,0 0 0,0 0 0,0 0 0,0 0 0,1 0 0,-1 0 0,0 0 0,5-39 778,9-41-802,3 1 1,4 0 0,42-104-1,-31 117-68,50-80 0,-65 118 66,46-80-99,81-130-418,-136 226 472,-4 4 34,0 2-1,1-1 0,6-7 1,-9 13 9,-1-1 0,1 1 1,-1-1-1,1 1 0,0 0 1,0 0-1,-1 0 0,1 0 1,0 0-1,0 0 0,0 0 1,0 1-1,0-1 0,0 1 1,1-1-1,3 1 0,-5 0 16,1 0-1,-1 1 1,1-1-1,-1 1 1,1-1-1,-1 1 1,0 0-1,1 0 1,-1 0-1,0-1 1,1 1-1,-1 0 0,0 0 1,0 1-1,0-1 1,0 0-1,0 0 1,0 1-1,0-1 1,0 0-1,-1 1 1,1-1-1,-1 0 1,1 1-1,0 2 1,2 4 9,0 1 0,2 17 0,-2-4 61,-1 0 0,-1 0 0,0 0 0,-2 0 0,-1 0 0,0 0 0,-2 0 0,-11 40 0,10-50-32,0 0-1,0-1 1,-1 0-1,-1 0 0,0 0 1,0-1-1,-1 0 1,-17 16-1,22-23-9,-1 0 1,0-1-1,1 1 0,-1-1 1,0 1-1,0-1 0,-1-1 1,1 1-1,0 0 1,-1-1-1,1 0 0,-9 1 1,5-1-28,-1-1 0,1 0 0,-1-1 0,1 0 0,-16-4 0,21 4-60,0 0 1,-1 0-1,1 0 0,0-1 0,0 1 0,0-1 0,0 0 0,0 0 0,0 0 0,1-1 1,-5-4-1,6 7 60,1 0 0,0 0 0,0 0 1,0 0-1,0 0 0,0 0 1,0 0-1,0 0 0,0 0 0,-1-1 1,1 1-1,0 0 0,0 0 1,0 0-1,0 0 0,0 0 0,0 0 1,0 0-1,0 0 0,0-1 1,0 1-1,0 0 0,0 0 0,0 0 1,0 0-1,0 0 0,-1 0 1,1 0-1,0-1 0,0 1 0,0 0 1,0 0-1,0 0 0,1 0 1,-1 0-1,0 0 0,0-1 0,0 1 1,0 0-1,0 0 0,0 0 1,0 0-1,0 0 0,0 0 0,0-1 1,8 1-109,14 5 14,-21-4 85,23 6-55,40 20-1,-40-16 130,35 10-1,-50-18-3,0-1 0,0 0 0,0-1-1,0 0 1,1-1 0,-1 0 0,17-1 0,35-11 88,0-3 0,-1-2 0,98-41 0,-71 18-92,-74 32-31,1-1-1,-1 0 1,0 0-1,11-13 0,-5 3 24,-2-2-1,0 0 1,-2 0-1,0-2 0,-1 0 1,18-42-1,-31 63-62,0 0 0,0-1 0,-1 1-1,1 0 1,0 0 0,-1-1 0,1 1 0,-1 0-1,0-1 1,0 1 0,0-1 0,0 1 0,0 0-1,-1-4 1,1 6 15,0-1 0,0 1 0,0 0-1,0 0 1,0 0 0,0-1 0,0 1 0,-1 0-1,1 0 1,0 0 0,0 0 0,0-1 0,0 1-1,0 0 1,0 0 0,-1 0 0,1 0 0,0-1-1,0 1 1,0 0 0,0 0 0,-1 0 0,1 0-1,0 0 1,0 0 0,0 0 0,0 0 0,-1-1-1,1 1 1,0 0 0,0 0 0,-1 0 0,1 0-1,0 0 1,-9 5-61,-7 11 22,15-15 37,-44 48 27,-39 45 242,72-78-185,0 1-1,1 0 1,0 0-1,-8 23 1,16-35-49,1 0 0,0 1 0,1-1 0,-1 1 0,1-1 0,0 1 0,1 0 1,-1-1-1,1 1 0,1 8 0,-1-11-20,1 0 0,0 1 1,0-1-1,0 0 0,0 0 1,1 0-1,-1 0 0,1 0 1,0-1-1,0 1 1,0 0-1,0-1 0,0 1 1,0-1-1,1 0 0,-1 0 1,1 0-1,0 0 0,4 2 1,4 2 40,0-1 0,0-1 1,0 0-1,1 0 0,0-1 0,0-1 1,-1 0-1,1-1 0,1 0 1,-1 0-1,0-2 0,0 1 1,23-5-1,8-5-39,0-1 1,60-25-1,-82 29 3,241-83-94,-197 61 120,-44 19 20,41-13 0,-60 22-66,1 0-1,-1-1 1,1 1 0,-1 0 0,0-1 0,1 1 0,-1-1 0,0 0 0,0 1 0,0-1 0,0 0 0,0 0 0,2-5 0,-4 7 37,1-1-36,0 0 0,0 0-1,0 1 1,0-1 0,-1 0-1,1 0 1,0 1 0,1-1-1,-1 1 1,0-1 0,0 1-1,0-1 1,0 1 0,0 0-1,0 0 1,0-1 0,1 1-1,-1 0 1,0 0 0,0 0-1,2 0 1,-3 0 3,0 1 0,0-1 0,0 0 0,1 0-1,-1 0 1,0 0 0,0 0 0,0 0 0,0 0 0,1 0 0,-1 0 0,0 0 0,0 0 0,0 0 0,0 0 0,1 0-1,-1 0 1,0 0 0,0 0 0,0 0 0,0 0 0,1 0 0,-1 0 0,0 0 0,0 0 0,0 0 0,0 0-1,1-1 1,-1 1 0,0 0 0,0 0 0,0 0 0,0 0 0,0 0 0,0 0 0,1-1 0,-1 1 0,0 0 0,0 0-1,0 0 1,0 0 0,0-1 0,0 1 0,-1 0-11,1 0 1,-1 1-1,0-1 0,0 0 0,1 1 0,-1-1 1,0 1-1,1-1 0,-1 1 0,1-1 0,-1 1 1,0-1-1,1 1 0,-1-1 0,1 1 0,-1 1 1,-12 12 29,0-1 0,-1 0 0,0-1 1,-25 16-1,21-16-53,1 1 0,-29 28 0,33-25 26,-17 26-1,30-41 13,-1 0 0,0 0 1,1 0-1,-1 0 0,1 1 0,0-1 1,-1 0-1,1 0 0,0 0 0,0 0 1,-1 1-1,1-1 0,0 0 0,0 0 0,1 0 1,-1 1-1,0-1 0,0 0 0,0 0 1,1 0-1,-1 1 0,1-1 0,-1 0 1,1 0-1,-1 0 0,1 0 0,0 0 1,-1 0-1,1 0 0,0 0 0,0 0 1,0 0-1,0-1 0,-1 1 0,1 0 0,2 0 1,1 2 21,0 0 0,0-1 1,0 0-1,1 0 0,0 0 1,-1 0-1,9 1 0,-1 0 62,0-2 1,0 1-1,1-2 0,-1 0 0,0 0 0,1-1 0,23-5 0,-19 1-20,0 0-1,-1-1 1,0 0-1,0-2 1,16-9 0,-5-1-66,0 0 0,-2-2 0,0-1 0,-2-1 0,37-44 0,199-269 0,-218 277-27,-2-2 1,37-75-1,-48 72-104,-2-1 1,-3-2-1,24-113 0,-44 156-197,-3 15 107,-2 11-110,-81 219-29,24-72 486,-36 170 124,87-287-179,-25 132 21,29-138-60,2 0-1,0 0 0,2 1 1,3 29-1,-2-49 18,0-1-1,1 1 0,-1-1 1,2 0-1,-1 1 0,1-1 1,4 7-1,-6-12-14,0 0 0,1 1 0,-1-1 0,1 0 1,-1-1-1,1 1 0,0 0 0,0 0 0,0-1 0,0 1 1,0-1-1,0 0 0,0 1 0,0-1 0,1 0 0,-1 0 0,0-1 1,1 1-1,-1 0 0,1-1 0,-1 1 0,1-1 0,-1 0 1,1 0-1,2 0 0,7-2 4,-1 1 1,1-2-1,-1 0 1,0 0-1,1-1 1,-1 0-1,-1-1 0,1-1 1,17-11-1,-6 2-81,-1-2 1,0-1-1,20-22 0,-21 17 1,28-44-1,-45 61 3,4-4-9,-7 10 40,0 0 0,1 0 0,-1-1 0,0 1 0,0 0 0,0 0 0,1 0 0,-1 0 1,0 0-1,0 0 0,0 0 0,1 0 0,-1 0 0,0 0 0,0 0 0,1 0 0,-1 0 0,0 0 0,0 0 0,1 0 0,-1 0 1,0 0-1,0 0 0,0 0 0,1 0 0,-1 0 0,0 0 0,0 0 0,0 0 0,1 0 0,-1 1 0,0-1 0,0 0 0,0 0 0,0 0 1,1 0-1,-1 1 0,0-1 0,0 0 0,0 0 0,0 0 0,0 1 0,0-1 0,1 0 0,1 6-36,-1-1 0,1 0 0,-1 1 0,0 0 0,0-1 0,0 1 0,-1-1 0,0 10 0,-1 21-36,3 49 82,-2-82 13,0 1 1,1-1-1,-1 0 1,1 0-1,0 0 1,0 0 0,0 0-1,0-1 1,1 1-1,-1 0 1,1-1-1,0 1 1,0 0-1,0-1 1,0 0-1,0 1 1,0-1-1,0 0 1,3 1-1,0 0 15,0-1 0,-1 0-1,1 0 1,0 0 0,0-1-1,0 0 1,0 0 0,0 0-1,0 0 1,0-1 0,6 0 0,26-1-65,-1-2 1,0-2 0,0-1-1,37-12 1,136-54-418,-209 72 445,0 0 0,0 0 0,0 0 0,0 0 0,0 0 0,0 0 0,0 0 1,0 0-1,0 0 0,0 0 0,0 0 0,0 0 0,0 0 0,0 0 0,0 0 0,0 1 0,0-1 0,0 0 0,0 0 0,0 0 0,0 0 0,0 0 0,0 0 0,0 0 0,0 0 0,1 0 0,-1 0 0,0 0 0,0 0 0,0 0 0,0 0 0,0 0 0,0 0 0,0 0 1,0 0-1,0 0 0,-9 8-74,-14 9 32,23-17 39,-5 4-5,-1 1-1,1-1 1,1 0 0,-1 1 0,1 0 0,0 0-1,0 1 1,0-1 0,-4 10 0,7-13 17,0 1 1,0-1 0,0 1 0,0-1 0,1 1-1,-1-1 1,1 1 0,0-1 0,0 1 0,0-1-1,0 1 1,0-1 0,0 1 0,1-1 0,-1 1-1,1-1 1,0 1 0,0-1 0,0 1 0,0-1-1,0 0 1,0 0 0,1 1 0,-1-1 0,1 0-1,-1 0 1,4 2 0,-1 0 15,0 0 0,0 0 0,0-1 0,1 0 0,-1 0 0,1 0 0,0 0 0,0-1 0,6 3 0,-7-4 28,0 0 0,-1-1-1,1 1 1,0-1 0,0 0-1,-1 0 1,1 0 0,0 0-1,-1-1 1,1 1 0,0-1-1,-1 0 1,1 0 0,0-1 0,4-1-1,-4 0-63,0 1-1,0-1 1,0 0-1,0 0 1,0 0-1,-1-1 1,0 1-1,0-1 1,0 0-1,0 0 1,0 0-1,-1 0 1,0 0 0,0-1-1,0 1 1,0-1-1,0 1 1,-1-1-1,0 0 1,0 0-1,-1 1 1,1-10-1,-1 11-7,0 1 0,-1-1 0,1 1 0,-1-1 0,0 1 0,1 0 1,-1-1-1,0 1 0,0 0 0,-1 0 0,1 0 0,0-1 0,-1 2 0,1-1 0,-1 0 0,0 0 0,1 0 0,-1 1 0,0-1 0,0 1 0,0-1 0,0 1 0,-3-2 0,1 2 11,0-1 0,1 0-1,-1 1 1,0 0 0,0 0 0,1 0-1,-1 0 1,0 1 0,0-1 0,0 1-1,0 0 1,0 0 0,-4 1 0,-1 0 35,-8 2-225,17-2 205,0-1-1,0 0 0,0 0 0,0 0 1,0 0-1,-1 0 0,1 0 0,0 0 0,0 0 1,0 0-1,0 1 0,0-1 0,0 0 1,0 0-1,0 0 0,0 0 0,0 0 0,0 0 1,0 1-1,0-1 0,0 0 0,0 0 1,0 0-1,0 0 0,0 0 0,0 0 0,0 1 1,0-1-1,0 0 0,0 0 0,0 0 1,0 0-1,0 0 0,0 0 0,0 1 0,0-1 1,0 0-1,1 0 0,8 8 55,-4-5-25,0-1-1,0 0 1,1 0 0,-1 0 0,0-1 0,1 0-1,-1 0 1,1 0 0,-1 0 0,1-1 0,-1 0-1,1 0 1,-1-1 0,1 1 0,-1-1 0,1 0-1,-1-1 1,1 1 0,4-4 0,7-1 75,-1-2 0,-1 0 0,1-1 1,23-18-1,-5-1-50,-2-2 1,-2-1-1,42-53 1,29-31-49,-98 112-23,1-2-36,0 1 0,1 0 1,8-6-1,-13 9 51,1 1 0,-1 0 0,1-1 0,-1 1 0,1 0 0,-1-1 0,1 1 0,-1 0 0,1 0 0,-1-1 0,1 1 0,-1 0 0,1 0 0,-1 0 0,1 0 0,0 0 0,-1 0 0,1 0 1,-1 0-1,1 0 0,-1 0 0,1 0 0,-1 0 0,1 0 0,0 0 0,-1 0 0,1 1 0,-1-1 0,1 0 0,-1 0 0,1 1 0,-1-1 0,1 0 0,-1 1 0,0-1 0,1 0 0,-1 1 0,1-1 1,-1 1-1,0-1 0,1 1 0,-1-1 0,0 1 0,0-1 0,1 1 0,-1-1 0,0 1 0,0-1 0,0 1 0,0-1 0,1 1 0,-1 0 0,2 20 37,0-1 0,-1 1 0,-1-1 0,-3 23 0,1-19-17,2-3 47,-2 0 0,0 0 0,-1-1 0,-1 1 0,-14 38 0,12-44-16,0-1 1,-1-1-1,-1 1 1,-1-2-1,-12 16 0,18-24-17,0-1 0,0 1 0,0-1-1,0 0 1,-1-1 0,0 1-1,1 0 1,-1-1 0,0 0 0,0 0-1,0 0 1,-1-1 0,1 1 0,0-1-1,-1 0 1,1 0 0,-1 0 0,1-1-1,-1 0 1,1 0 0,-1 0-1,-6-1 1,-21-10-101,31 11 57,0-1 0,-1 1 0,1-1-1,0 1 1,-1-1 0,1 0 0,0 0 0,0 0 0,0 0-1,0 1 1,0-1 0,0-1 0,0 1 0,0 0 0,0 0-1,0 0 1,0 0 0,1-1 0,-1 1 0,0-3 0,2 4 12,0-1 1,0 0 0,0 1-1,1-1 1,-1 1 0,0-1-1,1 1 1,-1 0 0,0-1-1,1 1 1,-1 0 0,1 0-1,-1 0 1,2 0 0,0 0-1,137-20 84,-65 8-64,293-61-217,-349 68 207,4-2-67,1 2-1,-1 0 1,38-2 0,-63 7 59,0 1-1,0 0 1,0-1 0,0 1-1,0 0 1,0 0-1,0 0 1,0 0 0,-3 3-1,-21 16 31,18-13-9,-2 0 55,1 1 1,0 0-1,1 1 0,0 0 1,0 0-1,1 1 0,-11 17 1,17-26-69,1 1 0,-1-1 0,0 0 0,1 0 1,-1 1-1,1-1 0,0 1 0,-1-1 0,1 0 1,0 1-1,0-1 0,0 1 0,0-1 0,0 1 1,0-1-1,0 0 0,0 1 0,0-1 0,1 1 1,-1-1-1,1 0 0,-1 1 0,1-1 0,0 0 0,-1 1 1,1-1-1,0 0 0,0 0 0,0 0 0,0 0 1,0 0-1,0 0 0,0 0 0,0 0 0,0 0 1,0 0-1,1-1 0,-1 1 0,2 0 1,10 2 50,1-2 0,0 0 0,0 0 1,0-1-1,16-3 0,-17 2-16,59-7 60,73-17 0,-127 21-125,84-23-25,-34 8-138,-68 19 181,1 0 0,-1 0 0,0 0-1,0 0 1,0 0 0,0 0 0,0 0 0,0 0-1,0 0 1,0 0 0,0 0 0,0 0 0,0 0-1,0 0 1,0 0 0,1 0 0,-1 0 0,0 0-1,0 0 1,0 0 0,0 0 0,0 0 0,0 0-1,0 1 1,0-1 0,0 0 0,0 0 0,0 0-1,0 0 1,0 0 0,0 0 0,0 0 0,0 0-1,0 0 1,0 0 0,0 0 0,0 0 0,0 0-1,0 0 1,0 1 0,0-1 0,0 0 0,0 0-1,0 0 1,0 0 0,0 0 0,0 0 0,0 0 0,0 0-1,0 0 1,0 0 0,0 0 0,0 0 0,0 0-1,0 1 1,0-1 0,0 0 0,0 0 0,0 0-1,0 0 1,0 0 0,0 0 0,0 0 0,0 0-1,0 0 1,0 0 0,-1 0 0,1 0 0,-6 9-55,-13 12 133,-21 12 38,40-33-112,-1 1 0,1-1 1,-1 0-1,1 1 1,-1-1-1,1 1 0,0-1 1,-1 0-1,1 1 1,0-1-1,-1 1 1,1-1-1,0 1 0,-1-1 1,1 1-1,0 0 1,0-1-1,0 1 1,0-1-1,-1 1 0,1-1 1,0 1-1,0 0 1,0-1-1,0 1 0,0-1 1,0 1-1,0-1 1,1 1-1,-1 0 1,0-1-1,0 1 0,0-1 1,1 1-1,-1-1 1,0 1-1,0-1 1,1 1-1,-1-1 0,0 1 1,1-1-1,-1 0 1,1 1-1,-1-1 0,1 1 1,-1-1-1,1 1 1,2 0 8,-1 1 0,1-1 0,-1 0 1,1 0-1,0 0 0,-1 0 0,1 0 0,4 0 1,10 1 65,0-1 0,26-1 0,-37-1-63,-1 1 0,0-1 0,1 0-1,-1 0 1,0 0 0,0-1 0,0 1-1,0-1 1,0-1 0,0 1 0,0-1-1,5-4 1,-9 6-13,0 1 0,0-1 0,0 0 0,-1 0 0,1 0 1,0 0-1,0 0 0,-1 0 0,1 0 0,-1 0 0,1 0 0,-1 0 0,1 0 0,-1-1 0,0 1 0,0 0 0,1 0 0,-1 0 0,0 0 0,0-1 0,0 0 1,-1 0-28,1 0 0,-1 0 0,1 0 0,-1 1 0,0-1 0,0 0 1,0 0-1,0 1 0,0-1 0,0 1 0,0-1 0,-2-1 0,-1 0 4,0-1-1,-1 1 1,1-1-1,-1 1 1,1 0-1,-1 1 0,0-1 1,-6-1-1,3 2-16,0 0 0,0 0 0,-16-1 0,15 6 67,10-4-25,1 0 1,-1 0-1,1 1 1,0-1-1,-1 0 1,1 1-1,-1-1 1,1 1-1,0 0 1,-1-1-1,1 1 1,0 0-1,2 0 1,28 1-1,-24 0-2,13 0 7,-3 0-61,1 0 0,-1 1 0,24 7-1,-37-8 40,0 1-1,1 0 0,-1 0 0,0 1 0,0-1 0,0 1 0,0 1 0,-1-1 0,1 1 1,-1-1-1,0 1 0,0 0 0,0 1 0,6 8 0,-8-9 18,1 0-1,-1 0 0,0 1 1,-1-1-1,1 1 0,-1-1 1,0 1-1,0 0 1,0-1-1,0 8 0,-1 4 48,-4 30 0,3-40-50,-50 282-17,50-285 20,-42 145 292,18-69-236,24-75 5,0 0-1,-1-1 1,1 1-1,-1-1 1,0 1-1,-3 3 0,5-6-40,-2 3 224,2-7-18,6-16-25,14-68-390,-17 74 168,12-47-83,3 1 0,27-63 0,-25 84 54,1 1-1,2 1 1,1 0-1,2 2 0,2 1 1,0 1-1,3 2 1,0 1-1,69-48 1,-91 70 6,1 0 1,0 1-1,1 0 1,-1 0-1,1 1 1,0 1-1,0 0 1,15-3 0,-24 7 22,0-1 1,0 1 0,0 0 0,0 0-1,0 0 1,0 0 0,0 0-1,0 0 1,0 0 0,0 1 0,0-1-1,0 1 1,0 0 0,0-1 0,0 1-1,-1 0 1,1 0 0,0 0 0,0 0-1,2 2 1,-3-1 29,1 1-1,-1-1 1,1 0-1,-1 0 1,0 1-1,0-1 1,0 0-1,0 1 1,0-1-1,-1 1 1,1-1-1,-1 1 1,1 4-1,-1 2 51,0 1 1,-1-1-1,0 0 0,-1 0 0,0-1 1,0 1-1,0 0 0,-5 8 0,0-3 12,0 0 0,-1 0 0,-1-1 1,0 0-1,-12 11 0,1-3-55,-39 33 0,53-50-22,1 1 0,-1-1-1,0-1 1,-8 5 0,12-7-16,0 0 0,0-1 0,-1 1 0,1 0 0,0-1 0,0 1-1,-1-1 1,1 0 0,0 0 0,-1 0 0,1 0 0,0 0 0,0 0 0,-1-1-1,1 1 1,-3-2 0,4 2 2,0 0 0,0-1 0,0 1 0,0-1 1,0 0-1,1 1 0,-1-1 0,0 0 0,0 1 0,0-1 0,1 0 0,-1 0 0,0 0 0,1 0 0,-1 0 0,0 0 0,1 0 0,-1 0 1,1 0-1,0 0 0,-1 0 0,1 0 0,0 0 0,0 0 0,0 0 0,-1 0 0,1 0 0,0 0 0,0 0 0,1-1 0,-1 1 0,0 0 0,0 0 1,1 0-1,-1-1 0,2-4-60,1-1 1,-1 1-1,1 0 1,5-8-1,-6 12 39,2-4 21,0 1-1,0 0 1,1-1-1,0 2 1,0-1-1,1 1 1,-1-1-1,1 2 0,0-1 1,0 1-1,0-1 1,0 2-1,1-1 1,-1 1-1,1 0 1,-1 0-1,1 1 1,11-2-1,-9 4 36,1 0-1,0 1 1,-1 0-1,18 6 1,-16-5 71,1 1 1,-1-2 0,13 2 0,-9-3 23,0-1 0,0-1 1,0 0-1,-1-1 1,23-6-1,72-28 47,-31 9 85,-27 9-8,-2-2 1,87-49-1,-84 44-215,-52 25-20,0 0 0,0 0 0,0 0 0,1 0 0,-1 0-1,0 0 1,0 0 0,0 0 0,0 0 0,0 0 0,0 0-1,0 0 1,0 0 0,0 0 0,0 0 0,1 0 0,-1 0-1,0 0 1,0 0 0,0 0 0,0 0 0,0 0 0,0 1-1,0-1 1,0 0 0,0 0 0,0 0 0,0 0 0,0 0-1,0 0 1,0 0 0,0 0 0,0 0 0,0 0 0,1 1-1,-1-1 1,0 0 0,0 0 0,0 0 0,0 0 0,0 0-1,0 0 1,0 0 0,0 0 0,-1 0 0,1 1 0,0-1-1,0 0 1,0 0 0,0 0 0,0 0 0,0 0 0,0 0-1,0 0 1,0 0 0,0 0 0,0 0 0,0 1 0,-4 7-35,-46 58 250,34-48-93,2 1 0,0 0 1,1 1-1,-15 31 0,26-46-99,0 0 0,1 0 0,0 0 0,-1 0 0,2 0-1,-2 7 1,2-11-14,0 1 1,0-1-1,0 0 0,0 0 1,0 0-1,0 0 0,1 1 1,-1-1-1,0 0 0,0 0 1,1 0-1,-1 0 0,1 0 1,-1 0-1,1 0 0,-1 0 0,1 0 1,0 0-1,-1 0 0,1 0 1,0 0-1,0-1 0,0 1 1,0 0-1,0 0 0,-1-1 1,1 1-1,1-1 0,-1 1 1,0-1-1,0 1 0,0-1 0,2 1 1,1-1 30,0 0 0,0 0 1,0 0-1,1 0 0,-1-1 1,0 1-1,0-1 0,6-2 1,33-15 115,-27 11-105,238-124-271,-242 124 172,29-16-170,-38 22 203,0-1 0,0 1 0,0 0 0,0 0 0,0 0 0,1 1 0,-1-1 0,0 1 0,0 0 0,0-1 0,5 2 0,-8-1 11,1 0-1,0 0 1,-1 0-1,1 1 1,0-1-1,-1 0 0,1 1 1,0-1-1,-1 0 1,1 1-1,-1-1 1,1 0-1,-1 1 0,1-1 1,-1 1-1,1 0 1,-1-1-1,1 1 1,-1-1-1,1 1 0,-1-1 1,0 1-1,1 0 1,-1-1-1,0 1 1,0 0-1,0-1 0,1 1 1,-1 0-1,0 0 1,0-1-1,0 1 1,0 1-1,-1 3-14,1 0-1,-1 0 1,0 0-1,-3 9 1,3-12 18,-12 39 10,-24 50 1,5-30-29,-3-3-1,-3 0 0,-67 78 1,-11-4 70,-25 31-83,-40 62 116,178-222-83,-3 6-17,-1-1 1,0-1-1,0 1 0,-1-1 0,0-1 0,0 1 0,-11 5 0,18-11 6,-1 0-1,1 0 1,-1-1 0,1 1-1,-1 0 1,0-1 0,1 1-1,-1-1 1,0 0 0,1 1 0,-1-1-1,0 0 1,0 0 0,1 0-1,-1 0 1,0-1 0,1 1-1,-1 0 1,0-1 0,1 1-1,-1-1 1,0 1 0,1-1-1,-1 0 1,1 0 0,-1 0-1,1 0 1,0 0 0,-1 0-1,1 0 1,0 0 0,0 0-1,-1-1 1,0-1 0,-1-2-1,0 1 0,1-1 0,0 0 0,0 0 0,0 0 0,0 0 0,1-1-1,0 1 1,-1-8 0,1 0 17,1 0-1,0 0 0,1 0 1,1 1-1,0-1 0,0 1 1,1-1-1,1 1 0,0 0 1,1 0-1,0 0 0,1 1 1,0-1-1,1 1 0,0 1 0,0-1 1,11-9-1,-1 2 7,1 0-1,1 2 0,0 0 1,1 1-1,1 1 1,0 1-1,42-19 1,62-17-763,133-32 1,-209 67-701,21-2-2676,-4 1-7172,-46 11 6989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2:56:19.76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 50 7456,'-1'0'75,"1"0"1,0 0-1,0 0 1,0 0-1,0 0 0,0 0 1,0-1-1,0 1 1,0 0-1,-1 0 1,1 0-1,0 0 0,0 0 1,0 0-1,0-1 1,0 1-1,0 0 1,0 0-1,0 0 1,0 0-1,0 0 0,0-1 1,0 1-1,0 0 1,0 0-1,0 0 1,0 0-1,0 0 1,0-1-1,0 1 0,0 0 1,0 0-1,0 0 1,0 0-1,0 0 1,0-1-1,0 1 0,1 0 1,-1 0-1,0 0 1,0 0-1,0 0 1,0 0-1,0-1 1,10-2 1882,21 0-374,-22 2-1145,106-11 1269,235-12-675,-235 29-1796,-111-5 494,3 1-357,-3 4-2596,0 3 1025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19:51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100 123 3136,'-3'-2'229,"0"0"1,0 1 0,0 0-1,0 0 1,-6-2-1,8 3 11,0 0 0,0 0-1,-1-1 1,1 1 0,0 0-1,-1 0 1,1 0-1,0 0 1,-1 1 0,1-1-1,0 0 1,-1 1 0,1-1-1,0 0 1,0 1-1,-1-1 1,1 1 0,-1 1-1,-4 2 942,1 0 0,0 1 0,0 0 0,0 1 0,1-1 0,-1 1 0,1-1 0,-6 14 0,10-19-1115,0 1-1,-1 0 0,1-1 0,0 1 0,0 0 0,0-1 0,0 1 0,0 0 0,0-1 1,0 1-1,0 0 0,0-1 0,0 1 0,0 0 0,1-1 0,-1 1 0,0 0 0,0-1 1,1 1-1,-1 0 0,0-1 0,1 1 0,-1-1 0,1 1 0,-1-1 0,1 1 0,0 0 0,0 0 42,0 0 0,1 0 0,-1 0-1,1 0 1,-1-1 0,1 1 0,-1 0-1,1-1 1,-1 1 0,1-1-1,-1 0 1,1 1 0,3-1 0,115-5 1770,160-33-577,-172 21-1149,442-69-187,-317 42-3395,-160 30 1580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20:06.56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632 99 2816,'0'-1'52,"0"1"0,0 0 0,0-1 0,0 1-1,0 0 1,0-1 0,0 1 0,0 0 0,0-1 0,0 1 0,0 0 0,0-1 0,0 1-1,0 0 1,0-1 0,0 1 0,0 0 0,1 0 0,-1-1 0,0 1 0,0 0 0,0 0 0,0-1-1,1 1 1,-1 0 0,0 0 0,0-1 0,1 1 0,-1 0 0,0 0 0,1-1 0,-1 1-17,1-1 489,-1 0-1,0 0 1,1 0-1,-1-1 1,0 1 0,0 0-1,0 0 1,0 0 0,0-1-1,0-1 1,0-6 969,1 8-1343,-1 1 1,0-1-1,1 0 0,-1 1 1,0-1-1,1 0 1,-1 1-1,0-1 0,0 0 1,1 0-1,-1 0 0,0 1 1,0-1-1,0 0 1,0 0-1,0 0 0,0 1 1,0-1-1,0 0 0,-1 0 1,1 1-1,0-1 1,0 0-1,-1 0 0,0 0 1,1-1 20,-2 1 0,1 0 0,0 0 0,0 0 0,0 0 0,0 0 0,-1 1 0,1-1 0,0 0 0,-1 0 0,1 1 0,-3-1 0,-2-1 51,1 1 1,-1 0-1,0 0 1,0 0-1,0 1 1,-8 1-1,-12 2 23,0 3 1,-29 8-1,23-4-197,-8 1 108,2 1-1,-1 2 1,2 2-1,0 1 1,1 2-1,-41 30 0,67-42-107,0 1 1,1 1-1,0 0 0,1 0 0,0 0 0,0 1 0,1 1 0,0-1 0,1 1 0,0 0 0,-8 21 1,8-12-12,0 0 1,2 0 0,0 0 0,1 1 0,1-1 0,0 25 0,2-33-11,1 0 1,1-1-1,0 1 0,0 0 1,1 0-1,0-1 0,1 0 1,0 0-1,1 0 0,1 0 1,-1-1-1,2 1 0,-1-1 1,1-1-1,1 0 0,0 0 1,0 0-1,1-1 0,0 0 1,0 0-1,1-1 0,0-1 1,20 11-1,-3-5 129,1-1-1,1-1 1,-1-2-1,2-1 1,42 5-1,-49-9-83,1-2 0,-1-1 0,1-1 0,-1-1 0,0-1 0,0-1 0,0-1 0,0-1 0,-1-1-1,0-1 1,30-15 0,-25 9 4,-1-1-1,0-2 0,-1 0 1,-1-2-1,-1-1 0,0 0 1,-2-2-1,23-28 1,-21 20-58,35-60 1,-49 73-18,-1 1 0,-1-1 0,-1-1-1,0 1 1,5-30 0,-9 39-10,-1 0-1,0 0 1,-1 0-1,1-1 1,-2 1-1,1 0 1,-1 0-1,0 0 1,-1 0-1,0 0 1,0 0-1,-1 0 1,0 1-1,0-1 1,-1 1 0,0 0-1,-7-10 1,0 3-78,-2 0 0,0 1 1,0 0-1,-1 1 0,0 1 1,-1 0-1,-24-12 0,24 15-9,0 2 0,-1-1 0,0 2 1,0 0-1,0 1 0,-1 1 0,0 0 0,1 1 0,-1 1 0,0 0 0,-21 3 0,27-1-76,0 0 0,1 1 0,0 1 0,-1-1 0,1 2-1,0-1 1,0 1 0,1 1 0,-1 0 0,1 0 0,0 1 0,0 0 0,1 0 0,0 1-1,0 0 1,0 1 0,1 0 0,-10 14 0,14-19-301,1 1 1,0 0-1,0-1 1,0 1-1,0 0 0,1 0 1,-1 0-1,1 0 0,0 0 1,0 0-1,0 0 1,1 0-1,0 1 0,-1-1 1,2 0-1,-1 0 1,0 1-1,1-1 0,0 0 1,2 7-1,9 10-1852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20:07.09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30 179 5888,'-21'-10'1898,"21"10"-1811,-1-1 0,1 1 0,-1 0-1,1 0 1,-1-1 0,1 1 0,0 0 0,-1 0-1,1-1 1,-1 1 0,1-1 0,0 1-1,-1 0 1,1-1 0,0 1 0,-1-1-1,1 1 1,0-1 0,0 1 0,-1-1-1,1 1 1,0-1 0,0 1 0,0-1-1,0 1 1,0-1 0,0 1 0,0-1-1,0 1 1,0-1 0,0 1 0,0-1 0,0 0-1,9-13 2752,-7 11-2604,8-8 455,1 0 0,0 1 1,0 0-1,1 1 1,25-15-1,-36 24-671,15-10 377,1 0-1,0 1 1,0 1 0,1 1-1,29-8 1,-43 14-353,-1 0 0,0 1 0,0-1 0,1 1 0,-1 0 0,0 0 0,0 0 0,1 0 0,-1 1 0,0-1 0,0 1 0,0 0 0,1 0 0,-1 0 0,0 0 0,3 3 0,-2-2 31,-1 1 1,1 0-1,-1 0 0,1 0 0,-1 0 0,0 0 0,0 1 0,-1 0 1,1-1-1,2 7 0,3 7 236,-1 1 1,-1 0-1,-1 0 1,5 28-1,-8-35-170,0-1 14,1 1 0,0 0 0,8 17 0,-10-25-118,1 0-1,0 0 1,-1 0-1,1 0 1,0 0 0,1 0-1,-1-1 1,0 1-1,1-1 1,-1 0 0,1 1-1,0-1 1,0 0-1,0-1 1,0 1 0,4 1-1,2 0 2,-1-1-1,1-1 0,-1 0 0,1 0 1,0-1-1,0 0 0,-1 0 0,12-2 1,69-18-561,-71 15 156,44-12-4004,75-33 0,-98 36 2144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20:07.55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29 10 9376,'-28'-9'8314,"59"9"-6154,55 0 791,108 9-2243,-151-6-726,-31-4-75,-1 2 0,0 0 0,0 0 0,0 1-1,0 0 1,0 1 0,14 5 0,-11-2-1046,-13-6 860,1 0 1,-1 1-1,0-1 1,0 0-1,0 1 1,0-1-1,1 1 1,-1-1-1,0 1 1,0 0-1,0-1 1,0 1-1,0 0 1,0 0-1,0-1 0,-1 1 1,1 0-1,0 0 1,0 0-1,-1 0 1,1 0-1,-1 0 1,1 1-1,0-1 1,-1 0-1,0 0 1,1 0-1,-1 0 1,0 1-1,0-1 1,0 0-1,0 2 1,0 13-2090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20:07.89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51 9984,'-5'-5'4512,"38"5"-3936,-10 0 1951,1 0-1503,18-3 352,11 3-800,3-4-160,-4-1-256,1-4-384,-11 6 128,-9-6-1952,0 5 1120,-5-4-4127,-3 8 2847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20:08.54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89 9 5216,'5'-9'10523,"-6"19"-8435,-3 12-1020,-18 82 1186,-14 178-1,20 11-1496,17-260-757,0-25-58,0 1 1,-1-1-1,0 1 1,0-1 0,-1 0-1,0 1 1,-1-1-1,-3 11 1,2-14-850,-2-22-6068,7 7 4911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20:08.89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24 129 9312,'-7'-2'1140,"-9"-5"1880,51 1 3628,-3 1-5670,-5 0-404,300-46 2180,-6 6-2322,-305 43-579,16-2-393,-12 3-3242,-11 3 1952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20:12.06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18 5472,'0'-2'322,"0"1"0,0 0 1,1-1-1,-1 1 0,0 0 0,5-9 7510,-4 11-7563,0 0 1,0-1-1,0 1 1,-1 0-1,1 0 1,0-1-1,-1 1 1,1 0-1,-1 0 0,1 0 1,-1 0-1,1 0 1,-1 0-1,1 0 1,-1 0-1,0 0 1,0 0-1,0 1 1,1-1-1,-1 0 0,0 1 1,2 31 783,-8 57-215,0 1-753,6-73-137,-2 63-200,2-52-926,0-11-1666,0-13 1404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20:12.42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 82 7040,'-9'-22'2282,"9"22"-2254,0 0 0,-1-1 0,1 1 0,0 0 0,0 0 0,0 0 0,0-1 0,0 1 0,0 0 0,0 0 0,0 0 0,0-1 0,0 1 0,0 0 0,0 0 0,0-1 0,0 1 0,0 0 0,0 0 0,0 0 0,0-1 0,0 1 0,0 0 0,0 0 0,0-1 0,0 1 0,0 0 0,0 0 0,0 0 0,1-1 0,-1 1 0,2-4 403,1 0 0,0 0 0,0 1-1,0-1 1,1 1 0,-1 0 0,1 0-1,0 0 1,0 0 0,0 1 0,0-1-1,6-2 1,-4 3-229,0 0-1,0 1 1,0 0-1,0 0 1,0 0-1,0 0 1,0 1-1,0 0 1,0 1-1,0-1 1,0 1-1,0 0 1,7 2-1,-3 0 42,-1 0 0,1 0 0,-1 1 1,0 0-1,0 1 0,0 0 0,0 0 0,10 9 0,-16-11-99,1 1 1,0-1-1,-1 1 1,0 0-1,1 0 1,-2 0-1,1 0 1,0 1-1,-1-1 1,0 1-1,0-1 1,0 1-1,-1 0 1,1 0 0,-1 0-1,0 0 1,-1 0-1,1 7 1,-2-3 40,1-1 0,-2 1 1,1 0-1,-1-1 0,0 0 1,-5 11-1,-23 45 525,29-61-701,-3 4 2,0 0 0,0 0 1,0 0-1,-1 0 1,-1-1-1,1 0 0,-1 0 1,-10 8-1,13-12-138,1 0-1,-1 0 1,1-1-1,-1 0 1,0 1 0,0-1-1,0 0 1,0 0-1,0-1 1,0 1-1,0 0 1,0-1 0,0 0-1,0 0 1,0 0-1,0 0 1,0 0-1,0-1 1,0 1 0,0-1-1,0 0 1,0 0-1,1 0 1,-1 0-1,-4-3 1,2 1-625,0-1 0,0 1 0,0-1 0,1 0 0,-7-7 1,8 8 126,-13-12-1673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20:12.93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106 18 6304,'3'-17'7450,"1"32"-2535,2 2-3307,-4 2-922,-1 0 1,-1 1-1,-2 23 1,-12 59 252,3-18-496,10-77-418,-36 275 307,26-241-654,2-23-1676,8-17 1539,1 0 0,-1 0 0,0 0 0,1-1-1,-1 1 1,0 0 0,0 0 0,0-1 0,1 1 0,-1 0 0,-2 0 0,2 0 200,1-1-1,-1 0 1,0 0 0,1 0 0,-1 0 0,0 1-1,1-1 1,-1 0 0,0 0 0,1 0 0,-1 0-1,0 0 1,1-1 0,-1 1 0,0 0 0,1 0-1,-1 0 1,0 0 0,1-1 0,-1 1 0,1 0-1,-1-1 1,0 1 0,1 0 0,-1-1-1,0 0 1,0 0 63,-5-4-2758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2:56:35.53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 1168 1984,'-1'-1'463,"1"1"-1,-1-1 1,1 0-1,-1 0 1,1 0 0,-1 0-1,1 0 1,0 0-1,0 1 1,-1-1 0,1 0-1,0-2 1,1-25 930,-1 16-123,0-47 1157,0 58-2369,0-1 0,0 0 0,-1 1 1,1-1-1,-1 0 0,1 1 1,-1-1-1,-1-2 0,-1-8 132,3 7-183,1-1 0,0 1 0,0-1 1,1 1-1,-1 0 0,1 0 0,5-10 0,4-11 96,-5 7 5,1 2-1,1-1 1,1 1-1,0 0 1,1 1-1,0 0 1,2 0-1,-1 1 1,2 1-1,0 0 1,1 1-1,26-20 1,-10 12-160,-17 12-9,0-1-1,1 2 0,-1 0 1,2 1-1,28-11 0,1 3 63,-33 10-23,0 1 1,0 1-1,0 0 1,0 0 0,21-2-1,-28 5 30,-1 0-1,0 1 0,0-1 1,1 0-1,-1 1 0,0 0 1,0 0-1,0 0 1,0 0-1,0 0 0,5 3 1,-6-2 13,-1-1-1,1 1 1,0-1 0,-1 1 0,1 0 0,-1 0 0,1-1 0,-1 1-1,0 0 1,0 0 0,0 0 0,0 1 0,0-1 0,0 0 0,-1 0-1,1 0 1,0 3 0,1 14 34,1-1-1,-2 1 0,-1 0 1,-3 32-1,-7 91 5,8-65 120,0 5-219,1 6 685,2-50 181,-1-37-426,0-13 747,-3-29-874,1 29-275,2-1 0,0-20 0,5-109-260,-4 119 220,2 0-1,0 0 0,2 1 1,0-1-1,2 1 0,16-38 1,-11 28 22,-8 21-56,-1 1 0,2 0 1,-1 0-1,1 1 0,9-13 0,1-2-280,-12 20 216,-1-1 0,1 1 0,0 0 0,4-4 0,-7 8 139,0 0 0,0 0-1,0-1 1,1 1 0,-1 0 0,0 0 0,0 0-1,0 0 1,1 0 0,-1 0 0,0 0-1,0 0 1,0 0 0,1 1 0,-1-1-1,0 0 1,0 0 0,0 0 0,1 0 0,-1 0-1,0 0 1,0 0 0,0 0 0,1 0-1,-1 1 1,0-1 0,0 0 0,0 0-1,0 0 1,0 0 0,1 1 0,-1-1-1,0 0 1,0 0 0,0 1 0,4 5 2,4 8-1,-6-11 0,-1-1 0,1 1 0,-1 0 0,1 0 0,-1 0 0,0 0 0,0 0 0,0 6 0,16 41 134,-16-36-20,0 1 0,-2 28 0,0-9-323,3 2 196,2-1 1,1 0-1,1 0 0,15 46 0,-9-37 209,-6-22-201,0-1 0,14 32 0,-20-52 6,3 5 52,0 0-1,0-1 1,0 1-1,0-1 1,1 0 0,0 0-1,5 6 1,2-1 139,-10-8-138,1 0 0,-1 0 0,1 0 0,0 0 0,0-1 0,0 1 0,0-1 0,0 1 0,0-1 0,0 0 0,1 0 0,-1 0 0,0 0 0,3 0 0,1 1 41,0-1-1,1 0 0,-1 0 0,0-1 1,0 0-1,0 0 0,1-1 0,10-1 0,22-6 24,-33 8-52,1-1-1,0-1 1,-1 1 0,0-1 0,12-5-1,7-5-30,30-8 0,-51 18 22,1-1 0,-1 1 1,0-1-1,0 0 0,0-1 1,0 1-1,0-1 0,-1 1 1,1-1-1,-1 0 0,4-7 1,-3 5-58,0 0-8,1 0-1,-1-1 1,-1 0 0,4-9 0,6-12-10,22-49 250,43-143 0,-73 202-280,-3 11 36,0 0 0,0 0 1,1 0-1,4-9 0,-5 11-28,0 0-1,0 0 0,0 0 0,-1 0 1,0-1-1,0 1 0,0 0 1,0-1-1,-1 1 0,0-11 0,-7 33-92,7-11 95,-1 0 0,1-1 0,-1 1 0,-1 0 0,1-1 0,-1 1 0,-2 5 0,2-2 36,0-1 0,1 0 0,-1 1 0,1 9 0,0 2 1,-1 1-40,2-1 1,3 27-1,0 7 35,-3-37 24,0-1 0,2 1-1,0-1 1,1 1-1,0-1 1,1 0 0,1 0-1,1-1 1,7 16-1,-1-15 87,-12-16-105,1 1 1,-1-1 0,0 1 0,1-1-1,-1 0 1,1 1 0,-1-1-1,1 1 1,-1-1 0,1 0 0,-1 1-1,1-1 1,0 0 0,-1 1-1,1-1 1,-1 0 0,1 0 0,0 0-1,-1 0 1,1 0 0,0 0 0,-1 0-1,1 0 1,0 0 0,0 0-1,3-4 42,0 0-1,0 0 1,0-1-1,4-7 0,-7 10-18,41-60 122,67-93 224,-89 130-315,-6 6-86,1 1-1,26-25 0,66-60-14,-90 92 144,-13 9-161,-10 7-136,-4 1 165,1 1-1,1 0 1,-1 1 0,1 0 0,0 0 0,1 1 0,0 0 0,1 0 0,-1 0-1,-7 19 1,10-21 39,1 1 0,1 0-1,0-1 1,0 1 0,0 0-1,1 0 1,0 0 0,1 0-1,-1 0 1,2 1 0,-1-1-1,1 0 1,0 0 0,1 0-1,0 0 1,4 9 0,-3-9 17,0 0 1,1 0-1,1 0 1,-1-1-1,1 1 1,1-1-1,-1 0 1,1-1-1,0 1 0,1-1 1,-1-1-1,14 10 1,-16-12-2,0-1 1,1 0-1,-1 0 1,1 0-1,-1 0 0,1-1 1,0 0-1,-1 0 1,1 0-1,0-1 1,0 1-1,0-1 0,0 0 1,-1 0-1,1-1 1,0 1-1,0-1 1,0 0-1,-1-1 1,1 1-1,-1-1 0,1 0 1,-1 0-1,7-4 1,12-8 42,-1-1 1,0-1 0,24-23-1,-42 35-92,9-8 81,-1-1-1,-1 0 0,11-16 0,-10 11-79,1 0 0,0 1 1,2 1-1,18-17 0,-23 26 19,1 0 0,-1 1 0,1 0 0,1 1 0,-1 0 0,14-4 0,-14 5-16,-5 2 35,1 0 0,0 0 0,0 1 0,0 0-1,-1 0 1,1 1 0,0 0 0,12 1 0,-12 1 197,-17-3 227,0 0-629,5 2 172,0-1 1,1 1 0,-1-1 0,0 1 0,1 0-1,-1 1 1,1-1 0,0 1 0,-1 0-1,1 0 1,0 0 0,0 1 0,-5 3 0,8-5 22,-6 3-16,1 0 0,0 1-1,0 0 1,1 0 0,0 0-1,-1 1 1,2 0-1,-1 0 1,-5 10 0,7-12 3,1 1 0,0 0 0,0 0 0,0 0 0,1 0 0,-1 0 0,1 1 0,1-1-1,-1 0 1,1 0 0,0 1 0,0-1 0,0 0 0,2 9 0,0-4 6,1 1 1,0-1-1,0 0 0,1 0 0,1 0 0,-1-1 0,1 1 0,13 16 1,-15-23 23,0 1 1,1 0-1,-1-1 1,1 1-1,0-1 1,0 0 0,1-1-1,-1 1 1,0-1-1,1 1 1,0-1-1,-1-1 1,1 1 0,0-1-1,0 0 1,0 0-1,0 0 1,0 0 0,0-1-1,9 0 1,-5-1 8,-1-1 1,1 0-1,0 0 0,-1 0 1,1-1-1,9-5 1,47-28 106,-50 27-160,93-60 7,-92 58 63,109-87 167,-109 84-179,0-2-1,-1 0 0,-1-1 0,-1 0 0,14-23 1,-7 2-57,-1 0 1,-2-2 0,14-46-1,24-127 95,-43 166-9,7-31-198,-17 66 72,0 0 0,-1 0 0,0 0-1,-1-16 1,-1 24 22,0 0-1,0 1 1,0-1-1,0 1 1,0 0 0,-1-1-1,1 1 1,-1 0-1,0 0 1,-3-4-1,4 5 13,0 1 0,0 0 0,0 0 0,0-1 0,-1 1-1,1 0 1,0 0 0,0 0 0,-1 1 0,1-1 0,0 0 0,-1 0-1,1 1 1,-1-1 0,1 1 0,-1-1 0,1 1 0,-1 0-1,1-1 1,-1 1 0,1 0 0,-1 0 0,0 0 0,1 0 0,-1 0-1,1 1 1,-1-1 0,-1 1 0,-3 2 0,0 0-1,0 1 1,1 0 0,-1 0-1,1 0 1,0 0 0,0 1-1,1 0 1,-1 0 0,1 0 0,0 1-1,0 0 1,1-1 0,-4 10-1,-3 5 27,2 0 0,1 0 0,-7 27 0,-16 123-36,17-81 43,7-45-13,3 0-1,2 51 0,1-56-57,2-16 126,0 0-1,2 1 1,10 35-1,-11-48-122,20 72 52,-4-28 357,-18-50-295,0 0-1,1 0 1,0 0-1,0 0 1,0-1-1,0 1 1,1-1-1,0 1 1,0-1-1,0 0 1,7 7-1,-8-9-29,1 0 1,0 0-1,0 0 0,0 0 0,1-1 0,-1 1 0,0-1 1,0 0-1,1 0 0,-1 0 0,1 0 0,-1-1 1,1 1-1,-1-1 0,1 0 0,0 0 0,6-1 0,3-2 29,1 0 0,-1-1 1,-1 0-1,1-1 0,0-1 0,16-10 0,-4 3 2,28-16 173,-2-1 1,91-74-1,-131 95-238,0 0 0,0-1 0,-2 0 0,1 0 0,-1-1 0,0 0 0,10-19 0,-13 18 115,0 0-1,-1-1 1,7-22 0,-11 29-130,1 0 0,-1-1 0,0 1 1,-1 0-1,0 0 0,0-1 1,0 1-1,-1 0 0,0-1 1,-2-6-1,3 13 16,0-1 0,0 0 1,0 1-1,0-1 0,0 1 0,0-1 0,0 1 0,-1-1 1,1 1-1,0-1 0,0 1 0,-1-1 0,1 1 1,0-1-1,-1 1 0,1 0 0,0-1 0,-1 1 1,1 0-1,-1-1 0,1 1 0,-1 0 0,1-1 0,-1 1 1,1 0-1,-1 0 0,1-1 0,-1 1 0,1 0 1,-1 0-1,0 0 0,0 0-31,-1 1-1,1-1 1,0 1 0,-1-1-1,1 1 1,0-1 0,0 1-1,-1 0 1,0 1 0,-3 1 29,-17 13-18,0 1 0,-22 24-1,0-2 70,38-33-31,-1 0-1,1 0 0,1 0 1,-1 1-1,1 0 1,0 0-1,1 0 1,-1 0-1,2 1 1,-6 13-1,7-11-165,2-8 178,0-1 1,-1 1-1,1-1 0,0 1 1,-1 0-1,1-1 0,-1 1 1,1-1-1,-1 1 0,0-1 1,-1 3-1,1-4-9,-1 2-4,5 7 28,-3-8-26,1 0 0,-1 0 0,0-1 0,0 1 0,0 0 0,0 0 0,0 0 0,0 0 0,0-1 0,0 1 0,0 0 0,0 0 0,0 0 0,0-1 0,-1 1 0,1 0 0,0 0 0,-1-1 0,1 1 0,0 0 0,-1 0 0,1-1 0,-1 2 0,0-2 3,1 0 0,0 0-1,-1 1 1,1-1 0,0 0-1,0 1 1,0-1-1,-1 0 1,1 1 0,0-1-1,0 0 1,0 1 0,0-1-1,0 0 1,0 1 0,0-1-1,-1 0 1,1 1-1,0-1 1,0 0 0,0 1-1,1-1 1,-1 1 0,0-1-1,0 0 1,0 1-1,0-1 1,0 0 0,0 1-1,1 0 1,-1 1-20,1 1 1,0 0-1,-1-1 1,0 1-1,0 0 1,0 0-1,0-1 0,-1 6 1,1 0 156,0-7-233,0 15-16,0 60 70,8-60 149,3 26-128,-9-36 15,0-1 0,0 0 0,0 0 0,1 0 0,0 0 0,4 6 0,8 15 269,-14-23-276,0-1-1,1 0 0,-1 0 0,1 0 1,-1 0-1,1 0 0,0 0 0,2 2 1,-1-1 1,-2-2-57,13 12 21,-10-10 63,1 0 0,-1 0-1,1 0 1,0 0-1,-1-1 1,1 0-1,1 0 1,-1 0 0,0 0-1,9 1 1,-10-2-15,1-1 0,0 1 0,0-1 1,0 1-1,0-1 0,-1-1 0,1 1 0,0-1 0,0 0 1,-1 0-1,1 0 0,0-1 0,5-1 0,18-21 22,-13 16-42,-9 5 13,-1 0-1,0 0 1,1-1-1,-1 1 1,-1-1-1,1 0 1,0-1-1,4-6 1,3-3 103,-10 12-79,0 0 1,0 0 0,0 0-1,-1 0 1,1-1 0,-1 1 0,2-4-1,4-7-71,-6 11 60,0 0 1,1-1-1,-1 1 0,0-1 0,0 1 1,-1-1-1,1 1 0,0-1 0,-1 1 1,1-6-1,0 3-9,1 0 0,0 1 0,0-1 0,1 1 0,-1-1 0,1 1 0,4-6 0,-5 8 1,0 0 0,0 0 0,-1 0 0,1 0 0,-1 0 0,0 0 0,0 0 0,2-5 0,1-1 5,-1 1 0,1 0 1,0 1-1,1-1 0,-1 1 0,1-1 1,0 1-1,12-10 0,-8 9-94,21-18 98,-14 12-52,2-3 42,-8 10-13,0 1-1,0 0 0,0 0 1,1 1-1,0 0 1,-1 1-1,1 1 0,1-1 1,-1 2-1,13-1 0,-18 1 24,-1 1 0,0-1 0,1 0 0,4-2 0,12-2 30,-17 4-57,1 1 1,-1-1 0,1 1 0,-1 0 0,11 1-1,28 0-59,-26-1 12,-16 0 225,-5 0 205,-30-1-450,0 2 1,0 1-1,-64 13 0,87-12 39,0 0 0,0 1-1,1 0 1,-1 0 0,1 1-1,0 1 1,-9 6 0,11-7 26,2 1 0,-1-1 0,1 1 0,-1 0 1,2 0-1,-1 0 0,1 1 0,0 0 0,0 0 0,-4 12 0,4-7 7,0 1 0,2 0 1,0-1-1,0 1 0,1 0 0,0 0 0,1 0 0,1 0 0,0 0 0,1-1 0,0 1 0,1 0 0,0-1 0,9 20 0,-10-27 15,0-1 0,0 0 1,0 0-1,1 0 0,0 0 0,0 0 0,3 4 1,-4-7 16,-1 1 1,1-1 0,-1 0 0,1 1 0,0-1-1,-1 0 1,1 0 0,0 0 0,0 0 0,0 0-1,0 0 1,0-1 0,0 1 0,0-1-1,0 1 1,0-1 0,0 0 0,3 0 0,0-1 5,0 0 0,-1-1 0,1 1 1,0-1-1,-1 0 0,1-1 0,-1 1 0,0-1 1,0 0-1,0 0 0,5-4 0,-4 3-4,26-23 131,0-2-1,38-45 0,43-74 13,-95 122-147,-1-1 0,-2 0 0,0-1 0,-2 0 0,14-49 0,-13 21 25,-1 0 0,3-59 1,-6 42-91,4-54 23,-12 97-119,0 0-1,-5-34 1,4 62 65,-1 0-1,1 0 1,0 0 0,0 0-1,-1 0 1,0 0 0,1 0-1,-1 0 1,0 0 0,-1-2-1,2 4 57,-1 0 0,1-1 0,0 1 0,0 0-1,0 0 1,-1 0 0,1 0 0,0 0-1,0-1 1,-1 1 0,1 0 0,0 0-1,0 0 1,-1 0 0,1 0 0,0 0 0,0 0-1,-1 0 1,1 0 0,0 0 0,-1 0-1,1 0 1,0 0 0,0 0 0,-1 1-1,-9 6-192,5-1 182,0-1-1,0 1 1,1 0 0,0 1-1,1-1 1,0 1-1,-6 13 1,-11 54 181,16-56-161,-6 26 6,2 1 0,1 0-1,3 0 1,1 0 0,3 0-1,5 47 1,-1-69 13,0-1 0,2 0-1,9 23 1,30 61 217,-27-78-119,-3-5-47,-14-21-48,24 40 173,-23-39-143,0 0 0,1 0 0,-1 0 0,1 0 0,-1-1 0,1 1 0,0-1 0,0 1 0,0-1 0,7 3 0,-7-4-6,1-1 1,-1 1 0,1-1 0,-1 0-1,1 0 1,-1 0 0,1 0 0,-1 0 0,1-1-1,-1 0 1,0 0 0,6-1 0,5-4 16,21-9 1,73-32 139,-71 28-50,53-31 138,-84 46-223,0-1 0,0 0 1,0 0-1,9-11 0,-13 13-34,1 0 0,-1 0-1,0 0 1,0 0 0,-1 0-1,1 0 1,0-1 0,-1 1-1,0 0 1,0-1 0,0 0-1,1-6 1,-2 9-35,0-1 0,0 0 0,-1 0-1,1 1 1,0-1 0,-1 0 0,1 1 0,-1-1 0,1 0-1,-1 1 1,0-1 0,0 1 0,0-1 0,0 1 0,0-1-1,0 1 1,0 0 0,-2-2 0,1 1-35,-1 0 1,1 1-1,-1-1 0,1 1 1,-1 0-1,0 0 1,1 0-1,-1 0 0,0 0 1,-4 0-1,1 0-19,0 1 0,1 0 0,-1 0 0,1 0 0,-1 1 0,1 0 0,-1 0 0,1 0 0,-1 0 0,1 1 0,-10 5 0,8-3 46,0 0 0,0 1 0,0 0 0,1 0 0,0 0 0,0 1 0,0 0 0,-5 7 0,8-9 29,1 1-1,-1-1 1,1 1 0,0-1 0,0 1 0,0 0-1,1 0 1,0 0 0,0 0 0,0 0 0,0 0 0,1 0-1,0 0 1,1 8 0,1 4 21,1 0 1,1-1-1,0 0 1,2 0-1,0 0 1,0-1-1,1 0 0,1 0 1,1-1-1,0 0 1,1 0-1,0-1 1,1 0-1,0-1 0,1 0 1,26 19-1,-34-28 28,1 0 0,0 0 0,0 0 0,0 0 0,0-1 0,0 0 0,1 0 0,-1-1 0,0 1 0,1-1 0,-1 0 0,1 0 0,0-1 0,10 0 0,-8-1-21,-1-1 1,0 1-1,0-1 1,0-1-1,0 1 0,-1-1 1,1 0-1,-1-1 1,1 0-1,-1 0 1,8-6-1,4-7 22,-1 0-1,17-21 1,-17 19-55,60-85 15,-49 64 202,25-44 8,-3 3-250,-35 59 47,-2 4-39,26-30 0,-29 38 41,-2 1-30,0 1 0,7-11-1,-8 36-439,-6-7 450,0 1 0,0-1 1,-1 0-1,0 0 0,0 1 1,-2-1-1,1 0 0,-1 0 1,-4 13-1,-6 12 3,-21 42 0,13-32-106,8-17 214,-1-1-1,-1 0 0,-2-1 1,-24 32-1,39-57-116,1 0 1,-1 0-1,0 0 0,0 0 0,0 0 0,0 0 1,-1 0-1,1 0 0,0 0 0,0 0 0,0-1 1,-1 1-1,1 0 0,0-1 0,-1 1 0,1-1 0,-1 0 1,1 1-1,0-1 0,-1 0 0,1 0 0,-1 0 1,1 0-1,-1 0 0,1 0 0,-1 0 0,1-1 1,0 1-1,-3-1 0,1 0-13,1-1 0,0 1 1,0-1-1,0 1 0,0-1 0,0 0 1,0 0-1,1 0 0,-1 0 0,0 0 1,1 0-1,0-1 0,-1 1 0,1 0 0,0-1 1,-1-3-1,2 5 2,-1 0-1,1 1 1,0-1 0,0 0 0,0 1-1,0-1 1,-1 0 0,1 0-1,0 1 1,0-1 0,0 0 0,0 1-1,1-1 1,-1 0 0,0 0 0,0 1-1,0-1 1,1 0 0,-1 1-1,0-1 1,1 0 0,-1 1 0,0-1-1,1 1 1,-1-1 0,1 0 0,-1 1-1,1-1 1,-1 1 0,1-1-1,-1 1 1,1 0 0,0-1 0,-1 1-1,1 0 1,0-1 0,-1 1-1,1 0 1,0-1 0,-1 1 0,1 0-1,0 0 1,0 0 0,-1 0 0,2 0-1,8-1 15,1 0 0,-1 0-1,1 2 1,-1-1 0,15 3-1,4 0 11,56 4-428,97 7 769,-60-10-5910,-102-4 3843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20:13.26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42 9056,'-4'-13'2922,"4"13"-2901,0 0-1,0 0 0,0 0 1,-1 0-1,1 0 1,0 0-1,0 0 0,0 0 1,0 0-1,0 0 0,0-1 1,0 1-1,0 0 1,0 0-1,0 0 0,0 0 1,0 0-1,0 0 1,0 0-1,0 0 0,0 0 1,0-1-1,0 1 0,0 0 1,0 0-1,0 0 1,0 0-1,0 0 0,0 0 1,0 0-1,0 0 0,0 0 1,0 0-1,1 0 1,-1-1-1,0 1 0,0 0 1,0 0-1,0 0 1,0 0-1,0 0 0,0 0 1,0 0-1,0 0 0,0 0 1,0 0-1,0 0 1,1 0-1,-1 0 0,0 0 1,0 0-1,0 0 0,0 0 1,0 0-1,0 0 1,13-4 1409,0 1 1,1 1 0,-1 0-1,23-1 1,12 0-190,16-4 233,119 5-1,-17 20-5476,-132-10-2461,-19-4 3734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20:13.60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129 1 10976,'1'1'4917,"1"3"-4278,0 1 1,0-1-1,-1 1 1,1 0-1,-1-1 1,0 1-1,0 0 0,0 8 1,-3 43 1238,1-36-1266,-20 173 1784,-17-2-1591,4-19-529,17-98-253,1 6-14,3-19-3833,13-53-852,1-18-3015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20:13.94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17 103 8736,'-13'-15'2810,"10"9"-200,5 4-879,6 3-30,-7-1-1535,3-1 393,0 1-1,0-1 0,0 0 1,0 0-1,0 0 1,7-3-1,8-3 466,23-3 525,74-8 0,45 7-494,-59 5-461,173-8 195,-246 13-849,-23 1-530,-1 0 0,1 0 0,0-1 0,0 1 0,8-3 0,-26 17-11969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20:15.38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464 21 4640,'1'-2'813,"1"0"0,-1 0 0,1 0 0,0 0 0,-1 1 0,1-1 0,9-6 8519,-12 9-9142,0 1 0,1-1 0,-1 0 0,0 0 0,1 1 0,-1-1 0,1 0-1,0 1 1,-1 1 0,-1 4 210,-35 79 1363,5-15-1062,-18 46-383,38-93-225,-1-1 0,-31 42 0,28-46 0,0-1-1,-1 0 0,-23 17 1,28-26-48,0 0 1,0 0-1,-1-2 1,-1 0-1,1 0 1,-21 6-1,31-12-37,-1 1 0,0-2 0,0 1 0,0 0 0,0-1 0,0 0 0,0 0 0,-6 0 0,8 0-15,0-1 0,0 0 0,0 1-1,0-1 1,0 0 0,0 0 0,0 0 0,0 0 0,0 0 0,1 0-1,-1 0 1,0-1 0,1 1 0,-1-1 0,1 1 0,-1-1 0,1 0-1,-2-2 1,1-1-49,0 0 0,0 0 0,0 0 0,0 0-1,1-1 1,0 1 0,0 0 0,0 0 0,1-8 0,0-1-54,0-1 0,4-18 1,-1 19 87,0 0 1,0 1 0,9-20-1,-9 26 56,0 0-1,1 0 0,-1 1 1,1-1-1,1 1 0,0 0 1,8-9-1,-11 13-11,0 1-1,0-1 1,1 1-1,-1 0 1,0-1 0,0 1-1,1 0 1,-1 0-1,1 0 1,-1 1 0,1-1-1,-1 1 1,1-1-1,-1 1 1,1 0 0,-1 0-1,1 0 1,0 0 0,-1 0-1,1 1 1,-1-1-1,1 1 1,3 1 0,1 1 101,-1 0 0,0 0 0,0 0 0,0 1 0,0 0 1,0 0-1,7 8 0,5 6 275,-1 0 1,-1 2-1,24 39 1,32 72 436,-18-30-715,-44-83-308,-8-14-538,-1 0 0,2 0 0,-1-1 0,4 7 0,0-6-1280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20:18.36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359 109 1824,'2'-4'396,"0"1"0,1 0 0,-1 1 0,1-1 0,-1 0 1,1 1-1,0-1 0,5-2 0,7-7 1836,-14 12-2013,0-1 0,0 0 0,0 0 0,-1 1-1,1-1 1,0 0 0,0 0 0,-1 0 0,1 0 0,0 0 0,-1 0-1,1 0 1,-1 0 0,1 0 0,-1-1 0,1 1 0,-1 0 0,0 0-1,0 0 1,0 0 0,0-1 0,0 1 0,0 0 0,0-2 0,0 2-35,-1-1 1,0 1 0,0-1 0,0 1 0,1-1 0,-1 1 0,-1 0 0,1 0-1,0-1 1,0 1 0,0 0 0,-1 0 0,1 0 0,0 0 0,-3-1-1,-2-1 157,-1 0 0,0 0 0,0 1 0,0-1 0,0 1 0,-1 1 0,-9-2 0,9 3-224,-1-1-1,1 1 1,0 1-1,-1 0 1,1 0-1,0 0 1,0 1-1,0 0 1,0 1-1,0 0 1,0 0-1,-7 4 1,-7 7 206,1 0 0,0 1 0,-24 23 0,33-27-205,0 1 1,1 1 0,1 0-1,0 0 1,1 1 0,-10 18-1,15-21-72,0 0 1,0 0-1,1 1 0,0-1 0,1 1 0,-2 22 0,6 71 287,0-77-232,1 0 0,1-1 0,2 1 0,1-1 0,0 0 0,2-1 0,20 42 0,-22-56-18,0 0 0,1 0 0,1-1 0,-1 0 0,2-1 0,-1 1 0,16 11 1,-16-15-3,1-1 1,0 0 0,-1 0 0,2-1 0,-1 0 0,0-1 0,1-1 0,0 1 0,0-1 0,13 1 0,-2-2-25,0-2 1,0 0-1,-1-1 0,1-1 1,0-2-1,-1 0 1,0-1-1,24-8 1,-27 5-47,1 0 1,-1-1-1,0 0 1,-1-2-1,0 0 1,-1-1-1,0-1 0,-1 0 1,0-1-1,-1-1 1,18-25-1,-9 8 60,-1-2 0,-2 0-1,-1-1 1,26-71 0,-38 86-63,0-1 0,-2 0 0,0-1 0,-1 0 0,0-25 0,-3 39-32,-1-1-1,0 0 0,-1 0 0,0 0 1,0 0-1,-1 0 0,0 0 1,-1 1-1,0-1 0,0 1 0,-1 0 1,0 0-1,0 0 0,-1 0 1,-6-8-1,7 12-1,1 1 0,-1 0 0,1 0 1,-1 0-1,0 0 0,0 1 0,0 0 0,-1 0 0,1 0 1,0 0-1,-1 0 0,1 1 0,-1 0 0,-8-1 1,0 0-23,1 2 1,-1 0 0,0 0-1,-13 3 1,2 0-452,0 1-1,1 1 1,0 0 0,0 2-1,0 1 1,1 1 0,-38 21-1,27-6-2093,30-22 2185,1 0 0,0 0-1,0 1 1,0-1 0,1 0-1,-1 1 1,0-1 0,1 1-1,-1 0 1,1-1 0,-2 7-1,2 12-1681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20:18.75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11 7968,'-13'-11'3619,"15"14"-2280,1 2-559,15 23 1119,-1 1-1,24 57 1,20 57-157,18 45-599,-66-155-2081,19 36-1,-24-56-176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20:19.29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54 30 7808,'-24'-12'2506,"23"11"-2377,0 1 0,0-1 0,0 1 0,-1-1 0,1 1 0,0 0 0,0-1 0,-1 1 0,1 0 0,0 0-1,0 0 1,-1 0 0,1 0 0,0 0 0,-2 1 0,-5 0 4416,72-4 2372,5-2-4608,115-3-2202,-130 11-184,86 6 53,-131-8-117,38 4 396,-42-5-589,0 0-1,0 0 0,0 0 0,0-1 0,-1 0 0,11-2 1,-48-9-14957,18 14 12641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20:19.63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 9 7040,'-17'-9'4577,"24"11"-2685,95 2 6432,50 9-6558,-58-1-1447,39 4-1715,-87-12-2699,-15 2-1682,-7 2 2407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20:31.59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213 186 3488,'4'-21'1371,"-3"-11"6244,-1 32-7579,0 0 1,0 0-1,0 0 0,0 0 0,0 0 1,0-1-1,-1 1 0,1 0 0,0 0 0,0 0 1,0 0-1,0 0 0,0 0 0,-1 0 0,1 0 1,0 0-1,0 0 0,0 0 0,0 0 1,-1 0-1,1 0 0,0 0 0,0 0 0,0 0 1,0 0-1,0 0 0,-1 0 0,1 0 0,0 0 1,0 0-1,0 0 0,0 1 0,0-1 1,0 0-1,-1 0 0,1 0 0,0 0 0,0 0 1,0 0-1,0 0 0,0 1 0,0-1 0,0 0 1,0 0-1,0 0 0,0 0 0,-1 0 1,1 0-1,0 1 0,0-1 0,0 0 0,0 0 1,0 0-1,0 0 0,0 1 0,0-1 0,0 0 1,0 0-1,0 0 0,0 0 0,0 1 1,-27 86 1146,6-20-628,-15 69 585,-33 110 291,20-67-535,48-177-832,-6 20 259,5-17-6,3-9 285,0-4-503,-1-1 0,1 1 0,-2-10 0,2-19-127,31-123 141,0 13-199,2-54-37,-24 154 123,2 1 0,2 0 0,34-76 0,-46 119-8,-1 0 1,0 1-1,1-1 0,-1 0 0,1 1 0,0-1 0,4-3 0,-6 5 6,0 1-1,1 0 0,-1 0 0,1-1 0,-1 1 1,1 0-1,-1 0 0,0 0 0,1-1 0,-1 1 1,1 0-1,-1 0 0,1 0 0,-1 0 0,1 0 1,-1 0-1,1 0 0,-1 0 0,1 0 0,0 0 1,0 1 1,0-1 1,0 1-1,0 0 1,0-1-1,0 1 1,0 0-1,0-1 1,-1 1-1,1 0 1,0 0-1,0 0 1,0 1-1,3 3 17,-1 1 0,0 0 0,0 0 0,0 0 0,-1 0 0,0 0 0,0 1-1,1 7 1,0-1 17,40 215 421,-26-124-267,31 104-1,-47-206-176,1 5 93,0 0 1,1-1-1,4 11 0,-6-16-77,-1 0-1,1-1 1,-1 1-1,1 0 1,-1 0-1,1 0 1,0 0-1,-1-1 1,1 1-1,0 0 1,0-1-1,-1 1 1,1 0-1,0-1 0,0 1 1,0-1-1,0 1 1,0-1-1,0 0 1,0 1-1,0-1 1,0 0-1,0 0 1,0 0-1,0 1 1,0-1-1,0 0 1,0 0-1,0-1 1,0 1-1,0 0 0,1 0 1,2-3 29,0 1 0,0-1 0,-1 0 0,1 0 0,-1 0 0,1 0-1,-1 0 1,0-1 0,3-4 0,13-20-30,-1-1 1,-1-1-1,13-33 0,34-100-208,-57 146 207,1-4-20,19-54-315,46-86-1,-72 159 265,0 0 0,0 0 1,0 0-1,0 1 0,1-1 0,-1 1 0,0-1 0,1 1 1,2-3-1,-4 4 37,1 0 0,-1 0 0,0-1 0,1 1 0,-1 0 1,1 0-1,-1 0 0,0 0 0,1 0 0,-1 0 0,1 0 0,-1 0 1,1 0-1,-1 0 0,0 0 0,1 0 0,-1 0 0,1 0 0,-1 0 1,0 0-1,1 0 0,-1 0 0,1 1 0,-1-1 0,0 0 0,1 0 1,-1 0-1,0 1 0,1-1 0,1 3-5,0 0 1,0 0-1,-1 0 1,1 0-1,-1 0 1,0 0-1,0 1 1,0-1-1,0 0 0,0 1 1,-1 3-1,16 181 578,-6-41-16,3 129 811,-12-157-5764,-2-59-1458,1-56 2995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20:32.63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37 64 3904,'0'-1'-36,"-6"-32"2983,6 31-2455,-1 1 0,1-1 0,0 1 0,0-1 1,0 1-1,0-1 0,0 1 0,0-1 0,0 1 1,1-1-1,-1 1 0,1-1 0,-1 1 0,1-1 1,-1 1-1,1 0 0,1-3 0,-1 52 3263,-9 122-1743,5-113-1454,2 67-581,2-55 740,0-68-723,-1 0 1,0 0-1,0 0 0,0 0 1,0 0-1,0 0 1,-1 0-1,1 0 1,0 0-1,0 0 0,-1 0 1,1 0-1,-1 1 1,0-2-214,1 1 0,-1-1 1,1 0-1,-1 0 0,1 0 0,-1 0 1,0 0-1,1 0 0,-1 0 0,1 0 0,-1 0 1,0 0-1,1 0 0,-1 0 0,1 0 1,-1 0-1,1-1 0,-1 1 0,1 0 1,-1 0-1,1-1 0,-2 1 0,1-2-823,0 1-1,0 0 1,0-1-1,0 1 0,0-1 1,1 1-1,-1-1 0,0 0 1,1 1-1,-1-1 0,0-2 1,5 3-1854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2:56:35.93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46 257 11136,'-2'-1'146,"-11"-14"2748,-13-21 1,25 34-2644,1 0-1,-1 0 0,0 0 0,1 0 0,-1 0 0,1 0 0,0 0 0,0 0 0,-1 0 0,1 0 0,1 0 0,-1 0 0,0 0 0,1-2 0,1-14 789,-2 12-959,1 1 0,0 0 0,0 0 0,1 0 0,-1 0 0,1 1 0,0-1 0,5-7 0,-3 5-79,0 0 0,1 0-1,0 1 1,0-1 0,8-6 0,-12 12 20,4-5-492,1 1 1,-1 1 0,1-1-1,0 1 1,1 0-1,-1 0 1,1 1-1,11-5 1,10 2-4474,9 0 1467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20:33.16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4 340 4480,'-1'-3'393,"1"0"0,-1-1 0,0 1 0,1 0 0,-1-1 0,1 1 0,0 0 0,0-1 0,1 1 0,-1-1 0,1 1 0,1-5 0,-1 2 412,-1-1 0,1 1 0,-1 0 0,0 0 0,-1-7 0,1-19 1666,2 22-2276,1 0 0,0 0 0,0 0 1,1 1-1,0 0 0,1 0 0,-1 0 0,2 0 0,-1 1 0,2 0 0,-1 0 0,1 0 0,0 1 0,0 0 0,1 1 1,0-1-1,15-8 0,-9 6-163,0 2-1,0 0 1,1 0 0,0 2 0,0 0-1,0 0 1,1 2 0,-1 0 0,1 0 0,25 0-1,-33 4 11,1-1-1,-1 1 0,0 0 0,0 0 0,0 1 0,0 1 0,9 3 0,-14-5 17,1 1-1,-1 0 0,1 0 0,-1 0 1,0 0-1,1 0 0,-1 1 1,0 0-1,-1 0 0,1 0 0,0 0 1,-1 0-1,0 0 0,1 0 1,-1 1-1,-1-1 0,3 6 0,0 2 137,-1 1 1,-1-1-1,0 1 0,0 0 0,-1 0 0,-1 21 0,-1-25-109,0 1 1,0-1-1,0 1 1,-1-1-1,-1 0 1,0 0-1,0 0 1,0 0-1,-1 0 0,-7 10 1,4-7-71,-1-1 0,-1 0 0,0 0 0,0-1 1,-1-1-1,0 1 0,-1-2 0,0 1 0,0-2 0,0 1 1,-1-1-1,-23 8 0,24-11-590,-1 0 0,0-1 0,-16 2 0,17-4-826,0 0 0,0 0 0,-20-4 0,30 4 1170,0 0-1,0 0 1,1 0-1,-1 0 1,0 0-1,0 0 1,1 0-1,-1-1 1,0 1-1,0 0 1,1 0-1,-1-1 1,0 1-1,1-1 1,-1 1-1,0-1 1,1 1-1,-1-1 1,1 1-1,-1-1 1,1 1-1,-1-1 0,1 0 1,-1 1-1,1-1 1,-1 0-1,1 1 1,0-1-1,0 0 1,-1 0-1,1 1 1,0-1-1,0-1 1,3-6-2969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20:33.82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72 79 4064,'-7'-10'1307,"-3"11"-394,4 1 1752,4-2-1768,-29-1 7419,18-2-5242,13 3-3040,0 0-1,-1 0 1,1 0-1,0 0 0,0 0 1,0 0-1,0 0 0,0 0 1,0 0-1,-1 0 0,1 0 1,0 0-1,0-1 1,0 1-1,0 0 0,0 0 1,0 0-1,0 0 0,0 0 1,0 0-1,-1 0 0,1-1 1,0 1-1,0 0 0,0 0 1,0 0-1,0 0 1,0 0-1,0 0 0,0-1 1,0 1-1,0 0 0,0 0 1,0 0-1,0 0 0,0 0 1,0 0-1,0-1 1,0 1-1,0 0 0,0 0 1,0 0-1,0 0 0,1 0 1,-1 0-1,0-1 0,0 1 1,0 0-1,0 0 0,0 0 1,0 0-1,0 0 1,0 0-1,1 0 0,52 0 1823,304-42-245,-209 22-3760,-134 20 927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20:35.11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547 4 7232,'-8'-3'9669,"6"15"-7200,-33 50-827,-49 63 0,45-68-1214,-178 261 1241,192-281-1547,2 2-1,2 1 0,-28 71 1,38-80-49,2-1 0,2 2 0,1-1 0,-3 38 0,8-43 27,0 0 0,2-1 0,0 1 0,2 0 0,10 42 0,-9-55-57,0-1 0,1 0-1,0 0 1,1-1 0,0 1 0,1-1 0,0 0-1,1-1 1,0 0 0,0 0 0,12 9 0,-4-5-203,1-1 1,0-1-1,1-1 1,0 0-1,0-2 1,21 8-1,-34-15-273,-1 0-1,0-1 1,1 0-1,-1 0 0,1 0 1,-1 0-1,10-1 1,-11 0-179,0 0 0,1-1 0,-1 1 1,0-1-1,0 0 0,0 0 0,1 0 0,-1-1 0,0 1 1,-1-1-1,6-2 0,9-9-2497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20:36.08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211 183 6816,'-2'1'5547,"0"6"-2689,-4 19-1887,-1 4-278,-55 129 2008,38-104-2302,-18 63-1,-22 154 1432,62-262-1247,3-29-46,3-23-586,14-58 0,19-47-83,-32 127 84,38-109-157,-20 66 261,-2-2-8,3 2 0,52-100 0,-75 161-43,3-4 3,-1 0 0,1 0 0,0 1 0,0-1 0,7-5-1,-10 10-7,0 0 0,0 0-1,0 1 1,0-1 0,0 1-1,0-1 1,0 1 0,0-1-1,0 1 1,0-1 0,0 1-1,0 0 1,0 0 0,0-1-1,1 1 1,0 0 0,0 1-1,-1-1-1,0 0 1,1 1 0,-1-1 0,0 1 0,0 0 0,0-1 0,0 1 0,0 0 0,0 0-1,0-1 1,0 1 0,0 0 0,0 0 0,0 0 0,0 0 0,1 3 0,2 3 37,0 0 0,-1 0 0,1 1 1,-1-1-1,3 14 0,6 43 261,-9-47-182,17 155 460,-12-92-414,-6-64-68,1 0 0,0 0-1,1-1 1,12 29 0,-16-43-62,1 0-1,-1-1 1,0 1-1,1 0 1,-1 0 0,1-1-1,-1 1 1,1 0-1,-1-1 1,1 1 0,0 0-1,-1-1 1,1 1-1,-1-1 1,1 1 0,0-1-1,0 0 1,-1 1-1,2 0 1,-1-1-12,0 0 0,-1 0 0,1 0 1,0 0-1,0-1 0,-1 1 0,1 0 0,0 0 0,-1 0 0,1-1 1,-1 1-1,1 0 0,0-1 0,-1 1 0,1 0 0,-1-1 0,1 1 1,0-1-1,3-3-5,0-1 1,0 1-1,-1-1 0,5-8 1,-4 6-156,20-33-164,-3 0 0,-1-1 1,14-46-1,-9 24 222,4-9-301,-28 70 359,0 0-1,0 0 1,0 1-1,0-1 1,0 0-1,1 1 1,-1-1-1,1 0 1,1-1-1,-2 3 22,-1 0-1,0-1 1,1 1-1,-1 0 1,1 0 0,-1 0-1,1-1 1,-1 1-1,1 0 1,-1 0 0,1 0-1,-1 0 1,1 0-1,-1 0 1,1 0 0,-1 0-1,1 0 1,-1 0-1,1 0 1,-1 0 0,1 0-1,-1 1 1,0-1-1,1 0 1,-1 0 0,1 0-1,-1 1 1,1-1-1,-1 0 1,0 0 0,1 1-1,-1-1 1,1 1-1,-1-1 1,0 0 0,1 1-1,-1-1 1,0 1-1,0-1 1,1 0 0,-1 1-1,0-1 1,0 1-1,0 0 1,7 12 187,-2 1 0,0-1 0,-1 1 0,5 24 0,4 60 721,-3 171 78,-10-155-3747,0-50-1575,1-73-97,7-5 1408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20:37.12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 39 4736,'-1'-2'265,"1"0"1,0 0 0,-1 0-1,1-1 1,0 1-1,0 0 1,0 0-1,0 0 1,1-3-1,-1 4-16,0 0-1,1 1 1,-1-1-1,0 1 0,0-1 1,0 0-1,1 1 0,-1-1 1,0 0-1,1 1 0,-1-1 1,0 1-1,1-1 1,-1 1-1,1-1 0,-1 1 1,1-1-1,-1 1 0,1 0 1,-1-1-1,1 1 0,-1-1 1,1 1-1,0 0 0,-1 0 1,1-1-1,-1 1 1,1 0-1,1 0 0,-1 0 0,1 1-1,-1 0 0,0-1 1,1 1-1,-1 0 1,0 0-1,0 0 0,0 0 1,0 0-1,0 0 1,0 0-1,0 0 0,0 0 1,0 0-1,0 1 1,0-1-1,0 2 0,4 8 119,-1 1 0,0 0-1,-1 0 1,0 0 0,-1 0-1,2 20 1,0-2 18,3 41 102,-1 110-1,-6-168-860,-1 1 0,-4 22 0,-1-16-2615,0-1-3375,5-11 3715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20:37.48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19 120 6720,'-16'-39'2170,"16"38"-2133,0 1 0,0-1 0,-1 1 0,1-1 0,0 1 0,0-1-1,-1 1 1,1 0 0,0-1 0,0 0 0,0 1 0,0-1 0,0 1 0,0-1-1,0 1 1,0-1 0,0 1 0,0-1 0,0 1 0,0-1 0,0 1-1,1-1 1,0-3-127,0 1 325,-1 1 0,1 0 0,0 0 0,0 0 0,0-1 0,0 1 0,0 0 0,1 0 0,-1 1 0,1-1 0,-1 0 0,1 0-1,0 1 1,-1-1 0,1 1 0,4-3 0,3-1 223,1 1 1,-1 0-1,1 0 0,0 1 0,-1 0 1,2 1-1,-1 0 0,0 1 0,0 0 1,13 1-1,-17 0-329,1 1 1,-1 0 0,0 0-1,0 0 1,0 1 0,0 0-1,0 0 1,-1 1 0,1 0-1,-1 0 1,1 0 0,-1 0-1,0 1 1,0 0-1,-1 0 1,1 0 0,-1 1-1,8 9 1,3 11 310,0 0 0,-2 1 0,-1 1 0,-1 0 0,-1 0 0,-1 1 0,5 34 0,-11-49-294,-2 1-1,1-1 1,-2 1-1,0-1 1,0 1 0,-1-1-1,-1 0 1,0 1-1,-1-1 1,-5 15 0,5-21-187,1 0 0,-1-1 0,0 0 0,-1 0 1,1 0-1,-1 0 0,0-1 0,-1 1 0,1-1 1,-1 0-1,0 0 0,-1-1 0,1 1 0,-1-1 1,0 0-1,0-1 0,0 1 0,0-1 0,0-1 1,-1 1-1,-9 2 0,6-3-877,0-1 0,0 1 0,0-2 0,0 1 0,0-1 0,0-1 0,-17-2 0,3-1-1716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20:38.29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29 89 4224,'0'0'15,"-2"1"144,1-1 1,0 0-1,0 0 1,0 0-1,0-1 0,0 1 1,-1 0-1,1 0 0,0-1 1,-6-3 6551,-2-2-397,9 5-6137,0 0 1,1 0-1,-1 1 1,0-1-1,1 0 0,-1 1 1,1-1-1,-1 0 1,0 1-1,1-1 0,0 0 1,-1 1-1,1-1 0,-1 1 1,1-1-1,0 1 1,-1-1-1,1 1 0,0 0 1,0-1-1,-1 1 1,1 0-1,0 0 0,1-1 1,27-6 384,-22 6-178,259-38 774,106 22-444,-368 17-817,0 1 0,0-1-1,-1 1 1,1-1 0,0 1-1,-1 0 1,8 3 0,-10-3-500,-9 5-3875,7-4 3940,0-1 1,0 0 0,0 0 0,0 0 0,0 0-1,0 0 1,0 0 0,-1 0 0,-1 0 0,-8 3-4050,1 0 1510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20:38.68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4 7136,'0'-4'2979,"5"13"-990,7 17 1069,-1 5-882,-5-15-1504,0 1 0,-1-1 0,-1 1 0,-1 0 0,0 0 0,0 19 0,-7 59 710,-18 98 1,16-147-1385,4-34-120,-3 29-807,-12 41 1,17-79 430,-3 8-81,5-3-3891,3-3 1911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20:39.81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325 138 7136,'-1'0'222,"1"0"1,-1 0-1,0 0 1,0 0-1,1 0 1,-1 1-1,0-1 1,1 0 0,-1 0-1,0 1 1,0-1-1,1 0 1,-1 1-1,0 0 1,-7 12-143,5-7 454,-19 38 2713,15-29-2534,-1 0 0,-11 15 0,-15 21 163,1 1 0,3 2-1,3 0 1,-22 60 0,36-79-679,-36 90 902,44-113-849,-2 3 183,11-29-98,17-48-515,42-85-1,46-58 281,-34 50-27,-5 8 409,-66 140-444,10-15 73,-14 21-112,1 1 1,-1 0-1,0-1 1,1 1-1,-1 0 1,0 0 0,1-1-1,-1 1 1,0 0-1,1 0 1,-1 0-1,1-1 1,-1 1 0,0 0-1,1 0 1,-1 0-1,1 0 1,-1 0-1,1 0 1,-1 0 0,0 0-1,1 0 1,-1 0-1,1 0 1,-1 0-1,0 0 1,1 0 0,-1 1-1,1-1 1,-1 0-1,0 0 1,1 0-1,-1 1 1,1-1 0,-1 0-1,0 0 1,0 1-1,1-1 1,-1 0-1,0 1 1,1-1 0,-1 0-1,0 1 1,0-1-1,1 0 1,-1 1-1,0-1 1,0 1 0,2 4 29,0-1 0,0 1 0,0 0 0,-1-1 0,1 1 1,-2 0-1,1 0 0,0 8 0,0-2 50,2 24 178,-5 65 0,1 8 146,2 0-116,-2-67-248,1-39 5,0 0 0,0 1 0,0-1 1,1 0-1,-1 0 0,0 0 0,1 0 1,-1 0-1,1 0 0,0 0 0,0 0 0,0-1 1,1 3-1,-2-3-31,1-1 0,-1 0 0,0 1 1,1-1-1,-1 0 0,0 1 0,1-1 0,-1 0 0,1 0 0,-1 0 1,1 1-1,-1-1 0,1 0 0,-1 0 0,1 0 0,-1 0 0,0 0 1,1 0-1,-1 0 0,1 0 0,-1 0 0,1 0 0,1-1 3,-1 1 0,1-1 1,-1 1-1,1-1 0,-1 0 0,0 1 0,0-1 0,1 0 0,-1 0 0,2-1 0,7-10-191,0 0 0,-1-1 1,0 0-1,10-20 0,-11 19 41,16-30-113,22-58 0,-31 65 197,17-41 32,20-46-92,-52 123 113,1 0 0,-1 0 0,1 0 0,-1 0 0,1 0 0,-1 0-1,1 0 1,0 0 0,-1 0 0,1 0 0,0 0 0,0 1 0,0-1 0,-1 0-1,1 0 1,0 1 0,0-1 0,0 1 0,1-2 0,-1 3 1,0-1-1,-1 0 1,1 0 0,-1 0 0,1 1 0,-1-1 0,1 0-1,-1 0 1,1 1 0,-1-1 0,1 0 0,-1 1-1,1-1 1,-1 1 0,1-1 0,-1 1 0,0-1-1,1 1 1,-1-1 0,0 1 0,1-1 0,-1 1 0,0-1-1,0 1 1,1 0 0,1 6 30,0 0-1,0 0 1,-1 1 0,1 12 0,-1 4 85,-4 31 1,-1 7 105,4-39-142,1 32-23,-13 98-1,-5-40-3072,15-95 261,-1 33 0,3-42 652,1-1 0,0 1 0,2 10 0,6 2-1318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20:40.36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547 0 8320,'1'1'303,"-1"0"0,1 1 0,-1-1 0,0 0 0,0 0 0,1 0 0,-1 0 0,0 1 1,0-1-1,0 0 0,0 0 0,0 1 0,-1-1 0,1 0 0,0 0 0,-1 0 0,1 0 0,0 1 0,-1-1 0,0 1 1,-4 19 1741,-5 37-585,-2-1 0,-2 0 0,-37 94 0,42-131-1299,0 0-1,-1-1 1,-1 0-1,0-1 1,-2 0 0,0-1-1,-1-1 1,-22 22-1,16-20-66,-1-1 1,-1-1-1,0-1 0,-1-1 0,0-1 1,-1-1-1,-1-1 0,-38 12 0,59-22-193,-1 0 0,0 0-1,0 0 1,-1-1 0,1 0-1,0 0 1,0 0 0,-7-1-1,11 1 46,-1-1-1,1 1 0,-1 0 0,1-1 0,-1 1 0,1-1 0,-1 0 0,1 0 1,-1 1-1,1-1 0,0 0 0,-1 0 0,1 0 0,0 0 0,0 0 0,0-1 1,0 1-1,0 0 0,0 0 0,0-1 0,0 1 0,0-1 0,1 1 0,-1-1 0,1 1 1,-1-1-1,1 1 0,-1-4 0,1 3 7,0 0 1,0 0-1,0-1 1,0 1-1,0 0 1,1-1-1,-1 1 1,1 0-1,0 0 0,-1-1 1,1 1-1,0 0 1,0 0-1,3-3 1,1-2-74,0 1 0,11-10 0,-11 11 82,2-3 133,1 1 0,0 0-1,1 1 1,0 0-1,0 0 1,0 1 0,1 0-1,17-7 1,-19 10 79,0 0 0,1 0 0,-1 1-1,0 0 1,1 0 0,-1 1 0,1 0 0,-1 0 0,1 1 0,-1 0 0,16 5 0,-7 0 75,0 0 1,0 1-1,-1 1 1,28 18 0,-17-7-234,42 38 1,-58-47-1196,0-1-1,17 11 1,-15-13-255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2:52:20.2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263 13 3904,'5'-2'1889,"1"-1"-864,-6 4-993,1-1-1,-1 0 1,0 0 0,0 1 0,1-1-1,-1 0 1,0 0 0,0 1-1,0-1 1,1 0 0,-1 1 0,0-1-1,0 0 1,0 0 0,0 1 0,0-1-1,0 0 1,0 1 0,0-1-1,0 0 1,0 1 0,0-1 0,0 1-1,0-1 1,0 0 0,0 1-1,0 9 341,0-1-1,-1 1 0,-1-1 0,1 0 0,-1 1 1,-1-1-1,0 0 0,0 0 0,-9 17 0,6-14-102,-4 7 70,-1 0 1,0 0-1,-19 22 1,26-37-239,1 1 0,-1-1 0,0 0 0,0-1 0,-1 1 0,1-1 0,-1 0 0,0 0 0,0 0 0,0 0 0,0-1 0,0 0 1,-1 0-1,1-1 0,-1 1 0,1-1 0,-1 0 0,-6 0 0,8-1-51,1-1 1,-1 1-1,1-1 1,-1 0-1,1 1 1,0-1-1,0-1 1,-1 1-1,1 0 1,0-1-1,0 0 1,0 1-1,0-1 1,1 0-1,-1-1 1,0 1-1,1 0 1,0-1-1,-1 0 1,1 1-1,0-1 1,0 0-1,1 0 1,-1 0-1,0 0 1,1 0-1,-2-6 1,2 4-68,-1 0 1,1-1 0,0 1-1,0-1 1,0 0 0,1 1-1,0-1 1,0 0 0,0 1-1,1-1 1,0 1 0,0-1-1,1 1 1,-1-1 0,1 1-1,4-8 1,-1 4-41,1 0 1,0 1-1,0 0 1,1 1-1,0-1 1,0 1-1,15-11 1,-9 9-115,0 1 0,1 0 0,-1 1 0,21-7 0,-30 12 142,0 1-1,1 0 1,-1 0 0,0 0-1,1 0 1,-1 1-1,0 0 1,1 0-1,-1 0 1,1 0 0,-1 1-1,0-1 1,5 3-1,-6-3 49,-1 1 0,1 0 0,-1 1 0,0-1 0,1 0-1,-1 1 1,0-1 0,0 1 0,0 0 0,0-1 0,0 1-1,0 0 1,0 0 0,-1 1 0,1-1 0,-1 0 0,0 0-1,1 1 1,-1-1 0,0 1 0,0-1 0,1 6 0,0 4 121,-1 0 0,0 1 1,-1-1-1,-2 25 0,0-3 17,-5 55 170,-5 0 0,-25 93 0,25-136-190,-20 44 0,22-61-80,7-22-13,0 0 0,-1-1-1,1 1 1,-8 9 0,9-14-688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2:56:39.17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1492 2976,'15'-2'6061,"-10"1"-5581,0 0-1,1 0 1,-1-1-1,0 0 1,7-3-1,18-15 1075,51-47 0,19-31-395,-73 71-955,-1-1-1,-1-2 1,-1 0 0,26-47-1,-27 30 99,-3 0-1,-2-2 0,16-61 1,-34 108-297,1 1-15,-1 0-1,0 1 1,1-1 0,-1 0-1,0 0 1,1 0-1,-1 1 1,0-1-1,0 0 1,0 0-1,0 0 1,0 0 0,0 1-1,0-1 1,0 0-1,0 0 1,0 0-1,-1 1 1,1-1-1,0 0 1,-1 0 0,1 0-1,-2 4-208,-1 14-173,-2 27 0,-1 7 264,0-18 69,-11 93 363,16-111-149,1-1 0,0 1-1,2 0 1,0-1 0,0 1 0,8 23-1,-10-37-128,0 0-1,0 0 0,1-1 0,-1 1 0,0 0 0,1 0 0,-1 0 0,1-1 0,-1 1 0,1 0 0,-1-1 0,1 1 1,0 0-1,-1-1 0,1 1 0,0-1 0,-1 1 0,1-1 0,0 1 0,0-1 0,-1 1 0,1-1 0,0 0 0,0 0 1,0 1-1,0-1 0,-1 0 0,1 0 0,0 0 0,0 0 0,0 0 0,0 0 0,0 0 0,0 0 0,-1 0 0,1 0 1,0-1-1,0 1 0,0 0 0,0 0 0,0-1 0,4-2 70,0 1-1,0-1 1,-1 0-1,1 0 1,4-4 0,24-21 74,-2-2-1,45-52 1,6-34 39,-54 74-378,-6 19-748,-23 39 746,-1 1-1,-4 17 1,2-13 161,-1 25 1,4-40 22,1 0 1,1 1-1,-1-1 1,1 0-1,0 0 0,0 1 1,1-1-1,3 8 1,-3-9 26,0 3 32,1-1-1,1 1 1,-1-1 0,1 0 0,0-1-1,1 1 1,-1-1 0,1 0 0,12 11-1,-15-15-28,1-1 0,-1 0-1,1 1 1,0-1 0,0 0-1,-1-1 1,1 1 0,0 0 0,0-1-1,0 0 1,0 0 0,0 0-1,0 0 1,0 0 0,0 0-1,-1-1 1,1 1 0,5-2-1,-1 0 10,-1-1 0,1 1-1,-1-1 1,0 0 0,1-1-1,8-6 1,-4 1-21,0-2 0,-1 1 0,0-1-1,-1-1 1,-1 1 0,1-1 0,-2-1 0,0 0 0,10-25 0,-14 29-122,-1 0 1,0 0 0,-1 0-1,0 0 1,0 0-1,-1-16 1,0 20-32,44 16-784,-10-6 1107,-24-3-180,0 0-1,0-1 1,0 0 0,19-2 0,14-3 147,-1-2-1,0-2 1,65-21 0,-102 27-127,0 0 0,1 1 1,-1-1-1,0 1 0,1 0 0,-1 0 1,0 1-1,10-1 0,-15 2-41,0-1 0,1 0 0,-1 0 0,0 1 0,0-1 0,1 0 0,-1 0 0,0 1 0,0-1 0,0 0 0,0 1 0,1-1 0,-1 0 0,0 1 0,0-1 0,0 0 0,0 1 0,0-1 0,0 0 0,0 1 0,0-1 0,0 0 0,0 1 0,0-1 0,0 0 0,0 1 0,0-1 0,0 0 0,-1 1 0,1-1 0,-4 15 29,3-13-14,-6 18-27,-1 0 1,-21 36-1,18-37 19,1 0-1,-14 38 1,23-53-3,0 0 1,0 0 0,1 0-1,-1 0 1,1 0-1,0 0 1,0 0 0,0 0-1,1 5 1,0-7 4,-1 0 0,1 0 1,-1-1-1,1 1 0,0 0 1,-1 0-1,1 0 0,0-1 1,0 1-1,0-1 0,1 1 0,-1-1 1,0 1-1,1-1 0,-1 1 1,0-1-1,1 0 0,0 0 0,-1 0 1,1 0-1,2 1 0,4 1 43,-1-1 0,1 0 0,-1 0 0,1-1-1,0 0 1,0 0 0,-1-1 0,12-1 0,1-1 45,0-1 1,20-5-1,-26 4-68,-1-1 0,1 0-1,-1-1 1,0 0 0,0-1 0,0-1 0,-1 0-1,0 0 1,-1-1 0,0-1 0,-1 0 0,1 0 0,8-13-1,12-18 29,30-49-1,-3 2-16,141-159 137,-187 234-169,28-32 46,-1-2-1,46-72 1,-39 35-242,69-179-1,-109 242-162,-5 14 74,-6 11-105,-4 11 294,1-1 0,-7 20 0,-5 9 79,-2-4-19,-1-1 1,-50 62-1,73-100 29,-30 34 0,2 2 0,2 1 0,-25 46 0,19-14 0,-34 111 0,63-171 0,-21 65 47,3 1 0,3 1-1,-12 134 1,30-139 166,0-70-111,3-2-39,0 0 0,0 0 0,-1 0 0,1 0 1,-1 0-1,1-1 0,-1 1 0,1-1 0,-1 0 1,0 0-1,3-2 0,10-8 5,1 1-97,22-13 121,-2-2-1,60-55 1,-57 37-74,62-90 1,27-68 61,104-246 293,-113 215-159,-111 215-524,-14 30 131,-11 27-1,1 0 107,-54 132-31,23-49 246,-56 174-264,-23 53 201,113-321-18,1-3 87,-11 32 0,23-57-135,0 1-1,0-1 0,-1 1 1,1-1-1,0 1 0,0-1 1,0 1-1,0-1 0,0 1 1,0-1-1,0 1 0,0-1 1,0 1-1,0-1 1,0 1-1,0-1 0,0 1 1,0-1-1,0 1 0,0-1 1,0 1-1,1-1 0,-1 1 1,0-1-1,1 1 0,0 0 3,-1-1 0,1 0 0,-1 0-1,1 0 1,-1 0 0,1 0 0,0 0-1,-1 0 1,1 0 0,-1 0 0,1 0-1,0 0 1,-1 0 0,1 0-1,-1-1 1,1 1 0,-1 0 0,2-1-1,3-1 53,0-1-1,-1 0 1,1 0-1,5-5 1,-1-1-23,0 0 1,-1-1-1,0 0 0,10-17 1,25-51-62,-28 50-23,58-116 35,-72 143 2,-1 0 0,0 0 0,1 0 0,-1 1 0,1-1 0,-1 0 0,1 1 0,-1-1 0,1 0 0,0 1 0,-1-1 0,1 0 0,0 1 0,0-1 0,0 1-1,-1 0 1,0 0-1,0 0 0,1 0 0,-1 0 0,0 0 0,0 0 0,1 0 0,-1 0 1,0 0-1,0 0 0,1 0 0,-1 1 0,0-1 0,0 0 0,0 0 0,1 0 0,-1 0 1,0 0-1,0 1 0,0-1 0,0 0 0,1 0 0,-1 0 0,0 1 0,0-1 1,0 0-1,0 0 0,0 0 0,0 1 0,1-1 0,6 30-243,-5-16 252,36 107 208,-34-110-204,1 0-1,0-1 1,0 0-1,1 0 1,1 0 0,0-1-1,0 1 1,0-2-1,1 1 1,16 12-1,-16-14-39,0-2 0,0 1 0,0-1 0,0-1 0,1 1 0,0-1 0,0-1 0,0 0-1,0 0 1,1 0 0,-1-2 0,1 1 0,13 0 0,-8-2-707,-1-1 0,0 0 1,0-1-1,0-1 0,15-4 0,-20 4-303,-1 0 1,0-1-1,0 0 0,0 0 0,11-8 0,6-6-1449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20:41.28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76 76 3328,'-14'-41'2005,"13"39"-1532,1 1-1,0-1 1,-1 0 0,1 0-1,0 0 1,0 0 0,0 1-1,0-1 1,0 0 0,1-2-1,0-8 3625,0 12-3868,0 0 1,0 0-1,0 0 0,1 0 1,-1 0-1,0 1 0,0-1 0,0 0 1,0 1-1,0-1 0,2 2 1,3 1 19,-1 1-1,1 0 1,-1 1 0,0-1 0,0 1 0,0 0 0,0 1-1,-1-1 1,6 10 0,3 8 276,12 29 1,-9-20 15,22 51 148,-3 2 1,-4 1-1,-4 1 1,-3 2-1,-5 0 1,15 169-1,-31-220-501,-2 0-1,-2 0 0,-2 0 1,-1 0-1,-2-1 1,-17 61-1,12-63-433,-1-1-1,-3 0 1,0-1 0,-27 41-1,22-46-980,-1 0-1,-1-1 0,-1-1 0,-50 44 1,57-59-1701,-26 16 0,-7 0-1141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20:43.45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564 108 4160,'-12'-14'1333,"12"13"-1298,-1 0-1,1 1 1,0 0-1,-1-1 1,1 1-1,-1-1 1,1 1-1,-1-1 1,0 1-1,1 0 1,-1 0-1,1-1 1,-1 1 0,0 0-1,1 0 1,-1-1-1,1 1 1,-1 0-1,0 0 1,1 0-1,-2 0 1,-1 0 170,-19-8 2153,1-1 0,-25-14-1,31 14-1562,-1 2-1,0-1 1,-1 2-1,-29-8 0,43 13-727,-1 0 0,1 1-1,-1 0 1,1-1 0,-1 1-1,0 1 1,1-1-1,-1 0 1,1 1 0,-1 0-1,-6 2 1,8-2-43,-1 0 0,1 0 0,0 1 1,0-1-1,0 1 0,0 0 0,0-1 0,0 1 1,1 0-1,-1 0 0,0 0 0,1 0 0,0 1 1,-1-1-1,1 0 0,-2 5 0,0 3 45,0 0-1,1 0 1,0 1 0,0-1 0,1 15-1,3 54 89,0-21 255,-14 232 801,11-275-1172,-29 326 695,-29 20 111,59-360-846,-69 354 639,60-314-578,-36 204 229,35-173-9,-1 103 0,11-144-105,6 32-1,-4-49-83,0 0-1,1 0 1,1 0-1,8 19 1,-11-30-68,1-1 0,0 1-1,-1 0 1,1-1 0,0 1 0,1-1 0,-1 0 0,0 1 0,1-1-1,-1 0 1,1 0 0,0-1 0,-1 1 0,1-1 0,0 1 0,0-1-1,0 0 1,0 0 0,0 0 0,1 0 0,-1-1 0,0 1-1,0-1 1,5 0 0,7 0 53,-1-1-1,1 0 1,27-7 0,-32 6-23,44-12-1,-1-2 0,59-26 0,47-15-264,-118 46-421,52-6 1,-64 13-1164,30 1 1,-21 6 123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20:44.70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129 47 3552,'-12'-10'1147,"11"8"-816,1 1 0,-1-1 1,1 0-1,0 1 0,-1-1 1,1 0-1,0 1 0,0-1 1,0 0-1,0 1 1,0-1-1,0 0 0,1 1 1,0-3-1,-1 3-87,0 1 0,1-1 0,-1 0 0,1 1 0,0-1 0,-1 0 0,1 1 1,0-1-1,-1 1 0,1-1 0,0 1 0,-1-1 0,1 1 0,0 0 0,0-1 0,0 1 0,-1 0 0,1 0 0,0-1 0,1 1 0,21 2 1347,-5 0-862,106 3 1777,-63-4-1665,84 11-1,-142-11-795,0-1-1,0 0 1,1 1 0,-1 0 0,0 0 0,0 0 0,0 0 0,0 1 0,0-1 0,0 1-1,0 0 1,-1-1 0,1 1 0,0 0 0,-1 1 0,0-1 0,1 0 0,-1 1 0,0 0-1,0-1 1,0 1 0,-1 0 0,3 5 0,-1-1-9,-1 0 1,1 0-1,-2 0 1,1 0-1,1 13 1,-7 120 222,0-83-102,-34 377-128,15-210 86,-42 380 589,31-313-139,11-66-10,22-220-515,1-3 59,0 0-1,0 0 0,0 0 1,-1 0-1,1 0 0,-1 0 1,-1 3-1,2-4-72,-1-1 1,1 1-1,-1-1 0,1 1 0,-1 0 0,1-1 1,-1 1-1,1-1 0,-1 1 0,0-1 0,1 0 1,-1 1-1,0-1 0,0 0 0,1 1 0,-1-1 1,0 0-1,0 0 0,1 0 0,-1 1 0,0-1 1,0 0-1,0 0 0,0-1 0,-38-1-27,1-2-1,-42-11 1,28 5-603,50 10 544,-77-16-2190,71 13 1124,-1 1 0,1-1 1,0-1-1,0 1 0,1-1 0,-11-8 0,17 12 846,0-1 0,0 1 0,0-1 0,1 0 0,-1 1 0,0-1 0,1 0 0,-1 1 0,1-1 0,-1 0 0,1 0 1,-1 0-1,1 0 0,-1 0 0,1 1 0,0-1 0,0 0 0,-1 0 0,1 0 0,0 0 0,0 0 0,0 0 1,0 0-1,0 0 0,0 0 0,0 0 0,0 0 0,1 0 0,-1 0 0,0 0 0,0 0 0,1-1 0,11-19-3714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20:52.23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440 88 3072,'8'7'10055,"-8"-7"-9950,1-2 84,0 0 0,0 0 0,0 0 0,0 0 0,0 0 1,-1 0-1,1 0 0,-1 0 0,1 0 0,-1 0 0,0-1 1,0 1-1,0 0 0,0 0 0,0 0 0,0 0 0,-1-1 0,1 1 1,-1 0-1,1 0 0,-1 0 0,0 0 0,0 0 0,0 0 1,0 0-1,0 0 0,-1 1 0,1-1 0,0 0 0,-1 1 1,-2-3-1,-3-2-64,5 4-112,0 0-1,0 0 1,0 0 0,0 1 0,0-1-1,-1 1 1,1-1 0,-1 1 0,1 0 0,-1 0-1,1 0 1,-1 1 0,-3-2 0,3 2-22,-2-1 42,0 0 1,0 1 0,0 0-1,0-1 1,0 2-1,0-1 1,0 1 0,0-1-1,0 1 1,1 1 0,-9 2-1,-1 3 68,1 0-1,1 0 0,-1 2 1,-15 13-1,-41 44 266,41-36-210,7-10-42,1 2 0,1 0 0,1 2 0,-16 26 0,28-39-49,1-1-1,0 1 0,1 1 1,0-1-1,-4 18 1,7-21-7,0-1 0,0 1 0,1-1 0,0 1-1,0-1 1,1 1 0,0-1 0,0 1 0,4 12 0,-3-16-19,0 1 0,0-1-1,1 0 1,-1 0 0,1 0 0,0 0-1,0-1 1,0 1 0,0-1-1,1 1 1,-1-1 0,1 0-1,0-1 1,0 1 0,0-1 0,8 4-1,6 1 222,0 0-1,35 7 0,-29-8 33,5 2-164,1-2 0,0-1 0,-1-1 0,37-1 0,-57-2-301,-9-1 54,1 0 0,0 0 0,0 0 0,0 0 0,0 0 0,0 0 0,0 0 0,0 0 1,0 0-1,0-1 0,0 1 0,0 0 0,-1 0 0,1-1 0,0 1 0,0-1 0,0 1 1,-1-1-1,1 1 0,0-1 0,1 0 0,9-2-4980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20:52.89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13 106 5728,'-2'-5'789,"-1"-1"1,2 1-1,-1-1 1,1 1-1,-2-8 0,3 11-445,0 0-1,0 1 1,-1-1 0,1 0-1,0 1 1,0-1-1,0 0 1,1 1-1,-1-1 1,0 0-1,1 1 1,-1-1-1,1 0 1,-1 1-1,1-1 1,0 1-1,0-1 1,-1 1-1,1 0 1,0-1-1,1 1 1,-1 0-1,1-2 1,4 0-12,1 0 0,-1 0 0,0 0 1,1 1-1,-1 0 0,11-1 0,42-3 511,-49 5-786,0 1 1,0 0-1,1 0 0,-1 2 1,0-1-1,15 5 1,-21-5-38,0 0 1,0 1-1,0 0 0,-1 0 1,1 0-1,0 0 0,-1 0 1,1 1-1,-1 0 1,0-1-1,0 1 0,0 0 1,0 1-1,-1-1 0,1 0 1,-1 1-1,0 0 1,2 4-1,0 2 30,-2-1 1,1 0-1,-1 1 1,-1-1-1,0 1 1,0-1-1,0 1 1,-2-1-1,1 1 1,-1 0-1,0-1 1,-1 1-1,0-1 1,-7 18-1,2-11-22,0 1 0,0-1 0,-2-1 0,0 0 0,-1 0 0,0-1 0,-16 17 0,-40 44 783,65-74-788,0 0 0,0 0 1,0 0-1,1 0 0,-1 0 0,0 0 0,1 1 1,-1-1-1,1 0 0,-1 0 0,1 0 1,0 1-1,0-1 0,-1 0 0,1 1 0,0-1 1,0 0-1,0 2 0,1-2-1,-1 0 0,0 0 0,1-1 0,-1 1-1,1 0 1,-1 0 0,1-1 0,0 1 0,-1 0 0,1 0-1,0-1 1,-1 1 0,1-1 0,0 1 0,0-1 0,0 1-1,-1-1 1,1 1 0,0-1 0,0 0 0,0 1 0,0-1-1,1 0 1,14 3 22,0-1 1,1-1-1,-1 0 0,0-1 0,1-1 0,16-2 1,1 0-941,-7 1-3618,1 1 0,48 5 1,-28 4-255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21:31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0 592 2720,'0'13'3285,"0"-28"342,1 3-3367,1 0 0,0 0 0,0 1 0,5-14 0,3-13 98,-2 6-130,2 1 0,19-44-1,-15 42-8,0 0 199,21-34 0,-4 10-6,-15 26-270,1 2 0,41-55 0,-58 84-140,1 0 0,-1-1 0,0 1 0,0-1 0,1 1 0,-1-1 0,0 1 0,1-1 0,-1 1 0,0 0 0,1-1 0,-1 1 0,1 0 0,-1-1 1,0 1-1,1 0 0,-1 0 0,1-1 0,-1 1 0,1 0 0,-1 0 0,1 0 0,-1 0 0,1 0 0,-1 0 0,1 0 0,-1 0 0,1 0 0,0 0 0,0 0 0,-1 0 9,1 1 1,-1 0 0,1 0-1,-1-1 1,1 1 0,-1 0-1,1 0 1,-1-1 0,0 1-1,1 0 1,-1 0 0,0 0-1,0 0 1,0 0 0,0 1-1,0 36 289,0-37-299,-19 147 587,10-91-558,6-27 67,2-21 157,0 1-1,0 0 1,-1-1 0,-5 16 0,16-43 45,0 1 1,2 0-1,0 1 1,0 0-1,2 1 1,17-18-1,4 1-542,64-48 0,-74 62 125,1 1-1,1 1 1,0 2 0,39-16-1,-63 29 117,-1 0 0,0 1 0,0-1 0,0 1 0,0 0 0,1-1 0,-1 1 0,0 0 0,0 0 0,1 0-1,-1 0 1,0 0 0,0 0 0,1 0 0,-1 0 0,0 0 0,0 1 0,0-1 0,1 0 0,-1 1 0,0-1 0,0 1 0,0 0 0,0-1 0,0 1 0,0 0 0,0-1-1,0 1 1,0 0 0,0 0 0,0 0 0,0 0 0,-1 0 0,1 0 0,0 0 0,-1 0 0,1 0 0,-1 1 0,1-1 0,-1 0 0,1 0 0,-1 0 0,0 2-1,1 2 34,0 1-1,-1-1 0,0 1 0,0-1 0,-1 0 0,0 1 0,1-1 0,-3 6 0,-3 7 7,-8 18 0,8-24 6,1 1 0,1 0 1,-5 20-1,8-26-50,0 9 276,1-16-253,0 0 0,1 0 1,-1 1-1,0-1 0,1 0 0,-1 0 0,0 0 0,1 0 0,-1 1 0,0-1 0,1 0 1,-1 0-1,0 0 0,1 0 0,-1 0 0,0 0 0,1 0 0,-1 0 0,1 0 0,-1 0 1,0 0-1,1 0 0,-1 0 0,0 0 0,1-1 0,-1 1 0,0 0 0,1 0 1,-1 0-1,0 0 0,1-1 0,-1 1 0,0 0 0,1 0 0,-1-1 0,0 1 0,43-22 251,61-40 0,-90 53-370,-1 0 0,1 1 1,26-11-1,-39 18 88,0 1 0,0-1 0,0 1-1,0 0 1,0-1 0,1 1 0,-1 0 0,0-1 0,0 1-1,0 0 1,1 0 0,-1 0 0,0 0 0,0 0-1,0 1 1,1-1 0,-1 0 0,0 0 0,0 1 0,0-1-1,0 1 1,1-1 0,-1 1 0,0-1 0,0 1 0,0 0-1,0 0 1,0-1 0,0 1 0,-1 0 0,1 0 0,0 0-1,0 0 1,-1 0 0,1 0 0,0 0 0,-1 0 0,1 0-1,-1 0 1,1 3 0,1 3-10,-1 1 0,0 0 0,0-1 0,0 1 0,-2 10 0,1-9 18,0 23 109,1 0-1,8 50 0,-8-79-71,0 0-1,0 0 0,0 0 0,0-1 1,1 1-1,-1-1 0,1 1 0,2 3 1,-4-6-16,0 1 0,1-1 1,-1 1-1,1-1 1,-1 1-1,0-1 0,1 0 1,-1 1-1,1-1 1,-1 1-1,1-1 1,-1 0-1,1 0 0,0 1 1,-1-1-1,1 0 1,-1 0-1,1 0 0,0 1 1,-1-1-1,1 0 1,-1 0-1,1 0 1,0 0-1,-1 0 0,1 0 1,0 0-1,-1-1 1,1 1-1,-1 0 1,1 0-1,0 0 0,-1-1 1,1 1-1,-1 0 1,1 0-1,-1-1 0,1 1 1,-1-1-1,1 1 1,-1 0-1,1-1 1,-1 1-1,1-1 0,3-3 49,0 0 0,-1-1-1,1 1 1,-1-1 0,0 0-1,0 0 1,-1 0 0,1 0-1,-1 0 1,0 0 0,0 0-1,-1-1 1,0 1 0,0-1-1,1-8 1,-2 10-74,-1 1-1,1-1 1,0 1 0,-1 0-1,0-1 1,0 1 0,0 0-1,0-1 1,0 1-1,-1 0 1,1 0 0,-1 0-1,0 0 1,0 0 0,0 1-1,0-1 1,0 1 0,-1-1-1,1 1 1,-1 0-1,0 0 1,-5-4 0,-3 0-13,6 3-23,0 0 1,0 1 0,0 0-1,-7-3 1,9 4 49,-17-6-38,20 7 34,0 0-1,0 0 1,0 0-1,0 0 1,0 0-1,0 0 1,-1 0-1,1-1 1,0 1-1,0 0 1,0 0-1,0 0 1,0 0-1,0 0 1,0 0-1,0 0 1,0-1-1,0 1 1,0 0-1,0 0 1,0 0-1,0 0 1,0 0-1,0 0 0,0-1 1,0 1-1,0 0 1,0 0-1,0 0 1,0 0-1,0 0 1,0 0-1,0 0 1,0-1-1,0 1 1,0 0-1,1 0 1,-1 0-1,0 0 1,9-6-89,36-22-22,-6 12 63,1 1 0,0 2 0,1 2 0,71-10 0,-102 20 50,1 0-1,-1 1 0,20 1 1,-27-1 10,0 1-1,1-1 1,-1 1-1,0 0 1,0 0-1,1 0 1,-1 1-1,0-1 1,0 1-1,-1-1 1,1 1 0,0 0-1,0 0 1,-1 0-1,5 5 1,-6-5 2,0 0 0,0 0-1,0-1 1,-1 1 0,1 0 0,0 0 0,-1 0 0,0 0 0,1 0 0,-1 0 0,0 1 0,0-1 0,0 0 0,0 0-1,-1 0 1,1 0 0,-1 0 0,1 0 0,-1 0 0,1 0 0,-2 2 0,-3 7 91,-1 1 1,-9 13-1,9-14-8,-1 0-20,-6 14 328,13-24-397,0-1 1,0 0-1,0 0 0,0 0 1,0 0-1,0 0 0,0 0 0,0 0 1,0 0-1,0 0 0,0 1 1,0-1-1,0 0 0,0 0 1,0 0-1,0 0 0,0 0 1,0 0-1,0 0 0,0 0 0,0 0 1,0 0-1,1 0 0,-1 0 1,0 0-1,0 0 0,0 1 1,0-1-1,0 0 0,0 0 1,0 0-1,0 0 0,0 0 0,0 0 1,1 0-1,-1 0 0,0 0 1,0 0-1,0 0 0,0 0 1,0 0-1,0 0 0,0 0 1,0 0-1,0 0 0,1 0 0,-1-1 1,0 1-1,0 0 0,0 0 1,0 0-1,0 0 0,0 0 1,5-2 50,51-36 299,29-19-479,-50 35 55,-27 15-9,0 2 0,1-1-1,-1 1 1,18-7 0,-25 12 69,0 0 0,0-1 1,0 1-1,0 0 0,0 0 0,0 0 0,0 0 0,0 0 0,0 0 1,1 0-1,-1 0 0,0 0 0,0 0 0,0 1 0,0-1 1,0 0-1,0 1 0,0-1 0,0 1 0,0-1 0,1 2 1,0-1-2,-1 0 0,0 1 0,1-1 1,-1 1-1,0 0 0,0-1 0,0 1 1,0 0-1,0 0 0,-1 0 0,2 2 0,0 3 18,-1 2-1,1-1 0,-1 0 0,0 14 1,-2 2 185,1-6-56,1 23-1,0-36-108,0 0 1,0 1-1,0-1 1,1 0-1,0 0 1,0 0-1,0 0 1,4 8-1,-3-10 21,12 17 256,-15-19-294,1 0-1,-1-1 0,1 1 0,0 0 1,0-1-1,-1 1 0,1-1 0,0 1 1,0-1-1,-1 1 0,1-1 0,0 0 1,0 1-1,0-1 0,0 0 1,0 0-1,0 1 0,-1-1 0,1 0 1,0 0-1,0 0 0,2 0 0,2-2-531,-1 0-1,1 0 1,-1-1-1,1 1 0,-1-1 1,7-6-1,3-3-1442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21:32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 7712,'-4'-3'3968,"8"3"-2432,1 3-928,0-3 832,9 0-832,6 0-64,8 0-321,0 0-191,0 0-64,1 0 32,-1 0 0,-5 0-1279,-4 5 703,-5-1-5600,5 8 3392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21:36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1129 2560,'3'-2'785,"-6"2"-170,0 2 471,6-2 1116,2-9 758,24-72-598,-19 57-2065,1 0-1,1 1 1,1 0-1,25-32 1,107-117 898,-131 156-955,-10 10-253,1 0 0,0 1 0,0-1 0,7-4 1,-11 10-3,0 0 0,-1 1 0,1-1 0,0 1 0,-1-1 1,1 1-1,-1-1 0,1 1 0,-1-1 0,1 1 0,-1 0 1,1-1-1,-1 1 0,1 0 0,-1-1 0,0 1 0,1 0 1,-1 0-1,0 1 0,8 17 168,-3-4-10,-3-9-89,0 1 1,1-1-1,-1 0 1,1 0 0,0 0-1,1 0 1,-1-1 0,8 9-1,-2-5 36,0 1 1,1-1-1,1-1 0,-1 0 0,2 0 0,-1-1 0,1 0 1,0-1-1,17 6 0,-21-9-1,0-1 1,0 0-1,1 0 0,-1-1 0,0 0 1,1 0-1,-1-1 0,1 0 1,-1-1-1,1 0 0,-1 0 1,1-1-1,-1 0 0,0 0 0,15-7 1,-10 2 47,0 0 0,-1 0 1,0-1-1,0-1 0,-1 0 1,0 0-1,15-18 0,-23 24-108,0-1-1,0 0 1,0 0-1,-1-1 1,1 1-1,-1 0 1,0-1-1,-1 1 1,3-9-1,-4 10-47,1 0 0,-1 0 0,0 0 1,0 0-1,0 0 0,0 0 0,0 0 0,-1 0 0,1 0 0,-1 0 0,0 0 0,0 0 0,0 0 0,0 0 0,-1 0 0,-1-3 0,2 5-10,1 0 0,-1 1 0,1-1 0,0 0 0,-1 1 0,1-1 0,-1 1-1,1-1 1,-1 1 0,0-1 0,1 1 0,-1 0 0,1-1 0,-1 1 0,0 0 0,1-1 0,-1 1 0,0 0 0,1 0-1,-1 0 1,0-1 0,0 1 0,1 0 0,-1 0 0,0 0 0,0 0 0,-1 1 0,1-1-6,-1 1-1,0 0 1,1-1 0,-1 1 0,1 0 0,-1 0 0,0 0 0,1 0-1,0 1 1,-3 2 0,-2 3-9,0 1 0,0-1-1,-5 11 1,11-18 41,-3 6 12,-5 6-28,1 1 1,1 0-1,-9 24 1,14-33 36,-1 1 1,2-1-1,-1 1 1,0 0-1,1-1 0,0 1 1,0 0-1,0 0 0,1-1 1,0 1-1,0-1 1,0 1-1,0-1 0,1 1 1,3 7-1,-4-9 24,1 0 0,0 0 0,0 0 0,0 0 0,0 0-1,1 0 1,-1-1 0,1 1 0,-1-1 0,1 0 0,0 0 0,0 0 0,0 0-1,5 3 1,-3-4 13,0 1 0,-1-1 0,1 0 0,0 0 0,0 0 0,0-1 0,0 0 0,0 0 0,7-1 0,8-2 89,-1-1-1,0-2 0,0 0 0,23-11 0,-13 6-64,-2 2 2,-1-2 1,0-1-1,0-2 0,43-29 0,-49 27-50,-2-1 0,0-1 1,-1 0-1,0-1 0,-2-1 1,0 0-1,11-23 0,0-9 39,-2-1-1,30-105 0,-48 139-69,4-13-101,-1 0 0,-1-1-1,-2 0 1,3-63 0,-9 96 85,0-1 0,0 1 0,0-1 0,0 1 1,0-1-1,0 1 0,0-1 0,0 1 0,0-1 0,0 1 1,0-1-1,0 1 0,0-1 0,-1 1 0,1-1 0,0 1 1,0-1-1,-1 1 0,1 0 0,0-1 0,0 1 1,-1-1-1,1 1 0,-1 0 0,1-1 0,-1 1 0,0 0-1,1 0 0,-1 0 1,1 0-1,-1 0 0,1 0 1,-1 0-1,1 1 1,-1-1-1,0 0 0,1 0 1,-1 1-1,1-1 1,0 0-1,-1 1 0,1-1 1,-1 0-1,0 1 0,-22 26-303,21-24 312,-9 15-4,0 0 1,2 2 0,0-1 0,-7 22-1,10-25 26,-20 57-57,4 0 1,-17 98-1,35-152 95,1 1-1,1-1 0,1 1 1,1 23-1,0-38-17,1 0 0,-1 0-1,1 0 1,0 0-1,1 0 1,-1 0 0,1-1-1,0 1 1,0 0 0,0-1-1,1 1 1,0-1 0,-1 0-1,2 0 1,-1 0 0,0 0-1,1-1 1,0 1-1,-1-1 1,1 0 0,6 4-1,-5-5-1,-1 0 1,0-1-1,1 1 0,-1-1 0,1 0 0,0 0 0,-1-1 0,1 1 0,0-1 0,0 0 0,-1 0 0,1 0 0,0-1 0,0 0 1,6-2-1,6-2 73,-1-1 1,28-15-1,-41 20-92,111-63 125,-63 35-127,47-33 17,-44 27-77,-49 32-240,-6 5 78,-11 10-33,-22 18 124,25-23 115,-93 81 34,92-78-10,1 1 0,-1 0 0,2 1 0,-1 0 0,2 0 0,-1 0 0,-5 16 0,9-5 65,3-23-71,1 1 0,0-1 0,0 0 0,0 1-1,0-1 1,0 0 0,0 1 0,0-1 0,0 0 0,0 1-1,0-1 1,0 0 0,0 1 0,0-1 0,0 0 0,0 1 0,0-1-1,0 0 1,1 1 0,-1-1 0,0 0 0,0 0 0,0 1-1,0-1 1,1 0 0,-1 1 0,0-1 0,0 0 0,1 0-1,-1 0 1,0 1 0,0-1 0,1 0 0,-1 0 0,0 0 0,1 0-1,-1 1 1,0-1 0,1 0 0,-1 0 0,0 0 0,1 0-1,-1 0 1,0 0 0,1 0 0,-1 0 0,0 0 0,1 0 0,-1 0-1,0 0 1,1 0 0,7-4 85,-1 0 0,0 0 0,0 0 0,0-1 0,-1 0 0,1 0 0,-1-1 0,0 0 0,-1 0 0,0 0 1,1-1-1,3-7 0,4-4-300,0-1 1,-1 0 0,11-26-1,-20 41-116,-3 8-27,-3 9 6,2-6 278,-1-3 70,1 0-1,0 1 0,1-1 1,-1 0-1,1 0 1,0 1-1,0-1 0,0 0 1,0 1-1,2 4 1,-1-6-5,1 1 0,-1-1 0,1 1 0,0-1 0,0 0 0,0 0 0,1 0 0,-1 0 0,1 0 1,0 0-1,-1-1 0,1 1 0,1-1 0,-1 0 0,5 3 0,-2-2 48,0-1 0,1 0 0,-1 0 0,0 0 0,1-1 0,-1 1 0,1-2 0,12 1 0,-6-2 21,0 0 0,0-2 1,0 1-1,0-2 0,0 1 0,0-2 0,-1 0 1,0 0-1,0-1 0,21-14 0,-23 13-56,0-1 0,0 0-1,0 0 1,-1-1 0,0 0 0,-1-1-1,9-11 1,-6 4-12,-1-1 0,-1 1 1,14-37-1,35-130 166,7-49-38,-62 218-256,1 0 1,-2 0-1,2-29 0,-4 44 94,1-1-1,-1 0 0,0 0 0,0 0 1,0 1-1,0-1 0,-1 0 1,1 0-1,0 0 0,0 1 0,0-1 1,-1 0-1,1 0 0,0 1 1,-1-2-1,0 2 14,1 0 1,0 0 0,-1 0-1,1 0 1,0 0 0,0 0-1,-1 0 1,1 0 0,0 0-1,-1 1 1,1-1-1,0 0 1,0 0 0,-1 0-1,1 1 1,0-1 0,0 0-1,0 0 1,-1 0 0,1 1-1,0-1 1,0 0-1,0 1 1,0-1 0,-1 0-1,1 1 1,-13 27-253,12-26 296,-14 44-103,1 1 0,2 1 1,-7 71-1,9-42 212,4-1 0,7 152 0,-1-221-83,0 0 13,1 1 1,0-1 0,0 0 0,4 14-1,-4-20-44,-1 0 0,0 0 0,1 0-1,-1 0 1,1 0 0,-1 0 0,1 0-1,0 0 1,-1 0 0,1 0 0,0-1-1,0 1 1,0 0 0,-1 0 0,1-1-1,0 1 1,0 0 0,0-1 0,0 1-1,0-1 1,0 0 0,0 1 0,0-1-1,0 0 1,0 1 0,1-1 0,-1 0-1,0 0 1,0 0 0,0 0 0,0 0-1,0 0 1,0 0 0,0 0 0,1-1-1,-1 1 1,0 0 0,2-2 0,12-5 64,0-1 0,0 0 0,-1-1 0,0-1 1,-1 0-1,16-15 0,5-4 23,16-18-238,-19 17-54,-31 29 170,1 1 0,-1-1 0,0 1 0,0 0 0,1-1 0,-1 1 0,0 0 0,0-1 0,1 1 0,-1 0 0,0 0 0,1-1 0,-1 1 0,0 0 0,1 0 0,-1 0 0,1-1 0,-1 1 0,0 0 0,1 0 0,-1 0 0,1 0 0,-1 0 0,1 0 0,-1 0 0,0 0 0,1 0 0,-1 0 0,1 0 0,-1 0 0,1 0 0,-1 0 0,0 0 0,1 1 0,-1-1 0,1 0 0,-1 0 0,0 0 0,1 1 0,-1-1 0,0 0 0,1 0 0,-1 1 0,0-1 0,0 0 0,1 1 0,-1-1 0,0 0 0,0 1 0,1-1 0,-1 1 0,0-1 0,0 0 0,0 1 0,0-1 0,1 1 0,-1-1 0,0 0 0,0 1 0,0-1 0,0 1 0,0-1 0,0 0 0,0 1 0,0 7-75,1-1 0,-1 0 1,-1 7-1,1-6 78,-1 16-75,1 23 210,0-43-110,1 0 0,-1 0 0,1 0 0,0 0 1,0 0-1,0 0 0,0-1 0,4 8 0,-4-11 17,-1 1 0,1 0 0,-1-1 0,1 1 0,-1-1 0,1 1 0,0-1 0,-1 1 0,1-1 0,0 1 0,-1-1 0,1 1 0,0-1 0,0 0 0,0 1 0,-1-1 0,1 0 0,0 0 0,0 0 0,1 1 0,0-1 14,1-1 0,-1 1-1,0 0 1,1 0 0,-1-1 0,0 0-1,4-1 1,4-2 38,0-1-1,14-9 1,-17 9-35,22-14-76,-2-1 0,0-1 1,25-27-1,-41 37-21,-1 0 4,-10 10 20,1 0 0,0 0 0,-1 0 0,1 0 0,0 0 0,0 0 0,0 0 0,0 0 0,0 0 0,0 0 0,0 0 0,0 1 0,0-1 0,0 0 0,0 1 0,0-1 0,1 1 0,-1-1 0,0 1 0,0 0 0,2-1 0,-2 3 2,-1 0 0,1 0-1,-1 0 1,0 0 0,1 0 0,-1-1-1,0 1 1,0 0 0,-1 4 0,1-1 14,2 13-110,5 64-86,-7-70 248,1 0 0,1 0 0,4 16 0,-2-8 85,-4-20-116,0 1 0,0-1 1,0 0-1,0 1 0,0-1 1,0 0-1,1 1 1,-1-1-1,0 0 0,0 1 1,0-1-1,0 0 0,1 0 1,-1 1-1,0-1 0,0 0 1,0 0-1,1 1 1,-1-1-1,0 0 0,1 0 1,-1 1-1,0-1 0,1 0 1,-1 0-1,0 0 0,0 0 1,1 0-1,0 0 0,10-3 473,9-14-183,-11 6-325,0-1 1,-1 0-1,12-25 1,15-45-103,-16 37-205,-17 40-20,-2 5 232,2 13 25,3-4 102,-1 0-1,1-1 1,1 1 0,-1-1-1,1 0 1,1-1 0,-1 1-1,1-1 1,1 0 0,15 10-1,-18-14 12,0-1 1,1 0-1,-1-1 0,1 1 0,0-1 0,-1 0 0,1-1 0,0 1 0,0-1 0,0 0 0,10-2 1,6-1 87,38-12 0,-24 6-90,-14 4-5,0-2-1,21-8 1,-4-5 115,-21 11-264,23-9-1,-40 18 131,-1 0 0,0 0 1,0 0-1,1 0 0,-1 0 0,0 0 0,0 0 1,0 0-1,1 0 0,-1 0 0,0 0 0,0 0 1,1 0-1,-1 0 0,0 0 0,0 0 1,0 0-1,1 1 0,-1-1 0,0 0 0,0 0 1,0 0-1,1 0 0,-1 0 0,0 1 0,0-1 1,0 0-1,0 0 0,0 0 0,1 1 0,-1-1 1,0 0-1,0 0 0,0 1 0,3 12-192,-2 21-40,-1-29 278,0-3-37,0 16-44,0-1-1,6 31 1,-5-44 63,0 0 0,0 0 0,0 1-1,0-1 1,1 0 0,0 0 0,0 0 0,0-1 0,1 1 0,-1 0 0,1-1 0,-1 1 0,1-1 0,1 0 0,-1 0 0,5 4 0,-6-6 3,0 0 1,0 0 0,0 0 0,1-1 0,-1 1 0,0 0 0,0-1-1,0 1 1,1-1 0,-1 0 0,0 0 0,0 0 0,1 0-1,-1 0 1,0 0 0,0-1 0,1 1 0,-1-1 0,0 1 0,0-1-1,0 0 1,0 0 0,0 0 0,0 0 0,0 0 0,0-1 0,0 1-1,-1 0 1,1-1 0,2-2 0,5-5 17,-1 0 1,0-1-1,0-1 1,7-11-1,-10 14-47,52-99-187,-2 5 4,-50 94 135,0 0-270,-4 8 309,-1 0 1,0 0-1,0 0 0,1 0 1,-1 0-1,0 0 1,0 0-1,1 0 0,-1 1 1,0-1-1,0 0 1,1 0-1,-1 0 0,0 0 1,0 0-1,0 1 1,1-1-1,-1 0 1,0 0-1,0 1 0,0-1 1,0 0-1,0 0 1,1 0-1,-1 1 0,0-1 1,0 0-1,0 0 1,0 1-1,0-1 0,0 0 1,0 0-1,0 1 1,6 16-38,0-1 0,-2 1-1,0 0 1,-1 1 0,0-1 0,-1 34 0,-2-36 122,-1-1-1,0 1 1,-1-1-1,-1 1 1,0-1-1,-1 0 1,0 0-1,-12 24 1,16-37-50,-1 1 0,0-1-1,0 0 1,0 1 0,0-1 0,0 0-1,0 0 1,0 0 0,0 0 0,0 0 0,-1 0-1,1 0 1,0 0 0,-1 0 0,1 0-1,-3 0 1,3-1-21,1 0-1,-1 0 0,0 0 1,0 0-1,1 0 0,-1 0 1,0 0-1,1 0 0,-1 0 1,0-1-1,1 1 0,-1 0 1,0 0-1,1-1 0,-1 1 1,0 0-1,1-1 0,-1 1 1,1-1-1,-1 1 0,1-1 1,-1 1-1,1-1 0,-1 1 1,1-1-1,0 0 0,-1 1 1,1-1-1,0 0 0,-1 1 1,1-1-1,0 0 0,0 1 1,0-1-1,-1 0 0,1 0 1,-7-31-638,7 32 630,0 0 1,1 1-1,-1-1 0,0 0 1,0 0-1,0 0 0,1 0 1,-1 0-1,0 0 0,0 0 1,0 0-1,1 0 1,-1 0-1,0 0 0,0 0 1,0 0-1,1-1 0,-1 1 1,0 0-1,0 0 0,0 0 1,1 0-1,-1 0 0,0 0 1,0 0-1,0 0 0,0-1 1,0 1-1,1 0 1,-1 0-1,0 0 0,0 0 1,0-1-1,0 1 0,0 0 1,0 0-1,0 0 0,1-1 1,-1 1-1,0 0 0,0 0 1,0 0-1,0-1 0,0 1 1,0 0-1,0 0 1,0 0-1,0-1 0,0 1 1,0 0-1,0 0 0,0 0 1,-1-1-1,1 1 0,0 0 1,0 0-1,0 0 0,0 0 1,0-1-1,0 1 0,0 0 1,0 0-1,-1 0 0,1 0 1,0-1-1,0 1 1,0 0-1,0 0 0,-1 0 1,21 3-135,20-3 170,51-8-1,-70 5 69,0-1 0,-1-1-1,1-1 1,24-11 0,39-25 75,-71 34-164,0-1 0,-1 0 0,0-1 0,15-16 0,-11 6 6,0-1 0,-1 0 0,-1-2 0,-1 0 0,12-31 0,-3 3-78,27-91 1,-34 87-72,0 6 14,-3 0 0,7-57-1,-18 94 26,0 8 27,0 0-1,-1 0 0,0 0 1,0 0-1,0 0 1,0 0-1,-1-5 1,0 9 56,1 0 0,0 0 0,0 0 0,0-1 1,0 1-1,0 0 0,0 0 0,-1 0 0,1 0 1,0 0-1,0 0 0,0 0 0,0 0 0,0 0 1,0 0-1,-1 0 0,1 0 0,0 1 0,0-1 1,0 0-1,0 0 0,0 0 0,0 0 0,-1 0 1,1 0-1,0 0 0,0 0 0,0 0 0,0 0 1,0 0-1,0 0 0,0 1 0,0-1 0,0 0 1,0 0-1,-1 0 0,1 0 0,0 0 0,0 0 1,0 0-1,0 1 0,0-1 0,0 0 0,0 0 1,-5 8-132,4-6 82,-9 15-27,0 0 0,2 1-1,0 0 1,-9 32 0,-13 77 112,8-5 7,-9 150 0,30-251 93,1-1 1,1 1-1,0-1 0,2 1 1,6 23-1,-9-43-99,0 0 1,1 0-1,-1 0 0,0 0 0,0 0 1,1 0-1,-1 0 0,0-1 0,1 1 1,-1 0-1,1 0 0,-1 0 1,1-1-1,-1 1 0,1 0 0,0 0 1,-1-1-1,1 1 0,0-1 0,0 1 1,0 0-1,-1-1 0,1 0 1,0 1-1,0-1 0,0 1 0,0-1 1,0 0-1,0 0 0,0 1 1,0-1-1,-1 0 0,1 0 0,0 0 1,0 0-1,0 0 0,0 0 0,0-1 1,0 1-1,0 0 0,0 0 1,0-1-1,0 1 0,0 0 0,-1-1 1,1 1-1,0-1 0,1 0 0,4-3 20,0-1 0,0 1 0,0-1 0,-1 1 0,6-8 0,6-8-86,-1-1 1,0 0-1,-2-1 1,13-26-1,-19 36-429,-7 23-132,-1-2 594,-1 4 25,-4 24-1,3-29 0,1 1 1,0 0-1,0-1 0,1 1 0,1 15 1,0-13 78,3 15 100,-4-26-183,0 1 0,0-1 0,0 1 0,1 0 1,-1-1-1,0 1 0,0-1 0,1 1 1,-1-1-1,0 0 0,1 1 0,-1-1 1,0 1-1,1-1 0,-1 0 0,1 1 0,-1-1 1,1 0-1,-1 1 0,1-1 0,-1 0 1,1 0-1,-1 1 0,1-1 0,-1 0 1,1 0-1,-1 0 0,1 0 0,-1 0 0,1 0 1,0 0-1,-1 0 0,1 0 0,-1 0 1,1 0-1,-1 0 0,2 0 0,92-21 425,51-15-357,-64 17-85,112-41 1,-181 55 0,0 0-1,-1-1 1,0 0-1,0-1 1,12-9-1,-23 16 0,-1 0 1,1 0-1,0 0 0,0 0 1,0 0-1,0 0 1,0 0-1,0 0 0,0 0 1,0 0-1,0 0 1,0 0-1,0 0 0,-1 0 1,1 0-1,0 0 0,0 0 1,0 0-1,0 0 1,0 0-1,0 0 0,0 0 1,0 0-1,0 0 0,0-1 1,0 1-1,0 0 1,0 0-1,0 0 0,0 0 1,0 0-1,-1 0 1,1 0-1,0 0 0,0 0 1,0 0-1,0 0 0,0 0 1,0-1-1,0 1 1,0 0-1,0 0 0,0 0 1,0 0-1,0 0 0,0 0 1,0 0-1,0 0 1,0 0-1,0 0 0,1 0 1,-1-1-1,0 1 1,0 0-1,0 0 0,0 0 1,0 0-1,0 0 0,0 0 1,0 0-1,0 0 1,-7 1-72,-4 5 6,1 0 0,0 1 0,-10 8 0,11-8 41,5-3 8,-19 13 139,-20 21 1,41-37-104,1 1-1,0-1 1,-1 0 0,1 1-1,0-1 1,0 0 0,0 1 0,0 0-1,0-1 1,0 1 0,0-1-1,1 1 1,-1 0 0,1 0 0,-1-1-1,1 1 1,-1 0 0,1 0-1,0 0 1,0 0 0,0-1-1,0 1 1,0 0 0,1 0 0,-1 0-1,0 0 1,1-1 0,-1 1-1,1 0 1,0-1 0,0 1 0,-1 0-1,1-1 1,0 1 0,1-1-1,-1 1 1,0-1 0,0 1-1,0-1 1,1 0 0,-1 0 0,2 2-1,3 1 42,0 0 0,-1-1 0,1 1 0,1-1 0,-1 0 0,0 0 0,1-1 0,-1 0-1,1 0 1,7 0 0,-7-1-183,-1-1 0,1 0 0,-1 0 0,1-1 0,-1 0 0,1 0 0,-1-1 0,1 0 0,7-3 0,-7 2-955,0 0 0,0 0-1,-1-1 1,0 0 0,0 0 0,0-1 0,9-8 0,-14 11 624,1 1-1,-1 0 1,0-1 0,0 1-1,0-1 1,0 1-1,0-1 1,0 0 0,0 1-1,-1-1 1,1 0-1,0 1 1,-1-1 0,0 0-1,1 0 1,-1-3-1,4-13-2736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21:37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43 8128,'-37'-9'3680,"18"0"-3168,14 6 1536,5-2-1696,10 1-224,-1-5-1280,10 9 640,-5-3-3360,5 3 2112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21:37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10 151 10144,'-9'-34'4576,"81"13"-3968,-25 9 991,5 3-991,29-6 192,-1 1-480,15-2-224,-6 7-32,10-3-160,-13 7 64,-11 1-1792,-8 4 961,-25 4-4353,-9 8 2912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2:56:39.55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21 7040,'0'-12'3200,"42"8"-2752,-9-1 1280,0 10-1024,23-5 576,6 4-768,9-4-128,1 9-256,-2-6 64,-4 6-128,6-9-96,-11 5 0,0-5-1024,-8 0 576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21:37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20 119 5888,'-19'-35'2688,"27"20"-2336,-2 1 1568,-1 10-1120,-5-8 576,3 3-800,-3-3-608,0 7 0,0-2-416,0 1-320,0 12 512,0 6-4928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21:38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1 207 6656,'9'-17'3008,"1"4"-2624,-1 1 928,5 7-800,16-16 1184,6 5-928,26-14 32,4 4-480,14 2-416,-3 6 32,-1 3 160,-7 6-64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22:05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13 2080,'0'-1'68,"0"0"0,0 0 0,0 0 1,0 1-1,1-1 0,-1 0 0,0 0 0,0 0 0,1 0 0,-1 0 1,1 0-1,0 0 0,9 1 7766,-11 1-7829,1-1-1,-1 1 1,1 0 0,-1 0 0,1-1 0,-1 1 0,1 0 0,-1 0-1,1 0 1,0-1 0,-1 1 0,1 0 0,0 0 0,0 0 0,0 2 0,-1-1 7,-38 158 340,-49 204 464,62-296-614,0 2 492,22-59 1942,15-28-915,51-48-1705,36-42-826,-90 98 694,1 0 1,0 0-1,11-8 1,-17 14 53,1 0 0,-1 1 1,1 0-1,-1 0 0,1 0 1,0 0-1,0 0 0,0 1 1,0 0-1,0 0 0,0 0 1,7 0-1,-10 1 58,1 0 0,0 0 0,0 1-1,0-1 1,0 1 0,-1 0 0,1-1 0,0 1 0,-1 0 0,1 0 0,-1 0 0,1 0 0,-1 0 0,1 1-1,-1-1 1,0 0 0,1 1 0,-1-1 0,0 1 0,0-1 0,0 1 0,0-1 0,0 1 0,0 0-1,-1-1 1,1 1 0,0 3 0,1 1 0,-1 0 0,0-1-1,0 1 1,0 0 0,-1 0-1,0 0 1,0 9 0,-2-5 98,1 0 1,-2 0 0,-3 11-1,5-17-34,-1 0 1,0 0-1,0 0 0,0 0 1,-1-1-1,0 1 0,1 0 0,-1-1 1,-4 4-1,5-6 31,-1 1 1,1-1 0,0 0-1,0 0 1,-1 0-1,1 0 1,-1 0 0,1 0-1,0-1 1,-1 1-1,1-1 1,-5 0 0,-36 0 28,22-1-1191,26 2 939,0 0 1,0 1 0,0-1-1,8 5 1,27 8 681,-33-13-465,1-1-1,-1 0 1,0 0-1,1 0 1,-1-1-1,1 0 1,-1 0-1,0-1 1,1 0-1,-1 0 1,0-1-1,0 0 1,-1 0-1,9-5 1,4-4 72,0-1 1,-1 0 0,25-25 0,-24 18-51,-12 13-200,-1 0-1,1 0 1,13-9-1,-20 16 85,0-1 0,0 1 0,1 0-1,-1 0 1,0 0 0,0-1 0,0 1 0,0 0-1,1 0 1,-1 0 0,0 0 0,0 0 0,0 0-1,0-1 1,1 1 0,-1 0 0,0 0 0,0 0-1,1 0 1,-1 0 0,0 0 0,0 0 0,0 0-1,1 0 1,-1 0 0,0 0 0,0 0 0,0 0-1,1 0 1,-1 0 0,0 0 0,0 0 0,1 0-1,-1 0 1,0 1 0,0-1 0,0 0-1,1 0 1,-1 0 0,0 0 0,0 0 0,0 0-1,0 1 1,0-1 0,1 0 0,-1 0 0,0 0-1,0 1 1,0-1 0,0 0 0,0 0 0,0 0-1,0 1 1,0 13-402,-1-9 482,-10 43-132,8-40 69,1 1 0,0-1 1,0 1-1,1-1 0,0 1 1,1 0-1,0 13 0,0-21 18,0 0 0,1 1-1,-1-1 1,0 0 0,1 0 0,-1 0 0,1 1-1,-1-1 1,1 0 0,-1 0 0,1 0-1,0 0 1,-1 0 0,1 0 0,0 0 0,0-1-1,0 1 1,0 0 0,0 0 0,2 1-1,-1-2 44,0 1 0,0 0 0,0 0 0,0-1 0,1 1 0,-1-1 0,0 0 0,1 0 0,-1 1 0,3-2-1,6 0 158,-1-1-1,1 0 1,17-7-1,-26 9-234,72-30 135,-47 18-298,45-14-1,-69 25 140,-1 0 0,1 1 0,-1-1 0,1 1 0,0 0 0,-1 0 0,1 0 0,0 0-1,-1 0 1,1 1 0,-1-1 0,1 1 0,0-1 0,-1 1 0,0 0 0,1 0 0,2 2 0,-4-2 32,0 0 0,1 0 0,-1 0 0,0 1 0,0-1 0,0 0 1,0 1-1,0-1 0,0 1 0,0 0 0,0-1 0,-1 1 1,1-1-1,-1 1 0,1 0 0,-1 0 0,0-1 0,1 1 1,-1 0-1,0 0 0,0-1 0,0 1 0,0 0 0,-1 0 0,1-1 1,-1 4-1,-2 6 65,2-10-40,0 1 0,1 0 0,-1 0 0,1 0 0,-1 0 0,1 0 0,0 0 0,0 0 0,0 0 0,0 0 0,0 0 0,0 0 0,1 3 0,0-4 125,4-2-7,1 0 0,-1-1 0,0 0-1,-1 0 1,1 0 0,0 0 0,8-6 0,-9 6-104,21-15-98,-19 12-5,-1 1 0,1 0-1,0 1 1,0-1 0,0 1 0,0 1 0,13-5 0,-18 7 43,0 0 0,0 0 0,0-1 0,0 1-1,0 0 1,0 0 0,0 0 0,1 1 0,-1-1 0,0 0 0,0 0 0,0 1 0,0-1-1,0 0 1,0 1 0,0-1 0,0 1 0,0-1 0,0 1 0,0 0 0,0-1-1,-1 1 1,1 0 0,0 0 0,0-1 0,-1 1 0,1 0 0,1 1 0,0 3-24,0-1 0,0 1 0,-1 0 0,1 0 0,0 6 0,5 13 30,-6-22 42,-1-1-1,1 1 1,0-1 0,-1 0 0,1 1-1,0-1 1,0 0 0,0 1 0,0-1 0,0 0-1,0 0 1,1 0 0,-1 0 0,0 0-1,0 0 1,1 0 0,-1 0 0,1-1 0,-1 1-1,1-1 1,-1 1 0,1-1 0,-1 1-1,1-1 1,-1 0 0,1 1 0,0-1 0,-1 0-1,3-1 1,8-1 63,0-1-1,0-1 1,-1 0 0,0 0-1,12-7 1,53-33 12,-73 41-73,8-4 61,0-2 0,18-17 0,-13 10-169,-4 2-157,-12 14 225,0 0 0,0-1-1,1 1 1,-1 0 0,0 0-1,0-1 1,0 1 0,0 0 0,0 0-1,1-1 1,-1 1 0,0 0-1,0-1 1,0 1 0,0 0-1,0 0 1,0-1 0,0 1 0,0 0-1,0-1 1,0 1 0,0 0-1,-1-1 1,1 1 0,0 0 0,0 0-1,0-1 1,0 1 0,0 0-1,0 0 1,-1-1 0,1 1 0,0 0-1,0 0 1,0 0 0,-1-1-1,1 1 1,0 0 0,0 0 0,0 0-1,-1 0 1,1-1 0,0 1-1,-1 0 1,1 0 0,0 0-1,0 0 1,-1 0 0,1 0 0,0 0-1,-1 0 1,1 0 0,0 0-1,0 0 1,-1 0 0,1 0 0,0 0-1,-1 0 1,1 0 0,-1 0-1,-1 0-33,1 1-1,-1-1 1,0 1-1,0-1 1,0 1-1,0 0 1,0-1-1,0 1 1,0 0-1,1 0 1,-1 0-1,-2 3 1,-20 18-224,18-15 248,-8 5-5,-12 15-70,24-25 97,1 0 0,-1-1 0,1 1 0,0 0 1,0 0-1,0 0 0,0 0 0,0 0 0,1 1 0,-1-1 0,1 0 1,-1 0-1,1 4 0,0-5 11,0 0 0,0 0 0,0 1 0,1-1 0,-1 0 0,1 0 1,-1 1-1,1-1 0,-1 0 0,1 0 0,0 0 0,-1 0 0,1 0 0,0 0 1,0 0-1,0 0 0,0 0 0,0 0 0,0 0 0,0-1 0,0 1 0,0 0 1,0-1-1,0 1 0,0-1 0,1 1 0,-1-1 0,3 1 0,3 1 47,1 0 0,0-1 0,13 1 0,-13-2-15,16 1 82,-1-1-1,1-1 0,-1-2 1,1 0-1,-1-1 1,0-1-1,-1-2 1,36-13-1,-46 14-92,0 0 0,-1-1 1,0 0-1,0-1 0,0 0 0,-1-1 0,0 0 1,-1-1-1,0 0 0,0 0 0,-1-1 1,11-18-1,2-10 1,-2-1-1,23-65 1,21-114-22,-56 195 2,-4 11-226,0 1 1,0-1-1,1-21 1,-4 34 201,0 0 0,0 0 0,0 0 0,0 0 1,0-1-1,0 1 0,0 0 0,0 0 0,0 0 1,0 0-1,0 0 0,0 0 0,0-1 0,0 1 0,0 0 1,0 0-1,0 0 0,0 0 0,0 0 0,0 0 1,0 0-1,0-1 0,0 1 0,0 0 0,-1 0 0,1 0 1,0 0-1,0 0 0,0 0 0,0 0 0,0 0 1,0 0-1,0-1 0,0 1 0,-1 0 0,1 0 0,0 0 1,0 0-1,0 0 0,0 0 0,0 0 0,-1 0 0,-4 4-241,-5 9-38,5-4 216,1 1 1,-1 0 0,2 1-1,-5 16 1,-5 46 22,10-55 47,-4 52 34,1 106-1,17-31 67,-6-101 16,-4-21 108,-2-20-161,1 0 0,0 0 0,0 0 0,0 0 0,1 0 0,-1 0 0,1 1 0,-1-1 1,3 5-1,-2-8-83,-1 1-1,0-1 1,0 0 0,0 0 0,0 0-1,0 0 1,0 0 0,1 0 0,-1 0 0,0 0-1,0 0 1,0 0 0,0 0 0,1 0 0,-1 0-1,0 0 1,0 0 0,0 0 0,0 0 0,0 0-1,1 0 1,-1 0 0,0 0 0,0 0-1,0 0 1,0 0 0,1 0 0,-1 0 0,0 0-1,0 0 1,0 0 0,0 0 0,0 0 0,0-1-1,1 1 1,-1 0 0,0 0 0,0 0 0,0 0-1,0 0 1,0 0 0,0-1 0,0 1-1,0 0 1,4-5-833,-3 3 674,0 0 0,0 0-1,0 0 1,0 0 0,0 0 0,0 0 0,-1 0-1,1 0 1,-1 0 0,0 0 0,1 0 0,-1 0-1,0-1 1,0 1 0,-1-2 0,1-1 26,-1 0 0,0 0 0,0 0 1,0 0-1,-4-9 0,0 4 75,-1 0 0,0 1-1,0 0 1,0-1 0,-1 2-1,-11-12 1,-55-41 1954,50 50-901,23 10-952,0 1 0,0 0 0,0 0 0,0-1 0,1 1 0,-1 0 0,0 0 0,0 0 0,0-1-1,0 1 1,1 0 0,-1 0 0,0 0 0,0 0 0,1-1 0,-1 1 0,0 0 0,0 0 0,1 0 0,-1 0 0,0 0 0,0 0 0,1 0 0,-1 0 0,0 0 0,1 0 0,91-8 817,-63 4-840,0 1 0,42 2 0,-62 2-13,-1 0 0,1 0 0,-1 1 0,1 0 0,-1 0 0,0 1 0,1 0 0,-2 0 0,1 1 0,0 0 0,-1 1 0,12 8-1,-15-9 1,0-1-1,-1 1 0,1 0 0,-1 0 0,0 0 0,0 0 0,-1 1 0,1-1 0,-1 1 0,0 0 0,0-1 0,-1 1 0,1 0 0,-1 0 0,0 0 0,0 0 0,-1 0 0,0 8 0,0-3 7,-1 0 0,0-1-1,-1 1 1,0 0 0,0 0 0,-1-1-1,-1 0 1,-6 15 0,2 0 449,8-15-544,0-9 61,1 0 1,-1 1-1,0-1 1,0 0-1,1 0 1,-1 0-1,0 0 1,0 0-1,1 0 1,-1 0-1,0 0 1,0 0-1,1 0 0,-1 0 1,0 0-1,0 0 1,0 0-1,1-1 1,-1 1-1,0 0 1,0 0-1,1 0 1,-1 0-1,0 0 1,0 0-1,0 0 0,1-1 1,-1 1-1,0 0 1,0 0-1,0 0 1,0-1-1,0 1 1,1 0-1,12-13-2414,17-19 0,29-45 1765,-43 55 728,-14 19-50,1-1 0,-1 1 1,1-1-1,0 1 0,1 0 1,-1 0-1,0 1 0,1-1 1,0 1-1,-1-1 0,1 1 1,0 0-1,0 0 0,0 1 1,9-3-1,25-5-92,2 2 0,-1 2 0,73-2 0,-107 7 106,1 1 1,0-1-1,0 1 0,-1 0 1,1 1-1,-1-1 1,8 4-1,-11-5 63,0 1 0,0 0 1,0 0-1,0 0 0,-1 0 0,1 1 0,0-1 1,-1 0-1,1 1 0,-1-1 0,0 1 0,1-1 1,-1 1-1,0 0 0,0 0 0,0-1 1,0 1-1,0 0 0,0 0 0,-1 0 0,1 0 1,-1 0-1,1 3 0,0 0 247,-1 0 0,-1 0-1,1 0 1,-1 1 0,0-1 0,0 0-1,0 0 1,-4 8 0,-1 1 879,-14 21 0,-4 12 533,18-35-1194,2-4-249,1 0-1,0 0 1,0 0 0,1 0-1,-3 13 1,5-20-240,0 1 0,0 0 0,0-1 1,0 1-1,0 0 0,0-1 0,1 1 0,-1 0 0,1-1 1,-1 1-1,1 0 0,-1-1 0,1 1 0,0-1 1,0 1-1,0-1 0,0 1 0,0-1 0,0 0 1,0 1-1,0-1 0,0 0 0,1 0 0,-1 0 1,0 0-1,1 0 0,-1 0 0,1 0 0,-1-1 1,1 1-1,-1 0 0,1-1 0,2 1 0,1 0 14,0 0 0,0 0 0,0-1-1,0 0 1,0 0 0,0 0 0,0 0-1,0-1 1,0 0 0,7-2 0,6-3-424,25-12 1,84-42-10359,-89 43 7457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22:05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42 135 7648,'-33'-51'3456,"24"21"-3008,9 18-224,9 3-224,10-12-448,9 9 256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22:08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12 215 3648,'-11'3'3408,"12"-3"-3223,0 1-1,0-1 1,1 0-1,-1 0 0,0 0 1,0 0-1,1 0 0,-1 0 1,0 0-1,0 0 1,2-1-1,16-2 678,0-1-1,-1-1 1,0 0-1,19-9 1,-27 9-720,-1 1-1,0-1 1,0-1 0,0 0 0,-1 0 0,0 0-1,0-1 1,14-16 0,-19 19-101,0-1 0,1 0 0,-2 0 0,1 0 0,-1 0 0,3-7 0,-4 9-53,0 0 1,0 1-1,-1-1 0,0 0 0,1 0 1,-1 1-1,0-1 0,0 0 0,0 0 1,-1 1-1,1-1 0,-1 0 0,-1-5 1,1 7-8,1 0 1,0 1 0,-1-1-1,0 0 1,1 0 0,-1 1 0,1-1-1,-1 0 1,0 1 0,1-1-1,-1 0 1,0 1 0,0-1 0,0 1-1,1-1 1,-1 1 0,0 0-1,0-1 1,0 1 0,0 0 0,0-1-1,0 1 1,0 0 0,1 0-1,-1 0 1,0 0 0,0 0 0,-1 0-1,-1 1-44,0-1 0,0 1 0,0-1 0,0 1 0,0 0-1,0 0 1,0 1 0,-4 1 0,-3 4 117,0 1 0,0-1 0,1 2 0,0-1 0,1 1 0,-1 1 0,2-1 0,-1 1 0,2 1 0,-1-1 0,1 1 0,1 0 0,0 1 0,0-1 0,-4 21 0,8-29 19,1 1 1,-1 0-1,1 0 1,0-1-1,0 1 1,1 0-1,-1-1 1,1 1-1,0 0 1,0-1-1,0 1 1,0-1-1,3 6 1,-3-7-4,0 0 0,1 0 1,-1 0-1,1 0 0,-1 0 1,1 0-1,0 0 1,0-1-1,0 1 0,0 0 1,0-1-1,0 0 0,0 1 1,0-1-1,1 0 1,-1 0-1,0-1 0,1 1 1,-1 0-1,4 0 0,8 0 232,0-1 0,0 0 0,0-1 0,0 0 0,24-6 0,65-25 233,-69 17-564,-1 0 0,55-37-1,-25 14-239,-61 37 245,0 0 0,0 0 0,0 1 0,0-1 0,1 0 0,-1 1 0,0 0 0,0-1 0,0 1 0,1 0 0,-1 0 0,0 0 0,0 0 0,3 1 0,-4-1 16,0 1-1,0-1 1,0 0-1,0 0 1,0 1 0,0-1-1,0 1 1,0-1-1,0 1 1,0-1-1,-1 1 1,1 0 0,0-1-1,0 1 1,-1 0-1,1 0 1,0 0-1,-1-1 1,1 1 0,0 0-1,-1 0 1,1 0-1,-1 0 1,0 0-1,1 0 1,-1 0 0,0 0-1,0 0 1,0 0-1,1 0 1,-1 2-1,0 5 38,-1 1-1,0 0 0,0 0 0,0-1 0,-1 1 1,-6 16-1,5-20 34,-8 16 78,11-21-123,-1 1-1,1-1 1,0 1-1,0-1 1,-1 0 0,1 1-1,0-1 1,0 1 0,0-1-1,0 1 1,0-1 0,0 1-1,-1-1 1,1 1 0,0-1-1,0 1 1,1-1 0,-1 1-1,0-1 1,0 1 0,0-1-1,0 1 1,0-1 0,0 0-1,1 1 1,-1-1 0,0 1-1,0-1 1,1 1 0,-1-1-1,0 0 1,1 1 0,0-1 27,0 0 1,-1 1-1,1-1 1,0 0-1,0-1 1,-1 1 0,1 0-1,0 0 1,-1 0-1,1 0 1,0-1-1,0 1 1,-1 0-1,1 0 1,-1-1-1,1 1 1,0-1-1,-1 1 1,1-1 0,14-11 68,-9 6-24,7-4-37,15-12-222,50-30 0,-76 51 120,0 0-1,0 0 0,1 0 1,-1 0-1,0 0 1,0 1-1,1-1 1,-1 1-1,0-1 1,1 1-1,-1 0 1,0 0-1,1 0 1,-1 0-1,0 0 1,1 1-1,-1-1 0,4 2 1,-3-1 19,1 1 0,-1 0 0,0 0 0,0 0 0,0 0 0,0 1 0,0 0 0,0-1 0,0 1 0,2 4 0,-3-4 72,1-1 0,-1 1 1,1-1-1,-1 0 0,1 0 0,0 0 1,0 0-1,0 0 0,0-1 1,0 1-1,0-1 0,1 0 0,-1 0 1,0 0-1,1 0 0,-1-1 0,1 1 1,-1-1-1,1 0 0,3 0 1,7-1 61,-1-1 1,1-1 0,23-6 0,-23 4-21,5 0-26,0-2 0,0 0 0,-1-1 0,0-1 0,19-12 0,-27 14-50,1 0 0,-2-1 0,1 0 0,-1-1 0,0 0-1,-1 0 1,0-1 0,-1 0 0,9-14 0,-5-5-168,-11 29 145,0-1 0,0 1-1,0-1 1,0 1 0,1-1-1,-1 1 1,0-1 0,0 1-1,0-1 1,0 1 0,0-1 0,-1 1-1,1-1 1,0 1 0,0 0-1,0-1 1,0 1 0,0-1-1,-1 0 1,0 1-6,1 0-1,-1 0 1,1 0 0,-1 0-1,1 0 1,-1 0 0,1 0-1,-1 0 1,1 0 0,-1 0-1,1 0 1,-1 0 0,1 1-1,-1-1 1,1 0 0,0 0-1,-1 1 1,1-1-1,-1 0 1,1 1 0,-1-1-1,1 0 1,0 1 0,-1 0-1,-33 32-575,10-9 434,-2 2 116,-39 50 0,63-74 70,0 0 1,1 1 0,-1 0-1,0-1 1,1 1 0,0 0-1,-1 0 1,1 0-1,0 0 1,0 0 0,0 3-1,1-4-7,0 0 0,0-1 0,0 1 0,1 0 1,-1 0-1,0-1 0,1 1 0,-1-1 0,1 1 0,-1 0 0,1-1 0,0 1 0,0-1 0,0 1 0,0-1 0,0 0 0,0 1 0,0-1 0,0 0 0,0 0 0,3 2 0,1 0 54,-1 0 1,1-1-1,0 0 0,0 0 0,0 0 0,0 0 0,0-1 0,0 1 0,0-2 0,1 1 0,-1 0 0,0-1 0,1 0 1,7-1-1,0 0 11,0-1 1,-1 0 0,1-1 0,23-9-1,-10 0-64,0-2 0,-1-1 0,32-24-1,20-12 8,-69 46-55,19-10-143,-25 14 141,-1 1 0,1-1 0,0 0 0,-1 1 0,1 0 1,-1-1-1,1 1 0,0 0 0,-1 0 0,1 0 0,0 0 1,-1 0-1,1 0 0,2 0 0,-4 2 3,1-1 0,-1 1 0,0-1 0,1 1 0,-1-1 0,0 1 0,0-1 0,0 1 0,0-1 0,0 1 0,-1 2 0,1 0-50,-4 29-22,3-26 91,0 1-1,0-1 1,0 13-1,2-18 15,-1 1 0,0-1 0,1 0 0,-1 1-1,1-1 1,0 0 0,-1 0 0,1 0 0,0 0 0,1 1 0,-1-1 0,0 0-1,1-1 1,-1 1 0,4 3 0,0-1 73,0 0 0,0-1 0,1 0 0,-1 0 0,1 0 0,0 0 0,0-1 0,0 0 0,0-1-1,0 1 1,0-1 0,0 0 0,1 0 0,8-1 0,8-1 70,-1 0-1,39-8 0,-36 4-99,0-2 0,0 0 0,0-1 0,-1-2 0,-1 0 0,1-2 0,-2 0-1,0-2 1,0 0 0,-1-2 0,26-25 0,-32 22-392,-44 51-762,-7-1 1125,12-12-46,0 2 0,-25 29-1,46-47 31,1 0 0,0 0 0,0 1 0,0-1 0,1 1 0,-1-1-1,1 1 1,0-1 0,0 1 0,-1 3 0,2-6 15,0 0 1,0 0-1,0 0 1,0 0 0,0 0-1,0 0 1,0 0-1,0 0 1,0 0-1,1 0 1,-1 0-1,0 0 1,1 0-1,-1-1 1,0 1 0,1 0-1,-1 0 1,1 0-1,0 0 1,-1-1-1,1 1 1,0 0-1,-1-1 1,1 1 0,0 0-1,0-1 1,-1 1-1,1-1 1,0 1-1,0-1 1,0 0-1,0 1 1,0-1-1,0 0 1,0 0 0,0 1-1,0-1 1,0 0-1,0 0 1,-1 0-1,1 0 1,0 0-1,2-1 1,0 1 25,0 0 1,0-1-1,0 1 1,0-1-1,0 0 0,-1 1 1,1-1-1,0-1 1,0 1-1,-1 0 0,1-1 1,0 1-1,-1-1 1,0 0-1,1 0 0,2-3 1,3-4 59,-1 0-1,0 0 1,5-11 0,4-3-115,-11 11-238,-3 7-400,-3 11 154,-4 20 322,-12 31 0,1-5 170,-75 248 49,68-240 5,-2-2 0,-65 110 0,85-159 95,-1 0 0,-1-1 0,1 0 0,-2 0 1,-14 13-1,21-19-119,-1-2 1,1 1 0,-1 0 0,0 0 0,1 0 0,-1-1-1,0 1 1,1-1 0,-1 0 0,0 1 0,0-1-1,0 0 1,1 0 0,-1 0 0,0 0 0,0 0-1,0 0 1,1-1 0,-1 1 0,0-1 0,0 1-1,1-1 1,-1 0 0,0 1 0,1-1 0,-3-1-1,2 0-21,0 1 0,0-1 0,0 0 0,0 0-1,0 0 1,0 0 0,0 0 0,0 0 0,1 0-1,-1-1 1,1 1 0,0 0 0,-1-1-1,1 1 1,1-1 0,-1 0 0,-1-4 0,2 1-32,0 0 0,0 0 0,1 0 0,-1 0 1,1 1-1,1-1 0,-1 0 0,1 0 0,4-9 0,2-2-37,18-29-1,-10 23 22,1 0-1,1 1 1,25-23-1,65-50 48,31-32 120,75-72 49,-192 180-140,86-68-31,-82 62-91,10-6-447,-53 74-150,11-26 651,-3 8 6,3-12 99,1 1 1,1 0 0,0 0 0,-4 26 0,8-36-46,-1 0 0,1 0 0,1 0 0,-1 0 1,0-1-1,1 1 0,0 0 0,0 0 0,0-1 0,0 1 1,1 0-1,-1-1 0,1 0 0,0 1 0,0-1 1,0 0-1,1 0 0,-1 0 0,1 0 0,-1 0 0,1-1 1,0 1-1,5 3 0,-3-4 28,-1 1 1,0-1-1,1 0 0,-1-1 0,1 1 1,0-1-1,-1 0 0,1 0 0,0 0 1,0-1-1,0 1 0,0-1 1,0-1-1,6 0 0,3-1 40,1-1-1,0-1 0,16-6 1,-1-1-21,0-1 0,-1-2 1,30-19-1,-42 22-43,-2 0 0,1 0 0,-2-2 0,1 0-1,-2 0 1,18-24 0,-29 35-48,-1 1-8,0 0 1,0 0-1,-1 0 1,1 0-1,-1 1 0,1-1 1,-1 0-1,1 0 1,-1 0-1,0 0 0,1 0 1,-1 0-1,0-2 1,-8 7-660,-38 50 26,42-49 661,1 1 0,-1-1 1,1 1-1,0 0 0,1 0 0,-1 0 0,1 0 0,1 0 0,-1 1 0,1-1 0,-1 8 0,2-9 37,0-1-1,0 1 1,0 0 0,0-1-1,1 1 1,0-1-1,2 7 1,-3-9 7,1 0-1,0 0 1,0 0-1,0 0 1,1 0-1,-1 0 1,0 0-1,1 0 1,-1 0 0,1-1-1,-1 1 1,1 0-1,0-1 1,4 3-1,-5-4-11,1 1-1,0 0 1,0-1 0,1 1-1,-1-1 1,0 1-1,0-1 1,0 0-1,0 0 1,0 0 0,0 0-1,0 0 1,0-1-1,1 1 1,-1-1-1,0 1 1,2-2 0,6-2 58,-1 0 0,12-8 1,-11 7 3,71-45 162,4-1-222,80-45-33,-157 91-70,-1 1 0,1-1 0,1 1 0,-1 1 0,1 0 0,11-4 0,-19 7 40,0 0 0,-1 0 1,1 0-1,0-1 1,-1 1-1,1 0 0,0 0 1,0 0-1,-1 0 0,1 0 1,0 1-1,-1-1 1,1 0-1,0 0 0,-1 0 1,1 0-1,0 1 1,-1-1-1,1 0 0,-1 1 1,2 0-1,-2-1 15,1 1 0,-1 0 0,0-1 0,0 1-1,1-1 1,-1 1 0,0 0 0,0-1 0,0 1 0,0-1 0,0 1 0,0 0 0,0-1-1,0 1 1,0-1 0,0 1 0,0 0 0,-1-1 0,1 2 0,-2 4-19,-1-1 0,0 1 1,-6 9-1,7-12 13,-7 9 17,0 0 1,-12 13-1,-6 6 42,9-11-49,12-13 75,-1 0 0,2 0 0,-1 0 0,1 1 0,0-1 0,0 1 0,1 1 0,-6 15 0,10-23-54,0 0 0,0 0 0,0 0 0,0 0-1,0 0 1,1 0 0,-1 0 0,0 0 0,1 0 0,-1 0 0,0 0-1,1 0 1,-1 0 0,1 0 0,-1 0 0,1-1 0,0 1-1,-1 0 1,1 0 0,0-1 0,0 1 0,-1 0 0,1-1-1,0 1 1,0-1 0,0 1 0,0-1 0,0 1 0,0-1-1,0 0 1,-1 1 0,3-1 0,5 2 34,0 1 1,15 1-1,-21-4-43,33 4-109,1-1 0,-1-2 0,55-5 0,-9-9-4436,-56 7 816,-1 5 1206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22:08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85 7872,'-44'-37'3584,"13"20"-3104,20 8-192,6 5-256,1-8-384,8 7 224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22:23.61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220 88 2976,'0'-5'294,"0"-1"0,-1 1 1,0 0-1,0 0 0,-1-7 0,1 8 392,1 0-1,0 0 1,0 0-1,0-1 1,0 1 0,1 0-1,0 0 1,2-8-1,-2 8 1481,-2 15-1912,0 0-1,-1 0 1,-3 13-1,0-6 61,-38 142 1653,-2 5-1204,-30 206 453,61-315-979,-3 14 508,17-69-796,0-1 0,0 1 1,0-1-1,0 1 0,0-1 1,0 1-1,0-1 1,-1 0-1,1 1 0,0-1 1,0 1-1,-1-1 0,1 0 1,0 1-1,0-1 0,-1 0 1,1 1-1,0-1 0,-1 0 1,1 0-1,-1 1 0,1-1 1,-1 0-1,1 0-124,0 0 0,-1 0 0,1 0 0,0 0-1,-1-1 1,1 1 0,0 0 0,-1 0 0,1 0 0,0-1 0,0 1-1,-1 0 1,1 0 0,0-1 0,0 1 0,0 0 0,-1-1 0,1 1-1,0 0 1,0-1 0,0 1 0,0 0 0,0-1 0,0 1 0,0 0-1,0-1 1,0 1 0,0 0 0,0-1 0,0 1 0,0 0 0,0-1 0,0 1-1,0 0 1,0-1 0,0 0 0,1-16-3740,4 0 1313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22:24.02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21 365 6240,'-16'-7'2005,"16"7"-1924,0 0 1,0 0-1,-1 0 1,1-1-1,0 1 0,0 0 1,-1 0-1,1 0 1,0 0-1,0 0 0,0 0 1,0-1-1,-1 1 1,1 0-1,0 0 0,0 0 1,0-1-1,0 1 0,0 0 1,-1 0-1,1 0 1,0-1-1,0 1 0,0 0 1,0 0-1,0 0 1,0-1-1,0 1 0,0 0 1,0 0-1,0-1 1,0 1-1,0 0 0,0 0 1,0-1-1,0 1 0,2-3 2508,9-4-1041,18-12-173,34-17 0,443-191 695,-456 210-1965,0 4-1,86-13 1,-120 24-51,1 2-1,22 1 0,-1 0-1781,-43 11-7919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22:25.37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66 34 3808,'0'0'110,"-1"-1"0,1 1 0,0-1 0,-1 1 1,1-1-1,0 1 0,-1-1 0,1 1 0,0-1 0,-1 0 0,1 1 0,0-1 1,0 1-1,0-1 0,0 0 0,0 1 0,0-1 0,0 1 0,0-1 0,0 0 1,0 1-1,0-1 0,0 0 0,0 1 0,0-1 0,0 1 0,1-1 0,-1 1 1,0-2-1,3-14 5540,-5 60-1690,-7 35-2929,-1 4-587,-4 52 83,-2 20-153,10-106-193,0 10-143,4-69-7286,12-20 619,-2 9 4165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22:25.74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 91 5728,'-1'-7'565,"0"3"-103,0 0 0,0 0 0,1-1 0,-1-7 0,1 11-322,1-1 0,-1 1 0,0 0-1,0-1 1,1 1 0,-1-1-1,1 1 1,0 0 0,-1 0 0,1-1-1,0 1 1,0 0 0,0 0 0,-1 0-1,1 0 1,0 0 0,1 0 0,1-2-1,4-1 205,0 0 0,0 0 0,1 1 0,-1 0 0,1 1 0,0-1 0,0 1 1,0 1-1,0-1 0,0 2 0,0-1 0,9 1 0,-7 0-231,-1 1 0,0 0 0,0 0 0,0 1 0,0 0 1,0 1-1,0 0 0,-1 0 0,1 1 0,14 9 0,-14-6 13,-1 0-1,0 0 1,0 1-1,-1 1 0,0-1 1,0 1-1,-1 0 0,0 0 1,-1 1-1,0 0 0,0 0 1,-1 0-1,-1 1 0,4 16 1,-3-11 47,-1 0 0,-1 1 0,0-1 0,-2 1 0,1-1 0,-2 1 0,-1-1 0,0 1 0,-5 18 0,3-20-47,-2 1 1,0-1-1,0 0 1,-2 0-1,0-1 1,0 0-1,-13 15 0,15-21-32,-1 1-1,-1-1 1,0-1-1,0 1 1,0-1-1,-1-1 1,0 0-1,0 0 1,0-1-1,-1 0 1,-16 6-1,21-9-74,0-1 0,0 0 0,-1 0-1,1 0 1,0-1 0,-1 0 0,1 0-1,-10-1 1,12 0-323,0 1-1,-1-1 1,1 0 0,0 0-1,0-1 1,-1 1-1,1-1 1,-3-2 0,5 3-17,0 0 1,-1 1-1,1-1 1,0 0-1,0 0 1,0 0-1,1 0 1,-1-1-1,0 1 0,0 0 1,1 0-1,-1 0 1,0-1-1,1 1 1,-1 0-1,1-1 1,0 1-1,-1-1 1,1-1-1,-1-6-2473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2:56:39.88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51 8 7232,'-51'-7'3264,"55"7"-2848,6 0-1344,8 3 416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22:26.33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106 56 3328,'-11'-4'1889,"0"1"0,1 1-1,-1 0 1,0 0 0,-12 1 0,19 0-1258,2 1-204,0 0 0,-1-1 0,1 1 0,0-1 0,-1 1 0,1-1 0,0 0 0,-4-2 0,51 3 832,21-8-499,183-16-565,-173 24 71,-66-1 822,6 1-5136,-17 13-4133,-10 0 4448,1 4 1280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22:26.67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40 153 6144,'-39'-3'1978,"54"1"2721,19-7-2354,-23 6-1575,229-68 3688,-187 55-4505,1 2 0,1 2 0,0 3 0,99-5 0,-152 14-277,25 2-1671,-15 2-136,-3 5-3429,-5-3 2067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22:28.10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48 28 4480,'-10'-24'2533,"8"20"-1382,2 6-79,2 9 608,-1 1-996,-6 95 1634,0-39-1596,3 5-135,-10 157 1055,8-127-1469,-6 43 1046,10-134-1429,2-17-2612,5-25-2114,-6 3 1821,-1 5 1089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22:28.49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14 351 4800,'-11'-60'1557,"10"57"-1471,1 1 0,-1-1 0,1 0 1,0 1-1,0-1 0,0-4 0,1-8 525,0-1 0,1 1 0,1 0 0,1 0 0,0 0 0,10-24 0,-9 30-297,1 0-1,-1 1 1,1 0 0,1 0 0,0 1-1,0 0 1,0 0 0,1 0-1,16-10 1,-13 10-130,1 1-1,0 0 0,0 0 1,1 2-1,-1-1 1,27-4-1,-22 6-137,0 1-1,0 0 0,0 2 0,0 0 1,24 3-1,-35-2 10,1 0-1,-1 0 0,-1 1 1,1 0-1,0 0 1,0 0-1,-1 0 1,1 1-1,-1 0 1,1 0-1,-1 1 1,0-1-1,-1 1 1,1 0-1,-1 1 0,0-1 1,1 1-1,3 6 1,-6-7 17,0 0 1,0 0 0,-1 1-1,0-1 1,1 0 0,-2 1-1,1-1 1,0 1 0,-1-1-1,0 1 1,0-1 0,0 0-1,0 1 1,-1-1 0,-2 9-1,-1 2 171,-1 0 0,-1-1-1,-10 19 1,6-14-14,0-1 1,-2 1-1,-26 31 0,32-43-166,0-1 0,0 0-1,-1 0 1,0-1 0,0 1-1,0-1 1,-1-1 0,1 0-1,-1 0 1,0 0 0,-17 4-1,19-7-153,0 0-1,0 0 0,0-1 0,-1 0 0,1 0 1,0 0-1,0-1 0,-7-2 0,2 2-1807,10 0 1699,1 1 0,-1 0-1,1 0 1,-1 0 0,0 0-1,1 0 1,-1 0 0,0 0 0,1 0-1,-1 0 1,1 0 0,-1 0 0,0 0-1,1 1 1,-1-1 0,1 0 0,-2 1-1,2-1 73,0 0-1,0 0 0,0 1 0,0-1 1,0 0-1,0 0 0,0 1 1,0-1-1,0 0 0,0 0 1,0 1-1,0-1 0,0 0 0,0 0 1,0 1-1,0-1 0,0 0 1,0 0-1,0 1 0,0-1 1,0 0-1,0 0 0,1 0 0,-1 1 1,0-1-1,0 0 0,0 0 1,16 17-4978,3 0 2642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22:28.82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50 7 6240,'-1'-2'523,"-2"-3"1151,2 9 593,1 1-214,-1 15-863,-5 23-1,4-27-869,-10 56 431,4-24-575,-2 49 0,7-55 18,1-22-90,2 0 1,1 31-1,1-30-1463,1-39-3575,2-9 1569,3-2 1141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22:29.15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104 78 3904,'-2'-8'880,"1"0"0,-1-1 0,2 1 0,-1-11 0,2 18-766,-1 0 0,0 0 0,1 0 1,-1 0-1,0 1 0,1-1 0,-1 0 0,1 0 0,0 0 1,-1 0-1,1 1 0,-1-1 0,1 0 0,0 1 1,0-1-1,-1 0 0,1 1 0,0-1 0,0 1 1,0-1-1,0 1 0,0 0 0,-1-1 0,1 1 1,0 0-1,2-1 0,30-5 1332,-28 6-1165,0-1-138,1 1 1,-1 0-1,0 0 0,0 1 0,0-1 1,1 1-1,9 3 0,34 16 381,-43-16-459,1-1 1,-1 1 0,0 0 0,0 0 0,0 0 0,-1 1 0,1 0 0,-1 0 0,0 0 0,-1 1 0,1 0 0,3 7 0,-3-5 96,-1 1 0,-1-1 0,1 1 0,-1 0 0,-1-1 1,0 1-1,0 0 0,1 18 0,-3-14-14,0 0 0,-1 0-1,0-1 1,-1 1 0,-1-1 0,0 1-1,0-1 1,-1 0 0,-1 0 0,0-1 0,-1 1-1,0-1 1,0 0 0,-10 12 0,6-12-43,1-1 1,-1 0-1,-1 0 1,0-1-1,0-1 1,-1 0-1,0 0 0,-17 7 1,21-11-125,-2 0-1,1-1 1,0 0 0,-1 0 0,1-1-1,-1-1 1,1 1 0,-1-1-1,0-1 1,0 0 0,0-1 0,-17-2-1,23 2-319,0 0-1,1-1 1,0 1-1,-1 0 1,-4-4-1,-8-9-1159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22:29.73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 93 3808,'-1'-2'310,"0"1"0,0 0 0,1-1 0,-1 1 0,0 0 0,0-1 1,1 1-1,-1-1 0,1 1 0,-1-1 0,1 0 0,0 1 0,-1-1 0,1 1 0,0-1 0,0 0 0,0 1 1,1-4-1,-1 2 134,0 0-318,1 1 0,-1-1 0,1 0 0,0 1 0,0-1 0,0 1 0,0-1 0,0 1 0,1 0 0,-1-1 0,1 1 0,-1 0 0,1 0 0,0 0 0,0 0 0,0 0 0,0 1 0,0-1 0,1 0 0,-1 1 0,0 0 0,1 0 0,-1-1 0,1 1 0,3-1 0,-4 2-110,0-1 0,0 0 0,0 0 0,0 1-1,1 0 1,-1-1 0,0 1 0,0 0 0,0 0 0,1 0 0,-1 0 0,0 0 0,0 1 0,0-1 0,0 1 0,1-1 0,-1 1 0,0 0 0,0 0 0,0 0 0,0 0 0,0 0 0,-1 0 0,1 0 0,0 1 0,0-1-1,-1 1 1,1-1 0,-1 1 0,0 0 0,1 0 0,0 2 0,1 1 15,-1 0-1,0 0 1,-1 1-1,1-1 0,-1 1 1,0-1-1,0 1 1,-1-1-1,1 1 1,-1 0-1,-1-1 0,0 9 1,-3 3 323,0 0 0,-11 27 0,10-32-93,0 0 0,1 1 0,1-1 0,0 1 0,1 0 0,-1 13 0,3-25-203,0 1-1,0-1 1,0 1-1,0-1 1,0 0-1,0 1 1,0-1-1,1 1 1,-1-1-1,0 0 1,1 1-1,-1-1 1,1 0-1,0 0 1,-1 1-1,1-1 1,0 0-1,0 0 1,0 0-1,0 0 1,0 0-1,0 0 1,0 0-1,0 0 1,0 0-1,0-1 1,1 1-1,-1 0 1,0-1-1,1 1 1,-1-1-1,0 1 1,1-1-1,-1 0 1,0 1-1,1-1 1,1 0-1,5 0-47,0-1 0,1 1-1,-1-2 1,0 1-1,10-4 1,0 1-103,6 3-25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22:30.76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22 228 4064,'-8'-6'1152,"8"6"-1036,-1-1 0,1 1 0,-1 0-1,1 0 1,0-1 0,-1 1 0,1 0-1,-1-1 1,1 1 0,0 0-1,-1-1 1,1 1 0,0 0 0,0-1-1,-1 1 1,1-1 0,0 1 0,0-1-1,-1 1 1,1 0 0,0-1-1,0 1 1,0-1 0,0 1 0,0-1-1,0 0 1,0 1 25,0-1 0,0 1 0,0-1 0,0 0 0,0 1-1,0-1 1,0 1 0,0-1 0,0 1 0,0-1 0,0 1 0,0-1 0,0 1 0,-1-1-1,1 1 1,0-1 0,0 1 0,-1-1 0,1 1 0,0-1 0,0 1 0,-1 0 0,1-1-1,-1 1 1,1 0-99,0 0 0,0 0 0,0 0-1,0-1 1,-1 1 0,1 0 0,0 0 0,0 0-1,0 0 1,0 0 0,0 0 0,0 0 0,0 0-1,0 0 1,0 0 0,-1 0 0,1 0 0,0 0-1,0 0 1,0 0 0,0 0 0,0-1 0,0 1-1,0 0 1,0 0 0,0 0 0,0 0 0,0 0-1,0 0 1,0 0 0,0 0 0,0-1 0,0 1-1,0 0 1,0 0 0,0 0 0,0 0 0,0 0-1,0 0 1,0 0 0,0 0 0,0-1-1,0 1 1,0 0 0,0 0 0,0 0 0,0 0-1,0 0 1,0 0 0,0 0 0,0 0 0,0 0-1,0-1 1,0 1 0,1 0 0,-1 0 0,0 0-1,0 0 1,0 0 0,0 0 0,0 0 0,0 0-1,0 0 1,26-10 684,-7 7-506,0 0 1,32-1 0,1 0-14,123-19 326,59 6 63,-45 5-152,354-27 905,370-21 374,-575 41-896,-261 20-267,-92 1-3522,-10 1-3426,21-2 5109,-8 3-3937,2 7 1744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22:32.37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9 211 3136,'-2'-1'216,"2"1"-162,0 0-1,-1 0 1,1 0 0,0 0 0,-1 0-1,1 0 1,0 0 0,0-1 0,-1 1 0,1 0-1,0 0 1,-1 0 0,1 0 0,0-1-1,0 1 1,0 0 0,-1 0 0,1-1-1,0 1 1,0 0 0,0 0 0,-1-1-1,1 1 1,0 0 0,0 0 0,0-1-1,0 1 1,0 0 0,0-1 0,-1 0 1057,1 0-909,0 0 0,0 0 0,0 1 0,0-1 0,0 0 0,1 0 0,-1 1 0,0-1 0,0 0 0,0 1 0,1-1 0,-1 0 0,0 1 1,1-1-1,-1 0 0,0 1 0,1-1 0,-1 1 0,1-1 0,-1 0 0,1 1 0,-1-1 0,1 1 0,-1 0 0,1-1 0,0 1 0,0-1 0,40-25 1358,65-33 1,-49 33-1485,1 3 0,66-18 0,-116 39-122,1 0 0,-1 0 0,0 1-1,1 0 1,0 0 0,-1 1 0,1 0 0,9 2-1,-15-2 41,-1 1-1,1-1 0,-1 1 1,1 0-1,-1 0 0,1 0 0,-1 0 1,0 0-1,0 1 0,0-1 1,1 1-1,-1 0 0,-1-1 0,1 1 1,0 0-1,0 0 0,-1 0 1,1 0-1,-1 0 0,1 1 0,-1-1 1,0 0-1,0 1 0,0-1 1,0 1-1,-1-1 0,1 1 0,-1-1 1,1 1-1,-1 4 0,0 3 35,0 0 1,0 0-1,-1 0 0,-1 0 0,1-1 0,-2 1 1,1 0-1,-1-1 0,-5 11 0,-6 10 64,-25 38 1,30-53-58,-101 160 358,80-132-38,-67 74 1,62-82 30,12-13 113,1 1-1,-29 40 1,51-63-479,0 1 0,0-1 1,0 0-1,0 0 0,0 1 0,-1-1 0,1 0 1,0 1-1,0-1 0,0 0 0,0 1 0,0-1 1,0 0-1,0 1 0,0-1 0,0 0 0,0 0 0,0 1 1,1-1-1,-1 0 0,0 1 0,0-1 0,0 0 1,0 0-1,0 1 0,1-1 0,-1 0 0,0 1 0,0-1 1,0 0-1,1 0 0,-1 0 0,0 1 0,0-1 1,1 0-1,-1 0 0,0 0 0,0 0 0,1 1 1,-1-1-1,0 0 0,1 0 0,-1 0 0,0 0 0,1 0 1,-1 0-1,0 0 0,0 0 0,1 0 0,-1 0 1,1 0-1,20 2 487,17-4-85,0-2 0,61-14 0,-61 9-355,1 3 0,65-4 0,-97 10-81,0-1 1,0 2-1,0-1 1,0 1-1,0 0 0,0 1 1,0-1-1,13 6 0,-14-3 1439,-4 0-3706,18-24-12814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22:33.14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137 186 4896,'-2'-1'176,"-2"0"2954,5 2-2886,-1 0-1,1 0 1,0 0 0,-1 0-1,1 0 1,-1 1-1,0-1 1,1 0-1,-1 0 1,0 0-1,1 2 1,-3 26 445,-1 0 0,-2-1 0,-13 48 0,11-46-373,-46 150 1163,20-75-121,27-93-818,2-13-78,1-10 157,1-6-449,2 1 0,0-1 0,3-23 0,12-55-18,-3 39-182,2 0-1,3 2 0,29-67 1,-32 90-7,-5 8-27,1 1 0,1 1 0,1-1 0,0 2-1,23-28 1,-34 47 59,0-1 0,0 1 0,0 0 0,0 0 0,1 0 0,-1-1 0,0 1 0,1 0 0,-1 1 0,1-1 0,-1 0 0,1 0 0,0 1 0,-1-1 0,1 0 0,0 1 0,-1 0 0,1-1 0,0 1 0,-1 0 0,4 0 0,-2 1 2,-1 0-1,0 0 1,0 0 0,0 0 0,0 0-1,-1 0 1,1 0 0,0 1 0,0-1 0,-1 1-1,1 0 1,-1-1 0,1 1 0,-1 0 0,0 0-1,2 3 1,6 12-42,-2 1 0,0-1 0,-1 1 0,0 1 0,4 28 0,-1-7 75,15 72 114,14 56 325,-36-160-358,0-1-1,1 1 0,0 0 0,1-1 1,5 10-1,-2-11 181,-2-8-10,3-21 154,-4 8-333,42-125 85,20-109-150,-62 231-73,9-25-138,-12 41 118,-1-1 1,2 1-1,-1-1 0,0 1 1,0-1-1,1 1 1,-1 0-1,1 0 0,0 0 1,0 0-1,0 0 0,2-2 1,-4 4 39,1 0 1,-1 0 0,0 0-1,0 0 1,1 0 0,-1-1-1,0 1 1,0 0 0,1 0-1,-1 0 1,0 0-1,1 0 1,-1 0 0,0 1-1,0-1 1,1 0 0,-1 0-1,0 0 1,1 0 0,-1 0-1,0 0 1,0 0 0,1 1-1,-1-1 1,0 0-1,0 0 1,1 0 0,-1 0-1,0 1 1,0-1 0,0 0-1,0 0 1,1 1 0,4 8-36,-5-9 32,7 19 51,0 1 0,-2 0 1,0 0-1,2 26 0,-3-20 73,32 286 718,-36-302-808,7 48 215,-3-31-1204,1 34 0,-5-55-2561,3-1 1023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2:56:40.90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436 136 5408,'0'-3'441,"0"0"0,1 0 0,-1 1 0,1-1 0,-1 0 1,3-4-1,-7 13 730,1 0 0,-1 0 0,0-1 0,0 1 0,-10 8 0,-35 32-498,0-1-117,34-27-400,1 0 0,0 0 0,1 2 0,2-1 0,-12 26-1,-38 110 322,12-25-369,30-88-73,-46 114 608,62-149-631,-2 8 419,-12 24 0,31-71-12,19-63 0,35-158 48,-60 222-449,5-18 223,42-92 0,33-39 447,-87 179-685,11-22 144,-1-2 0,0 0-1,10-39 1,-21 64-155,0-1 1,0 1-1,0-1 1,1 1-1,-1-1 0,0 1 1,0 0-1,0-1 0,1 1 1,-1-1-1,0 1 1,1 0-1,-1-1 0,0 1 1,1 0-1,-1-1 0,0 1 1,1 0-1,-1 0 1,0-1-1,1 1 0,-1 0 1,1 0-1,-1 0 1,1-1-1,14 3 67,-9 1-112,0 0-1,0 0 1,6 4 0,-9-4 35,0-1 0,-1 1 0,1 0-1,-1 0 1,0 0 0,0 0 0,0 0 0,0 0 0,0 0 0,-1 1-1,1-1 1,-1 1 0,1 5 0,1 3-20,0 0 0,1 21 0,10 101 105,52 215-1,-48-289 10,3 0 0,49 100-1,-65-150-3,-2-3-148,1 0 1,0-1-1,0 1 0,8 8 0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22:34.17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5 2720,'0'0'891,"6"-5"3531,-3 14 1415,-1-4-5270,-1-2-393,1 1 0,-1 0 1,0-1-1,-1 1 0,1 0 0,-1 0 0,0 0 1,0-1-1,0 1 0,-1 7 0,0 4 97,1 39 557,3 119 1229,-2-128-1740,-1-31-243,0-1 0,1 1 0,2 16 0,-2-16 449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22:34.53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 48 4736,'-2'-2'315,"1"0"-1,0 0 1,0 0 0,1 0 0,-1 0 0,0 0-1,0-4 1,1 5-175,0 0-1,0 1 1,0-1-1,0 0 1,1 0 0,-1 0-1,0 0 1,0 1-1,1-1 1,-1 0 0,1 0-1,-1 1 1,1-1-1,-1 0 1,1 1-1,-1-1 1,1 0 0,-1 1-1,1-1 1,0 1-1,0-1 1,2-1 28,-1 1 0,1-1 0,-1 1 0,1 0 0,-1 0 0,1 0 0,0 0 0,-1 1 0,1-1 0,0 1 0,0-1 0,0 1 0,-1 0 0,1 0 0,0 0 0,0 1 0,5 0 0,-1 1 119,0 0 1,-1 0-1,1 1 0,0-1 0,-1 2 0,7 3 1,0 2 74,-1 1 1,-1 0-1,0 1 1,0 0 0,-1 1-1,0 0 1,-1 0 0,-1 1-1,0 0 1,9 19 0,-15-27-252,1 0 1,-1 0 0,0 1-1,0-1 1,-1 0 0,1 1-1,-1-1 1,0 1-1,-1-1 1,0 1 0,1-1-1,-2 1 1,1-1 0,-1 1-1,1-1 1,-2 1-1,1-1 1,0 1 0,-1-1-1,0 0 1,-1 0 0,1 0-1,-1 0 1,0 0-1,0-1 1,0 1 0,-1-1-1,-4 5 1,4-5-64,-1 0-1,0-1 1,0 1-1,0-1 1,0 0-1,0-1 1,-1 1-1,1-1 1,-1 0-1,0-1 1,1 1 0,-8 0-1,-4-1-231,1 0-1,0-1 1,-18-3-1,7 1-1252,2 1 119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22:37.13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 99 3712,'0'0'132,"0"-1"0,-1 1 0,1-1 0,-1 1-1,1-1 1,-1 1 0,0-1 0,1 1 0,-1-1 0,1 1 0,-1 0 0,0-1 0,1 1 0,-1 0-1,-1-1 1,2 1-96,0 0-1,0 0 1,0 0-1,0 0 1,0 0-1,0 0 1,0 0-1,0 0 1,1 0-1,-1 0 1,0 0-1,0 0 1,0 0-1,0 0 1,0 0-1,0 0 1,0 0-1,0-1 1,0 1-1,0 0 1,0 0-1,0 0 1,0 0-1,0 0 1,0 0-1,0 0 1,0 0-1,0 0 1,0 0-1,0 0 1,-1 0-1,1 0 1,0 0-1,0 0 1,0 0-1,0-1 0,0 1 1,0 0-1,0 0 1,0 0-1,0 0 1,0 0-1,0 0 1,0 0-1,0 0 1,0 0-1,0 0 1,0 0-1,0 0 1,0 0-1,0 0 1,0 0-1,-1 0 1,1 0-1,0 0 1,0 0-1,0 0 1,0 0-1,0 0 1,0 0 110,0-1 1,0 1 0,0 0-1,0-1 1,0 1 0,0 0-1,0-1 1,0 1 0,-1-1-1,1 1 1,0 0 0,0-1-1,0 1 1,-1 0 0,1 0-1,0-1 1,0 1 0,0 0-1,-1 0 1,1-1 0,0 1-1,-1 0 1,1 0 0,0-1-1,-1 1 1,1 0 0,0 0-1,-1 0 1,1 0 0,0 0-1,-1 0 1,1-1 0,0 1-1,-1 0 1,0 0 0,50-5 3254,-26 3-3107,151-27 1354,-128 20-1296,73-26 0,-120 36-1464,0 1 0,0-1 0,0 0 0,0 1-1,-7 6-5560,-1 0 4172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22:37.50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 6 5568,'-16'-3'1786,"28"15"2065,-9-10-3517,0 0 1,-1 0-1,1 0 1,0 0-1,0 0 1,0 0-1,0-1 1,1 0-1,-1 1 1,0-1-1,1 0 0,-1-1 1,1 1-1,-1-1 1,1 1-1,-1-1 1,7 0-1,4-2-74,-1 0 0,1-1 0,16-5 0,-1 0 82,-8 3-262,-1 2 0,1 0 0,21 0-1,3 6-2765,-22 0-3741,-14-3 3622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22:38.70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 14 4640,'-12'-14'1504,"12"14"-1467,0 0-1,0 0 1,0 0 0,0 0 0,0 0-1,0 0 1,0 0 0,0 0 0,-1 0-1,1 0 1,0 0 0,0 0 0,0 0-1,0 0 1,0 0 0,0 0 0,0 0-1,0 0 1,0 0 0,0 0 0,-1 0-1,1 0 1,0 0 0,0 0 0,0 0-1,0 1 1,0-1 0,0 0 0,0 0 0,0 0-1,0 0 1,0 0 0,0 0 0,0 0-1,0 0 1,0 0 0,-1 0 0,1 0-1,0 0 1,0 0 0,0 0 0,0 1-1,0-1 1,0 0 0,0 0 0,0 0-1,0 0 1,0 0 0,0 0 0,0 0-1,0 0 1,0 0 0,0 0 0,0 1-1,0-1 1,0 0 0,0 0 0,0 0-1,0 0 1,1 0 0,-1 0 0,0 0-1,0 0 1,0 0 0,0 0 0,0 0 0,0 0-1,0 1 1,0-1 0,1 7 1022,1 8-317,0 1 0,0-1 1,-2 1-1,-1 22 0,0 2-112,1 507 2543,1-536-3114,0 0 0,4 13-1,-3-15-5386,-2-19 2379,0 1 1056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22:39.08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4 242 5056,'-2'-10'615,"2"7"-429,-1 0-1,1 0 0,0 1 0,-1-1 1,1 0-1,0 0 0,1 0 0,0-2 0,0-9-15,-1 6 249,0-1-1,1 1 1,1 0-1,-1 0 1,1 0-1,0 0 1,1 0-1,0 0 1,0 1-1,8-13 1,-6 13-262,1 0 1,1 0-1,-1 0 1,1 1 0,0-1-1,1 2 1,-1-1-1,1 1 1,0 0 0,0 1-1,1 0 1,0 0-1,-1 1 1,1 0 0,0 0-1,1 1 1,-1 0-1,0 1 1,19-1 0,-16 3-107,-1-1 1,1 2 0,-1-1 0,1 2 0,-1-1-1,0 2 1,15 5 0,-20-6 31,-1-1-1,0 1 1,0 0-1,0 0 1,-1 0 0,1 1-1,-1-1 1,1 1-1,-1 0 1,0 1 0,-1-1-1,1 1 1,-1-1-1,0 1 1,0 0 0,4 9-1,-6-11-14,0 0 0,-1 0 0,1 0 1,-1 0-1,0 0 0,1 0 0,-1 0 0,0 0 0,-1 0 0,1 0 0,0 0 1,-1 0-1,0-1 0,-1 5 0,0-1 11,-1-1 1,0 0-1,0 0 1,0 0-1,0-1 1,-1 1 0,-3 3-1,-9 7 82,0-1-1,0-1 1,-22 12 0,27-17-83,-4 1-19,0 0 0,-1-1 1,0 0-1,0-1 0,0-1 1,-1-1-1,-31 6 0,31-10-1021,16 0 729,0-1 0,1 0-1,-1 0 1,0 0 0,1 0 0,-1 0-1,0 0 1,1 0 0,-1 0-1,0 0 1,1-1 0,-1 1 0,0 0-1,1 0 1,-1-1 0,0 1-1,1 0 1,-1-1 0,1 1 0,-1-1-1,4 1-1936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22:39.69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341 26 3392,'0'0'77,"0"-14"778,0 13-750,0 1-1,0-1 1,0 1-1,0-1 1,0 1-1,0-1 1,0 1-1,1-1 1,-1 1-1,0-1 1,0 1-1,0-1 1,0 1-1,1-1 1,-1 1-1,0 0 0,0-1 1,1 1-1,-1-1 1,0 1-1,1 0 1,-1-1-1,1 1 1,1 14 4089,-1-1-3834,-2 21 277,-2-1 0,-1 0 0,-2 0 0,-1 0 0,-2-1 0,-14 36 0,-45 73 555,65-135-1168,-5 8 73,0-1 1,0 0-1,-2 0 1,1-1-1,-2 0 1,0-1-1,0 0 0,-1-1 1,0 0-1,-14 9 1,23-18-34,0 1 1,0-1-1,-1 0 1,1 0-1,0 0 1,0 0-1,-1 0 1,1-1-1,-1 1 1,1-1-1,0 0 1,-1 0-1,1-1 1,-1 1-1,-4-2 0,6 2-45,0-1-1,0 1 0,-1-1 0,1 0 0,0 0 0,1 0 1,-1 0-1,0 0 0,0 0 0,0 0 0,0-1 0,1 1 1,-1-1-1,1 1 0,-1-1 0,1 0 0,0 0 0,0 1 1,-1-1-1,1 0 0,0 0 0,1 0 0,-1 0 0,0 0 1,0-5-1,1 4-52,0-1 0,0 0 0,0 1 1,1-1-1,0 1 0,0-1 0,0 1 0,0-1 1,0 1-1,1-1 0,0 1 0,-1 0 0,1 0 1,3-3-1,5-8-235,18-20-1,-24 31 256,-1-1-1,1 1 1,-1 0-1,1 0 1,0 0-1,0 1 1,0-1-1,1 1 1,-1 0-1,0 0 1,1 1-1,-1-1 0,1 1 1,0 0-1,-1 0 1,1 0-1,7 1 1,-5 0 95,0 1 0,0 0 0,0 0 0,0 0 0,0 1 0,0 0 0,0 1 0,-1 0 0,1 0 0,10 7 0,54 40 938,-41-28-684,36 20 1,-52-33-657,-7-5 588,-1-1 0,0 1 0,11 3 0,-15-7-598,1 1 0,-1-1 0,0 1 0,1-1 0,-1 0 0,0 0 0,1 0 0,-1 0 0,0 0 0,0 0 0,1-1 0,-1 1 0,0-1 0,1 1 0,2-2 0,5-2-2591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22:41.80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64 169 2400,'-7'-4'1077,"0"-1"1,0 0-1,0 0 0,1 0 0,0-1 1,0 0-1,0 0 0,-4-8 1,10 14-994,-1-1 0,1 1 0,0-1 0,0 0 0,0 1 1,0-1-1,0 1 0,0-1 0,0 0 0,0 1 0,0-1 1,0 0-1,0 1 0,0-1 0,0 1 0,0-1 0,1 1 1,-1-1-1,0 0 0,0 1 0,1-1 0,-1 1 0,0-1 1,1 1-1,-1-1 0,0 1 0,1 0 0,0-1 0,2-2 90,0 0-1,1 0 0,-1 0 1,7-3-1,5-2 187,25-11-1,61-16 131,-85 30-488,1 2 0,0 0 1,0 0-1,21 1 0,-36 2-5,1 0 0,-1 0-1,0 0 1,0 0-1,0 1 1,0-1 0,0 1-1,0-1 1,0 1 0,0 0-1,0 0 1,0 0-1,0 0 1,0 0 0,0 0-1,-1 0 1,1 1-1,0-1 1,-1 1 0,1-1-1,-1 1 1,0 0-1,1-1 1,0 3 0,-1 0 21,1-1 0,-1 0 1,0 1-1,0-1 1,-1 1-1,1-1 1,-1 1-1,0-1 1,0 1-1,0-1 1,0 1-1,0-1 1,-1 1-1,-1 4 0,-4 11 95,-1 1 0,-18 33 0,20-42-89,-45 81 420,22-43-339,27-48-71,0 0 0,1 0 0,-1 1 0,0-1 0,1 0 0,-1 1-1,1-1 1,-1 0 0,1 1 0,0-1 0,0 1 0,0-1 0,0 1-1,0-1 1,0 0 0,0 1 0,0-1 0,1 3 0,0-3 10,-1 1 1,1-1 0,0 0 0,0 0-1,0 0 1,0 0 0,0 0 0,1 0-1,-1 0 1,0 0 0,0-1 0,1 1-1,-1 0 1,0-1 0,1 1 0,-1-1-1,1 1 1,2-1 0,6 2 44,0-1 1,1 0 0,-1 0 0,1-1-1,0-1 1,-1 0 0,17-4 0,19 0-3,-30 3-532,-8 1-184,-1 0 0,1 1 0,7 0 0,-11 1-357,-1-1 1,1 1-1,-1 0 1,1 0-1,5 3 1,9 7-2231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22:42.66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9 220 832,'-9'-15'7130,"9"17"-6690,0 1-1,0-1 0,1 0 1,-1 1-1,0-1 0,1 1 1,0-1-1,0 0 0,1 4 1,-1-4-315,0 0-1,1-1 1,-1 1 0,1 0-1,0-1 1,-1 1 0,1-1 0,0 1-1,0-1 1,0 0 0,0 1 0,0-1-1,0 0 1,1-1 0,2 2 0,1 0 7,1 0 1,0-1-1,0 0 1,0 0-1,0 0 1,8-1-1,4 0 125,32 1 399,82-9 1,47-19 211,260-58 385,67 0-192,214 29-74,-649 54-976,-1 3-1,84 12 1,-142-13-844,-11-1-586,-5-2-1193,-3 3 250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22:43.73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32 260 2304,'-16'0'752,"15"-1"-504,0 1 1,0 0-1,0-1 0,0 1 1,0-1-1,0 1 0,1-1 1,-1 0-1,0 1 0,0-1 1,1 0-1,-1 0 0,0 1 1,1-1-1,-1 0 0,1 0 1,-1 0-1,1 0 0,-1 0 1,1 1-1,0-1 0,-1-2 1,2-1 117,-1 0-1,1 0 1,0 0 0,0 0 0,1 0 0,-1 0 0,1 0 0,0 0 0,0 1-1,0-1 1,4-5 0,3-2 156,0 0 1,12-10-1,-4 5-326,0 0 1,1 2-1,1 0 1,0 1-1,1 1 1,0 1-1,1 1 0,0 0 1,1 2-1,0 0 1,26-5-1,-45 13-200,0-1 0,0 1 0,0 0 0,0-1 0,0 1 0,0 1 0,0-1 0,0 0 0,0 1 0,-1-1 0,1 1 0,0 0 0,0 0 0,0 0 0,-1 0 0,1 1 0,-1-1 0,1 1 0,-1-1 0,3 4 0,-2-2-3,0 0-1,-1 0 1,1 0 0,-1 0-1,0 1 1,0 0 0,0-1-1,0 1 1,-1 0 0,1 0-1,-1 0 1,0 0 0,1 8-1,0 5 25,-2 1 0,1 0 0,-2 0 0,-5 31-1,-1-15 153,-17 51 0,17-65-98,0 0 0,-1-1 0,-1 0 0,-1 0 0,-23 33 0,14-29 85,-1-1 0,-2-1 0,-37 30 0,-16 9 612,74-57-339,7-2-128,11 0 74,-11 0-205,195 3 1547,-120-5-1562,-80 1-107,-2-1-407,1 0 1,0 0-1,0 0 1,0 0-1,0 0 1,0 0-1,0 0 1,0 0-1,0 1 1,0-1-1,0 0 0,1 0 1,-1 0-1,0 0 1,1 0-1,-1 1 1,0-1-1,2-2 1,0-1-1102,3-9-3356,9 3 1590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2:56:41.28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30 130 7040,'-19'-21'3200,"14"18"-2752,-1-3 1632,12 6-1216,-1-3 864,4 3-1024,5-9 383,5 6-607,9-10-64,5 5-256,11-5-224,-2 5 0,5-6 32,-5 7 32,2-7-2399,-2 7 1311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22:44.52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 58 4480,'3'-20'1445,"-1"18"-594,1 5-270,2 5-8,-1 2 102,0 1-1,-1 0 1,-1 0-1,2 22 0,-1 44 544,-3-75-1184,-3 82 1276,-25 153-1,15-181 1336,15-93-1829,24-70-816,-3 9 206,4 1 1,51-122-1,-77 217-204,0 0 1,0 0 0,1 0-1,-1 0 1,0 0-1,4-4 1,-5 6-6,0 0-1,1 0 1,-1-1-1,0 1 1,1 0-1,-1 0 1,0 0 0,1-1-1,-1 1 1,0 0-1,1 0 1,-1 0-1,0 0 1,1 0 0,-1 0-1,1 0 1,-1 0-1,0 0 1,1 0-1,-1 0 1,1 0 0,0 0-1,-1 0 0,1 1 1,-1-1-1,1 1 0,0-1 1,-1 0-1,1 1 0,-1-1 1,0 1-1,1 0 1,-1-1-1,1 1 0,-1-1 1,0 1-1,1-1 0,-1 1 1,0 1-1,6 16 34,-1 0 0,-1 0-1,-1 1 1,-1 0 0,1 27 0,-1-17-17,5 51 110,24 107-1,-30-182-60,0 0-1,1-1 0,-1 1 1,1-1-1,0 1 0,0-1 1,0 0-1,4 6 0,-5-9-27,-1 0-1,1-1 0,0 1 0,0 0 0,-1-1 1,1 1-1,0-1 0,0 1 0,0-1 1,0 1-1,0-1 0,0 1 0,0-1 0,0 0 1,0 1-1,0-1 0,0 0 0,1 0 1,0 0 2,0 0 0,-1-1 1,1 1-1,0-1 0,-1 1 0,1-1 1,0 0-1,-1 0 0,1 1 1,-1-1-1,1 0 0,-1 0 1,0 0-1,2-2 0,20-21 37,-2 0 0,-1-1-1,32-52 1,-36 53-81,20-33-16,94-130 21,-124 179-96,1 0-1,0 0 1,1 1-1,0-1 1,16-10-1,-23 18 95,0-1 1,0 0-1,0 1 0,1-1 1,-1 1-1,0-1 0,0 1 1,0 0-1,1-1 0,-1 1 1,0 0-1,0 0 0,0 0 1,1 0-1,-1 0 0,0 0 1,0 0-1,1 1 0,-1-1 1,0 0-1,0 1 0,0-1 1,1 1-1,-1-1 0,0 1 1,0-1-1,0 1 0,0 0 1,0 0-1,0-1 1,0 1-1,0 0 0,-1 0 1,1 0-1,0 0 0,0 1 1,3 3 11,-1 0 1,0 0 0,-1 1 0,1-1 0,-1 0 0,2 9 0,8 34 288,-3 1 0,6 77 0,-9 100-3088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22:44.97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33 11 5056,'-2'-10'6413,"3"20"-2393,-1 0-4592,-10 74 3662,2-13-2292,1-17-454,1 63 0,8-72-862,1-44-1918,-3-1 2349,0 0 0,0 0 0,0 0 0,1 0 0,-1 0 0,0 0-1,0 0 1,6-6-2118,4-11-1976,0-1 1381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22:45.38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 9 2496,'-6'-8'8110,"13"7"-2847,2 2-6604,18 5 2103,0 1 0,-1 1 1,0 2-1,30 14 1,-49-20-576,4 0 38,0 2-1,-1-1 1,1 2-1,-2-1 0,1 1 1,-1 1-1,0-1 1,0 2-1,10 12 0,-17-18-161,1 1 0,-1-1 0,1 1 0,-1 0 0,0 0 0,0 0 0,-1 0 0,1 0-1,-1 1 1,0-1 0,0 0 0,-1 1 0,1-1 0,-1 1 0,0-1 0,0 0 0,0 1 0,-1-1 0,1 1-1,-1-1 1,0 0 0,-1 1 0,1-1 0,-1 0 0,0 0 0,0 0 0,-3 5 0,1-3-19,0 0 0,-1-1 0,0 0 0,0 1 1,0-1-1,0-1 0,-1 1 0,0-1 1,0 0-1,-7 4 0,-5 0 13,0 0-1,-27 7 1,31-11-722,0-1 0,-1 0 0,-16 1 1,25-3-433,0-1 0,0 0 0,0 0 1,0-1-1,0 0 0,0 0 1,0 0-1,1-1 0,-10-3 0,-2-4-3473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22:51.86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1299 3328,'0'0'1061,"6"5"3056,-5-7-3840,0 1-1,1 0 1,-1 0-1,1 0 0,-1 0 1,1 0-1,-1 0 0,1 1 1,0-1-1,2 0 1,10-6 490,-4-1-518,1 0-1,-1 0 1,-1-1-1,0 0 1,0-1-1,0 0 1,7-14-1,47-83 481,-44 71-480,152-239 1041,-69 145-736,-101 128-553,3-3-16,0 0 0,1 1 1,-1 0-1,1-1 0,0 2 1,0-1-1,10-5 0,-15 9 12,1 0 0,-1 0 0,0 0 0,1 0 0,-1 0 0,0 0 0,0 0 0,1 0 0,-1 0 0,0 0 0,0 0 0,1 0-1,-1 1 1,0-1 0,0 0 0,1 0 0,-1 0 0,0 0 0,0 0 0,0 1 0,1-1 0,-1 0 0,0 0 0,0 0-1,0 1 1,1-1 0,-1 0 0,0 0 0,0 1 0,0-1 0,0 0 0,0 0 0,0 1 0,0-1 0,0 0 0,0 0-1,1 1 1,2 14 15,-3-11-19,1 6 7,-1 1 0,0-1 0,-1 1 0,0-1 0,0 0 0,-5 15 0,0 6 0,-6 56-5,-8 43 186,20-114 49,1-10 135,-1-6-358,0 0 0,0 0 0,0 0-1,0 0 1,0 0 0,0 0 0,0 0-1,0 0 1,0 0 0,0 0 0,0 0-1,0 0 1,0 0 0,0-1 0,0 1 0,0 0-1,0 0 1,0 0 0,0 0 0,0 0-1,0 0 1,0 0 0,0 0 0,0 0-1,0 0 1,0 0 0,0 0 0,0 0-1,1 0 1,-1 0 0,0 0 0,0 0-1,0 0 1,0 0 0,0 0 0,0 0-1,0 0 1,0 0 0,0 0 0,0 0 0,0 0-1,0 0 1,0 0 0,0 0 0,0 0-1,0 0 1,0 0 0,0 0 0,0 0-1,1 0 1,-1 0 0,0 0 0,0 0-1,0 0 1,0 0 0,0 0 0,0 0-1,0 0 1,0 0 0,0 0 0,0 0-1,0 0 1,0 0 0,0 1 0,0-1-1,0 0 1,0 0 0,0 0 0,19-42 761,-8 22-743,1-1 0,1 1 0,0 1 0,2 1 0,0 0 1,24-22-1,-34 36-30,101-84 17,-93 80-31,-1-1-1,1 2 0,0 0 1,1 0-1,0 2 1,0-1-1,17-3 0,-29 9 16,-1-1-1,1 1 1,-1 0-1,1 0 1,-1 0-1,0-1 1,1 2-1,-1-1 1,1 0-1,-1 0 1,1 0-1,-1 1 1,1-1-1,-1 0 1,1 1-1,-1 0 1,0-1-1,1 1 1,-1 0 0,0 0-1,0-1 1,2 3-1,-2-2 4,1 1-1,-1 0 1,0 0-1,0 0 1,0 0-1,0 0 1,0 0 0,0 1-1,-1-1 1,1 0-1,-1 0 1,1 5-1,-1 5-13,0 0 0,-1 0 0,0 0 0,-4 14 0,-31 145 271,34-147-36,4-12 102,-2-12-312,0 0-1,0 0 1,0 0-1,0 0 1,0 1 0,0-1-1,0 0 1,0 0-1,0 0 1,0 0 0,0 0-1,0 1 1,0-1-1,0 0 1,0 0 0,1 0-1,-1 0 1,0 0-1,0 0 1,0 1 0,0-1-1,0 0 1,0 0-1,1 0 1,-1 0 0,0 0-1,0 0 1,0 0-1,0 0 1,0 0 0,1 0-1,-1 0 1,0 0-1,0 0 1,0 0 0,0 0-1,1 0 1,-1 0-1,0 0 1,0 0 0,0 0-1,0 0 1,6-4 134,0 0 1,-1-1-1,7-7 0,-2 3-76,59-65 108,-52 53-231,2 0 1,1 1 0,0 1-1,36-26 1,-54 44 20,0-1-1,0 1 1,0 0 0,0-1-1,1 1 1,-1 1 0,0-1-1,0 0 1,1 0-1,-1 1 1,1-1 0,1 1-1,-3 0 21,0 0-1,-1 0 0,1 0 1,-1 0-1,1 1 1,-1-1-1,1 0 0,-1 0 1,1 1-1,-1-1 0,1 0 1,-1 1-1,1-1 0,-1 0 1,0 1-1,1-1 1,-1 1-1,1-1 0,-1 1 1,1 1 9,0 0 1,0-1 0,-1 1 0,1 0-1,-1 0 1,1 0 0,0 3 0,0 15 64,-1-1 0,-4 40 0,0 6 101,4-56-151,0 10 126,3 30 1,-3-48-113,0 0 0,1 0 0,-1 0 0,0 0 1,0-1-1,1 1 0,-1 0 0,0 0 0,1 0 1,-1 0-1,1-1 0,-1 1 0,1 0 0,-1 0 1,2 0-1,-1 0-10,-1-1 1,1 0-1,-1 0 1,1 1-1,-1-1 0,1 0 1,-1 0-1,1 0 1,-1 0-1,1 0 1,0 0-1,-1 0 1,1 0-1,-1 0 0,1 0 1,-1 0-1,1 0 1,-1 0-1,2-1 1,1 0 23,-1 0 1,1-1 0,-1 1-1,1-1 1,-1 0 0,0 0-1,0 0 1,4-4 0,34-38-44,1 3 1,2 1 0,2 2 0,57-36-1,-92 67-85,-9 5 64,1 1 1,-1 0-1,1 0 1,-1 0-1,1 0 0,0 0 1,-1 0-1,1 0 0,0 0 1,0 0-1,-1 1 1,1-1-1,0 1 0,0 0 1,0-1-1,0 1 1,0 0-1,0 0 0,3 1 1,-4-1 19,-1 0 0,0 0 0,0 0 0,0 0 0,1 0 0,-1 1 0,0-1 0,0 0 0,0 0 0,0 0 0,0 0 0,1 1 0,-1-1 0,0 0 0,0 0 0,0 0 0,0 1 0,0-1 0,0 0 0,0 0 0,0 0 0,0 1 0,0-1 0,0 0 0,0 0 1,0 1-1,0-1 0,0 0 0,0 0 0,0 0 0,0 1 0,0-1 0,0 0 0,0 0 0,0 0 0,0 1 0,-5 10-43,4-8 9,-9 23 4,-4 11 10,-13 58-1,24-84 32,1 0-1,1 0 1,0 0 0,0-1 0,1 1-1,1 0 1,0 0 0,0 0 0,1 0-1,4 13 1,-4-20 34,-1 0 0,1 0 0,0 0 0,0 0 0,0-1-1,0 1 1,1-1 0,4 5 0,-6-7-24,0 0 1,1 0-1,-1 0 1,0 1-1,1-1 0,-1-1 1,1 1-1,0 0 0,-1 0 1,1-1-1,0 1 0,-1-1 1,1 1-1,0-1 1,0 0-1,-1 1 0,1-1 1,0 0-1,0 0 0,0 0 1,2-1-1,2-1 18,0 0 0,0 0-1,-1-1 1,0 0 0,1 0 0,-1 0-1,0-1 1,0 1 0,-1-1 0,1 0-1,-1-1 1,0 1 0,0-1 0,0 0-1,-1 0 1,4-6 0,3-7 21,0-1 0,-1-1 0,7-24 0,-12 33-27,-1 0-1,0-1 0,-1 0 1,0 1-1,0-15 0,-2 21-52,0 1-1,0-1 1,-1 1-1,1-1 1,-1 1-1,0-1 1,0 1-1,-1-1 0,1 1 1,-1 0-1,0-1 1,0 1-1,0 0 1,-1 1-1,-5-8 1,6 9-2,0 0 1,-1 0-1,1 0 0,-1 0 1,0 1-1,0-1 1,0 1-1,1-1 1,-1 1-1,0 0 0,-5-1 1,-36-3-159,20 3 116,-19 2 128,18 1 33,38-8 43,8 1-168,0 0 1,0 1-1,1 1 1,23-1 0,90 3-60,-94 2 102,-32 0-22,1 0 1,-1 0-1,0 1 0,0 0 1,1 1-1,-1 0 0,15 6 1,-22-7 7,-1 0 0,1 0 0,0 1 1,-1-1-1,1 1 0,-1 0 1,1-1-1,-1 1 0,0 0 0,0 0 1,0 0-1,0 0 0,0 0 0,0 0 1,-1 0-1,1 0 0,0 0 0,-1 0 1,0 0-1,1 3 0,-1 5 65,1 0 0,-3 20-1,1-27-53,-1 18 139,-1 0 1,-1 0-1,-8 22 0,11-38 290,2-5-119,5-11 37,9-19-187,-8 15-178,0 1 1,1 0 0,1 0 0,0 0 0,21-21-1,-24 29-34,0-1 0,1 2 0,0-1 0,0 1 0,0 0 0,1 0 0,-1 1 0,1 0-1,0 1 1,1-1 0,-1 2 0,12-3 0,-20 4 43,1 1 0,0 0 0,0 0 0,-1 0 0,1-1 0,0 1 0,-1 0 0,1 0 0,0 0 0,-1 0 0,1 1 0,0-1 0,0 0 0,-1 0 0,1 0 0,0 0 0,-1 1 0,1-1 0,0 0 0,-1 1 0,1-1 0,-1 0 0,1 1 0,-1-1 0,1 1 0,-1-1 0,1 1 0,-1-1 0,1 1 0,-1-1 0,1 1 0,-1 0 0,0-1 0,1 1 0,-1 0 0,0-1 0,0 1 0,1 0 0,-1-1 0,0 1 0,0 0 0,0-1 1,0 1-1,0 0 0,0 0 0,0-1 0,0 1 0,0 0 0,-1 6 10,0-1 0,0 0 0,-1 0 0,-2 8 0,2-9-45,-31 88 102,30-81-46,3-6 128,0-6-137,0 0 0,1 0 1,-1 0-1,0 0 0,0 0 0,0 0 1,0 0-1,0 1 0,0-1 0,0 0 1,0 0-1,0 0 0,0 0 0,0 0 1,0 0-1,0 0 0,1 0 0,-1 0 1,0 0-1,0 0 0,0 0 0,0 0 1,0 0-1,0 0 0,0 0 0,0 0 1,0 0-1,0 0 0,1 0 0,-1 0 1,0 0-1,0 0 0,0 0 0,0 0 1,0 0-1,0 0 0,0 0 0,0 0 1,0 0-1,0-1 0,0 1 0,0 0 1,0 0-1,1 0 0,-1 0 0,0 0 1,0 0-1,0 0 0,0 0 0,0 0 1,0 0-1,7-6 55,92-78 346,-85 73-429,1 1 1,1 0-1,0 1 1,0 1-1,21-7 1,-33 13-40,1 0-1,0 1 1,1 0 0,-1 0 0,9 0 0,-12 1 42,-1 0-1,1 0 1,-1 0 0,1 0-1,-1 1 1,0-1 0,1 0-1,-1 1 1,1-1 0,-1 1-1,0 0 1,0-1 0,1 1-1,-1 0 1,0 0 0,0 0 0,0 0-1,0 0 1,0 0 0,0 0-1,0 0 1,0 0 0,-1 1-1,1-1 1,0 0 0,0 2-1,6 16-30,-1 0-1,4 29 1,-7-34 104,0 1 1,0-1 0,1 0 0,1-1-1,0 1 1,12 20 0,-16-32-48,1 0 0,-1 0 1,1 0-1,-1 0 0,1 0 1,0 0-1,-1-1 1,1 1-1,0-1 0,1 1 1,-1-1-1,0 0 0,0 1 1,0-1-1,1-1 0,-1 1 1,5 1-1,-4-2 10,0 0-1,0 1 1,1-2-1,-1 1 1,0 0-1,0-1 1,1 0-1,-1 1 1,0-1 0,0 0-1,6-3 1,1-2 22,0-1 0,0 1-1,-1-2 1,0 1 0,0-1 0,10-13 0,46-60 98,-58 70-123,0 0 0,0-1-1,-1 0 1,0 0 0,6-22-1,-12 32-18,5-22-151,-5 23 140,0 0 0,0 0 0,0 0 0,0 0 0,0 0 0,0 0 0,0 0 0,0 0 0,-1 0 0,1 0 0,0 0 0,-1 0 0,1 0 0,-1 0 0,1 0 0,-1 0 0,0-1 0,0 1 4,1 1 1,0 0-1,0 0 1,-1 0-1,1 0 0,0-1 1,0 1-1,-1 0 1,1 0-1,0 0 0,0 0 1,-1 0-1,1 0 1,0 0-1,0 0 0,-1 0 1,1 0-1,0 0 1,-1 0-1,1 0 0,0 0 1,0 0-1,-1 0 1,1 0-1,0 0 0,0 0 1,-1 0-1,1 0 1,0 0-1,0 1 0,-1-1 1,1 0-1,-1 0 1,-7 9-127,6-6 77,-6 6 23,1 1 0,0 0 0,1 0 0,0 1 1,1 0-1,0 0 0,1 0 0,0 0 0,-4 20 1,5-15 61,0 0 1,1 1-1,1-1 1,1 1 0,0-1-1,4 28 1,-4-42-23,0 1 5,1 0-1,-1 0 1,1 0 0,-1-1 0,1 1 0,0 0-1,0 0 1,0-1 0,0 1 0,0 0 0,1-1-1,-1 1 1,1-1 0,0 0 0,-1 1 0,1-1 0,3 2-1,-4-3 6,0-1 0,0 0 0,0 1 1,0-1-1,0 0 0,0 0 0,0 0 0,-1 0 0,1 0 0,0 0 0,0 0 0,0 0 0,0 0 0,0 0 0,0 0 0,0-1 0,0 1 0,0 0 1,-1-1-1,3 0 0,19-13 228,-16 10-205,64-51 181,2-2-230,-34 32-19,1 1 1,2 2 0,76-30-1,-108 49-33,-1 0 1,2 0-1,-1 1 0,9-1 0,-15 3 35,-1 0-1,1 0 0,0 0 1,-1 0-1,1 0 1,-1 1-1,1-1 1,4 3-1,-6-3 22,0 1-1,0-1 0,0 1 1,0 0-1,0-1 1,0 1-1,0 0 1,0 0-1,0 0 1,0 0-1,0 0 1,-1 0-1,1 0 0,0 0 1,-1 0-1,1 0 1,-1 0-1,1 3 1,1 1 11,-2 0 0,1 1 0,-1-1 0,0 0 0,0 1 0,0-1 1,-1 0-1,0 1 0,0-1 0,-2 7 0,-1 6-33,-7 26 114,-16 43 0,17-60 214,58-92 816,-21 24-1102,24-33-93,-42 64-14,0-1-1,0 1 1,1 1-1,17-13 1,-27 22 84,0-1 1,1 1-1,0 0 1,-1-1-1,1 1 1,-1-1-1,1 1 1,-1 0-1,1 0 1,0-1-1,-1 1 1,1 0-1,0 0 1,-1 0-1,1 0 1,0 0-1,-1 0 1,1 0-1,0 0 1,-1 0-1,1 0 1,-1 0-1,1 0 1,0 0-1,-1 0 1,1 1-1,0-1 1,-1 0-1,1 0 1,-1 1-1,1-1 1,0 1-1,-1-1 1,1 0-1,-1 1 1,1-1-1,-1 1 1,0-1-1,1 1 1,-1-1-1,1 1 1,-1-1-1,0 1 1,0 0-1,1-1 1,-1 1-1,0 0 1,0-1-1,0 1 1,1-1-1,-1 1 1,0 1-1,1 4-29,0 0 0,0 0 0,0 0 0,-1 9 0,-4 67-89,1-56 222,2 0 1,3 50-1,-2-74-88,0 2 36,1 1-1,0-1 1,0 1 0,3 8-1,-4-12-32,1-1-1,-1 1 1,0 0 0,1-1-1,-1 1 1,0-1 0,1 1 0,-1 0-1,1-1 1,-1 1 0,1-1-1,-1 1 1,1-1 0,0 1-1,-1-1 1,1 0 0,-1 1 0,1-1-1,0 0 1,-1 1 0,1-1-1,0 0 1,-1 0 0,1 0-1,0 1 1,0-1 0,-1 0 0,1 0-1,0 0 1,0 0 0,-1 0-1,1-1 1,0 1 0,-1 0-1,1 0 1,0 0 0,0-1-1,-1 1 1,1 0 0,1-1 0,5-5 29,1 1 0,-1-2 0,0 1 0,0-1 0,0 0 0,-1 0-1,0-1 1,5-8 0,9-11 21,39-40 18,125-109 0,-167 161-74,7-6 12,0 0 1,-2-2-1,0-1 1,20-29-1,-18 12-35,-2 0 0,-2-2 0,14-44 0,-10 18-70,-3-2-1,15-89 0,-34 152 51,3-22-170,-5 29 184,0-1 1,0 1-1,0-1 1,1 1-1,-1 0 1,-1-1-1,1 1 0,0 0 1,0-1-1,0 1 1,-1 0-1,1-1 1,-2-1-1,2 3 22,0 0-1,0-1 1,0 1 0,-1 0-1,1 0 1,0 0-1,0 0 1,-1 0-1,1 0 1,0 0 0,0 0-1,-1 0 1,1 0-1,0 0 1,0 0-1,-1 0 1,1 0 0,0 0-1,0 0 1,-1 0-1,1 0 1,0 0-1,0 1 1,0-1-1,-1 0 1,1 0 0,0 0-1,0 0 1,0 0-1,-1 1 1,1-1-1,0 0 1,0 0 0,0 1-1,-6 5-42,2 1-8,0 0 0,1 0 0,-1 1 0,2-1 0,-5 15 0,0 3-10,-146 419-314,138-399 441,-18 89-1,26-100-33,-14 95 49,19-110-16,1 0 0,1 1 0,1-1 1,5 32-1,-6-47-27,1-1 1,0 1 0,0-1 0,0 0-1,0 1 1,1-1 0,-1 0 0,1 0-1,0 0 1,4 5 0,-5-7-14,0 0 0,0 0 1,0 0-1,0-1 0,0 1 0,1 0 0,-1-1 1,0 1-1,1 0 0,-1-1 0,0 0 0,1 1 1,-1-1-1,0 0 0,1 0 0,-1 0 0,1 0 1,-1 0-1,0 0 0,1 0 0,-1 0 1,1 0-1,-1-1 0,0 1 0,1-1 0,-1 1 1,0-1-1,2 0 0,6-5 16,0 0 0,-1 0 0,1-1 1,-2 0-1,1 0 0,-1-1 0,10-12 0,-10 11-35,73-96 109,-6 8-20,-59 72-356,-10 17 15,-4 6 47,-1 4-71,-5 33 166,-1 43 1,-2 17 114,6-87 26,1 0 0,1 1 0,-1-1 1,1 0-1,1 0 0,-1 1 0,2-1 0,-1 0 0,4 10 0,-5-18-24,0 0-1,0 1 1,0-1-1,0 0 1,0 0-1,0 1 1,0-1 0,0 0-1,0 1 1,1-1-1,-1 0 1,0 0 0,0 1-1,0-1 1,1 0-1,-1 0 1,0 0-1,0 1 1,0-1 0,1 0-1,-1 0 1,0 0-1,1 0 1,-1 1-1,0-1 1,0 0 0,1 0-1,-1 0 1,0 0-1,1 0 1,-1 0 0,0 0-1,0 0 1,1 0-1,-1 0 1,0 0-1,1 0 1,-1 0 0,0 0-1,1 0 1,-1 0-1,0 0 1,0-1 0,1 1-1,-1 0 1,0 0-1,0 0 1,1 0-1,-1-1 1,0 1 0,0 0-1,1 0 1,9-14 80,-9 12-52,14-21 8,-2-2-1,14-37 0,-16 36-6,70-151-171,-74 165-667,-12 20 772,0 1 0,0 0 1,1-1-1,1 1 0,-1 1 1,-2 11-1,-8 63-146,14-78 159,-7 67 43,6-62 19,1 1-1,1 0 0,0 0 1,3 12-1,-4-22-26,0-1 0,1 0 1,-1 1-1,0-1 0,1 0 0,-1 0 1,1 0-1,0 1 0,-1-1 0,1 0 1,0 0-1,0 0 0,0 0 0,-1 0 1,1 0-1,0 0 0,0-1 0,0 1 1,1 0-1,-1 0 0,0-1 0,0 1 1,0-1-1,0 1 0,1-1 0,-1 1 0,0-1 1,0 0-1,1 1 0,-1-1 0,0 0 1,1 0-1,-1 0 0,0 0 0,1 0 1,-1-1-1,0 1 0,1 0 0,-1-1 1,0 1-1,0 0 0,0-1 0,3-1 1,8-5 5,0 0-1,0-1 1,0-1 0,-1 0 0,16-17 0,-4 4 48,3-1 3,73-64-297,-73 66 153,55-32 0,-79 52 51,-1 0-1,1 0 1,-1 1 0,1-1 0,-1 1 0,1-1 0,-1 1 0,1-1 0,0 1 0,-1 0 0,1 0 0,-1 0 0,1 0 0,0 0-1,1 1 1,-2-1 1,0 0 0,0 0-1,-1 1 1,1-1 0,0 1-1,0-1 1,0 1 0,-1-1-1,1 1 1,0-1 0,-1 1-1,1-1 1,0 1 0,-1 0-1,1-1 1,-1 1 0,1 0-1,-1 0 1,0 0 0,1-1-1,-1 1 1,0 0 0,1 0-1,-1 0 1,0 1 0,2 7-7,-2-1 0,1 1 0,-1-1 1,-1 1-1,1-1 0,-4 15 0,-17 50 173,3-15 11,18-56-123,-1 0 1,1-1 0,-1 1-1,1 0 1,0-1-1,0 1 1,0 0 0,0 3-1,4-4 267,3-7-232,6-10 32,20-32 0,-26 36-123,0 1 0,2-1-1,-1 1 1,1 0-1,1 1 1,16-14-1,-25 23 6,-1 1 0,1-1 0,0 1 1,-1-1-1,1 1 0,0 0 0,0-1 0,0 1 0,-1 0 0,1-1 0,0 1 0,0 0 0,0 0 0,1 0 0,-2 0-1,0 0 0,1 0 0,-1 0 0,0 0 0,1 0 0,-1 1-1,0-1 1,0 0 0,1 0 0,-1 0 0,0 0 0,0 1 0,1-1-1,-1 0 1,0 0 0,0 1 0,0-1 0,1 0 0,-1 1 0,0-1-1,0 0 1,0 0 0,0 1 0,0-1 0,1 1 0,-1 3-67,0-1 0,0 1 0,0 0 0,0 0 1,-1 4-1,0-1 146,-1 14-91,1-13 110,0 0 0,0 0 0,1 0 0,2 15 0,-1-14 154,-1-9-30,4-7-92,16-25 30,-14 21-161,0 0 0,1 0 0,1 1 0,-1 0-1,2 0 1,13-13 0,-20 22-6,-1 0-1,0 1 1,0-1-1,1 0 1,-1 0-1,0 1 1,1-1-1,-1 1 1,0-1-1,1 1 1,-1 0-1,1-1 1,-1 1-1,1 0 1,-1 0-1,1 0 1,-1 0-1,1 0 1,-1 1-1,1-1 0,-1 0 1,0 1-1,1-1 1,-1 0-1,1 1 1,-1 0-1,0-1 1,0 1-1,1 0 1,-1 0-1,0 0 1,0 0-1,0 0 1,0 0-1,0 0 1,0 0-1,0 0 1,1 2-1,5 11 64,11 31-1,-13-31 98,1 0 0,0 0 0,8 13 1,-12-25-120,-1 0 1,1 0-1,0 0 0,0 0 1,0-1-1,0 1 1,0-1-1,0 0 1,0 1-1,0-1 1,1 0-1,-1 0 1,0-1-1,1 1 1,-1 0-1,4 0 0,5 0-80,0 0 0,15 0 0,-22-1-16,19 0-2209,26 5 1,-33-3-613,0 1 1,21 8 0,-14-2 159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22:52.20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48 186 8320,'-48'-25'4256,"57"25"-2208,10 0-1216,34-9 927,13 1-1023,57-13-96,4 0-416,45-9-64,-17 0-96,11 6-128,-24 6 32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22:56.42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288 722 3648,'0'-1'154,"0"1"0,1-1 1,-1 1-1,0-1 0,1 1 1,-1-1-1,0 1 0,0-1 1,0 1-1,0-1 0,1 1 0,-1-1 1,0 0-1,0 1 0,0-1 1,0 1-1,0-1 0,0 1 1,-1-1-1,1 0 0,0 1 0,0-1 1,0 1-1,0-1 0,-1 1 1,1-1-1,0 1 0,0-1 1,-1 1-1,1-1 0,0 1 0,-1-1 1,1 1-1,-1 0 0,1-1 1,-1 1-1,1 0 0,-1-1 1,1 1-1,-1 0 0,1-1 0,-1 1 1,0 0-1,-6 0 99,-1 1 1,1 0-1,0 1 1,0-1-1,0 1 1,0 1-1,0-1 0,0 1 1,-6 4-1,-6 4 53,-32 25 1,38-25-170,-1 1 0,2 0 1,0 1-1,0 0 0,-13 21 0,19-25-71,0 0 0,1 1 0,0 0 0,0 0 0,1 1 0,1-1 0,0 1-1,0 0 1,-2 20 0,5-28-24,0 0-1,0 1 0,0-1 0,0 1 1,0-1-1,1 1 0,0-1 1,0 1-1,0-1 0,0 0 1,0 0-1,0 1 0,1-1 1,0 0-1,-1 0 0,1-1 0,1 1 1,-1 0-1,0 0 0,0-1 1,1 0-1,0 1 0,-1-1 1,1 0-1,0 0 0,0 0 1,0-1-1,0 1 0,0-1 0,1 0 1,-1 0-1,0 0 0,6 1 1,1 0 45,0-1 0,-1 0 0,1 0 0,0-1 0,0-1 0,0 0 0,-1 0 0,1 0 1,0-2-1,15-4 0,-7-1 45,-1 0 0,0-1 1,25-18-1,43-39 48,-14 9-329,-22 24-1446,-69 80 1233,11-29 443,1 1 1,-11 39 0,17-48-15,0 0-1,0 0 1,1 1 0,0-1-1,1 1 1,0-1 0,2 18-1,-1-24-11,0 1-1,0-1 0,0 0 1,1 0-1,0 0 0,-1 0 1,1 0-1,0-1 0,1 1 1,-1-1-1,1 1 1,0-1-1,0 0 0,0 0 1,0 0-1,0 0 0,5 3 1,-4-4-10,0 0 0,1 0 0,-1 0 0,1-1 1,-1 1-1,1-1 0,0 0 0,0 0 0,-1-1 0,1 0 1,0 1-1,0-1 0,0-1 0,-1 1 0,6-2 0,-4 1-5,0 0-1,1-1 1,-1 0-1,0 0 0,0 0 1,-1-1-1,1 0 1,-1 0-1,1 0 0,-1-1 1,0 0-1,0 0 1,5-5-1,-7 6-23,0-1-1,-1 0 1,1 0-1,0-1 1,-1 1-1,0 0 1,0-1-1,-1 0 1,1 1 0,-1-1-1,0 0 1,0 0-1,-1 1 1,1-1-1,-1 0 1,-1-9-1,1 7-56,-1 0-1,-1 0 1,1 1-1,-1-1 0,0 0 1,-1 1-1,1-1 1,-1 1-1,-1 0 0,1 0 1,-1 0-1,0 1 1,-6-7-1,2 3-13,-1 1 1,1 0-1,-2 1 0,1 0 1,-1 1-1,-18-10 0,15 7 98,12 9-39,1 0 1,0 0-1,0 0 1,0 0-1,0-1 1,0 1-1,0 0 1,0 0-1,0 0 1,0-1-1,0 1 1,0 0-1,0 0 1,0 0-1,0-1 1,0 1-1,0 0 1,0 0-1,0-1 1,0 1-1,0 0 1,0 0-1,0 0 1,0-1-1,0 1 1,0 0-1,0 0 1,0 0-1,1 0 1,-1-1 0,0 1-1,0 0 1,0 0-1,0 0 1,0 0-1,1 0 1,-1-1-1,0 1 1,0 0-1,1 0 1,9-7 97,-9 6-80,11-5-1,-1 0 1,0 1-1,1 1 0,24-7 1,52-5-28,-53 11 46,54-1 0,-78 6-43,0 0-1,0 1 0,0 0 0,-1 1 1,1 0-1,-1 1 0,1 0 1,-1 1-1,14 7 0,-20-9 18,0 1 1,-1-1-1,1 1 0,-1 0 1,0 1-1,0-1 0,0 0 1,0 1-1,-1 0 0,1-1 1,-1 1-1,0 0 0,0 0 1,0 0-1,-1 1 0,0-1 1,1 0-1,0 9 0,0 2 120,-1 0-1,-1 0 0,0 0 0,-4 21 1,2-20 10,-2 0-1,-10 30 1,4-15 267,10-20-41,3-11 6,1-7-194,3-6-140,68-119 71,-64 114-173,2 1-1,0 0 1,0 1-1,2 0 1,17-14-1,-29 27 31,0 1 0,-1 0 0,2 0 0,-1 0 0,0 0 0,0 1 0,1-1 0,-1 1 0,5-1 0,-7 1 14,0 1-1,1 0 1,-1 0-1,0 0 1,0 0 0,0 0-1,0 1 1,0-1-1,0 0 1,1 0-1,-1 1 1,0-1 0,0 1-1,0-1 1,0 1-1,0-1 1,0 1-1,0 0 1,-1-1 0,1 1-1,0 0 1,0 0-1,0 0 1,-1 0 0,1-1-1,0 1 1,-1 0-1,1 0 1,-1 0-1,1 0 1,-1 1 0,0-1-1,1 1 1,6 23-12,0-1 1,4 40-1,0-2 201,-9-53-108,0 1-1,1-1 0,0 0 0,1 0 0,4 9 0,-7-16-20,1 1 0,-1-1 0,1 1 0,-1-1-1,1 0 1,0 0 0,0 0 0,0 0 0,1 0 0,-1 0-1,0 0 1,1-1 0,-1 1 0,1-1 0,-1 0 0,1 1-1,0-1 1,-1 0 0,1-1 0,0 1 0,4 0 0,-3-1-6,0 0 0,-1 0 0,1-1 1,0 0-1,0 1 0,0-1 0,-1-1 1,1 1-1,-1 0 0,1-1 0,4-2 1,3-4 73,20-14 1,-23 15-51,36-32-3,-1-1 1,45-57-1,-45 48-265,68-62 0,-109 110 169,0 0 0,-1-1 1,1 1-1,0 0 0,0 0 0,0 0 1,-1 0-1,1 0 0,0 1 1,0-1-1,0 0 0,4 0 1,-5 2 25,0-1-1,-1 0 1,1 0 0,0 0 0,0 0 0,-1 1 0,1-1 0,0 0 0,-1 1 0,1-1 0,-1 0 0,1 1 0,0-1 0,-1 1 0,1-1 0,-1 1 0,1-1 0,-1 1 0,1-1 0,-1 1 0,1 0 0,-1-1 0,0 1 0,1 0 0,-1-1 0,0 1 0,0 0 0,0-1 0,1 1 0,-1 0 0,0 0 0,0-1 0,0 1 0,0 0 0,0 0 0,0-1 0,0 1 0,-1 1 0,-2 56-136,-17 91 1,-9-7 268,15-94 133,13-43-173,-1-1 1,1 0-1,-1 0 1,0 0-1,-1-1 1,1 1 0,-1 0-1,-5 5 1,8-9-71,0 1 1,-1-1-1,1 0 1,-1 0-1,1 1 1,-1-1 0,0 0-1,1 0 1,-1 0-1,1 1 1,-1-1-1,1 0 1,-1 0-1,0 0 1,1 0-1,-1 0 1,1 0 0,-1 0-1,1-1 1,-1 1-1,1 0 1,-1 0-1,0 0 1,1 0-1,-1-1 1,1 1 0,-1 0-1,1-1 1,-1 1-1,1 0 1,0-1-1,-1 1 1,0-1-1,-15-18 170,12 12-198,0 0 0,1 0 0,0 0 0,0-1 0,0 1 0,1-1 0,0 0 0,1 1 0,-1-1 0,1 0 0,1 0 0,0 0 0,1-14 0,0 16-63,2-7-249,1 13 149,3 8 34,-2-3 160,0 1 0,0-1 1,1 0-1,0 0 0,-1-1 0,2 0 1,-1 0-1,0 0 0,1-1 0,-1 0 1,1 0-1,0 0 0,0-1 0,0 0 0,1-1 1,-1 1-1,0-2 0,1 1 0,-1-1 1,0 0-1,1 0 0,12-3 0,-1 0 19,0-2-1,-1 0 1,1-1-1,-1-1 1,0 0 0,-1-2-1,27-17 1,-25 14 19,31-18 56,83-69 1,-94 59-57,-22 25-47,15-20 0,-28 29-40,0 0 0,0 0-1,0 0 1,0 0 0,-1-1 0,0 0 0,2-8 0,-4 14 21,-1 0 1,0 0 0,1 0 0,-1 0-1,0 0 1,0 0 0,0 0 0,0 0-1,0 0 1,0 0 0,0 0 0,0 0-1,0 0 1,0 0 0,-1 0 0,1 0-1,0-1 1,-1 1 0,1 1-1,-1-1 1,1 0 0,-1 0 0,1 0-1,-1 0 1,0 0 0,1 0 0,-1 1-1,0-1 1,0 0 0,0 0 0,0 1-1,0-1 1,1 1 0,-1-1 0,0 1-1,0-1 1,0 1 0,-2-1 0,-1 0-28,0 1 1,0-1 0,0 0 0,0 1 0,0 0 0,0 0 0,-1 1 0,1-1-1,-5 2 1,-2 0 27,0 1-1,0 0 0,1 1 0,-1 0 0,1 0 1,0 1-1,0 1 0,1 0 0,0 0 0,0 1 1,0 0-1,1 0 0,0 1 0,0 0 0,1 1 1,0-1-1,0 2 0,1-1 0,-6 13 0,7-12 17,1-1-1,1 1 0,-1 0 0,2 1 0,-1-1 1,2 1-1,-1-1 0,1 21 0,1-26 24,0 0-1,1 1 1,0-1-1,0 0 1,1 0 0,-1 0-1,1-1 1,0 1-1,1 0 1,-1-1-1,1 1 1,0-1-1,0 0 1,0 0 0,0 0-1,1 0 1,0 0-1,0-1 1,0 0-1,5 4 1,-1-2 4,-1-1 0,1 1 0,1-1-1,-1-1 1,0 0 0,1 0 0,0-1 0,0 0 0,0 0-1,0-1 1,0 0 0,9 0 0,-5-2-12,0 0 0,0-1 1,0-1-1,-1 0 0,1 0 0,-1-1 0,23-11 1,-17 5 11,0 0 1,-1-1 0,0-1-1,25-23 1,55-64 96,-93 94-110,7-8-56,17-27 1,-9 12-91,-15 14-83,-4 9 63,0 7 150,0-1-93,5 3-10,0 1 101,0 0-1,-1 0 1,0 0 0,0 0 0,0 1 0,-1 0 0,0-1 0,0 1 0,2 7 0,3 10-43,5 28-1,-3-10 100,-2-13-10,-4-9-7,12 29 1,-14-44-3,0 1 1,0-1 0,0 0-1,1 0 1,-1 0-1,1 0 1,0-1-1,0 1 1,0-1 0,1 1-1,6 4 1,-8-7-7,1 1 1,-1-1-1,0-1 1,1 1-1,-1 0 1,0 0-1,1-1 1,-1 0-1,1 1 1,-1-1-1,1 0 1,-1 0-1,1 0 1,-1-1 0,1 1-1,-1 0 1,3-2-1,5-1 76,-1 0 0,18-10 1,-16 8-64,9-6 19,0-1 0,0 0-1,-2-1 1,1-1 0,31-33 0,70-94-80,-108 126 4,-3 3-16,-5 6-100,1 0 0,0 0 1,0 0-1,11-8 1,-26 72-155,6-38 378,2 0 1,0 0 0,2 0-1,0 0 1,1 1-1,1-1 1,0 0-1,2 0 1,1-1-1,12 36 1,-17-54-91,0-1 1,0 1-1,1-1 1,-1 0-1,0 1 1,0-1-1,0 1 1,1-1 0,-1 0-1,0 1 1,0-1-1,1 0 1,-1 1-1,0-1 1,1 0-1,-1 1 1,0-1 0,1 0-1,-1 0 1,1 0-1,-1 1 1,0-1-1,1 0 1,-1 0-1,1 0 1,-1 0-1,1 0 1,0 0 0,0 0 9,0 0 1,0 0 0,-1-1-1,1 1 1,0 0-1,0-1 1,0 1 0,-1-1-1,1 1 1,0-1 0,0 1-1,-1-1 1,2-1 0,15-22 260,-5-3-269,-1 0 0,-1 0 0,-1-1 0,-2 0 0,4-32 0,-7 33-58,-1-1-1,-1-33 1,-2 60 49,1-1 1,-1 1-1,0 0 1,0 0-1,1 0 1,-1 0-1,1 0 1,-1 0-1,1 0 1,0 0 0,-1 0-1,1 0 1,0 0-1,-1 0 1,1 1-1,0-1 1,0 0-1,0 0 1,0 1-1,0-1 1,0 0 0,0 1-1,0-1 1,0 1-1,0 0 1,0-1-1,2 1 1,5-3 2,0 2 1,15-3 0,-20 4-4,69-5-59,0 3 0,0 3-1,139 20 1,-193-19 48,-13-1-7,1-1 0,-1 1-1,0 0 1,0 0 0,0 0 0,9 5-1,-14-6 18,0 0 0,0 0 1,1 0-1,-1 0 0,0 0 0,1 0 0,-1 0 0,0 1 0,1-1 0,-1 0 0,0 0 0,0 0 0,1 0 1,-1 1-1,0-1 0,0 0 0,0 0 0,1 1 0,-1-1 0,0 0 0,0 0 0,0 1 0,0-1 0,1 0 1,-1 1-1,0-1 0,0 0 0,0 0 0,0 1 0,0-1 0,0 0 0,0 1 0,0-1 0,0 0 0,0 1 1,0-1-1,0 0 0,0 1 0,0-1 0,0 0 0,0 0 0,0 1 0,-1-1 0,1 0 0,0 1 0,0-1 0,0 0 1,0 0-1,-1 1 0,1-1 0,0 0 0,0 0 0,-1 1 0,-17 9-25,11-7 91,-70 41-248,-92 57 482,165-98-283,0 0 1,0 0 0,1 0 0,-1 0 0,1 0-1,0 1 1,0-1 0,-2 5 0,4-8-12,1 1 0,0-1 1,-1 0-1,1 1 0,0-1 1,0 0-1,-1 1 0,1-1 0,0 0 1,0 1-1,0-1 0,0 1 0,0-1 1,-1 0-1,1 1 0,0-1 1,0 1-1,0-1 0,0 0 0,0 1 1,0-1-1,0 1 0,0-1 0,0 1 1,1-1-1,-1 0 0,0 1 1,0-1-1,0 1 0,0-1 0,1 0 1,-1 1-1,1-1 11,0 1-1,0-1 1,-1 0 0,1 0-1,0 0 1,0 0 0,0 0 0,0 0-1,0 0 1,-1 0 0,1 0 0,0 0-1,0 0 1,1-1 0,6-1 96,0-1 1,12-6-1,60-37 43,-44 23-293,53-22-1,-88 44 135,0 1-1,0-1 1,0 1-1,0-1 1,0 1 0,-1 0-1,1-1 1,0 1-1,0 0 1,0 0-1,0 0 1,0 0-1,0-1 1,0 2 0,0-1-1,0 0 1,0 0-1,0 0 1,0 0-1,0 1 1,0-1-1,0 0 1,0 1 0,0-1-1,0 0 1,-1 1-1,1 0 1,0-1-1,0 1 1,0-1 0,-1 1-1,1 0 1,0-1-1,-1 1 1,1 0-1,0 2 1,1 1-32,0 1 1,-1-1-1,0 1 0,0 0 1,0 0-1,0 6 0,0 2 12,4 17 22,-4-11 9,2-1-1,0 1 0,2-1 0,0 0 0,7 18 1,-10-33 29,-1 0 0,1 0 0,0-1 0,0 1 0,0 0 0,0 0 0,0-1 1,1 0-1,4 4 0,-6-5-17,0 0 1,0 0-1,0-1 1,1 1-1,-1 0 0,0-1 1,0 1-1,1-1 1,-1 0-1,1 1 1,-1-1-1,0 0 1,1 0-1,-1 0 0,1 0 1,-1 0-1,0 0 1,1-1-1,-1 1 1,1 0-1,-1-1 0,0 1 1,0-1-1,1 1 1,1-2-1,9-6 17,0-2 1,-1 1-1,0-2 0,-1 1 0,18-25 0,7-6-25,52-39 234,-2 1 42,-42 32-316,-1-3 0,-3-1 1,38-66-1,79-177-316,-49 82 209,-88 175-337,-19 34 285,-2 3 58,-5 9-31,-3 9 59,1 0 1,-6 20 0,-33 82-22,-110 254-107,138-334 296,2 0 0,1 2 0,2 0 0,-9 46 0,21-71-1,-1-2 28,2 1 0,-1 19 0,2-34-75,1 0 0,0 1-1,0-1 1,0 0 0,0 0 0,0 0 0,0 1 0,1-1-1,-1 0 1,0 0 0,1 1 0,-1-1 0,0 0 0,1 0-1,0 0 1,-1 0 0,1 0 0,0 0 0,-1 0 0,1 0-1,0 0 1,0 0 0,0 0 0,0 0 0,0-1 0,0 1-1,0 0 1,0-1 0,0 1 0,0-1 0,0 1 0,0-1-1,1 1 1,-1-1 0,0 0 0,0 0 0,2 1 0,1-1 17,0-1 0,0 1 0,1-1 0,-1 0 0,0 0 0,0 0 0,0 0 0,0-1 0,0 0 0,3-2 0,18-11 46,-2-1-1,0-1 1,27-27-1,-30 26-167,1 0-1,0 2 1,1 0-1,25-13 1,-46 28 75,-1 1-1,0 0 1,0 0 0,0 0-1,1 0 1,-1 0 0,0 0-1,0 0 1,0-1 0,1 1-1,-1 0 1,0 0 0,0 0-1,1 0 1,-1 0 0,0 0-1,0 0 1,1 0 0,-1 0 0,0 0-1,0 0 1,0 0 0,1 0-1,-1 1 1,0-1 0,0 0-1,1 0 1,-1 0 0,0 0-1,0 0 1,0 0 0,1 1-1,-1-1 1,0 0 0,1 10-211,-6 17 137,3-22 49,-4 21 64,0-1 1,2 1 0,1 0 0,1 0 0,1 1 0,5 42 0,-4-66 5,1 0 1,-1 0-1,1 0 0,0-1 1,0 1-1,0 0 0,0 0 1,0-1-1,1 1 0,-1 0 0,1-1 1,0 1-1,-1-1 0,4 3 1,-3-4-11,-1 0 0,1 0 1,0 0-1,0 0 0,0 0 1,-1 0-1,1-1 0,0 1 1,0-1-1,0 1 0,0-1 0,0 0 1,0 0-1,0 0 0,0 0 1,0 0-1,0 0 0,0 0 1,0-1-1,0 1 0,0-1 1,3-1-1,11-5 91,1-1 0,-1-1 0,24-18 0,-15 11-69,226-149-497,-256 166-265,-6 4 676,-4 5 34,1 0 1,1 0-1,-1 2 0,2 0 1,0 0-1,0 1 1,1 0-1,1 1 1,-17 29-1,25-38 15,0 0 0,0-1 0,1 1 0,0 0 0,0 0 0,0 0 0,0 0 0,1 0 0,0 0 0,0 0 0,1 7 0,0-8 4,-1-1 1,1 1 0,0-1 0,0 0 0,0 0 0,1 1 0,-1-1-1,1 0 1,0 0 0,0 0 0,0-1 0,0 1 0,0 0 0,0-1 0,1 1-1,5 3 1,-5-3 20,1-1 0,-1 1-1,1-1 1,0 0 0,0 0-1,0 0 1,0-1 0,0 1-1,0-1 1,0 0 0,1 0-1,-1-1 1,0 1 0,1-1-1,-1 0 1,1 0 0,-1 0-1,0-1 1,8-1 0,-5-2 13,1 1 0,-1-1-1,-1 0 1,1-1 0,0 0 0,-1 0 0,0 0 0,0-1 0,-1 1 0,1-1 0,-1-1 0,-1 1 0,6-9 0,-5 5-61,1 0 1,-1-1-1,0 0 0,-1 0 0,-1 0 0,1-1 0,-2 1 0,2-16 1,-3 23-29,-1 0 0,0 0 0,0-1 0,0 1 1,-1 0-1,-1-9 0,1 11 18,0 0-1,0-1 0,0 1 1,0 0-1,-1 0 1,1 0-1,0 0 1,-1 0-1,0 0 1,1 0-1,-1 1 1,0-1-1,-4-2 1,-1 0-14,1 0 1,-1 1-1,0 0 1,0 0 0,-1 0-1,-12-2 1,-50-5 13,33 6 156,30 4-86,-9-2 28,14 1 33,9-1 88,281-27-16,-256 27-176,-29 1-8,12 0-85,26 2 1,-37-1 55,1 1 0,-1-1 1,0 1-1,1 0 0,-1 1 1,0-1-1,0 1 0,0 0 0,0 0 1,6 4-1,-8-4 22,0 0 0,0 0 0,0 0 0,-1 1 0,1-1 0,-1 0 0,1 1 0,-1 0 1,0-1-1,0 1 0,0 0 0,0-1 0,0 1 0,-1 0 0,1 0 0,-1 0 0,0 0 0,0 5 0,0 3 45,-1 0-1,0 0 1,-5 18 0,-1-10 165,5-14-86,0-1-1,1 0 1,0 0-1,0 0 0,0 1 1,-1 5-1,2-10-100,0 0 0,0 0 0,0 1 0,0-1-1,0 0 1,0 0 0,1 0 0,-1 1 0,0-1 0,0 0 0,0 0-1,0 0 1,0 1 0,0-1 0,0 0 0,0 0 0,1 0-1,-1 0 1,0 1 0,0-1 0,0 0 0,0 0 0,1 0 0,-1 0-1,0 0 1,0 0 0,0 1 0,1-1 0,-1 0 0,0 0-1,0 0 1,0 0 0,1 0 0,-1 0 0,0 0 0,0 0 0,0 0-1,1 0 1,-1 0 0,0 0 0,0 0 0,1 0 0,-1 0-1,0 0 1,0 0 0,0 0 0,1-1 0,-1 1 0,0 0 0,0 0-1,0 0 1,1 0 0,16-9 179,-14 7-176,9-5 7,11-7 40,0 2 0,26-11 0,-29 16-99,0 0 0,1 1 1,-1 1-1,1 1 1,23-1-1,-36 5 27,0 0 0,-1 0-1,1 0 1,0 1 0,-1 1-1,1-1 1,0 1 0,-1 0-1,0 1 1,1 0 0,-1 0-1,0 0 1,0 1 0,-1 0-1,1 1 1,-1-1 0,7 8-1,-2-1 35,0 1 0,-1 1 1,-1 0-1,0 0 0,-1 1 0,0 0 0,-1 0 0,6 18 1,12 20 126,-13-29-1462,-12-23 1235,1 0 1,-1 1 0,0-1 0,0 0-1,0 0 1,1 0 0,-1 0 0,0 1 0,0-1-1,0 0 1,0 0 0,0 0 0,0 1-1,0-1 1,0 0 0,1 0 0,-1 0-1,0 1 1,0-1 0,0 0 0,0 0 0,0 1-1,0-1 1,0 0 0,0 0 0,0 0-1,0 1 1,0-1 0,0 0 0,-1 0-1,1 1 1,0-1 0,0 0 0,0 0 0,0 0-1,0 1 1,-1-1 0,-12-10-7689,-8-8 1038,-7-3 2250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22:56.78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 14 9632,'-17'-14'4384,"31"20"-3840,0-3 1503,5 2-1247,18-1-256,10 5-352,0-1-96,2-1-64,-12-1-1568,-4 2 833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22:57.12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 90 11040,'-9'-9'5024,"57"9"-4385,18-5 2209,-1 5-1696,54-3 32,3-1-736,55-13-96,-8 8-224,17-7-64,-22 7-32,2-3-5056,-19 7 2753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22:59.86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68 99 1728,'-1'0'69,"0"-1"0,0 1 0,0 0 0,1 0 0,-1 0 0,0 0 0,0 0 0,0 0 0,0 0 0,0 1 0,0-1 0,1 0 0,-1 0 0,0 1 0,0-1 0,0 0 0,0 1 0,1-1 0,-1 1 0,0-1 0,1 1 0,-1-1 0,0 1 0,1-1 0,-1 1 0,0 0 0,1 0 0,-1-1 0,1 1 0,-1 0 0,1 0 0,0-1 0,-1 1 0,1 0 0,0 0 0,0 0 0,-1 0 0,1-1 0,0 3 0,-5 11-392,-12-2 5907,7-16-2964,2 0-95,8 4-2483,0 0 0,0 0-1,-1 0 1,1 0 0,0 0-1,0 0 1,0 0 0,0 0-1,0-1 1,0 1 0,0 0-1,0 0 1,0 0 0,0 0-1,0 0 1,0 0-1,0 0 1,0 0 0,-1 0-1,1-1 1,3-2 3144,-1 1-2961,-1 1 0,1 0 1,0 0-1,-1 0 0,1 0 0,0 0 1,0 0-1,0 0 0,-1 1 0,1-1 1,3 0-1,123-30 1564,-64 13-1381,163-28 291,-81 24-576,-143 21-166,-1 1 1,1 0 0,-1 0-1,0 0 1,1 0 0,4 1 0,5 0-2153,-15 7-5405,2 8 5462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23:00.22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 84 7040,'0'0'103,"0"0"1,0 0-1,0 0 0,0-1 1,0 1-1,0 0 1,0 0-1,1 0 0,-1-1 1,0 1-1,0 0 1,0 0-1,0 0 0,0-1 1,0 1-1,0 0 1,0 0-1,0 0 0,0-1 1,0 1-1,0 0 1,-1 0-1,1 0 0,0-1 1,0 1-1,0 0 1,0 0-1,0 0 1,0-1-1,0 1 0,0 0 1,-1 0-1,1 0 1,0 0-1,0-1 0,0 1 1,0 0-1,-1 0 1,1 0-1,0 0 0,0 0 1,0 0-1,-1 0 1,1 0-1,0 0 0,0-1 1,0 1-1,-1 0 1,1 0-1,0 0 0,0 0 1,0 0-1,-1 0 1,17-5 1459,0 0 0,17-2 1,69-5 856,-66 8-1744,68-7 89,76-7-3567,-171 17 885,0 0-1,-1-1 1,13-3 0,-1 0-1651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2:56:42.54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156 57 3712,'0'0'1221,"-1"0"-757,-12-9 5680,8 1-3820,5 8-2244,0-1 0,0 1 0,-1 0 0,1-1 0,0 1 0,0-1 0,0 1 0,-1-1 0,1 1 0,0-1 0,0 1 0,-1 0 1,1-1-1,0 1 0,-1-1 0,1 1 0,-1 0 0,1 0 0,0-1 0,-1 1 0,1 0 0,-1 0 0,1-1 0,-1 1 0,1 0 0,-1 0 0,-3-1 544,0-1-1,1 1 1,-1-1 0,1 1-1,-6-4 1,6 2-254,-1 1 1,0 0 0,-1 0-1,-5-2 1,6 3-263,0 0-5,1 0-1,0 0 0,0 0 0,0 1 1,0 0-1,-1-1 0,1 1 1,-6 1-1,-26 0 10,35-1-110,0 0-1,0 0 1,0 0-1,0 0 1,0 1-1,0-1 1,0 0-1,0 0 1,0 0 0,0 0-1,0 1 1,0-1-1,0 0 1,0 0-1,0 0 1,0 1-1,0-1 1,0 0 0,0 0-1,0 0 1,0 1-1,0-1 1,0 0-1,0 0 1,0 0-1,0 0 1,1 1 0,-1-1-1,0 0 1,0 0-1,0 0 1,0 0-1,0 0 1,0 0-1,1 1 1,-1-1 0,0 0-1,0 0 1,1 0-1,6 8 113,29 11-11,0-1 0,1-2-1,52 16 1,-71-26-13,41 11 13,75 13-1,-91-22-275,-28-5 219,-1 1-1,1 1 0,18 8 1,-32-12-52,0-1 0,0 1 0,0 0 1,0-1-1,0 1 0,0 0 0,0 0 1,0 0-1,-1 0 0,1 0 0,0 0 0,0 2 1,0-3 5,-1 1 91,-4 6 30,2-2-109,-7 5 10,-1 0 1,-1-1-1,0 0 0,-17 10 1,-9 7 52,-25 25-103,5-2 37,-115 74-1,93-75-643,47-28-2015,17-8 1028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23:02.53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216 50 5056,'-4'2'4580,"4"-3"-4505,-4 18 1391,-2 25-451,-4 20 183,-3 0 0,-36 102 0,-10-4 114,43-117-1028,3-5-5,-10 40 1,15-51-178,5-20 108,1-1 0,1 0 0,-1 1 0,0 8 0,14-37 72,-4-5-417,4-11 30,5 0 276,18-62 0,48-205 298,-19 93 422,-57 195-734,2-6 32,-9 23-189,0 0 0,1 0-1,-1 0 1,0 0-1,0 0 1,0 1-1,0-1 1,0 0-1,0 0 1,0 0 0,0 0-1,0 0 1,0 0-1,1 0 1,-1 0-1,0 0 1,0 0 0,0 0-1,0 0 1,0 0-1,0 0 1,0 0-1,1 0 1,-1 0 0,0 0-1,0 0 1,0 0-1,0 0 1,0 0-1,0 0 1,0 0 0,1 0-1,-1 0 1,0 0-1,0 0 1,0 0-1,0 0 1,0 0 0,0 0-1,0 0 1,0 0-1,1 0 1,-1 0-1,0-1 1,0 1 0,0 0-1,0 0 1,0 0-1,0 0 1,0 0-1,0 0 1,0 0 0,0 0-1,0-1 1,0 1-1,0 0 1,0 0-1,0 0 1,0 0 0,0 0-1,0 0 1,0 0-1,0-1 1,0 1-1,0 0 1,0 0 0,8 15 98,4 23 104,18 113 432,-22-99-482,26 89 1,-34-141-157,8 20 177,-8-19-153,0-1 0,0 1 0,1 0 0,-1-1-1,0 1 1,1-1 0,-1 1 0,0-1 0,1 1 0,-1 0 0,1-1 0,-1 1 0,1-1 0,-1 0 0,1 1 0,-1-1 0,1 1 0,0-1 0,-1 0 0,1 0 0,-1 1 0,1-1 0,0 0 0,-1 0 0,1 0 0,0 1 0,-1-1 0,1 0 0,1 0 0,0-1 14,0 0-1,-1-1 1,1 1-1,0 0 1,0-1 0,-1 1-1,1-1 1,-1 1-1,1-1 1,-1 0-1,0 1 1,1-1 0,0-3-1,13-29 77,-11 23-87,32-86 12,-12 31-415,48-94-1,-71 158 344,0 0 0,0 1 0,0-1 0,0 0 0,0 1 0,0-1 0,1 1 0,-1 0 0,1-1 0,-1 1 0,3-2 0,-3 3 32,-1 0 1,1 0-1,-1 0 1,1 0-1,-1 0 1,1 0-1,-1 0 1,1 0-1,-1 0 0,1 0 1,-1 0-1,1 0 1,-1 0-1,1 0 1,-1 1-1,1-1 1,-1 0-1,1 0 1,-1 0-1,1 1 1,-1-1-1,0 0 1,1 1-1,-1-1 1,1 0-1,-1 1 1,0-1-1,1 1 1,-1-1-1,0 0 0,0 1 1,1-1-1,-1 1 1,0-1-1,0 1 1,0-1-1,1 1 1,-1-1-1,0 1 1,0-1-1,0 1 1,12 38 282,14 76 1,-6 41 536,-4-27-166,-5-14-357,-10-65-3363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23:03.29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259 70 3136,'2'-4'350,"0"0"326,-1 0 0,1 0 1,0 0-1,1 0 0,-1 0 0,1 0 0,4-5 1,-2 5-34,-4 3-461,0 1 0,0-1-1,0 0 1,0 0 0,0 0 0,0 0 0,0 0-1,-1 0 1,1-1 0,0 1 0,-1 0 0,1 0 0,0-1-1,0-1 1,2-3 1418,0 8 55,-3-2-1505,0 1 0,0 0 0,1 0 0,-1 0 0,0 0 0,0 0 0,0 0 0,0 0 0,0 0 0,0 0 0,0 0 0,0 1 0,-6 19 921,0 0 0,-13 29 0,14-40-991,0-1 0,-1 1 1,0-1-1,0-1 1,-1 1-1,0-1 1,-9 9-1,4-6 47,-1-1-1,0 0 0,0-1 0,-29 15 0,38-22-135,-1 0-1,0 0 1,0 0 0,0 0-1,0-1 1,0 0-1,0 0 1,0-1 0,0 1-1,-1-1 1,1 0-1,0-1 1,0 1-1,0-1 1,0 0 0,0 0-1,0 0 1,0-1-1,-7-3 1,11 5-24,0-1-1,0 1 1,0-1 0,0 1 0,0-1-1,0 1 1,0-1 0,0 0 0,0 1-1,0-1 1,0 0 0,1 0 0,-1 0-1,0 0 1,1 1 0,-1-1 0,0 0-1,1 0 1,-1 0 0,1 0 0,0-1-1,-1 1 1,1 0 0,0 0-1,-1 0 1,1 0 0,0 0 0,0 0-1,0-1 1,0 1 0,0 0 0,0 0-1,1 0 1,-1 0 0,0 0 0,1 0-1,-1 0 1,0 0 0,1 0 0,-1-1-1,1 2 1,1-3 0,0 0 26,1 0 0,-1 0 0,1 0 0,0 0 0,0 1 0,0 0 0,0-1 0,0 1 0,1 0-1,-1 0 1,6-2 0,0 2 130,0 0 0,0 0 0,0 1-1,0 0 1,0 0 0,0 1-1,1 0 1,-1 1 0,0 0-1,11 3 1,0 0 158,0 2 1,-1 0-1,28 13 0,-33-11-166,0 0 0,0 1 0,18 16 0,7 5-4180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23:03.77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0 215 6720,'22'1'5679,"19"2"-3438,317-24 3673,819-118-3306,-1108 130-2624,56-13-1450,-106 17-1199,0-1 0,20-9 0,-30 13 244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23:04.88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149 149 4640,'1'-5'543,"5"-23"1003,-6 27-1282,1 0 0,-1 0-1,0 0 1,0 0 0,1 0 0,-1 0 0,0 0 0,1 0 0,-1 0 0,1 0 0,-1 0 0,1 1 0,0-1 0,-1 0 0,1 0 0,1-1 0,-3 24 2317,-26 123 1447,-31 71-2467,46-172-1214,-29 161 248,32-150-545,5-34 62,-1 7 291,-2 49-1,8-71-54,3-16-36,-1 3-268,53-136-279,68-196 161,-114 302 101,25-97 42,-27 100 90,42-170 327,-50 204-476,1-1-1,-1 1 1,0-1-1,0 1 1,0-1-1,1 1 1,-1-1 0,0 1-1,0-1 1,1 1-1,-1-1 1,0 1-1,1-1 1,-1 1-1,1 0 1,-1-1-1,1 1 1,-1 0-1,1-1 1,0 1-1,-1 0-5,1 0-1,-1 0 1,1 0-1,-1 0 1,1 0-1,-1 0 1,1 1-1,-1-1 1,1 0 0,-1 0-1,1 1 1,-1-1-1,0 0 1,1 1-1,-1-1 1,1 0-1,-1 1 1,0-1-1,1 0 1,-1 1-1,0-1 1,1 1-1,-1-1 1,0 2-1,7 9-3,-1 1 0,0-1 1,-1 2-1,6 18 0,9 56 425,-11-46-269,1 7-41,-4-16-10,1 0 1,2-1 0,23 56 0,-18-65 253,-13-21-335,-1 0 0,1 0 0,0 0 0,-1 0 0,1-1 0,0 1 0,0 0-1,-1-1 1,1 1 0,0 0 0,0-1 0,0 1 0,0-1 0,0 1 0,0-1 0,0 0 0,0 1 0,0-1 0,1 0 0,0 0-1,0-1-1,0-1 1,0 1 0,-1 0 0,1 0 0,0 0 0,-1-1 0,1 1 0,-1-1 0,0 0 0,1 1 0,1-4 0,13-24-65,7-24-108,-2-1 1,15-63 0,-30 100 92,0 1 1,15-29 0,-15 33-74,-5 11 105,0-1 0,-1 1 1,1-1-1,0 1 0,0 0 0,0 0 0,1-1 1,-1 1-1,0 0 0,2-1 0,-2 1 20,-1 1 0,0 0-1,1 0 1,-1 0 0,1 0-1,-1 0 1,0 0 0,1-1-1,-1 1 1,1 0 0,-1 0-1,1 0 1,-1 0 0,0 1 0,1-1-1,-1 0 1,1 0 0,-1 0-1,0 0 1,1 0 0,-1 0-1,1 1 1,-1-1 0,0 0-1,1 0 1,-1 1 0,0-1-1,1 0 1,-1 0 0,0 1-1,1-1 1,-1 0 0,0 1-1,0-1 1,1 1 0,-1-1-1,0 0 1,0 1 0,0-1 0,0 0-1,0 1 1,1-1 0,-1 1-1,0 0 1,6 18 206,6 39 0,-7-28 0,39 316 1017,-44-345-1210,18 275-24,-17-201-1677,-1-46-4267,5-37-776,4 0 4118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23:05.22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 5 8320,'-5'-4'4045,"6"4"-3821,0 1 0,-1 0 0,1-1-1,0 1 1,0 0 0,-1 0 0,1 0-1,0 0 1,-1 0 0,1 0 0,-1 0-1,1 1 1,5 12 370,-1 0 1,0 0-1,-1 0 0,0 1 1,-2 0-1,2 16 0,-1 195-674,-3-166-4042,-3-39 188,0-16 41,2-13 504,5-2 973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23:05.57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25 64 5152,'-19'-17'1648,"18"16"-1547,1 1 1,-1-1-1,1 0 1,-1 1-1,1-1 1,0 0-1,-1 0 1,1 1-1,0-1 1,-1 0-1,1 0 1,0 1-1,0-1 1,0 0-1,0 0 1,0 0-1,0 0 1,0 1-1,0-1 1,0 0-1,0 0 1,0 0-1,1 1 1,-1-1-1,0 0 1,1 0-1,-1 1 1,0-1-1,1 0 1,-1 0-1,1 1 1,0-2-1,2 0 204,1-1 0,-1 1 1,1 0-1,0 0 0,-1 1 0,1-1 0,0 1 0,0 0 1,0 0-1,0 0 0,0 0 0,5 0 0,-2 1 89,0 0-1,0 1 1,0-1 0,-1 1-1,1 1 1,13 3 0,-11-2-72,0 1 0,-1 0 0,1 0-1,-1 1 1,0 0 0,0 1 0,0 0 0,-1 0 0,0 0 0,0 1 0,6 8 0,-3 0 110,0 1 0,-1-1 0,-1 2 0,-1-1 0,8 28 0,-5-9 333,9 63 1,-16-81-546,-2 1-1,0-1 1,-2 24-1,0-35-274,1 1 0,-2 0-1,1-1 1,-1 1-1,0-1 1,0 0-1,0 0 1,-1 1 0,0-2-1,-1 1 1,-5 8-1,7-11-203,-1-1-1,1 0 1,-1 0-1,0 0 0,1 0 1,-1 0-1,0 0 1,0-1-1,0 0 1,0 1-1,-1-1 1,1 0-1,0 0 0,0-1 1,-1 1-1,1-1 1,0 0-1,-1 0 1,1 0-1,0 0 1,-1 0-1,-4-2 1,-4 0-1585,1-1 0,0 0 0,-1-1 0,-19-10 0,-9-7-2118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23:07.33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56 73 2912,'19'-39'6256,"-18"36"-5510,0 0 1,0 0-1,0 0 1,-1 0-1,1-1 0,-1-3 1,2-1 3747,1 22-3206,-2 2-744,0 1-1,0-1 1,-4 24-1,3-30-397,-39 507 2548,17-379-2254,10-82-2898,8-40 860,4-15 1332,0-1 1,0 1-1,0-1 1,0 0 0,0 1-1,0-1 1,0 1-1,0-1 1,-1 0 0,1 1-1,0-1 1,0 1-1,0-1 1,0 0-1,-1 1 1,1-1 0,0 0-1,-1 1 1,1-1-1,0 0 1,-1 1 0,1-1-1,0 0 1,-1 0-1,1 1 1,0-1 0,-1 0-1,1 0 1,-1 0-1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23:07.82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11 195 4800,'-8'-5'1557,"6"4"-954,2 1-338,0 0 0,0-1 1,0 1-1,0-1 0,0 1 0,0 0 1,0-1-1,0 1 0,0 0 0,0-1 1,0 1-1,0-1 0,0 1 1,0 0-1,0-1 0,0 1 0,0 0 1,1-1-1,-1 1 0,0 0 0,0-1 1,1 1-1,2-2 257,0-1 0,0 1-1,1 1 1,-1-1 0,1 0 0,-1 1-1,1 0 1,5-2 0,35-4 1403,-28 5-1426,168-19 2536,63-9-1110,198-18-421,-388 43-1466,122-14 105,-149 12-959,-17 0-2564,-7-2-4109,-6 0 4060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23:08.61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391 18 4480,'1'-2'708,"0"1"0,0-1 0,1 1 1,-1 0-1,0-1 0,1 1 0,-1 0 0,1 0 0,0 0 1,-1 0-1,1 0 0,0 0 0,3-1 0,-5 2-641,0 0-1,0 1 0,0-1 1,1 0-1,-1 0 1,0 0-1,0 0 1,0 0-1,0 0 0,1 1 1,-1-1-1,0 0 1,0 0-1,0 0 1,0 1-1,0-1 0,1 0 1,-1 0-1,0 0 1,0 1-1,0-1 1,0 0-1,0 0 0,0 0 1,0 1-1,0-1 1,0 0-1,0 0 0,0 1 1,0-1-1,0 0 1,0 0-1,0 1 1,0-1-1,-2 10 741,2-9-398,-3 10 99,-1 0-1,-1 0 0,0 0 1,0-1-1,-11 16 0,6-9-244,-26 37 297,-65 79 0,79-108-467,-35 31 1,51-51-144,-1 1 0,1-1 0,-1 0 1,0-1-1,-15 7 0,20-9 19,-1-2 0,1 1 0,-1 0 0,1 0 0,-1-1 0,0 1 0,1-1 0,-1 0 0,1 0 0,-1 0 0,0 0 0,1 0 0,-1-1 0,0 1 0,1-1 0,-1 1-1,1-1 1,-1 0 0,1 0 0,-1 0 0,-2-2 0,3 1-45,0 0 0,-1 0 0,1 0 0,0 0 0,0 0 0,0 0 0,0-1 0,1 1 0,-1 0 0,1-1 0,-3-5 0,1 0-77,1 0-1,-3-15 0,5 22 141,-1-5 23,0 1 1,1-1 0,-1 0-1,1 0 1,0 0 0,1 0-1,0 0 1,0 1 0,0-1-1,0 0 1,1 1 0,0-1-1,0 1 1,1-1 0,0 1-1,-1 0 1,2 0 0,-1 0-1,7-7 1,-8 10 61,0 1 0,-1-1 0,1 1 0,0 0 0,0-1 0,0 1 0,0 0 0,1 0 0,-1 0 0,0 1 0,0-1 0,1 0 0,-1 1 0,0-1 0,1 1 0,-1 0 1,0 0-1,1 0 0,3 0 0,1 2 157,1-1 0,-1 1 0,0 0 0,12 5 1,-4 0-4,-1 0 1,-1 1 0,1 0-1,-2 1 1,1 0 0,21 21-1,-3 4 230,28 37-1,-23-25-344,21 15-245,-44-50-1357,-12-11 1056,0 1 0,0-1 0,0 0 0,0 0 1,0 0-1,0 0 0,0 0 0,0 0 0,0 0 1,0 0-1,0 0 0,0 0 0,0 0 1,0-1-1,0 1 0,0 0 0,0-1 0,0 1 1,0-1-1,0 1 0,0-1 0,0 1 0,0-1 1,-1 0-1,1 1 0,0-1 0,-1 0 0,1 0 1,0 1-1,0-3 0,13-14-4258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23:38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69 218 3072,'-3'-18'1241,"2"12"471,3 14 3377,1 14-4665,-1 1 0,-1-1 0,0 0 0,-4 27 0,1-1-80,-5 106 734,-1 62 399,7-196-1163,-4 21 1,0 13 1354,5-54-1650,0 0 0,0 0-1,0 0 1,1 0-1,-1 0 1,0 0 0,0 0-1,0 0 1,0 0-1,0 0 1,0 0-1,0 0 1,0 0 0,0 0-1,0 0 1,0 0-1,0 0 1,0 0 0,0 0-1,0 0 1,0 0-1,1 0 1,-1 0-1,0 0 1,0 0 0,0 0-1,0 0 1,0 0-1,0 0 1,0 0 0,0 0-1,0 0 1,0 0-1,0 0 1,0 1 0,0-1-1,0 0 1,0 0-1,0 0 1,0 0-1,0 0 1,0 0 0,0 0-1,0 0 1,2-12 675,12-397-22,-4 306-1067,40-169 1,-47 263 324,7-27-222,-9 33 238,0 1 0,0-1 1,1 1-1,-1-1 0,0 1 0,1 0 0,0 0 0,0 0 0,0 0 0,0 0 1,2-2-1,-3 3 49,0 1-1,0-1 1,0 1 0,0 0 0,0-1 0,-1 1-1,1 0 1,0 0 0,0-1 0,0 1 0,0 0-1,0 0 1,0 0 0,0 0 0,0 0 0,0 1-1,0-1 1,0 0 0,0 0 0,0 1-1,0-1 1,0 0 0,0 1 0,0-1 0,0 1-1,-1-1 1,1 1 0,0-1 0,0 2 0,4 2 11,-1 0 1,0 0 0,6 8 0,-8-9-6,13 16 86,0-2-78,-1 1 0,-2 0 0,21 39-1,-14-13 19,-2 2 0,11 48 0,13 98 180,-37-169-157,3 15 149,3 66 1,-9-94-132,-1 0-1,-1 0 1,0 0-1,0 0 1,-1-1-1,0 1 1,-1 0-1,0-1 1,0 1-1,-1-1 1,-9 15-1,9-19 32,-1 1 0,0 0 0,0-1 0,0 0 0,-1 0 0,0-1 1,0 1-1,0-1 0,0-1 0,-1 1 0,0-1 0,1 0 0,-13 3 0,6-3 16,0 1 0,0-2 0,0 0 0,-1-1 0,1 0 0,-24-2 0,9-2-382,1-2 1,-1 0-1,-48-18 0,57 14-3087,16 6 690,16 5-2965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2:56:43.48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64 34 3808,'0'-1'229,"0"0"1,0 0-1,1 0 1,-1 0-1,1 0 1,-1 0-1,1 0 1,-1 0-1,1 0 1,-1 0-1,1 0 1,0 0-1,0 1 0,-1-1 1,2-1-1,13-15 10483,-15 17-10653,-1 0-1,1 0 1,-1 1-1,1-1 1,0 0-1,-1 1 0,1-1 1,0 1-1,-1-1 1,1 0-1,0 1 0,-1-1 1,1 1-1,0-1 1,0 1-1,0-1 1,-1 1-1,1-1 0,0 1 1,0-1-1,0 1 1,0-1-1,0 1 1,0-1-1,0 1 0,0-1 1,0 2-1,0 1 141,-17 74 1092,-4 34-763,7 71 264,7-61-555,4-58-153,1-28-35,-8 56-1,8-82-52,0-4-14,1 0 0,0 0 0,0 0 0,1 0 0,-1 0 1,1 0-1,0 0 0,2 9 0,-2-12-547,0-1 274,1 0-1,-1 0 0,0 0 1,0-1-1,0 1 1,1 0-1,-1 0 0,1 0 1,-1-1-1,0 1 1,1 0-1,-1 0 0,1-1 1,0 1-1,-1 0 1,1-1-1,-1 1 0,1-1 1,0 1-1,0-1 0,-1 1 1,1-1-1,0 1 1,0-1-1,0 1 0,5 2-1129,-5-3 1193,0 1 0,0-1-1,0 1 1,0-1 0,0 1 0,0-1-1,0 0 1,0 0 0,0 1 0,1-1-1,-1 0 1,0 0 0,0 0 0,0 0-1,0 0 1,0 0 0,0-1 0,0 1-1,0 0 1,0 0 0,0-1 0,0 1-1,0-1 1,2 0 0,11-3-1884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23:40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2 314 5568,'0'0'60,"0"0"1,0 0 0,-1-1-1,1 1 1,0 0-1,0 0 1,0 0-1,0 0 1,0 0-1,0 0 1,0-1 0,0 1-1,0 0 1,0 0-1,0 0 1,0 0-1,0 0 1,0-1-1,0 1 1,0 0 0,0 0-1,0 0 1,0 0-1,0-1 1,0 1-1,0 0 1,0 0-1,0 0 1,0 0 0,0 0-1,0-1 1,0 1-1,0 0 1,0 0-1,0 0 1,0 0-1,0 0 1,1 0 0,-1-1-1,0 1 1,0 0-1,0 0 1,0 0-1,0 0 1,0 0-1,1 0 1,-1 0 0,0 0-1,0 0 1,0 0-1,0 0 1,0 0-1,1 0 1,-1 0-1,0 0 1,0 0 0,0 0-1,0 0 1,0 0-1,1 0 1,-1 0-1,0 0 1,0 0-1,0 0 1,18 1 2193,-2 0-1730,-6-2-215,0 0 0,0-1 1,0 0-1,-1-1 0,1 0 0,9-4 0,-15 5-207,1-1-1,-1 0 1,0 1 0,0-1 0,-1-1 0,1 1-1,0 0 1,-1-1 0,0 0 0,0 0 0,0 0-1,-1 0 1,1 0 0,2-7 0,-1 2-37,-1 0 1,1-1-1,-2 1 1,1-1-1,-1 0 1,-1 1-1,0-1 1,0 0 0,-1 0-1,0 0 1,-1 0-1,0 0 1,0 0-1,-1 1 1,-1-1-1,0 1 1,0-1-1,0 1 1,-1 0-1,-9-14 1,13 22-61,-1 0-1,0-1 1,0 1 0,0 0 0,0 0 0,0 0-1,0 0 1,0 0 0,0 0 0,0 0 0,0 0 0,-1 1-1,1-1 1,0 0 0,-1 1 0,1-1 0,0 1-1,-1-1 1,1 1 0,-1 0 0,1 0 0,0 0-1,-1-1 1,1 1 0,-1 0 0,1 1 0,-1-1-1,1 0 1,-1 0 0,1 1 0,0-1 0,-1 1 0,1-1-1,0 1 1,-1-1 0,-1 2 0,-1 1-11,0 0 1,0 0-1,1 0 1,-1 0-1,1 1 1,0-1-1,0 1 1,0 0-1,0 0 1,-1 4-1,-4 8 114,0 1-1,2 0 0,0 0 1,1 1-1,0-1 0,2 1 1,0 0-1,1 0 1,1 1-1,1-1 0,0 0 1,1 0-1,1 0 0,7 26 1,-3-26-15,1 1 0,0-2 1,13 21-1,-17-33-38,0-1 1,0 1-1,0-1 0,0 0 0,1 0 0,0 0 1,0-1-1,0 1 0,7 4 0,-9-7-5,1 1 0,0-1 0,-1 0 0,1 1 0,0-1 0,0 0 0,0-1 0,0 1 0,0 0-1,0-1 1,0 0 0,0 0 0,0 1 0,0-2 0,0 1 0,0 0 0,6-2 0,0-2 32,1 1 0,-1-2 0,0 1 0,-1-1 0,1 0 0,7-7 0,45-43-136,-22 19 3,-4 1 2,40-48 0,3-5-103,-62 72 82,0 1 1,1 1-1,24-16 1,-36 28 53,0-1 1,0 1-1,0-1 1,0 2-1,1-1 0,-1 0 1,1 1-1,-1 0 0,1 0 1,-1 1-1,1 0 1,0 0-1,9 1 0,-6-1 145,-10-5 279,0 4-360,1 0 1,-1 0 0,0-1 0,0 1 0,0 1-1,0-1 1,0 0 0,0 0 0,-3-1-1,1 2-81,0-1-1,0 1 1,0 0-1,0 0 1,0 1-1,0-1 1,0 1-1,0-1 1,0 1-1,0 0 1,0 0-1,0 0 1,0 1-1,1-1 1,-1 1-1,0-1 1,-2 3-1,-9 6-123,-21 21 0,28-25 173,-9 9 17,1 1 1,0 0-1,2 1 0,0 0 1,0 1-1,2 0 0,0 1 1,2 1-1,0-1 0,1 2 1,-6 22-1,13-40-10,0 0 0,1 0 0,-1 0 1,1 0-1,0 0 0,0 0 0,0 0 0,0 0 0,1 0 0,-1 0 1,1 0-1,0 0 0,-1 0 0,1 0 0,1-1 0,-1 1 1,0 0-1,1 0 0,-1-1 0,1 1 0,0-1 0,0 0 0,0 1 1,0-1-1,0 0 0,1 0 0,-1 0 0,1-1 0,-1 1 0,1 0 1,3 1-1,4 1 27,-1-1-1,1 0 1,-1 0 0,1-1 0,0 0 0,0 0 0,0-1-1,13-1 1,5 0 63,52-8 1,-65 5-151,0 0 0,0-1 0,0-1 0,-1 0 0,17-9 1,0-2-13,-1-2 0,-1 0 0,-1-3 0,0 0 0,33-34 0,-35 30 110,-18 18-81,0 0 0,-1 0-1,0 0 1,0-1 0,-1 0 0,0-1-1,9-15 1,-1-8 89,-14 31-75,0 1 0,0 0 0,1 0-1,-1 0 1,0 0 0,0 0 0,0 0-1,0 0 1,0 0 0,0-1 0,1 1-1,-1 0 1,0 0 0,0 0 0,0 0-1,0 0 1,0 0 0,0-1 0,0 1 0,0 0-1,0 0 1,0 0 0,0 0 0,0-1-1,0 1 1,0 0 0,0 0 0,0 0-1,0 0 1,0-1 0,0 1 0,0 0-1,0 0 1,0 0 0,0 0 0,0 0-1,0-1 1,0 1 0,0 0 0,0 0-1,0 0 1,0 0 0,-1 0 0,1-1 0,0 1-1,0 0 1,0 0 0,0 0 0,0 0-1,0 0 1,-1 0 0,1 0 0,0 0-1,0 0 1,0 0 0,0-1 0,0 1-1,-1 0 1,1 0 0,0 0 0,0 0-1,0 0 1,-11 4-214,7 0 221,-1 0 0,1 1 0,-1-1 0,1 1 0,1 0 0,-1 0 0,1 0 0,-5 8 0,-1 4 33,-11 16 154,3 1 1,0 1 0,2 1 0,-18 68 0,32-104-181,1 0 1,0 1 0,0-1 0,0 0-1,0 1 1,-1-1 0,1 0 0,0 1-1,0-1 1,0 0 0,0 1 0,0-1-1,0 0 1,0 1 0,0-1 0,0 0-1,0 1 1,0-1 0,0 0 0,0 1-1,0-1 1,0 0 0,1 0 0,-1 1-1,0-1 1,0 0 0,0 1-1,0-1 1,1 0 0,-1 0 0,0 1-1,0-1 1,0 0 0,1 0 0,-1 1-1,0-1 1,1 0 0,-1 0 0,0 0-1,0 1 1,1-1 0,-1 0 0,0 0-1,1 0 1,-1 0 0,0 0 0,1 0-1,-1 0 1,0 0 0,1 0 0,-1 0-1,0 0 1,1 0 0,-1 0 0,0 0-1,1 0 1,-1 0 0,0 0 0,1 0-1,-1 0 1,0-1 0,1 1 0,-1 0-1,3-1 26,0 0-1,-1-1 1,1 1 0,-1-1-1,1 1 1,3-4-1,7-10-58,0 0-1,-1 0 0,0-1 0,-2-1 0,10-19 1,-9 14-237,-1 0 1,7-27 0,-17 60 298,0 1 1,0-1 0,1 1 0,1-1 0,0 0-1,0 1 1,2-1 0,-1 0 0,1 0-1,1-1 1,7 14 0,-8-19 12,0 1 1,1-1-1,-1-1 1,1 1-1,1 0 0,-1-1 1,12 7-1,-14-9-25,1-1 1,-1 1-1,1-1 0,-1 0 0,1 0 0,-1 0 1,1 0-1,0 0 0,0-1 0,-1 0 1,1 0-1,0 0 0,0 0 0,-1 0 1,1-1-1,4-1 0,4-2 47,-1 0 0,1-1 0,-2-1-1,1 0 1,0 0 0,-1-1 0,0 0 0,-1-1 0,0 0 0,9-9 0,-3-1-76,0-1 1,0 0-1,-2-1 1,14-26-1,-21 35-47,0 1 0,1 0 0,0 0-1,11-11 1,-17 21 43,-1-1-1,1 1 0,-1-1 1,0 1-1,1-1 0,-1 1 1,1 0-1,-1-1 0,1 1 1,-1 0-1,1-1 1,-1 1-1,1 0 0,0-1 1,-1 1-1,1 0 0,-1 0 1,1 0-1,0 0 0,-1 0 1,2 0-1,-2 0-1,1 0-1,-1 0 1,0 1-1,1-1 1,-1 0 0,1 0-1,-1 1 1,0-1-1,1 1 1,-1-1 0,0 0-1,1 1 1,-1-1-1,0 1 1,0-1 0,1 1-1,-1-1 1,0 1-1,0-1 1,0 1-1,2 6-42,-1-1 0,-1 0-1,1 10 1,0-6 142,0 22 156,-6 57 0,1-2 156,7-30 68,-3-57-457,0 0 0,0 0-1,0 0 1,0 0 0,0 1 0,0-1 0,0 0 0,0 0-1,0 0 1,0 0 0,0 1 0,0-1 0,0 0 0,0 0-1,0 0 1,0 0 0,0 0 0,0 1 0,0-1 0,0 0-1,0 0 1,0 0 0,0 0 0,0 1 0,0-1 0,0 0-1,1 0 1,-1 0 0,0 0 0,0 0 0,0 0 0,0 0-1,0 1 1,0-1 0,1 0 0,-1 0 0,0 0 0,0 0-1,0 0 1,0 0 0,1 0 0,5-6 201,7-16-48,28-87-49,-6 13-270,-2 25-214,-31 69 346,-1-1 0,1 1 0,0-1 0,-1 1-1,1-1 1,0 1 0,5-3 0,-7 4 20,1 1-1,-1-1 1,1 1 0,-1 0-1,1-1 1,-1 1 0,1 0-1,0-1 1,-1 1 0,1 0-1,-1 0 1,1-1 0,0 1 0,-1 0-1,1 0 1,0 0 0,-1 0-1,1 0 1,0 0 0,-1 0-1,1 0 1,0 0 0,-1 1-1,1-1 1,0 0 0,-1 0 0,1 1-1,0-1 1,-1 0 0,1 1-1,-1-1 1,1 0 0,-1 1-1,1-1 1,-1 1 0,1-1-1,-1 1 1,1-1 0,-1 1 0,1 0-1,2 5-12,1 0 0,-2 0-1,1 1 1,-1-1-1,0 0 1,2 12 0,5 42-54,-7-25 100,-1 1-1,-5 52 1,-17 71 111,11-88-66,5-41-56,-3 36 39,-32 118 0,36-170-22,-1 0-1,0-1 1,-1 0-1,-10 17 1,14-27-27,0 0 0,0 0 0,0 0 0,-1 0 0,1-1 0,0 1 0,-1-1-1,0 0 1,0 0 0,0 1 0,0-2 0,0 1 0,0 0 0,0-1 0,0 1 0,-1-1 0,1 0 0,0 0 0,-1 0 0,1-1 0,-1 1 0,1-1 0,-7 0 0,4-1 5,-1 0 1,0-1-1,1 0 1,0 0-1,-1 0 1,1-1-1,0 0 1,0 0 0,0-1-1,1 1 1,-1-1-1,1 0 1,0-1-1,0 1 1,0-1-1,-4-6 1,-2-4-41,0-1 0,0 0 0,2 0-1,-11-25 1,13 26-5,0-1 1,2 1-1,0-1 0,1 0 0,-5-30 0,9 39 34,0 0-1,0 0 1,0 1 0,1-1-1,0 0 1,0 1 0,0-1-1,1 1 1,0-1-1,1 1 1,-1 0 0,1 0-1,0 0 1,1 0 0,0 0-1,6-7 1,-6 8 2,0 1 0,1-1 0,0 1 0,0 0 0,0 1 0,1-1 0,-1 1 0,1 0 1,-1 0-1,10-2 0,3-1 114,1 2 0,20-3 0,-8 1 93,-4 1-477,0 2 1,0 0 0,32 2-1,-42 2-1713,0 0-1,0 2 0,24 5 0,-3 4-1307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23:43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62 167 4896,'0'0'1584,"14"3"986,2 2-696,0 0 0,24 2-1,-28-6-1497,0 0-1,0 0 1,1-1 0,-1-1-1,0 0 1,22-5 0,-32 5-327,0 1 1,0-1 0,0 1-1,0-1 1,0 0-1,0 0 1,-1 0 0,1 0-1,0 0 1,-1 0-1,1-1 1,-1 1-1,1 0 1,-1-1 0,0 0-1,1 1 1,-1-1-1,0 1 1,1-3 0,-1 1-3,0 1 0,-1-1 1,1 0-1,0 0 0,-1 1 1,0-1-1,0 0 0,0 0 1,0 0-1,0 0 0,0 1 1,-2-5-1,1 0-37,-2 0 0,1 0 0,-1 0 0,0 1 0,0-1 0,-1 1 0,1 0 0,-2 0 0,1 0 0,-6-6 0,6 8-25,-1 0 0,1 0 0,0 1 1,-1 0-1,0 0 0,0 0 0,0 0 0,0 1 0,0 0 0,0 0 0,-1 0 1,1 1-1,-1 0 0,1 0 0,-1 0 0,1 0 0,-1 1 0,0 0 0,1 0 1,-1 1-1,1 0 0,-1 0 0,1 0 0,-1 0 0,1 1 0,-1 0 0,1 0 1,0 0-1,0 1 0,0 0 0,1 0 0,-1 0 0,0 1 0,1-1 0,0 1 1,0 0-1,-4 5 0,2-1 68,0 0-1,0 1 1,1-1 0,0 1 0,0 1-1,1-1 1,-3 12 0,5-15 1,0 1 1,0 0 0,1 0-1,0-1 1,0 1-1,1 0 1,0 0 0,0 0-1,1 0 1,0 0-1,2 8 1,-2-10 3,1 0 1,0 0-1,0 0 1,0-1-1,1 1 1,0-1-1,0 1 0,0-1 1,0 0-1,1 0 1,0 0-1,0 0 1,4 3-1,-2-3 29,1 0 0,-1-1 1,1 1-1,0-1 0,-1-1 1,1 1-1,1-1 0,10 2 0,-1-2 56,0-1 0,0 0 0,1-1 0,-1-1 0,0-1 0,0 0 0,20-6 0,-7 0-115,0-2 0,0-1 0,-1-1 0,-1-2 0,0-1 0,-1-1 0,42-32 0,-43 29-204,-24 18 172,-1 0 0,1 1 0,0-1-1,0 0 1,0 1 0,-1-1 0,1 1-1,0-1 1,0 1 0,0 0 0,0 0-1,0 0 1,4 0 0,-5 1 12,0-1 1,0 1 0,-1 0-1,1-1 1,0 1-1,0 0 1,-1 0-1,1 0 1,0-1-1,-1 1 1,1 0-1,-1 0 1,1 0-1,-1 0 1,1 0-1,-1 0 1,0 0-1,1 0 1,-1 0-1,0 1 1,0-1-1,0 2 1,2 28 109,-2-31-117,0 19 175,-1 1 0,0 0 0,-5 22 0,6-42-169,0 0 0,0 0 0,0 0 1,0 0-1,0 0 0,0 0 1,0 0-1,0 0 0,0 0 1,0 0-1,0 0 0,0 0 0,0 0 1,0 0-1,0 0 0,1 0 1,-1 0-1,0 0 0,0 0 0,0 0 1,0 0-1,0 0 0,0 0 1,0 0-1,0 0 0,0 0 0,0 0 1,0 0-1,0 0 0,0 1 1,0-1-1,0 0 0,0 0 0,0 0 1,0 0-1,0 0 0,0 0 1,0 0-1,0 0 0,0 0 0,0 0 1,0 0-1,0 0 0,0 0 1,0 0-1,0 0 0,0 0 0,0 0 1,6-7 240,5-12-59,-2 2-188,1 1-1,0 0 1,1 0-1,1 1 1,0 1-1,1 0 1,1 0 0,0 2-1,26-19 1,-38 30-34,0-1 0,-1 1 0,1 0 0,0 0 1,1 0-1,-1 0 0,0 1 0,0-1 0,0 1 1,0-1-1,1 1 0,-1 0 0,0-1 0,0 1 1,1 0-1,-1 1 0,0-1 0,3 1 1,-2 0 6,0 0 1,-1 1 0,1-1 0,-1 1-1,1 0 1,-1-1 0,1 1 0,-1 1 0,0-1-1,0 0 1,0 0 0,0 1 0,2 3 0,3 6-9,9 23 0,-12-26 91,1 1-1,-1-1 0,1 0 0,9 11 0,-9-14-30,0 0-1,1 0 1,-1 0-1,2-1 1,-1 0-1,0 0 1,1 0 0,9 4-1,-10-7 28,1 1 0,-1-1-1,1 0 1,0-1 0,0 0-1,-1 0 1,1 0 0,0-1 0,12 0-1,-5-1 12,1 1-64,-1-1 0,0 0 0,0-2 0,0 1 0,0-1 0,24-10 0,-31 11 22,-1-1 0,0 0 0,0-1 0,0 0 0,0 0 1,0 0-1,-1 0 0,0-1 0,0 0 0,0 0 0,-1 0 0,1-1 0,-1 0 0,6-10 0,-4 3-4,-1 0 1,0 0 0,0 0-1,2-16 1,-6 23-53,0 0-1,0 0 1,-1 0 0,0 0 0,0 0-1,-1 1 1,1-1 0,-1 0 0,0 0 0,-1 0-1,0 1 1,-3-9 0,5 14 14,0-1 0,-1 0 0,1 0 0,0 1 1,-1-1-1,1 0 0,-1 0 0,1 1 0,-1-1 0,0 0 0,1 1 1,-1-1-1,1 1 0,-1-1 0,0 1 0,0-1 0,1 1 0,-1 0 0,0-1 1,0 1-1,0 0 0,1-1 0,-1 1 0,-1 0 0,1 0-3,-1 0 0,1 0-1,-1 1 1,1-1 0,0 0-1,-1 1 1,1-1 0,0 1-1,0 0 1,-1-1 0,1 1-1,0 0 1,-2 1 0,-1 2 1,-1 0 0,1 0 0,0 1 0,0-1 0,-5 9 0,4-4 11,0 0-1,0 0 1,1 1 0,0 0-1,1 0 1,0 0-1,1 0 1,0 0-1,0 0 1,0 17 0,2-20 33,0 0 1,1 1-1,0-1 1,1 0-1,-1 0 1,1 1-1,0-1 1,1-1-1,0 1 1,0 0-1,1-1 1,-1 1-1,1-1 1,1 0-1,7 9 1,-9-13 8,-1 0 1,1 1-1,-1-1 1,1 0-1,0 0 0,0-1 1,0 1-1,0-1 1,0 1-1,0-1 1,0 0-1,0 0 0,1-1 1,-1 1-1,0 0 1,1-1-1,-1 0 1,0 0-1,1 0 0,-1 0 1,0-1-1,1 1 1,-1-1-1,0 0 1,4-1-1,8-4 58,-1 0 1,0-1-1,0 0 0,15-12 1,-4 4-149,190-122-63,-186 120-81,-27 16 165,0 0 0,0 0 1,0 1-1,0-1 0,0 1 0,1-1 1,-1 1-1,0 0 0,0-1 0,1 1 0,2 1 1,-3-1 15,0 1 0,-1 0 1,1 0-1,-1 1 0,0-1 0,1 0 1,-1 0-1,0 1 0,0-1 1,0 0-1,0 1 0,0-1 1,1 3-1,12 22-138,-7-9 152,1 0 0,18 27 1,-21-36 18,1 0-1,0-1 1,1 0 0,0-1 0,0 1 0,0-1 0,11 6 0,-13-9 36,0 0 0,0 0 0,0-1 0,1 0 0,-1 0 1,1 0-1,-1-1 0,1 0 0,0 0 0,-1 0 0,1-1 0,0 1 1,0-1-1,-1-1 0,1 1 0,0-1 0,-1 0 0,7-2 1,-5 1-45,0-1 0,0 1 0,0-1 1,-1 0-1,1-1 0,-1 1 0,9-8 1,38-36-186,-37 32 146,4-6-38,-1-1 1,0-1 0,21-36-1,-40 59 48,1-1-1,-1 0 1,1 0-1,-1 0 1,1 0-1,-1 0 1,1 0-1,-1 0 1,0 0-1,1 0 1,-1 0-1,0 0 1,0 0-1,0 0 1,0 0-1,0 0 1,0 0-1,0 0 1,0 0-1,0 0 1,-1-1-1,1 2 17,0 0 0,0 0-1,0-1 1,0 1-1,-1 0 1,1 0 0,0 0-1,0 0 1,0 0-1,-1-1 1,1 1 0,0 0-1,0 0 1,0 0-1,-1 0 1,1 0 0,0 0-1,0 0 1,-1 0-1,1 0 1,0 0 0,0 0-1,0 0 1,-1 0-1,1 0 1,0 0 0,0 0-1,-1 0 1,1 0-1,0 0 1,-12 9-183,1 7 120,0 0 1,1 0 0,0 1 0,-13 35-1,19-41 51,-3 2 98,1 2 0,1-1 0,1 1 0,0-1 1,0 1-1,-1 24 0,5-38 111,1-1-120,1-1 0,-1 1 1,0-1-1,0 1 1,0-1-1,1 0 1,-1 0-1,0 1 0,0-1 1,0 0-1,0 0 1,0 0-1,-1 0 1,1 0-1,0 0 1,0 0-1,-1 0 0,2-2 1,8-22-11,-6 9-90,1 0 1,9-17-1,-10 24 35,2 61-1271,-39 462 1936,15-419-369,16-86-246,0-1-1,0 0 1,-1 0-1,-1 0 1,1 0 0,-1-1-1,0 0 1,-9 12-1,11-17-31,0 0 1,0 0-1,0 0 0,-1 0 0,1 0 0,-1 0 1,1-1-1,-1 1 0,0-1 0,1 0 0,-1 0 1,0 0-1,0 0 0,0 0 0,0-1 0,0 1 0,0-1 1,0 0-1,0 0 0,0 0 0,0 0 0,0 0 1,0-1-1,0 1 0,0-1 0,0 0 0,-3-1 1,-4-2-28,0 0 0,1-1 0,-1 1 1,1-2-1,0 0 0,1 0 1,0 0-1,0-1 0,0 0 0,0-1 1,1 1-1,1-2 0,-9-11 1,11 13-32,-1-1 0,2 1 0,-1-1 1,1 1-1,0-1 0,1 0 0,-1 0 1,2-1-1,-1 1 0,1 0 0,0-1 1,1 1-1,0 0 0,1-1 0,-1 1 1,1-1-1,5-14 0,2 2 64,1 1-1,1 0 0,19-30 1,-19 35-12,1 1 0,0 0 1,1 0-1,14-11 1,57-44 132,-74 62-126,15-10-4,0 1 0,51-25 0,60-15 288,-105 44-320,0 0 10,15-6 109,62-33 0,-73 30 130,34-28 1,-57 43-301,-11 6 54,0 0 0,0 0 0,1 0 0,-1 0 0,0 0 0,0 0 0,1 0 0,-1 0 0,0 0 0,0 0 0,0 1 0,1-1 0,-1 0 0,0 0 0,0 0 0,0 0 0,1 0 0,-1 0 0,0 0-1,0 0 1,0 1 0,0-1 0,1 0 0,-1 0 0,0 0 0,0 0 0,0 1 0,0-1 0,1 2-48,0 1 0,-1-1-1,0 0 1,1 1 0,-1-1-1,0 0 1,-1 4 0,1 0 168,0 20-52,0-7-39,2 31-1,-1-44 41,0 1 0,1-1 0,-1 0 0,1 1 0,1-1 0,-1 0 0,1 0 0,5 8 0,-7-13-46,-1 0 0,1 0-1,0 0 1,-1-1-1,1 1 1,0 0 0,-1 0-1,1-1 1,0 1 0,0-1-1,0 1 1,0-1 0,-1 1-1,1-1 1,0 1 0,0-1-1,0 0 1,0 1 0,0-1-1,0 0 1,2 0 0,-1 0 22,0 0 0,0-1 0,0 1-1,0-1 1,-1 1 0,1-1 0,0 0 0,0 1 0,-1-1 0,1 0 0,1-1 0,5-5 131,0 1 0,-1-1 1,11-13-1,-13 15-139,37-46-94,-26 29-46,1 2 0,33-32 0,-44 48 91,0-1 1,0 1-1,0 0 0,0 0 1,1 0-1,-1 1 1,1 0-1,0 0 1,0 1-1,0 0 0,0 0 1,0 1-1,0 0 1,11-1-1,-14 2-1,0 0-1,-1 1 1,1-1-1,-1 1 1,1 0 0,0 0-1,-1 0 1,0 0-1,1 0 1,-1 1-1,0 0 1,0 0 0,1 0-1,-2 0 1,1 0-1,0 0 1,0 1-1,-1-1 1,1 1 0,-1 0-1,0 0 1,0 0-1,0 0 1,0 0-1,0 0 1,1 5-1,0 0 13,0 0 0,-1 0 0,0 0 0,-1 0-1,0 1 1,0-1 0,-1 0 0,0 1 0,0-1-1,-3 15 1,-5 15 38,-2-2 0,-1 1 0,-19 41 0,-60 100 542,84-168-488,-1 0 1,1 0 0,-17 18-1,20-25-59,1-1 0,-1 0 0,0 1 0,1-1 0,-1 0-1,0 0 1,0 0 0,-1-1 0,1 1 0,0-1 0,0 0 0,-1 1-1,1-2 1,-1 1 0,1 0 0,-5 0 0,5-1-4,1-1 1,-1 1 0,1 0-1,0-1 1,-1 0-1,1 1 1,0-1 0,-1 0-1,1 0 1,0 0-1,0 0 1,0-1 0,-1 1-1,2-1 1,-1 1-1,0-1 1,0 0 0,0 1-1,1-1 1,-1 0-1,-1-3 1,-2-3 73,1-1 0,0 1 1,0-1-1,-2-9 0,2 8-69,1 0 0,1 0 0,0 0 0,0 0 0,1 0 0,0 0 0,1-1 0,0 1 0,1 0 0,3-20 0,-2 23-21,0 0-1,0 1 1,1-1 0,0 1-1,0 0 1,1-1-1,-1 1 1,1 1-1,1-1 1,-1 1 0,1 0-1,0 0 1,0 0-1,1 0 1,-1 1 0,1 0-1,7-4 1,8-3-24,0 1 0,0 1 0,1 1 0,45-9-1,95-9-116,-143 24 115,-1-1-85,95-8-434,-90 10-1047,27 3 0,-44-2 879,1 1-1,-1 0 1,1 0-1,-1 1 1,0 0-1,0 0 1,1 0-1,9 7 1,-12-7 257,-1 0 0,0 1 1,0 0-1,0-1 0,0 1 0,0 0 0,-1 1 0,1-1 1,-1 0-1,0 1 0,0-1 0,0 1 0,0 0 1,1 5-1,0 1-980,-1 1 0,0 0 0,0 11 0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24:12.8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29 3552,'-3'-2'585,"-17"-11"728,-1-1 15339,25 17-15652,8 1-1068,62 3 1202,1-4 0,92-7-1,-12-1-790,-24 12-243,-120-6-99,29 0-4261,-35-1 870,-25 0 881,-27 3-7907,28-3 6800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24:13.2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10 4992,'-3'0'1049,"-12"3"7694,34-3-3645,71 0 309,48-7-3950,116 2-1396,-147 10-3157,-77-5 1145,7 2-4668,-13 3 2614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24:01.5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485 193 1472,'0'-1'244,"1"1"0,0 0-1,-1-1 1,1 1 0,-1-1 0,1 1-1,-1-1 1,1 1 0,-1-1 0,1 1 0,-1-1-1,1 1 1,-1-1 0,0 0 0,1 1 0,-1-1-1,0 1 1,0-1 0,1 0 0,-1 0 0,0 1-1,0-1 1,0 0 0,0 1 0,0-2-1,-8-18 2330,6 17-2375,-2-3 177,0 0 1,-1 1-1,1-1 1,-1 1-1,-1 0 0,1 0 1,-1 0-1,1 1 0,-1 0 1,-1 0-1,1 0 1,-1 1-1,1 0 0,-15-4 1,13 4-145,0 1 0,0 0 1,0 1-1,0-1 0,0 1 1,0 1-1,0 0 0,-1 0 1,1 1-1,0 0 0,0 0 0,0 1 1,-10 3-1,7-1-138,1 2-1,1-1 0,-1 1 1,1 1-1,0 0 1,0 0-1,-13 15 1,4-2 71,1 1 0,-17 28 0,12-14 116,1 2 0,2 0 0,-17 47 0,34-79-258,1 0 0,-1 0 0,1 0 0,0 0 0,1 1 0,-1-1 0,1 0 0,0 0 1,1 1-1,-1-1 0,1 0 0,0 0 0,0 0 0,1 0 0,-1 0 0,1 0 0,0 0 0,0 0 0,1-1 0,0 1 0,6 8 0,4 4 37,0 0 1,2 0-1,0-2 0,1 0 0,1 0 0,21 14 0,-26-21-2,-1-1-1,1 0 1,0-1 0,1-1-1,-1 0 1,1 0 0,0-1-1,0-1 1,0 0-1,1-1 1,19 1 0,-4-4 98,0-2 1,47-9-1,56-22 420,-111 28-486,10-2-19,-1-1-1,-1-2 1,0-1-1,0-1 1,33-21-1,-52 27-42,0 0-1,0-1 1,0 0 0,-1-1-1,0 0 1,-1 0-1,0 0 1,-1-1 0,1-1-1,-2 1 1,0-1-1,0 0 1,-1 0 0,0-1-1,-1 0 1,4-16 0,-4 4-13,0-1 1,-2 0 0,-1 1 0,-1-1 0,-1 0-1,-1 1 1,-1-1 0,-8-30 0,9 48-25,-1 0 0,1 1 0,-1-1 0,0 1 0,0-1 0,-1 1 0,0 0 0,0 1 0,-1-1 0,-8-9 0,5 9 8,0-1 1,0 1 0,-1 0-1,1 1 1,-1 0 0,-19-8-1,9 7 17,1 1-1,-2 0 0,1 1 0,0 1 1,-1 1-1,1 1 0,-34 2 1,23 1 111,-53 11 0,70-10-165,1 1 0,0 0 0,0 0 0,0 1 0,0 1 1,1 0-1,-13 9 0,12-6-36,1 0 0,1 1-1,0 0 1,0 0 0,1 1 0,0 1 0,-11 18 0,16-22-262,0 0 1,0 0-1,1 1 1,0-1-1,-3 15 1,5-16-328,0 0 0,1 0 0,0 0 1,0 0-1,0 0 0,1 0 0,3 13 0,-3-17 307,0 0 0,0 0 0,0-1 0,0 1 0,1 0 0,-1-1 0,1 0 0,0 1 0,0-1 0,0 0 0,0 0 0,0 0 0,0 0 0,0 0-1,1 0 1,-1 0 0,1-1 0,-1 0 0,1 1 0,3 0 0,36 16-2688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24:02.2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4 3392,'-11'0'18495,"22"-4"-18031,0 5-370,0 0 0,0 1 0,0 0 0,17 7 0,-4-3-158,-4 0 196,1 1 0,-2 0 0,39 21-1,-47-22 48,0 1 0,0 1 0,-1 0-1,0 0 1,0 1 0,-1 0-1,16 21 1,-10-8-289,-1 1-1,0 1 1,-2 0 0,0 1 0,-2 0 0,-1 1-1,-1 0 1,9 54 0,-15-71-1112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24:03.8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350 36 3712,'3'-3'582,"0"0"1,0 0-1,0 1 1,0-1-1,0 1 0,0-1 1,1 1-1,-1 0 1,1 0-1,0 1 0,-1-1 1,1 1-1,0 0 1,5-1-1,0-1 628,-9 3-1023,1 1 0,-1-1 0,1 0 0,-1 1 0,1-1-1,-1 1 1,0-1 0,1 1 0,-1 0 0,0-1 0,1 1 0,-1-1 0,0 1-1,0-1 1,1 1 0,-1 0 0,0-1 0,0 1 0,0 0 0,0-1-1,0 1 1,0 0 0,1 23 1142,-3-9-1007,-1 0-1,-8 21 1,-1 9 121,11-40-406,-3 15 68,-1 0-1,0 0 1,-2-1-1,-12 27 1,5-20 96,0-1 1,-2 0-1,-36 43 1,43-58-128,0-2 1,-1 1-1,0-1 1,-19 12-1,22-16-37,0 0 0,-1-1-1,1 0 1,-1 0 0,1-1 0,-1 0-1,0 0 1,-13 1 0,17-3-35,0 0-1,0 0 1,0 0 0,-1 0-1,1-1 1,0 1-1,0-1 1,0 0 0,0 0-1,0-1 1,0 1 0,0-1-1,0 0 1,0 0 0,1 0-1,-1-1 1,1 1-1,0-1 1,-1 0 0,1 0-1,1 0 1,-1 0 0,0 0-1,1-1 1,-1 1 0,1-1-1,0 0 1,0 1 0,1-1-1,-1 0 1,1 0-1,0 0 1,0 0 0,0-1-1,0 1 1,1 0 0,0 0-1,0-9 1,1 5-42,-1 1 0,1-1 0,1 0 1,4-13-1,-5 19 20,-1 0 0,1 0 1,0 0-1,0 0 1,1 0-1,-1 1 0,0-1 1,1 0-1,-1 1 0,1-1 1,-1 1-1,1 0 1,0-1-1,-1 1 0,1 0 1,0 0-1,0 0 0,0 0 1,0 0-1,0 1 1,0-1-1,3 0 0,1 0 27,0 1-1,0 0 0,-1 0 0,1 1 1,0 0-1,0 0 0,-1 0 1,1 0-1,10 5 0,1 1 77,30 17 1,30 26 790,101 84 1,-122-91-480,-55-42-381,-1-1-37,0 0 1,0 0 0,0 1-1,0-1 1,0 0-1,0 0 1,0 0 0,0 0-1,0 0 1,0 0 0,0 0-1,1 0 1,-1 0-1,0 0 1,0 0 0,0 0-1,0 1 1,0-1-1,0 0 1,0 0 0,0 0-1,0 0 1,0 0-1,0 0 1,0 0 0,1 0-1,-1 0 1,0 0-1,0 0 1,0 0 0,0 0-1,0 0 1,0 0-1,0 0 1,0 0 0,0 0-1,0 0 1,1 0-1,-1 0 1,0 0 0,0 0-1,0 0 1,0 0-1,0 0 1,0 0 0,0 0-1,0 0 1,0-1-1,0 1 1,0 0 0,0 0-1,1 0 1,-1 0-1,0 0 1,1-1-840,3 0-360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24:04.8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66 170 4064,'-39'-15'8848,"32"11"-7220,7 3-1525,-1 1 0,1 0 1,0-1-1,0 1 0,-1 0 0,1 0 0,0 0 1,0-1-1,-1 1 0,1 0 0,0 0 0,0 0 1,-1 0-1,1-1 0,0 1 0,-1 0 1,1 0-1,0 0 0,-1 0 0,1 0 0,0 0 1,-1 0-1,1 0 0,0 0 0,-1 0 0,1 0 1,0 0-1,-1 0 0,1 0 0,0 0 0,-1 0 1,1 1-1,0-1 0,-1 0 0,1 0 0,-7 1 2075,6-1-1161,4 0 695,12-1-1008,18-6-135,-7 2-313,-1-1 1,-1-1-1,34-15 1,-14 3-168,1 1 1,1 2 0,0 2 0,1 2-1,73-9 1,-78 21-324,-41 0 26,-1 2-248,-1 0 0,1 0 1,-1 1-1,1-1 1,-1 0-1,0 0 1,0 0-1,0 0 1,0 0-1,0 0 1,-1 0-1,-2 3 1,-23 23-5729,16-18 3986,-7 6-3327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24:05.2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52 7648,'-4'-2'636,"3"1"-479,0 0 1,0 0-1,-1 0 1,1 1-1,0-1 1,0 0-1,-1 1 1,1-1-1,0 1 1,-1-1-1,1 1 1,0 0-1,-1 0 1,1-1-1,-1 1 1,1 0-1,0 0 1,-1 1-1,1-1 1,0 0-1,-4 1 1270,7-1-269,117-6 6329,1-9-5632,50-5-2083,-96 18-2110,-63 3 181,-1 0-1,18 4 1,-5 2-803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24:07.8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23 2720,'0'-23'17471,"7"35"-17044,-1 0 0,-1 1 0,-1-1 0,1 1 0,2 19 0,9 71 19,-13-78-142,29 290 1110,-29-293-1411,-1 0 0,-1 1 0,-1-1 0,-1 1 0,-1-1 0,-5 25 0,2-31-994,5-16 730,-1 1 0,1-1 0,0 1 0,0 0 0,-1-1 0,1 1-1,0-1 1,-1 1 0,1-1 0,-1 1 0,1-1 0,0 1 0,-1-1 0,1 1-1,-1-1 1,0 0 0,1 1 0,-1-1 0,0 1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2:56:44.07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222 11 6464,'0'-11'11850,"-10"25"-11009,0-1 0,-2 0 0,-15 14 0,-8 10-290,21-22-413,0 0-67,0 1 0,-11 19 0,22-30-35,0-1-1,0 1 1,1 0-1,0 0 1,0 0-1,0 0 1,1 0-1,-1 0 0,1 1 1,0-1-1,1 0 1,-1 1-1,2 6 1,-1-10-13,0-1 1,1 1-1,-1 0 1,1-1-1,0 1 0,-1-1 1,1 1-1,0-1 1,0 1-1,0-1 1,0 1-1,0-1 1,1 0-1,-1 0 1,0 0-1,0 1 1,1-1-1,-1-1 1,1 1-1,-1 0 1,4 1-1,3 2 6,1-1 0,17 4-1,-15-4-60,230 56 496,-230-56-389,0 1 0,0 0 0,-1 1 0,0 0 0,0 1-1,0 0 1,16 13 0,-21-15-27,-1-1 0,0 1 0,0 0 0,-1 0 0,1 1 0,-1-1-1,0 1 1,0-1 0,0 1 0,-1 0 0,1 0 0,-1 1 0,-1-1 0,1 0 0,-1 1 0,0-1 0,1 10 0,-2-12-22,0 0 0,0 0 0,-1 0 0,0-1 0,1 1 0,-1 0 1,0-1-1,0 1 0,0 0 0,-1-1 0,1 1 0,-1-1 1,1 0-1,-1 1 0,0-1 0,-3 3 0,-2 1-23,0 0 1,0-1-1,-12 7 0,17-11 9,-14 9 16,-1-1 1,0-1-1,0-1 1,-1 0-1,-29 7 1,-105 17-287,112-25-2856,-71 3 0,111-9 2995,-1 0 0,1 0 0,0 0 0,-1 0 0,1 0 0,0 0-1,-1 0 1,1 0 0,-1 0 0,1 0 0,0 0 0,-1 0 0,1 0 0,0 0-1,-1 0 1,1 0 0,0 0 0,-1-1 0,1 1 0,0 0 0,-1 0 0,1 0-1,0-1 1,0 1 0,-1 0 0,1 0 0,0-1 0,-1 1 0,2-1-114,-1 1 1,1-1-1,-1 1 1,1-1 0,-1 1-1,1-1 1,-1 1-1,1-1 1,0 1 0,-1 0-1,1-1 1,0 1-1,-1 0 1,1 0 0,1-1-1,21-7-3409,9 0 1226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24:08.2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88 6240,'-19'-15'2005,"18"15"-1724,0-1 0,0 1-1,0 0 1,0-1 0,0 1 0,0-1 0,0 1-1,0 0 1,0 0 0,0 0 0,0 0 0,-3 0 2464,9 1-162,26-3 494,37-6-1,-12 1-2157,173-11 1140,56-5-1558,-210 18-421,-46 1-151,4 0-4226,-28 6 2329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24:09.7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 11 2496,'0'0'31,"0"-1"1,0 1-1,0-1 0,-1 1 0,1-1 1,0 1-1,0 0 0,0-1 1,-1 1-1,1-1 0,0 1 1,0 0-1,-1-1 0,1 1 0,0 0 1,-1-1-1,1 1 0,-1 0 1,1-1-1,0 1 0,-1 0 1,1 0-1,-1 0 0,1-1 0,0 1 1,-1 0-1,1 0 0,-1 0 1,-13-2 12000,13 8-11175,-6 32 1716,-4 68 0,6-48-1837,-9 211 619,14-236-3627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24:10.0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11 100 8640,'-4'-2'792,"-3"-1"1268,13 1-27,7-1 2847,-2 1-3590,179-7 2518,-135 10-3684,-13 0-1202,72-6 0,-93 0-395,7-6-5420,-25 10 6252,-1-1 0,1 1 0,-1-1 1,0 0-1,0 0 0,0 0 0,0 0 1,0 0-1,0-1 0,0 1 0,-1-1 1,1 1-1,-1-1 0,2-3 0,4-18-1700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24:10.5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10 5632,'3'-10'10106,"-3"11"-9989,7 4 1793,-5-2-1665,0 0 0,0 0 1,0 0-1,0 0 0,0 0 1,0 0-1,-1 0 0,1 1 0,-1-1 1,0 1-1,0-1 0,0 6 1,1 5 97,-1 0 0,-2 14 0,1-11 9,1 101 642,-5 215 508,-1-284-1553,2-32 13,0 23-1,3-37-221,0 1 0,-1 0 0,0 0-1,1 0 1,-1-1 0,-3 7 0,-7 8-7300,9-31-2973,-1 6 7632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24:10.9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27 7648,'-7'-4'773,"6"3"-553,-1 0 1,1 1 0,-1-1 0,0 0 0,1 1 0,-1-1 0,0 1 0,1-1 0,-1 1 0,0 0 0,-3 0 0,66-1 10456,116 3-7413,9 3-1980,-93-10-2132,0-8-4223,-68 9 1295,2 3-4314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24:42.1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173 8 1824,'0'-1'236,"1"1"-1,0-1 1,-1 0 0,1 1-1,0-1 1,-1 1 0,1-1-1,0 1 1,0 0 0,0-1-1,-1 1 1,1 0 0,0-1-1,0 1 1,0 0 0,0 0-1,0 0 1,-1 0 0,1 0-1,0 0 1,0 0 0,0 0-1,0 0 1,0 0 0,0 0-1,-1 0 1,1 1 0,0-1-1,0 0 1,0 1 0,0-1-1,-1 1 1,1-1 0,0 1-1,-1-1 1,1 1 0,0-1-1,-1 1 1,1 0 0,0-1-1,-1 1 1,1 0 0,-1 0-1,0-1 1,1 1 0,0 1-1,0 1-21,1 0 0,-1 0 0,1 0 0,-1 0-1,0 0 1,0 0 0,0 0 0,-1 0-1,1 1 1,-1-1 0,0 0 0,0 6 0,-7 34 622,-1 1 1,-24 69 0,24-92-665,0-1-1,-1 0 1,-2 0-1,0-1 1,-1 0-1,0-1 1,-21 22-1,32-39-138,0 1-1,0-1 1,0 0-1,0 0 1,0 0-1,-1 0 1,1 0-1,0-1 1,0 1-1,-1 0 1,1 0 0,-1-1-1,1 1 1,0-1-1,-1 1 1,-1-1-1,1 0 28,1 0 0,-1-1-1,1 1 1,-1-1-1,1 1 1,0-1 0,-1 1-1,1-1 1,0 0 0,-1 0-1,1 0 1,0 1 0,0-1-1,0 0 1,0-1-1,0 1 1,-1-1 0,0-1-65,-1-1 0,1 1 1,0-1-1,0 0 0,0 1 1,1-1-1,-1 0 1,1 0-1,0 0 0,0 0 1,0 0-1,1 0 0,-1-8 1,1 0-35,1 0 1,0 0-1,4-17 1,-4 22 11,2-9-101,9-25 0,-11 38 137,0-1 0,1 1 0,-1-1 0,1 1 0,0 0 1,0 0-1,1-1 0,-1 1 0,0 1 0,1-1 0,0 0 0,4-3 0,-6 6 0,0-1 0,-1 1 1,1 0-1,0 0 0,-1-1 1,1 1-1,0 0 0,-1 0 0,1 0 1,0 0-1,-1 0 0,1 0 1,0 0-1,0 0 0,-1 0 1,1 0-1,0 1 0,-1-1 0,1 0 1,0 0-1,-1 1 0,1-1 1,0 0-1,-1 1 0,1-1 1,-1 1-1,1-1 0,-1 1 0,1-1 1,0 2-1,18 22 449,-10-11-260,19 19 376,56 51 1,-67-69-504,0-1 0,1-1-1,0 0 1,1-1-1,29 11 1,-36-16-281,-7-4 104,1 0 0,-1 0 0,10 2 0,-13-3-365,0-1 0,1 0 0,-1 0 0,0 0 0,0 0 0,0-1 1,0 1-1,0-1 0,0 1 0,0-1 0,0 1 0,0-1 0,3-2 1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24:43.1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18 4160,'-1'-2'956,"1"0"-805,-1 1 1,0 0-1,0-1 1,0 1-1,0 0 1,0-1-1,0 1 1,-10-4 7994,11 20-6279,-5 219 1509,8-113-2667,-1 1-3152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24:43.5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35 113 5216,'-3'-6'392,"0"1"0,0 0 0,-1-1 0,0 1 0,-5-5 0,8 9-269,0 0 1,0 0-1,0 0 1,1 0-1,-1-1 0,0 1 1,1 0-1,-1 0 1,1 0-1,-1 0 1,1-1-1,0 1 1,-1 0-1,1-1 1,0 1-1,0 0 0,0 0 1,0-1-1,0 1 1,0 0-1,1-1 1,-1 1-1,0 0 1,0 0-1,1-1 1,-1 1-1,1 0 0,0 0 1,-1 0-1,1 0 1,0 0-1,-1 0 1,1 0-1,0 0 1,0 0-1,0 0 1,0 0-1,0 0 0,1 0 1,2-3 204,0 1 1,1 0-1,-1 0 0,1 1 1,-1 0-1,1-1 0,0 2 1,9-4-1,-2 3-54,0 1-1,1 0 1,-1 1 0,0 1-1,0-1 1,0 2 0,0 0-1,0 0 1,0 1 0,0 1-1,-1 0 1,1 0 0,14 9-1,-12-6-122,-1 1 0,-1 0-1,1 1 1,-1 0-1,-1 1 1,0 0-1,0 1 1,-1 0 0,-1 1-1,12 17 1,-16-21-32,-1 0 0,0 0 0,-1 0 0,0 0 0,0 1 0,-1-1 0,0 1 1,0 0-1,-1-1 0,0 1 0,-1 15 0,-1-17-70,0 0 1,0 0-1,0 0 1,-1 0-1,0-1 0,0 1 1,-1 0-1,0-1 1,0 0-1,0 1 1,-1-1-1,0 0 0,0-1 1,-10 11-1,5-7-177,-1-1-1,0 0 0,-1 0 1,0-1-1,0 0 0,0-1 1,-15 5-1,16-7-662,-1 0 1,0-1-1,-16 2 0,19-4-322,0 0 1,-1-1-1,1 0 0,-1 0 0,-8-2 0,13 1 649,0 0 0,-1 0 0,1 0 0,0 0 0,0-1 0,1 1 0,-5-3 0,3 0-501,0 0 0,1 0-1,-1 0 1,-6-9 0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24:46.5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52 205 3328,'1'3'5785,"1"9"-4205,0 20-993,-8 31 674,-7 43-58,-11 75 383,14-87-858,9-87-579,1-6-109,-1 0 0,1 0 1,0 0-1,-1 0 0,1 0 0,0 0 1,0 0-1,0 0 0,0 0 0,0 0 1,0 0-1,0 0 0,0 0 0,0 0 1,1 0-1,-1 0 0,0 0 0,1 0 1,-1 0-1,1 0 0,-1 0 0,1 0 1,0 1-1,-1-2-22,1 0 0,-1 0-1,0 0 1,0 0 0,0 0 0,0 1 0,1-1 0,-1 0 0,0 0-1,0 0 1,0 0 0,1-1 0,-1 1 0,0 0 0,0 0 0,0 0-1,1 0 1,-1 0 0,0 0 0,0 0 0,0 0 0,1 0 0,-1 0-1,0 0 1,0-1 0,0 1 0,0 0 0,0 0 0,1 0 0,-1 0-1,0-1 1,0 1 0,0 0 0,0 0 0,0 0 0,0 0 0,0-1 0,0 1-1,0 0 1,0 0 0,1-1 0,4-14 278,-3 9-206,51-165 512,-43 133-503,0-1-1,-3 0 0,4-60 0,-8-118 381,-3 133 4,2 69-525,-2 15 37,0 0 0,1 0 0,-1 0 0,0 0 0,0 0 0,0 0 0,0 0 0,1 0 0,-1 0 0,0 0 0,0 0 0,0 0 0,0 0 0,1-1 0,-1 1 0,0 0 0,0 1 0,0-1 0,0 0 0,1 0 0,-1 0 0,0 0 0,0 0 0,0 0 0,0 0 0,1 0 0,-1 0 0,0 0 0,0 0 0,0 0 0,0 0 0,1 1 0,-1-1 0,0 0 0,0 0 0,0 0 0,0 0 0,0 0 0,0 1 0,4 3-42,-2 0-1,1 0 0,0 1 1,2 5-1,41 93-65,34 66 141,-28-69 258,-19-33-124,-30-61 31,-2-5-138,-1 0 0,1 0 0,-1 0 0,1 0 0,-1 0 0,1 0 0,0 0 0,0 0 0,-1 0 0,1 0 0,0 0 0,0 0 0,0 0 1,0-1-1,0 1 0,0 0 0,2 0 0,-2-1-30,-1 0 1,1 0-1,-1 0 1,0 0 0,1 0-1,-1 0 1,1 0-1,-1 0 1,0 0 0,1-1-1,-1 1 1,1 0-1,-1 0 1,0 0 0,1-1-1,-1 1 1,1 0-1,-1 0 1,0-1-1,0 1 1,1 0 0,-1-1-1,0 1 1,1 0-1,-1-1 1,0 1 0,0-1-1,0 1 1,0 0-1,1-1 1,-1 1 0,0-1-1,0 0 1,7-20 144,-5 12-202,11-38-224,12-85 0,-7-2 101,-17 83-576,22 110 486,13 50 774,7 24 291,-18-59-631,-11-30-159,-8-23-28,-5-15-32,1 0 0,0 0-1,0 0 1,4 6 0,-5-10-1058,-1-10-4112,-1 8 4842,1-1 0,0 0 0,0 0 0,0 0 0,0 1 0,0-1 0,0 0 0,0 0 0,0 0 0,0 0 0,0 1 0,0-1 0,1 0 0,-1 0 0,0 0 0,1 1 0,-1-1 0,0 0 1,1 0-1,-1 1 0,1-1 0,-1 0 0,1 1 0,0-2 0,13 5-3546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24:46.9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4 6656,'-3'-4'4351,"9"11"-2600,10 13-173,-9-8-1022,0 1 0,-1 0 1,0 0-1,-1 1 1,5 22-1,18 191 985,-25-196-1202,0-10-2038,-3-8-3724,-1-73-3201,-3 24 6352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2:56:44.48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31 159 8320,'-15'-10'2672,"15"10"-2512,-1-1 0,0 1 1,0-1-1,0 1 0,0 0 1,1-1-1,-1 1 0,0 0 1,0 0-1,0-1 0,0 1 1,0 0-1,-1 0 0,-1 0 1001,5-4 506,12-13 2352,16-1-2183,-25 16-1628,21-10 362,0 1 0,1 1-1,43-9 1,85-10 419,-140 27-865,1-1-51,88-11 344,-83 12-531,1 1 1,37 3 0,-54-2 72,-1 1 0,1 0 1,-1 0-1,1 0 1,6 3-1,-10-3-79,0-1 0,-1 0 1,1 1-1,0-1 0,-1 0 0,1 1 0,0-1 0,-1 1 0,1-1 0,-1 1 0,1-1 0,-1 1 0,1 0 0,-1-1 1,1 1-1,-1 0 0,0-1 0,1 1 0,-1 0 0,0-1 0,1 1 0,-1 0 0,0 0 0,0-1 0,0 1 1,0 0-1,0 0 0,0-1 0,0 1 0,0 0 0,0 0 0,0-1 0,0 1 0,0 0 0,0 0 0,-1-1 0,1 1 1,0 0-1,-1 1 0,-6 9-2760,5 2 939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24:47.2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33 4576,'-3'-4'503,"2"2"-319,-1 1-1,1-1 0,0 0 0,0 1 0,0-1 0,0 0 0,1 0 0,-1 0 0,0 0 0,0-4 1968,2 6-1897,1-1 0,-1 0 1,0 1-1,1-1 0,-1 1 0,1-1 1,-1 1-1,0 0 0,1-1 0,-1 1 0,3 0 1,5 1 51,0 0 1,0 0-1,0 1 1,0 0-1,-1 0 1,1 1-1,-1 0 1,0 1 0,0 0-1,8 5 1,-5-3 38,-2 1 1,1 0 0,-1 1 0,0 0 0,0 0-1,-1 1 1,9 12 0,-12-13-123,0 1-1,0-1 0,-1 1 1,0 0-1,-1 0 1,0 0-1,0 1 0,-1-1 1,2 18-1,-3-8 216,0 1-1,-2-1 0,-5 39 0,5-50-364,-1-1 0,0 1 0,0 0 0,-1-1 0,0 1 0,-6 11 1,7-16-67,0 0 0,0 0 1,0 0-1,-1-1 1,1 1-1,0-1 1,-1 1-1,0-1 1,0 0-1,1 0 0,-1 0 1,0 0-1,-1 0 1,1-1-1,0 1 1,0-1-1,-8 2 1,6-3-285,-1 0 1,1 0 0,-1 0-1,1 0 1,-1-1 0,1 0-1,-1 0 1,1-1 0,-1 0-1,1 1 1,-9-6 0,4 2-1176,0-1 0,0 0 0,1-1 0,-17-14 0,11 5-1081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24:48.1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21 3648,'1'-6'409,"-1"6"111,0-1 0,0 0-1,0 0 1,0 1 0,0-1-1,1 0 1,-1 0 0,0 1-1,0-1 1,1 0 0,-1 1-1,4-5 3639,-3 3-3639,0 12 1508,2 12-1209,-1-1 0,-1 0 1,-2 31-1,1-10-187,0 188-45,0-229-1412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24:48.4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84 6816,'-12'-3'1685,"12"3"-1615,0 0 0,0 0 0,0 0 0,-1 0-1,1 0 1,0 0 0,0 0 0,0-1 0,-1 1 0,1 0 0,0 0-1,0 0 1,0 0 0,-1 0 0,1 0 0,0 0 0,0 0 0,0-1-1,0 1 1,-1 0 0,1 0 0,0 0 0,0 0 0,0 0 0,0-1-1,0 1 1,0 0 0,-1 0 0,1 0 0,0-1 0,0 1 0,0 0-1,0 0 1,0 0 0,0-1 0,0 1 0,0 0 0,0 0-1,0 0 1,0-1 0,0 1 0,0 0 0,0 0 0,0-1 0,0 1-1,0 0 1,0 0 0,1 0 0,-1 0 0,0-1 0,0 1 0,0 0-1,0 0 1,0 0 0,0-1 0,1 1 0,-1 0 0,0 0 0,0 0-1,0 0 1,5-2 452,-1 1-1,0 0 1,0 1-1,0-1 1,1 1-1,-1 0 0,0 0 1,0 0-1,6 1 1,5 0 274,119-9 1378,-46 1-2028,1-2-3376,-76 6 582,-1 0 0,1 0 0,-1-1 1,23-11-1,-7-1-216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24:49.3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164 264 5984,'6'10'4538,"-7"10"-3768,0 0 0,-2-1 0,0 1 0,-1-1 0,-1 0 0,-1 0 0,-10 23 0,16-40-740,-12 27 288,-1-1 0,-1 0 0,-32 49-1,9-23 729,36-54-1017,1 1 0,0-1-1,0 0 1,0 0 0,0 1 0,0-1 0,0 0 0,-1 0 0,1 1 0,0-1-1,0 0 1,0 0 0,-1 1 0,1-1 0,0 0 0,0 0 0,-1 0 0,1 0 0,0 1-1,0-1 1,-1 0 0,1 0 0,0 0 0,-1 0 0,1 0 0,0 0 0,0 0-1,-1 0 1,1 0 0,-2-8 410,6-13-187,0 11-222,0 0-1,1 0 1,0 0 0,10-13-1,-7 11-28,12-23-1,3-24 126,22-89 0,9-26-308,-15 93 491,-37 76-259,1-1 0,0 1 0,6-8 0,-8 13-53,-1-1 0,1 0 0,0 1 0,-1-1 0,1 0 0,0 1 0,-1-1 0,1 1 0,0-1 0,0 1 0,-1 0 0,1-1 0,0 1 0,1-1 0,-2 1 3,1 0-1,-1 1 1,1-1 0,-1 0-1,0 0 1,1 0 0,-1 0-1,1 0 1,-1 1 0,0-1-1,1 0 1,-1 0 0,0 1-1,1-1 1,-1 0 0,0 1-1,1-1 1,-1 0 0,0 1-1,0-1 1,1 0 0,-1 1-1,0-1 1,0 1-1,0-1 1,0 0 0,1 1-1,-1-1 1,0 1 0,0-1-1,0 1 1,11 47 156,10 81 1,-6-25-81,-11-82-29,15 100 114,-16-103-67,8 30-1,0-3 99,-10-45-165,-1 1 0,0-1 1,0 0-1,1 1 0,-1-1 0,1 0 1,-1 0-1,1 1 0,0-1 0,0 1 0,0-1-2,-1-1 0,0 0-1,0 0 1,1 0-1,-1 1 1,0-1-1,0 0 1,1 0-1,-1 0 1,0 1 0,1-1-1,-1 0 1,0 0-1,1 0 1,-1 0-1,0 0 1,1 0 0,-1 0-1,0 0 1,1 0-1,-1 0 1,0 0-1,1 0 1,-1 0 0,1 0-1,0-1-9,1 0-1,-1 0 1,0 1-1,0-1 1,0 0-1,0 0 1,0-1-1,0 1 1,0 0 0,0 0-1,0 0 1,-1-1-1,1 1 1,0 0-1,-1-1 1,1 1-1,0-2 1,5-20-388,5-42 1,-9 55 349,16-148-292,11-60 91,-24 179 80,-4 28-52,0 0 0,1 0 0,4-13 0,-1 14-220,-5 9 414,0 1 0,0 0 0,0 0-1,0 0 1,0 0 0,0 0 0,0 0-1,0 0 1,0 0 0,0 0 0,0 0 0,0 0-1,0 0 1,0 0 0,0 0 0,0 0 0,0 0-1,1 0 1,-1 0 0,0 0 0,0 0 0,0 0-1,0 0 1,0 0 0,0 0 0,0 0 0,0 0-1,0 0 1,0 0 0,0 0 0,0 0-1,0 0 1,0 0 0,1 0 0,-1 0 0,0 0-1,0 0 1,0 0 0,0 0 0,0 0 0,0 0-1,0 0 1,0 0 0,0 0 0,0 0 0,0 0-1,0 0 1,0 0 0,0 0 0,0 1-1,0-1 1,0 0 0,0 0 0,0 0 0,0 0-1,0 0 1,0 0 0,0 0 0,0 0 0,0 0-1,2 18 151,-1-8-81,18 248 1085,-12-173-842,23 111-1,-27-182-229,1 1 0,7 19 0,-9-29 355,3 5-1819,-5-10 1303,1 0 1,-1 0 0,0 0-1,0 0 1,1 0-1,-1 0 1,0 0-1,1 0 1,-1 0 0,0 0-1,0 0 1,1 0-1,-1 0 1,0 0-1,0 0 1,1-1 0,-1 1-1,0 0 1,0 0-1,1 0 1,-1 0-1,0-1 1,0 1 0,0 0-1,1 0 1,-1 0-1,0-1 1,0 1 0,0 0-1,0 0 1,0-1-1,0 1 1,1 0-1,-1 0 1,0-1 0,0 1-1,0-1 1,0 1-111,0-1 0,0 1 1,0-1-1,0 1 1,0-1-1,0 1 0,0-1 1,0 1-1,0-1 0,0 0 1,0 1-1,-1-1 0,1 1 1,0-1-1,0 1 1,0-1-1,-1 1 0,1 0 1,0-1-1,-1 1 0,1-1 1,0 1-1,-1 0 0,1-1 1,-1 1-1,1 0 0,-1-1 1,0 1-1,-7-11-5085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24:51.5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435 12 2720,'14'-12'11045,"-14"12"-10989,1 0 1,-1 0-1,0 0 1,0 0-1,0 0 1,1 0-1,-1 1 1,0-1-1,0 0 0,0 0 1,0 0-1,0 0 1,1 0-1,-1 0 1,0 1-1,0-1 1,0 0-1,0 0 1,0 0-1,0 0 0,0 1 1,1-1-1,-1 0 1,0 0-1,0 0 1,0 0-1,0 1 1,0-1-1,0 0 1,0 0-1,0 0 0,0 1 1,0-1-1,0 0 1,0 0-1,0 0 1,0 1-1,0-1 1,-2 10 710,1-9-488,-2 9 48,-1 0 1,0-1 0,0 1-1,-1-1 1,-1 0-1,1 0 1,-2 0-1,1-1 1,-1 0 0,0 0-1,-11 8 1,2-2-183,-1-1 0,0-1 0,-1 0 0,-32 15 0,40-23-47,0 0 1,1 0-1,-1-1 1,-1 0 0,1-1-1,0 0 1,-1-1-1,-14 0 1,17-1-70,0-1 1,0 0 0,0 0-1,0-1 1,0 0 0,0 0-1,0-1 1,1 0-1,0 0 1,-1-1 0,-9-7-1,16 11-27,-5-4-51,0-1 0,0 1 0,-9-10 0,14 12 45,0 1 0,-1-1 0,1 0 0,0 1 1,0-1-1,0 0 0,0 0 0,0 0 0,1 0 0,-1 0 0,0 1 0,1-1 1,0 0-1,-1-1 0,1 1 0,0 0 0,0 0 0,0 0 0,1-2 0,-1 3-25,0 0 0,1 0 0,-1 0 0,1 0 1,-1 0-1,1 0 0,-1 0 0,1 0 0,0 0 0,0 0 0,-1 0 0,1 1 0,0-1 0,0 0 0,0 0 0,0 1 0,0-1 0,0 1 0,0-1 0,0 1 0,0-1 0,0 1 0,2-1 0,30-4-188,-30 4 217,8 1 95,0 0 0,0 1 0,0 0 0,0 1-1,-1 0 1,15 5 0,-6-3 191,0 2-119,1 1 0,-1 0 0,0 1 1,-1 1-1,0 1 0,0 0 0,-1 2 1,0 0-1,-1 1 0,-1 0 0,0 1 0,-1 1 1,19 25-1,-15-17-150,-13-17-179,0 0-1,0 0 1,-1 1 0,6 12-1,-4-35-12060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24:52.7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85 1568,'0'0'105,"0"-1"1,-1 1-1,1 0 1,0 0-1,0-1 0,0 1 1,0 0-1,-1 0 1,1-1-1,0 1 1,0 0-1,0-1 0,0 1 1,0 0-1,0 0 1,0-1-1,0 1 1,0 0-1,0-1 0,0 1 1,0 0-1,0-1 1,0 1-1,0 0 1,0 0-1,0-1 0,1 1 1,-1 0-1,0-1 1,1 1 153,0-1 0,0 1 0,0-1 0,0 1 1,0-1-1,0 1 0,0 0 0,0 0 0,0 0 0,0 0 1,0-1-1,0 1 0,0 0 0,1 1 0,118-1 7288,161 0-5105,-61-10-1902,-75 2-216,273-18 569,-26 2 102,28 20-531,-98 22 2,4 1 23,-12 2-267,-23-2 57,57-25 153,-337 6-544,75-8-573,-32-1-2982,-54 9 3541,1 0-1,-1 0 0,1 0 0,-1 0 0,1 0 0,-1 0 0,0 0 1,1 0-1,-1-1 0,1 1 0,-1 0 0,0 0 0,1 0 0,-1-1 1,0 1-1,1 0 0,-1 0 0,0-1 0,1 1 0,-1 0 0,0-1 1,0 1-93,0-1 1,-1 1 0,1 0-1,0-1 1,-1 1 0,1 0-1,-1 0 1,1-1 0,-1 1-1,1 0 1,0 0 0,-1 0-1,1 0 1,-1-1 0,1 1-1,-1 0 1,1 0 0,-1 0-1,1 0 1,-1 0 0,-29 1-3462,-8 6-960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24:54.2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85 205 6048,'1'-3'462,"1"-5"963,-2 8-1386,0 0-1,0 0 1,0-1 0,0 1 0,0 0 0,-1 0-1,1 0 1,0 0 0,0-1 0,0 1-1,0 0 1,0 0 0,-1 0 0,1 0-1,0 0 1,0-1 0,0 1 0,-1 0 0,1 0-1,0 0 1,0 0 0,0 0 0,-1 0-1,1 0 1,0 0 0,0 0 0,0 0-1,-1 0 1,1 0 0,-2 0 1407,3 7-1138,0 0 1,-1-1-1,0 1 1,-1 0-1,1-1 1,-1 1-1,0 0 1,-3 7-1,-1 7 153,-14 57 1174,1-9-747,4-24-241,11-37-621,0 0 0,0 0 1,1 0-1,1 0 0,-3 16 1,2-11 548,1-12 180,2-6-389,4-14-542,1 1 0,10-21 0,3-6 192,47-167 586,-58 185-426,0-1 0,2 2 0,1-1 0,1 1 0,24-37 0,-36 62-162,1 0 0,0 0 0,0 0-1,-1 0 1,1 0 0,0 0 0,0 0-1,0 1 1,0-1 0,0 0 0,0 0-1,0 1 1,0-1 0,0 0 0,0 1-1,2-1 1,-2 1-3,0 0 0,0 0 0,0 0 0,-1 0 0,1 0 0,0 0 0,0 0 0,0 0-1,0 1 1,-1-1 0,1 0 0,0 0 0,0 1 0,-1-1 0,1 1 0,0-1 0,-1 1 0,2 0 0,2 3 12,-1-1 1,0 1-1,0 0 1,-1 0-1,1 0 1,-1 0-1,2 5 1,10 25 121,12 43 1,9 24 0,-18-64-108,22 51 41,-32-75-66,1 0 0,0 0 0,1-1 0,11 13-1,-19-23 12,1-1 0,-1 0 0,0 1 0,1-1 0,-1 0 0,1 0 0,0 0 0,-1 0-1,1 0 1,0-1 0,-1 1 0,1 0 0,0-1 0,0 1 0,0-1 0,-1 0 0,1 0 0,0 0-1,0 0 1,0 0 0,0 0 0,0 0 0,-1 0 0,1-1 0,0 1 0,0-1 0,0 1 0,-1-1-1,1 0 1,0 0 0,-1 1 0,1-1 0,-1 0 0,1-1 0,1-1 0,7-4-252,-2-2 1,1 1-1,-1-1 1,9-14-1,-6 10 4,1-3 77,-1-1 1,0 0-1,-1-1 1,-1 0-1,10-27 0,25-98 62,-43 136 85,4-8 85,0 0 0,1 0 1,12-19-1,-18 32-58,1 1-1,0 0 1,0-1 0,0 1-1,0 0 1,0 0 0,0 0-1,0-1 1,0 1 0,0 1-1,1-1 1,-1 0 0,3-1-1,-1 4 161,3 10-27,0 0 1,-1 1-1,-1-1 1,0 1-1,3 23 0,-2-15-13,14 61 195,18 84 356,-33-142-758,0-7-331,-1 0 1,0 25-1,-2-32-242,0-9-716,0 1 0,10 11-9447,-10-12 10620,8 7-3808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24:54.5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1 6656,'-12'-1'1835,"9"1"-885,7 1-98,-3 0-599,1-1 0,-1 1 0,1 0 0,-1 0 0,0 1 0,1-1 0,-1 0 0,0 0 0,0 1 0,0-1 0,0 1 0,0-1 0,0 1 0,1 2 0,-1-3-27,6 12 218,0 1-1,0 1 1,-2 0 0,0 0-1,0 0 1,-1 0-1,1 19 1,0 11-1480,-3 55 1,-2-73-3461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24:54.9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16 6720,'0'0'43,"0"0"0,0 0 1,-1 0-1,1 0 0,0 0 1,0 0-1,0 0 0,0 0 1,0 0-1,0 0 0,-1 0 0,1 0 1,0 0-1,0 0 0,0 0 1,0 0-1,0 0 0,0-1 1,-1 1-1,1 0 0,0 0 1,0 0-1,0 0 0,0 0 0,0 0 1,0 0-1,0 0 0,0 0 1,0-1-1,-1 1 0,1 0 1,0 0-1,0 0 0,0 0 1,0 0-1,0 0 0,0-1 0,0 1 1,0 0-1,0 0 0,0 0 1,0 0-1,0 0 0,0 0 1,0-1-1,0 1 0,0 0 1,0 0-1,0 0 0,0 0 1,0 0-1,0 0 0,0-1 0,0 1 1,1 0-1,-1 0 0,0 0 1,0 0-1,0 0 0,0 0 1,0 0-1,0 0 0,0-1 0,14-3 1374,20-1 459,-13 4-1309,1 2 1,-1 1 0,0 0-1,0 2 1,0 0 0,-1 1-1,1 2 1,26 11 0,-36-13-275,1 1 0,0 1 0,-1 0-1,-1 1 1,1 0 0,-1 0 0,0 1 0,-1 0 0,0 1 0,-1 0 0,13 20 0,-17-24-208,0 1 0,-1-1 0,0 1 0,0 0 0,0 0 0,-1 0 0,0 0 0,0 1 0,-1-1 1,0 0-1,0 1 0,-1-1 0,0 1 0,0-1 0,-1 1 0,0-1 0,0 0 0,-1 1 0,0-1 0,0 0 0,0 0 1,-4 7-1,3-10-224,1 0 0,-1 0 0,0 0 0,0 0 1,0-1-1,-1 1 0,1-1 0,-1 0 0,0 0 1,1-1-1,-1 1 0,-1-1 0,1 0 0,0 0 1,0 0-1,-1 0 0,1-1 0,-1 1 0,0-1 0,1-1 1,-1 1-1,0-1 0,1 1 0,-10-2 0,3 0-600,-1 0-1,1-1 0,0 0 0,-1-1 0,1 0 0,0-1 0,1 0 0,-1 0 1,-12-9-1,8 3-2596,-18-15 0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24:55.9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16 5472,'-1'0'82,"1"0"0,-1-1 0,1 1 1,0 0-1,-1-1 0,1 1 0,0 0 0,0-1 1,8-12 11096,-8 14-11024,0 0-1,-1 0 0,1 0 1,0 0-1,0 0 0,1 0 1,-1 0-1,0 0 0,0 0 1,0 0-1,1 0 0,-1 0 1,0 0-1,1 1 0,1 4 235,-1 1-204,0 1 0,-1-1 0,0 1 0,-1-1 0,-1 9 0,0 12 44,-13 386 2187,10-234-1888,5-125-431,0-43-6994,0-31 263,0 10 1322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2:56:44.96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195 204 7648,'-12'4'3818,"-4"10"-3126,12-10 227,-7 6-345,1 1 0,0 1 0,1 0 0,0 0 0,1 0 0,0 1 0,-11 27 0,3 1 47,-13 57 0,18-57-141,-8 61 0,17-88-397,1 0-1,1 0 0,0 0 1,1 0-1,0-1 1,1 1-1,0 0 0,7 20 1,-6-27 0,-1-2 0,1 1 0,0 0 0,0 0 0,1-1 0,-1 0 0,1 0 0,1 0 0,-1 0 0,0-1 1,1 1-1,0-1 0,0 0 0,1-1 0,-1 1 0,1-1 0,-1 0 0,1 0 0,0-1 0,0 0 0,1 0 0,-1 0 0,0-1 1,0 0-1,10 1 0,1-2 24,0-1 0,0 0 0,-1-2 0,1 0 0,-1 0 1,1-2-1,-1 0 0,0-1 0,22-11 0,-19 7-26,0-2 0,0 0 0,-1-1 0,0 0-1,-2-2 1,31-32 0,-25 21-39,-1-2 0,-2 0 1,0-2-1,-2 0 0,-1 0 0,-2-2 0,-1 0 1,-1 0-1,-2-1 0,-1-1 0,6-49 1,-13 66-102,-2 1 1,0 0 0,-1 0-1,0 0 1,-1 0 0,-1 0-1,-1 0 1,-8-24 0,9 33-13,0-1 1,0 1-1,0 0 1,-1 0-1,0 1 1,-1-1-1,1 1 1,-1 0-1,-1 0 1,1 1-1,-1-1 1,0 1-1,0 0 1,0 1-1,-1 0 1,0 0-1,0 0 1,0 1-1,0 0 1,-11-4-1,5 5-158,0 1 1,0 0-1,1 1 0,-1 0 0,0 1 0,0 0 0,0 1 0,1 0 0,-1 1 0,1 1 1,-17 6-1,15-3-576,-1 0 1,1 1-1,1 0 1,-25 20-1,26-17-784,0 0 0,1 1 0,0 0 0,-15 22 0,0 16-1744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24:56.3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72 9152,'-28'-28'2928,"12"19"-687,24 12 1096,87 10 55,-43-4-2311,0-2 0,77 1 0,273-16 55,-327 5-1366,91-18 1,-154 19-927,0-1 0,-1 0-1,14-6 1,13-9-9504,-25 12 6985,1 4 97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24:57.0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337 7 6240,'-5'-7'8868,"0"23"-6659,-12 17-898,-23 32 1,3-7-671,-44 91 655,78-143-1241,-1 1 0,0-1 0,0 0 0,0 0 0,-1 0 0,0-1-1,0 1 1,-1-1 0,1 0 0,-1-1 0,0 0 0,-11 6 0,16-9-75,-1-1 1,1 1-1,-1-1 0,0 0 0,1 0 0,-1 0 1,0 1-1,1-1 0,-1-1 0,0 1 0,1 0 0,-1 0 1,0-1-1,1 1 0,-1-1 0,0 1 0,1-1 1,-1 0-1,1 0 0,-1 1 0,1-1 0,0 0 0,-1 0 1,1-1-1,0 1 0,0 0 0,0 0 0,-1-1 0,0-1 1,-2-2-116,1 0 1,0-1-1,0 1 1,0-1-1,1 1 1,-4-13-1,4 10 46,0 0 0,1-1 0,0 1 0,0 0 0,1-1 0,0 1 0,0-1 0,1 1 0,0 0-1,1-1 1,0 1 0,0 0 0,1 0 0,0 0 0,0 0 0,5-7 0,-6 13 162,0-1-1,0 0 1,0 1 0,0 0 0,0-1 0,0 1 0,1 0 0,-1 0 0,1 1-1,0-1 1,-1 0 0,1 1 0,0 0 0,0-1 0,6 0 0,-5 1 63,1 0 0,-1 1 0,1 0 0,-1 0 1,1 0-1,-1 0 0,1 1 0,-1 0 0,1 0 1,4 1-1,1 2 88,0 1 0,0-1 1,0 1-1,0 1 0,-1 0 0,0 0 1,0 1-1,8 9 0,7 8-34,-2 1-1,-1 1 0,21 33 1,43 92-3273,-82-145 2435,-2-4 158,0 0 0,-1 0 0,1 0-1,0 0 1,0-1 0,0 1 0,0 0-1,1-1 1,-1 1 0,0-1 0,1 1-1,-1-1 1,1 0 0,-1 0 0,1 1-1,-1-1 1,1 0 0,2 1 0,9-4-5974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24:59.2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12 116 6304,'-12'-2'11567,"19"3"-10361,-1-2-888,0-1 1,0 0 0,0 0 0,0-1-1,0 0 1,6-4 0,16-8 340,90-31 435,-91 36-984,1 2 0,29-5 0,-52 12-120,0 1-1,0-1 0,0 1 1,0 0-1,0 0 1,0 0-1,0 1 0,0 0 1,6 2-1,-9-3 18,0 1 0,0-1 0,-1 1 0,1 0 0,0 0 0,0 0 0,-1 0-1,1 0 1,-1 0 0,1 1 0,-1-1 0,1 0 0,-1 1 0,0-1 0,0 1 0,1 0-1,-1-1 1,0 1 0,0 0 0,-1-1 0,1 1 0,0 0 0,-1 0 0,1 0 0,-1 0-1,1 2 1,0 19 141,0-7 4,5 23 0,-5-35-49,0 1 1,0-1-1,0 0 1,1 0-1,-1 0 0,1 0 1,0 0-1,1 0 1,-1-1-1,4 5 1,-5-7-58,0 0 0,1 0 0,-1 0 0,0-1 0,1 1 1,-1 0-1,1-1 0,-1 1 0,1-1 0,-1 1 0,1-1 1,-1 0-1,1 1 0,-1-1 0,1 0 0,0 0 0,-1 0 1,1 0-1,-1-1 0,1 1 0,-1 0 0,1-1 0,2 0 1,5-2 157,-1 0 0,15-9 0,-20 10-170,25-14 9,-1-1 0,48-41-1,-71 55 982,-39 53-25631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24:59.7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8 142 6816,'-8'1'7835,"16"-2"-3717,1-3-4381,60-40 3510,-44 28-2649,27-15 0,-27 19-170,30-11 0,-48 20-378,0 1-1,0 0 1,0 1 0,0-1-1,0 2 1,0-1 0,0 1-1,0 0 1,0 0 0,8 2-1,-12-2-26,0 2-1,1-1 1,-1 0 0,0 1-1,1-1 1,-1 1-1,0 0 1,0 0 0,0 0-1,-1 0 1,1 1-1,0-1 1,-1 1 0,0 0-1,3 2 1,2 6 287,-1 1 0,11 22 0,-12-23-30,0 0 1,10 16 0,-11-22-241,0 0 1,1 0 0,-1-1 0,1 1-1,0-1 1,0 0 0,0 0 0,1 0-1,-1-1 1,1 0 0,0 0 0,0-1 0,0 1-1,0-1 1,1 0 0,-1-1 0,0 0-1,1 0 1,-1 0 0,1-1 0,-1 0 0,1 0-1,-1 0 1,1-1 0,-1 0 0,1 0-1,-1-1 1,0 0 0,0 0 0,11-5-1,-9 3-613,0 0 0,0-1-1,14-11 1,-15 10-795,-1 0 1,0 0-1,0-1 1,0 0 0,-1 0-1,1-1 1,-2 1-1,1-1 1,-1 0-1,-1-1 1,5-13-1,2-20-3805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25:03.8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313 173 4992,'-16'-19'14752,"12"21"-14347,1 2-309,0-1 1,1 1-1,-1 0 0,1 0 1,0 0-1,0 0 1,0 1-1,1-1 1,0 1-1,0-1 0,-1 7 1,-8 22 58,-62 165 451,-16 34-39,74-199-479,-65 153 229,78-184-272,0 0 1,0-1-1,1 1 0,-1 0 0,1 0 0,-1 0 1,1 0-1,0-1 0,0 1 0,0 0 0,0 0 1,0 0-1,0 0 0,0 0 0,1 0 0,-1-1 1,0 1-1,2 3 0,-1-5-34,0 0 0,-1 0-1,1 0 1,0 0 0,-1 0 0,1 0 0,0 0-1,0 0 1,-1 0 0,1 0 0,0-1 0,-1 1-1,1 0 1,0 0 0,-1-1 0,1 1 0,0 0-1,-1-1 1,2 0 0,-2 1-8,5-4-33,1 0 1,-1 0-1,0-1 1,-1 0-1,1 0 1,-1 0-1,0 0 1,0-1 0,0 0-1,-1 1 1,0-1-1,3-8 1,2-9-27,11-48 1,-17 65 47,21-103-23,19-77 36,5-30-38,-13 46 28,-31 157 39,0 2 63,0 1 0,-1-1 0,1-16 0,-3 31-112,1 0 0,0 1 1,0-1-1,0 1 1,0-1-1,3 5 1,4 14 89,2 47 305,9 41-141,14 26-59,58 212 189,-75-305-207,2 0-1,39 65 1,-22-53-380,-34-55-390,-24-6-14235,12 2 9489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25:04.2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27 7296,'-9'-14'2720,"9"10"-2112,5 1-192,4 3 1920,10 0-1376,1-5 1375,8 5-1343,0 0-320,5 0-416,0 0-64,0 5-96,-5-5-544,0 3 224,-3-3-3551,-6 0 2047,9-3-5472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25:05.0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25 222 4320,'-3'-3'475,"2"2"-333,-1-1 0,1 1 0,0 0 0,0 0 0,0 0 0,-1 0 0,1 1 0,0-1 0,-1 0 0,1 0 1,0 1-1,-5-2 4408,6 2-4376,0-1 1,1 1-1,-1-1 0,0 1 0,1 0 0,-1-1 0,1 1 0,-1-1 0,1 1 0,-1 0 0,1-1 0,-1 1 1,1 0-1,-1 0 0,1-1 0,-1 1 0,1 0 0,-1 0 0,1 0 0,0 0 0,-1 0 0,2 0 0,15-2 1369,82 2 822,375-14 214,-203-22-2154,-92 11-290,724-68 115,-427 64 618,-4 28 307,-256 25-621,-152-14-569,-56-10-88,1 2 1,-1-1-1,0 1 1,0 0 0,0 1-1,0 0 1,0 0-1,0 1 1,9 6 0,-16-10-21,-1 1 1,1-1 0,-1 1-1,1-1 1,-1 1-1,1 0 1,-1-1 0,0 1-1,1-1 1,-1 1 0,0 0-1,0-1 1,1 1-1,-1 0 1,0 0 0,0-1-1,0 1 1,0 0 0,0-1-1,0 1 1,0 0 0,0-1-1,0 1 1,0 0-1,0 0 1,-1-1 0,1 1-1,0 0 1,0-1 0,-1 2-1,0-1-329,1 0 0,-1 0-1,0 0 1,0 0 0,0 1-1,0-1 1,1 0 0,-1 0 0,0-1-1,-1 1 1,1 0 0,0 0-1,0 0 1,0-1 0,0 1 0,-2 0-1,-15 3-2309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25:12.3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317 241 3136,'2'-13'12850,"-4"17"-12916,-52 107 3115,-72 134-1480,13-18-753,107-212-507,1-1 1,-7 29-1,12-35-229,8-16-187,17-22 111,-1-1 0,-1-1 0,34-67 0,21-92-81,-47 110 164,52-100-1,-56 133-134,55-73 0,-67 98 92,-11 17 60,0 0 0,0 1 1,0-1-1,1 1 0,0 0 0,7-7 1,-12 12-89,1-1 1,-1 1-1,1 0 1,0-1 0,-1 1-1,1 0 1,-1-1 0,1 1-1,0 0 1,-1 0-1,1-1 1,0 1 0,-1 0-1,1 0 1,0 0-1,-1 0 1,1 0 0,0 0-1,-1 0 1,1 0-1,0 0 1,-1 0 0,1 0-1,0 1 1,-1-1 0,1 0-1,0 0 1,-1 1-1,1-1 1,-1 0 0,1 1-1,0-1 1,-1 0-1,1 1 1,-1-1 0,1 1-1,-1-1 1,0 1-1,1-1 1,-1 1 0,1 0-1,-1-1 1,1 2 0,1 3 29,0 0 0,0 0 1,-1 0-1,3 9 1,-2-4 14,13 49 271,7 61 0,-1 60-273,-13-103-4,1-2 39,33 133-1,-22-105-48,-20-103-47,4 14 36,0-5 803,-2-4-3141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25:12.9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86 5632,'-31'-17'10618,"42"20"-10026,0 0 1,0-1-1,0-1 0,0 0 0,1-1 1,19-1-1,0 0-162,409-20 50,-423 19-2353,30-9 0,-34 7-1210,0-1-1,23-12 0,-9 0-1513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25:13.4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81 6048,'-4'-2'842,"-14"-6"771,4 5 8907,16 3-9650,13-5-80,0 2 0,20-4 0,1 1-248,247-36 620,-242 38-3285,-14 3-6217,-26 9 2562,0-6 4788,6 1-2802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2:52:20.7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403 5 4160,'0'0'98,"-1"-1"1,1 1-1,0 0 0,-1-1 1,1 1-1,-1 0 1,1-1-1,0 1 0,-1 0 1,1 0-1,-1 0 1,1-1-1,-1 1 0,1 0 1,-1 0-1,1 0 1,0 0-1,-1 0 0,1 0 1,-1 0-1,1 0 0,-1 0 1,1 0-1,-1 0 1,1 0-1,-1 0 0,1 0 1,-1 1-1,1-1 1,0 0-1,-1 0 0,1 0 1,-1 1-1,1-1 1,0 0-1,-1 1 0,1-1 1,-1 0-1,1 1 1,0-1-1,0 0 0,-1 1 1,1-1-1,0 1 1,0-1-1,-1 0 0,1 2 1,-9 7 639,-61 44 2510,52-41-3016,1 1 0,1 1 0,0 0 0,0 1 0,-22 28 0,13-5-32,3 2 0,1 0 0,-22 59 0,34-76-80,0 2 1,1-1-1,2 1 1,0 1-1,2-1 1,-2 39-1,6-54-42,0 0 0,0 0 0,1-1 0,1 1-1,0 0 1,0 0 0,1-1 0,0 1 0,0-1 0,1 0-1,1 0 1,-1 0 0,1-1 0,1 0 0,0 0 0,0 0-1,0 0 1,1-1 0,12 10 0,-15-14 11,0 0-1,1 0 1,0 0 0,0-1 0,0 0-1,0 0 1,0 0 0,6 1 0,-8-2-39,0-1 1,0 1 0,0-1 0,0 0-1,0 0 1,0 0 0,0 0 0,0 0-1,0-1 1,0 1 0,0-1-1,0 0 1,0 0 0,-1 0 0,5-2-1,-5 1-25,0 0-1,1 0 0,-1 0 1,0 0-1,0 0 0,-1-1 1,1 1-1,0-1 0,-1 1 1,1-1-1,-1 0 0,0 1 1,0-1-1,0 0 0,0 0 1,-1 0-1,1 0 0,-1 0 1,0 0-1,0-3 0,1 2-48,-1-1 0,-1 1 0,1 0 0,-1 0 0,0-1 0,0 1 0,0 0 0,0 0-1,-1 0 1,1 0 0,-1 0 0,0 0 0,0 1 0,-4-5 0,3 4-57,-1 0 0,0 1 0,0-1 0,-1 1 0,1 0 0,-1 0 1,1 0-1,-1 1 0,0 0 0,0 0 0,0 0 0,0 0 0,0 1 0,-1 0 1,1 0-1,0 0 0,-1 1 0,-8 0 0,-2 0-965,-1 2 0,1 1-1,0 0 1,-29 9 0,38-9 430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2:56:49.11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399 201 4736,'0'0'47,"0"-1"82,0 0 0,0 0 0,0 0-1,0 1 1,0-1 0,0 0 0,0 0 0,-1 1 0,1-1-1,0 0 1,0 0 0,-1 1 0,1-1 0,0 0 0,-1 0-1,1 1 1,0-1 0,-1 1 0,0-2 0,-12-18 5444,5 9-4255,7 10-1181,0-1 1,0 1-1,0-1 0,0 1 1,0 0-1,-1 0 1,1-1-1,-1 1 1,1 0-1,-1 0 1,1 0-1,-1 0 1,1 1-1,-1-1 0,0 0 1,0 1-1,-3-2 1,-4 1-14,0-1 0,-1 1 0,1 1-1,-1-1 1,1 2 0,-1-1 0,1 1 0,0 1 0,-1 0 0,1 0 0,0 1 0,0 0 0,1 0 0,-1 1 0,1 0-1,-14 10 1,6-4-63,0 2 0,1 0-1,0 1 1,1 0 0,1 1-1,0 1 1,-12 18 0,18-23-94,0 1-1,1 0 1,0 0 0,1 0 0,0 1 0,-4 18 0,8-26 37,0 0 1,0 1-1,1-1 1,0 1-1,0 0 1,0-1-1,0 1 1,1-1-1,1 7 1,-1-8 13,0 0 1,0 0 0,1 0 0,-1-1-1,1 1 1,0 0 0,-1-1-1,1 1 1,0-1 0,1 0-1,-1 1 1,0-1 0,1 0-1,-1 0 1,3 1 0,3 1 58,-1 0-1,1-1 1,0 0 0,0-1 0,0 1-1,0-1 1,1-1 0,-1 0 0,12 0 0,-4 0 33,0-2 1,1 0 0,30-6-1,-33 3-71,1 0-1,-1-1 1,-1-1-1,1 0 1,-1-1-1,0 0 1,0-1-1,-1 0 0,0-1 1,0-1-1,-1 0 1,-1 0-1,1-1 1,-2-1-1,1 1 1,-2-1-1,0-1 1,9-18-1,45-102 309,-59 117-422,-9 48 12,0 0 120,1 1-1,-1 35 1,6-58 42,0 1 1,1-1 0,0 0 0,6 19-1,-5-24-57,0 1-1,0-1 1,1 0-1,-1 0 1,1 0-1,0 0 0,1 0 1,-1 0-1,1-1 1,5 5-1,-7-8-17,-1 1-1,0-1 0,1 0 0,0 0 1,-1 0-1,1 0 0,0-1 1,-1 1-1,1 0 0,0-1 1,0 1-1,0-1 0,-1 0 0,1 1 1,0-1-1,0 0 0,2 0 1,0-1 9,-1 1 0,1-1 0,0 0 0,-1 0 0,1 0 0,0-1 0,-1 1 0,5-3 0,1-3 18,1 1 0,-1-1 0,0-1 1,-1 1-1,10-12 0,7-11-65,39-41 39,-41 50-9,-12 9-20,1 1-1,0 0 1,0 1-1,1 0 0,1 1 1,16-8-1,-26 15-4,-1 1 1,0 0 0,1 0-1,-1 0 1,1 0-1,-1 1 1,1-1-1,0 1 1,-1 0-1,1 0 1,-1 0-1,8 2 1,-7-1 13,1 1 1,-1 0 0,1-1 0,-1 2-1,0-1 1,0 1 0,0-1-1,0 1 1,5 5 0,41 39 153,-24-21 78,49 37 1,-65-56-189,0-1 1,0 0 0,0-1-1,0 0 1,1 0 0,0-1-1,0-1 1,0 0 0,18 3-1,-18-5-5,-1 0 0,1-1 0,-1 0 0,1 0 0,-1-1 0,1-1 0,-1 0 0,1 0 0,-1-1 0,0 0 0,18-9 0,-16 5-2,0-1-1,-1 0 1,0-1 0,0 0-1,0 0 1,-1-1-1,-1-1 1,13-17-1,-9 9 3,-2-1 0,0 1-1,-1-2 1,13-38-1,-20 51-71,-1-1 0,1 1 0,-2-1 0,1 1 0,-2-1-1,1 0 1,-1 0 0,0 1 0,-1-1 0,-2-16 0,2 23 3,0-1 1,0 0-1,0 1 1,0-1-1,0 1 0,0-1 1,0 1-1,-1 0 1,-1-3-1,2 4 9,0 1-1,0-1 0,1 0 1,-1 1-1,0-1 1,0 0-1,0 1 0,0-1 1,-1 1-1,1 0 1,0-1-1,0 1 0,0 0 1,0-1-1,0 1 1,0 0-1,0 0 0,-1 0 1,1 0-1,0 0 1,0 0-1,0 1 0,0-1 1,0 0-1,-2 1 1,0 0-11,0 0 1,-1 1-1,1-1 1,0 1-1,0 0 1,0 0-1,0 0 1,1 0-1,-1 0 1,1 1-1,-4 3 1,2 0 52,-1 0 0,1 0 0,0 1 0,-5 12 0,0 4 199,1 0 0,-5 30 1,11-44-181,-2 9 62,0 1 0,1 0 0,1 1 0,1-1 0,1 0 0,3 29 0,-2-41-84,0 1 0,1-1 1,0 0-1,0 1 0,0-1 1,1 0-1,0 0 1,1-1-1,-1 1 0,1-1 1,1 0-1,-1 0 0,1 0 1,0 0-1,0-1 0,1 0 1,-1 0-1,1 0 0,10 5 1,-2-3-23,0 0 1,1-2-1,-1 1 1,1-2-1,0 0 0,23 2 1,-5-2-1140,66-2-1,-85-2 104,-1-1-1,0-1 0,1 0 0,22-7 1,3-4-1307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25:14.6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26 3904,'0'-1'566,"0"-1"1,0 0-1,1 1 0,-1-1 1,0 0-1,1 1 1,-1-1-1,1 0 0,-1 1 1,1-1-1,0 1 0,-1-1 1,1 1-1,1-2 1,-3 4 91,0 0 1,0 1 0,0-1 0,1 1-1,-1-1 1,0 1 0,0-1 0,0 3-1,-4 19 1739,2 33-2441,1-26 808,-22 371 937,18-324-1422,-1 38-105,7-65-389,0-45-3330,3-30-11192,2 10 12766,1-6-8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25:15.4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503 1 5888,'0'0'8997,"-4"12"-5461,-6 6-1980,8-13-1364,-1 0 0,1-1 0,-1 1 1,0-1-1,0 0 0,-6 6 0,-69 61 659,-97 67-1,144-113-846,1 1 0,1 2 0,-27 33 0,46-50 129,0 1-1,1 0 1,0 1-1,1 0 1,-8 17-1,16-29 103,-3 2 308,7-2-182,0-1-465,55-3 846,89-16 1,11-1-340,-123 18-417,265-5-863,-282 7 323,-15 0-89,1 0 1,0 0-1,-1 1 0,1 0 0,8 2 0,-13-2-77,0 0-1,-1 0 0,1 0 0,-1 1 1,1-1-1,-1 0 0,1 0 0,-1 0 1,1 0-1,-1 0 0,0 0 0,0 0 1,0 1-1,-12 5-2719,3-5-1029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25:18.6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71 60 2720,'-3'-1'247,"2"1"-204,1 0 0,-1 0 0,1 0 0,-1 0 0,1 0 0,-1 0 0,1 0 0,-1 0 0,1-1 0,-1 1 0,1 0 0,-1 0 1,1-1-1,-1 1 0,1 0 0,-1-1 0,1 1 0,0 0 0,-1-1 0,1 1 0,-1 0 0,1-2 0,0 2 80,6-10 2501,-2 7-1954,-3 2-214,0 1 0,0-1 0,0 0-1,0 0 1,0 0 0,0 0 0,0 0-1,0 0 1,0 0 0,0 0 0,-1-1-1,1 1 1,0 0 0,-1 0-1,1-2 1,6-18 7954,-7 21-8343,3 5 654,1 13-740,-6 18 578,-11 63 0,1-19-232,-13 187 574,11-104-431,-13 86-150,26-175-1403,6-78-2949,1-13-664,-5 13 3788,0 1 0,0 0 1,1 0-1,-1 0 0,1 0 0,3-6 1,13-11-2165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25:19.3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85 4064,'-8'4'11237,"18"1"-8907,-5-4-2034,0-1-1,0 1 0,1-1 0,-1 0 0,0 0 0,0 0 1,1-1-1,-1 0 0,9-2 0,16-3 673,143-12 728,317-35 347,-248 40-2246,-240 13 184,-1 0 1,0 0-1,0 0 0,0 0 0,0 0 1,0 0-1,1 0 0,-1 1 0,0-1 1,0 0-1,0 0 0,0 1 0,0-1 1,0 1-1,0-1 0,0 1 0,0 0 1,1 0-1,-2 0-41,1-1 0,-1 0 0,0 1 1,0-1-1,0 0 0,0 0 0,0 1 0,0-1 1,0 0-1,0 1 0,0-1 0,0 0 0,0 1 0,0-1 1,0 0-1,0 1 0,0-1 0,-1 0 0,1 1 1,0-1-1,0 0 0,-1 1 0,-9 10-3866,9-10 2764,-1 1 1,0-1 0,1 1 0,0-1-1,-1 1 1,1 0 0,-2 3-1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25:20.7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514 1 1248,'2'1'16241,"-4"4"-14227,-21 28-737,2 2 0,-21 47 1,23-42-943,-37 56 1,47-83-302,0-1 0,-1-1 0,0 0 1,-1 0-1,0-1 0,-1 0 0,1-1 1,-20 11-1,26-17-29,-1-1 0,1 0-1,0 0 1,-1 0 0,0 0 0,1-1 0,-1 0 0,0 0-1,0-1 1,1 0 0,-1 0 0,0 0 0,0-1 0,0 1-1,1-1 1,-1-1 0,0 1 0,1-1 0,-1 0 0,1 0-1,0-1 1,0 1 0,-7-6 0,4 3-37,1 0 0,0-1 0,0 0 0,0 0 0,1-1 0,0 0 1,0 0-1,1 0 0,0-1 0,0 1 0,1-1 0,0 0 0,0-1 0,-4-13 0,5 12-51,1 0-1,0 0 1,1 0 0,0-1-1,0 1 1,1-1-1,2-12 1,-2 18 76,1 0 0,0 1 1,1-1-1,-1 0 0,1 1 0,0-1 0,0 1 1,0 0-1,1-1 0,0 1 0,-1 0 1,1 0-1,1 1 0,-1-1 0,0 1 1,1 0-1,7-6 0,-5 5 7,1 0-1,-1 1 1,1 0 0,0 0-1,0 0 1,0 1-1,0 0 1,0 0 0,0 1-1,11-1 1,-13 2 25,-1 0 1,1 0-1,0 1 0,0-1 1,0 1-1,0 0 0,0 0 1,-1 1-1,1 0 0,0 0 1,-1 0-1,0 0 0,1 0 1,-1 1-1,0 0 0,5 4 1,0 3 116,0-1 1,0 2-1,-1-1 1,0 1-1,-1 0 1,9 18-1,26 75 394,-7-15 91,-15-42-297,-10-22-154,17 30 0,-26-52-275,1-1 1,-1 1-1,1-1 0,0 0 0,0 0 0,0 0 1,0 0-1,0 0 0,1 0 0,-1-1 0,0 1 1,1-1-1,4 3 0,-5-4-349,-1 1 1,1-1-1,0 1 1,0-1-1,-1 0 1,1 0-1,0 0 1,0 0-1,-1 0 1,1 0-1,0 0 1,0-1-1,-1 1 1,4-2-1,30-7-7866,0-6 2773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25:32.77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0 877 1728,'16'0'1707,"9"0"1034,-11 0 8968,-11 1-10192,-2-1-1448,1 1 0,-1-1 1,1 0-1,0 0 0,-1 0 0,1 0 0,-1 0 0,1 0 0,0 0 1,-1-1-1,1 1 0,-1-1 0,1 1 0,2-2 0,26-13 469,-18 8-326,24-11 22,0-2 1,-2-2 0,0-1-1,39-37 1,42-55 289,18-17-56,-31 47-383,135-88 1,-191 141-220,-46 32 141,1 0 0,-1 0 0,0-1 0,0 1 0,1 0 0,-1 0-1,0 0 1,0 0 0,1 0 0,-1 0 0,0 0 0,1 0 0,-1 0 0,0 0-1,0 0 1,1 0 0,-1 0 0,0 0 0,1 0 0,-1 0 0,0 0 0,0 0 0,1 0-1,-1 0 1,0 0 0,0 1 0,1-1 0,-1 0 0,0 0 0,0 0 0,1 0-1,-1 1 1,0-1 0,0 0 0,0 0 0,1 1 0,-1-1 0,0 0 0,0 0 0,0 1-1,0-1 1,0 0 0,1 0 0,-1 1 0,0-1 0,0 0 0,0 0 0,0 1-1,0-1 1,0 0 0,0 1 0,0-1 0,0 0 0,0 1 0,0-1 0,0 0-1,0 0 1,-1 1 0,1-1 0,0 0 0,0 1 0,-3 9 95,0 0-1,-7 16 1,-3 9-7,10-26-59,2-1 0,-1 0-1,1 1 1,0 0 0,0-1 0,2 11 0,-1-17-21,0-1 1,0 1 0,0 0-1,0 0 1,1 0 0,-1 0 0,1 0-1,-1-1 1,1 1 0,0 0-1,0-1 1,0 1 0,0 0-1,0-1 1,0 1 0,0-1-1,0 1 1,1-1 0,-1 0-1,0 1 1,1-1 0,-1 0-1,1 0 1,0 0 0,-1 0-1,1-1 1,0 1 0,-1 0 0,1-1-1,0 1 1,0-1 0,0 1-1,3-1 1,0 0 29,1 0 0,-1 0 1,0-1-1,0 0 0,0 0 1,0-1-1,0 1 0,0-1 0,8-4 1,3-3 108,20-14 0,-30 19-104,14-9 34,73-49 242,115-57 0,-43 37-1388,-146 73-339,-1 0 1,20-14-1,-30 16-2725,-8 7 4067,0 0 1,0-1-1,0 1 1,0 0 0,0 0-1,0 0 1,0 0-1,0 0 1,0 0-1,0 0 1,0 0 0,0-1-1,0 1 1,0 0-1,0 0 1,-1 0 0,1 0-1,0 0 1,0 0-1,0 0 1,0 0-1,0 0 1,0 0 0,0 0-1,0 0 1,0 0-1,-1-1 1,1 1 0,0 0-1,0 0 1,0 0-1,0 0 1,0 0-1,0 0 1,0 0 0,0 0-1,-1 0 1,1 0-1,0 0 1,0 0 0,0 0-1,0 0 1,0 0-1,0 1 1,-18 1-3358,-5 5 718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25:33.84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0 283 1728,'0'0'560,"7"4"2080,4-5 6515,-1 1-4273,-4 0-4564,-1-1-1,1 0 0,-1 0 0,0-1 1,0 1-1,0-1 0,6-3 0,30-15-11,-2-1-1,-1-2 0,70-56 1,-84 59-166,-2-2 0,0 0 0,30-43 0,-51 65-244,-1 5 72,-2 7 130,-5 3-19,0 1-1,-2-1 1,0-1 0,0 0-1,-1 0 1,-1-1-1,-1 0 1,0-1-1,0 0 1,-1-1 0,0-1-1,-1 0 1,0 0-1,-21 9 1,-103 55 198,130-69-284,0-1 0,-14 5 0,120-30 332,28-3-171,-104 19 31,-1-2-1,0 0 0,35-18 0,-56 25-172,1 0-1,0-1 1,0 1-1,-1-1 1,1 1 0,0-1-1,-1 1 1,1-1 0,-1 1-1,1-1 1,0 1-1,-1-1 1,1 0 0,-1 1-1,1-1 1,-1 0 0,0 0-1,1 1 1,-1-1-1,0 0 1,0 0 0,1 0-1,-1 1 1,0-1 0,0 0-1,0 0 1,0 0 0,0-1-1,0 1-28,-1 0-1,1 0 0,-1 0 1,1 0-1,-1 0 1,0 0-1,1 0 0,-1 0 1,0 0-1,0 0 1,0 0-1,1 0 1,-1 1-1,0-1 0,0 0 1,0 0-1,0 1 1,-1-1-1,1 1 0,-1-1 1,-16-6-1915,0 2 0,0 0 0,-20-3 0,23 7-78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25:38.81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4 769 1728,'0'2'466,"0"-1"-315,0 0 0,0 0 0,0 0 1,0 0-1,0 0 0,0 0 0,0 0 0,0 0 1,0 0-1,0 0 0,0 0 0,-1-1 0,1 1 1,0 0-1,-1 0 0,1 0 0,0 0 0,-2 1 1,5 5 5528,-2-14-4097,4-40 193,-1 13-1248,-2-6-180,-1 21-196,0 0 1,5-24 0,-2 27-18,24-93 566,-23 93-606,1 0 0,1 0 0,0 1 0,16-23 0,3 1 339,1 2-1,2 1 0,35-33 1,-6 12 750,-57 55-1172,-1 0 0,0 0 0,0 0-1,0 0 1,0 0 0,0 0 0,0 0 0,1 0 0,-1-1 0,0 1 0,0 0 0,0 0 0,0 0 0,1 0 0,-1 0 0,0 0 0,0 0 0,0 0 0,0 0-1,0 0 1,1 0 0,-1 0 0,0 1 0,0-1 0,0 0 0,0 0 0,0 0 0,1 0 0,-1 0 0,0 0 0,0 0 0,0 0 0,0 0 0,0 0-1,0 1 1,1-1 0,-1 0 0,0 0 0,0 0 0,0 0 0,0 0 0,0 0 0,0 1 0,0-1 0,0 0 0,6 12 231,0 17-6,-5 77 757,-2-58-799,1-47 408,2-1-558,0-1 0,0 1 1,-1-1-1,1 0 0,0 1 0,-1-1 1,1 0-1,2-2 0,4-1 49,11-7-54,25-18-1,-15 10 48,2-2-132,-1-1 1,33-32-1,-59 50 21,0 1 0,0 0 0,1-1 0,-1 2 0,1-1 0,0 0 0,6-1 0,-10 3 22,1 1 1,-1-1 0,1 1 0,-1-1 0,1 1-1,-1 0 1,1 0 0,0 0 0,-1 0-1,1 0 1,-1 0 0,1 0 0,-1 1 0,1-1-1,-1 1 1,1-1 0,-1 1 0,1-1-1,-1 1 1,1 0 0,-1 0 0,0-1 0,1 1-1,-1 0 1,0 0 0,0 0 0,0 1-1,0-1 1,1 2 0,1 1 64,0 1 0,0 0 0,-1 0 0,0 0 0,0 1 1,0-1-1,-1 1 0,2 9 0,-1 3 157,0 25 0,-2 20-199,-3-53 101,3-8 116,2-5-80,9-14-68,-1-1 0,11-29 0,8-12-67,32-46-450,-59 102 379,-1 0-1,1 1 0,0-1 0,0 1 0,0-1 1,5-2-1,-7 5 46,0 0 1,0 0-1,0 0 1,0-1-1,0 1 1,0 0-1,0 0 1,0 0-1,0 0 1,0 0-1,0 0 1,0 0-1,0 0 1,0 0-1,0 0 1,1 0-1,-1 0 1,0 0-1,0 0 1,0 0-1,0 0 0,0 0 1,0 0-1,0 0 1,0 0-1,0 0 1,0 0-1,0 0 1,1 0-1,-1 0 1,0 0-1,0 0 1,0 0-1,0 0 1,0 0-1,0 0 1,0 0-1,0 0 1,0 0-1,0 1 1,0-1-1,0 0 1,0 0-1,0 0 0,0 0 1,1 0-1,-1 0 1,0 0-1,0 0 1,0 0-1,0 0 1,0 0-1,0 0 1,0 1-1,2 2-22,1 1 0,-1 0 0,0 0 0,0 0 1,0 1-1,-1-1 0,1 0 0,1 10 0,4 41 275,-6-49-217,0 47 133,-1-41-134,0 0 0,0 0 0,1-1 0,0 1 0,1 0-1,1-1 1,3 13 0,-5-23-25,0 0-1,0 0 1,0 0-1,-1 0 1,1 0 0,0 0-1,0 0 1,0 0-1,0-1 1,1 1-1,-1 0 1,0-1-1,0 1 1,0-1-1,1 1 1,-1-1-1,0 1 1,1-1 0,-1 0-1,0 0 1,0 1-1,1-1 1,1 0-1,34-2-27,-32 1-24,50-7 111,-2-3-1,98-32 1,-122 32-43,-1 0 0,0-2 1,-1-2-1,-1 0 0,44-33 0,-63 42 39,1 0 0,-1-1 0,-1 0-1,8-9 1,-14 16-64,0 0 1,0-1-1,0 1 0,0 0 1,1 0-1,-1 0 0,0 0 0,0 0 1,0-1-1,0 1 0,0 0 0,0 0 1,1 0-1,-1-1 0,0 1 0,0 0 1,0 0-1,0 0 0,0-1 0,0 1 1,0 0-1,0 0 0,0 0 0,0-1 1,0 1-1,0 0 0,0 0 0,0-1 1,0 1-1,0 0 0,0 0 0,-1 0 1,1-1-1,0 1 0,0 0 1,0 0-1,0 0 0,0 0 0,-1-1 1,1 1-4,0 0 1,-1 0-1,1 0 1,-1 0 0,1 0-1,0 0 1,-1 0-1,1 0 1,-1 0 0,1 0-1,0 1 1,-1-1 0,1 0-1,0 0 1,-1 0-1,1 0 1,0 1 0,-1-1-1,1 0 1,0 0-1,-1 1 1,1-1 0,-39 36-28,-68 83 0,104-115 31,0 0 1,0 1 0,0-1-1,1 1 1,-1-1-1,1 1 1,0 0 0,0 0-1,1 0 1,0 0 0,-1 1-1,2-1 1,-1 0 0,1 8-1,0-12 4,0 0 1,0 0-1,0 0 0,0 0 0,0 1 0,1-1 0,-1 0 0,0 0 0,1 0 1,-1 0-1,1 0 0,-1 0 0,1 0 0,-1 0 0,1 0 0,0 0 1,0 0-1,-1-1 0,1 1 0,0 0 0,0 0 0,0-1 0,0 1 1,0 0-1,0-1 0,0 1 0,0-1 0,0 0 0,0 1 0,0-1 1,1 0-1,-1 1 0,0-1 0,0 0 0,2 0 0,2 0 21,0 0 0,-1 0 0,1-1 0,0 1 0,-1-1-1,1 0 1,6-3 0,-2 2-2,-1-2-1,0 1 0,0-1 1,-1 0-1,10-7 0,1-1-46,-13 8 13,1 0-1,0 0 1,5-6 0,3-2-180,-13 12 191,-1-1 0,0 1 0,0 0 0,0 0 0,1 0 0,-1 0 0,0 0 0,0 0 0,1 0 0,-1-1 0,0 1 0,0 0 0,1 0 0,-1 0 0,0 0 0,0 0 0,1 0 0,-1 0 0,0 0 0,0 0 0,1 0 0,-1 0 1,0 1-1,0-1 0,1 0 0,-1 0 0,0 0 0,0 0 0,0 0 0,1 0 0,-1 1 0,0-1 0,0 0 0,0 0 0,1 0 0,-1 0 0,0 1 0,0-1 0,0 0 0,0 0 0,0 0 0,1 1 0,4 10 17,-5-9-6,28 33-10,-27-35 22,-1 0 1,1 1 0,0-1 0,-1 0-1,1 0 1,0 0 0,-1 0 0,1 0 0,0 0-1,-1 0 1,1 0 0,0 0 0,-1 0 0,1 0-1,-1 0 1,1 0 0,0-1 0,-1 1-1,1 0 1,0-1 0,0 1 0,14-8 366,-6 1-360,-1 0 0,1-1 0,9-11 0,18-16 298,31-23-346,-41 33-97,36-26 0,-61 51 110,0-1-1,0 0 0,-1 0 1,1 1-1,0-1 0,0 0 1,0 1-1,0-1 0,0 1 1,1 0-1,-1-1 0,0 1 1,0 0-1,0-1 0,0 1 1,0 0-1,0 0 0,1 0 1,-1 0-1,0 0 0,0 0 1,0 1-1,0-1 0,0 0 1,1 0-1,-1 1 0,0-1 1,0 1-1,0-1 0,0 1 1,0-1-1,0 1 0,0 0 1,-1-1-1,1 1 0,0 0 0,0 0 1,0 0-1,-1 0 0,1 0 1,0 0-1,0 1 0,2 5 44,1 0 0,-1 1 0,-1-1 0,1 1 0,1 9-1,0 2 94,-2-13-115,0 0 0,-1 0-1,0 1 1,0-1 0,-1 11-1,0-14 11,0 0 0,-1 0 0,1 0 0,-1 0 0,1 0 0,-1 0 0,0-1 0,0 1 0,0 0 0,-1 0 0,1-1 0,-1 1 0,-3 4 0,0-1 1,-1 1 0,-1-1 0,-6 5 0,11-10-19,-1 1 0,1-1 1,-1 1-1,0-1 0,0 0 0,1 0 0,-1 0 0,0 0 0,0-1 0,0 1 1,0-1-1,-4 1 0,-2-1 35,-1 0 1,1-1-1,-14-2 1,19 2-65,1 0 0,-1-1-1,0 1 1,1-1 0,0 0 0,-1 0 0,1 0 0,0 0-1,0 0 1,0-1 0,-2-2 0,4 3-15,2 2 4,0 0 1,0 0-1,1 0 1,-1 0-1,0 0 1,0 0-1,0 0 1,1 1-1,-1-1 1,0 0-1,0 1 1,2 0-1,14 3-195,115 3 641,-115-7-375,0-1-1,1-1 1,-1-1 0,0 0 0,27-10 0,-28 6-8,-1-2 0,1 0 1,-1 0-1,-1-1 0,24-22 0,-30 25-18,-1 0 1,0-1-1,-1 0 0,1-1 0,-1 1 0,8-18 0,21-58 239,-16 34-384,-14 35 64,-5 14 59,0-1 0,0 1 0,0 0-1,1 0 1,-1 0 0,0 0 0,1 0 0,-1 0 0,1 0 0,-1 0 0,1 0 0,0 0 0,-1 0 0,1 0-1,0 0 1,0 0 0,1 0 0,-1 10-107,1 87-49,-4 91 423,-4-149-321,6-38 73,0 1 1,0-1 0,-1 1 0,1-1-1,0 1 1,-1-1 0,1 1 0,-1-1-1,1 1 1,0-1 0,-1 1-1,1-1 1,-1 0 0,1 1 0,-1-1-1,1 0 1,-1 1 0,0-1 0,1 0-1,-1 0 1,1 1 0,-1-1 0,0 0-1,1 0 1,-1 0 0,1 0 0,-1 0-1,-1 0 1,1-1-49,-1 0-1,0 0 0,0 0 1,1-1-1,-1 1 0,1 0 1,-1-1-1,1 1 0,-1-1 1,1 0-1,0 1 0,0-1 1,0 0-1,-1-2 0,-13-29-299,15 32 308,-27-70-310,26 66 589,2 4-53,8 8 73,10 12 50,-13-13-432,0 1 1,0-1-1,1 0 1,0-1-1,0 0 1,0 0 0,1 0-1,0-1 1,0 0-1,0-1 1,0 0-1,1 0 1,-1 0-1,1-1 1,-1-1-1,1 1 1,17-1-1,10 0-3119,-14 0-641,30-3 0,-10-3 568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25:40.31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105 30 3808,'1'-1'78,"-1"0"9,1 0 0,-1-1-1,0 1 1,1 0 0,-1 0 0,1 0 0,0 0 0,-1 0 0,1 0 0,0 0 0,0 0 0,-1 0 0,1 0-1,0 0 1,0 0 0,0 0 0,0 1 0,0-1 0,0 0 0,0 1 0,1-1 0,-1 1 0,0-1 0,2 0-1,5 0 806,15-3 3885,-22 4-4635,-1 0 0,1 0-1,0 0 1,-1 0 0,1 1-1,0-1 1,-1 0 0,1 0-1,0 0 1,-1 1 0,1-1-1,-1 0 1,1 1 0,-1-1-1,1 1 1,0-1 0,-1 1-1,0-1 1,1 1 0,-1-1-1,1 1 1,-1-1 0,0 1-1,1 0 1,-1-1 0,0 1-1,1-1 1,-1 1 0,0 0-1,0-1 1,0 2 0,1 5 310,0 1-1,-1-1 1,0 0 0,0 1 0,-1-1-1,-2 13 1,-15 46 748,11-43-938,-47 209 902,-4 19-1011,24-145-1870,34-106 1604,0 0 0,0 0 0,0 1 0,0-1 0,0 0 0,0 0 0,0 0-1,-1 0 1,1 1 0,0-1 0,0 0 0,0 0 0,0 0 0,0 1 0,0-1 0,0 0 0,0 0 0,0 0 0,0 1 0,0-1 0,0 0 0,0 0 0,0 0 0,0 0 0,0 1 0,0-1 0,1 0 0,-1 0 0,0 0 0,0 0 0,0 1 0,0-1 0,0 0 0,0 0 0,0 0 0,1 0 0,-1 0 0,0 1 0,0-1 0,0 0-1,0 0 1,0 0 0,1 0 0,-1 0 0,0 0 0,0 0 0,0 0 0,1 0 0,-1 0 0,0 0 0,0 1 0,0-1 0,0 0 0,1 0 0,-1 0 0,0-1 0,0 1 0,0 0 0,1 0 0,-1 0 0,0 0 0,0 0 0,0 0 0,0 0 0,1 0 0,-1 0 0,15-9-1716,-12 7 1103,14-11-2591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25:40.67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48 71 4064,'2'-6'452,"0"-1"0,0 0 0,1 1 0,4-8 0,-6 12-15,1-1 0,0 0 0,-1 1 0,1 0 0,0-1 0,0 1 0,0 0 0,1 0 0,-1 0 0,0 0 0,1 1 0,4-4 0,-6 5-348,-1 0 0,0 0 0,0 0 0,0 0 0,1 0 0,-1 0 0,0 0 0,0 0 0,1 0 0,-1 0 0,0 0 0,0 0 0,0 0-1,1 0 1,-1 0 0,0 0 0,0 1 0,0-1 0,1 0 0,-1 0 0,0 0 0,0 0 0,0 0 0,0 0 0,1 1 0,-1-1 0,0 0 0,0 0 0,0 0 0,0 1 0,0-1 0,1 0 0,-1 0 0,0 0 0,0 1 0,0-1 0,0 0 0,3 11 336,-3-7 94,4 16 255,-1-1 1,-1 1-1,-1 0 0,-3 32 1,-14 83 355,5-59-895,6-30-44,-22 155 162,22-166-406,3-20-1048,0 1 1,-9 27 0,11-43 926,0 1-1,0-1 1,0 1 0,0-1 0,0 0 0,-1 1 0,1-1 0,0 1-1,0-1 1,0 0 0,0 1 0,-1-1 0,1 0 0,0 1-1,0-1 1,-1 0 0,1 0 0,0 1 0,-1-1 0,1 0-1,0 0 1,-1 0 0,1 1 0,0-1 0,-1 0 0,1 0 0,-1 0-1,1 0 1,0 0 0,-1 1 0,1-1 0,0 0 0,-1 0-1,1 0 1,-1 0 0,0-1 0,0 1-190,0-1 1,0 1-1,1-1 1,-1 0-1,0 0 1,0 1-1,0-1 0,0 0 1,1 0-1,-1 0 1,0 0-1,1 0 1,-1 0-1,1 0 0,-1-1 1,-9-27-3317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2:56:54.12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154 870 3808,'0'-2'221,"0"1"0,0-1 0,0 0 0,0 1-1,0-1 1,0 1 0,1-1 0,-1 1 0,0-1 0,1 0 0,-1 1 0,1-1 0,0 1 0,0 0-1,-1-1 1,1 1 0,0 0 0,2-2 0,-3 2-112,0 1 0,0 0 0,0 0 0,0-1 0,0 1 0,0 0 1,0 0-1,0 0 0,0-1 0,0 1 0,0 0 0,0 0 0,0 0 0,0-1 0,0 1 0,0 0 0,-1 0 0,1 0 0,0-1 0,0 1 0,0 0 0,0 0 1,0 0-1,0 0 0,-1-1 0,1 1 0,0 0 0,0 0 0,0 0 0,-1 0 0,1 0 0,0 0 0,0-1 0,0 1 0,-1 0 0,1 0 0,0 0 0,0 0 1,-1 0-1,0 1 25,-1-1 1,1 1 0,0 0 0,-1 0 0,1 0 0,0 0 0,0 0-1,-1 0 1,1 0 0,0 0 0,0 1 0,0-1 0,0 0-1,1 1 1,-2 1 0,-3 4 97,-9 10 101,-11 13 357,-31 52 1,50-72-620,1 0 1,0 0-1,0 0 1,1 1 0,1 0-1,0-1 1,0 1-1,1 1 1,0-1 0,0 12-1,2-17-53,1 0 1,0-1-1,0 1 0,0-1 0,0 1 1,1-1-1,0 1 0,0-1 0,0 0 1,1 0-1,0 0 0,0 0 1,0 0-1,0-1 0,1 1 0,0-1 1,0 0-1,0 0 0,6 4 0,-5-4 35,1-1 0,-1 1 0,1-1 0,0 0 0,1 0-1,-1 0 1,0-1 0,1 0 0,-1-1 0,1 1 0,0-1-1,-1 0 1,1-1 0,0 0 0,10-1 0,-4-1 75,-1-1 0,0 0 0,0-1 0,0 0 0,0-1-1,-1-1 1,1 0 0,-1 0 0,-1-1 0,18-15 0,-13 10-56,-1-2 0,-1 0-1,0 0 1,0-1 0,-2-1-1,14-23 1,-16 22-50,-2 0-1,1-1 1,-2 0-1,5-23 1,-10 36-13,7-28 109,3-41-1,-10 68-265,-3 10 65,-1 12 5,-2 19 14,-2 29 58,6 43 169,2-90-104,1 1-1,0 0 0,2 0 0,5 18 0,-1-8-13,-6-17 283,1 0 0,8 18 0,-11-28-306,1-1 0,-1 0-1,0 1 1,0-1 0,0 0 0,1 1-1,-1-1 1,0 0 0,0 0 0,0 1-1,1-1 1,-1 0 0,0 0 0,1 0-1,-1 1 1,0-1 0,1 0 0,-1 0-1,0 0 1,1 0 0,-1 0 0,0 0-1,1 1 1,-1-1 0,0 0 0,1 0-1,-1 0 1,0 0 0,1 0 0,-1 0-1,0-1 1,1 1 0,-1 0 0,0 0-1,1 0 1,0 0 0,0-1 22,1 0 1,0 0-1,0 0 1,-1-1-1,1 1 1,-1 0-1,3-3 1,1-2-28,0 0 1,-1 0 0,7-12 0,-2 2 58,1 1 0,0 0 0,17-18 0,48-47-167,-74 79 89,0 0 0,0 0 0,1 0 0,-1 0-1,0 0 1,0 0 0,1 0 0,-1 0 0,0 0 0,1 1-1,-1-1 1,1 0 0,-1 1 0,1-1 0,-1 1 0,1 0-1,-1-1 1,1 1 0,0 0 0,-1 0 0,1 0 0,-1 0-1,1 0 1,-1 1 0,1-1 0,0 0 0,-1 1 0,1-1-1,-1 1 1,1-1 0,-1 1 0,0 0 0,1 0 0,-1 0-1,0 0 1,2 1 0,5 4 68,-1 1 0,-1 0 0,1 0 1,9 14-1,-14-18-18,33 55 73,-26-42-12,0-1 0,20 26 0,-28-39-86,1 0 0,0 0 1,0 0-1,0 0 0,0 0 0,0 0 0,1-1 1,-1 1-1,0-1 0,1 0 0,-1 0 1,1 0-1,-1 0 0,1 0 0,0 0 0,-1-1 1,1 1-1,0-1 0,-1 1 0,1-1 0,0 0 1,0 0-1,-1-1 0,6 0 0,-2-1 23,-1 0 1,1-1-1,0 1 0,-1-1 0,0 0 0,0-1 0,0 1 0,0-1 1,0 0-1,5-6 0,24-25-25,49-62 1,-58 64-70,41-40 0,-61 67 78,5-3-168,-10 9 131,0 0 1,0 0 0,1 0 0,-1 0-1,0 0 1,1 0 0,-1 0-1,0 0 1,0 0 0,1 0 0,-1 0-1,0 0 1,1 0 0,-1 0-1,0 0 1,0 0 0,1 0 0,-1 1-1,0-1 1,0 0 0,1 0-1,-1 0 1,0 0 0,0 1 0,0-1-1,1 0 1,-1 0 0,0 1-1,0-1 1,0 0 0,0 0 0,1 1-1,-1-1 1,0 0 0,0 0-1,0 1 1,0-1 0,3 8-8,-1 0-1,0 1 1,-1-1 0,0 0 0,0 0-1,-1 1 1,0-1 0,-1 10 0,1 3 25,1 4-38,2 0 0,0-1 1,14 48-1,-16-69 47,0 1 1,0-1-1,0 0 0,1 1 0,-1-1 1,1 0-1,0 0 0,0 0 1,0 0-1,0 0 0,0-1 1,0 1-1,1-1 0,3 3 0,-4-3 5,0-1 0,0 0 0,0 0 0,1 0-1,-1-1 1,0 1 0,1 0 0,-1-1-1,1 1 1,-1-1 0,1 0 0,-1 0-1,1 0 1,-1 0 0,0 0 0,1-1 0,-1 1-1,1-1 1,3-1 0,5-2 9,-1-1 0,1-1 0,-1 1 0,0-2 0,11-8-1,10-6 63,-26 18-84,12-8 12,1-1 0,-2 0 0,1-1 1,19-20-1,-7-2-33,-2 0 1,-2-2-1,-1-1 1,35-74-1,-49 92-100,19-31 0,-29 51 104,0-1 1,0 1 0,0 0 0,0-1 0,1 1-1,-1-1 1,0 1 0,0 0 0,1-1 0,-1 1 0,0 0-1,0 0 1,1-1 0,-1 1 0,0 0 0,1 0-1,-1-1 1,0 1 0,1 0 0,-1 0 0,1 0 0,-1-1-1,0 1 1,1 0 0,-1 0 0,0 0 0,1 0-1,-1 0 1,1 0 0,-1 0 0,1 0 0,-1 0 0,0 0-1,1 0 1,-1 0 0,1 0 0,-1 0 0,0 1-1,1-1 1,-1 0 0,0 0 0,1 0 0,-1 0 0,1 1-1,-1-1 1,0 0 0,0 0 0,1 1 0,-1-1-1,0 0 1,1 1 0,-1-1 0,0 0 0,0 1 0,0-1-1,1 1 1,-1-1 0,0 1 0,10 27-122,-9-26 109,5 20-44,0-2 27,0 1 0,-2 0 0,3 32 0,-6-25 63,0 0 0,-2-1 0,-2 1 0,0 0 0,-2-1 0,-13 47 0,17-72-8,0 0 0,0 0 1,0 0-1,0 0 1,0 0-1,-1 0 0,1 0 1,-3 3-1,4-5-12,-1 1-1,0-1 1,1 1-1,-1-1 1,0 1-1,0-1 1,0 1 0,1-1-1,-1 0 1,0 0-1,0 1 1,0-1-1,0 0 1,0 0-1,1 0 1,-1 0 0,0 0-1,0 0 1,0 0-1,0 0 1,0 0-1,0 0 1,1 0-1,-1-1 1,0 1-1,0 0 1,-1-1 0,-2-1-78,-1-1 0,1 1 0,0-1 1,0 1-1,-7-7 0,-25-32-462,33 33 433,3 8 94,0 0 0,0 0 0,0 0 0,0 0 0,0 0 0,0 0 0,0 0 0,0 0 0,0 0 0,-1 0 0,1 0 0,0 0 0,0 1 0,0-1 0,0 0 0,0 0 0,0 0 0,0 0 0,0 0 0,0 0 0,0 0 0,0 0 0,0 0 0,0 0 0,-1 0 0,1 0 0,0 0 0,0 0 0,0 0 0,0 0 0,0 0 0,0 0 0,0 0 0,0 0 0,0 0 0,0 0 0,0 0 0,-1 0 0,1 0 0,0 0 0,0 0 0,0 0 0,0 0 0,0-1 0,0 1 0,0 0 0,0 0 0,0 0 0,0 0 0,0 0 0,0 0 0,0 0 0,0 0 0,0 0 0,0 0 0,0 0 0,0 0 0,0 0 0,0 0 0,0-1 0,-1 1 0,1 0 0,0 0 0,0 0 0,8 2-78,0 0 0,0 0 0,0-1 0,14 1 0,19-1 42,-26 0 34,0 0-1,0-1 1,-1-1-1,1-1 0,0 0 1,20-6-1,-18 3 90,0-2-1,0 0 0,-1 0 1,0-2-1,0 0 0,0-1 1,-2-1-1,22-19 1,-9 3-23,-2-1 0,-1-1 0,-2-1 1,-1-1-1,29-56 0,-14 10 42,39-117 0,-62 151-87,-2-1-1,-2 0 1,5-73 0,-11 69-33,-3 0 0,-8-74 0,7 113-47,-1 0 0,1 0 0,-2-1 0,-3-9 0,5 18 44,1-1 0,-1 0 0,0 0 0,0 1 0,0-1 0,0 1 0,0-1 0,0 1 0,0-1 0,-1-1 0,1 3 15,1 0 0,0 0 0,-1 0 0,1 0 0,0-1 0,-1 1 0,1 0 0,0 0 0,-1 0 0,1 0 0,-1 0 1,1 0-1,0 0 0,-1 0 0,1 0 0,0 0 0,-1 0 0,1 0 0,0 0 0,-1 0 0,1 0 0,-1 0 0,-10 10-127,4 4 78,0-1 1,1 1-1,0 0 1,1 1 0,-4 17-1,5-16 62,-23 81 28,5 0 1,-15 154-1,31-179 157,4 91-1,3-141-142,1 0 0,1 0 0,1-1-1,1 1 1,1-1 0,1-1-1,0 1 1,18 31 0,-22-46-28,0 0 1,1 0-1,0-1 1,1 1 0,-1-1-1,1 0 1,0-1-1,0 1 1,1-1 0,-1 0-1,11 5 1,-10-6 5,-1-1 0,1 0-1,0 0 1,0-1 0,0 0 0,0 0 0,1 0-1,-1-1 1,0 1 0,0-2 0,0 1 0,12-3 0,-5 0-20,0-1 1,-1 0 0,1-1-1,-1 0 1,0-1 0,-1 0-1,0-1 1,0-1 0,0 0-1,-1 0 1,14-14 0,1-5 7,-1 0 1,39-60-1,-43 54 7,16-38 0,-21 40-204,-35 98-272,11-36 454,-10 63 0,6-27 0,3-8-80,10-53 77,-1 0 0,1 1-1,0-1 1,1 0 0,0 1-1,0-1 1,2 7 0,-3-12 10,0-1 1,0 1 0,0-1 0,0 1 0,0-1 0,0 1 0,1 0 0,-1-1 0,0 1 0,0-1 0,1 1-1,-1-1 1,0 0 0,1 1 0,-1-1 0,1 1 0,-1-1 0,0 0 0,1 1 0,-1-1 0,1 0-1,-1 1 1,1-1 0,-1 0 0,1 1 0,-1-1 0,1 0 0,-1 0 0,1 0 0,0 0 0,-1 0-1,1 0 1,-1 0 0,1 0 0,-1 0 0,1 0 0,0 0 0,-1 0 0,1 0 0,-1 0 0,1 0 0,-1 0-1,1-1 1,-1 1 0,1 0 0,-1 0 0,1-1 0,-1 1 0,1 0 0,-1-1 0,1 1 0,0-1 0,2-2 28,0 0 1,0 0 0,0 0 0,-1 0 0,4-5 0,3-10-70,0 0 1,-1-1 0,-1 1-1,-1-2 1,7-33-1,-4 16-124,-3 16 61,-3 10 13,0 0-1,0 0 1,-1 0 0,0-13 0,2 77-696,-4-40 779,1-1 1,0 0-1,1 0 0,0 0 1,1 0-1,0 0 0,1-1 1,9 21-1,-11-28 36,1 0-1,-1 0 1,0 0-1,1 0 1,0-1-1,0 1 1,0-1 0,1 1-1,-1-1 1,1 0-1,-1 0 1,1-1-1,0 1 1,0-1 0,0 0-1,1 0 1,-1 0-1,0-1 1,1 1-1,-1-1 1,1 0 0,0 0-1,-1-1 1,1 1-1,8-1 1,-4-2-16,0 0 0,0 0 0,0 0 1,-1-1-1,1-1 0,-1 0 0,0 0 0,0 0 1,0-1-1,0 0 0,-1-1 0,0 1 0,9-10 1,-4 3-7,-1-1 1,-1 0 0,0-1 0,0 0 0,10-21 0,30-78-29,-46 104 3,20-50-67,22-87 1,-26 72 65,13-51 72,-17 36-97,6-100-1,-18 124-138,-7 96 84,-7 39 0,1-10 143,-1 12 35,-6 52 73,5-1-188,-13 215 112,22-284-60,0-20 15,1 0 0,2 1 0,6 36 1,-6-68 21,-1 0 1,1 0-1,0 0 1,1 0-1,-1 0 0,4 6 1,-5-9-43,1 1 0,-1 0 1,1 0-1,-1-1 0,1 1 0,-1 0 0,1 0 1,0-1-1,0 1 0,-1-1 0,1 1 0,0-1 1,0 1-1,-1-1 0,1 1 0,0-1 1,0 0-1,0 1 0,0-1 0,0 0 0,0 0 1,-1 0-1,1 0 0,0 1 0,0-1 0,0-1 1,1 1-1,1-1-72,1 0-1,-1-1 1,0 0 0,1 0 0,-1 0 0,0 0-1,0 0 1,0-1 0,-1 1 0,1-1-1,-1 0 1,1 0 0,-1 1 0,0-2-1,2-2 1,4-10-208,13-31-1,-11 23 259,7-7-44,-13 24-37,0 0-1,-1 0 1,1 0 0,-1 0-1,3-13 1,-6 20 81,0 0 1,0 0 0,0-1-1,0 1 1,0 0 0,0 0 0,0 0-1,0-1 1,0 1 0,0 0 0,0 0-1,0-1 1,0 1 0,0 0-1,0 0 1,0 0 0,0-1 0,1 1-1,-1 0 1,0 0 0,0 0-1,0 0 1,0-1 0,1 1 0,-1 0-1,0 0 1,0 0 0,0 0-1,0 0 1,1 0 0,-1-1 0,0 1-1,0 0 1,1 0 0,-1 0 0,0 0-1,0 0 1,0 0 0,1 0-1,-1 0 1,0 0 0,0 0 0,1 0-1,8 9-230,6 17-81,-14-22 336,1 0-1,0-1 0,0 0 1,0 1-1,1-1 1,-1 0-1,1 0 0,0 0 1,-1-1-1,1 1 0,0-1 1,1 1-1,-1-1 1,0 0-1,1 0 0,-1-1 1,1 1-1,0-1 1,-1 0-1,1 1 0,0-2 1,0 1-1,0 0 0,0-1 1,0 0-1,-1 0 1,8 0-1,-1-2 18,0 1 1,0-2-1,-1 1 1,0-1-1,1-1 0,-1 1 1,0-2-1,-1 1 1,17-12-1,-20 13-22,18-14 16,-1 0 0,36-35 0,-22 12 73,-2-2 1,-1-1-1,30-55 0,-52 80-121,13-23 88,26-59 0,-2-30-2,-34 78 18,-3-1 1,7-94 0,-15 131-108,-3 14 8,1 0 0,0 0 0,-1 0 1,0 0-1,1-1 0,-1 1 0,0 0 0,0 0 1,0 0-1,-1-1 0,1 1 0,-1-4 0,0 6 7,1 0 0,0 0 0,0 0 0,0-1 0,0 1 0,0 0 0,0 0 0,-1 0 1,1 0-1,0 0 0,0 0 0,0 0 0,0 0 0,0 0 0,0 0 0,-1 0 0,1 0 0,0 0 0,0 0 0,0 0 0,0 0 0,0 0 0,-1 0 0,1 0 0,0 0 0,0 0 0,0 0 0,0 0 0,0 0 0,0 0 0,-1 1 0,1-1 0,0 0 0,0 0 0,0 0 0,0 0 0,0 0 0,0 0 0,0 0 0,0 0 1,-1 1-1,1-1 0,0 0 0,0 0 0,0 0 0,0 0 0,0 0 0,0 1 0,0-1 0,0 0 0,0 0 0,0 0 0,0 0 0,0 1 0,-5 10-71,-60 240-112,49-172 221,3 1-1,3 1 0,1 105 1,10-142 23,9 73 1,-7-100-18,0 1 0,1-1 1,1-1-1,1 1 0,1-1 0,0 0 1,10 17-1,-15-30 31,1 1 1,-1-1 0,1 0-1,0 0 1,-1 0-1,2 0 1,-1 0-1,0-1 1,5 3-1,-6-3-56,0-1 0,0 0-1,0-1 1,0 1 0,0 0 0,1 0-1,-1-1 1,0 0 0,1 1-1,-1-1 1,0 0 0,1 0-1,-1 0 1,0 0 0,1-1 0,3 0-1,4-3-15,-1 0 0,1 0 1,-1-1-1,0 0 0,0-1 0,-1 0 0,0 0 0,0-1 0,0 0 1,-1 0-1,0-1 0,0 0 0,6-10 0,-5 6-5,0 0-1,-1-1 1,-1 0 0,0-1-1,0 0 1,-1 1 0,-1-1-1,4-27 1,-7 35-8,-1 0 0,1-1 1,-2 1-1,1 0 0,-2-10 1,1 13-5,1 1 0,-1-1 0,0 1 0,0-1 0,0 1 0,0 0 1,0 0-1,0-1 0,-1 1 0,1 0 0,-1 0 0,1 0 0,-1 0 1,0 0-1,-2-1 0,3 2 9,0 1 0,-1-1-1,1 1 1,0-1 0,0 1 0,-1 0 0,1-1 0,0 1 0,0 0-1,-1 0 1,1 0 0,0 0 0,-1 0 0,1 0 0,0 0 0,-1 1-1,1-1 1,0 0 0,0 1 0,-1-1 0,1 1 0,0-1-1,0 1 1,0 0 0,0-1 0,-2 2 0,-1 1 15,1 0 1,-1 1-1,0-1 1,1 0-1,-4 7 1,0-1 79,1 1 1,0 0-1,1 0 0,1 0 0,-1 1 1,1-1-1,-3 19 0,5-22-48,1 0 0,0 0 0,1 1 0,-1-1 0,1 0 0,1 1 0,-1-1 0,1 0 0,1 0 0,-1 0 0,1 0 0,5 13 0,-4-17-39,-1 1 0,0-1 0,1 0 0,-1 1 0,1-1 0,0-1 0,0 1 0,0 0-1,1-1 1,-1 1 0,1-1 0,-1 0 0,1 0 0,0 0 0,4 1 0,7 2 97,1 0 0,22 3 0,-29-6-15,32 4-800,0-1 1,1-3-1,69-4 0,-100 1-545,0 0 0,-1-1 0,1 0 0,0 0 0,12-6 0,-22 8 1052,0 0 0,-1 0 0,1 0 0,0-1 0,0 1 0,0 0 0,0 0-1,-1-1 1,1 1 0,0 0 0,0-1 0,-1 1 0,1-1 0,0 1 0,-1-1-1,1 1 1,0-1 0,-1 0 0,1 1 0,-1-1 0,1 0 0,-1 1 0,1-1-1,-1 0 1,0 0 0,1 1 0,-1-1 0,0 0 0,0 0 0,1 0 0,-1 1-1,0-1 1,0 0 0,0 0 0,0 0 0,0 0 0,0 0 0,0 1 0,-1-3-1,-2-15-3365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25:41.04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9 248 9056,'-7'-13'2922,"6"12"-2849,1 0-1,0 1 1,0-1-1,0 1 0,0-1 1,0 0-1,0 1 1,0-1-1,0 0 0,0 1 1,0-1-1,0 1 1,0-1-1,0 0 1,1 1-1,-1-1 0,0 1 1,0-1-1,1 1 1,-1-1-1,0 0 0,1 1 1,0-1-1,-1 0 222,2-2 50,-1 0-1,1 0 1,0 0 0,-1 1-1,1-1 1,1 0-1,-1 1 1,0 0 0,1-1-1,-1 1 1,1 0-1,3-2 1,4-1-15,-1 0 0,15-5 0,-14 6-71,57-18 607,0 2-1,86-13 1,-29 7-227,-41 7-627,142-16-1,-193 32-591,-21 1-4806,-21 7 3300,0 0 0,0 1-1,0 0 1,-9 8-1,-7 5-1538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25:41.37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28 180 7808,'-23'8'2506,"23"-8"-2446,0 0 1,0-1-1,0 1 0,-1 0 0,1 0 0,0 0 0,0 0 0,0 0 1,0 0-1,0 0 0,-1 0 0,1 0 0,0 1 0,0-1 0,0 0 1,0 0-1,0 0 0,-1 0 0,1 0 0,0 0 0,0 0 0,0 0 1,0 0-1,0 0 0,0 0 0,0 0 0,-1 1 0,1-1 0,0 0 1,0 0-1,0 0 0,0 0 0,0 0 0,0 0 0,0 1 0,0-1 1,0 0-1,0 0 0,0 0 0,0 0 0,0 0 0,0 1 0,0-1 1,0 0-1,0 0 0,0 0 0,0 0 0,0 1 0,0-1 0,0 0 1,0 0-1,0 0 0,0 0 0,0 0 0,0 0 0,0 1 0,0-1 1,0 0-1,0 0 0,1 0 0,-1 0 0,0 0 0,0 0 0,0 0 1,0 1-1,0-1 0,0 0 0,0 0 0,1 0 0,6 3 1684,-3-2-1421,1 0 22,-1 0 1,0-1 0,1 0 0,-1 0-1,0 0 1,0 0 0,1-1 0,-1 0-1,0 0 1,0 0 0,5-1 0,12-4 428,-6 3-541,515-118 1934,-415 86-4050,-48 15-3636,-42 11 3087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25:43.09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114 520 3552,'0'-2'258,"1"-1"1,-1 1-1,0 0 1,1 0-1,0 0 1,0 0-1,-1-1 1,1 1-1,0 0 1,1 1-1,-1-1 0,2-3 1,-1 4 274,-1-1 0,0 0 0,0 0-1,1 0 1,-1 0 0,-1 0 0,1 0 0,0 0 0,0 0 0,-1-1 0,1 1 0,-1-3 0,0 4-460,0 1 1,1 0 0,-1-1 0,0 1-1,-1 0 1,1-1 0,0 1 0,0 0-1,0-1 1,0 1 0,0 0 0,0 0 0,0-1-1,0 1 1,-1 0 0,1-1 0,0 1-1,0 0 1,0 0 0,-1-1 0,1 1-1,0 0 1,0 0 0,-1-1 0,1 1 0,0 0-1,0 0 1,-1 0 0,1 0 0,0 0-1,-1-1 1,1 1 0,0 0 0,0 0-1,-1 0 1,-14 3 1410,10-1-1293,1 0 0,-1 1-1,1-1 1,-5 5 0,1 0-126,0 1 0,1 0 0,0 0 0,0 1 0,1 0 0,1 0 0,-1 1 0,1 0 0,-6 16 1,6-10-82,1-1 1,1 1 0,0-1 0,1 1 0,-1 30 0,4-39 26,-1 0 0,1 1 0,0-1 0,1 0 0,0 0 0,0 0 0,1 0 0,-1 0 0,1 0 0,1-1 0,0 1 0,-1-1 0,2 0 0,-1 0 0,7 6 0,-10-11 17,-1 0-1,1 0 1,0-1 0,0 1 0,0 0 0,0-1 0,0 1 0,0 0-1,0-1 1,0 1 0,0-1 0,0 0 0,0 1 0,0-1-1,0 0 1,1 0 0,-1 1 0,0-1 0,0 0 0,0 0 0,0 0-1,3-1 1,-2 0 9,1 1 0,-1-1 0,0 0 0,1 0 0,-1-1 0,0 1 0,0 0-1,1-1 1,2-3 0,1-1-21,-1 1 0,0-1 0,0 0-1,0 0 1,-1-1 0,4-8 0,0-1 70,-2-1 0,0 0 1,-1 0-1,0 0 0,-2 0 0,0-1 1,0 1-1,-2-1 0,0 0 1,-4-33-1,2-1 232,1 31-519,0 19 220,0 0 0,0 0 0,-1 0 0,1-1 0,-1 1-1,0 0 1,1 0 0,-1 0 0,0 0 0,0 0 0,0 0-1,0 0 1,-1 0 0,-1-2 0,2 1-30,1 3-58,-3-1-92,3 1 168,0 0 0,0 1 0,0-1 0,0 0 0,0 0-1,0 0 1,0 0 0,0 0 0,0 0 0,0 0 0,0 0 0,0 0 0,0 0-1,0 0 1,0 0 0,0 0 0,0 0 0,0 0 0,0 0 0,0 0 0,0 0-1,0 0 1,0 0 0,0 0 0,0 0 0,0 0 0,0 0 0,0 0 0,0 0-1,0 0 1,0 1 0,0-1 0,0 0 0,0 0 0,0 0 0,0 0 0,0 0-1,0 0 1,0 0 0,0 0 0,0 0 0,0 0 0,0 0 0,0 0 0,0 0-1,0 0 1,0 0 0,0 0 0,9 9 120,-7-7-82,0-1 1,-1 1-1,1 0 1,0-1-1,0 1 1,0-1-1,3 2 1,-3-2 3,0 0 1,0 0 0,0 0 0,0-1 0,0 1-1,0 0 1,0-1 0,0 0 0,1 0-1,-1 1 1,0-1 0,0 0 0,0-1 0,0 1-1,0 0 1,0-1 0,0 1 0,0-1-1,1 1 1,-1-1 0,-1 0 0,1 0-1,2-1 1,10-7 71,-1-1-1,-1-1 0,1 0 0,-2 0 1,20-25-1,-6 7 49,7-9-31,-2-2-1,-1-1 1,-3-1-1,42-90 1,-51 95-591,-11 50 186,-2 2 290,-1 1-1,-1-1 1,0 1 0,-2 0-1,-1 29 1,-16 84 155,9-86-124,-7 62-8,-41 206 260,45-271-227,-2 0 0,-1-2 0,-3 1 0,-1-2 0,-30 48 1,46-80-38,-1-1 0,0 0 0,0 0 1,0 0-1,-1 0 0,1-1 0,-1 1 1,0-1-1,0 0 0,0 0 0,0 0 1,-7 2-1,10-4-42,1-1 0,-1 0 0,1 0 1,-1 1-1,0-1 0,1 0 0,-1 0 0,1 0 0,-1 0 1,0 0-1,1 0 0,-1 0 0,1 0 0,-1 0 1,0 0-1,1 0 0,-1 0 0,1-1 0,-1 1 0,0 0 1,1 0-1,-1-1 0,1 1 0,-1 0 0,1-1 0,-1 1 1,1-1-1,-1 1 0,1 0 0,0-1 0,-1 1 1,1-1-1,-1 1 0,1-1 0,0 1 0,0-1 0,-1 1 1,1-1-1,0 0 0,-1 0 0,1-1-1,0 1-1,0 0 1,0-1-1,0 1 1,0 0-1,0-1 1,1 1 0,-1 0-1,0-1 1,1 1-1,-1 0 1,1 0-1,-1-1 1,1 1-1,1-2 1,5-5 30,0 1 0,1 0 0,-1 0-1,2 0 1,-1 1 0,0 1 0,1-1 0,17-6 0,0 1 76,-1 2 1,30-7-1,2 5 240,101-8 0,-81 12-182,-58 9-181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25:45.88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14 721 5888,'-1'0'240,"0"0"-176,1-1 0,0 1-1,-1 0 1,1 0 0,-1 0-1,1 0 1,0 0 0,-1 0 0,1 0-1,-1 0 1,1 0 0,0 0-1,-1 0 1,1 0 0,0 0-1,-1 0 1,1 1 0,-1-1 0,1 0-1,0 0 1,-1 0 0,1 1-1,0-1 1,-1 0 0,1 0 0,0 1-1,0-1 1,-1 0 0,1 0-1,0 1 1,0-1 0,-1 0 0,0 4 2686,10 4 221,-7-7-2810,0 0 1,-1 0 0,1-1 0,0 1 0,0 0 0,0-1 0,0 1 0,0-1 0,-1 0-1,1 0 1,0 0 0,0 0 0,0 0 0,0 0 0,0 0 0,0 0 0,0-1 0,0 1 0,-1-1-1,1 1 1,0-1 0,0 0 0,0 0 0,-1 0 0,1 0 0,2-2 0,3-2 87,0-1 0,0 0 0,-1 0-1,9-9 1,-3-1-40,18-28 0,-1 0 312,-29 44-520,0 0-1,0-1 1,0 1 0,0 0 0,0 0-1,0 0 1,1 0 0,-1 0 0,0 0-1,0 0 1,0 0 0,0 0 0,0 0-1,0 0 1,0 0 0,0 0-1,0 0 1,0 0 0,0 0 0,0 0-1,0 0 1,0 0 0,0 0 0,0 0-1,1 0 1,-1 0 0,0 0 0,0 0-1,0 0 1,0 0 0,0 0-1,0 0 1,0 0 0,0 0 0,0 0-1,0 0 1,0 0 0,0 0 0,0 0-1,0 0 1,1 0 0,-1 0 0,0 0-1,0 0 1,0 0 0,0 0-1,0 0 1,0 0 0,0 0 0,0 0-1,0 0 1,0 0 0,0 0 0,0 0-1,0 0 1,2 7 53,-1 8 48,-53 350 1445,9-121-1158,36-211-326,4-18-14,-1 0-1,0 0 0,-10 20 0,6-19 78,5-10-37,-1 0-1,1 0 0,1 0 0,-1 0 1,1 0-1,1 0 0,-3 11 0,3-17-41,1 0-1,-1 0 1,1-1-1,-1 1 1,1 0-1,-1-1 1,1 1-1,-1 0 1,1-1-1,-1 1 1,1-1-1,-1 1 1,1 0 0,0-1-1,-1 1 1,1-1-1,-1 0 1,1-1-42,-1 0 1,1 1 0,-1-1 0,1 0 0,-1 0-1,1 0 1,0 0 0,0 1 0,0-1 0,0 0-1,0 0 1,1 0 0,0-2 0,0-11-93,3-83 171,4 0-1,22-102 1,-22 157-85,1 1 0,19-48-1,-20 69 25,1 0 0,0 1-1,2 1 1,1 0-1,0 0 1,15-17 0,-24 32-20,0 1 0,0-1 1,1 1-1,-1 0 0,1 0 1,-1 0-1,1 0 1,0 1-1,0 0 0,1-1 1,-1 1-1,0 1 0,1-1 1,-1 1-1,1 0 1,-1 0-1,1 0 0,-1 0 1,1 1-1,0 0 0,0 0 1,-1 0-1,1 0 1,0 1-1,-1 0 0,1 0 1,-1 0-1,1 0 1,6 4-1,-2-2 7,-1 1 1,1 0-1,-1 1 1,0-1-1,0 2 1,-1-1-1,1 1 1,-1 0-1,9 11 1,-12-13 27,0 1 0,-1 0 1,0 0-1,0 0 1,0 0-1,-1 0 0,1 0 1,-1 1-1,-1 0 1,1-1-1,-1 1 0,0 0 1,0-1-1,0 1 0,-1 0 1,0 7-1,-2 0 31,1-1 0,-1 1 0,-1-1 0,0 0 0,-1 0 0,0 0 0,-10 19 0,12-27-52,0 0 1,-1 0-1,1-1 1,-1 1-1,0-1 1,0 0-1,0 0 1,0 0-1,0 0 1,-1 0-1,1-1 1,-1 1-1,1-1 1,-1 0-1,0 0 1,0-1-1,0 1 1,0-1-1,-1 0 1,1 0-1,0 0 1,0 0-1,-1-1 1,1 0-1,0 0 1,-5 0-1,1-1-25,0-1 0,1 1 0,-1-1 0,1 0 0,-1-1 0,1 0 0,0 0 0,0-1 0,0 0 0,0 0 0,-9-8 0,4 4-207,11 8 209,-1-1-1,1 1 1,0-1 0,-1 0-1,1 0 1,0 0 0,0 1-1,0-1 1,-1 0 0,1-1 0,0 1-1,0 0 1,0 0 0,1 0-1,-1 0 1,0-1 0,0 1-1,1 0 1,-2-3 0,3 3-7,-1 1-1,0-1 1,0 0 0,0 1-1,1-1 1,-1 1 0,0-1-1,1 1 1,-1-1 0,0 1 0,1-1-1,-1 1 1,1-1 0,-1 1-1,1-1 1,-1 1 0,1 0 0,-1-1-1,1 1 1,-1 0 0,1-1-1,0 1 1,-1 0 0,1 0-1,-1 0 1,1-1 0,1 1 0,23-4-246,-15 3 181,191-29 56,-102 14-29,38-7 25,-105 15 123,0-1 0,37-14 0,68-40 223,-135 62-303,0-1 1,1 1 0,-1-1 0,0 1 0,0-1 0,0 0 0,0 0 0,0 1 0,0-1 0,0-1-1,-1 1 1,1 0 0,1-4 0,-18 6-434,9 3 396,0-1 0,0 1-1,1 1 1,-1-1 0,1 1-1,0 0 1,-8 8 0,-5 3-79,11-9 133,0 0 0,1 1 0,0-1-1,1 1 1,-1 0 0,1 1 0,0-1 0,1 1 0,-4 10 0,2-5 22,1 0 0,1 1 0,0 0 0,-3 28 0,6-39-63,1 0 0,0 0 0,0 1 1,0-1-1,1 0 0,-1 0 0,1 0 0,-1 1 1,1-1-1,0 0 0,0 0 0,0 0 1,1 0-1,1 3 0,-3-6 10,1 0-1,-1 1 1,0-1-1,1 0 1,-1 0-1,1 1 0,-1-1 1,0 0-1,1 0 1,-1 0-1,1 0 1,-1 1-1,1-1 1,-1 0-1,0 0 1,1 0-1,-1 0 1,1 0-1,-1 0 1,1 0-1,-1 0 0,1 0 1,-1 0-1,0-1 1,1 1-1,-1 0 1,1 0-1,-1 0 1,1 0-1,-1-1 1,0 1-1,1 0 1,-1 0-1,0-1 1,1 1-1,-1 0 0,0-1 1,1 0-1,14-16 79,-12 15-66,12-21 67,-1 0 0,0-1 0,12-32 0,-3 7-26,-12 23-147,-10 21 61,1 0-1,0 0 1,0 1 0,0-1-1,1 0 1,3-4-1,-4 10-9,0 6-35,1 15-100,-1-6 97,0-7 79,1 7 19,0 0 0,1 0-1,1 0 1,0-1 0,1 0-1,9 16 1,-14-29-8,0-1 1,0 0-1,0 1 1,1-1-1,-1 0 1,0 0-1,0 1 1,1-1-1,-1 0 0,1 0 1,-1-1-1,1 1 1,-1 0-1,1 0 1,0-1-1,-1 1 1,1-1-1,0 1 1,0-1-1,-1 0 0,1 0 1,0 0-1,0 0 1,-1 0-1,1 0 1,0 0-1,0 0 1,-1-1-1,1 1 1,0-1-1,-1 1 0,1-1 1,0 0-1,-1 1 1,2-2-1,7-4 34,-1 0 0,0 0 0,0 0 0,11-12 0,-15 14-57,72-59 58,5-4 17,-5 7-10,-66 49-128,1-2-39,-7 24-31,4 62 75,-4-52 104,0 0-1,1 0 1,1-1 0,1 0-1,19 36 1,-20-45 6,-3-3-23,1 0 1,0-1 0,1 0 0,-1 0 0,9 7-1,-13-12-14,1-1-1,0 0 0,-1 0 1,1 0-1,0 0 1,0 0-1,-1 0 0,1 0 1,0 0-1,0-1 0,0 1 1,0-1-1,0 0 0,0 1 1,0-1-1,0 0 0,0 0 1,0 0-1,0 0 0,0-1 1,0 1-1,0-1 0,0 1 1,0-1-1,0 1 0,0-1 1,0 0-1,2-2 0,4-2 20,0 0-1,-1-1 1,1 1-1,-1-2 1,-1 1-1,9-10 1,30-48 125,-30 40-198,-6 11 64,-1-1-1,11-26 1,-16 35-27,-1-1-1,-1 1 1,1-1 0,-1 1 0,0-1 0,0 1 0,0-1 0,-1 0 0,0 0-1,0 1 1,-2-8 0,2 12-5,0-1-1,0 1 0,0 0 1,-1 0-1,1 0 1,0 0-1,0 0 1,-1 0-1,1 0 0,-1 1 1,1-1-1,-1 0 1,0 0-1,1 0 1,-1 0-1,0 1 0,1-1 1,-1 0-1,0 0 1,-1 0-1,1 1 4,0 0-1,0 0 0,1 0 1,-1 0-1,0 0 0,0 0 1,1 0-1,-1 0 1,0 0-1,1 0 0,-1 1 1,0-1-1,0 0 1,1 1-1,-1-1 0,0 0 1,1 1-1,-1-1 1,1 1-1,-1-1 0,0 2 1,-4 3-27,0 0 0,1 1-1,0-1 1,-6 11 0,4-5 73,0 0-1,1 1 1,0-1 0,1 1-1,0 0 1,-2 18 0,5-22-2,0-1 0,0 1 0,1-1 1,0 1-1,1 0 0,0-1 0,0 1 1,0-1-1,1 1 0,0-1 0,6 12 1,-8-17-23,1-1 1,0 0-1,-1 1 1,1-1-1,0 0 1,0 0 0,0 1-1,0-1 1,0 0-1,0 0 1,1 0 0,-1 0-1,0 0 1,0-1-1,1 1 1,-1 0 0,0 0-1,1-1 1,-1 1-1,1-1 1,-1 0 0,1 1-1,-1-1 1,1 0-1,-1 0 1,1 0-1,-1 0 1,1 0 0,0 0-1,-1 0 1,3-1-1,4-1 6,-1 0-1,0-1 0,0 0 0,14-8 1,-14 7 8,327-167 315,-310 158-278,-23 12-148,-1 3 58,-7 7 109,0 0 0,-1 0 0,-16 14 0,-1 2 41,-37 41 256,53-56-116,25-24-223,3 1-85,0 0 1,1 1-1,1 1 0,0 1 0,41-13 0,-60 22 35,1 0 0,0 0-1,-1 1 1,1-1 0,0 1-1,-1 0 1,1 0-1,0 0 1,0 0 0,-1 0-1,1 0 1,0 1-1,3 1 1,-4-2 27,0 2 1,0-1-1,0 0 0,-1 0 0,1 0 1,-1 1-1,1-1 0,-1 1 0,1-1 1,-1 1-1,0 0 0,0-1 0,1 1 1,-2 0-1,1 0 0,0 0 1,1 3-1,1 6-2,0 0 1,-1 0-1,-1 0 0,1 23 1,-1-21 10,0-1 1,0 1 0,5 17-1,-5-24 19,8 17 70,-9-22-103,0-1-1,1 1 0,-1-1 1,0 1-1,1-1 1,-1 1-1,1-1 0,-1 1 1,1-1-1,-1 0 0,1 1 1,-1-1-1,1 0 0,-1 1 1,1-1-1,-1 0 0,1 0 1,0 1-1,-1-1 0,1 0 1,-1 0-1,1 0 1,0 0-1,-1 0 0,1 0 1,0 0-1,-1 0 0,1 0 1,-1 0-1,1 0 0,0 0 1,-1-1-1,1 1 0,-1 0 1,2-1-1,3-1 33,0-1-1,-1-1 1,1 1 0,0-1-1,-1 0 1,0 0 0,4-4-1,29-37 219,-30 35-215,25-29-6,2 1-1,47-40 1,-49 49 13,-1-2 0,-1-2-1,-2 0 1,-2-2 0,38-64 0,-10-2-73,43-77 27,-44 71 146,-53 106-164,8-16-72,-7 16 75,-1 1 1,0-1 0,1 1-1,-1-1 1,0 1-1,0-1 1,0 1 0,0-1-1,0 0 1,1 1-1,-1-1 1,0 1 0,0-1-1,0 1 1,0-1-1,-1 1 1,1-1 0,0 0-1,0 1 1,0-1 0,0 1-1,-1-1 1,1 1-1,0-1 1,0 1 0,-1-1-1,1 0 1,-1 1 9,1 0 0,0 0 0,-1 0 0,1 0 0,-1 0 0,1 0 0,0 0 0,-1 0 0,1 0 0,0 0 0,-1 0 0,1 0 0,-1 0 0,1 0 0,0 0 0,-1 0 0,1 1 0,0-1 0,-1 0 0,1 0 0,0 0 0,-1 1 0,1-1 0,0 0 0,0 0 0,-1 1 0,1-1 0,0 1 0,-11 11 114,9-8-86,-11 14 55,1 1 1,1 0-1,-9 23 0,-24 66 85,32-75-129,8-22-33,-13 31 74,3 0-1,-12 55 1,24-85-60,0 1 0,1-1 0,0 0 0,0 1 0,2-1 0,-1 1 0,2-1 1,-1 0-1,2 0 0,0 1 0,0-2 0,1 1 0,6 12 0,-4-13 6,0-1 0,1 0 0,0-1-1,1 0 1,0 0 0,0 0 0,1-1-1,0 0 1,0-1 0,1 0-1,0-1 1,0 0 0,0 0 0,1-1-1,0 0 1,0-1 0,1 0 0,-1-1-1,23 3 1,-24-5-205,0-1 0,0 0 0,0 0 1,0-1-1,0-1 0,12-3 0,-15 4-453,0-1-1,-1-1 1,1 1-1,-1-1 1,1 0-1,-1 0 1,0-1-1,-1 0 1,11-8 0,-14 10 43,0 0 0,0-1 0,0 1 0,0 0 0,0-1 0,0 0 0,-1 1 0,1-1 0,-1 0 0,0 1 0,0-1 0,0 0 0,0 0 1,0 0-1,-1 0 0,1 0 0,-1 0 0,0 0 0,0-5 0,-1 5-25,1 0-1,-1 0 1,0 0 0,0 0 0,0 0 0,0 0-1,-1 1 1,1-1 0,-1 0 0,-2-2 0,-17-16-1165,-28-12-374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25:46.24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58 13792,'0'-16'5119,"23"7"-3999,24-3-288,-3 3 1856,40 1-1632,40 4 704,4 4-1024,-11 4-448,7 1-160,-2-2-704,-13-3 320,-13 0-6080,-16-3 3456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26:04.5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758 1 1984,'-2'-1'9354,"0"2"-8996,1 0 11,0-1 0,1 1 0,-1-1-1,0 1 1,0-1 0,0 1 0,0 0 0,1-1 0,-1 1 0,0 0 0,1 0 0,-2 1 0,-6 6 3437,-19 8-3303,-55 25-1,-9 4-14,-50 46 72,-121 81 379,189-121-741,45-30-49,26-19-123,-1-1 0,1 1 1,0 0-1,0 0 0,0 0 1,0 0-1,0 0 0,0 0 1,0 1-1,1-1 0,-1 1 1,1-1-1,-1 1 0,1 0 1,-1 4-1,2-5 150,1-1-80,1 3-35,0-1 0,0 1 0,0-1 0,1 0 0,-1 0 0,1 0 0,0 0 0,0 0 0,0-1 0,0 1 0,0-1 0,1 0 0,-1 0 0,1 0 0,6 2 0,32 15 255,-24-11-98,23 8 0,63 21 409,-60-19-464,0-3-1,50 10 1,81 13-649,-175-37 388,32 4-1084,-21-4-2826,0 0-5413,-4 0 5848,-1 6-1152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26:06.6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77 34 1152,'-6'-8'348,"11"12"109,-5-26 12167,0 22-12527,0-1 1,-1 1 0,1-1-1,0 1 1,0-1-1,-1 1 1,1 0-1,-1-1 1,1 1 0,0-1-1,-1 1 1,1 0-1,-1 0 1,1-1-1,-1 1 1,1 0 0,-1 0-1,1 0 1,-1-1-1,1 1 1,-1 0-1,1 0 1,-1 0 0,1 0-1,-1 0 1,0 0-1,1 0 1,-1 0-1,1 0 1,-1 0 0,1 0-1,-1 1 1,1-1-1,-1 0 1,1 0-1,-1 0 1,1 1 0,-1-1-1,1 0 1,-1 1-1,1-1 1,0 0-1,-1 1 1,1-1 0,0 0-1,-1 1 1,1-1-1,0 1 1,-1-1-1,1 1 1,0-1 0,0 1-1,-1-1 1,1 1-1,0-1 1,0 1-1,0-1 1,0 1 0,0-1-1,0 2 1,0 59 1256,-5 225 588,0-157-1421,-8 88 190,3-104-391,9-76-896,-7-49-5840,-2-13-2827,9 12 4257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26:07.1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53 136 2912,'-25'-12'2200,"24"12"-1791,-1-1-1,1 1 0,0 0 0,-1-1 0,1 1 0,0 0 0,-1 0 0,1 0 0,-1 0 0,1 0 1,0 1-1,-1-1 0,1 0 0,0 1 0,-1-1 0,1 1 0,-3 1 2918,14 1-669,-4-2-2119,-1 0 1,1 1-1,-1-2 0,1 1 1,5 0-1,247-20 4071,-4-21-3452,-115 14-889,91-15-248,-210 36-215,9 1-1664,-33 17-3981,-1 2 1641,3-9 2494,0-1 0,0 0 0,0 0 0,-6 8-1,-9 7-1813,-2 8 1332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26:08.1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682 17 3136,'0'-1'82,"-1"1"0,1-1 0,0 1 0,0-1 0,0 0 0,0 1-1,0-1 1,0 1 0,0-1 0,0 1 0,0-1 0,0 1 0,1-1 0,-1 1 0,0-1 0,0 1 0,0-1 0,1 1 0,-1-1 0,0 1 0,0-1-1,1 1 1,-1-1 0,1 1 0,-1 0 0,0-1 0,1 1 0,-1 0 0,1-1 0,-1 1 0,1 0 0,-1-1 0,1 1 0,-1 0 0,1 0 0,-1 0 0,1-1-1,-1 1 1,1 0 0,-1 0 0,1 0 0,-1 0 0,1 0 0,13 1 11384,-20 8-9363,-10 10-1960,-68 77 2108,-45 47-1046,108-124-1133,-1-2 0,0-1 0,-1-1 1,-1 0-1,-1-2 0,0-1 1,0-1-1,-46 13 0,64-22-58,-1 0 0,1 0 1,-1-1-1,0 0 0,1-1 0,-1 0 0,0 0 0,1-1 0,-1 0 0,1 0 0,-1 0 0,-12-5 1,14 3 6,0 0 1,1 1-1,0-2 1,0 1-1,0 0 1,0-1-1,0 0 1,1 0-1,-1-1 1,1 1-1,0-1 1,1 0-1,-1 0 1,1 0 0,0-1-1,-3-7 1,0 0-2,1 0 0,1-1 0,-4-16 0,7 26-34,1-1 1,-1 0-1,1 1 0,-1-1 0,1 0 1,1 1-1,-1-1 0,1 0 0,-1 1 1,1-1-1,1 1 0,-1-1 0,4-7 1,-2 7 19,0 1 1,1-1-1,0 1 1,0 0-1,0 0 1,0 0 0,1 0-1,-1 1 1,1-1-1,0 1 1,0 1 0,0-1-1,0 1 1,1 0-1,-1 0 1,0 0-1,1 1 1,0 0 0,5-1-1,3 1 120,0 0 0,0 1 0,0 0 0,0 1 0,0 1 0,24 5 0,-20-3-34,-2 1 0,1 1 0,0 0 0,-1 2 0,0-1 0,-1 2 0,0 0 1,0 1-1,-1 0 0,0 1 0,-1 1 0,0 0 0,-1 1 0,13 16 0,29 48 545,77 143 1,-118-189-489,2 5-2415,3-34-13306,-13-3 14676,-1 0 252,0 0 0,0-1 0,0 0 0,-1 1 0,1-1 0,3-3 0,26-23-2945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26:28.5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646 6 2400,'0'-1'33,"0"1"0,0 0 0,0 0-1,0 0 1,0-1 0,0 1 0,0 0 0,0 0 0,0 0 0,0-1 0,1 1 0,-1 0-1,0 0 1,0 0 0,0-1 0,0 1 0,0 0 0,1 0 0,-1 0 0,0 0 0,0 0-1,0 0 1,1-1 0,-1 1 0,0 0 0,0 0 0,0 0 0,1 0 0,-1 0 0,0 0-1,0 0 1,1 0 0,4 5 4652,-5-3-4039,-1 10-171,0 0 1,-1 0-1,0 0 1,-1 0-1,-1-1 0,1 1 1,-12 20-1,-46 76 1443,57-103-1831,-29 47 489,-29 49 346,40-64-592,-1-2 1,-46 55-1,55-74-241,-1-1-1,0 0 1,-1-1 0,-1 0 0,0-2 0,-1 0 0,-24 11-1,35-19-18,-1-1-1,0 0 0,0 0 1,0-1-1,0 0 0,0-1 1,-1 0-1,1 0 0,-11-1 0,14 0-34,1 0 0,0-1-1,0 0 1,0 1-1,0-2 1,0 1-1,0 0 1,1-1-1,-1 0 1,0 0 0,1 0-1,-1 0 1,1-1-1,-1 1 1,1-1-1,0 0 1,0 0-1,1 0 1,-1 0 0,-3-5-1,2 1-11,0 0 1,1-1-1,-1 1 0,2-1 1,-1 0-1,1 1 0,0-1 1,0 0-1,1 0 0,0 0 0,1 0 1,1-14-1,0 11-34,0 1 1,1 0-1,0 0 1,1 0-1,0 0 0,1 1 1,0-1-1,1 1 0,8-14 1,-8 15-22,1 1 0,0-1 1,0 1-1,0 1 0,1-1 0,0 1 1,1 0-1,-1 1 0,1 0 1,13-7-1,-14 9 4,0 0-1,0 1 1,0 0 0,0 0 0,0 0-1,1 1 1,-1 0 0,0 1 0,1-1-1,-1 2 1,1-1 0,-1 1 0,0 0-1,9 2 1,-8 0 109,0 0 0,-1 0-1,1 0 1,-1 1 0,0 0-1,0 0 1,-1 1 0,1 0-1,-1 0 1,0 0 0,0 1-1,-1 0 1,0 0 0,8 13 0,3 7 202,-2 0 0,20 49 0,0 2 20,-13-30-97,-16-35-183,0 0 0,1 0-1,0 0 1,12 16 0,-17-27-1032,2 5 1055,17-5-16016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2:56:54.60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34 103 7232,'-1'0'73,"-3"0"493,1 0-1,-1 0 1,0 0-1,0-1 1,-9-2 8986,18-1-7350,13-2-1179,26-5 0,-33 9-893,201-34 805,9 13-658,-208 22-230,351-14 316,-321 15-470,-28-1-522,0 1 0,0 1-1,29 5 1,-44-6 479,1 0 1,0 0 0,-1 0 0,1 0-1,0 0 1,-1 0 0,1 1 0,-1-1 0,1 0-1,-1 0 1,1 1 0,0-1 0,-1 0-1,1 1 1,-1-1 0,1 1 0,-1-1-1,0 1 1,1-1 0,-1 1 0,1-1-1,-1 1 1,0-1 0,1 1 0,-1 0 0,0 0-134,0 0 0,0 0 0,0 0 0,0 0 0,-1 0 1,1 0-1,0 0 0,-1-1 0,1 1 0,-1 0 1,1 0-1,-1 0 0,-1 2-683,-3 10-1604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26:29.4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30 3136,'0'0'64,"0"0"0,-1 0 0,1 0 0,0 0-1,0 0 1,-1 0 0,1 0 0,0 0 0,0 0 0,-1 0 0,1-1 0,0 1 0,0 0 0,-1 0 0,1 0-1,0 0 1,0-1 0,0 1 0,-1 0 0,1 0 0,0 0 0,0-1 0,0 1 0,-1 0 0,1 0 0,0 0-1,0-1 1,0 1 0,7-3 3364,26-1 2895,-19 3-6391,8-3 998,8-1-296,1 1 0,31-1-1,-58 5-814,0 0 0,0 0-1,0 1 1,-1-1 0,6 2-1,-8-1-212,1-1-1,-1 1 0,0 0 1,1-1-1,-1 1 0,0 0 1,0 0-1,0 0 0,0 0 1,0 0-1,0 0 1,0 0-1,0 0 0,0 0 1,0 0-1,0 1 0,-1-1 1,2 2-1,3 13-2682,4 1-331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26:34.6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161 217 2080,'-1'0'234,"1"0"0,-1 0 1,0 0-1,0 0 0,1 1 0,-1-1 1,0 0-1,0 0 0,1 0 0,-1 1 1,0-1-1,0 0 0,1 1 0,-1-1 0,0 1 1,1-1-1,-1 1 0,1-1 0,-1 1 1,1-1-1,-1 1 0,1-1 0,-1 1 1,1 0-1,-1-1 0,1 1 0,0 0 1,-1-1-1,1 1 0,0 0 0,-1 1 0,1 2 17,-1 0 0,1 0 0,0-1 0,0 1 0,0 5 0,1 1 977,0-9-1160,-1 0-1,1 0 1,0 0 0,-1 0 0,1 0-1,0-1 1,0 1 0,0 0 0,0 0-1,0-1 1,0 1 0,0-1-1,0 1 1,0-1 0,0 1 0,0-1-1,0 0 1,0 1 0,2-1 0,3 1 33,0-1 1,0 0-1,1-1 1,-1 1-1,0-1 1,0 0-1,0-1 1,0 1-1,0-1 1,-1 0-1,1-1 0,-1 1 1,1-1-1,-1 0 1,0-1-1,8-6 1,-1 0-48,0-1-1,-1 0 1,0 0 0,-1-1 0,12-19 0,-17 23-52,0 0 0,-1 0 1,0-1-1,0 1 1,-1-1-1,0 0 0,4-16 1,-7 23-24,0-1 0,1 0 0,-1 1 1,0-1-1,0 0 0,0 1 0,-1-1 1,1 0-1,-1 1 0,1-1 0,-1 1 1,0-1-1,0 1 0,0-1 0,0 1 0,0 0 1,-1-1-1,1 1 0,-1 0 0,0 0 1,1 0-1,-1 0 0,0 0 0,0 1 1,0-1-1,0 0 0,-1 1 0,1 0 1,0-1-1,-1 1 0,-3-1 0,0 0-39,0 0 1,-1 0-1,1 1 0,-1 0 0,0 1 1,1-1-1,-1 1 0,1 0 0,-11 2 0,-2 2-7,0 0 0,-19 6-1,27-6 142,0 0 0,1 1 0,0 0-1,-1 0 1,2 1 0,-1 1 0,1 0 0,0 0 0,0 0-1,1 1 1,0 1 0,0-1 0,1 1 0,0 0-1,0 1 1,1 0 0,1 0 0,0 0 0,0 1-1,1 0 1,0-1 0,1 1 0,0 1 0,-2 15 0,3-8 74,1 0 0,0 0 1,1 0-1,1 0 1,4 19-1,-4-31-92,1 0 0,-1 0 0,2 0 0,-1-1 0,1 1 0,0-1 0,0 0 0,0 0 0,1 0 0,0 0 0,0 0 0,1-1 0,0 0 0,0 0 0,0 0 0,0 0 0,7 3 0,-3-2 58,0-1 0,1-1 0,-1 0 1,1 0-1,0-1 0,1 0 0,-1-1 0,19 3 0,-15-4 0,1-1-1,0 0 1,0-1 0,0-1-1,27-6 1,-26 3-72,1 0 1,-1-1-1,-1 0 1,1-2-1,-1 1 1,-1-2-1,1 0 1,-1-1-1,-1 0 1,0-1-1,19-21 1,44-75 69,-53 72-272,34-40 0,-38 45-235,-14 43 374,-4 6 92,0 1 0,-2-1 0,0 0 0,-7 34 0,3-20 48,2-9-67,0 0 74,-10 42 0,11-61-4,1 1 0,0-1-1,0 1 1,0 9-1,2-14 39,1-3-5,79-87 606,25-25-957,-87 96 127,22-19-138,-37 33 141,0 1 1,1 0-1,-1 0 1,1 0 0,0 1-1,0-1 1,6-1-1,-10 4 49,0 0-1,0 0 0,0 0 0,0 0 0,0 0 1,1 0-1,-1 0 0,0 0 0,0 0 0,0 0 1,0 1-1,0-1 0,0 0 0,0 1 1,-1-1-1,1 1 0,0-1 0,0 1 0,0-1 1,0 1-1,0 0 0,-1-1 0,1 1 0,0 0 1,-1 0-1,1 0 0,0-1 0,-1 1 0,1 0 1,-1 0-1,1 0 0,-1 0 0,1 1 1,1 5 15,0 0 1,0-1-1,2 14 1,-3-15-13,1 15 43,1 31-1,-3-35 56,0 1 0,2-1 0,5 26 0,-6-37-33,1 0 1,0 0-1,0 0 1,0 0-1,0-1 1,1 1-1,0-1 1,0 1-1,0-1 1,0 0-1,1 0 0,0-1 1,0 1-1,0-1 1,7 5-1,-8-6-10,1-1-1,-1 0 0,1 0 1,0 0-1,-1 0 0,1 0 0,0-1 1,0 0-1,-1 1 0,1-2 1,0 1-1,0 0 0,-1-1 1,1 1-1,0-1 0,-1 0 1,1 0-1,3-2 0,1 0-11,0-1 0,0 0 0,0 0 0,-1 0 0,0-1 0,0 0 0,7-6 0,-7 4-11,-1-1 1,0 1-1,0-1 0,0 0 1,-1-1-1,4-8 1,20-57 34,-17 43-134,-8 19 42,0 0-1,0 0 1,1-17-1,-4 22 13,0 1 0,-1 0 0,0 0 1,0 0-1,0-1 0,-1 1 0,0 0 0,-3-10 0,3 15 9,1 0-1,0 0 1,0 0 0,-1 0-1,1 1 1,-1-1 0,1 0-1,0 0 1,-1 1 0,1-1 0,-1 0-1,0 1 1,1-1 0,-1 0-1,0 1 1,1-1 0,-1 1-1,0-1 1,1 1 0,-2-1-1,1 1-5,0 0 0,1 0 0,-1 0 0,0 0 0,0 0 1,1 0-1,-1 0 0,0 0 0,0 0 0,1 1 0,-1-1 0,0 0 0,1 0 0,-1 1 0,0-1 0,1 1 0,-1-1 0,-1 1 0,-1 3-11,-1-1 1,1 1-1,0 0 0,0 0 1,0 0-1,-2 5 0,-7 14 16,2 0 0,0 1 0,2 0 0,1 1 0,0 0 0,-5 49 0,12-68 80,-1 0 0,1 0 0,0 1 1,1-1-1,-1 0 0,1 1 0,0-1 0,1 0 0,0 0 1,0 0-1,0 0 0,1 0 0,-1-1 0,7 11 0,-8-15-52,0 0-1,1 0 1,-1 0-1,0 0 1,0 0-1,0 0 1,0-1-1,1 1 1,-1 0-1,0-1 1,1 1-1,-1 0 1,1-1-1,-1 0 1,1 1-1,-1-1 1,2 0-1,1 0 27,0 0 0,-1 0 0,1 0 0,-1-1 0,1 0 0,6-1 1,3-3 78,-1-1 0,22-12 0,-32 17-113,15-11-22,20-15 1,-20 13 24,20-12 1,-3 5 73,44-25-354,-76 45 257,-1 1 0,0-1-1,0 1 1,0-1 0,1 1-1,-1-1 1,0 1 0,1 0-1,-1-1 1,0 1-1,1 0 1,-1 0 0,0 0-1,1 0 1,-1 0 0,0 0-1,2 1 1,-2-1 16,0 1 0,-1-1-1,1 1 1,-1 0 0,1-1 0,0 1-1,-1-1 1,1 1 0,-1 0 0,1-1 0,-1 1-1,0 0 1,1 0 0,-1-1 0,0 1 0,1 0-1,-1 0 1,0-1 0,0 1 0,0 0-1,0 0 1,1 0 0,-1 0 0,0-1 0,-1 3-1,2 3-14,-1 0 0,1 0 0,1 0 0,-1 0 0,1 0 0,0 0-1,5 11 1,3 1 104,12 19 0,-19-31-49,1-1 0,0 0 0,0 0 0,1 0 0,0-1 0,0 1 0,0-1 0,0 0 0,0-1 0,1 1 0,-1-1 0,1 0 0,11 4 0,-8-5 3,0 1-1,0-2 1,0 1-1,0-1 1,0-1-1,0 0 0,0 0 1,0-1-1,10-1 1,0-2 11,0-1 1,-1-1-1,0 0 1,0-2-1,0 0 1,-1 0-1,0-2 0,29-21 1,-27 15-69,0-1 0,-1 0 0,-1-1 0,20-28 0,-20 30-63,3-2 65,-19 17 6,0 0 0,0-1-1,0 1 1,0 0 0,-1 0-1,1 0 1,0-1 0,-1 1-1,1 0 1,-1-1-1,1 1 1,-1 0 0,0-1-1,1-1 1,-1 3 11,0 0 0,0 0 0,0 0 0,0-1 0,0 1 0,0 0 0,0 0 0,0 0 0,0 0 1,0 0-1,0 0 0,0-1 0,0 1 0,0 0 0,0 0 0,0 0 0,0 0 0,0 0 0,0 0 0,1-1 0,-1 1 0,0 0 0,0 0 0,0 0 0,0 0 0,0 0 1,0 0-1,0 0 0,1 0 0,-1 0 0,0 0 0,0 0 0,0 0 0,0 0 0,0 0 0,1 0 0,-1 0 0,0 0 0,0 0 0,0 0 0,0 0 0,0 0 0,0 0 1,1 0-1,-1 0 0,0 0-4,0 0 0,0 0 0,1 0 0,-1 0 1,0 0-1,0 0 0,0 0 0,0 0 0,0 0 0,1 0 1,-1 0-1,0 0 0,0 0 0,0 0 0,0 0 0,0 0 1,1 0-1,-1-1 0,0 1 0,0 0 0,0 0 0,0 0 1,0 0-1,0 0 0,1 0 0,-1 0 0,0 0 1,0 0-1,0-1 0,0 1 0,0 0 0,0 0 0,0 0 1,0 0-1,0 0 0,0-1 0,0 1 0,0 0 0,0 0 1,0 0-1,1 0 0,-1 0 0,0-1 0,0 1 0,-1 0 1,0 0-133,-7-4 76,-7 14 33,6-3-41,1-2 11,1 1 1,0 0-1,0 1 0,1-1 1,0 1-1,-9 13 0,2-3-37,3-6 80,6-7 16,1 0 0,-1 1 1,1-1-1,0 0 0,0 1 0,1 0 0,-5 9 1,-2 11-37,5-17 32,1 1 0,0 0 0,0 0 0,1 1 0,-2 13 0,7-7 298,1-17-255,-1 1-1,0 0 1,1-1-1,-1 0 0,0 0 1,1 0-1,-1 0 1,0 0-1,0-1 0,0 0 1,0 1-1,0-1 1,-1 0-1,1 0 0,0 0 1,3-5-1,4-4-1,-2 0-1,14-22 0,-7 10-60,-4 7 30,-1-1 1,10-21 0,-17 33-56,0 0 0,-1 0 0,2 0 0,-1 1 0,0-1 0,6-4 0,-9 9 29,1 0 0,-1 1 1,0-1-1,1 0 0,-1 0 0,0 1 0,1-1 1,-1 0-1,0 0 0,1 1 0,-1-1 1,0 0-1,0 1 0,1-1 0,-1 1 0,0-1 1,0 0-1,0 1 0,0-1 0,1 0 0,-1 1 1,0-1-1,0 1 0,0 0 0,1 10-53,0 1 0,0 0 0,-1 0 0,0 0 0,-1-1 0,-1 1 0,0 0 0,-7 21 0,-5 8 104,-20 41 0,28-68-6,-8 17-41,-1 0 0,-2-1 0,-1 0 1,-37 45-1,47-66 46,0 0 0,-1-1-1,0 0 1,0-1 0,-1 1 0,0-2-1,0 1 1,-16 6 0,25-12-20,0-1 0,-1 1 0,1-1 0,0 1 0,-1-1 0,1 1 0,-1-1 0,1 0 0,-1 0 0,1 0 0,-1 0 0,1 0 0,-1 0 0,1 0 0,-1 0 0,1 0 0,-1-1 0,1 1 0,-1-1 0,1 1 0,-1-1 0,1 1 0,0-1 0,-1 0 0,-1-1 0,2 1-6,1-1-1,-1 1 0,0 0 1,1 0-1,-1 0 0,1 0 1,-1 0-1,1-1 0,0 1 1,-1 0-1,1 0 0,0-1 1,0 1-1,0 0 0,0 0 1,0-1-1,0 1 0,0 0 1,0 0-1,1-1 1,-1 1-1,1 0 0,-1 0 1,0-1-1,1 1 0,0 0 1,-1 0-1,1 0 0,0 0 1,1-1-1,7-13 5,2 1-1,-1 0 1,2 1-1,0 0 1,18-15-1,-18 19-11,161-114 0,67-10 102,-206 114-41,53-39 1,24-32-239,-64 51 663,-46 39-433,-1 3-90,-2 17 71,0 1 0,-2 0 0,0-1 0,-13 35 0,-1 7 190,15-50-108,0 0 0,1 0 0,0 17 0,2-28-102,0-1 0,1 0 0,-1 0 0,1 0 0,-1 0 0,1 1 0,-1-1 0,1 0 0,0 0 0,-1 0 0,1 0 0,-1 0 0,1 0 0,-1 0 0,1-1 0,-1 1 0,1 0 0,-1 0 0,1 0 0,0-1 0,4-1 27,1-1 1,0 0 0,-1 0 0,0 0-1,0-1 1,0 0 0,7-7 0,30-35 172,-31 31-197,60-61-65,-70 75 42,-1 0 1,1 1-1,0-1 1,0 0-1,0 1 1,-1-1-1,1 0 1,0 1-1,0-1 1,0 1-1,0 0 1,0-1-1,0 1 1,0 0-1,0-1 1,0 1-1,0 0 1,0 0-1,0 0 1,0 0-1,2 0 1,-2 1-8,0-1 1,0 0-1,0 1 0,-1 0 1,1-1-1,0 1 1,0-1-1,0 1 1,0 0-1,-1 0 1,1-1-1,0 1 1,-1 0-1,1 0 1,-1 0-1,1 0 1,0 1-1,1 3-32,0 1 0,0-1 0,0 1 0,-1 0 0,0-1 1,0 7-1,0 7 61,-1-1 1,-1 1 0,-1-1-1,-1 1 1,0-1 0,-1 0-1,-9 23 1,3-14 40,-1-1 1,-2 1-1,-30 47 0,39-69-29,1-1-1,-1 1 1,0 0 0,0-1-1,0 0 1,0 0 0,-10 6-1,12-9-12,0 0 1,0 0-1,0 0 0,0 0 0,0 0 1,0-1-1,-1 1 0,1-1 0,0 1 1,0-1-1,-1 0 0,1 0 0,0 0 1,0 0-1,-1 0 0,1-1 0,0 1 0,0-1 1,0 1-1,-1-1 0,1 0 0,0 0 1,-3-2-1,0 0 50,0 0 1,1 0-1,-1-1 1,1 1-1,0-1 1,0-1-1,0 1 0,-6-9 1,9 11-49,0 0 1,-1 0 0,1 0-1,1 0 1,-1 0-1,0 0 1,0 0-1,1 0 1,-1 0-1,1-1 1,-1 1-1,1 0 1,0 0 0,0 0-1,0-1 1,0 1-1,1 0 1,-1 0-1,1 0 1,-1 0-1,1-1 1,0 1 0,-1 0-1,1 0 1,2-3-1,4-3 65,1 0 0,0 0-1,0 1 1,0 0 0,1 0 0,0 1 0,10-5-1,-4 1-36,1 0-39,1 1 0,0 1 0,0 1 1,0 0-1,34-8 0,92-8-2953,-139 22 2764,1 1 149,17-3-2248,38-1 1,-54 4 1618,0 1 0,0-1 1,1 1-1,-1 0 0,0 1 1,-1-1-1,1 1 0,0 0 1,0 1-1,-1-1 0,6 5 1,-7-4-442,0 0 0,0 1 0,-1-1 0,1 1 0,3 6 0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26:35.8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0 389 3904,'5'4'1744,"18"11"2267,-18-11-3073,-1-1 1,1 1-1,9 4 1,-9-6-566,-1 0 0,0 0 0,1-1 0,-1 1 0,1-1 0,-1 0 0,1 0 0,-1 0 0,1-1 0,0 1 0,0-1 0,-1-1-1,1 1 1,7-2 0,-6 1-142,13-3 116,1-1 1,-1-1-1,0 0 0,0-2 1,23-12-1,-16 5-277,6-3 18,0-2 0,-2-1 0,46-39-1,-49 33 34,-1-1 0,-1-2 0,-1 0 0,-2-1 0,34-63 0,-48 81-69,-8 13-52,1 0 0,-1 0 0,0 0 0,0 0 1,0 0-1,0 0 0,0 0 0,0 0 0,1 0 1,-1 0-1,0 0 0,0 0 0,0 0 1,0 0-1,0 0 0,0 0 0,1 0 0,-1 0 1,0 0-1,0 0 0,0 0 0,0 0 1,0 0-1,0 0 0,1 1 0,-1-1 0,0 0 1,0 0-1,0 0 0,0 0 0,0 0 0,0 0 1,0 0-1,0 0 0,0 1 0,0-1 1,0 0-1,1 0 0,-1 0 0,0 0 0,0 0 1,0 0-1,0 1 0,0-1 0,0 0 1,0 0-1,0 0 0,2 28-4,-11 146-177,5-140 357,2 0 0,3 50 0,0-76-62,1 1 1,4 15-1,-5-21-41,0 0-1,0 0 0,0 0 1,1 0-1,-1 0 0,1 0 1,0 0-1,-1 0 0,6 4 1,-6-6-38,1 0 1,-1 0-1,1-1 1,0 1-1,-1 0 1,1-1-1,0 1 1,0-1 0,-1 0-1,1 0 1,0 1-1,0-1 1,0 0-1,-1-1 1,1 1-1,0 0 1,0 0 0,-1-1-1,3 0 1,1 0-13,-1-1 0,0 1 1,0-1-1,0 0 0,0 0 1,6-5-1,2-3 25,-1-1 1,-1 0-1,16-22 0,1-1-65,58-57-18,-74 81-11,1 1-1,0-1 0,0 2 0,1 0 0,0 0 0,17-6 1,-29 13 35,1 1 0,-1-1 0,1 1 0,-1 0 0,1 0 0,-1-1 0,1 1 1,-1 0-1,1 0 0,-1 0 0,1 1 0,-1-1 0,1 0 0,-1 1 1,1-1-1,-1 0 0,1 1 0,-1 0 0,0-1 0,1 1 0,-1 0 0,0 0 1,1 0-1,-1 0 0,0 0 0,0 0 0,0 0 0,0 0 0,0 0 0,0 0 1,0 1-1,0-1 0,1 3 0,0 1 3,0-1-1,0 1 1,0 0 0,-1 0-1,1 0 1,-1 0-1,0 0 1,-1 0 0,1 6-1,-1-1-4,-1 1 0,0-1-1,-1 0 1,0 0 0,-1 0-1,0 0 1,0 0 0,-1-1-1,0 1 1,-7 10 0,3-7 75,-1-1 0,0 1 0,-1-2 0,0 1 0,-1-1 0,-15 11 0,23-20-26,-1 0 0,1 0 0,-1 0 0,0 0 0,1-1 0,-1 0 0,0 0 0,0 0 0,0 0 0,0 0 0,-7-1-1,10 0-20,-1 0-1,0 0 0,0 0 1,0 0-1,0-1 0,0 1 0,0-1 1,0 1-1,1-1 0,-1 0 0,-3-1 1,4 1-10,1 1 1,-1-1-1,0 0 1,0 0 0,0 0-1,1 0 1,-1 1-1,0-1 1,1 0 0,-1 0-1,1 0 1,-1 0-1,1 0 1,0-1-1,-1 1 1,1 0 0,0 0-1,0 0 1,0 0-1,0 0 1,0-2 0,0 2-2,0 0 0,0-1 0,1 1 0,-1 0 0,1 0 0,-1-1 0,1 1 0,-1 0 0,1 0 0,0 0 0,-1 0 0,1 0 0,0 0 0,0 0 0,0 0 0,0 0 0,0 0 0,0 0 1,0 1-1,0-1 0,1 0 0,1 0 0,30-12-92,4 4-25,1 1 0,74-7 1,-84 14-456,1 1 0,-1 1-1,1 1 1,44 10 0,-40-5-2299,-26-6 1719,1 0 0,0 0 1,0 1-1,0 0 0,-1 1 0,1 0 1,-1 0-1,0 1 0,0-1 0,9 8 0,0 8-2622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26:36.2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62 8 6144,'-56'-7'2272,"51"7"-1760,5 3-160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26:40.0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433 710 736,'-9'-8'772,"0"1"3282,8 6-3800,-1 1 0,0-1-1,0 0 1,0 1-1,0-1 1,1 1-1,-1-1 1,0 1 0,0 0-1,0 0 1,0 0-1,0 0 1,0 0-1,0 0 1,0 1 0,0-1-1,0 1 1,0-1-1,1 1 1,-1 0-1,-3 1 1,-8 5 565,0 1-1,1 0 1,-16 15-1,-6 3 95,-17 10 192,10-9-271,-46 41 0,77-59-743,1 1-1,-1 0 1,1 0 0,1 0-1,0 1 1,1 1-1,0-1 1,0 1 0,-6 18-1,12-29-72,1 1 0,-1 0 0,1-1 0,-1 1 0,1-1 0,0 1 0,-1 0 0,1-1-1,0 1 1,0 0 0,0-1 0,1 1 0,-1 0 0,0-1 0,1 1 0,-1-1-1,1 1 1,-1 0 0,1-1 0,0 1 0,-1-1 0,1 0 0,1 3 0,0-3 2,0 0 0,0 1 0,-1-1 0,1 0 0,0 0 0,0 0 0,0 0 0,0 0 0,0 0 0,0 0 0,1-1 0,-1 1 0,0-1 0,0 0 0,0 1 0,1-1 0,1-1 0,6 1 61,-1-1 1,0 0-1,0-1 1,0 0-1,0-1 1,-1 0-1,1 0 1,13-8-1,-8 4-98,-1-1-1,0-1 0,0 0 1,15-15-1,-12 6-56,0 0-1,-1-2 1,23-37 0,-20 28 190,-16 26-154,-1 2 2,0-1 0,0 1 0,0 0-1,-1 0 1,1-1 0,0 1 0,-1 0 0,1-1 0,-1 1-1,0-1 1,1 1 0,-1 0 0,0-4 0,-10 27-434,6-11 569,1 0-1,0 0 1,1 1-1,1-1 0,-1 1 1,2 0-1,0-1 0,2 19 1,-2-28-68,0 1 0,1-1-1,-1 1 1,1-1 0,0 0 0,0 0 0,-1 1 0,2-1 0,-1 0 0,0 0 0,0 0-1,1 0 1,-1 0 0,1 0 0,-1 0 0,1-1 0,0 1 0,0 0 0,0-1 0,0 0 0,0 1-1,0-1 1,0 0 0,0 0 0,1 0 0,-1 0 0,3 0 0,0 0 31,0-1 0,0 1-1,0-1 1,0 0 0,0-1 0,0 1 0,0-1 0,0 0 0,0 0-1,0 0 1,0-1 0,5-2 0,136-64 330,-120 54-396,0-2 1,-2 0 0,32-28 0,-28 18-8,-2-1 0,42-56 0,35-70-103,-78 115 21,18-30 150,36-73 0,-68 117-50,0-1-1,-2-1 1,0 0-1,-2 0 1,-1-1-1,5-47 1,-11 68-77,1 0 0,-1 0 0,0 0 1,-1 0-1,0 0 0,1 0 0,-2 0 0,1 0 1,-1 0-1,0 0 0,-4-9 0,6 15 59,0 0 0,-1-1 0,1 1 0,0-1 0,0 1 0,0 0 0,-1-1 0,1 1 0,0 0-1,0-1 1,-1 1 0,1 0 0,0-1 0,-1 1 0,1 0 0,0-1 0,-1 1 0,1 0 0,0 0 0,-1 0 0,1-1-1,-1 1 1,1 0 0,0 0 0,-1 0 0,1 0 0,-1 0 0,1 0 0,-1 0 0,1 0 0,0 0 0,-1 0-1,1 0 1,-1 0 0,1 0 0,-1 0 0,1 0 0,0 0 0,-1 0 0,0 1 0,-1 0-9,0 1 0,0 0 0,0 0 0,0 0 1,1-1-1,-1 2 0,-1 1 0,-14 23 47,-18 39-1,24-45 54,-14 27-13,2 1 0,2 0-1,-14 55 1,22-53 30,-12 98 0,23-123 22,1 1 1,1-1 0,1 0 0,2 0-1,10 48 1,-9-59-15,13 31 0,-14-40-49,0 0 1,0 1-1,1-1 1,0-1-1,0 1 1,1 0-1,5 5 0,-8-10-36,-1 0 0,1 0 0,0 0 0,0 0 0,0 0 0,-1 0 0,1 0 0,0-1-1,0 1 1,0-1 0,0 1 0,0-1 0,0 0 0,0 0 0,0 0 0,0 0 0,0 0 0,0 0-1,0-1 1,0 1 0,0-1 0,0 1 0,0-1 0,0 0 0,0 0 0,0 0 0,2-1-1,6-4 54,0-1-1,-1 0 0,15-13 0,-19 16-64,40-41 45,67-84 1,-77 86-188,-28 34 70,1 1 0,10-9 0,-18 17 57,0 0 0,0-1 0,0 1 1,0 0-1,1 0 0,-1 0 0,0 0 0,0-1 0,0 1 1,0 0-1,0 0 0,0 0 0,1 0 0,-1 0 0,0 0 1,0-1-1,0 1 0,0 0 0,1 0 0,-1 0 0,0 0 1,0 0-1,0 0 0,1 0 0,-1 0 0,0 0 0,0 0 1,0 0-1,0 0 0,1 0 0,-1 0 0,0 0 0,0 0 0,0 0 1,1 0-1,-1 0 0,0 0 0,0 0 0,0 0 0,1 0 1,-1 1-1,0-1 0,0 0 0,0 0 0,0 0 0,0 0 1,1 0-1,-1 1 0,-1 12-186,-9 25 55,8-34 127,-33 84 50,24-62-58,0 0 1,-11 47 0,20-63 70,0-5-3,1 1-1,0-1 1,0 1 0,0-1-1,1 1 1,0-1 0,0 1 0,1 10-1,0-15-32,-1-1 0,1 0 0,-1 1 0,1-1 0,-1 0 0,0 0 0,1 1 0,-1-1 0,1 0 0,-1 0 0,1 0 0,-1 0 0,1 1-1,-1-1 1,1 0 0,-1 0 0,1 0 0,-1 0 0,1 0 0,0 0 0,-1-1 0,1 1 0,-1 0 0,1 0 0,-1 0 0,0 0 0,1-1 0,-1 1 0,2-1-1,-2 1 19,14-6 82,0 0-1,0-2 0,0 0 0,-1 0 1,15-13-1,57-57-101,-68 63-48,115-122-152,-101 111-246,-31 26 428,0 0 1,0 1-1,0-1 1,0 0-1,0 0 1,0 0-1,0 0 1,0 0-1,0 0 1,0 0-1,0 0 1,0 0-1,0 0 1,0 0-1,0 0 1,0 1-1,0-1 1,0 0-1,0 0 1,0 0-1,1 0 1,-1 0-1,0 0 1,0 0-1,0 0 1,0 0-1,0 0 1,0 0-1,0 0 1,0 0-1,0 0 1,0 0-1,0 0 1,0 0-1,0 0 1,0 0-1,0 0 1,0 1-1,1-1 1,-1 0-1,0 0 1,0 0-1,0 0 1,0 0-1,0 0 1,0 0-1,0 0 1,0 0-1,0 0 1,0 0-1,0-1 1,0 1-1,1 0 1,-1 0-1,0 0 1,0 0-1,0 0 1,0 0-1,0 0 1,0 0-1,0 0 1,0 0-1,0 0 0,0 0 1,0 0-1,0 0 1,2 14-112,-1 1 1,-1 0-1,-2 22 0,1 6 99,1-36 11,-1 8 31,2 0 1,3 23 0,-3-33 10,0-1 0,0 0 1,1 0-1,-1 0 0,1 0 1,0 0-1,0 0 0,0 0 1,0 0-1,1-1 1,0 1-1,0-1 0,4 4 1,-6-6-30,0 0 0,0-1 0,0 1 0,0 0 0,0-1 0,0 1 0,0-1 0,0 1 0,0-1 0,0 0 0,0 1 0,1-1 0,-1 0 0,0 0 0,0 0 1,0 0-1,1 0 0,1 0 0,0-1 23,-1 0 0,1 1-1,-1-1 1,1 0 0,-1 0 0,0-1 0,1 1 0,1-2 0,4-3 53,0-1 0,-1 0 0,10-11 1,-7 7-74,-4 4-7,0 1 1,-1-1-1,0 0 1,0-1-1,0 1 1,4-10-1,-2-2-43,-1 0 0,0 0-1,-2 0 1,0-1 0,-1 0-1,-1 0 1,0-20 0,-2 35 17,0 3 0,0 0 0,0 0-1,0 0 1,0 0 0,0 1 0,-1-1 0,1 0-1,-1 0 1,1 0 0,-1 0 0,-1-2 0,1 0-26,1 3-27,1 0 38,1 1 36,-1-1 1,0 0 0,0 1-1,1-1 1,-1 1-1,0-1 1,1 1 0,-1 0-1,1 0 1,-1 0 0,0-1-1,1 1 1,-1 1 0,1-1-1,-1 0 1,3 1 0,4-1 0,182-13 273,-116 5-172,68-16-17,-48 6-99,-67 13 143,0-1 0,33-12 0,-57 17-111,-1 0-12,0 0 1,0 0 0,1 0 0,-1 0-1,0 0 1,0 0 0,-1-1 0,1 1-1,0-1 1,2-2 0,-3 3 42,-3 1-70,1 1 1,-1-1-1,0 0 0,1 0 1,-1 1-1,1-1 1,-1 1-1,1 0 0,-1-1 1,1 1-1,-1 0 1,1 0-1,-1 0 0,1 0 1,0 0-1,0 0 1,-1 0-1,0 2 0,-139 144-70,109-111 3,22-25 69,1 1 1,0 0-1,1 0 1,0 1-1,-10 24 1,17-35 30,0-1 0,1 1 1,-1-1-1,0 1 1,1-1-1,0 1 0,-1-1 1,1 1-1,0-1 1,0 1-1,0-1 0,0 1 1,0-1-1,0 1 1,1-1-1,-1 1 0,1 2 1,0-4 0,-1 1 1,1 0 0,0-1-1,-1 1 1,1 0-1,0-1 1,0 1 0,0-1-1,-1 1 1,1-1-1,0 1 1,0-1 0,0 0-1,0 1 1,0-1-1,0 0 1,0 0 0,0 0-1,0 0 1,0 0-1,0 0 1,0 0 0,0 0-1,0 0 1,0 0-1,0-1 1,0 1 0,1-1-1,2 0 10,0-1 0,0 1 0,0-1 0,0 0 0,0-1 0,-1 1 0,1-1 0,-1 1 0,1-1 0,-1 0 0,0 0-1,3-4 1,5-7 1,16-25 0,-2-7-92,36-88-1,-46 102-101,-8 21 4,-5 12 37,-3 5-42,-3 25 135,-1 50 0,5-74 29,-1 14 9,1 0-1,2-1 1,0 1-1,8 35 0,-6-41 103,-3-10-59,0 0-1,1 0 1,-1 0-1,4 6 0,-4-9-27,-1-1 0,1 0 0,0 0-1,0 0 1,0 0 0,0 0 0,0 0-1,0 0 1,0 0 0,0 0 0,0-1-1,0 1 1,1 0 0,-1-1 0,0 1-1,0 0 1,1-1 0,-1 0-1,0 1 1,3-1 0,0 0 11,0 0 1,0 0-1,0 0 1,0-1-1,-1 1 0,1-1 1,0 0-1,0-1 1,-1 1-1,1 0 1,-1-1-1,1 0 0,-1 0 1,0 0-1,1 0 1,4-6-1,5-4-30,0-1 1,15-20-1,-16 19 36,50-67 97,8-9-223,-63 81 118,103-112-103,-106 118 89,8-8-98,-9 11 54,-3 8 67,-5 17-37,-2 0-1,0-1 1,-12 24 0,-37 69 59,36-77 44,-3-1 0,-1-2 0,-30 37 0,30-40 465,23-33-266,2-3-274,0 0 1,0-1 0,1 1 0,-1 0 0,1 0 0,-1 0 0,1 0 0,0 0 0,0 1 0,2-3 0,1-1-13,46-42-141,-42 41-75,-5 10 281,3 2 74,-4-6-138,0 1 1,1-1 0,-1 1-1,1-1 1,-1 0 0,0-1-1,1 1 1,-1-1-1,1 1 1,-1-1 0,5-2-1,35-16 155,-32 13-156,2-1 14,0-1 0,-1 0 0,0-1-1,-1 0 1,1 0 0,18-23 0,-3-2 123,24-38 1,-10 12-80,6 1-599,-47 58 438,0 16-44,-4 10 102,0 0 0,-1 0-1,-2 0 1,-10 25 0,10-33 59,-1 0 1,-1-1 0,0 0-1,-1 0 1,-1-1 0,-17 19-1,4-11-14,-1-1 0,-1-2-1,0 0 1,-42 22 0,-2 3-98,41-26 175,-1-1-1,-32 15 1,49-27-41,-1-1-1,1-1 0,-1 0 1,0 0-1,-1-1 0,1-1 1,-25 0-1,24-2-15,0-1-1,0-1 1,0 0 0,1-1 0,-1 0-1,-14-7 1,26 9-37,-6-3-89,9 4 90,0-1 0,0 1 0,1 0 1,-1-1-1,0 1 0,0 0 0,0-1 0,0 1 1,0 0-1,0-1 0,1 1 0,-1 0 0,0 0 1,0-1-1,0 1 0,1 0 0,-1 0 1,0 0-1,0-1 0,1 1 0,-1 0 0,0 0 1,1 0-1,-1 0 0,0-1 0,0 1 0,1 0 1,-1 0-1,0 0 0,1 0 0,-1 0 0,6-2 3,0 0-1,0 0 0,0 1 0,0 0 0,11-1 0,3 0 1,102-22-2,59-8 63,-125 25 11,-1-2 1,0-3-1,-1-3 1,104-42-1,-140 48-40,0-2 0,-1 0-1,0 0 1,0-2-1,-2 0 1,1-1-1,-2-1 1,0 0-1,-1 0 1,17-27-1,12-21-31,-18 25 0,37-44 0,-48 65-21,-11 14-10,0 0 0,0 0 0,0 0 0,0 0 0,1 0 0,0 1 0,-1-1 0,1 1 0,5-3 0,-8 5 18,1 1-1,-1 0 0,1-1 0,-1 1 0,1 0 1,-1-1-1,1 1 0,-1 0 0,0 0 0,0-1 1,1 1-1,-1 0 0,0 0 0,0 0 0,0-1 1,0 3-1,3 27-26,-3 0 0,0 1 0,-8 45 0,5-45 91,-3 1-1,-1-1 1,-1 0-1,-1-1 1,-2 0 0,-1-1-1,-16 30 1,25-55-22,1 0 0,-1-1 0,0 1 0,0 0 0,-1-1 0,1 0 0,-1 0 0,-4 4 0,7-7-13,0 1 0,0 0 1,0-1-1,0 1 0,0 0 0,0-1 0,-1 1 0,1-1 1,0 0-1,0 1 0,0-1 0,-1 0 0,1 0 0,0 0 0,0 0 1,-1 0-1,1 0 0,0 0 0,0 0 0,-1-1 0,1 1 1,0 0-1,0-1 0,0 1 0,-1-1 0,1 1 0,0-1 0,0 1 1,0-1-1,0 0 0,0 0 0,0 1 0,0-1 0,0 0 0,1 0 1,-2-2-1,-4-8-10,0 1 1,1-1 0,1-1-1,0 1 1,0 0 0,1-1-1,-2-18 1,5 29-9,0 0 0,0 0 0,0 0 0,0 1 0,0-1 1,0 0-1,0 0 0,0 0 0,0 0 0,0 1 0,0-1 0,1 0 0,-1 0 0,0 0 0,1 1 0,-1-1 0,0 0 0,1 0 0,-1 1 0,1-1 1,-1 0-1,1 1 0,0-1 0,-1 0 0,1 1 0,-1-1 0,1 1 0,0-1 0,0 1 0,-1 0 0,1-1 0,0 1 0,0 0 0,0-1 1,-1 1-1,1 0 0,2 0 0,3-1 65,0 0 1,0 1-1,0 0 1,8 1 0,-7-1-16,287 25-2090,-280-23 393,1 1 0,15 5 0,-10-1-2392,-1 1-1,27 14 0,-9-1-1504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26:42.1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14 962 3072,'0'0'80,"-1"0"0,1 0 0,-1 0-1,1 0 1,-1 0 0,1 0 0,-1 0 0,1 0 0,-1 0 0,1 0 0,-1 0-1,1 0 1,0 0 0,-1 0 0,1 1 0,-1-1 0,1 0 0,-1 0 0,1 0-1,0 1 1,-1-1 0,1 0 0,0 1 0,-1-1 0,1 0 0,0 1-1,-1-1 1,1 0 0,0 1 0,-1-1 0,1 1 0,0-1 0,0 0 0,0 1-1,0-1 1,-1 1 0,1-1 0,0 1 0,0-1 0,0 1 0,0-1 0,0 1-1,0 1 1004,19 14 1696,-17-15-2589,0 0-1,0 0 1,0 0 0,0-1 0,0 1 0,0-1-1,1 1 1,-1-1 0,0 0 0,0 0 0,0 0 0,3 0-1,28-6 1145,-33 6-1311,28-8 489,-1-1 0,0-2 0,0-1 0,38-23 0,-45 24-406,7-4-5,-1-2 1,-1 0-1,0-2 0,-1-1 1,-1 0-1,28-34 0,9-23 209,63-106 0,-69 99-375,-31 49 109,-2 0 1,-1-2-1,-2 0 0,-2-1 0,-1-1 0,14-59 0,-29 96-46,7-36 9,-7 35-18,0 1 1,0 0-1,0 0 0,0-1 1,0 1-1,-1 0 1,1-1-1,0 1 0,-1 0 1,0 0-1,0-1 1,1 1-1,-3-3 0,2 4 10,1 1-1,-1 0 1,1-1-1,-1 1 1,1 0-1,-1-1 0,1 1 1,-1 0-1,0 0 1,1-1-1,-1 1 1,1 0-1,-1 0 0,0 0 1,1 0-1,-1 0 1,0 0-1,1 0 1,-1 0-1,1 0 0,-1 0 1,0 0-1,1 0 1,-1 0-1,0 1 0,1-1 1,-1 0-1,1 0 1,-1 1-1,1-1 1,-1 0-1,1 1 0,-1-1 1,1 1-1,-1-1 1,0 1-1,-19 20 55,3 0 42,1 2 0,-15 29 0,-23 56 617,29-52-430,2 1 0,3 1 0,3 0 0,2 1 0,3 1 0,-8 103 0,20-147-153,0 1 0,2-1 0,0 0 1,4 17-1,-3-18 3,-2-13-104,-1 1 0,0-1 0,1 0 0,0 0 0,0 1-1,-1-1 1,1 0 0,0 0 0,1 0 0,-1 0 0,0 0 0,1 0-1,-1 0 1,1-1 0,-1 1 0,1 0 0,0-1 0,0 1 0,2 1-1,-1-2 16,0 0-1,0 0 0,0 0 0,-1-1 0,1 1 0,0-1 0,0 0 1,0 1-1,0-1 0,0-1 0,0 1 0,0 0 0,4-1 1,5-3 23,0 0 1,0 0-1,-1-1 1,1 0-1,20-14 1,-9 5-43,-1-2-1,-1 0 1,0-1 0,-1-2-1,-1 0 1,-1-1 0,-1 0 0,24-38-1,-38 53-43,-1 1-1,1 0 1,-1 0-1,-1-1 1,1 1-1,-1-1 1,1 0-1,-1 1 1,-1-1-1,1 0 1,-1 0-1,0-7 1,0 11 11,0 0 1,0 0-1,0 1 0,0-1 1,0 0-1,0 0 1,-1 1-1,1-1 1,0 0-1,-1 1 1,1-1-1,0 0 0,-1 1 1,1-1-1,-1 1 1,1-1-1,-1 0 1,1 1-1,-1-1 1,1 1-1,-1 0 0,1-1 1,-1 1-1,0-1 1,1 1-1,-1 0 1,0-1-1,1 1 1,-1 0-1,0 0 0,1 0 1,-1 0-1,0-1 1,0 1-1,1 0 1,-1 0-1,0 0 1,0 0-1,1 1 1,-1-1-1,0 0 0,0 0 1,0 1-1,-3 0-18,0 0 0,0 1 0,1-1 0,-1 1 1,0 0-1,1 0 0,-4 3 0,0 1-9,1 0 1,0 1-1,0-1 0,0 1 1,1 1-1,0-1 1,0 1-1,1 0 1,0 0-1,0 0 0,-4 13 1,3-4 47,1-1 1,1 1-1,0 0 1,1 0-1,0 20 1,2-32 8,0-1 1,1 0-1,-1 0 1,1 1-1,0-1 1,0 0-1,0 0 1,1 0-1,0 0 1,-1 0-1,1 0 1,1 0-1,-1-1 1,0 1-1,1-1 1,0 0-1,0 1 1,0-1-1,0 0 1,0-1-1,1 1 1,-1-1-1,1 1 1,0-1-1,-1 0 1,6 2-1,0-1 77,-1 0 1,1-1-1,0 0 0,-1 0 1,1-1-1,0 0 0,0-1 0,0 1 1,0-2-1,0 1 0,16-4 1,-7-1-64,-1 0 1,0-1 0,0 0-1,0-2 1,-1 0 0,0-1-1,-1 0 1,18-14-1,-11 5 10,-1-1 0,-1-1-1,-1-1 1,25-34 0,-41 51-37,3-5-95,0 1 0,0 0-1,0 1 1,1-1 0,0 1-1,14-10 1,-21 17 81,1 0 1,-1-1-1,1 1 1,-1 0-1,0-1 0,1 1 1,-1 0-1,1 0 1,-1 0-1,0 0 0,1-1 1,-1 1-1,1 0 1,-1 0-1,1 0 0,-1 0 1,1 0-1,-1 0 1,1 0-1,-1 0 0,0 0 1,1 0-1,-1 0 1,1 0-1,-1 1 0,1-1 1,-1 0-1,1 0 1,-1 0-1,0 1 1,1-1-1,-1 0 0,0 0 1,1 1-1,-1-1 1,0 0-1,1 1 0,-1-1 1,0 1-1,1-1 1,-1 0-1,0 1 0,0-1 1,0 1-1,1-1 1,-1 0-1,0 1 0,0-1 1,0 1-1,0-1 1,0 1-1,0-1 0,0 1 1,1 6-28,0-1 1,-1 0-1,0 9 0,0-6-25,-1 13 61,0 0 0,-8 39 0,7-50 18,-1-1 1,0 0 0,0 0-1,-1 0 1,0 0-1,-1-1 1,0 1-1,-8 9 1,11-17-9,1 0 0,-1 0 0,1 0-1,-1 0 1,0 0 0,0 0 0,0-1 0,0 1 0,-1-1 0,1 1 0,0-1-1,-5 2 1,5-3 10,0 1-1,-1-1 0,1 0 1,-1 0-1,1 0 0,0-1 1,-1 1-1,1-1 0,0 1 1,-1-1-1,1 0 0,0 0 1,-5-2-1,5 2-21,0 0 1,0 0 0,0 0-1,0 0 1,0-1-1,1 1 1,-1-1-1,0 1 1,0-1-1,1 0 1,-1 1-1,1-1 1,-3-4-1,2 3-425,8 9 326,3-1 128,1 0 1,0 0 0,1-1-1,-1 0 1,1-1 0,0 0-1,15 1 1,-17-4 2,-1 0 1,0-1-1,0 0 1,1 0-1,-1-1 1,0 0-1,0 0 0,0-1 1,-1 0-1,14-7 1,3-4 193,41-31-1,-33 17-172,-1 0 1,-1-3-1,32-41 0,-42 48 39,-19 23-95,82-91-71,-82 91 58,0 0 0,0 0 0,0 1 1,0-1-1,0 0 0,0 0 0,1 0 0,-1 1 1,0-1-1,0 1 0,1-1 0,-1 1 0,0-1 1,1 1-1,-1 0 0,0-1 0,3 1 0,-3 0 9,0 1 0,0-1 0,0 0 0,0 1 0,0-1 0,0 1 0,0-1 0,0 1 0,0-1 1,-1 1-1,1 0 0,0-1 0,0 1 0,0 0 0,-1 0 0,1-1 0,-1 1 0,2 1 0,1 5 5,0-1 0,0 1 0,0 0 0,-1 0 0,2 9 0,-1-5 3,2 8 3,-1 0 0,-1 0-1,0 0 1,-2 0 0,0 0 0,-1 1 0,-1-1 0,0 0 0,-2 1-1,-5 20 1,7-36 44,0 0-1,-1-1 0,0 1 0,0 0 1,0 0-1,0-1 0,0 1 1,-1-1-1,1 1 0,-1-1 1,-4 4-1,5-6-21,1 0-1,-1 0 1,1 0-1,-1 0 1,0 0-1,1 0 1,-1-1-1,0 1 1,1-1-1,-1 1 1,0-1-1,0 0 1,1 1-1,-1-1 1,0 0 0,0 0-1,0 0 1,1-1-1,-1 1 1,0 0-1,0-1 1,1 1-1,-1-1 1,0 1-1,1-1 1,-1 0-1,0 0 1,-2-1 0,-4-4-23,0-1 0,0 0 0,1 0 0,0 0 0,0-1 0,1 0 0,-1 0 0,2-1 0,-1 0 0,1 0 0,-5-14 0,9 21-4,1 1 0,-1-1 1,1 1-1,-1-1 0,1 0 1,0 1-1,0-1 0,0-3 1,0 5 6,0-1 0,0 1-1,0-1 1,1 1 0,-1-1 0,0 1 0,0-1 0,0 1 0,1-1 0,-1 1 0,0-1 0,1 1 0,-1 0 0,0-1 0,1 1 0,-1 0 0,0-1 0,1 1 0,0-1 0,1 0-3,0 1 0,1-1 0,-1 1 0,0-1 0,1 1 1,-1 0-1,0 0 0,1 0 0,-1 0 0,0 0 0,4 1 1,40 7-716,0 3 0,63 22 1,-88-26-753,64 27-6233,-38-14 3531,16 4-1984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26:44.2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1 789 3552,'4'1'643,"0"1"-1,0-1 1,0 0-1,0 0 1,0 0 0,0-1-1,7 1 1,9-5 615,-1 0 0,0-2 1,30-12-1,-28 10-878,6-2-184,-1 0 0,0-3 0,-1 0 0,-1-1 0,0-1-1,-1-2 1,-1 0 0,0-1 0,-1-1 0,25-32 0,-11 3-78,39-73-1,-16 25 16,-14 25 18,47-70 450,-93 145-486,-6 6 69,1 1 1,0 0-1,-6 16 1,-61 205 334,47-135-334,14-50-21,-7 50 1,16-70 202,1 0 0,1 1 0,3 33 0,-1-60-337,0 1-1,0-1 0,0 0 1,0 1-1,1-1 0,-1 0 1,0 1-1,1-1 1,-1 0-1,1 1 0,-1-1 1,1 0-1,0 0 0,-1 0 1,1 0-1,0 0 0,0 1 1,0-1-1,1 1 0,-1-2 0,0 1 0,0-1 0,0 0 0,0 1 0,1-1 0,-1 0-1,0 0 1,0 0 0,0 0 0,0 0 0,0 0 0,0 0-1,1 0 1,-1 0 0,0 0 0,0 0 0,0-1 0,1 0-1,6-2 58,-1-1-1,0 1 1,-1-2-1,1 1 1,8-8-1,22-18-35,-1-2 0,37-41 0,204-285 121,-268 346-182,20-29-104,-1-2 0,-3 0 1,35-82-1,-67 150-111,5-18 207,0 0 0,-5 14 0,-63 137 190,34-72 205,-56 96 0,50-114 181,-71 87 1,103-141-234,10-14-315,0 0 0,0 0 0,0 0 0,0 0 0,0 0 0,0 0 0,0 0-1,0 0 1,0 0 0,0 0 0,0 0 0,0 0 0,1 0 0,-1 0 0,0 0 0,0 0 0,0 0 0,0 0 0,0 0-1,0 0 1,0 0 0,0 0 0,0 0 0,0 0 0,0 0 0,0 0 0,0 0 0,0 0 0,0 0 0,0 0 0,0 0-1,0 0 1,0 1 0,0-1 0,0 0 0,0 0 0,0 0 0,1 0 0,-1 0 0,0 0 0,0 0 0,0 0 0,22-20 280,-5 3-264,10-11-72,1 1-1,1 1 0,58-39 1,-85 64 30,-1 1-1,0-1 1,1 0 0,-1 0 0,0 1 0,1-1 0,-1 1 0,1-1 0,-1 1 0,1-1 0,-1 1 0,1 0 0,-1 0 0,1 0 0,-1 0 0,1 0 0,-1 0 0,1 0 0,-1 0 0,1 1 0,-1-1 0,1 1 0,-1-1 0,1 1 0,-1-1-1,0 1 1,1 0 0,-1 0 0,0 0 0,0 0 0,1 0 0,-1 0 0,0 0 0,0 0 0,0 0 0,0 0 0,0 1 0,-1-1 0,1 0 0,0 1 0,0-1 0,-1 0 0,1 1 0,-1-1 0,1 3 0,1 4 18,0 0 1,-1 0 0,0 0-1,-1 16 1,0-13-24,1 0-1,2 15 1,-3-25 34,2 12 83,1-1 0,1 0 0,-1 0 0,10 18-1,-12-28-76,0 1 1,0-1-1,1 0 0,-1 0 0,0 0 0,1 0 0,0 0 0,-1-1 0,1 1 0,0 0 0,0-1 0,0 1 0,0-1 0,0 0 0,0 1 0,1-1 0,-1 0 0,0-1 0,1 1 0,-1 0 0,0 0 0,1-1 0,-1 0 0,1 1 0,-1-1 0,1 0 0,-1 0 0,1 0 0,-1-1 0,3 0 0,14-4 67,0-2-1,0 0 0,0-1 0,28-18 1,-5 4-53,12-5 28,79-42-83,-126 66 26,-1-1-1,0-1 1,0 1 0,0-1-1,7-7 1,-12 8-171,-7 4 121,-8 5 97,-20 12-49,2 3 0,0 0 1,-48 42-1,67-51-12,2 1 0,-1 1-1,-9 13 1,7-8-56,10-14 24,-8 11 310,11-11 9,9-6 40,24-18-135,46-35 0,-55 37-205,1 0 0,1 2 0,47-23 1,-71 38 45,25-7-285,-25 7 251,-1 1-1,1 0 1,0 0 0,-1 0-1,1 0 1,-1 0-1,1 0 1,0 0 0,-1 0-1,1 0 1,0 0-1,-1 0 1,1 0 0,-1 0-1,1 0 1,0 0 0,-1 1-1,1-1 1,-1 0-1,1 1 1,-1-1 0,1 0-1,-1 1 1,1-1 0,-1 0-1,1 1 1,-1-1-1,1 1 1,-1-1 0,1 1-1,-1-1 1,0 1-1,0-1 1,1 1 0,-1-1-1,1 2 1,0 8-8,0 0-1,-1 0 1,0 0 0,-1 0-1,-1 12 1,-2 21 30,4-39 60,0 0 0,0 0-1,0 0 1,0 0 0,1 0 0,0 0 0,0 0-1,0 0 1,0-1 0,4 8 0,-5-11-64,1 1-1,0-1 1,-1 0 0,1 0-1,0 1 1,-1-1 0,1 0-1,0 0 1,-1 0 0,1 0-1,0 0 1,-1 0 0,1 0-1,0 0 1,-1 0 0,1 0-1,0 0 1,-1 0 0,2-1 0,-1 1 8,20-3 93,-1 0 1,0-2-1,0 0 0,22-9 1,-10 0-6,49-28 0,-69 34-144,1 1 1,-1 1-1,2 0 0,-1 1 0,27-7 1,-39 12 27,0 0 0,-1 0 1,1 0-1,0 0 0,0-1 1,0 2-1,0-1 0,0 0 1,0 0-1,0 0 0,0 0 1,0 1-1,0-1 0,0 0 1,0 1-1,0-1 0,0 0 1,-1 1-1,1-1 0,0 1 1,0 0-1,1 1 0,-1-1 4,-1 0 0,1 1 0,0-1 0,0 0 0,-1 1 0,1-1 0,-1 1-1,1-1 1,-1 1 0,0 0 0,0-1 0,0 3 0,0 2-1,0 0 0,-1 0 0,1 0 0,-1-1 0,-1 1 0,-2 6 0,1-3 79,1-4-38,0 0 0,0 0 0,1 0-1,-1 0 1,1 0 0,0 7 0,1-11 98,21-10 108,-11 4-259,-5 4 1,0-1 0,0 1-1,1 0 1,-1 1-1,0-1 1,1 1 0,-1 0-1,0 0 1,7 2-1,6 1-31,24 8 0,-3 0 179,3-3 12,73 2 1,-18-2-4893,-37-3-3549,-59-5 7999,0 0 0,0 0 0,0 0 1,0 0-1,0 0 0,0 1 0,0-1 0,-1 1 1,1-1-1,0 0 0,0 1 0,1 0 0,-1 2-1980,-1-3 2077,0 0 0,0 1 0,0-1 0,0 0 1,0 0-1,0 1 0,0-1 0,0 0 0,-2 2-1246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26:44.6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0 198 8480,'6'-4'3136,"32"4"-2432,46-8-224,-26-5 1024,17-8-928,19-8-96,53-8-288,14 2-1856,0 5 928,33 9-6560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26:46.1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28 906 2144,'-1'-1'88,"0"1"0,-1 0 0,1-1 0,0 1 0,-1 0 0,1 0 0,-1 0 0,1 0 0,-1 0 0,1 0 0,0 0 0,-2 1 0,-5 5 4944,48-19-283,17-13-3207,-19 9-697,128-61 720,-129 58-1340,-2-1 0,48-38-1,-27 9-109,-3-2 0,57-71-1,-54 57 6,-17 23-56,79-94 363,-116 135-440,-1-1 1,1 1-1,0 0 0,-1-1 1,1 1-1,-1-1 0,0 1 0,1-1 1,-1 0-1,-1 0 0,1 1 0,1-6 1,-2 7 8,0 1 1,0 0-1,0 0 1,0-1 0,0 1-1,0 0 1,0-1-1,0 1 1,0 0-1,0 0 1,0-1-1,0 1 1,0 0-1,-1 0 1,1-1 0,0 1-1,0 0 1,0 0-1,0-1 1,0 1-1,-1 0 1,1 0-1,0 0 1,0-1-1,0 1 1,-1 0 0,1 0-1,0 0 1,0 0-1,0 0 1,-1-1-1,1 1 1,0 0-1,0 0 1,-1 0-1,-10 4-46,-10 13 86,13-8 21,0 1 0,1 0-1,0 0 1,1 0 0,-8 18-1,-21 61 101,10-22-51,10-32-13,-30 69 820,-34 121 1,78-222-853,0-1-1,1 0 1,-1 1 0,1-1 0,0 1 0,0-1 0,0 1 0,0-1-1,0 0 1,0 1 0,1-1 0,0 4 0,-1-5-31,1-1-1,-1 1 1,0-1 0,0 1 0,1-1 0,-1 1-1,1-1 1,-1 1 0,0-1 0,1 0 0,-1 1-1,1-1 1,-1 0 0,1 1 0,-1-1 0,1 0-1,-1 0 1,1 1 0,-1-1 0,1 0 0,0 0-1,1 0-3,-1 0-1,1 0 0,-1 0 1,1 0-1,-1 0 0,1-1 1,-1 1-1,0-1 0,1 1 1,-1-1-1,0 1 0,2-2 1,8-5 28,0-1 1,-1 0-1,0 0 1,13-14 0,-3 2-8,26-25 121,58-72 0,190-221-616,-166 182 790,-120 147-348,3-7-49,16-31 1,-19 33-232,-83 130 209,14-23 117,-90 148 757,-17-11 267,77-111-120,84-111-540,8-12-124,10-17-217,-4 8-82,2 1 0,0-1 1,0 1-1,1 1 0,1 0 1,20-17-1,-5 8-276,59-34 1,-82 52 264,-1 0 1,1 1-1,0 0 1,0 0 0,0-1-1,0 2 1,0-1 0,1 0-1,-1 1 1,0-1-1,0 1 1,6 0 0,-7 0 15,0 1 0,0 0-1,0-1 1,0 1 0,0 0 0,0 0 0,0 0 0,-1 0 0,1 0 0,0 0 0,-1 0 0,1 1 0,-1-1 0,1 1 0,-1-1 0,0 1 0,0-1-1,1 1 1,-1 0 0,1 3 0,9 18 30,11 36-1,3 9 109,-24-65-93,1 1 0,0-1-1,0 0 1,0 0 0,1 1 0,-1-1 0,1-1 0,-1 1-1,1 0 1,0-1 0,0 1 0,0-1 0,1 0-1,-1 0 1,0 0 0,1 0 0,-1-1 0,1 1 0,0-1-1,0 0 1,-1 0 0,1 0 0,0-1 0,0 0 0,0 1-1,6-2 1,-3 1 4,-1-1-1,1 0 1,0-1-1,-1 1 1,1-1-1,-1-1 0,0 1 1,1-1-1,-1 0 1,-1 0-1,1-1 1,0 0-1,-1 0 1,7-7-1,-2 1-29,-2 0 0,1-1 0,-1 0 0,-1 0-1,0-1 1,-1 1 0,0-2 0,-1 1 0,0-1 0,3-15 0,-6 7-271,-5 15-130,-4 12 23,4-1 345,1 1 0,-1-1 0,1 0 0,0 1 1,0-1-1,1 1 0,0 0 0,-1 9 0,1-4 31,0 0-1,1 1 1,2 16 0,-1-23 14,0 0-1,1 0 1,-1-1 0,1 1 0,0 0 0,0-1-1,0 1 1,1-1 0,0 0 0,0 1 0,0-1-1,0-1 1,0 1 0,1 0 0,4 3-1,-5-5-333,0 0-1,0 0 1,1 0-1,-1 0 1,0-1-1,1 1 1,5 0-1,1 1-859,-8-2 361,1 0 1,0 0 0,0-1-1,0 1 1,0-1 0,0 1-1,0-1 1,0 0 0,0 0-1,0-1 1,-1 1-1,1 0 1,0-1 0,3-1-1,3-2-2304,6 1-522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26:46.5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 12 7808,'-37'-12'2880,"37"24"-2240,9 13-160,10-11 864,14 2-832,23-4 1280,21 2-1024,7-11-161,30-3-383,32-3-512,10-2 160,-13 1-4479,-1-1 2527,24-7-3648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2:56:59.82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226 684 2976,'-1'-2'234,"1"0"-1,0 0 1,0-1 0,-1 1 0,2 0-1,-1-1 1,0 1 0,0 0-1,1-1 1,-1 1 0,1 0 0,0 0-1,-1-1 1,2-1 0,0 1 57,-1 1 1,-1 0 0,1-1-1,0 1 1,0-1 0,-1 0-1,0 1 1,1-1 0,-1 1-1,0-1 1,0 1 0,-1-1-1,1-3 1,-2 1 342,1 0 0,-1-1 0,0 2 0,0-1 0,0 0 0,-4-5 0,6 9-542,-1 0 0,0 0 1,1 0-1,-1 0 0,0 0 1,0 1-1,0-1 0,0 0 1,0 0-1,0 1 0,0-1 1,0 0-1,0 1 0,0-1 1,0 1-1,0 0 0,0-1 1,0 1-1,0 0 0,0 0 1,-1 0-1,1-1 0,0 1 1,0 0-1,0 0 0,0 1 1,-1-1-1,1 0 0,0 0 0,0 1 1,0-1-1,0 0 0,0 1 1,-2 0-1,-3 2 19,1 1 0,-1 0 1,1 0-1,0 0 0,0 1 0,0-1 0,-7 11 0,-26 41 44,23-32-79,-5 8-105,-25 59-1,42-84 1,0-1 0,1 1-1,0 0 1,1-1 0,0 1 0,0 0-1,0 0 1,0 0 0,2 11-1,-1-15 50,0-1-1,1 1 1,-1 0-1,1 0 1,0 0-1,0-1 1,0 1-1,0 0 1,0-1-1,1 1 1,-1-1-1,1 0 1,0 1-1,-1-1 0,1 0 1,0 0-1,0 0 1,0 0-1,1 0 1,-1-1-1,0 1 1,1-1-1,-1 1 1,1-1-1,4 2 1,-4-2 30,1 0 0,-1 0-1,0 0 1,0-1 0,1 0 0,-1 1 0,1-1 0,-1 0 0,0 0 0,1-1 0,-1 1 0,0-1 0,1 0-1,-1 0 1,6-2 0,-5 1-7,0-1 0,0 1-1,0-1 1,0 0 0,0 0 0,-1-1-1,1 1 1,-1-1 0,6-7 0,-1-3-35,0-1 0,0 0 0,-1 0 0,-1 0 0,6-25 0,-8 26-11,3-11 57,0 0 1,3-36-1,-7 36-117,-1 16 11,-1 14 18,0 13 101,0-1-1,1 0 1,1 0 0,0 0-1,1 0 1,1 0 0,10 22-1,-12-32-35,1-1-1,0 1 1,0-1-1,0 1 1,1-1 0,0 0-1,0-1 1,0 1-1,1-1 1,0 0-1,0-1 1,0 1-1,0-1 1,1 0-1,0-1 1,0 0-1,0 0 1,10 3-1,2-1 44,0-1 0,0-1 0,0 0 0,1-1 0,34-2 0,-33-1-64,1-2 0,-1 0 0,0-1 0,0-1-1,0 0 1,26-13 0,-19 6-15,-1-2 0,0-1-1,43-32 1,199-139 266,-227 159-292,-30 19 8,3-1 164,0-1 1,0-1 0,20-20 0,-35 30-133,1 1-1,-1 0 1,1-1 0,-1 1 0,0-1 0,1 1 0,-1-1 0,0 1 0,1-1-1,-1 1 1,0-1 0,1 1 0,-1-1 0,0 1 0,0-1 0,0 0 0,0 1-1,0-1 1,1 1 0,-1-1 0,0 1 0,0-1 0,0 0 0,-1 1 0,1-1 0,0 1-1,0-1 1,0 0 0,-1 0 0,1 0-10,-1 1-1,0-1 0,1 1 1,-1 0-1,0-1 1,1 1-1,-1 0 1,0-1-1,0 1 1,1 0-1,-1 0 1,0 0-1,0-1 0,0 1 1,1 0-1,-1 0 1,0 0-1,0 0 1,0 1-1,1-1 1,-1 0-1,0 0 0,-1 1 1,-8 2-39,-1 0-1,1 1 1,-1 1 0,1 0 0,1 0-1,-1 1 1,1 0 0,0 0 0,0 1-1,1 1 1,-14 14 0,7-5 76,2 0-1,-1 2 1,2 0 0,-19 37 0,21-35-57,1 1-1,0-1 1,2 1 0,0 1-1,-6 40 1,13-58 44,-1 0-1,1 0 1,0 0 0,1-1 0,-1 1-1,1 0 1,0 0 0,0-1-1,0 1 1,1-1 0,0 1 0,0-1-1,0 1 1,5 6 0,-4-8 13,-1 0 0,1 0 0,0 0 1,0 0-1,1-1 0,-1 1 0,1-1 0,-1 0 0,1 0 1,-1 0-1,1-1 0,0 1 0,0-1 0,0 0 0,0 0 1,0 0-1,7 0 0,-2-1-3,-1 0-1,1 0 1,-1 0 0,0-1 0,1-1-1,-1 1 1,0-1 0,0-1 0,0 1-1,0-1 1,0-1 0,-1 0 0,1 0-1,-1 0 1,13-10 0,-8 2 27,1 1 0,-2-2 0,0 0 0,0 0 0,-1-1 0,16-29 0,-19 28-63,-1 0 1,0-1-1,-1 1 0,-1-1 1,2-19-1,-5 23-132,-1 12 131,0 0-1,0 0 1,0 0-1,0 0 1,0 0 0,-1 0-1,1 0 1,0-1-1,0 1 1,0 0-1,0 0 1,0 0-1,0 0 1,0 0 0,0 0-1,0 0 1,0 0-1,0 0 1,0 0-1,-1 0 1,1 0 0,0 0-1,0 0 1,0 0-1,0 0 1,0 0-1,0 0 1,0 0-1,0 0 1,-1 0 0,1 0-1,0 0 1,0 0-1,0 0 1,0 0-1,0 0 1,0 0 0,0 0-1,0 0 1,0 0-1,-1 0 1,1 0-1,0 0 1,0 0 0,0 0-1,0 0 1,0 0-1,0 0 1,-2 2-25,1 0 0,-1-1 0,1 1 0,-1 0 0,1 0 0,0 0 0,0 0 0,-1 2 0,-37 77 10,-59 92 0,-3-1 89,28-2 40,52-116-29,-2-1-1,-32 55 1,49-100-17,1 1 1,-11 10 0,14-17-76,0 0-1,0 1 1,-1-1 0,1 0-1,-1 0 1,1-1 0,-1 1-1,0 0 1,0-1 0,0 1 0,-3 0-1,4-2-8,1 0 0,0 0 1,0 0-1,-1 0 0,1 0 0,0 0 0,0 0 0,-1-1 0,1 1 0,0 0 0,0-1 1,0 1-1,-1-1 0,1 0 0,0 1 0,0-1 0,0 0 0,0 0 0,0 1 1,0-1-1,0 0 0,1 0 0,-1 0 0,0 0 0,0 0 0,1 0 0,-1 0 0,0-1 1,1 1-1,-1 0 0,0-2 0,0-2-52,-1 0 0,0 0-1,1-1 1,0 1 0,0 0 0,1-7 0,0-5-45,2 1 1,0 0 0,1-1-1,1 1 1,6-17-1,34-73-224,-39 94 313,1 1-1,1 0 1,0 0-1,1 0 1,0 1-1,0 0 1,1 1-1,14-12 1,-1 5 50,0 0 1,2 2 0,24-12 0,170-95 227,-172 92-278,-2-2-1,67-61 1,-44 33 84,105-90 69,-122 110-63,89-53-1,-139 92-61,35-20 430,-2-1 0,52-40 1,-85 60-423,1 1 1,-1 0 0,1-1 0,-1 1-1,0 0 1,1-1 0,-1 1-1,0-1 1,1 1 0,-1-1 0,0 1-1,1-1 1,-1 1 0,0-1 0,0 1-1,0-1 1,1 1 0,-1-2 0,0 2-4,0-1 0,-1 1 1,1 0-1,0 0 1,0-1-1,0 1 0,0 0 1,-1 0-1,1-1 1,0 1-1,0 0 0,0 0 1,-1 0-1,1-1 1,0 1-1,0 0 1,-1 0-1,1 0 0,0 0 1,0-1-1,-1 1 1,1 0-1,0 0 0,-1 0 1,1 0-1,-3 0 4,1-1 0,-1 1 0,1 0-1,0 0 1,-1 0 0,1 1 0,-1-1 0,1 0-1,-3 2 1,-10 2-19,0 0-1,1 2 0,-1 0 1,1 0-1,1 1 0,-1 1 1,1 0-1,-18 16 0,17-12-5,1 2 0,0-1-1,1 2 1,1 0 0,0 0-1,1 1 1,1 0 0,0 1-1,1 0 1,1 0 0,0 1-1,2-1 1,0 2 0,1-1-1,-3 32 1,7-42 53,0-1 0,0 1-1,1 0 1,0-1 0,1 0 0,-1 1 0,2-1 0,-1 0-1,4 7 1,-5-11-24,0-1-1,0 0 1,0 0 0,0 0-1,1 0 1,-1 0-1,1 0 1,0 0 0,-1 0-1,1 0 1,0-1 0,0 1-1,0-1 1,0 0-1,0 1 1,0-1 0,1 0-1,-1 0 1,0 0-1,1 0 1,-1-1 0,0 1-1,1-1 1,-1 1 0,1-1-1,-1 0 1,1 0-1,-1 0 1,5-1 0,-1-1-20,0 1 0,0-1 0,-1-1 1,1 1-1,-1-1 0,0 0 0,0 0 1,0 0-1,0-1 0,-1 0 1,1 0-1,6-8 0,0-1-23,-1 0 0,0-1 0,8-17 0,2-8 113,17-46 0,-19 40-95,2-12-20,-18 51 35,0 1 0,-1 0-1,1-11 1,-1 14-12,-1 1 0,0-1 0,0 1 0,0-1 1,-1 0-1,1 1 0,0-1 0,0 1 0,-1-1 0,1 1 0,-1-1 0,0 1 0,1-1 0,-1 1 1,0 0-1,0-1 0,-1-1 0,2 3 6,-1 0-1,1 0 1,0 0-1,0 0 1,0 0 0,0 0-1,0 0 1,0 0-1,0 0 1,-1 0 0,1 0-1,0 0 1,0 0 0,0 0-1,0 0 1,0 0-1,0 0 1,-1 0 0,1 0-1,0 0 1,0 0-1,0 0 1,0 0 0,0 0-1,0 0 1,0 0 0,-1 0-1,1 0 1,0 0-1,0 1 1,0-1 0,0 0-1,0 0 1,0 0-1,0 0 1,0 0 0,0 0-1,0 0 1,0 0 0,0 1-1,0-1 1,-1 0-1,1 0 1,0 0 0,0 0-1,0 0 1,0 0-1,0 1 1,0-1 0,0 0-1,-2 10-6,1-6 22,-3 8-21,2 0-1,0 0 1,0 0 0,1 0-1,0 0 1,3 23-1,1-8 70,13 51 0,-12-64-40,1-1 0,0 0 0,1 0 0,0 0 0,12 18 0,-14-26 1,-1 0 0,1 1 0,0-1 0,1-1 0,-1 1 1,1-1-1,0 1 0,0-1 0,0-1 0,1 1 0,0-1 0,-1 0 1,1 0-1,6 2 0,-9-4-4,0-1 0,0 1 0,0-1 1,0 0-1,0 0 0,0 0 0,0 0 0,0 0 0,0-1 1,0 1-1,0-1 0,0 0 0,-1 0 0,1 0 0,0 0 1,0 0-1,-1 0 0,1-1 0,-1 0 0,1 1 1,-1-1-1,0 0 0,0 0 0,0 0 0,0-1 0,2-1 1,3-7 42,0 1 1,-1-1-1,0 0 1,7-20 0,-13 31-60,70-186 143,-40 107-75,-20 59-271,-10 19 58,-1 9-134,-2 3 371,1 0 0,0 0 0,1 1 0,1-1 0,0 1 0,2 19 0,-1 10 56,-1 13-61,1 67-89,0-103 4,2 0 0,0-1 0,0 1 0,11 28 0,-13-43 15,0 1 1,1-1 0,-1 0 0,1 1-1,0-1 1,0 0 0,1 0 0,-1 0-1,0 0 1,1 0 0,0-1 0,0 1-1,4 2 1,-4-3 13,-1-1 1,1 0-1,0 0 0,0 0 0,0 0 0,0-1 1,0 1-1,-1-1 0,1 0 0,0 1 1,0-1-1,0-1 0,0 1 0,0 0 1,0-1-1,0 1 0,4-2 0,0-1-18,1-1 0,-1 1 0,0-1-1,0-1 1,-1 1 0,1-1 0,8-8-1,-8 6 27,9-6-41,-1-2 1,-1 0 0,17-23 0,30-54-117,-44 64 67,1 1 0,1 1 0,1 1 0,32-32 0,-49 53 35,1 1 1,-1 0-1,1 0 1,0 1-1,0-1 1,0 1-1,6-3 1,-9 5 10,0 0 0,-1 0 1,1 0-1,0-1 0,0 1 1,0 0-1,0 0 0,0 0 0,0 0 1,0 1-1,0-1 0,0 0 0,-1 0 1,1 0-1,0 1 0,0-1 1,1 1-1,-1 0 14,0 0 1,1 0-1,-1 0 0,0 0 1,0 0-1,0 0 1,0 1-1,-1-1 0,1 0 1,0 1-1,0-1 0,-1 0 1,2 3-1,0 5 57,1 0 0,-2 0-1,1 0 1,0 17 0,-3 40 2,0-52-50,-8 94 167,2-32-148,1-32 73,6-44-107,0 0 0,0 1 0,0-1 0,0 0 0,1 0 0,-1 0 0,0 0 0,0 0 0,0 1 0,0-1 0,0 0 0,0 0-1,0 0 1,0 0 0,1 0 0,-1 0 0,0 0 0,0 1 0,0-1 0,0 0 0,0 0 0,1 0 0,-1 0 0,0 0-1,0 0 1,0 0 0,0 0 0,1 0 0,-1 0 0,0 0 0,0 0 0,0 0 0,0 0 0,0 0 0,1 0 0,-1 0-1,0 0 1,0 0 0,0 0 0,0 0 0,1 0 0,-1-1 0,0 1 0,0 0 0,0 0 0,0 0 0,0 0 0,0 0-1,1 0 1,-1 0 0,0 0 0,0-1 0,0 1 0,0 0 0,0 0 0,8-6-80,-1-4 9,0-1-1,-1 0 0,0 0 0,0 0 0,7-24 0,-5 15 1,22-60-41,-11 27 12,2 1 1,30-52-1,-40 88 131,-6 15 2,-1 8 9,-1 8-13,-1 0 0,-1 0 1,-1 22-1,2 20-214,1-37 137,8 57 63,-9-69-6,0 0-1,0 0 0,1-1 1,0 1-1,1-1 0,0 1 1,5 7-1,-8-13-1,0 0 0,1-1 0,-1 1 0,0-1 0,0 1 0,1-1 0,-1 0 0,1 1 0,-1-1 0,1 0 0,0 0 0,-1 0 0,1 0-1,0-1 1,0 1 0,-1 0 0,1-1 0,0 1 0,0-1 0,0 0 0,0 1 0,0-1 0,0 0 0,0 0 0,0 0 0,0 0 0,0-1 0,-1 1 0,1-1 0,0 1 0,0-1 0,0 1 0,0-1 0,-1 0-1,1 0 1,0 0 0,-1 0 0,1 0 0,1-2 0,6-4-6,-1-1 1,1 0-1,-2 0 0,1-1 0,6-10 0,48-71 4,-30 42-103,2 1 1,50-53 0,-77 93 88,0 1 1,0 1 0,1-1-1,10-5 1,-17 11 6,0-1 0,0 1 0,0-1 0,0 1 0,0 0 0,0-1 0,0 1 0,0 0 0,0 0-1,0 0 1,1 0 0,-1 0 0,0 0 0,0 0 0,0 0 0,0 1 0,0-1 0,0 0 0,0 1 0,0-1 0,0 1 0,0-1 0,0 1-1,0-1 1,0 1 0,0 0 0,0-1 0,0 1 0,-1 0 0,1 0 0,0 0 0,-1-1 0,1 1 0,0 0 0,0 2 0,3 3 20,-1 0 0,0 0 1,0 1-1,2 7 1,4 23 15,-1 0 1,-1 1-1,1 63 1,-7-97-48,1 21-6,-1-1 0,-1 0-1,-1 1 1,-7 36 0,8-60-3,0 0 1,0-1 0,-1 1-1,1 0 1,0 0-1,0-1 1,-1 1-1,1 0 1,0-1 0,-1 1-1,1 0 1,-1-1-1,1 1 1,-1-1 0,1 1-1,-1 0 1,0-1-1,1 1 1,-1-1-1,0 0 1,1 1 0,-1-1-1,0 0 1,0 1-1,1-1 1,-1 0 0,0 0-1,0 1 1,1-1-1,-1 0 1,0 0-1,0 0 1,1 0 0,-1 0-1,0 0 1,0 0-1,0-1 1,1 1-1,-1 0 1,-1-1 0,0 1-57,1-1 0,-1 1 0,0-1 1,1 0-1,-1 0 0,1 0 0,-1 0 1,1 0-1,0 0 0,-1-1 0,1 1 1,0 0-1,0-1 0,0 1 0,0-1 1,-2-2-1,-13-59-465,15 53 454,1 10 87,0 0-1,0 0 1,0 0 0,0 0-1,0 0 1,0 0-1,0 0 1,0 0-1,1 0 1,-1 0-1,0 0 1,0 0-1,0 0 1,0 0 0,0 0-1,0 0 1,0 0-1,0 0 1,0 0-1,0 0 1,1 0-1,-1 0 1,0 0-1,0 0 1,0 0 0,0 0-1,0 0 1,0 0-1,0 0 1,0 0-1,0 0 1,0 0-1,0 0 1,1-1-1,-1 1 1,0 0 0,0 0-1,0 0 1,0 0-1,0 0 1,0 0-1,0 0 1,0 0-1,0 0 1,0 0-1,0 0 1,0-1 0,5 10 44,0-2 0,0 1 0,1 0 0,0-1 0,1 0 0,-1-1 0,1 1 1,1-1-1,-1 0 0,1-1 0,0 0 0,0 0 0,1-1 0,-1 0 0,1-1 0,14 5 1,-19-7 10,0-1 1,0 0-1,0 0 1,-1 0 0,1 0-1,0-1 1,0 1-1,0-1 1,-1 0 0,1 0-1,0 0 1,-1-1-1,5-1 1,2-3 84,0 0 0,18-16 0,-3-1-62,-1-1 0,-1-2 0,33-47 0,-32 41-32,2-3 51,122-172 368,-123 167-406,-1-1 0,-3-1 0,22-59 0,10-73 88,-50 164-121,-2 8-7,0 1 0,-1-1-1,1 0 1,-1 0 0,1 0-1,-1 1 1,0-1 0,0 0 0,0 0-1,0 0 1,0 0 0,0 0-1,0 1 1,-1-1 0,1 0 0,0 0-1,-1 0 1,-1-1 0,2 3-20,1 0 0,-1 0 0,0 0 0,0 0 1,0 0-1,0 0 0,0 0 0,0 0 0,0 1 0,0-1 1,0 0-1,0 0 0,0 0 0,0 0 0,0 0 0,0 0 1,0 0-1,0 0 0,0 0 0,0 0 0,0 1 0,0-1 1,-1 0-1,1 0 0,0 0 0,0 0 0,0 0 0,0 0 1,0 0-1,0 0 0,0 0 0,0 0 0,0 0 0,0 0 1,0 1-1,0-1 0,0 0 0,-1 0 0,1 0 1,0 0-1,0 0 0,0 0 0,0 0 0,0 0 0,0 0 1,0 0-1,0 0 0,0 0 0,-1 0 0,1 0 0,0 0 1,0 0-1,0 0 0,0 0 0,0 0 0,0 0 0,0 0 1,0 0-1,0 0 0,0 0 0,-1-1 0,1 1 0,0 0 1,0 0-1,0 0 0,0 0 0,-2 11 17,-5 57-54,-3 26-104,9-24 194,2 0 0,23 137 0,55 133-750,-68-304-258,4 19-1952,-6-17-2065,-4-22-1751,-20-32-3729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26:49.4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359 572 4640,'-2'-2'295,"-1"1"1,1-1-1,0 1 1,-1 0-1,1 0 1,-1 0-1,1 0 1,-1 0-1,0 1 0,1-1 1,-1 1-1,0-1 1,1 1-1,-1 0 1,-3 0-1,-4 1 387,0 1 1,-16 4-1,24-6-704,-10 4 407,0 0-1,0 1 1,0 0 0,1 1 0,-1 0 0,-14 12 0,-60 53 1590,68-55-1685,11-9-98,-1 0-1,1 1 1,0 0-1,1 0 0,0 1 1,-6 11-1,10-17-153,0 0 1,1 0-1,-1 1 0,1-1 0,0 0 1,0 1-1,0-1 0,0 1 0,1-1 1,-1 1-1,1-1 0,0 1 0,0-1 1,0 1-1,1-1 0,-1 1 0,1-1 1,0 1-1,0-1 0,0 1 0,2 2 1,-3-4-19,1-1-1,0 0 1,0 0 0,-1 0 0,1 0 0,0 0-1,0 0 1,0 0 0,0 0 0,0 0 0,1-1-1,-1 1 1,0 0 0,0-1 0,0 1 0,1-1-1,-1 1 1,0-1 0,1 1 0,-1-1 0,0 0-1,1 0 1,-1 0 0,1 0 0,-1 0 0,0 0-1,1 0 1,-1 0 0,2-1 0,3-1 66,1 0 0,-1 0 0,0-1 0,11-6 0,-13 7-65,96-48 279,39-21 64,-116 58-335,-1-1-1,-1-2 1,35-30 0,-37 25-16,0-1 0,-1 0 0,-1-2 1,21-38-1,40-103-79,-29 23 15,-36 102-48,-10 29 45,1-1-1,-2 0 0,0 0 0,0 0 0,-1-1 0,0-19 0,-1 31 27,0-1 0,0 1 0,0 0 0,0 0 0,-1-1 0,1 1-1,0 0 1,0-1 0,-1 1 0,1 0 0,-1 0 0,1 0 0,-1-1 0,1 1-1,-1 0 1,0 0 0,1 0 0,-1 0 0,0 0 0,0 0 0,0 0 0,0 0-1,0 1 1,0-1 0,0 0 0,0 1 0,0-1 0,-1 0 0,0 0-1,0 1-14,0 0 0,0 0-1,0 1 1,0-1-1,0 0 1,0 1-1,0-1 1,0 1 0,0-1-1,0 1 1,0 0-1,1 0 1,-1 0-1,0 0 1,1 0-1,-1 0 1,0 1 0,-1 1-1,-7 6 65,1 1 0,0 1 0,0 0 0,1 0 1,1 1-1,-10 17 0,-30 81 360,32-71-313,-14 31 156,3 2 0,-22 100 0,45-156-104,1 0-1,1 0 0,0 0 0,2 0 0,-1 0 0,2 0 0,0 0 0,1 0 0,1-1 0,0 1 1,11 23-1,-12-32-42,0-1 1,1 0-1,-1 1 1,2-1 0,-1-1-1,1 1 1,-1-1-1,2 1 1,-1-2-1,10 9 1,-11-11-38,0 0 0,0 0 0,0 0 0,0 0 1,0 0-1,1-1 0,-1 0 0,0 0 0,1 0 0,-1 0 0,1-1 1,-1 0-1,1 0 0,-1 0 0,1 0 0,-1-1 0,1 0 1,6-2-1,0 0 41,0-2 1,0 0-1,0 0 0,13-9 1,41-32-28,-43 29-67,3-2 41,42-41 1,-55 47-22,0-1 1,0 0 0,-2 0 0,16-28 0,-25 39-33,0 0-1,1-1 1,-1 1 0,0-1 0,-1 1 0,1-1 0,-1 1 0,0-1 0,1 0 0,-2 1-1,1-1 1,-1-6 0,1 9 13,-1 0-1,1 0 0,0-1 1,-1 1-1,1 0 1,0 0-1,-1 0 0,1 0 1,-1 0-1,0 0 1,1 0-1,-1 0 1,0 0-1,0 0 0,0 0 1,1 1-1,-1-1 1,0 0-1,0 0 0,0 1 1,0-1-1,0 1 1,-1-1-1,1 1 0,0-1 1,0 1-1,0 0 1,0-1-1,0 1 0,-1 0 1,1 0-1,0 0 1,0 0-1,0 0 0,-1 0 1,1 0-1,0 0 1,0 1-1,0-1 1,-2 1-1,-4 2-36,1 0 0,0 0 0,0 1 0,0 0 0,0 0 0,1 0 0,0 1 0,-8 8 1,-2 1 45,1-1 0,0 1-1,2 0 1,-1 0-1,-11 19 1,20-26 63,0 0 0,0-1 1,1 1-1,0 0 0,0 0 1,1 1-1,0-1 0,0 1 0,0-1 1,1 1-1,1-1 0,-1 1 1,1 8-1,0-15-30,0 1-1,0 0 1,0 0 0,1-1 0,-1 1 0,0 0-1,1 0 1,-1-1 0,1 1 0,0 0-1,-1-1 1,1 1 0,0-1 0,0 1-1,0-1 1,0 1 0,0-1 0,0 0-1,1 1 1,-1-1 0,0 0 0,1 0-1,-1 0 1,1 0 0,-1 0 0,1 0-1,-1-1 1,1 1 0,0 0 0,-1-1-1,1 1 1,0-1 0,-1 0 0,1 1-1,0-1 1,0 0 0,3 0 0,5-2 55,0 1 1,1-1-1,-1-1 0,0 0 1,13-6-1,-8 3-27,156-45 194,-66 21-376,-36 10 70,121-42 135,-149 47-158,76-16-1,-111 29 71,1 1-1,-1 1 1,1-1 0,-1 1-1,1 0 1,0 1 0,-1-1-1,1 1 1,-1 1-1,1-1 1,-1 1 0,10 4-1,-7-5-104,-8-1 422,-2 0-182,-7-2-138,1 0 0,0 1 0,-1 0 1,1 0-1,-1 0 0,1 1 1,-1 1-1,1-1 0,-1 1 0,1 0 1,-9 3-1,-6 3-76,0 1 1,-28 13-1,40-15 92,0 0 0,0 0 0,1 0 0,0 2 0,0-1 0,0 1 0,-10 12 0,17-17 1,0 0-1,0 1 0,1-1 1,-1 1-1,1-1 0,-1 1 1,1 0-1,0-1 0,1 1 1,-1 0-1,1 0 0,-1 0 1,1 0-1,0-1 0,1 1 1,-1 0-1,1 0 0,-1 0 1,1-1-1,0 1 0,0 0 1,1-1-1,-1 1 0,4 5 1,-3-5 33,1 1 1,-1-1 0,1 1-1,0-1 1,0 0 0,0 0-1,1 0 1,-1-1 0,1 1 0,0-1-1,0 0 1,0 0 0,1 0-1,-1-1 1,1 1 0,-1-1-1,10 3 1,-6-4-4,-1-1 1,1 1-1,0-2 0,0 1 1,-1-1-1,1 0 0,8-3 1,-4 2-28,59-12 1,251-51-38,-187 29 175,-111 28-109,-1-1 0,1-1 0,30-19 0,-44 23-41,-2-1 1,1-1-1,-1 1 0,11-14 0,-6 7 81,-2 0-38,-11 13-55,1 1 1,-1-1-1,1 0 0,-1 1 0,0-1 0,1 0 0,-1 1 1,0-1-1,1 0 0,-1 0 0,0 1 0,0-1 1,0 0-1,0 0 0,0 1 0,0-1 0,0 0 1,0 0-1,0-1 0,-1 2-5,1-1 0,-1 1 0,1 0 1,-1-1-1,1 1 0,-1 0 0,0 0 0,1-1 0,-1 1 1,1 0-1,-1 0 0,0 0 0,1 0 0,-1 0 1,1 0-1,-1 0 0,0 0 0,1 0 0,-1 0 0,0 0 1,1 0-1,-1 1 0,1-1 0,-1 0 0,1 0 0,-2 1 1,-18 8-66,19-8 68,-197 95-27,180-88 43,1 1 0,0 1 0,-20 14 0,37-24 3,-1 0 0,1 1 0,-1-1 0,1 0-1,-1 1 1,1-1 0,-1 1 0,1-1 0,0 1 0,-1-1-1,1 1 1,0-1 0,-1 1 0,1 0 0,0-1 0,0 1 0,-1-1-1,1 1 1,0 1 0,0-2 2,0 0-1,0 1 1,0-1 0,1 0 0,-1 1-1,0-1 1,0 0 0,0 1 0,1-1-1,-1 0 1,0 1 0,0-1-1,1 0 1,-1 0 0,0 1 0,1-1-1,-1 0 1,0 0 0,1 0-1,-1 1 1,0-1 0,1 0 0,2 1 23,-1-1 1,0 1-1,1 0 0,-1-1 1,1 0-1,-1 0 1,0 0-1,4 0 1,11-3-2,0 0 1,0-1-1,-1-1 1,1-1-1,19-9 1,-3-2-170,43-30 1,-79 68-179,1-14 293,2 1-1,-1 0 0,2 15 0,0-3 86,-2-18-44,1-1 1,0 1-1,0-1 1,0 1-1,0 0 1,1-1-1,-1 1 1,0-1-1,1 1 1,-1-1 0,1 1-1,-1-1 1,1 1-1,0-1 1,-1 0-1,1 1 1,0-1-1,0 0 1,0 0-1,0 1 1,0-1-1,1 0 1,-1 0-1,0 0 1,0 0-1,1-1 1,-1 1-1,0 0 1,1 0-1,-1-1 1,1 1-1,-1-1 1,1 1-1,-1-1 1,1 0-1,-1 1 1,1-1-1,-1 0 1,1 0-1,1-1 1,6 1 64,0-1 1,0-1-1,-1 0 1,1 0-1,13-6 1,167-64 107,-155 59-170,-2-2 0,0 0 0,-1-3 1,0 0-1,36-30 0,-32 19-19,-1-1 0,-2-2 0,51-64 1,-71 82-120,-21 30-131,-4 7 187,4-8 69,-1 0-1,0 0 1,-1-1-1,0 0 1,-1-1-1,-27 23 1,-2-4 29,-48 27 0,-27 21 303,96-60 11,35-23 213,49-16-723,107-15 0,-170 34 158,0 0-1,0 0 0,-1 0 1,1 0-1,0 0 0,0 0 1,-1 0-1,1 1 0,0-1 1,0 0-1,-1 0 0,1 1 1,0-1-1,0 1 0,-1-1 1,1 0-1,-1 1 0,1-1 1,0 1-1,-1 0 0,1-1 1,-1 1-1,1-1 0,-1 1 1,1 0-1,-1-1 0,0 1 1,1 0-1,-1 0 0,0-1 1,0 1-1,1 0 0,-1 0 1,0-1-1,0 1 0,0 0 1,0 0-1,0 0 0,0-1 1,0 2-1,0 2-13,0 0 0,0 0 0,-1 0 0,1 0 0,-1 0 0,0 0 0,-2 4 0,-1 0 30,0 0-1,-1 0 1,1-1 0,-2 0-1,1 0 1,-1 0 0,0-1-1,-12 10 1,-7 4 6,-30 17-1,36-25 26,-6 4 9,-2-1-1,0-2 1,0 0 0,-1-2-1,-49 13 1,72-22-28,0-1-1,0 0 1,0-1 0,0 1 0,-1-1 0,1 0-1,0 0 1,0-1 0,0 1 0,-10-3-1,13 2-12,0 0-1,0 0 1,-1-1-1,1 1 0,0 0 1,0-1-1,0 1 1,0-1-1,0 0 0,1 1 1,-1-1-1,0 0 1,1 0-1,0 0 0,-1 0 1,1-1-1,0 1 0,0 0 1,0-1-1,0 1 1,0 0-1,1-1 0,-1 1 1,0-5-1,1 3-20,0 0 0,1 1-1,-1-1 1,1 0 0,-1 1-1,1-1 1,0 1 0,0-1 0,1 1-1,-1-1 1,1 1 0,0 0-1,-1 0 1,2-1 0,-1 1-1,3-2 1,2-4-27,0 1-1,1 0 1,0 1 0,11-8-1,-3 5 43,1-1 0,0 2 1,1 0-1,0 1 0,21-6 0,98-20 17,-92 24-29,5-2 25,1-2 1,50-22 0,-16 2-31,132-35-1,-207 66 23,6-2-140,-15 8-14,-1-3 151,0 0 0,0 1 1,0-1-1,0 0 0,0 0 0,0 1 1,0-1-1,0 0 0,0 1 1,1-1-1,-1 0 0,0 0 1,0 1-1,0-1 0,0 0 1,0 0-1,0 0 0,1 1 1,-1-1-1,0 0 0,0 0 1,0 0-1,1 1 0,-1-1 1,0 0-1,0 0 0,1 0 1,6 3-71,-5-3-144,26-30-22597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27:09.2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162 308 3136,'-2'-3'526,"1"0"1,-1-1-1,0 1 1,0 0 0,0 0-1,0 0 1,-1 0-1,1 1 1,-1-1-1,-3-2 1,11 9-456,-1-1 0,1 0 1,0 1-1,0-2 0,1 1 1,-1 0-1,0-1 0,1 0 1,0-1-1,-1 1 0,1-1 1,0 0-1,0 0 0,0-1 1,7 0-1,-2 0 54,0-1 0,0 0 0,0 0 0,-1-1 0,1-1 0,-1 0 0,15-5 0,-19 5-64,-1 0 0,1 1 0,-1-2 0,0 1 0,0-1 0,0 0 0,-1 0 0,1 0 0,-1 0 0,0-1 0,0 0 0,0 0 0,-1 0 0,6-10 0,-5 3-47,1 0 1,-1-1-1,-1 0 1,0 1-1,-1-1 1,0 0-1,-1 0 1,-1 0 0,0 0-1,-2-15 1,2 25-30,0 1 1,-1-1 0,1 1-1,-1-1 1,1 0 0,-1 1-1,0-1 1,0 1 0,0-1-1,0 1 1,-1 0 0,1 0 0,-1-1-1,1 1 1,-1 0 0,0 0-1,0 0 1,0 1 0,0-1-1,0 0 1,0 1 0,0-1-1,-1 1 1,1 0 0,0 0-1,-1 0 1,1 0 0,-1 0-1,1 0 1,-4 0 0,-1 0 1,0 1 1,0-1-1,0 1 1,0 1-1,0-1 1,0 1-1,0 1 1,0-1-1,1 1 1,-9 3-1,-18 7-169,-35 20-1,56-26 217,0 1 0,1 1 0,0 0 0,1 0 0,0 1-1,-12 13 1,7-5 94,1 1 0,1 0 0,-17 33 0,25-43-106,1 0 0,1 1 1,-1 0-1,2 0 0,-1 0 0,1 0 1,0 1-1,1-1 0,0 1 0,1-1 1,1 14-1,0-18 14,0 0 0,0 0 1,1 0-1,-1 0 0,1-1 0,1 1 0,-1-1 1,1 1-1,0-1 0,-1 0 0,2 0 0,-1 0 1,0 0-1,1 0 0,0-1 0,0 0 0,0 0 1,6 4-1,-1-2 72,1 1 0,0-2 0,0 1 0,0-1 0,0-1 0,0 0 0,19 3 0,-12-4-10,-1-1 0,1-1 0,0 0 0,0-1 1,-1-1-1,20-4 0,-10-1 34,0 0 0,-1-2 1,26-13-1,-40 17-83,0-1-1,0-1 1,-1 0 0,0-1 0,0 1 0,11-14-1,46-59 21,-52 60-190,0 0-1,1 2 1,1 0-1,25-21 1,-20 27-418,-22 12 519,1 1 0,-1-1 0,0 1 0,1 0 0,-1-1 0,1 1 0,-1-1 0,0 1 0,0 0 0,1-1 0,-1 1 0,0-1 0,0 1 0,0 0 0,1-1 0,-1 1 0,0 0 0,0-1 0,0 2 0,-2 17 53,-1-1 0,-1 0 0,0 0 0,-1 0 0,-9 20 0,9-26-71,-3 11 399,-1 0 0,-20 35 0,28-56-57,16-16 720,224-207-1414,-229 212 224,0 0-1,1 1 1,-1 0 0,17-8-1,-27 15 155,0 1-1,0 0 1,0 0 0,1 0-1,-1 0 1,0 0-1,0 0 1,1 0 0,-1 0-1,0 0 1,0 0-1,1 0 1,-1-1 0,0 1-1,0 0 1,1 1-1,-1-1 1,0 0-1,0 0 1,1 0 0,-1 0-1,0 0 1,0 0-1,1 0 1,-1 0 0,0 0-1,0 0 1,0 1-1,1-1 1,-1 0 0,0 0-1,0 0 1,0 0-1,1 1 1,-1-1 0,0 0-1,0 0 1,0 0-1,0 1 1,1-1 0,0 15-214,-7 18 102,-18 42 18,16-54 196,1-1-1,1 1 1,1 0 0,1 0-1,-3 35 1,7-54-57,0 1 0,0-1 0,1 1 1,-1-1-1,0 1 0,1-1 0,0 0 1,-1 1-1,1-1 0,0 0 0,0 0 1,0 1-1,1-1 0,-1 0 0,0 0 1,1 0-1,-1 0 0,1-1 1,0 1-1,0 0 0,0-1 0,0 1 1,0-1-1,0 1 0,0-1 0,0 0 1,0 0-1,0 0 0,1 0 0,-1-1 1,0 1-1,1 0 0,-1-1 0,1 0 1,-1 1-1,1-1 0,3-1 1,15 1 70,0-1 1,0 0 0,0-2 0,-1-1 0,0 0 0,27-10 0,-39 11-58,-1 0-1,0 0 1,0-1-1,0 0 1,0 0-1,-1 0 1,0-1-1,0 0 1,0 0-1,0-1 1,-1 1 0,0-1-1,0-1 1,0 1-1,-1-1 1,0 1-1,0-1 1,-1 0-1,0-1 1,2-7-1,0-1 34,-1-1 0,1-21 0,-4 31-137,-1 0 1,0-1 0,0 1 0,-1 0 0,0 0-1,0 0 1,0 0 0,-4-7 0,5 12 33,-1 1 0,1-1-1,-1 1 1,0 0 0,0-1 0,1 1 0,-1 0 0,0-1-1,0 1 1,0 0 0,-1 0 0,1 0 0,0 0 0,0 0 0,-1 0-1,1 0 1,0 0 0,-1 1 0,1-1 0,-1 1 0,1-1-1,-1 1 1,1-1 0,-1 1 0,1 0 0,-1-1 0,1 1 0,-1 0-1,1 0 1,-1 0 0,0 1 0,1-1 0,-1 0 0,1 0-1,-1 1 1,1-1 0,-1 1 0,1 0 0,-1-1 0,1 1 0,0 0-1,-1 0 1,-1 1 0,-7 7-88,1 0 1,0 0-1,0 1 0,1 0 0,0 0 0,0 1 0,2 0 1,-1 1-1,-9 23 0,12-25 112,1 0-1,0 1 1,0-1 0,1 1 0,0-1-1,1 1 1,0 0 0,1 0 0,0 0-1,1-1 1,0 1 0,4 15 0,-4-22 58,1 1 0,-1 0 1,1-1-1,0 1 1,1-1-1,-1 1 1,1-1-1,0 0 1,0 0-1,0 0 1,0-1-1,1 1 1,-1-1-1,1 0 1,0 1-1,0-2 1,0 1-1,0 0 1,1-1-1,-1 0 1,1 0-1,5 1 1,-3-1 22,-1-1 1,1 0-1,0 0 0,-1-1 1,1 1-1,0-2 1,0 1-1,-1-1 1,1 0-1,0 0 1,-1-1-1,1 0 1,-1 0-1,0 0 1,9-6-1,82-52 208,-44 24-100,-45 31-163,-1-1-1,0 1 0,0-1 0,-1-1 1,0 1-1,0-1 0,0 0 0,-1-1 0,0 1 1,0-1-1,4-11 0,-7 16-61,-2 0 0,1-1 0,0 1 0,-1-1-1,1 1 1,-1 0 0,0-1 0,-1-3 0,1-3-257,1 9 272,-1 1 0,0-1 0,0 0 0,1 1-1,-1-1 1,1 0 0,-1 1 0,1-1 0,-1 1 0,1-1 0,-1 1-1,1-1 1,-1 1 0,1-1 0,0 1 0,-1-1 0,1 1 0,0 0-1,-1-1 1,1 1 0,0 0 0,1-1 0,18-3-269,-16 4 251,0 0-1,0 0 1,0 1 0,-1-1-1,1 1 1,0 0 0,-1 0-1,1 0 1,0 0 0,6 4-1,-9-4 30,1 0 0,-1 0 0,0 1 0,1-1 0,-1 0-1,0 1 1,0-1 0,0 1 0,0 0 0,0-1 0,0 1 0,0 0-1,-1 0 1,1-1 0,0 1 0,-1 0 0,0 0 0,1 0-1,-1 0 1,0-1 0,0 1 0,0 0 0,0 0 0,-1 3-1,0 6 63,-2 1-1,-3 14 0,3-17-37,0 0-1,1 1 1,0-1-1,0 14 1,2-17-4,0 1 1,1-1-1,-1 1 1,3 7-1,-2-12 3,-1 0-1,1 0 1,0 0 0,0 0-1,-1-1 1,1 1 0,0 0-1,1-1 1,-1 1 0,0-1-1,0 1 1,1-1 0,-1 1-1,1-1 1,-1 0 0,1 0-1,0 0 1,-1 0 0,3 1-1,9 3 97,0-1 0,0-1 0,0 0 0,0-1 0,0 0 0,1-1 0,-1 0-1,1-1 1,-1-1 0,1 0 0,-1-1 0,1 0 0,-1-1 0,20-7-1,-10 2-72,-1 0 0,-1-1-1,0-1 1,0-1-1,-1-1 1,28-21-1,-40 27-30,221-167 15,-208 160-112,32-22 32,82-40 1,-135 75 63,9-6-86,-9 6 77,0 0 0,0 0 0,0 0 0,-1 0 0,1 0 0,0 0 0,0 0 0,0 0 1,0 0-1,0 0 0,0-1 0,-1 1 0,1 0 0,0 0 0,0 0 0,0 0 0,0 0 0,0 0 1,0 0-1,0 0 0,-1 0 0,1 0 0,0-1 0,0 1 0,0 0 0,0 0 0,0 0 0,0 0 1,0 0-1,0 0 0,0-1 0,0 1 0,0 0 0,0 0 0,0 0 0,0 0 0,0 0 0,0-1 1,0 1-1,0 0 0,0 0 0,0 0 0,0 0 0,0 0 0,0 0 0,0-1 0,0 1 0,0 0 1,0 0-1,0 0 0,0 0 0,1 0 0,-1 0 0,0 0 0,0-1 0,0 1 0,-11 1-99,0 1-1,0 0 0,0 0 1,1 1-1,-12 4 0,-1 1 22,4-3 20,1 1-1,-1 1 0,1 1 0,1 1 0,-1 0 0,2 1 0,-1 1 0,1 1 0,-23 21 0,20-13-138,-34 43 0,44-50 137,1 0-1,0 0 1,1 1-1,0 0 0,-5 16 1,11-26 92,0 1 0,0-1-1,0 1 1,0-1 0,1 1 0,0-1 0,0 1 0,0-1 0,0 1 0,1-1-1,0 1 1,0-1 0,0 0 0,1 1 0,-1-1 0,1 0 0,0 0 0,0 0 0,0 0-1,1 0 1,3 5 0,-4-8-6,-1 0 1,0 0-1,1 0 0,-1 0 0,1 0 1,-1 0-1,1 0 0,-1-1 0,1 1 0,0 0 1,-1-1-1,1 0 0,0 1 0,-1-1 1,4 0-1,28-1 383,-28 0-281,2 0-55,0 0 0,0-1 0,0 0 0,0-1-1,0 1 1,-1-1 0,1-1 0,-1 1-1,0-1 1,0 0 0,0 0 0,0-1 0,-1 0-1,8-8 1,-5 5-40,-2-1 0,1 0-1,-1 0 1,-1 0 0,1-1 0,-2 0 0,1 0-1,5-20 1,-3-3-128,0 0 1,-3-1-1,1-67 0,-5 99 11,0 0-1,0-1 0,-1 1 0,1 0 0,-1 0 0,0-1 0,-1-2 1,2 5 63,0 0 0,0-1 0,0 1 1,0 0-1,0 0 0,-1-1 0,1 1 1,0 0-1,0 0 0,0-1 0,-1 1 1,1 0-1,0 0 0,0 0 0,0 0 1,-1-1-1,1 1 0,0 0 0,0 0 1,-1 0-1,1 0 0,0 0 0,-1 0 1,1 0-1,0 0 0,-1 0-5,1 0 1,-1 0-1,1 1 1,-1-1-1,1 0 0,-1 1 1,1-1-1,0 0 1,-1 1-1,1-1 0,0 1 1,-1-1-1,1 1 0,0-1 1,0 1-1,-1-1 1,1 1-1,0-1 0,0 1 1,-6 18-89,0 0-1,2 0 1,0 0 0,-1 32-1,-4 18 1,4-47 130,-1 0-1,-1-1 1,-1 1-1,-15 29 0,1-12 124,-33 46-1,-23 23 938,77-105-1012,-1-1-1,0 0 1,1 1 0,-1-1 0,0 0-1,0 0 1,0 0 0,-1 0 0,1 0 0,0-1-1,-1 1 1,1-1 0,-1 0 0,0 1-1,1-1 1,-1 0 0,0 0 0,-3 0 0,3-1-21,0 0 1,0 0 0,0 0-1,0-1 1,0 1 0,0-1 0,0 0-1,0 0 1,0 0 0,1 0-1,-1 0 1,0-1 0,1 1 0,-1-1-1,1 1 1,-1-1 0,-1-3-1,-16-9 65,-7-9 48,26 22-172,0-1-1,0 1 0,1-1 1,-1 1-1,1-1 0,-1 1 1,1-1-1,-1 0 0,1 1 0,0-1 1,0 1-1,0-1 0,0 0 1,0 1-1,1-3 0,-1-1-250,0 4 244,0 1 1,1 0-1,-1-1 1,0 1-1,1 0 1,-1-1-1,0 1 0,1 0 1,-1 0-1,0-1 1,1 1-1,-1 0 1,1 0-1,-1 0 1,1-1-1,-1 1 1,0 0-1,1 0 1,0 0-1,0 0-50,26-9-249,0 2-1,41-5 1,-28 5 265,147-18 274,-77 11-104,-71 10 4,0-1 0,-1-2-1,54-17 1,-82 20-67,0-1 0,-1 0 1,1 0-1,-1-1 0,0 0 0,-1-1 0,0 0 0,0 0 1,14-16-1,-9 7 41,-2-1-1,0 0 1,-1 0 0,12-27 0,58-161-572,-77 196 380,-1 4-63,0 0 0,-1-1 0,0 1 1,1-10-1,-2 14-110,-1 10-154,-41 243 86,42-242 367,0 0 0,0 1 1,1-1-1,1 0 0,-1 0 1,2 1-1,0-1 0,6 16 1,-8-24 29,0-1 1,0 1-1,1-1 0,-1 1 1,1-1-1,-1 1 1,1-1-1,-1 0 0,1 1 1,0-1-1,-1 0 1,1 0-1,0-1 0,0 1 1,0 0-1,0 0 0,0-1 1,0 1-1,0-1 1,0 0-1,0 0 0,0 1 1,0-1-1,0 0 1,0-1-1,2 1 0,7-1 158,-1-1 1,0 0-1,19-7 0,-12 2-161,0 0 0,0-2 0,-1 0 0,0-1 0,-1 0 0,0-1 1,21-20-1,-11 5-36,0-1 0,40-55 0,-9-7-391,-56 88 354,1 1 0,-1-1 0,0 0 0,1 0 0,-1 0 0,1 0 0,-1 1-1,1-1 1,0 0 0,-1 1 0,1-1 0,0 0 0,1 0 0,-2 1 10,0 0 1,0 1-1,0-1 0,1 0 1,-1 0-1,0 1 1,0-1-1,0 0 1,0 0-1,1 1 1,-1-1-1,0 0 0,0 0 1,0 1-1,0-1 1,0 0-1,0 1 1,0-1-1,0 0 1,0 1-1,0-1 0,0 0 1,0 0-1,0 1 1,0 0-1,-5 30-392,5-29 419,-6 31 54,-2-1 0,-14 40 0,16-56-56,-1-1 0,-1 0-1,0 0 1,-1-1 0,0 0 0,-18 19 0,-2-3 174,-3-1-1,-45 32 1,-24 21-127,84-66 33,0 0 1,-1-2 0,-1 0-1,-24 14 1,41-27-34,-1 0-1,1 0 1,0 0-1,-1 0 1,1-1-1,-1 1 0,0-1 1,1 1-1,-1-1 1,1 0-1,-1 0 1,0 0-1,1 0 1,-1-1-1,1 1 1,-1-1-1,1 1 1,-1-1-1,1 0 1,-1 0-1,1 0 1,-3-2-1,2 1-20,0 0 0,0-1 0,0 1-1,1-1 1,0 1 0,-1-1 0,1 0 0,0 0-1,0 0 1,0 0 0,1 0 0,-1-1 0,1 1-1,-1 0 1,0-7 0,1 6-33,0 0-1,1 0 1,-1 0 0,1 0-1,0 0 1,0 0 0,0 0-1,1 0 1,-1 0 0,1 0-1,0 0 1,0 0 0,1 1-1,-1-1 1,1 0 0,0 1-1,0-1 1,0 1 0,0 0-1,0-1 1,1 1 0,-1 0-1,5-3 1,-2 1-3,1 0 0,0 1 0,-1 0-1,2 0 1,-1 0 0,0 1 0,14-5 0,2 1-37,26-5 0,-15 4 37,84-17 3,211-16 0,-301 39-732,41 3 1,-53 0-863,0 1 0,18 5 1,22 11-2346,-3-3-2272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27:13.7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33 2144,'-2'-6'10577,"-3"13"-9922,4-6-503,1 0 0,-1 0 0,0 0 0,0 0 0,1 0 0,-1 0 0,0 0 0,0 0 0,-2 1 0,19-9-114,-1 0 1,0-1 0,22-14-1,-36 21-150,-20 9-138,-10 12 1695,31-20-1373,0-1 0,0 1 1,0-1-1,0 1 0,0-1 0,0 0 1,0 0-1,0 1 0,2-4 0,3 1 11,-1 0-97,-1 0 32,-5 2-37,0 1 0,0 0 1,0 0-1,0 0 0,1 0 0,-1 0 1,0 0-1,0 0 0,0 0 1,0 0-1,0 0 0,0 0 0,0 0 1,0 0-1,0 0 0,0 0 0,0 0 1,0 0-1,0 0 0,1 0 0,-1 0 1,0 0-1,0 1 0,0-1 1,0 0-1,0 0 0,0 0 0,0 0 1,0 0-1,0 0 0,0 0 0,0 0 1,0 0-1,0 0 0,0 0 0,0 0 1,0 0-1,0 0 0,0 0 0,0 0 1,0 0-1,0 1 0,1-1 1,-1 0-1,0 0 0,0 0 0,0 0 1,0 0-1,0 0 0,0 0 0,0 0 1,-1 0-1,1 0 0,0 1-87,1 0-96,0-1 1,-1 0-1,1 1 1,0-1 0,-1 0-1,1 1 1,-1-1-1,1 1 1,-1-1 0,1 1-1,-1-1 1,1 1 0,-1 0-1,1 0 1,2 3-1312,5 0-561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27:17.4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109 185 2080,'6'-17'4826,"-6"17"-4787,0 0 0,1 1-1,-1-1 1,0 0 0,1 0-1,-1 1 1,0-1-1,0 0 1,1 1 0,-1-1-1,0 0 1,0 1-1,0-1 1,1 0 0,-1 1-1,0-1 1,0 1 0,0-1-1,0 0 1,0 1-1,0-1 1,0 1 0,0-1-1,0 0 1,0 1-1,0 12 318,-6 11-69,-1 1-1,0-1 1,-2-1-1,-1 0 1,-1 0-1,-23 36 1,28-48-101,-4 7 68,9-18-189,1 1-1,0-1 0,-1 1 0,1 0 0,-1-1 0,1 1 0,-1-1 0,1 1 0,-1-1 0,0 1 0,1-1 1,-1 0-1,0 1 0,1-1 0,-1 0 0,0 1 0,1-1 0,-1 0 0,-1 0 0,2 0-35,0 0 0,0 0 0,-1 0 0,1 0 0,0 0 0,0 0 0,-1 0-1,1 0 1,0 0 0,0 0 0,-1-1 0,1 1 0,0 0 0,0 0 0,0 0 0,-1 0 0,1 0-1,0-1 1,0 1 0,0 0 0,0 0 0,0 0 0,-1-1 0,1 1 0,0 0 0,0 0 0,0-1-1,0 1 1,0 0 0,0 0 0,0-1 0,0 1 0,0 0 0,0 0 0,0-1 0,0 1-1,0 0 1,3-16 398,9-12-288,59-81-155,18-26-250,-77 118 269,2-4-173,1 0 0,29-28 0,-44 48 142,1 0-1,0 1 1,-1-1 0,1 0 0,0 1-1,0-1 1,-1 1 0,1-1 0,0 1-1,0-1 1,0 1 0,0 0 0,0-1 0,0 1-1,0 0 1,0 0 0,-1 0 0,1 0-1,0 0 1,2 0 0,-3 0 15,1 0 0,0 1 0,0-1 0,-1 0 0,1 1 0,0-1-1,0 1 1,-1 0 0,1-1 0,0 1 0,-1-1 0,1 1 0,-1 0 0,1-1 0,-1 1 0,1 0 0,0 1 0,1 4 41,0 1 0,0-1 1,0 1-1,1 10 0,-2-12 19,2 9 6,-1 1-1,0 0 1,-1 0-1,-1 0 1,0 0-1,-3 21 1,-1-11 90,-1 5 138,-10 38-1,12-58-206,-1-1-1,1 0 1,-2 0-1,1 0 1,-1 0-1,0-1 0,-1 1 1,-7 6-1,9-9 97,-1-1 1,0 0-1,0-1 0,-1 1 0,-8 5 0,12-9-118,0 0-1,0 0 0,0 0 0,0 0 1,0-1-1,-1 1 0,1-1 1,0 1-1,0-1 0,0 0 0,-1 0 1,1 0-1,0 0 0,0 0 1,0 0-1,-1-1 0,1 1 0,0-1 1,0 1-1,0-1 0,-3-1 1,-41-30 539,44 31-615,0 0 0,1 0 0,-1 0 0,1-1 0,-1 1 0,1 0 0,-3-3 0,-1-2-173,4 6 48,22 5-384,10 2 547,-24-5 13,1 0 0,-1 0-1,1-1 1,-1 0 0,1-1 0,9 0 0,3-3 168,0-1 0,0-1 0,32-12 0,7-3-52,23-9 35,-37 12-239,-35 12-10,-3 3-955,-15 9 289,0 0 686,1 1 1,-1 0-1,-9 13 1,15-19 64,0 1 0,1-1 0,-1 1 0,1 0 0,-1-1 0,1 1 0,0 0 0,0 0 0,0-1 0,1 1 0,-1 0 0,1 0 0,-1 0 0,1 0 0,0 0 0,0 0 0,1 0 0,-1 3 0,1-5 13,-1-1 0,1 1 0,-1-1 0,1 1 0,-1 0 0,1-1 0,-1 1 0,1-1 0,-1 1 0,1-1 0,0 1 1,-1-1-1,1 0 0,0 1 0,-1-1 0,1 0 0,0 0 0,-1 1 0,1-1 0,0 0 0,0 0 0,-1 0 0,1 0 1,1 0-1,18-1 394,111-38 693,-125 37-1065,14-6-2,-1 0 0,0-1 0,-1-1 0,0-1 1,-1 0-1,0-1 0,-1-1 0,0-1 0,25-27 0,-19 13-170,0 0 0,-2-1 0,-2-1 0,30-63 0,-33 52-873,-14 37 419,-2 4 34,-10 22-109,-35 79-164,37-82 739,-2-1-1,0-1 1,-21 24 0,-3-1 68,-183 226 23,173-202 104,-76 103 724,112-155-356,1-1 821,11-17-722,26-33-541,2 0 0,1 3 0,2 0-1,61-49 1,33-16-39,179-114-127,-261 184 72,-2-2 0,45-44 0,-85 73-59,0 0-1,0 0 0,-1 0 0,5-9 0,-8 13 95,0 0 0,0 0-1,0 0 1,0 0 0,0 0 0,-1 1-1,1-1 1,0 0 0,0 0-1,0 0 1,0 0 0,-1 0 0,1 0-1,0 0 1,0 0 0,0 0 0,0 0-1,-1 0 1,1 0 0,0 0-1,0 0 1,0 0 0,0 0 0,-1 0-1,1 0 1,0 0 0,0 0 0,0-1-1,0 1 1,0 0 0,-1 0-1,1 0 1,0 0 0,0 0 0,0 0-1,0 0 1,0 0 0,0-1-1,-1 1 1,1 0 0,0 0 0,0 0-1,0 0 1,0 0 0,0-1 0,0 1-1,0 0 1,0 0 0,0 0-1,0 0 1,0-1 0,0 1 0,0 0-1,0 0 1,0 0 0,0 0 0,0-1-1,0 1 1,0 0 0,0 0-1,0 0 1,0 0 0,0-1 0,0 1-1,0 0 1,1 0 0,-1 0 0,0 0-1,-14 5-444,-8 7 134,0 0 0,1 2 0,-38 32 0,-51 59-77,82-74 499,1 1 0,2 1 0,0 2 0,3 0 0,-26 54 0,36-64 101,5-12 134,1 0 1,0 1 0,1-1 0,-6 22 0,11-34-307,0-1-1,0 0 1,0 1 0,0-1 0,0 0-1,0 1 1,0-1 0,0 1 0,0-1-1,0 0 1,0 1 0,0-1-1,0 1 1,0-1 0,0 0 0,0 1-1,0-1 1,0 0 0,0 1 0,0-1-1,1 1 1,-1-1 0,0 0 0,0 1-1,1-1 1,-1 0 0,0 0 0,0 1-1,1-1 1,-1 0 0,0 0-1,1 1 1,0-1 12,0 0 0,0 0 0,0 0 0,-1 0 0,1 0 0,0 0 0,0 0 0,0 0 0,0-1 0,0 1 0,0 0-1,0 0 1,1-1 0,4-2 94,-1-1 0,1 1-1,6-6 1,92-81-777,-40 26-5620,-62 62 5855,0 0 1,-1 1-1,1-1 0,0 0 1,0 1-1,0 0 0,0-1 1,0 1-1,0 0 0,0 0 1,0 0-1,0 0 1,1 0-1,-1 1 0,0-1 1,3 0-1,7 1-1685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27:17.9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18 5632,'-9'-18'2112,"14"18"-1664,-1 0-96,12 6-352,12 2-64,8 5-32,8 2 32,-2 6-2464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27:18.6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20 132 2912,'-10'0'572,"10"-1"-520,0 1 1,0 0-1,-1 0 0,1 0 0,0 0 0,0 0 0,-1 0 0,1 0 1,0 0-1,-1-1 0,1 1 0,0 0 0,0 0 0,-1 0 1,1 1-1,0-1 0,-1 0 0,1 0 0,0 0 0,0 0 1,-1 0-1,1 0 0,0 0 0,0 0 0,-1 0 0,1 1 1,0-1-1,0 0 0,-1 0 0,1 0 0,0 1 0,0-1 0,0 0 1,-1 0-1,1 1 0,0-1 0,0 0 0,0 0 0,0 1 1,0-1-1,0 0 0,-1 0 0,1 1 0,0-1 0,0 0 1,0 0-1,0 1 0,0-1 0,0 0 0,0 1 0,0-1 0,0 0 1,0 0-1,0 1 0,1-1 0,-1 2 919,1 6 234,-1-7-1116,0 0 0,0 0 1,0-1-1,1 1 0,-1 0 0,0 0 0,1-1 1,-1 1-1,0 0 0,1-1 0,-1 1 1,1 0-1,-1-1 0,1 1 0,-1-1 0,1 1 1,0 0-1,-1-1 0,1 0 0,0 1 0,-1-1 1,1 1-1,0-1 0,0 0 0,-1 0 0,1 1 1,0-1-1,0 0 0,0 0 0,-1 0 0,1 0 1,0 0-1,0 0 0,0 0 0,-1 0 0,2 0 1,3-2 74,-1 1 1,0-1-1,0 0 1,0 0 0,6-5-1,4-1 44,47-23 112,89-31 0,-117 50-264,34-17 0,-49 22-340,-18 7 280,0 0 0,1 0 0,-1 0 1,0 0-1,0 0 0,0 0 0,0 0 0,0 0 0,0 0 0,1 0 0,-1 0 0,0 0 0,0 0 0,0 0 0,0 0 0,0 0 0,0 0 0,1 0 0,-1 1 0,0-1 0,0 0 0,0 0 0,0 0 0,0 0 1,0 0-1,0 0 0,0 0 0,1 0 0,-1 0 0,0 1 0,0-1 0,0 0 0,0 0 0,0 0 0,0 0 0,0 0 0,0 0 0,0 0 0,0 1 0,0-1 0,0 0 0,0 0 0,0 0 0,0 0 1,0 0-1,0 1 0,0-1 0,0 0 0,-9 15-59,9-14 91,-31 37 313,21-26-176,0 0 1,1 1-1,0 0 0,1 1 1,1-1-1,-7 17 1,13-27-66,-7 21 506,8-24-583,0 1-1,0-1 1,0 0-1,0 1 0,0-1 1,-1 0-1,1 0 1,0 1-1,0-1 0,0 0 1,0 1-1,0-1 0,0 0 1,0 1-1,0-1 1,0 0-1,0 1 0,1-1 1,-1 0-1,0 1 1,0-1-1,0 0 0,0 0 1,0 1-1,1-1 0,-1 0 1,0 1-1,0-1 1,0 0-1,1 0 0,-1 0 1,0 1-1,0-1 1,1 0-1,-1 0 0,0 0 1,0 0-1,1 1 1,-1-1-1,0 0 0,1 0 1,-1 0-1,0 0 0,1 0 1,-1 0-1,0 0 1,0 0-1,1 0 0,-1 0 1,0 0-1,1 0 1,-1 0-1,0 0 0,1 0 1,-1 0-1,0 0 0,1-1 1,27-10 317,0-1 0,-2-1 0,31-20 1,-4 2-113,5 0-684,64-25 0,-122 55 439,0 1 0,1 0-1,-1 0 1,1-1 0,-1 1-1,1 0 1,-1 0 0,1-1 0,-1 1-1,1 0 1,-1 0 0,1 0 0,-1 0-1,1 0 1,-1 0 0,1 0-1,-1 0 1,1 0 0,-1 0 0,1 0-1,-1 0 1,1 0 0,-1 1-1,1-1 1,-1 0 0,0 0 0,1 0-1,-1 1 1,1-1 0,-1 0-1,1 1 1,-1-1 0,0 0 0,1 1-1,-1-1 1,0 0 0,1 1 0,-1-1-1,0 1 1,0-1 0,1 1-1,-1-1 1,0 1 0,0-1 0,0 0-1,1 1 1,-1-1 0,0 1-1,0 0 1,1 4-22,-1-1 1,0 1-1,1 0 0,-1-1 0,-1 1 0,1-1 0,-1 1 1,0 0-1,-2 6 0,-17 44 187,11-33-164,3-7 101,1 0-1,-2-1 0,0 1 1,-1-1-1,-16 22 1,24-35-53,-1 0 1,0-1 0,1 1-1,-1 0 1,0 0 0,0-1-1,0 1 1,1-1-1,-1 1 1,0-1 0,0 1-1,0-1 1,0 1-1,0-1 1,0 0 0,0 0-1,0 1 1,0-1 0,0 0-1,-1 0 1,1 0-13,1-1 1,-1 1 0,0 0-1,1-1 1,-1 1-1,1 0 1,-1-1-1,1 1 1,-1-1-1,1 1 1,0-1 0,-1 1-1,1-1 1,-1 1-1,1-1 1,0 0-1,0 1 1,-1-1 0,1 0-1,0 1 1,0-1-1,0 1 1,0-1-1,-1 0 1,1 1 0,0-1-1,0 0 1,1 1-1,-1-1 1,0-1-1,0 1-20,1-1 0,-1 0 0,1 0 0,0 1 0,-1-1 0,1 0 0,0 1 0,0-1 0,0 1 0,0-1 0,1 1 0,-1 0 0,0-1 0,1 1 0,-1 0 0,0 0 0,1 0 0,-1 0-1,3-1 1,2-2-55,0 1 0,-1 1 0,1-1-1,10-2 1,-10 3-69,0 1 0,-1 0 0,1 1 0,0-1 0,0 1 0,0 0 0,0 1-1,0-1 1,0 1 0,7 2 0,-5 0-690,-1-1 0,1 1 0,-1 1 0,0 0 0,0 0 0,0 0 0,6 6 0,2 2-951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27:18.9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 84 5312,'-28'-54'1952,"23"45"-1504,5-6-128,5 9-96,4 6-192,10 6-448,6 9 224,3 3-672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27:21.6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0 273 2656,'12'0'4837,"-6"-1"-4536,0 0 0,0 0 0,0-1 0,0 1 0,-1-1 0,7-3 0,190-111 1411,-166 90-1309,53-47 0,-73 58-159,17-14-281,-32 29-102,-1 1 145,-1 6 95,-1 1 0,0-1 1,0 0-1,0 0 0,-1 0 0,0 0 1,0-1-1,-5 9 0,-5 9 6,8-12-27,0 0 0,1 1 0,0 0 0,1 0 0,1 0 0,0 0 0,0 0 0,1 19 0,1-29-22,0 0-1,0 1 0,1-1 1,-1 0-1,1 0 0,0 0 1,0 1-1,0-1 0,0 0 1,0 0-1,1 0 1,-1 0-1,1-1 0,0 1 1,0 0-1,3 3 0,-3-4-5,1 0-1,-1-1 0,0 1 0,1-1 1,-1 1-1,1-1 0,-1 0 0,1 0 1,0 0-1,0 0 0,-1-1 0,1 1 0,0-1 1,0 1-1,0-1 0,-1 0 0,1 0 1,0 0-1,4-1 0,34-8 179,-2-2-1,59-23 0,-68 23-126,-1-2-1,-1-1 0,0-1 1,46-32-1,-70 44-126,-1 0 0,1-1 1,-1 1-1,1 0 0,-1-1 0,4-6 0,-7 9 8,1 1-1,-1-1 1,0 0 0,1 1 0,-1-1-1,0 0 1,0 0 0,1 0-1,-1 1 1,0-1 0,0 0 0,0 0-1,0 0 1,0 0 0,0 1-1,0-1 1,-1-1 0,1 1-13,-1 0-1,0 0 1,1 0 0,-1 0 0,0 0-1,1 1 1,-1-1 0,0 0 0,0 0-1,0 1 1,0-1 0,1 1 0,-1-1-1,0 1 1,0-1 0,0 1 0,-2-1 0,-4-1-74,-1 0 1,0 0 0,1 1 0,-1 0 0,0 1 0,0 0 0,0 0 0,1 0 0,-1 1 0,0 0 0,-8 3 0,-5 1-146,1 2 0,-35 16 1,46-19 250,0 1 1,0 0 0,1 1 0,0 0-1,0 1 1,1-1 0,-1 1-1,1 1 1,1-1 0,0 1 0,0 0-1,0 1 1,1 0 0,0-1 0,1 2-1,0-1 1,0 0 0,1 1 0,-2 13-1,4-17 57,0-1 0,1 1 0,0-1 0,0 1 0,1 0-1,-1-1 1,1 1 0,0-1 0,1 1 0,3 9 0,-3-12-14,-1 0-1,1 0 1,-1 0 0,1 0 0,0 0-1,0-1 1,1 1 0,-1-1-1,0 0 1,1 0 0,0 1 0,-1-2-1,1 1 1,0 0 0,0 0 0,0-1-1,0 0 1,0 1 0,5 0 0,4 0 23,-1-1 1,1 0 0,-1 0 0,1-1-1,0-1 1,20-3 0,-2-2-21,40-13 0,8-10 143,-1-2 0,138-80 0,-85 49-286,-110 53-100,-16 8 124,1 0 0,-1 0 0,1 0 0,-1 0 0,1 1 0,-1 0 0,10 0 1,-1 1-273,-18 11 225,1-8 126,1-1 1,0 0 0,-1 1 0,1-1 0,-1-1 0,0 1 0,0 0 0,0-1 0,0 0 0,0 0 0,-10 3 0,-7 4 41,11-3-38,0 0 1,0 0-1,0 1 0,1 0 0,0 1 0,1 0 0,-9 9 1,7-4-8,1 0 1,0 1 0,1 0-1,-11 24 1,19-38-6,-7 16 13,0 0 0,-8 32 0,14-43 12,0-1 1,0 1-1,1 0 0,0 0 1,-1-1-1,2 1 0,-1 0 1,0-1-1,1 1 0,0 0 1,0-1-1,1 1 0,-1-1 1,1 1-1,0-1 0,2 5 0,-2-7 0,-1 0 0,0-1 0,1 1 0,0 0 0,0-1 0,-1 1 0,1-1-1,0 1 1,0-1 0,0 0 0,0 0 0,1 0 0,-1 0 0,0 0 0,0 0-1,1-1 1,-1 1 0,4 0 0,4 0 49,0-1 0,0 0 1,13-2-1,-6 0-52,24-2 63,-1-2-1,0-1 0,-1-2 1,0-2-1,0-2 0,68-33 1,-81 33-57,44-33 0,-62 37-146,-9 9 108,1 0 1,0 0-1,0 0 0,0 0 1,0-1-1,0 1 0,0 0 1,0 0-1,0 0 0,0 0 1,0 0-1,0 0 0,0-1 0,-1 1 1,1 0-1,0 0 0,0 0 1,0 0-1,0 0 0,0 0 1,-1 0-1,1 0 0,0 0 0,0 0 1,0-1-1,0 1 0,0 0 1,-1 0-1,1 0 0,0 0 1,0 0-1,0 0 0,0 0 1,-1 0-1,1 0 0,-2 0-41,-1 1 0,1-1-1,0 0 1,-1 1 0,1-1 0,0 1 0,-3 0-1,-7 5 12,0 1-1,1-1 1,0 2-1,0 0 1,0 0-1,1 1 1,0 0-1,1 1 1,0 0-1,1 0 0,-13 20 1,19-27 58,0 0 1,1 0 0,-1 0-1,1 0 1,0 0 0,-1 0-1,1 1 1,1-1-1,-1 0 1,0 0 0,1 1-1,0-1 1,0 1 0,0-1-1,0 0 1,0 1-1,1-1 1,-1 0 0,1 1-1,0-1 1,0 0 0,0 0-1,0 0 1,1 0-1,0 0 1,-1 0 0,1 0-1,0 0 1,0 0 0,0-1-1,1 1 1,-1-1-1,1 0 1,-1 0 0,1 0-1,0 0 1,0 0 0,0 0-1,0-1 1,0 1 0,0-1-1,0 0 1,0 0-1,0 0 1,1 0 0,-1-1-1,0 1 1,1-1 0,6 0-1,-4-1 19,1 1 0,-1-1 0,1 0 0,-1 0 0,0-1 0,1 0 0,-1 0 0,0-1 0,0 1 0,-1-1 0,1-1 0,0 1 0,-1-1 0,0 0 0,0 0 0,0 0 0,-1-1 0,1 0 0,-1 0 0,0 0 0,0 0 0,-1-1 0,1 1 0,-1-1 0,-1 0 0,1 0 0,-1 0 0,0 0 0,0-1 0,-1 1 0,1-9 0,-1 7-87,0 1-1,-1-1 1,0 0-1,-1 1 1,1-1-1,-2 0 1,-2-10-1,3 14-20,-1 0 0,0 0-1,0 1 1,0-1 0,0 1 0,0-1-1,-1 1 1,0 0 0,0 0 0,0 0-1,0 0 1,0 0 0,0 1 0,-1 0-1,-4-3 1,4 2 40,0 1 0,0 0 0,-1 0 0,1 0 0,-1 1 0,0-1 0,1 1 0,-1 0 0,0 1 0,0-1-1,1 1 1,-1 0 0,0 0 0,0 0 0,0 1 0,1 0 0,-1 0 0,0 0 0,1 0 0,-1 1 0,-6 2 0,11-4 34,-1 1 0,1-1-1,-1 0 1,1 0 0,-1 0 0,0 1 0,1-1 0,-1 0-1,1 1 1,0-1 0,-1 0 0,1 1 0,-1-1 0,1 1-1,-1-1 1,1 1 0,0-1 0,-1 1 0,1-1 0,0 1-1,0-1 1,-1 1 0,1-1 0,0 1 0,0-1 0,0 1 0,0 0-1,0-1 1,-1 1 0,1-1 0,0 1 0,0 0 0,1-1-1,-1 1 1,0-1 0,0 1 0,0 0 0,0-1 0,0 1-1,1-1 1,-1 1 0,0-1 0,0 1 0,1-1 0,-1 1-1,1-1 1,-1 1 0,1 0 0,0 0 13,1 1 0,0-1-1,0 0 1,0 1 0,-1-1 0,1 0 0,0 0 0,0 0-1,1 0 1,3 1 0,1-2 56,0 1 0,0-1 0,0 0-1,0 0 1,0-1 0,12-2 0,41-13 37,-40 9-85,85-35 105,-79 31-356,-25 10 209,0 1 0,0-1 0,0 1 0,1 0 0,-1-1 0,0 1 0,0 0 0,0 0 0,0 0-1,0 0 1,0 0 0,0 0 0,1 0 0,-1 0 6,-1 0 0,1 1 0,-1-1 0,1 0 0,-1 0 0,0 1 1,1-1-1,-1 0 0,1 0 0,-1 1 0,0-1 0,1 0 0,-1 1 0,0-1 0,1 1 0,-1-1 0,0 0 0,0 1 1,0-1-1,1 2 0,0 1-21,-1 0 0,0 0 0,1 0 0,-1 1-1,0-1 1,-1 6 0,0-4 48,-2 21-20,-9 36 1,0-7-86,10-41 98,-4 29 67,5-39-31,1 0 0,1-1-1,-1 1 1,0-1 0,1 1 0,0 0 0,0-1 0,0 1 0,2 4-1,-2-7-16,-1-1-1,1 0 1,-1 0-1,1 0 1,-1 0-1,1 1 1,-1-1-1,1 0 1,-1 0-1,1 0 0,-1 0 1,1 0-1,-1 0 1,1 0-1,-1 0 1,1 0-1,-1-1 1,1 1-1,-1 0 1,0 0-1,2-1 1,-2 1 23,8-3 32,-1-1-1,1 0 0,-1 0 0,0-1 0,0 0 0,-1 0 0,11-11 0,1 0-24,316-305 481,-309 295-517,-12 14-81,-1-1 0,19-25 0,-22 25 3,-2 3-56,1-1 1,-1 0-1,-1-1 1,0 1-1,7-22 1,-13 26-169,-4 7-79,-10 9-84,12-7 463,-30 22-310,17-13 224,1 0 1,0 1-1,1 1 0,-16 17 1,14-8 84,1 1 0,0 0 0,2 0 1,1 2-1,1-1 0,0 1 0,2 1 0,1 0 1,2 0-1,0 0 0,2 0 0,0 1 0,2 0 1,3 34-1,-2-55 18,1 0 1,0 0 0,0 0-1,0 0 1,1-1-1,0 1 1,0-1-1,0 1 1,1-1 0,0 0-1,0 0 1,0 0-1,0 0 1,1 0-1,0-1 1,0 0 0,0 1-1,1-2 1,-1 1-1,1 0 1,8 4-1,19 5-1614,43 11 0,-73-23 1414,20 3-2183,-2-3-2470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27:22.0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 12 6464,'-19'-12'2400,"24"16"-1856,14 1-160,-5-2-896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28:00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399 40 3136,'0'-1'148,"-1"-1"0,1 1 0,-1 0 1,1-1-1,0 1 0,0 0 0,0-1 0,0 1 0,0 0 1,0-1-1,0 1 0,0 0 0,0-1 0,1 1 0,-1 0 0,0 0 1,1-1-1,-1 1 0,1 0 0,0 0 0,-1-1 0,1 1 1,0 0-1,0 0 0,-1 0 0,1 0 0,0 0 0,0 0 1,0 0-1,0 1 0,2-2 0,-3 15 6532,0 27-6821,-38 224 1490,27-217-1070,-2-1-1,-1 0 1,-34 71-1,32-85-48,-1 0-1,-1-1 0,-38 46 1,53-73-171,0 0 1,-1-1-1,0 1 0,1-1 1,-1 0-1,-1 0 0,1 0 1,0-1-1,-9 4 1,11-5-24,-1 0 1,1-1 0,0 1 0,-1-1 0,1 0 0,0 0-1,-1 0 1,1 0 0,0 0 0,-1 0 0,1-1 0,0 1-1,-1-1 1,1 1 0,0-1 0,0 0 0,0 0 0,-1 0-1,1 0 1,0 0 0,0-1 0,0 1 0,1-1 0,-3-1-1,-4-5 16,1 0 0,0 0-1,1-1 1,-1 1-1,2-2 1,-1 1 0,1-1-1,-4-10 1,6 11-72,0 1-1,0-1 1,1 0 0,0 0-1,0 0 1,1 0 0,0 0-1,1 0 1,1-18 0,0 24 6,-1 1 1,0-1-1,1 1 1,0-1-1,-1 0 1,1 1-1,0-1 0,0 1 1,0 0-1,1-1 1,-1 1-1,1 0 1,-1 0-1,1 0 1,0 0-1,0 0 1,0 0-1,0 0 1,0 1-1,0-1 0,0 1 1,0-1-1,1 1 1,-1 0-1,1 0 1,-1 0-1,1 0 1,-1 0-1,1 1 1,-1-1-1,1 1 1,0-1-1,-1 1 0,1 0 1,0 0-1,-1 1 1,1-1-1,3 1 1,13 4 40,1 2-1,-2 0 1,1 1 0,-1 0 0,21 14 0,78 63 510,-94-65-292,34 39-1,-47-48-141,-3 0 81,-1-2-147,-4-10-677,-2-5-759,0 1-95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2:57:00.15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 26 10208,'-4'-5'4640,"32"-4"-4032,-5 6 1151,2 3-1087,17-4-128,1 4-352,8-5-288,-2 10 32,-2-5-544,0 4 352,-10-4-2207,-4 3 1343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28:00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51 7456,'-3'-1'951,"-5"2"3900,15-1-2040,20-2-1837,0-1 0,34-7 0,-11 1-750,41-4 349,-3 0-3295,-73 12 1144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28:04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443 580 3072,'-4'-14'976,"4"13"-945,0 1 0,0-1 0,0 1 0,0 0 0,0-1-1,0 1 1,0-1 0,0 1 0,0 0 0,0-1 0,0 1 0,0-1 0,0 1 0,0 0 0,0-1 0,0 1 0,1-1 0,-1 1-1,0 0 1,0-1 0,1 1 0,1-8 1902,-1 7-1809,-1 0 0,0 1-1,0-1 1,0 0 0,0 0 0,-1 0-1,1 0 1,0 1 0,0-1 0,0 0-1,-1 0 1,1 0 0,0 1 0,-1-1-1,1 0 1,-1 1 0,1-1 0,-1 0 0,1 1-1,-1-1 1,1 0 0,-1 1 0,0-1-1,-1 0 1,0 0 25,-1 0-1,1 0 1,-1 1 0,1 0-1,-1-1 1,1 1 0,-1 0-1,-3 0 1,-2 1 8,0 0-1,-1 0 1,1 0 0,0 1-1,0 1 1,0-1 0,-7 5-1,-53 28 173,65-33-316,-39 22 264,2 2 0,-68 58 1,98-75-256,2 1 1,-1 0 0,2 0-1,-1 1 1,1-1 0,1 2-1,-6 11 1,11-21-5,0 0-1,0 0 1,0 0 0,1 0 0,-1 1-1,0-1 1,1 0 0,-1 0 0,1 0-1,0 1 1,0-1 0,0 0 0,0 0 0,0 0-1,0 1 1,1-1 0,0 2 0,-1-2 26,1-1 1,0 1 0,0-1 0,0 0 0,0 0-1,0 0 1,0 1 0,1-1 0,-1 0 0,0 0-1,1-1 1,-1 1 0,0 0 0,1 0 0,-1-1 0,1 1-1,-1-1 1,1 1 0,-1-1 0,1 1 0,0-1-1,-1 0 1,1 0 0,1 0 0,7 0 105,0 0 1,-1-1-1,1 0 1,-1 0-1,1-1 1,-1 0-1,1-1 1,16-8-1,5-3 76,32-21 0,-57 31-198,12-6 16,-1-1 0,0 0-1,0-1 1,-2-1-1,29-29 1,-31 25-33,0-1 0,18-33 1,15-42 55,-26 45-31,25-101-1,-29 90 22,-8 33-130,-2 1-1,0-1 0,-2 0 1,2-32-1,-6 45-95,-1 0-1,0 0 0,0 0 1,-7-23-1,8 35 141,0 0 0,-1 0 1,1 1-1,0-1 0,-1 0 0,1 1 0,-1-1 0,1 0 0,-1 1 1,1-1-1,-1 1 0,1-1 0,-1 1 0,0-1 0,1 1 0,-1-1 1,0 1-1,1-1 0,-1 1 0,0 0 0,0 0 0,1-1 0,-1 1 1,0 0-1,0 0 0,0 0 0,1 0 0,-1 0 0,0 0 0,0 0 1,-1 0-1,-1 1-50,1-1 1,-1 1-1,1-1 0,-1 1 1,1 0-1,-1 0 1,-3 3-1,-5 4 99,0 0 0,1 1 0,0 0 0,1 0 0,0 1 0,0 1 0,1-1 0,1 1 0,0 1 0,0-1 0,-6 16 0,4-3 14,1 1 0,1 0 0,2 0 0,-5 44 0,7-32 112,2 1 0,6 61 0,-2-80-80,0 1-1,1-1 1,1 0-1,0-1 1,12 25-1,-12-31 3,1-1-1,0-1 0,1 1 1,0-1-1,0 0 0,1 0 1,1-1-1,0-1 0,14 12 1,-15-14-26,-3-1-10,0-1 1,0-1-1,0 1 1,1-1-1,-1 0 1,1 0 0,0 0-1,-1-1 1,1 0-1,13 2 1,-9-2 69,0-1 0,1 0 1,-1-1-1,1 0 0,-1-1 1,1 0-1,-1-1 0,1 0 1,-1-1-1,0 0 0,0 0 1,0-1-1,-1 0 0,1-1 1,14-10-1,-5 2 79,-12 9-139,1-1 1,-1 0 0,-1 0 0,1-1-1,-1 0 1,0 0 0,8-11 0,-7 6-37,-1 0 0,0 0-1,-1 0 1,7-21 0,-10 26-48,-1 1 0,1-1 0,-1 0 0,0 0 0,-1-1 0,0 1 0,0 0 0,0 0 0,0 0 0,-1 0 0,-3-10 0,4 14 13,0 1 0,0 0 0,-1 0 1,1 0-1,-1 0 0,1 0 0,0 0 0,-1-1 0,0 1 0,1 0 0,-1 1 0,0-1 1,0 0-1,1 0 0,-1 0 0,0 0 0,0 0 0,0 1 0,0-1 0,0 0 0,0 1 1,0-1-1,0 1 0,0-1 0,0 1 0,0 0 0,-1-1 0,1 1 0,0 0 1,0 0-1,0 0 0,-1 0 0,1 0 0,0 0 0,0 0 0,0 0 0,0 0 0,-1 1 1,1-1-1,0 0 0,-2 2 0,-4 1-42,0 1 0,1 0 0,-1 0 0,1 1 0,-7 6 0,10-8 73,-10 8 7,2 1 0,-1 1 0,2 0 0,0 1 0,0 0 0,1 0 0,1 1 0,0 0 0,-9 28 0,11-3 98,5-37-80,1 1 1,0-1-1,0 0 0,0 0 1,0 1-1,1 4 0,0 12-42,-1-19 41,0 1 0,1-1-1,-1 1 1,1-1 0,-1 1 0,1-1-1,-1 1 1,1-1 0,0 1 0,0-1-1,0 0 1,0 0 0,0 1 0,0-1-1,0 0 1,0 0 0,0 0-1,3 2 1,30 17 387,-15-10-206,-15-8-177,-1 0 0,1-1-1,-1 1 1,1-1 0,0 0-1,-1 0 1,1 0 0,0-1 0,0 1-1,6-1 1,42-5 348,-27 2-133,1-1-145,0-2 1,-1 0-1,1-2 0,27-13 1,-26 11-11,-7 1-60,0-1 1,0-1 0,-1 0-1,-1-2 1,0 0 0,-1-1-1,17-18 1,-28 27-87,0-1 0,1 1-1,0 0 1,0 0 0,0 1 0,0 0-1,1 0 1,-1 0 0,1 1 0,10-2-1,-12 4 34,0 1 0,-1 1 1,1-1-1,0 1 0,-1 0 0,1 0 0,0 1 0,-1 0 0,0 0 0,9 4 0,-6-3 62,-7-3-18,-1 1-1,0-1 0,0 0 1,1 0-1,-1 0 1,0 0-1,0 0 1,0 1-1,1-1 1,-1 0-1,0 0 1,1 0-1,-1 0 0,0 0 1,0 0-1,1 0 1,-1 0-1,0 0 1,0 0-1,1 0 1,-1 0-1,0 0 1,0 0-1,1 0 1,-1 0-1,0-1 0,0 1 1,1 0-1,-1 0 1,0 0-1,0 0 1,1 0-1,-1-1 1,-2-8 179,0 6-197,0-1-1,-1 1 1,1 0 0,-1 0-1,-3-3 1,1 2-66,3 2 33,0 0 0,0 0 1,0 0-1,0 0 0,-1 1 0,1-1 0,-1 1 1,1-1-1,-1 1 0,0 0 0,1 0 0,-1 0 1,0 1-1,0-1 0,1 1 0,-1-1 0,0 1 1,-4 0-1,2 1 5,1 0-1,0 0 1,0 0 0,0 0 0,0 1 0,0 0 0,0 0 0,1 0-1,-1 0 1,0 0 0,-5 6 0,5-4-27,0 1 0,0-1 1,0 1-1,1 0 0,0 0 0,0 0 0,0 1 1,-3 8-1,3-5 83,0 0-1,0 0 1,1 0 0,0 0 0,0 0 0,1 0-1,1 1 1,0 12 0,1-18-7,0 0 1,0-1-1,1 1 0,-1 0 0,1-1 1,0 1-1,0-1 0,0 0 0,1 0 0,-1 0 1,1 0-1,0 0 0,-1 0 0,1-1 1,1 0-1,-1 1 0,0-1 0,0 0 1,1 0-1,-1-1 0,1 1 0,0-1 1,-1 0-1,1 1 0,0-2 0,0 1 1,0 0-1,0-1 0,-1 0 0,1 0 1,0 0-1,5-1 0,5-2 49,-1-1-1,1 0 1,16-9-1,18-5 134,-37 15-184,217-71 155,-181 56-217,0-2 1,73-45-1,-93 45 122,-19 14-113,-1 1 0,17-10 0,-4-1 23,-17 14-64,-11 12-402,-7 7 447,-1-2 1,-1 0-1,0 0 0,-1-2 1,-22 13-1,18-12-29,0 1 0,2 1 0,-23 22 0,40-35 84,0 0 1,1 0-1,-1 0 1,1 1-1,0-1 1,0 0 0,-1 5-1,2-7-17,1-1 0,0 1 1,0 0-1,-1 0 0,1 0 0,0 0 0,0 0 0,0 0 1,0 0-1,0-1 0,0 1 0,0 0 0,0 0 0,0 0 1,0 0-1,1 0 0,-1 0 0,0 0 0,1-1 0,-1 1 1,0 0-1,1 0 0,-1 0 0,1-1 0,-1 1 0,1 0 1,0-1-1,-1 1 0,1 0 0,0-1 0,-1 1 0,1-1 1,1 1-1,2 2 30,0-1 0,1 0 0,-1-1 0,0 1 0,1-1 0,-1 0 0,1 0 0,-1 0 0,1 0 0,0-1 0,-1 0 0,1 0 0,0 0 0,7-2 0,1-1 117,1-1 1,-1-1 0,20-9 0,-31 13-151,5-2 3,-1-1-1,0 0 1,0 0-1,0 0 1,-1-1-1,0 0 1,1 0-1,-2 0 1,1-1-1,-1 1 1,4-7-1,-2 2-42,0 1-1,-1-1 1,-1 0-1,0-1 1,0 1-1,3-17 1,-7 26 19,1 1 0,-1-1 0,0 1 0,0-1-1,0 1 1,0-1 0,1 0 0,-1 1 0,0-1 0,0 1 0,0-1-1,0 0 1,0 1 0,0-1 0,-1 0 0,1 1 0,0-1 0,0 1 0,0-1-1,0 1 1,-1-1 0,1 0 0,0 1 0,-1-1 0,1 1 0,0-1 0,-1 1-1,1 0 1,-1-1 0,1 1 0,-1-1 0,1 1 0,-1 0 0,1-1 0,-1 1-1,1 0 1,-2-1 0,1 1-13,0 0-1,0 0 1,0 0-1,0 0 1,0 0-1,0 1 1,0-1-1,0 0 0,0 1 1,0-1-1,0 0 1,0 1-1,0 0 1,1-1-1,-1 1 1,0-1-1,0 1 1,0 0-1,-1 1 1,0 1 14,-1 0 1,1 0-1,-1 1 1,1-1-1,0 1 1,0-1-1,1 1 0,-1 0 1,1-1-1,0 1 1,0 0-1,0 0 1,0 0-1,1 0 1,-1 0-1,1 0 1,0 0-1,0 0 1,1 0-1,-1 0 1,1 0-1,0 0 1,0 0-1,0 0 1,1 0-1,-1 0 0,1-1 1,0 1-1,0-1 1,4 5-1,0 4 212,-5-11-194,-1 1-1,1-1 1,0 0-1,-1 0 1,1 0-1,0 1 1,0-1-1,0 0 1,0 0-1,0 0 1,0 0-1,0-1 1,0 1-1,0 0 1,1 0-1,1 0 1,0 1 39,1-1 0,-1 0-1,1 0 1,0-1 0,0 1 0,-1-1 0,1 0 0,0 0 0,0 0 0,-1 0 0,1-1 0,0 1 0,0-1 0,-1 0-1,1 0 1,-1-1 0,1 1 0,-1-1 0,1 1 0,-1-1 0,0 0 0,5-4 0,5-5 6,0 0 0,0-1 0,17-21 0,23-24-122,25-32-2,-77 89 50,-1-1 1,0 1-1,0 0 0,1-1 1,-1 1-1,0 0 0,1-1 0,-1 1 1,0 0-1,1-1 0,-1 1 1,1 0-1,-1 0 0,0-1 1,1 1-1,-1 0 0,1 0 1,-1 0-1,2-1 0,-2 2 10,0-1 1,1 0-1,-1 0 1,0 0-1,0 0 0,1 0 1,-1 1-1,0-1 0,0 0 1,0 0-1,1 1 0,-1-1 1,0 0-1,0 0 0,0 1 1,1-1-1,-1 0 0,0 1 1,0-1-1,0 0 1,0 0-1,0 1 0,0-1 1,2 28-284,-1-17 234,0 13-5,-4 45 0,1-49 106,1-1 0,1 1 0,4 37 0,-3-52 24,1 0 1,-1 1 0,1-1-1,3 6 1,-5-10-32,1 0 1,0 0-1,-1 1 0,1-1 1,0 0-1,-1 0 0,1 0 0,0 0 1,0 0-1,0 0 0,0 0 1,0 0-1,0 0 0,0-1 1,0 1-1,0 0 0,0-1 0,1 1 1,-1-1-1,0 1 0,0-1 1,2 1-1,2-2 81,1-1 1,-1 1-1,0-1 0,0 0 1,0 0-1,0-1 0,-1 1 0,8-7 1,-8 7-78,144-103-89,-142 100-91,0 1 0,1-1 0,0 1 0,7-3 0,-14 7 131,1 0 0,-1 0 1,0 0-1,0 0 0,1 1 1,-1-1-1,0 0 1,0 0-1,0 0 0,1 0 1,-1 0-1,0 0 0,0 0 1,0 1-1,1-1 0,-1 0 1,0 0-1,0 0 0,0 1 1,0-1-1,0 0 1,1 0-1,-1 0 0,0 1 1,0-1-1,0 0 0,0 0 1,0 0-1,0 1 0,0-1 1,0 0-1,0 0 0,0 1 1,0-1-1,2 11-200,-3-2 142,0 0 1,0-1 0,-5 18 0,-1 4 41,-25 118 72,-71 199 0,91-315 52,-2-1 0,0 0 1,-3-1-1,0-1 0,-2-1 1,-1 0-1,-28 30 0,43-53-45,-1 1 0,1-1 0,-1 0 0,0 0 0,-1-1 1,1 0-1,-1 0 0,0-1 0,1 1 0,-9 1 0,11-4-22,0 0 1,0 0 0,0 0-1,0-1 1,0 0 0,0 0-1,0 0 1,0 0 0,0-1-1,0 1 1,0-1-1,0 0 1,0 0 0,0-1-1,1 1 1,-1-1 0,0 0-1,1 0 1,-1 0 0,-5-5-1,5 5-17,0-1 0,1 0-1,-1-1 1,0 1 0,1-1-1,0 1 1,0-1 0,0 0-1,1 0 1,-1 0 0,1 0-1,0-1 1,0 1 0,-2-8-1,2-2 33,0 0-1,1 0 0,1 0 0,0 0 1,1 0-1,0 0 0,1 0 0,1 1 1,0-1-1,8-21 0,-3 15 78,1-1 1,1 1-1,0 1 0,1 0 0,2 1 1,18-23-1,-3 11 90,1 0 1,49-35-1,75-41-116,-116 85-57,49-19 0,-10 5 23,-14 3-2204,-58 31 1002,-1-1 0,1 1-1,-1-1 1,1 1 0,-1 0 0,5 0 0,10 0-2804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28:06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7 328 3072,'0'0'57,"0"0"-1,-1 0 1,1-1 0,0 1 0,0 0-1,0 0 1,0-1 0,0 1-1,0 0 1,0 0 0,0 0 0,0-1-1,0 1 1,0 0 0,-1 0 0,1 0-1,0-1 1,0 1 0,0 0 0,0 0-1,-1 0 1,1 0 0,0 0-1,0-1 1,0 1 0,-1 0 0,1 0-1,0 0 1,0 0 0,0 0 0,-1 0-1,-1 0 720,5 0 601,2 1 441,-1 0-1519,0 1-1,0-1 0,0 0 0,0-1 0,0 1 0,1-1 1,-1 0-1,0 0 0,0 0 0,1 0 0,-1-1 0,8-2 1,-5 1 1,-1-1 1,1 1 0,0-2 0,-1 1-1,0-1 1,11-8 0,2-5 35,0-1-1,-2-1 1,20-27 0,-30 37-274,23-33 188,30-58 1,-50 82-176,-4 6-101,-4 5-200,-2 12-87,-7 16 211,-8 20 1,-6 18 224,18-47-126,-1 2 61,0 1 0,1-1 0,-2 23 0,5-34-20,0 0 0,0 1 0,0-1 1,0 0-1,0 1 0,1-1 0,0 0 0,-1 0 0,1 1 0,1-1 0,-1 0 0,0 0 0,1 0 0,-1 0 0,1 0 0,0-1 0,0 1 0,0 0 0,0-1 0,0 0 0,5 4 0,-4-4 46,1 0-1,-1-1 1,1 0-1,-1 0 1,1 0-1,-1 0 1,1 0 0,-1-1-1,1 0 1,0 0-1,-1 0 1,1 0-1,-1 0 1,1-1-1,0 1 1,3-2-1,9-2 309,32-13-1,-23 7-345,-1-1 0,0-1 0,-1-2 1,0 0-1,-1-1 0,-1-2 0,-1 0 1,0-1-1,-1-1 0,-1 0 0,31-45 0,-46 59-76,0 0 0,1 1-1,-1-1 1,1 0-1,0 1 1,0 0 0,0 0-1,1 0 1,9-6-1,-13 10 10,0 0 0,0-1 0,0 1 0,0 0 0,0 0 0,1 0 0,-1 0 0,0 0 0,0 1 0,0-1 0,0 0 0,0 0 0,0 1 0,0-1 0,0 1 0,0-1 0,0 1-1,0-1 1,0 1 0,0 0 0,0-1 0,0 1 0,0 0 0,-1 0 0,1 0 0,0-1 0,0 3 0,2 0-4,0 1 0,-1-1 1,0 1-1,1 0 0,-2 0 1,3 4-1,0 8 32,-1 0 0,-1 0 0,0 0 0,-1 0 0,-2 24 0,1-15 132,0-15-111,-1 0-1,0 0 1,-1-1-1,1 1 1,-2-1-1,-4 14 1,5-19 15,1-1 0,0 1 1,-1-1-1,0 0 0,0 0 0,0 1 0,0-1 0,0 0 1,-1-1-1,1 1 0,-1 0 0,0-1 0,0 1 1,0-1-1,0 0 0,0 0 0,0 0 0,-5 1 0,5-2 5,0-1 0,-1 0 0,1 0 0,0 0 0,0 0 0,-1 0 0,1-1 0,0 1 0,0-1 0,0 0 0,-1 0 0,1 0 0,0-1 0,-3-1 0,0 0-57,1 0-1,0 0 1,0-1 0,0 0 0,0 0-1,1 0 1,-5-5 0,8 8 8,1 1 0,0-1 1,-1 1-1,1-1 0,-1 1 1,1-1-1,0 0 0,-1 1 1,1-1-1,0 0 0,0 1 1,-1-1-1,1 0 1,0 1-1,0-1 0,0 0 1,0 1-1,0-1 0,0 0 1,0 0-1,0 1 0,0-1 1,0 0-1,1 0 0,0 0-7,-1 0 0,1 0 0,0 0 0,-1 0 0,1 0 1,0 0-1,0 0 0,0 0 0,0 1 0,0-1 0,0 0 0,2 0 0,3-2-39,0 1 1,0 0 0,0 0-1,7-1 1,1 2 28,1 0 1,-1 0 0,21 3-1,1-1 29,7-1-147,-8-1-644,0 1 1,58 9-1,-87-8-2046,-1-1 853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28:06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78 5472,'-53'-39'2496,"39"34"-2176,14 1-256,9 1-96,10-6-320,4 4 192,24-2-1856,6 2 1120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28:10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13 895 3392,'-5'0'3896,"15"-2"-1990,2-4-1301,0-1 1,-1 0-1,0-1 0,12-11 0,-7 6-303,13-13-25,0-1 1,25-34-1,-16 19-143,-27 33-676,-11 9 534,0-1-1,0 1 1,0 0 0,0 0 0,0 0 0,0 0-1,0 0 1,1 0 0,-1 0 0,0 0 0,0 0 0,0 0-1,0 0 1,0 0 0,0 0 0,1 0 0,-1 0-1,0 0 1,0 1 0,0-1 0,0 0 0,0 0-1,0 0 1,0 0 0,1 0 0,-1 0 0,0 0-1,0 0 1,0 0 0,0 0 0,0 0 0,0 1-1,0-1 1,0 0 0,0 0 0,0 0 0,0 0 0,0 0-1,1 0 1,-1 0 0,0 1 0,0-1 0,0 0-1,0 0 1,0 0 0,-3 23-189,1-14 315,-4 16 21,-1 0-1,-13 33 0,-2 1 173,-62 277 1009,49-182-630,-28 69 803,63-221-1385,-1 1 15,1 0 0,-1-1 0,0 1 0,0-1 0,0 1 0,0-1 0,0 1 0,0-1 0,-1 0 0,1 0 0,-1 0 0,0 1 0,-3 2 0,4-5-81,1 0 1,-1-1-1,1 1 0,0 0 1,-1-1-1,1 1 0,0-1 1,0 1-1,-1-1 1,1 1-1,0 0 0,0-1 1,-1 1-1,1-1 0,0 1 1,0-1-1,0 1 1,0-1-1,0 1 0,0-1 1,0 0-1,0 0 66,0-4-38,0 0-1,1 0 1,0 0 0,0 1 0,2-8 0,3-7-9,28-175 80,-16 75-128,-5 51-2,3 0 0,2 1-1,44-102 1,-48 138-32,38-79-124,-40 87 64,1 1-1,27-33 0,-24 35 17,-11 12-8,2 0-1,-1 0 1,1 0 0,0 1-1,1 0 1,0 0 0,0 1-1,9-6 1,-15 11 49,0 1 0,0-1 0,-1 1 0,1-1 0,0 1 0,0 0 0,0 0 0,-1 0 0,1 0 0,0 0 1,0 0-1,0 0 0,0 1 0,-1-1 0,1 1 0,0-1 0,0 1 0,-1-1 0,1 1 0,-1 0 0,1 0 0,0 0 0,-1 0 0,1 0 0,-1 1 0,0-1 0,0 0 0,1 0 0,-1 1 0,1 1 0,4 4-4,-1 1-1,0-1 1,-1 1-1,6 13 1,-5-10 18,-2 0 1,1 0 0,-1 1 0,-1-1-1,0 1 1,-1-1 0,0 1-1,0 0 1,-2-1 0,1 1-1,-1 0 1,-5 19 0,4-22 62,-1 0 0,0 1 0,0-2 1,-1 1-1,0 0 0,-1-1 0,1 1 1,-2-1-1,1-1 0,-1 1 0,0-1 1,-1 0-1,0 0 0,0-1 0,-14 10 0,13-11 53,0-1-1,0-1 0,0 0 0,-1 0 0,0 0 0,1-1 0,-1 0 1,0-1-1,0 0 0,0 0 0,0-1 0,0 0 0,-17-3 0,24 3-121,1-1 0,-1 1 0,1 0 0,-1-1 0,1 0 0,0 1 0,-1-1 0,1 0 0,-2-1 0,3 2 12,0 0 1,-1 0-1,1-1 1,0 1-1,0 0 1,-1-1-1,1 1 1,0 0-1,0-1 1,0 1-1,0-1 1,0 1 0,-1 0-1,1-1 1,0 1-1,0 0 1,0-1-1,0 1 1,0-1-1,0 1 1,0 0-1,0-1 1,0 1-1,1-1 1,-1 1-1,0 0 1,0-1 0,0 1-1,0 0 1,1-1-1,-1 1 1,0 0-1,0-1 1,0 1-1,1 0 1,-1-1-1,0 1 1,1 0-1,-1 0 1,0-1-1,0 1 1,1 0 0,-1 0-1,1 0 1,-1 0-1,0-1 1,1 1-1,0 0 1,12-7-11,0 0 0,0 1 1,1 1-1,0 0 0,1 1 0,25-5 1,-22 5 7,67-16 53,0-3-1,102-43 0,-50 13-249,-127 50 195,0 0-333,-10 3 327,0 1 0,0-1 1,0 0-1,0 1 1,0-1-1,0 0 0,0 1 1,0-1-1,0 0 1,0 1-1,0-1 0,0 0 1,0 0-1,-1 1 1,1-1-1,0 0 0,0 1 1,0-1-1,0 0 1,-1 0-1,1 0 0,0 1 1,0-1-1,-1 0 1,1 0-1,0 0 0,-1 1 1,-8 12-67,1 0 0,-11 22 0,2-2 133,10-21-70,-10 22 0,16-31 29,0 0 0,0 0 0,0 0 0,0 0 0,1 0 0,-1 0 0,1 0 0,0 0 0,0 0 0,0 0 0,0 1-1,0-1 1,1 3 0,0-5 9,-1 0-1,1 0 1,-1 0-1,1 0 1,-1 0-1,1 0 1,0-1-1,-1 1 0,1 0 1,0 0-1,0-1 1,0 1-1,-1 0 1,1-1-1,0 1 1,0-1-1,0 1 0,0-1 1,0 1-1,0-1 1,0 0-1,0 0 1,0 1-1,0-1 1,1 0-1,-1 0 0,0 0 1,0 0-1,0 0 1,0 0-1,0-1 1,0 1-1,1 0 1,6-2 45,-1 0 1,1 0-1,11-6 0,-10 4 72,-2 2-95,-1-1 0,0 1 0,-1-2 1,1 1-1,0 0 0,-1-1 0,0 0 0,8-8 0,-11 10-41,0 0-1,-1 0 1,1 0 0,-1 0-1,0 0 1,0 0-1,0 0 1,0 0 0,0 0-1,0-1 1,0 1 0,-1 0-1,1-1 1,-1 1 0,1 0-1,-1-1 1,0 1-1,0-1 1,0 1 0,-1 0-1,1-1 1,0 1 0,-1-1-1,0 1 1,1 0-1,-3-4 1,0 0-39,0 1 0,0 0 0,0 0-1,-1 0 1,0 0 0,-5-5 0,6 8-4,1 0 0,0 0 0,-1 0 0,1 1 0,-1-1 0,1 0-1,-1 1 1,0 0 0,0-1 0,0 1 0,0 0 0,0 1 0,0-1 0,0 0 0,-3 1 0,5 0 31,1 0 0,0-1 1,-1 1-1,1 0 0,-1 0 0,1 0 1,0 0-1,-1 0 0,1 0 0,0 1 1,-1-1-1,1 0 0,-1 0 0,1 0 1,0 0-1,-1 0 0,1 0 1,0 1-1,-1-1 0,1 0 0,0 0 1,-1 1-1,1-1 0,0 0 0,0 0 1,-1 1-1,1-1 0,0 0 0,0 1 1,-1-1-1,1 0 0,0 1 1,0-1-1,0 0 0,0 1 0,0-1 1,0 0-1,-1 1 0,1-1 0,0 1 1,0-1-1,0 0 0,0 1 1,0-1-1,0 1 0,0-1 0,1 0 1,-1 1-1,0-1 0,0 0 0,0 1 1,0-1-1,0 0 0,1 1 0,-1-1 1,0 1-1,1 1-1,0-1 1,0 1-1,1-1 0,-1 1 1,0-1-1,1 1 0,-1-1 1,0 0-1,1 1 0,0-1 1,-1 0-1,1 0 0,2 1 1,5 1 56,1 0-1,-1-1 1,1 0 0,-1 0 0,1-1 0,-1 0 0,1-1 0,11-1-1,5-2 202,47-10 0,-53 7-168,0-1-1,0-1 1,-1-1-1,0-1 1,0-1-1,21-16 1,-28 18-24,0-2 0,-1 1 0,19-23 0,-17 18-259,18-16 1,-31 31 188,0 0 0,1-1 0,-1 1 1,0 0-1,1-1 0,-1 1 0,1 0 0,-1 0 0,0 0 0,1-1 0,-1 1 1,1 0-1,-1 0 0,1 0 0,-1 0 0,1 0 0,-1 0 0,1 0 0,-1 0 1,1 0-1,-1 0 0,1 0 0,-1 0 0,1 0 0,-1 0 0,1 0 0,-1 0 1,1 1-1,-1-1 0,0 0 0,1 0 0,-1 0 0,1 1 0,-1-1 0,0 0 0,1 1 1,-1-1-1,0 0 0,1 1 0,-1-1 0,0 1 0,1-1 0,-1 0 0,0 1 1,0-1-1,0 1 0,1 0 0,10 28-256,-8-17 253,3 4-19,-2 1-1,1 0 1,-2-1-1,2 30 1,-3-9 131,-5 40-1,4-52-43,-1-20-6,0 0 0,1 0 0,-1 0 0,-1-1 0,1 1 0,-1 0 0,0 0 0,0-1 0,0 1 0,-4 7 0,5-11-16,-1-1-1,1 1 1,-1 0 0,1 0 0,-1-1 0,1 1 0,-1 0-1,0-1 1,1 1 0,-1 0 0,0-1 0,0 1 0,0-1-1,1 1 1,-1-1 0,0 0 0,0 1 0,0-1 0,0 0-1,0 0 1,0 1 0,0-1 0,-1 0 0,0 0 3,1-1 1,-1 1-1,0 0 1,0-1 0,1 1-1,-1-1 1,0 0-1,1 0 1,-1 1-1,1-1 1,-3-2-1,-1-1 1,-1-1 0,1 0 0,0 0 0,1 0-1,-7-9 1,-20-34-181,30 48 143,1 0 1,0 0-1,0 0 1,0-1-1,0 1 1,0 0-1,0 0 1,0 0-1,-1 0 1,1 0-1,0 0 1,0 0-1,0 0 1,0-1-1,0 1 1,0 0-1,0 0 1,0 0-1,0 0 1,0 0-1,0 0 1,-1-1-1,1 1 1,0 0-1,0 0 1,0 0 0,0 0-1,0 0 1,0-1-1,0 1 1,0 0-1,0 0 1,0 0-1,1 0 1,-1 0-1,0-1 1,0 1-1,0 0 1,0 0-1,0 0 1,0 0-1,0 0 1,0 0-1,0-1 1,0 1-1,0 0 1,0 0-1,1 0 1,-1 0-1,0 0 1,0 0-1,0 0 1,0 0-1,0 0 1,0 0-1,1 0 1,-1 0-1,0-1 1,0 1-1,0 0 1,0 0-1,15 3-385,23 13 285,-32-13 132,0 0-1,1 0 0,-1-1 0,1 0 0,0 0 0,-1-1 0,1 0 0,11 1 1,-13-2 13,0-1 0,0 1 0,0-1 0,0 0 0,0 0 0,-1-1 0,1 1 0,0-1 0,-1 0 0,1 0 0,-1-1 1,0 1-1,6-5 0,10-10 102,-2 0 1,1-1-1,30-41 1,37-69 17,-55 69-177,-21 39-159,1 0 0,15-21 0,-26 40 159,1 0-1,-1 0 1,1 1 0,-1-1 0,1 0 0,-1 1 0,1-1 0,0 0-1,-1 1 1,1-1 0,0 1 0,0-1 0,-1 1 0,1-1 0,0 1 0,0-1-1,0 1 1,-1 0 0,1-1 0,0 1 0,0 0 0,0 0 0,0 0-1,0 0 1,0 0 0,-1 0 0,1 0 0,0 0 0,0 0 0,0 0 0,0 0-1,0 1 1,0-1 0,-1 0 0,1 1 0,0-1 0,0 0 0,0 1-1,0 0 1,1 1-18,0 0-1,0 0 1,0 0 0,-1 0-1,1 0 1,-1 0-1,1 1 1,-1-1-1,0 1 1,0-1 0,1 6-1,3 10 21,-2 0-1,0 1 1,-1 0 0,-1 21-1,-8 76 29,6-100-17,0 0-37,-8 31 0,8-41 117,-1-1 1,0 1 0,0-1 0,0 1 0,-1-1-1,0 0 1,0 0 0,-6 8 0,8-12-41,-1 0 0,0 1 1,1-1-1,-1 0 0,0-1 0,1 1 1,-1 0-1,0 0 0,0-1 1,0 1-1,1-1 0,-1 0 0,0 1 1,0-1-1,0 0 0,0 0 0,0 0 1,0 0-1,0-1 0,0 1 1,0 0-1,-2-2 0,-5 0 50,0-1 0,0 0 1,-12-7-1,3-1-196,1 0 1,-26-23 0,43 33 101,0 1 0,-1 0 0,1 0 0,0-1 0,0 1 0,0 0 0,-1 0 0,1-1 0,0 1 0,0 0 0,0 0 0,-1 0 0,1-1 0,0 1 0,-1 0 0,1 0 0,0 0 0,0 0 0,-1 0 0,1 0 0,0 0 1,-1 0-1,1 0 0,0 0 0,-1 0 0,1 0 0,0 0 0,0 0 0,-1 0 0,1 0 0,0 0 0,-1 0 0,1 0 0,0 0 0,-1 0 0,1 0 0,0 0 0,0 1 0,-1-1 0,1 0 0,0 0 0,0 0 0,-1 1 0,1-1 0,0 0 0,0 0 0,0 0 0,-1 1 0,1-1 0,0 0 0,0 1 0,0-1 0,0 1-19,-1 0 0,1 0 0,0 0 0,0-1 0,0 1 0,0 0 0,0 0 0,0 0-1,0 0 1,0-1 0,1 1 0,-1 0 0,0 0 0,0 0 0,1 0 0,-1-1 0,1 2 0,2 1 35,-1 0 0,1-1 0,0 0 0,0 1 0,0-1 0,0 0 0,0 0 0,0-1 0,0 1 0,1 0 0,-1-1 0,1 0 0,5 1 0,7 1 119,29 2 1,-31-4-41,3 0-25,1-1 0,0-1-1,-1-1 1,1 0 0,-1-2 0,1 0 0,-1 0-1,0-2 1,-1 0 0,1-1 0,-1-1 0,-1 0-1,0-1 1,0 0 0,0-2 0,-1 0 0,-1 0-1,0-1 1,20-24 0,-26 25-46,11-21-1,-13 22-98,1 1-1,12-18 1,-11 18 29,-5 6-24,0 0 0,0 0 0,1 0 1,-1 0-1,6-3 0,-7 23-540,-6 47 455,2-49 163,2 0-1,0 1 0,1 29 1,1-19 205,-1-22-167,-1-1-1,1 1 1,0-1-1,0 0 0,1 1 1,-1-1-1,1 1 0,0-1 1,0 0-1,0 1 0,0-1 1,2 4-1,-2-6-7,-1 0 0,1-1 0,0 1 1,0-1-1,-1 1 0,1 0 0,0-1 0,0 1 0,0-1 0,-1 0 1,1 1-1,0-1 0,0 0 0,0 0 0,0 1 0,0-1 0,0 0 0,0 0 1,0 0-1,0 0 0,-1 0 0,1 0 0,0 0 0,2-1 0,-1 1 9,1-1 0,-1 0-1,0 0 1,1 0-1,-1 0 1,0 0 0,3-2-1,16-14 111,37-38-1,-38 35-138,31-32-25,7-2-16,-20 9-48,-32 37 77,-3 5-40,-2 4-23,-1 0 130,4-12-42,49-99 175,-24 56-128,2 2 1,39-50-1,-66 97-153,0 0 0,-1 0 0,1-1-1,-1 1 1,0-1 0,-1 0 0,0 0 0,3-8 0,-5 14 74,0 0 1,0 0 0,0 0-1,-1 0 1,1-1 0,0 1 0,0 0-1,0 0 1,0 0 0,0 0-1,0 0 1,0 0 0,0 0-1,0 0 1,-1 0 0,1 0 0,0 0-1,0 0 1,0 0 0,0 0-1,0 0 1,0 0 0,0 0-1,0 0 1,-1 0 0,1 0 0,0 0-1,0 0 1,0 0 0,0 0-1,0 0 1,0 0 0,0 0-1,0 0 1,0 0 0,-1 0 0,1 0-1,0 0 1,0 1 0,0-1-1,0 0 1,0 0 0,0 0-1,0 0 1,0 0 0,0 0 0,0 0-1,0 0 1,0 0 0,0 0-1,0 1 1,0-1 0,0 0-1,0 0 1,0 0 0,0 0 0,0 0-1,-6 7-100,5-7 82,-12 18-25,1 0 1,0 0-1,2 1 0,0 0 0,1 1 0,-7 22 0,-32 130 92,38-129-60,-2 2 40,2-9 38,1 0-1,2 1 1,-4 62 0,15-75 411,-4-24-445,0 1 1,0 0-1,0-1 0,0 1 1,1-1-1,-1 1 1,0 0-1,1-1 0,-1 1 1,0-1-1,1 1 1,-1-1-1,1 1 0,-1-1 1,1 1-1,-1-1 1,1 1-1,-1-1 1,1 0-1,-1 1 0,1-1 1,-1 0-1,1 0 1,0 1-1,-1-1 0,1 0 1,0 0-1,-1 0 1,1 0-1,0 0 0,-1 0 1,1 0-1,1 0 1,3-1 16,0-1 0,0-1 1,-1 1-1,1 0 0,0-1 1,-1 0-1,0 0 0,7-7 0,-3 4-24,11-11 15,-1 0 0,0-2 1,-2 0-1,18-25 0,-3 4-320,-27 34 200,1 2-297,-2 11 45,-1-1 331,0 0-1,1-1 1,-1 1-1,1 0 1,1-1 0,-1 0-1,1 0 1,8 9-1,-11-12 28,1 0 0,0 0 0,0 0-1,0 0 1,0-1 0,0 1 0,0 0 0,0-1-1,1 0 1,-1 0 0,0 1 0,1-1 0,-1-1-1,1 1 1,-1 0 0,1-1 0,0 1 0,-1-1-1,1 0 1,0 0 0,-1 0 0,1 0 0,3 0-1,-2-2 23,1 0 0,-1 0 1,1 0-1,-1 0 0,0-1 0,0 1 0,0-1 0,0 0 0,3-4 0,2-2 3,-1-1 1,8-11-1,-9 11 32,9-13-6,0 0-1,23-50 1,2 0-66,50-71 1,-58 93-3,3-2 0,-3-3 0,31-69 0,-54 91-405,-10 30 65,-2 7 95,-7 12-34,8-12 247,-30 48-376,15-26 367,-21 46-1,21-29 56,1 1 0,2 1 0,2 0 0,2 0 0,2 1 0,2 0-1,2 0 1,2 0 0,6 59 0,-4-96 52,0 1 0,0-1 0,1 1-1,1-1 1,-1 0 0,1 0 0,6 12 0,-7-16-8,1 0-1,-1-1 1,1 1 0,0-1 0,0 0 0,0 0-1,0 0 1,1 0 0,-1 0 0,1-1 0,0 0-1,0 0 1,-1 0 0,1 0 0,1 0 0,5 1-1,-4-2-10,0 0 0,1 0 0,-1-1 0,0 0 0,0 0 0,1 0 0,-1-1 0,0 0 0,0 0 0,0 0 0,0-1 0,0 0 0,0-1 0,-1 1 0,10-6 0,-2 1 12,-1-1-1,0-1 1,-1 0 0,0-1 0,17-18-1,-9 5-51,-2-1 0,-1-1 0,0 0 0,-2 0 0,-1-2-1,10-30 1,-20 49-87,-1 0 1,0 0-1,1-11 0,-2 12-27,-1-10-214,-3 12 87,-6 10-59,-8 12 237,2 0 0,0 1 0,1 1 0,1 1 0,-14 26 0,23-40 72,1 1 1,-1 0 0,2 0-1,-1 0 1,1 1 0,0-1-1,0 0 1,1 1 0,0-1 0,0 1-1,1 0 1,0-1 0,1 9-1,0-10 24,0-1-1,0 0 0,1 1 1,0-1-1,0 0 0,0 0 1,1 0-1,0 0 0,0 0 1,0-1-1,0 0 1,1 1-1,0-1 0,0 0 1,0-1-1,0 1 0,1-1 1,6 5-1,1-1 82,0 0 0,0-1 0,26 9 0,-32-13-107,0 0 0,0-1 0,0 0 0,1 0 1,-1 0-1,0-1 0,0 0 0,1 0 1,-1-1-1,12-2 0,-16 3 10,3-1-521,0 0 0,-1-1-1,1 1 1,0-1-1,0 0 1,-1 0-1,1 0 1,-1-1-1,1 1 1,-1-1-1,0 0 1,4-5-1,5-13-4264,0 2 1541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28:11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51 7136,'-33'-42'3232,"33"37"-2816,0 1-288,9 8-160,5-8-384,5 4 192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28:13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255 688 3904,'0'0'130,"0"-1"0,1 0 0,-1 0 0,1 0 1,-1 0-1,0 0 0,0 0 0,1 0 0,-1 0 0,0 0 0,0 0 0,0 0 1,0 0-1,0 0 0,0 0 0,-1 0 0,1 0 0,0-1 0,-2 0 346,1 0-1,-1 0 0,1 0 1,-1 0-1,0 0 0,-3-2 0,2 2-248,1 1-122,0-1 0,0 1 0,0 0 0,0 0-1,-1 0 1,1 1 0,0-1 0,0 0 0,-1 1 0,1 0-1,-1-1 1,1 1 0,0 0 0,-1 0 0,1 1 0,-5 0-1,0 0-74,1 0-1,-1 1 0,1 0 0,-1 0 0,-5 4 1,-1 0 53,1 1 1,0 1-1,0 0 1,0 0-1,1 1 1,1 1 0,0 0-1,0 0 1,1 1-1,0 0 1,-14 23-1,22-31-40,0-1 0,0 1 0,0-1-1,0 1 1,0-1 0,1 1 0,-1 0-1,1-1 1,0 1 0,-1 0 0,1 0-1,0-1 1,1 1 0,-1 0 0,0-1-1,1 1 1,0 0 0,-1-1 0,2 3-1,-1-3 10,1 0 1,-1 0-1,0 0 0,0-1 0,1 1 0,-1-1 1,1 1-1,-1-1 0,1 1 0,0-1 0,0 0 1,0 0-1,-1 0 0,1 0 0,0 0 0,0 0 1,0-1-1,0 1 0,0-1 0,1 1 0,-1-1 1,0 0-1,0 0 0,3 0 0,5 0 134,0-1 0,-1 0 0,1 0-1,-1-1 1,0-1 0,1 0 0,13-6 0,-18 7-128,0 0 0,0-1 0,0 0 0,0 0 0,0-1 0,-1 1 0,0-1 0,1 0 0,-1 0 0,-1 0 0,1-1 0,-1 1 0,6-10 0,-8 11-40,0 0 0,0 0 1,0 1-1,-1-1 0,1 0 0,-1 0 1,0 0-1,0 0 0,0 0 0,0 0 1,0 0-1,-1 0 0,1 0 0,-1 1 1,0-1-1,0 0 0,0 0 1,0 1-1,-2-5 0,0 2-53,-1-1 1,1 1-1,-1 0 0,0 0 1,0 1-1,-1-1 0,1 1 1,-8-6-1,9 9 24,1 0-1,0 0 1,-1-1 0,1 1 0,-1 1-1,0-1 1,1 0 0,-1 1-1,-3-1 1,4 1 9,-1-1 1,1 1-1,-1-1 0,1 1 1,0-1-1,-1 0 0,1 0 1,-2-1-1,3 2 5,1 0 0,0-1-1,0 1 1,0 0 0,0 0 0,0 0 0,0 0-1,0 0 1,0 0 0,0 0 0,0 0-1,-1 0 1,1 0 0,0 0 0,0 0-1,0 0 1,0 0 0,0-1 0,0 1-1,0 0 1,0 0 0,0 0 0,0 0 0,0 0-1,0 0 1,0 0 0,0 0 0,0 0-1,0-1 1,0 1 0,0 0 0,0 0-1,0 0 1,0 0 0,0 0 0,0 0 0,0 0-1,0 0 1,0 0 0,0-1 0,0 1-1,0 0 1,0 0 0,0 0 0,0 0-1,0 0 1,0 0 0,1 0 0,-1 0 0,0 0-1,0 0 1,0 0 0,0 0 0,0 0-1,0 0 1,0-1 0,0 1 0,0 0-1,0 0 1,1 0 0,-1 0 0,7-2 49,-5 2-20,61-19 205,8-3-218,1 4 0,75-10-1,-140 28-6,0-1 0,0 1-1,0 0 1,1 0-1,-1 1 1,0 0-1,11 3 1,-16-3-8,0-1 1,0 1-1,0 0 0,0 0 1,0 0-1,0 0 1,0 0-1,-1 1 0,1-1 1,0 0-1,-1 1 1,1-1-1,-1 1 0,1 0 1,-1-1-1,0 1 0,0 0 1,0 0-1,0 0 1,0 0-1,0 0 0,0 0 1,-1 0-1,1 0 1,-1 0-1,1 0 0,-1 0 1,0 0-1,0 3 0,-1 10 201,-1 1 0,0-1 0,-8 26 0,7-28-139,2-4 375,7-14 225,3-4-483,25-26 20,-22 22-353,2 0 1,25-21 0,-39 34 137,0 0 0,1-1-1,-1 1 1,1 0 0,-1-1 0,1 1 0,-1 0-1,1 0 1,-1-1 0,1 1 0,-1 0-1,1 0 1,0 0 0,-1 0 0,1 0 0,-1 0-1,1 0 1,-1 0 0,1 0 0,0 0 0,-1 0-1,1 0 1,-1 0 0,1 0 0,-1 0-1,1 1 1,-1-1 0,1 0 0,-1 0 0,1 1-1,-1-1 1,1 0 0,-1 1 0,1-1 0,-1 0-1,1 1 1,-1-1 0,0 1 0,1-1-1,-1 1 1,0-1 0,0 1 0,1-1 0,-1 1-1,0-1 1,0 1 0,1-1 0,-1 1 0,0-1-1,0 1 1,0-1 0,0 2 0,1 4-7,1 1 1,-1 0 0,0 10 0,-1-10 50,0 40-7,-1-36 8,1 0-1,0 0 0,2 17 1,-2-27-12,1 0 0,-1 0 0,0 0 0,0 0 0,0 0 0,1 0 0,-1 0 0,0 0 0,1-1-1,-1 1 1,0 0 0,1 0 0,-1 0 0,1-1 0,0 1 0,-1 0 0,1-1 0,0 1 0,-1 0 0,1-1 0,0 1 0,0-1 0,-1 1 0,1-1 0,0 1 0,0-1 0,0 0 0,0 1 0,0-1 0,-1 0 0,1 0 0,2 0 0,1 0 42,-1 0 1,1-1-1,0 0 0,0 0 1,-1 0-1,7-3 1,3-2 32,-1 0 0,1-1 1,-1-1-1,0 1 0,14-14 1,46-51-99,-40 34 87,-2-1 0,36-60 0,39-93 36,-79 142-231,-12 23 62,-1 1 0,-2-2 0,-1 0 0,-1 0 0,10-55 0,-18 75-4,-1 6-15,1-1 1,-1 1-1,1-1 1,-1 0-1,0 1 1,0-1 0,-1 0-1,0-4 1,-1 10-35,-1-1 1,0 1-1,1 0 0,0-1 1,-1 1-1,1 0 1,-1 4-1,-12 13-44,0-1 141,1 1 0,0 0 0,2 1 0,0 0 0,2 1 0,0 0 0,-11 40 0,-27 127 119,43-161-84,1 1-1,1 0 0,2-1 1,3 53-1,-1-74 9,0 0 0,1 0 0,-1 1 0,2-1-1,-1 0 1,1-1 0,0 1 0,0 0 0,0-1 0,1 0 0,7 9-1,-9-13 10,0 0-1,0 1 0,0-1 0,1 0 0,-1 0 0,1 0 0,-1-1 1,1 1-1,0-1 0,0 1 0,0-1 0,0 0 0,0 0 1,0 0-1,0-1 0,0 1 0,0-1 0,0 1 0,0-1 0,1 0 1,-1 0-1,0-1 0,0 1 0,0-1 0,0 1 0,0-1 1,5-2-1,0 0-11,0-1 0,-1 0 0,0 0 1,0-1-1,0 1 0,0-2 0,-1 1 1,8-8-1,4-8 19,19-26 0,6-9-363,-30 45-94,-13 11 394,1 0-1,-1 0 0,0 0 1,0 0-1,0 0 0,0 1 1,1-1-1,-1 0 0,0 0 1,0 0-1,0 0 0,0 0 1,0 0-1,1 0 0,-1 0 0,0 0 1,0 0-1,0 0 0,0 0 1,0 0-1,0 1 0,1-1 1,-1 0-1,0 0 0,0 0 1,0 0-1,0 0 0,0 0 1,0 1-1,0-1 0,0 0 0,0 0 1,0 0-1,0 0 0,0 1 1,0-1-1,0 0 0,0 0 1,0 0-1,0 0 0,0 0 1,0 1-1,0-1 0,0 0 0,-6 31-475,3-17 529,-2 32-85,4-30 36,-5 24 0,1-18 162,1-8-96,1-1 0,0 1-1,0 19 1,3-32-27,0 0 0,-1 0-1,1 0 1,0 0 0,0-1 0,0 1 0,0 0-1,1 0 1,-1 0 0,0 0 0,0 0 0,0 0-1,1-1 1,-1 1 0,0 0 0,1 0 0,-1 0-1,1-1 1,-1 1 0,2 1 0,-1-2 44,0 0-1,0 0 1,1 0 0,-1 0 0,0 0 0,1 0 0,-1 0-1,0-1 1,1 1 0,-1 0 0,0-1 0,2 0 0,0 0-75,1-1 20,1 0 0,-1-1 0,0 1 0,0-1-1,0 0 1,0 0 0,5-6 0,-3 3-51,0 1 1,12-8-1,-16 12-23,-1 0-1,1 0 1,0 0-1,0 0 1,0 0 0,0 1-1,0-1 1,0 1-1,0-1 1,0 1-1,1 0 1,-1 0 0,0 0-1,4 0 1,-6 1 39,1-1 0,0 0 0,-1 0-1,1 0 1,-1 1 0,1-1 0,-1 0 0,1 1 0,-1-1 0,1 0 0,-1 1 0,1-1 0,-1 1 0,0-1 0,1 0 0,-1 1 0,0-1 0,1 1 0,-1-1 0,0 1 0,0-1 0,1 1-1,-1 0 1,0-1 0,0 1 0,0-1 0,0 1 0,0-1 0,1 1 0,-1 0 0,-1 0 0,-1 24-61,0-14 76,-37 205-4,34-193 0,-8 37 88,-4-1-1,-34 85 1,39-117-34,-1 0 1,-1-1-1,-2 0 1,-1-1-1,-1-1 1,0 0-1,-26 23 1,36-40 45,0 0 0,0 0-1,-1-1 1,1-1 0,-1 1 0,-1-1 0,-14 5-1,20-8-77,1-1-1,-1 0 0,0 0 0,0 0 0,0 0 0,0-1 1,0 0-1,1 0 0,-1 0 0,0 0 0,0 0 1,0-1-1,0 0 0,0 0 0,0 0 0,1 0 0,-1 0 1,0-1-1,1 0 0,-1 1 0,1-1 0,0-1 0,-5-2 1,6 3-10,0-1 0,0 1 1,0 0-1,1-1 0,-1 0 1,1 1-1,-1-1 0,1 0 1,0 0-1,0 1 0,0-1 1,0 0-1,1 0 0,-1 0 1,1 0-1,0 0 0,-1 0 1,1 0-1,1 0 0,-1 0 1,2-6-1,0 0 9,0 1-1,0 0 1,1 0 0,1 0-1,-1 0 1,8-11 0,0 3 46,1 0 0,0 2 0,23-22 1,-5 5-44,67-63-250,-58 56 180,-10 10 10,1 2 1,1 0-1,1 2 1,1 2-1,54-28 1,-74 44-1461,26-9 0,-16 13-206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28:14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5 639 3328,'-1'0'130,"1"0"0,0 0 0,-1 0 0,1 0 0,0 1 0,0-1-1,-1 0 1,1 0 0,0 0 0,0 1 0,0-1 0,0 0 0,-1 0 0,1 1 0,0-1 0,0 0 0,0 1 0,0-1 0,0 0 0,0 1 0,-1-1 0,1 0 0,0 0-1,0 1 1,0-1 0,0 0 0,0 1 0,0-1 0,0 0 0,1 1 0,-1-1 0,0 0 0,0 0 0,0 1 0,0-1 0,0 0 0,0 1 0,0-1 0,1 0 0,0 1 133,0 0 0,0-1 0,0 1 0,0-1 0,0 0 0,0 1 0,0-1 0,0 0 0,1 1 0,1-1 0,29 0 1747,-24-1-1742,0-1 0,-1 0 0,1 0 0,-1 0 0,1-1 0,-1 0 0,13-8 0,2-2 119,20-18-1,-32 23-290,3-1 71,-1-2-1,0 0 1,16-18 0,-27 29-171,-1-1 0,0 1 0,0-1 0,1 1 0,-1-1 0,0 1 0,1-1 0,-1 1 0,0-1 0,1 1 0,-1-1 0,1 1 0,-1 0 0,1-1 0,-1 1 0,1 0 0,-1 0 0,1-1 0,-1 1 0,1 0 0,-1 0 0,2-1 0,-3 13-524,-12 23 108,11-31 439,0 0 1,1 0-1,0 0 1,-1 1-1,1-1 1,1 0-1,-1 0 1,1 1-1,-1-1 1,2 8-1,-1-10 11,1 0-1,-1-1 1,1 1-1,0 0 1,0-1-1,-1 1 1,1-1-1,0 1 1,1-1-1,-1 1 1,0-1-1,0 0 1,0 1-1,1-1 0,-1 0 1,1 0-1,-1 0 1,1 0-1,-1 0 1,1 0-1,0-1 1,-1 1-1,1 0 1,0-1-1,0 1 1,-1-1-1,5 1 1,1 0 85,1-1 0,-1 1 0,1-1 1,-1-1-1,1 1 0,-1-1 0,1-1 0,-1 1 1,0-1-1,1 0 0,-1-1 0,0 0 0,0 0 1,11-7-1,-3 0-49,-1-1 1,-1 0-1,1-1 0,-2 0 1,0-1-1,0-1 1,-1 0-1,-1 0 1,0-1-1,10-21 0,51-106 147,18-34-239,-14 41-710,-83 153 259,-10 31-1,-124 398 393,26-128 404,-29-16 1207,142-299-1449,-1 5 144,-1-1-1,0 1 1,-1-1 0,0 0-1,0-1 1,-10 10 0,12-14 189,4-4-144,8-11-23,2-3-149,31-53 48,81-126-49,-100 165-129,0 0 0,2 2 0,43-40 0,-42 45-135,2 1 0,1 1 1,33-19-1,-57 37 89,58-32-3198,-25 7-4472,-26 22 4872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28:15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85 105 6304,'-62'-51'2848,"43"39"-2464,16 3-192,6 9-192,13-8-160,1 1 96,17-7-2304,4 10 1312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28:17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274 126 3392,'-1'-2'404,"0"0"0,1 0-1,-1 0 1,0 0 0,1 0 0,-1 0 0,1-1 0,0 1-1,0 0 1,0-5 0,0 6 183,-9-11 4117,7 11-4593,0 1-1,0-1 1,0 1 0,-1 0-1,1 0 1,0 0 0,0 0-1,0 0 1,0 0 0,0 1-1,0-1 1,0 0 0,0 1-1,-4 1 1,-1 1 67,0 1 1,1-1-1,-8 6 0,-3 4-64,1 0 0,0 2 0,0 0 0,2 0 0,0 2 0,1 0 1,1 0-1,0 1 0,1 0 0,1 1 0,1 0 0,-13 41 0,19-50-71,1 1-1,0-1 1,1 1 0,0-1-1,1 1 1,1 15 0,0-19 25,1 1 0,-1-1 0,1 0 1,1 1-1,-1-1 0,1 0 0,0 0 1,1-1-1,7 13 0,-2-8 115,0 0 1,0 0-1,1-1 0,0 0 1,19 14-1,-22-19-95,0-1 0,1 1 0,-1-2 0,1 1-1,0-1 1,0-1 0,0 1 0,0-1 0,0 0 0,0-1 0,10 0 0,8 0 80,-1-2 0,0-2 0,0 0 0,47-12 0,-32 3 105,0-2-1,42-21 1,-67 28-207,-1 0 0,0-2 0,0 1-1,0-2 1,-1 0 0,0 0 0,-1-1 0,20-23-1,-22 18-48,0-1 0,0 0-1,-2 0 1,0-1 0,-1 0-1,-1 0 1,7-32 0,-10 32-12,-1 0 0,0-1 1,-2 0-1,-1-18 0,1 26-21,-1-1-1,0 1 1,-5-18-1,4 24-3,0 0 0,0 0 0,-1 0 0,1 1 0,-1-1 0,0 1 0,0-1 0,0 1 0,-8-7 0,4 5-20,-1-1-1,1 2 1,-2-1 0,1 1 0,0 1 0,-1-1 0,0 1 0,0 1 0,0 0-1,0 0 1,-1 1 0,1 0 0,-1 0 0,-13 0 0,8 2-11,0 0 0,0 1 0,0 0 0,0 2 0,0 0 0,1 0-1,-1 1 1,-21 10 0,26-10 33,1 1 0,0 0-1,-12 9 1,18-11-285,-1-1 1,1 1 0,0 0 0,0 0-1,1 0 1,-1 0 0,0 1-1,1-1 1,0 1 0,0 0-1,-2 4 1,4-6 48,-1 0-1,1-1 1,0 1-1,0 0 1,0-1-1,0 1 1,0 0-1,0 0 1,0-1-1,1 1 1,-1 0-1,0-1 1,1 1-1,0 0 1,-1-1 0,1 1-1,0-1 1,0 1-1,0-1 1,1 2-1,2 2-506,-1-1 0,1 0 1,0-1-1,0 1 0,6 3 0,16 9-1388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2:57:00.52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130 0 10560,'-96'12'4768,"68"-3"-4128,22-9-1280,6 4 224,16-13-3360,7 5 2112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28:17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4 5408,'-14'-3'1728,"11"3"389,3 1-1963,1 0 0,0 0-1,-1 0 1,1-1 0,0 1 0,0 0 0,0 0-1,-1 0 1,1-1 0,0 1 0,2 0-1,0 2 173,27 19 1091,2-1 0,0-1 1,44 20-1,-40-22-1028,-22-11-307,25 13 541,70 48 0,-97-58-566,-6-5-93,-1-1 0,1 1-1,0-1 1,0 0 0,1-1-1,12 6 1,-18-9-83,-1 0 1,1 1-1,-1-1 1,0 0 0,1 0-1,-1 0 1,1 0-1,-1 0 1,1 0-1,-1 0 1,0 0 0,1 0-1,-1 0 1,1 0-1,-1 0 1,0 0 0,1 0-1,-1 0 1,1 0-1,-1-1 1,0 1-1,1 0 1,-1 0 0,1 0-1,-1-1 1,0 1-1,1 0 1,-1 0-1,0-1 1,0 1 0,1 0-1,-1-1 1,1 0-1,2-4-2051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28:18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331 5 3552,'3'-1'425,"-1"0"1,1 1-1,-1-1 1,1 0 0,0 1-1,-1-1 1,1 1-1,0 0 1,0 0-1,-1 0 1,1 0-1,3 1 1,2 0 554,-7-1-904,-1 0 0,1 0 0,-1 0 0,1 0 0,-1 0 0,1 0 0,-1 0 0,1 0 0,-1 0 0,1 0 0,-1 1 0,1-1 0,-1 0 0,1 0 0,-1 1 1,1-1-1,-1 0 0,0 1 0,1-1 0,-1 0 0,1 1 0,-1-1 0,0 0 0,1 1 0,-1-1 0,0 1 0,0-1 0,1 1 0,-1-1 0,0 1 0,0-1 0,0 1 0,0-1 0,1 1 1,-1-1-1,0 1 0,0-1 0,0 1 0,0-1 0,0 1 0,0-1 0,0 1 0,-1-1 0,1 1 0,0-1 0,0 1 0,-1 4 108,-1 0 1,1-1-1,-1 0 0,-2 5 0,4-8-146,-12 20 477,-1 0 0,-17 22 1,-18 27 55,-28 54-86,51-86-295,-36 41-1,54-71-52,1-2-1,-1 1 1,-12 9 0,16-14-62,1-1 0,-1 1 0,1-1 1,-1 0-1,0 1 0,0-1 0,1 0 0,-1-1 1,0 1-1,0 0 0,0-1 0,0 0 0,0 1 1,-3-1-1,4-1-46,1 1 0,0-1 1,-1 1-1,1-1 0,0 0 1,0 1-1,-1-1 0,1 0 1,0 0-1,0 0 0,0 1 1,0-1-1,0-1 0,0 1 1,0 0-1,0 0 0,1 0 1,-1 0-1,0-1 0,1 1 1,-1 0-1,0-3 0,0 0-36,-1 0-1,1 0 1,0-1-1,1 1 1,-1-7-1,1 4-6,1 0 0,0 1-1,0 0 1,1-1 0,0 1 0,0 0 0,1 0-1,-1 0 1,1 0 0,1 0 0,3-6-1,-5 10 18,0 0 0,0 0 0,0 0 0,0 0 0,0 1 0,0-1-1,0 0 1,1 1 0,-1 0 0,1-1 0,-1 1 0,1 0-1,-1 0 1,1 0 0,0 1 0,-1-1 0,1 1 0,0 0 0,0-1-1,-1 1 1,1 0 0,0 0 0,0 1 0,0-1 0,5 2 0,3 1 78,0 1 0,0 0 0,0 1 0,17 9 0,24 16 138,-2 3 0,50 41-1,-74-55-79,-15-11-885,18 17-1,-20-17-187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28:19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9 4160,'0'0'162,"0"-1"0,-1 0 0,1 1 1,0-1-1,-1 1 0,1-1 0,-1 1 1,0-1-1,1 1 0,-1-1 0,-9-1 8432,10 2-8496,-1 0 0,1 0 0,0 0 0,-1 1 0,1-1 0,0 0 0,-1 0 0,1 0 0,0 0 0,0 1 1,-1-1-1,1 0 0,0 1 0,0-1 0,-1 0 0,1 0 0,0 1 0,0-1 0,0 0 0,-1 1 0,1-1 0,0 0 0,0 1 0,0-1 1,0 0-1,0 1 0,0-1 0,0 1 0,0-1 0,0 0 0,0 1 0,0-1 0,0 0 0,0 1 0,0-1 0,0 0 0,0 1 0,0-1 0,0 0 1,0 1-1,1-1 0,-1 0 0,0 1 0,3 16 536,-2-14-555,1 0-1,0 0 1,0 0-1,0-1 1,0 1-1,1 0 1,-1-1-1,1 0 1,-1 1-1,4 1 1,34 20 506,-27-16-466,29 13 24,1-2-1,58 18 1,12 5 67,-88-31-271,-2 1-1,36 22 1,6 7 253,-65-41-193,1 1 0,0-1 0,0 1 0,-1-1 0,1 1 0,0 0 1,-1 0-1,1-1 0,-1 1 0,1 0 0,-1 0 0,1 0 0,-1-1 0,1 1 0,-1 0 1,0 0-1,1 0 0,-1 0 0,0 0 0,0 0 0,0 0 0,0 0 0,0 0 1,0 0-1,0-1 0,0 1 0,0 0 0,0 0 0,-1 0 0,1 0 0,0 0 1,-1 0-1,1 0 0,0 0 0,-1-1 0,1 1 0,-1 0 0,1 0 0,-1-1 1,0 1-1,-1 1 0,-1 2 22,-1 0 0,0 0 1,0 0-1,-1-1 0,-4 4 0,-7 1-14,-1 0 1,0-2-1,1 1 0,-32 6 0,30-9-37,-140 37-24,93-20 60,-72 33-1,113-45-330,17-7-1997,18-3-5521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28:20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238 158 3712,'12'-20'1221,"0"10"1984,-31 33 219,-28 31-2326,-61 80 178,99-122-1088,-36 59 730,39-61-762,0 1-1,1 0 0,1 1 0,-6 20 0,9-29-104,0 0-1,1-1 0,0 1 1,-1 0-1,1-1 0,0 1 1,0 0-1,0 0 1,1-1-1,-1 1 0,1 0 1,-1-1-1,1 1 0,0-1 1,1 4-1,0-3 23,0-1 0,1 1 0,-1 0 0,0-1 0,1 0 0,-1 0 0,1 1 0,0-1 0,0-1 0,0 1 0,0 0 0,3 1 0,8 2 98,0 0 1,0-1-1,0-1 0,1 0 1,-1 0-1,21-1 1,14 1 82,1-3 0,92-13 0,-96 7-176,-1-3 0,-1-2 0,0-1-1,0-2 1,-1-3 0,54-28-1,-84 38-36,0 0 0,-1-1 0,0 0 0,-1-1 1,0 0-1,0-1 0,-1 0 0,0-1 0,-1 0 0,0 0 0,-1-1 0,8-13 0,-12 16-47,0 1 0,-1 0 1,0-1-1,0 0 0,-1 0 1,0 0-1,-1 0 1,0 0-1,0 0 0,-1 0 1,0 0-1,-1 0 0,1 0 1,-2 0-1,0 0 0,-5-17 1,3 17-49,-1 0-1,0 0 1,0 0 0,-1 1 0,0 0 0,0 0 0,-1 1 0,0 0-1,0 0 1,-1 0 0,0 1 0,0 0 0,-1 1 0,1 0-1,-1 0 1,-16-5 0,0 0-4,-1 2 0,0 1 0,0 1 0,-1 2 0,-28-2-1,25 4 2,0 2 0,0 1-1,-39 6 1,49-3-1348,-25 7 0,38-9 427,0 1 1,0 0-1,1 0 1,-1 0-1,1 1 1,-10 7-1,0 7-2115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28:43.52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572 55 2080,'0'-2'283,"0"0"-1,0 0 1,1 0 0,-1 0-1,1 0 1,-1 0 0,2-3-1,-1 4-12,0 0-1,-1-1 0,1 1 0,-1 0 0,0 0 0,1-1 1,-1 1-1,0 0 0,0 0 0,0-1 0,0 1 1,0 0-1,0-1 0,0 1 0,0 0 0,-1 0 0,1-1 1,-1-1-1,0 2-209,1 0 0,-1 1 0,1-1 0,-1 1 0,1-1 1,-1 0-1,1 1 0,-1-1 0,0 1 0,1 0 0,-1-1 1,0 1-1,0-1 0,1 1 0,-1 0 0,0 0 0,0-1 0,1 1 1,-1 0-1,0 0 0,0 0 0,-1 0 0,-18 1 280,18-1-266,-17 3 81,0 0 1,0 2-1,1 0 1,0 1-1,0 1 1,1 0-1,-1 2 1,2 0-1,-32 22 1,16-7 78,2 2 0,0 0 0,-45 56 0,51-53 49,2 1 0,-28 52 0,38-59-97,1 1-1,0 0 0,2 0 0,-9 42 1,16-55-118,1 1 1,0-1 0,1 1 0,0 0 0,1-1 0,0 1 0,0-1 0,2 0 0,-1 1 0,1-1 0,1 0 0,0 0 0,1-1 0,0 1 0,1-1 0,-1 0 0,2-1 0,0 1 0,0-1 0,0 0 0,1-1 0,1 0 0,-1 0 0,1-1 0,1 0 0,-1-1 0,1 0 0,15 7-1,-5-4 42,0-1-1,1-1 0,-1-1 1,1-1-1,1-1 0,-1-1 1,1-1-1,-1 0 0,1-2 1,-1 0-1,1-2 0,-1 0 1,1-2-1,-1 0 0,0-1 1,0-1-1,34-16 0,-14 2 120,58-40-1,29-33 152,-98 70-251,37-31 70,-58 46-181,-1-1 1,0 0-1,0-1 0,-1 0 1,8-14-1,-4 0 35,-1-1 1,-1 0-1,-1 0 0,-2-1 1,8-51-1,-13 60-45,0 0-1,-1 0 1,-1 0 0,-4-28-1,3 35-7,-1 0 0,1 0 0,-2 1 0,1-1 0,-1 1 0,-1 0 0,0 0-1,-10-14 1,9 17-26,0-1 0,0 2 0,0-1 0,-1 1-1,0 0 1,0 0 0,0 1 0,0 0-1,-1 0 1,0 1 0,0-1 0,0 2 0,0-1-1,0 1 1,-1 1 0,-11-2 0,7 2 4,1 1 0,-1 0 0,1 1 0,-1 0 0,1 0 0,-1 2 0,1-1-1,0 2 1,0-1 0,-16 9 0,17-7-69,1 1-1,0 0 1,0 0 0,1 1-1,0 0 1,0 1-1,1 0 1,0 0-1,0 1 1,1 0-1,0 0 1,0 1-1,1 0 1,1 0-1,0 0 1,0 1-1,1 0 1,0 0 0,-3 17-1,6-24-391,1 1 1,0-1-1,1 1 0,-1-1 0,1 1 0,0-1 1,0 1-1,1-1 0,-1 1 0,1-1 1,0 0-1,0 0 0,0 0 0,0 0 0,1 0 1,0-1-1,0 1 0,0-1 0,0 0 1,7 6-1,12 9-1901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28:43.97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 19 4992,'-12'-7'1589,"12"7"-1469,0 0-1,-1-1 1,1 1 0,0 0-1,0-1 1,0 1 0,0 0 0,0 0-1,-1-1 1,1 1 0,0 0-1,0-1 1,0 1 0,0 0-1,0-1 1,0 1 0,0 0-1,0-1 1,0 1 0,0 0-1,0-1 1,1 1 0,-1 0-1,0-1 1,0 1 0,0 0-1,0-1 1,0 1 0,1 0-1,-1 0 1,0-1 0,0 1-1,0 0 1,1 0 0,-1-1-1,0 1 1,0 0 0,1 0-1,-1 0 1,1-1 0,0 2-25,0 0 1,-1 0 0,1 0-1,0 0 1,0 0-1,0 0 1,0-1 0,0 1-1,0 0 1,1-1 0,-1 1-1,0-1 1,0 1-1,2 0 1,8 4 246,5 7 112,-1 1 0,0 1 0,-1 0 0,0 1 1,20 29-1,-23-28-207,-2 0 0,12 25 0,4 7-44,-1-5 607,-24-43-827,0 0 0,0 0-1,1 1 1,-1-1 0,0 0 0,1 0-1,-1 0 1,0 0 0,0 0-1,1 0 1,-1 0 0,0 0-1,0 0 1,1 0 0,-1 1-1,0-2 1,1 1 0,-1 0-1,0 0 1,1 0 0,-1 0-1,0 0 1,0 0 0,1 0-1,-1 0 1,0 0 0,0 0-1,1-1 1,-1 1 0,0 0-1,0 0 1,1 0 0,-1-1-1,0 1 1,0 0 0,0 0-1,1 0 1,-1-1 0,0 1 0,0 0-1,0 0 1,0-1 0,11-15-2675,-7 11 1249,9-9-797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28:44.61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314 10 4896,'0'0'74,"0"0"0,-1 0 0,1 0 0,0 0 0,0 0 0,0 0 0,-1 0 0,1-1 0,0 1 0,0 0 0,0 0 0,0 0 0,0 0 0,-1-1 1,1 1-1,0 0 0,0 0 0,0 0 0,0 0 0,0-1 0,0 1 0,0 0 0,0 0 0,0-1 0,0 1 0,0 0 0,0 0 0,0 0 0,0-1 0,0 1 0,0 0 0,0 0 0,0 0 0,0-1 0,0 1 1,0 0-1,0 0 0,0 0 0,0-1 0,0 1 0,1 0 0,-1 0 0,0 0 0,0 0 0,0-1 0,0 1 0,0 0 0,1 0 0,-1 0 0,0 0 0,0 0 0,0-1 0,0 1 0,1 0 0,-1 0 0,0 0 0,0 0 1,0 0-1,1 0 0,-1 0 0,0 0 0,0 0 0,0 0 0,1 0 0,-1 0 0,0 0 0,0 0 0,1 1 784,-1 14-5,-13 49 61,-3-1 0,-26 68 0,35-110-829,-3 8 169,-2-2 0,0 1-1,-2-1 1,-29 42 0,39-63-141,0-1 1,-1 1-1,0-1 0,0 0 0,-1 0 0,0-1 0,1 1 1,-1-1-1,-12 5 0,16-8-65,0 0 1,-1 0 0,1 0-1,0 0 1,-1 0 0,1-1-1,0 1 1,-1-1 0,1 0-1,-1 0 1,1 0-1,-1 0 1,1 0 0,-1 0-1,1-1 1,-1 1 0,1-1-1,0 0 1,-1 0 0,1 1-1,0-2 1,0 1-1,-1 0 1,1 0 0,0-1-1,0 1 1,0-1 0,1 1-1,-1-1 1,0 0-1,-1-2 1,1 1-68,1 1-1,0-1 1,-1 1-1,1-1 1,1 1 0,-1-1-1,0 0 1,0 0-1,1 1 1,0-1 0,0 0-1,-1 0 1,2 1-1,-1-1 1,0 0-1,0 0 1,1 1 0,0-1-1,-1 0 1,1 1-1,2-5 1,0 0-51,0 0 0,1 0 0,0 0 0,0 0 0,1 1 0,9-11 0,-11 15 47,-1-1 0,1 0 0,0 1 1,0 0-1,1 0 0,-1 0 0,0 0 1,1 0-1,-1 1 0,1 0 0,-1-1 1,1 1-1,4 0 0,-2 0 34,1 1-1,-1-1 1,0 2 0,1-1-1,-1 1 1,0-1 0,9 4 0,0 0 138,-1 2 0,1 0 0,-1 0 0,0 2 0,22 14 0,-3 3 72,37 36-1,-50-42 64,-17-17-395,-3-1-19,0-1-1,1 1 0,-1-1 0,1 1 0,-1-1 0,1 1 1,-1-1-1,1 0 0,-1 1 0,1-1 0,-1 0 0,1 0 1,0 1-1,-1-1 0,1 0 0,-1 0 0,1 0 0,0 0 1,-1 1-1,2-1 0,7 0-1666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28:45.28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38 58 3392,'-8'-6'594,"6"5"562,0 0 0,-1 1 0,1-1 0,0 1 0,-1 0 0,1 0 0,-1 0 0,-2 0 0,0 0 123,10 1-910,0 0-1,0 0 1,0 0 0,0-1 0,0 0-1,6 0 1,70-6 422,104-14 18,-93 12-575,-9 0 44,-64 7 2,3 0-353,-21 1 72,0 0 0,0 0 1,0 0-1,0 0 0,0-1 0,0 1 0,0 0 0,0-1 0,0 1 0,-1 0 0,1-1 1,0 1-1,0-1 0,-1 0 0,1 1 0,1-2 0,-2 2 0,0 0-3,0 0-1,0 0 1,0 0 0,0 0-1,0 0 1,0 0 0,0 0-1,0-1 1,0 1 0,0 0-1,0 0 1,0 0 0,0 0-1,0 0 1,0 0 0,1 0-1,-1 0 1,0 0 0,0 0-1,0 0 1,0-1 0,0 1-1,0 0 1,0 0 0,0 0-1,0 0 1,1 0 0,-1 0-1,0 0 1,0 0-1,0 0 1,0 0 0,0 0-1,0 0 1,0 0 0,0 0-1,1 0 1,-1 0 0,0 0-1,0 0 1,0 0 0,0 0-1,0 0 1,0 0 0,0 1-1,0-1 1,0 0 0,1 0-1,-1 0 1,0 0 0,0 0-1,0 0 1,0 0 0,0 0-1,0 0 1,0 0 0,0 0-1,0 0 1,0 1 0,0-1-1,0 0 1,0 0 0,0 0-1,0 0 1,0 0 0,1 0-40,-5 31-12611,0-15 10431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28:45.67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32 27 5568,'-20'-3'1786,"9"5"1687,14-1-2471,83-4 4288,39-6-2847,31-3-1990,-134 11-452,8 0-298,0 0 0,50 7 0,-61-2-2690,-4 4 801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28:46.60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28 27 2912,'-2'-1'853,"0"0"1,0 1-1,0-1 0,0 0 0,0 1 1,0 0-1,-4-1 3008,0 1-1957,5 0-815,3 0-2,14 5 998,62-10-1173,-39 1-677,45-3-38,0 0 41,97 3-1,-148 6-244,67 5 35,-99-7-87,0 1-1,0-1 0,0 0 0,0 0 0,0 0 0,0 0 0,1 0 1,-1 0-1,0 0 0,0 0 0,0 0 0,0 0 0,0-1 0,0 1 1,0 0-1,0-1 0,0 1 0,0-1 0,0 1 0,0-1 1,0 1-1,0-1 0,-1 0 0,1 0 0,0 1 0,1-2 0,-2 1-30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2:57:01.22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728 24 5984,'2'-24'12515,"-11"36"-11516,-99 103 984,50-50-1731,20-29 156,-84 62 0,95-78-294,0-2 0,-1 0 0,-1-2 0,-33 14 0,52-26-93,1-1-1,-1 0 0,1 0 0,-1-1 1,0-1-1,-19 1 0,24-2-58,-1 0 0,0-1 1,1 1-1,-1-1 0,1-1 0,-1 1 0,1-1 0,0 0 0,0 0 0,-1-1 0,1 1 0,1-1 0,-1 0 1,-5-4-1,5 2-2,1 1 0,-1-1 1,1 0-1,0 0 0,0 0 1,0-1-1,1 1 1,0-1-1,0 0 0,-4-12 1,6 15 4,0 0 1,0 0-1,1 0 1,-1 0 0,1-1-1,0 1 1,0 0-1,0 0 1,0 0 0,1-1-1,-1 1 1,1 0-1,0 0 1,0 0 0,0 0-1,0 0 1,0 0-1,1 0 1,-1 0 0,1 0-1,0 1 1,0-1-1,0 1 1,5-5 0,-1 2 29,0 1 0,0 0 0,0 0 0,1 1 1,0-1-1,-1 1 0,1 1 0,1 0 1,8-2-1,2 0 117,0 1 0,30-1 0,-33 3 18,1 1 1,-1 1-1,1 0 1,-1 1-1,0 0 0,0 2 1,0-1-1,0 2 1,0 0-1,-1 1 1,0 0-1,26 17 1,-27-12 56,0-1 0,-1 2 0,0 0 0,-1 0 0,15 22 0,40 76 580,-52-87-646,39 82 203,-33-64-663,1 0 0,42 58 0,-46-85-1807,-17-13 1967,1-1 0,0 0 0,0 1 0,-1-1 0,1 1 1,0-1-1,0 0 0,-1 0 0,1 1 0,0-1 0,0 0 0,0 0 0,-1 0 0,1 0 0,0 0 1,0 0-1,0 0 0,0 0 0,-1 0 0,1 0 0,0 0 0,0-1 0,0 1 0,0-1 0,1-1-648,0 0-1,0-1 1,0 1-1,0-1 0,2-4 1,-4 6 566,14-24-3312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28:47.83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436 78 3392,'11'-10'6300,"-11"10"-5901,0-1 0,0 1 0,1-1 0,-1 0-1,0 0-273,-1 0 0,1 0 0,0 0 0,-1 0 0,1 0-1,-1 0 1,0 0 0,1 0 0,-1 0 0,0 1 0,1-1 0,-1 0-1,-1-1 1,-4-3 102,0 0-1,-1 1 1,1 0-1,-1 0 0,0 0 1,0 0-1,0 1 1,0 1-1,-16-5 1,11 4-218,-1 1 0,-1 0 0,1 1 1,0 0-1,-15 2 0,18 0-9,1 0-1,-1 1 0,0 1 1,1-1-1,0 2 1,0-1-1,0 1 1,0 1-1,0 0 1,1 0-1,0 0 0,0 1 1,0 0-1,1 1 1,0 0-1,0 0 1,0 0-1,-9 16 1,1-2-7,0 2 1,2 0 0,-11 25 0,19-34 44,0-1 1,1 1-1,0 0 0,1 1 1,1-1-1,0 0 1,1 19-1,1-28 0,1 1-1,0 0 0,0-1 1,0 1-1,1 0 1,0-1-1,0 0 0,0 1 1,1-1-1,0 0 0,0 0 1,0-1-1,1 1 1,5 6-1,5 3 212,0 0-1,29 20 1,-27-24-205,0 0 1,1-2 0,0 0-1,1 0 1,0-2-1,20 5 1,43 16-34,-70-22-19,0 0 1,-1 1-1,0 0 0,0 1 1,11 8-1,-19-13 38,0 0 1,0 0-1,0 0 0,0 1 0,0-1 0,-1 0 1,1 1-1,-1-1 0,0 1 0,1-1 0,-1 1 1,0 0-1,-1 0 0,1-1 0,0 1 0,-1 0 1,0 0-1,0 0 0,0-1 0,0 1 0,0 0 1,0 0-1,-1 0 0,1 0 0,-1-1 0,0 1 1,1 0-1,-2-1 0,1 1 0,-2 4 0,-3 3 101,0-1 0,0 0-1,0 0 1,-1-1 0,-1 1-1,-14 12 1,17-17-94,-4 5 66,-1-1 1,0 0-1,0-1 1,-19 10-1,13-10-35,0 0-1,0-2 1,-1 0 0,0 0-1,0-2 1,0 0-1,0-1 1,-30 0-1,11-2 130,21 0-2814,25 0-6002,4 0 6235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28:48.80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343 7 4736,'0'-1'112,"0"1"0,0 0 1,1-1-1,-1 1 0,0-1 1,0 1-1,1 0 0,-1-1 1,0 1-1,1 0 0,-1 0 1,0-1-1,1 1 0,-1 0 1,0 0-1,1-1 0,-1 1 0,1 0 1,-1 0-1,0 0 0,1 0 1,-1 0-1,1-1 0,-1 1 1,1 0-1,-1 0 0,1 0 1,-1 0-1,0 0 0,1 1 0,-1-1 1,1 0-1,-1 0 0,1 0 1,-1 0-1,0 0 0,1 1 1,-1-1-1,1 0 0,-1 0 1,0 0-1,1 1 0,-1-1 1,0 0-1,1 1 0,-1-1 0,0 0 1,0 1-1,1-1 0,-1 1 1,0-1-77,1 1 0,-1 0 0,0-1 1,0 1-1,0-1 0,0 1 1,0 0-1,0-1 0,0 1 0,0-1 1,0 1-1,0 0 0,0-1 0,0 1 1,-1-1-1,1 1 0,0-1 0,0 1 1,-1 0-1,1-1 0,0 1 1,-1 0-1,0 2 212,-4 10 226,0-1 0,-1 0-1,0 0 1,-1 0 0,-14 19 0,-5 8 150,-14 32 40,19-31-233,-1-1 0,-48 60 0,68-96-352,-1 0 1,0-1-1,1 1 0,-1-1 0,0 0 1,0 0-1,0 0 0,-5 2 0,6-3-55,1 0 0,-1-1 0,1 1 0,-1-1 0,1 0 0,-1 1 0,0-1 0,1 0 0,-1 0 0,0 0 0,1 0 0,-1 0 0,0-1 0,1 1-1,-1 0 1,1-1 0,-1 1 0,1-1 0,-1 0 0,-2-1 0,-1-2 62,1 1-1,0-1 1,0 0-1,0 0 1,1 0 0,-1-1-1,1 0 1,0 1-1,0-1 1,-2-7-1,1 3-58,0 1-1,1-1 0,1 0 0,0 0 1,-3-17-1,5 18-81,0 1 1,0 0 0,1 0 0,0 0-1,3-13 1,-4 18 50,1-1-1,0 0 1,0 1 0,0-1 0,0 1-1,0 0 1,1-1 0,-1 1 0,1 0 0,-1 0-1,1-1 1,0 1 0,0 1 0,0-1-1,0 0 1,0 0 0,0 1 0,1-1-1,2-1 1,-3 3 5,0-1 0,1 1 0,-1 0 0,0 0 1,0-1-1,0 1 0,1 1 0,-1-1 0,0 0 0,0 0 0,0 1 0,0-1 0,0 1 0,0 0 0,0 0 1,0 0-1,0 0 0,0 0 0,0 0 0,0 0 0,0 0 0,-1 1 0,1-1 0,1 3 0,5 3 114,-1 1-1,0 1 1,8 13-1,75 134 1529,-19-26-843,-62-115-581,-8-13-227,0 0 0,0-1 0,0 1-1,0 0 1,1-1 0,-1 1 0,3 1 0,-3-2-224,0-1 0,-1 1 0,1-1 0,0 0 1,-1 1-1,1-1 0,0 0 0,-1 0 0,1 1 0,0-1 0,0 0 0,0 0 0,-1 0 0,1 0 0,1 0 0,0-1-407,-1 1 1,1-1-1,0 1 0,-1-1 1,1 0-1,-1 0 0,1 0 1,-1 0-1,1 0 0,-1 0 1,0-1-1,0 1 0,1 0 1,-1-1-1,1-1 0,16-18-4315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28:50.03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19 3392,'0'-1'54,"0"1"0,0-1 0,0 1 0,0-1 0,0 1 0,0-1 0,1 1 0,-1-1 0,0 1 0,0-1 0,0 1 0,1-1 0,-1 1 0,0-1 0,1 1 0,-1 0 1,0-1-1,1 1 0,-1 0 0,1-1 0,-1 1 0,0 0 0,1-1 0,-1 1 0,1 0 0,-1 0 0,1 0 0,-1-1 0,1 1 0,-1 0 0,1 0 0,-1 0 0,1 0 0,-1 0 0,2 0 0,9-5 1222,-11 3-102,0 2-1098,0 1 0,0-1 0,0 0 1,0 0-1,0 1 0,0-1 0,0 0 1,0 1-1,0-1 0,0 0 0,0 0 1,0 1-1,0-1 0,0 0 0,0 0 0,0 1 1,0-1-1,0 0 0,0 1 0,1-1 1,-1 0-1,0 0 0,0 0 0,0 1 1,0-1-1,1 0 0,1 4 22,0-1 0,-1 1 0,1 0-1,-1 0 1,0-1 0,0 1 0,0 0 0,0 6 0,3 38 320,-3-26-202,1 19 353,-1 0 0,-2 0 1,-11 71-1,1-4 108,7-62-383,4 20 176,1-24 585,-1-41-1001,0 1-1,0-1 1,0 0 0,0 0 0,1 0 0,-1 1 0,0-1-1,1 0 1,-1 0 0,0 0 0,1 0 0,-1 0-1,1 0 1,1 1 0,-2-1-27,1-1 0,-1 1 0,1-1 0,-1 0 0,1 0 0,0 1 0,-1-1 0,1 0 0,-1 0-1,1 0 1,0 1 0,-1-1 0,1 0 0,0 0 0,-1 0 0,1 0 0,0 0 0,-1 0 0,1-1 0,0 1 0,-1 0 0,1 0 0,0 0 0,-1-1 0,1 1 0,-1 0-1,1 0 1,-1-1 0,1 1 0,-1-1 0,2 0 0,3-2 33,1-1-15,0 1-1,0-1 0,0 1 0,1 1 0,6-3 0,77-19 78,0 3 0,105-9 0,192 10-61,-99 40 35,-286-20-200,1 1 0,-1-1 0,0 0-1,0 1 1,0-1 0,0 0 0,0-1 0,0 1 0,0 0-1,0 0 1,0-1 0,0 0 0,0 1 0,4-3-1,-6 3-6,0 0 0,0-1-1,0 1 1,0 0 0,0-1-1,0 1 1,0-1 0,0 1-1,0 0 1,0-1 0,0 1-1,0 0 1,0-1 0,0 1-1,-1 0 1,1-1-1,0 1 1,0 0 0,0-1-1,0 1 1,-1 0 0,1 0-1,0-1 1,0 1 0,-1 0-1,1 0 1,0-1 0,-1 1-1,1 0 1,0 0 0,-1 0-1,1 0 1,-1-1 0,-2-1-690,-8-8-1332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28:50.87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124 131 2912,'2'-12'792,"-1"-7"4692,-3 30-4848,-8 29 683,-28 70 0,14-47-581,14-37 74,-2 0 0,-18 30 1,42-77 1789,24-52-2351,87-216 5,-120 282-263,0 0-1,1 1 1,8-11 0,-4 5 36,-8 12-33,0 1 0,1-1-1,-1 0 1,0 0 0,1 0 0,-1 0-1,0 0 1,1 1 0,-1-1 0,0 0-1,1 0 1,-1 0 0,0 1 0,1-1-1,-1 0 1,0 0 0,0 1 0,0-1-1,1 0 1,-1 1 0,0-1 0,0 0-1,0 1 1,0-1 0,1 0 0,-1 1-1,0-1 1,0 1 0,0-1 0,0 1-1,6 14-119,9 55-103,26 104 321,-23-96 46,-16-67 31,-1 0 1,0 0-1,-1 0 0,0 1 0,-2 11 1,2-21-125,-1 0 0,1 0 0,-1 0 0,1 0 0,-1 0 0,0 0 0,0 0 0,0 0 0,0 0 0,0 0 0,-1-1 0,1 1 0,0 0 0,-1-1 0,1 1 0,-4 1 1,2-1 7,0 0 0,0 0 0,0-1 1,0 0-1,-1 1 0,1-1 0,0-1 1,-1 1-1,-5 0 0,-1 0 22,-1-1-1,0-1 1,1 1-1,-1-2 1,1 0-1,-12-3 1,11 1-209,0 0 0,-15-8 1,-10-5-6738,30 16 4272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28:52.72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439 42 3488,'1'-3'340,"0"0"0,0 1-1,0-1 1,1 0 0,-1 0 0,1 1 0,0-1-1,-1 1 1,1-1 0,0 1 0,1 0 0,-1 0-1,3-3 1,-2 2 1511,-3 3-1842,0 0 1,0 0-1,0 0 1,0 0 0,0 0-1,0 0 1,0 0-1,0 0 1,0 0 0,0 0-1,0 0 1,1-1-1,-1 1 1,0 0 0,0 0-1,0 0 1,0 0-1,0 0 1,0 0-1,0 0 1,0 0 0,0 0-1,0 0 1,0 0-1,0 0 1,0 0 0,0 0-1,0 0 1,1 0-1,-1 0 1,0 0-1,0 0 1,0 0 0,0 0-1,0 0 1,0 0-1,0 0 1,0 0 0,0 0-1,0 0 1,0 0-1,0 0 1,0 0 0,1 0-1,-1 0 1,0 0-1,0 0 1,0 0-1,0 1 1,0-1 0,0 0-1,0 0 1,0 0-1,0 0 1,0 0 0,0 0-1,0 0 1,0 0-1,0 0 1,0 0 0,0 7 296,-3 11 31,3-17-243,-2 12 123,-1 6 112,-1-1 1,-10 29 0,-17 22 384,-3-1 1,-67 101 0,46-90-247,45-67-328,0 0 0,-1 0 0,0-2 0,-14 12 0,21-20-62,0 1 1,0 0-1,0-1 1,0 0 0,0 0-1,-1 0 1,1-1 0,-1 0-1,1 1 1,-1-1 0,1-1-1,-1 1 1,-5-1 0,7 0-20,0 0 1,0-1-1,0 1 1,1-1-1,-1 0 1,0 0-1,0 0 1,1 0-1,-1 0 1,1-1-1,-1 1 0,1-1 1,-1 1-1,1-1 1,0 0-1,0 0 1,0 0-1,0 0 1,0-1-1,0 1 1,1 0-1,-3-5 1,-2-7-11,0-1-1,1 0 1,1-1 0,0 1 0,1-1-1,-1-18 1,3 23-92,1 0-1,0 1 1,0-1 0,1 0-1,1 1 1,0-1 0,0 1-1,1 0 1,0-1 0,1 1-1,9-17 1,-9 21 4,0-1 1,0 1-1,0 0 0,1 0 1,0 1-1,1-1 0,-1 1 1,1 0-1,0 0 0,0 1 1,0 0-1,1 0 0,-1 1 1,1-1-1,0 1 0,0 1 1,9-3-1,-10 3 24,1 1-1,-1 0 0,1 0 1,-1 1-1,1 0 1,-1 0-1,1 0 1,0 1-1,-1 0 0,1 0 1,-1 0-1,0 1 1,0 0-1,1 0 1,-1 1-1,0 0 0,-1 0 1,1 0-1,-1 1 1,1 0-1,-1 0 1,0 0-1,0 1 0,4 5 1,4 7 111,0 1 1,-1 0-1,-1 1 1,10 23-1,27 84 733,-18-46-450,-23-61-310,-3-6 59,0-1 0,2 0 0,0 0 0,0 0 1,16 21-1,-12-25 411,-9-8-671,-1 0 1,0 0-1,0 0 0,0 0 0,1 0 0,-1 0 0,0 0 0,0 1 0,1-2 0,-1 1 1,0 0-1,0 0 0,1 0 0,-1 0 0,0 0 0,0 0 0,0 0 0,1 0 0,-1 0 1,0 0-1,0 0 0,1 0 0,-1-1 0,0 1 0,0 0 0,0 0 0,0 0 0,1-1 1,2 0-2173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28:57.78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 1265 3072,'-1'1'221,"1"-1"0,-1 1-1,1-1 1,-1 1 0,1-1 0,-1 1 0,1-1 0,0 1 0,-1-1-1,1 1 1,0 0 0,0-1 0,0 1 0,-1-1 0,1 1 0,0 0 0,0-1-1,0 1 1,0 0 0,0-1 0,0 1 0,0 1 0,0 0 1024,25-26 2168,16-35-1774,-12 14-1123,-6 13-169,1 0-1,42-42 1,-37 47-284,4-6 122,2 2 0,57-40 1,-91 70-211,0 0 0,0 1 0,0-1 0,-1 0 0,1 1 0,0-1 0,0 1 1,0-1-1,0 1 0,0 0 0,0-1 0,0 1 0,0 0 0,0 0 1,0 0-1,0 0 0,0 0 0,0 0 0,0 0 0,0 0 0,1 0 0,0 1 1,-1 0 6,-1 0 1,1 0 0,0 0 0,0 0 0,0 0 0,-1 0 0,1 0 0,-1 1 0,1-1-1,-1 0 1,1 0 0,-1 1 0,0-1 0,1 0 0,-1 1 0,0-1 0,0 3 0,1 23 46,0 1 1,-2-1 0,-1 0 0,-7 38 0,-33 105 7,37-153 35,-2 0-1,1 0 1,-18 29-1,20-39 0,0 0 0,-1-1 0,0 1 0,0-1 0,-1 0 0,1 0 0,-1-1 0,-1 1 0,1-1 0,-12 6 0,14-10 11,1 0-1,-1 0 1,0 0 0,1-1 0,-1 1-1,0-1 1,1 0 0,-1 0 0,0-1 0,0 1-1,1-1 1,-1 1 0,1-1 0,-7-3-1,6 3-38,1-1-1,-1 1 0,0-1 0,1 0 0,0 0 0,-1 0 0,1-1 1,0 1-1,0-1 0,0 0 0,0 0 0,-3-4 0,-2-5 13,0 0-1,-7-15 1,10 17-20,-1-1-117,1 0 0,-8-25 0,12 32 8,0-1 0,0 0 0,0 0-1,0 0 1,1 0 0,0 0 0,0 0 0,0 0 0,0 0 0,3-7 0,-3 12 61,0 0 1,0 0-1,0-1 0,0 1 1,0 0-1,0 0 1,0-1-1,0 1 1,0 0-1,0 0 0,0 0 1,0-1-1,0 1 1,0 0-1,0 0 0,1 0 1,-1-1-1,0 1 1,0 0-1,0 0 1,0 0-1,0 0 0,1 0 1,-1-1-1,0 1 1,0 0-1,0 0 0,1 0 1,-1 0-1,0 0 1,0 0-1,1 0 1,-1 0-1,0 0 0,0 0 1,0 0-1,1 0 1,-1 0-1,0 0 0,0 0 1,1 0-1,-1 0 1,0 0-1,0 0 1,0 0-1,1 0 0,-1 0 1,0 0-1,0 0 1,0 0-1,1 0 0,-1 1 1,0-1-1,0 0 1,0 0-1,1 0 1,-1 1-1,11 12-247,-7-7 252,3 2 8,1-1-1,0 0 1,0 0-1,1 0 1,0-1-1,0-1 1,1 1-1,-1-2 1,1 1-1,0-1 1,12 3-1,17 3 103,62 9 0,-97-18-92,18 2 106,-1-1-1,0-1 0,1 0 1,41-6-1,-51 4-64,-1-2 0,1 0 0,-1 0 0,0-1-1,0 0 1,0-1 0,0 0 0,-1-1 0,1 0 0,13-12-1,4-9 172,37-44-1,-55 59-136,7-8 48,-1-1-1,17-30 1,-26 38-136,0 0 0,-1 0-1,-1 0 1,0-1 0,5-21 0,-10 33-34,1 0 0,-1-1 0,0 1-1,1 0 1,-1-1 0,0 1 0,0 0 0,-1 0-1,1-1 1,0 1 0,-1 0 0,0-1 0,1 1 0,-1 0-1,0 0 1,0 0 0,0 0 0,0 0 0,-1 0 0,1 0-1,-2-2 1,2 4 1,-1-1-1,1 0 0,0 0 1,-1 0-1,1 1 1,-1-1-1,1 1 1,-1-1-1,1 1 0,-1 0 1,1-1-1,-1 1 1,1 0-1,-1 0 0,1 0 1,-1 0-1,0 0 1,1 0-1,-1 1 1,1-1-1,-1 1 0,1-1 1,-1 1-1,1-1 1,0 1-1,-1 0 0,1-1 1,0 1-1,-1 0 1,-1 2-1,-3 2-10,0 0 0,0 1 0,0 0-1,1 0 1,0 0 0,0 0 0,1 1-1,0 0 1,-6 12 0,5-7 48,0 0 1,1 0-1,0 1 0,1 0 1,-2 15-1,3-10 30,1 0 0,2 32 0,0-43 10,0 1 1,1 0 0,-1 0 0,2 0 0,-1 0 0,1-1 0,0 0 0,5 10-1,-7-16-15,0 0-1,-1 1 0,1-1 0,0 0 1,0 0-1,0 0 0,-1-1 0,1 1 0,0 0 1,0 0-1,0 0 0,1-1 0,-1 1 0,0 0 1,0-1-1,0 1 0,0-1 0,1 0 1,-1 1-1,0-1 0,0 0 0,1 0 0,-1 0 1,0 1-1,0-1 0,1-1 0,-1 1 0,0 0 1,1 0-1,0-1 0,4-1 58,-1 0-1,0 0 1,0-1-1,0 1 1,7-7-1,-8 7-79,54-44 278,-45 34-291,0 2 0,1-1-1,0 2 1,24-13 0,-36 21-27,-1 0 1,1 0 0,-1 0 0,1 1-1,0-1 1,-1 1 0,1-1 0,0 1-1,0 0 1,-1-1 0,1 1-1,0 0 1,0 0 0,-1 0 0,1 1-1,0-1 1,0 0 0,0 1-1,-1-1 1,1 1 0,2 0 0,-3 1 16,1-1 0,-1 1 1,1 0-1,-1 0 0,0 0 1,0 0-1,0 0 0,0 0 1,0 0-1,0 0 0,0 0 1,-1 0-1,1 0 0,-1 0 1,0 1-1,0-1 0,0 4 1,1 22-33,-1 0 1,-2 0 0,0 0-1,-14 54 1,-42 108 24,31-108 76,-59 232 319,81-291-278,2-7 177,0 0 0,-2 0 0,0-1-1,0 0 1,-11 20 0,16-35-256,0 0 0,0 0 0,0 0 0,0 0 0,0 0 0,0 0 0,0 0 0,0 0 0,0 0 0,0 0 0,0 0 0,-1 0 0,1 0 0,0 0 0,0 1 0,0-1 0,0 0 0,0 0 0,0 0 0,0 0 0,0 0 0,0 0 0,0 0 0,0 0 0,-1 0 0,1 0 0,0 0 0,0 0 0,0 0 0,0 0 0,0 0 0,0 0 0,0 0 0,0 0 0,0-1 0,0 1 0,-1 0 0,1 0 0,0 0 0,0 0 0,0 0 0,0 0 0,0 0 0,0 0 0,0 0 0,0 0 0,0 0 0,0 0 0,0 0 0,0 0 0,0 0 0,0-1 0,0 1 0,0 0 0,0 0 0,0 0 1,0 0-1,0 0 0,0 0 0,0 0 0,0 0 0,0 0 0,0-1 0,-4-10 321,1-22-47,5-18-224,2 1 0,3 0 1,1 0-1,25-80 0,-1 36-57,62-130 1,-67 170-24,3 0 0,40-55 0,-45 76-69,1 1 0,1 1 1,2 2-1,34-28 0,-49 46 16,1 1-1,-1 0 1,19-8 0,-26 14 27,1 1 0,0 0 0,1 0 0,-1 0 0,1 1 0,-1 0 1,1 1-1,9-1 0,-16 2 32,-1 0 1,1 0-1,-1 0 0,1 0 1,-1 0-1,1 0 1,-1 0-1,1 1 0,-1-1 1,1 1-1,-1-1 0,1 1 1,-1-1-1,0 1 1,1 0-1,-1 0 0,0 0 1,0 0-1,0 0 1,0 0-1,1 0 0,-1 0 1,0 0-1,-1 0 1,1 0-1,0 1 0,0-1 1,0 0-1,-1 1 1,1-1-1,-1 1 0,1-1 1,-1 1-1,0-1 1,1 1-1,-1-1 0,0 3 1,0 5-12,-1 0 1,0 0-1,0 0 0,-1 0 1,-3 10-1,2-9 10,-4 19 73,-2 0-1,-2-1 1,0 0 0,-2-1-1,-27 44 1,35-64-10,0 0 1,-1 0-1,0-1 0,0 0 1,0 0-1,-1 0 0,0-1 1,-10 7-1,13-10-9,-2 1 0,1-1 0,0 0 0,0 0 0,-1-1 0,1 1-1,-1-1 1,1 0 0,-1-1 0,1 1 0,-1-1 0,1 0 0,-8-2 0,9 2-46,-1 0 1,0-1 0,0 0-1,1 0 1,-1-1 0,1 1-1,-1-1 1,1 0 0,0 0-1,-8-5 1,11 7 8,1 0-1,-1-1 0,1 1 1,0 0-1,-1 0 1,1 0-1,0-1 1,-1 1-1,1 0 1,0-1-1,-1 1 1,1 0-1,0-1 1,0 1-1,-1 0 1,1-1-1,0 1 0,0 0 1,0-1-1,-1 1 1,1-1-1,0 1 1,0 0-1,0-1 1,0 1-1,0-1 1,0 1-1,0 0 1,0-1-1,0 1 1,0-1-1,0 1 0,0-1 1,0 1-1,0 0 1,1-1-1,-1 1 1,0-1-1,0 1 1,0 0-1,1-1 1,-1 1-1,0 0 1,0-1-1,1 1 1,-1 0-1,0-1 0,0 1 1,1 0-1,-1 0 1,1-1-1,-1 1 1,1 0-1,24-13-150,-21 11 136,26-9-83,-16 6 84,0 0 0,14-8 0,9-8 22,125-76 144,-121 69-18,1 3-1,86-39 1,52-2-343,-76 29-30,-87 29 100,-14 5-45,-8 5 55,-1 1 77,-21 9-50,0 1-1,0 2 0,-26 19 0,35-21 95,1 2 0,1-1 0,0 2 0,1 0 1,-16 23-1,22-25 19,1-1 1,0 1-1,0 1 1,2-1-1,-1 1 1,2 0-1,0 1 1,-2 17-1,6-31 12,1 1-1,0 0 0,0-1 0,0 1 0,0 0 0,0 0 0,1-1 1,-1 1-1,2 3 0,-2-5-6,1 0 0,-1 0 1,1 0-1,-1 0 0,0 0 0,1 0 0,0 0 1,-1-1-1,1 1 0,-1 0 0,1 0 0,0-1 1,0 1-1,-1 0 0,1-1 0,0 1 0,0-1 1,0 1-1,0-1 0,0 1 0,-1-1 0,1 0 1,0 1-1,0-1 0,0 0 0,0 0 1,2 0-1,2-1 39,-1 0 1,1 0 0,-1-1-1,1 0 1,-1 0 0,1 0-1,-1 0 1,0-1 0,0 1-1,4-5 1,99-101 442,-99 99-479,82-98 73,-9 9-84,-77 94-12,11-14-189,-15 18 161,1-1 0,-1 1 0,1-1 0,-1 0 0,0 1 0,1-1 0,-1 0 0,0 1 0,0-1 0,0 0 0,1 1 0,-1-1 0,0 0 0,0 1 0,0-1-1,0 0 1,0 1 0,0-1 0,0 0 0,-1 1 0,1-1 0,0 0 0,0 1 0,-1-2 0,-2 2-216,-1 2 196,0 0 0,0 0 0,0 1 1,1-1-1,-1 1 0,1 0 0,0 0 0,-1 0 1,-2 5-1,0-1 22,1 0-1,0 0 1,0 1 0,-3 8 0,4-9 51,1 1 0,0 0 1,1 1-1,0-1 0,0 0 0,1 1 1,0-1-1,0 1 0,1-1 0,0 1 1,1-1-1,0 1 0,0-1 0,1 1 1,0-1-1,0 0 0,1 0 1,0 0-1,6 11 0,-9-17-1,1-1 1,0 1-1,0 0 1,1 0-1,-1 0 1,0-1-1,1 1 0,-1-1 1,0 1-1,1-1 1,0 1-1,-1-1 0,1 0 1,0 0-1,0 0 1,0 0-1,0 0 1,0 0-1,0 0 0,0-1 1,0 1-1,0-1 1,0 0-1,0 1 0,2-1 1,0-1 26,0 1 0,-1-1-1,1 0 1,0 0 0,-1 0 0,1 0 0,-1-1 0,1 0-1,-1 0 1,0 1 0,0-2 0,0 1 0,5-5 0,89-92 370,-71 69-414,2 1-1,62-49 1,-34 31-417,-50 55 235,-2 0 0,1 0 0,5 14 0,33 92 208,-32-88-139,-9-19 152,1-1-1,-1 1 0,2 0 0,-1-1 0,1 0 0,5 8 0,-7-12-10,0 0-1,0 0 1,1 0-1,-1-1 1,0 1-1,1-1 1,-1 1 0,1-1-1,0 0 1,-1 0-1,1 0 1,0 0-1,0-1 1,-1 1 0,1-1-1,0 1 1,0-1-1,0 0 1,0 0-1,4-1 1,13-2 27,-1 0-1,0-2 1,0 0 0,0-1-1,0-1 1,-1 0-1,21-13 1,120-81 100,-137 86-108,48-26-175,-20 13-18,-50 28 125,0 0 0,0 0 0,0 0 0,0 0 0,0 0 0,0 0 0,0 0-1,0 0 1,0 0 0,0 0 0,0 0 0,0 0 0,0 0 0,0 0 0,0 0 0,0 0 0,0 0-1,0 0 1,0 0 0,0 0 0,0 0 0,0 0 0,0 0 0,0 0 0,0 0 0,0 0 0,0 0-1,0 0 1,0 0 0,0 0 0,0 0 0,0 0 0,0 0 0,0 0 0,0 0 0,0 1 0,0-1-1,-4 6-276,-15 15 202,0 1 70,-3 5-56,2 1 0,2 1 0,-27 55 0,6 9 866,40-89-442,4-7-102,8-9-40,1-4-104,21-34 0,2-2 30,45-40-19,-38 44-541,-38 41 38,-5 9 99,-10 14-24,2-3 287,3-2 11,1-1 1,0 1-1,0 0 1,1-1-1,-1 16 1,3-21 25,-1 0 0,1 0 0,1 1 0,-1-1 0,1 0 0,0 0 0,0 0 0,1 0 0,-1 0 0,1 0 0,0 0 0,1 0 0,2 5 0,-3-8 15,-1 0 0,1 0 0,0 0 0,0 0 0,0-1-1,0 1 1,0 0 0,0-1 0,0 1 0,1-1 0,-1 0 0,0 0 0,1 0 0,-1 0 0,1 0 0,0-1 0,-1 1 0,1-1 0,-1 1 0,1-1 0,0 0 0,-1 0 0,1 0 0,3-1 0,5-1 44,-1 0 0,1-1 0,-1 0-1,15-7 1,13-7 11,-1-2-1,0-1 0,-2-2 0,-1-1 0,63-55 1,-81 61-75,-1 0 0,0-1 1,-1 0-1,20-37 1,33-82 40,-63 127-48,9-18 9,98-204-12,-70 155-147,103-185-324,-138 250 101,-6 12 369,0 0 0,0 0 0,0 0 0,0 0 0,0 0 0,0 0 1,0 0-1,0 0 0,0 0 0,0 0 0,0 1 0,0-1 0,0 0 0,0 0 0,0 0 1,0 0-1,0 0 0,0 0 0,0 0 0,0 0 0,0 0 0,0 0 0,0 0 0,-1 0 0,1 0 1,0 0-1,0 0 0,0 0 0,0 0 0,0 0 0,0 0 0,0 0 0,0 0 0,0 0 1,0 0-1,0 0 0,0 0 0,0 0 0,0 0 0,0 0 0,-1 0 0,1 0 0,0 0 0,0 0 1,0 0-1,0 0 0,0 0 0,0 0 0,0 0 0,0 0 0,0 0 0,0 0 0,0 0 1,0 0-1,0 0 0,0 0 0,0 0 0,0 0 0,0-1 0,0 1 0,0 0 0,-17 18-396,15-16 432,-22 26-142,1 1 0,1 1-1,1 1 1,-32 65 0,24-21 52,-20 82 1,14-42 139,9-35 65,4 0 0,-14 92 0,36-170-136,-1 4 52,0 1 1,1-1-1,0 1 1,1 6 0,-1-12-42,0 0 1,0 0 0,0-1 0,0 1 0,0 0-1,0-1 1,0 1 0,0 0 0,0 0 0,1-1-1,-1 1 1,0 0 0,1-1 0,-1 1 0,0 0 0,1-1-1,-1 1 1,1-1 0,-1 1 0,1-1 0,-1 1-1,1-1 1,-1 1 0,1-1 0,-1 1 0,1-1-1,0 0 1,-1 1 0,1-1 0,0 0 0,-1 0-1,1 1 1,0-1 0,0 0 0,-1 0 0,1 0 0,0 0-1,-1 0 1,1 0 0,0 0 0,0 0 0,-1 0-1,1 0 1,0-1 0,-1 1 0,1 0 0,0 0-1,0-1 1,0 1 0,8-6 126,0 1 1,0-1-1,15-13 1,0 0-130,52-26-98,-35 22 12,-24 14-13,-1 0-1,1 1 0,23-7 1,-39 14 57,1 1 0,0-1 1,0 1-1,-1-1 0,1 1 1,0 0-1,0 0 0,-1 0 1,1 0-1,0 0 0,0 0 1,-1 1-1,4 0 0,-4-1 9,-1 0 0,1 1 1,0-1-1,-1 1 0,1-1 0,-1 1 0,1-1 0,-1 1 0,0-1 0,1 1 0,-1-1 1,1 1-1,-1-1 0,0 1 0,1 0 0,-1-1 0,0 1 0,0 0 0,1-1 0,-1 1 1,0 0-1,0-1 0,0 1 0,0 0 0,0-1 0,0 1 0,0 0 0,0-1 1,0 1-1,-1 0 0,1-1 0,0 1 0,0 0 0,0-1 0,-1 2 0,-17 45-213,10-26 298,-10 37 0,17-52-51,0 1-1,0-1 1,0 0-1,1 1 1,0-1-1,0 1 1,1-1-1,-1 1 1,1-1-1,3 10 1,-3-15 2,-1 1 1,1-1-1,0 0 1,-1 1-1,1-1 0,0 1 1,0-1-1,0 0 1,0 0-1,0 0 1,0 1-1,0-1 1,1 0-1,-1 0 1,0-1-1,1 1 1,-1 0-1,0 0 1,1-1-1,-1 1 0,1 0 1,-1-1-1,1 0 1,-1 1-1,1-1 1,0 0-1,-1 0 1,4 0-1,2 0 43,1-1-1,0 0 1,-1-1 0,15-4-1,6-4 16,0-1-1,45-25 1,49-38-160,-104 63 81,-12 6-22,11-5-236,-17 9 243,1 1 0,0 0 0,-1 0 0,1-1 0,0 1 0,-1 0 0,1 0 0,0 0 0,-1-1 0,1 1 0,0 0 0,-1 0 0,1 0-1,0 0 1,-1 0 0,1 0 0,0 1 0,-1-1 0,1 0 0,0 0 0,0 1 0,0-1 6,-1 0 0,0 1 0,0-1 0,0 1-1,0-1 1,0 0 0,1 1 0,-1-1 0,0 1 0,0-1 0,0 0 0,0 1 0,0-1 0,0 1 0,0-1-1,0 0 1,0 1 0,-1-1 0,1 1 0,0-1 0,0 0 0,0 1 0,0-1 0,-1 0 0,1 1-1,-8 15-163,3-6 72,-3 8 26,-8 29 0,14-39 77,1 0 1,0 1-1,0-1 0,0 1 0,1-1 0,1 12 0,0-18-4,-1 7 77,2-1 1,0 1 0,3 10 0,-5-17-42,1 1-1,0-1 1,0 0 0,0 0 0,1 0-1,-1 0 1,0 0 0,2 2-1,-2-4-19,0 1 0,0-1 0,-1 1-1,1 0 1,0-1 0,0 1 0,0-1 0,0 0-1,-1 1 1,1-1 0,0 0 0,0 1 0,0-1-1,0 0 1,0 0 0,0 0 0,0 0 0,0 0-1,0 0 1,1 0 0,0-1 13,0 0 0,0 0-1,-1 0 1,1 0 0,0 0 0,0-1-1,-1 1 1,1-1 0,-1 1 0,1-1-1,-1 0 1,0 1 0,0-1 0,0 0-1,0 0 1,2-3 0,1-2 37,3-6-37,0 1 1,-1-1-1,-1 0 0,0-1 0,0 1 0,-1-1 1,-1 0-1,0 0 0,-1 0 0,0-17 0,-2 28-49,-1 1 0,1-1 0,0 1-1,-1 0 1,1-1 0,-1 1 0,0-1-1,0 1 1,0 0 0,0 0 0,0-1 0,-1 1-1,1 0 1,-1 0 0,1 0 0,-1 0-1,0 1 1,-3-4 0,0 2-29,1 0 0,-1 0-1,0 0 1,0 1 0,0-1 0,0 1 0,-7-2 0,3 3 98,0-1 68,9 1-110,1 1 0,0-1 0,-1 1 0,1-1 1,0 1-1,0 0 0,-1-1 0,1 1 0,0 0 0,0-1 1,0 1-1,0 0 0,0 0 0,-1 0 0,2 0 1,-1 0-3,74-18-96,-24 4 124,-24 9-53,1 1-1,0 1 1,-1 1 0,1 1-1,0 2 1,0 0 0,29 7-1,-54-8 14,1 1 0,-1 0 0,0 0-1,0 0 1,0 0 0,0 1-1,0-1 1,0 1 0,0 0 0,0-1-1,-1 2 1,1-1 0,3 4 0,-5-5 9,0 0 0,0 1 0,0-1 1,-1 1-1,1-1 0,-1 1 1,1-1-1,-1 1 0,0-1 1,1 1-1,-1-1 0,0 1 1,0-1-1,0 1 0,0-1 1,0 1-1,-1-1 0,1 1 1,0-1-1,-1 1 0,1-1 1,-1 1-1,1-1 0,-1 1 1,0-1-1,1 0 0,-1 1 1,0-1-1,0 0 0,0 0 1,-2 2-1,-15 16 69,0 0 0,-2-2 0,-33 24 0,44-36 465,20-16-10,8-3-428,0 1-1,2 0 1,25-11 0,72-23-26,-109 43-158,0 1-1,1 1 1,-1 0 0,1 0 0,0 1 0,16 0-1,-22 1 50,0 0-1,0 1 0,0 0 1,0 0-1,0 0 0,0 0 1,0 1-1,0-1 0,0 1 1,0 0-1,-1 0 0,1 1 1,-1-1-1,0 1 0,0-1 1,0 1-1,0 0 0,3 4 1,0 1 54,-1 0 0,0 0 0,-1 0 0,0 0 1,0 1-1,-1 0 0,0 0 0,1 9 0,2 13 121,2 31 0,-5-39-58,-3-22-77,1 29-1693,-1-28 1198,0-1 1,0 1-1,0-1 1,-1 1 0,1-1-1,-1 1 1,1-1-1,-1 0 1,1 1-1,-1-1 1,0 1-1,0-1 1,0 0-1,1 0 1,-3 3-1,-3 3-2235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28:58.11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 37 6400,'-11'-12'2880,"17"9"-2496,-1-2-64,4 5-256,5-4-384,0-1 192,0-2-4352,1 7 2464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28:58.45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16 273 8480,'-16'-17'3840,"74"4"-3360,-16 1 896,5 0-864,47-14 288,6 1-480,42-8-32,1 3-192,18-8-128,-20 13 0,6-1-3072,-14 10 1696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29:01.14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8 265 4896,'-5'-10'2394,"13"7"190,1 0-2240,13-5 632,-1-2 0,36-21 0,-11 5-320,-31 18-480,1 0 162,27-17 1,-39 22-302,0 0 0,-1 0 0,1 0 0,-1 0 0,1-1-1,-1 1 1,0-1 0,-1 0 0,1 0 0,-1 0 0,4-7 0,-6 10-35,1 0 1,-1-1-1,1 1 0,-1-1 0,0 1 0,1-1 1,-1 1-1,0-1 0,0 1 0,0-1 0,0 1 1,-1-1-1,1 1 0,0-1 0,0 1 0,-1-1 1,1 1-1,-1-1 0,0 1 0,1 0 0,-1-1 1,0 1-1,0 0 0,0-1 0,1 1 0,-1 0 1,-1 0-1,1 0 0,0 0 0,0 0 0,0 0 1,0 0-1,-1 0 0,-2 0 0,0-1-115,0 0 1,-1 0-1,1 1 0,0-1 0,-1 1 1,0 1-1,1-1 0,-1 1 0,-8-1 1,5 2 11,0 1 1,-1 0-1,1 0 1,0 1 0,0-1-1,0 2 1,1-1 0,-1 1-1,1 0 1,0 1-1,0 0 1,-9 8 0,7-6 192,1 1 0,1 0 0,-1 0 1,1 1-1,0 0 0,1 1 0,0-1 1,-8 20-1,8-12 147,0-1-1,2 1 1,0 0 0,-3 30 0,6-39-67,1 0 0,0 1 0,0-1 0,1 0 0,0 1 0,1-1 0,-1 0 0,2 0 0,-1 0 0,1 0 0,6 13 0,-8-20-119,0 1 0,-1-1 0,1 0 0,0 1-1,0-1 1,0 0 0,0 0 0,0 1-1,0-1 1,0 0 0,1 0 0,-1 0-1,0 0 1,0-1 0,1 1 0,-1 0-1,1-1 1,-1 1 0,0 0 0,1-1-1,0 0 1,2 1 0,-1-1 14,1-1 0,-1 0 0,0 1 0,0-1 1,0-1-1,1 1 0,-1 0 0,4-3 0,-1 1 3,164-90 862,36-16-872,-169 91-65,96-40-182,-129 57 160,-1 0-1,1 0 0,-1 0 0,1 0 0,-1 1 0,6-1 0,-8 1 17,0 0 0,0 1-1,-1-1 1,1 0-1,0 0 1,0 0 0,0 1-1,-1-1 1,1 0-1,0 1 1,0-1 0,-1 1-1,1-1 1,0 1-1,-1-1 1,1 1 0,0 0-1,-1-1 1,1 1-1,-1 0 1,1-1 0,-1 1-1,1 0 1,-1 0-1,0-1 1,1 1-1,-1 0 1,0 0 0,0 0-1,1 0 1,-1 1-1,0 6 11,0 1-1,-1 0 0,1-1 1,-2 0-1,1 1 1,-1-1-1,-1 0 0,-3 11 1,-1 3-1,-2 21 86,-2 6 739,11-49-817,0 0 1,0 0-1,0 0 1,0 0-1,0 0 0,0 0 1,1 0-1,-1 0 0,0 0 1,0 0-1,0 0 1,0 0-1,0 0 0,0 0 1,0 0-1,0 0 0,0 0 1,0 0-1,0 0 0,0 0 1,0 0-1,0 0 1,0 0-1,1 0 0,-1 0 1,0 1-1,0-1 0,0 0 1,0 0-1,0 0 1,0 0-1,0 0 0,0 0 1,0 0-1,0 0 0,0 0 1,0 0-1,0 0 1,0 0-1,0 0 0,0 1 1,0-1-1,0 0 0,0 0 1,0 0-1,0 0 0,0 0 1,0 0-1,0 0 1,0 0-1,0 0 0,0 0 1,0 0-1,-1 0 0,1 0 1,0 1-1,0-1 1,0 0-1,0 0 0,0 0 1,0 0-1,0 0 0,0 0 1,0 0-1,0 0 1,0 0-1,6-6 284,10-15-4,4-9-203,35-40 1,-45 59-147,0 0 0,1 1 1,1 0-1,0 1 0,0 0 0,19-10 1,-29 17 9,1 1 1,-1 0-1,0 0 1,1 1-1,-1-1 1,1 0-1,-1 1 1,1-1 0,0 1-1,-1 0 1,5 0-1,-6 0 33,1 1 0,-1-1 0,0 0 0,0 1 0,0-1 0,0 1-1,0-1 1,0 1 0,0 0 0,0-1 0,0 1 0,0 0 0,0 0 0,0 0 0,0 0 0,0 0 0,-1 0-1,1 0 1,0 0 0,-1 0 0,1 0 0,-1 0 0,1 0 0,-1 0 0,1 3 0,5 31 117,-6-27-50,1-1 0,0 1 0,5 14-1,-5-20-26,0 0-1,0 0 1,0 0-1,0 0 1,0 0-1,0 0 1,1 0-1,-1-1 0,1 1 1,-1 0-1,1-1 1,0 0-1,0 1 1,-1-1-1,1 0 1,0 0-1,4 2 0,0-1 59,0 0-1,0-1 1,0 0-1,1 0 1,-1 0-1,0-1 1,1 1-1,-1-2 1,12-1-1,5-2 80,30-10 0,-51 13-147,142-48 296,-121 40-242,0-2-1,0-1 1,-1 0-1,20-17 1,-31 21-43,-1-1 0,-1 0 1,14-16-1,-19 20-60,-1 1-1,0-1 1,0 0 0,0 0 0,0 0-1,-1 0 1,1-1 0,-1 1 0,-1 0 0,2-7-1,-3 11 24,0 1 0,1-1 0,-1 1-1,0-1 1,0 1 0,0 0 0,0-1 0,0 1-1,0-1 1,0 1 0,0-1 0,0 1 0,0-1-1,0 1 1,0 0 0,0-1 0,0 1-1,0-1 1,-1 1 0,1-1 0,0 1 0,0 0-1,0-1 1,-1 1 0,1-1 0,0 1-1,-1 0 1,1-1 0,0 1 0,-1 0 0,1 0-1,0-1 1,-1 1 0,1 0 0,0 0 0,-1-1-1,1 1 1,-1 0 0,1 0 0,-1 0-1,1 0 1,0 0 0,-1 0 0,1 0 0,-1-1-1,1 1 1,-1 1 0,1-1 0,-1 0 0,1 0-1,-1 0 1,1 0 0,0 0 0,-1 0-1,1 0 1,-1 1 0,1-1 0,-1 0 0,-5 3-87,1-1 1,-1 1-1,-7 6 1,7-5 71,-23 13-35,7-4 15,0 1-1,1 1 1,-24 22 0,40-33 64,1 1 0,-1-1 0,1 1-1,0 0 1,0 0 0,1 1 0,0-1 0,-1 1 0,2 0 0,-1 0-1,1 0 1,0 0 0,0 0 0,1 1 0,0-1 0,0 0 0,0 1 0,1 8-1,0-11 18,0 0-1,1 0 0,0 0 0,0 0 0,0 0 0,0 0 0,0-1 0,1 1 0,0 0 0,-1-1 1,1 1-1,1-1 0,-1 0 0,0 0 0,1 0 0,0 0 0,0 0 0,0 0 0,0-1 1,0 1-1,0-1 0,4 2 0,-3-2 20,0 0 0,1-1 0,-1 1 0,1-1 0,-1 0 0,1 0 0,-1 0 0,1-1 0,0 0 0,-1 0 0,1 0 0,-1 0 0,1-1-1,0 0 1,-1 0 0,1 0 0,-1 0 0,8-4 0,5-5 12,1 0-1,-2-2 1,0 1-1,22-22 1,7-5 63,0 5-197,0 2 0,70-36 0,-104 59-210,-7 7-180,-6 9 223,0-2 237,0-1 0,1 1 0,0 0 0,0 0 0,1 1 0,-1-1 0,1 0 0,1 0 1,-1 0-1,1 0 0,0 0 0,0 0 0,1 0 0,0 0 0,0-1 0,0 1 0,1-1 0,0 1 0,0-1 1,0 0-1,5 7 0,0-2 90,0 1 0,1-2 0,0 1 0,0-1 0,15 11 0,-18-16-40,-1-1-1,1 1 1,0-1 0,0 0 0,0-1 0,1 0-1,-1 1 1,0-2 0,1 1 0,0-1 0,-1 0 0,10 0-1,1-2 33,-1-1 1,0-1-1,1 0 0,-1-1 0,24-9 0,-17 4 1,0-2 1,0 0-1,21-15 0,63-48 46,-39 25-189,-3 6 26,-65 42 27,1 1-1,-1 0 1,1-1 0,0 1 0,-1 0 0,1-1 0,-1 1 0,1-1 0,-1 1 0,0-1-1,1 1 1,-1-1 0,0 1 0,1-1 0,-1 1 0,0-1 0,1 1 0,-1-1-1,0 0 1,0 1 0,0-1 0,1 0 0,-2 0-6,1 1-1,0 0 1,-1-1-1,1 1 1,0 0-1,-1 0 1,1-1-1,0 1 1,-1 0-1,1 0 1,0 0-1,-1-1 1,1 1-1,-1 0 1,1 0-1,0 0 0,-1 0 1,1 0-1,-1 0 1,1 0-1,-1 0 1,1 0-1,0 0 1,-1 0-1,1 0 1,-1 0-1,1 0 1,0 0-1,-1 1 1,1-1-1,-1 0 1,1 0-1,0 0 1,-1 1-1,1-1 1,-16 6-41,1 1 0,1 1 0,-1 0 0,1 1 1,1 0-1,-1 1 0,2 0 0,-21 21 0,26-22 76,0-1 0,1 1 0,0 1-1,0-1 1,1 1 0,0 0 0,0 0 0,1 0 0,1 0-1,0 1 1,0 0 0,1 0 0,0 0 0,1 11 0,1-19 15,0 0 0,0 0 1,1-1-1,-1 1 0,1 0 0,0-1 1,-1 1-1,1-1 0,3 5 0,-4-6-20,0-1-1,1 1 0,-1 0 0,1-1 0,-1 1 0,1 0 0,-1-1 0,1 1 0,0-1 0,-1 1 0,1-1 0,0 1 0,-1-1 0,1 1 0,0-1 0,0 1 1,-1-1-1,1 0 0,0 0 0,0 1 0,0-1 0,-1 0 0,1 0 0,0 0 0,0 0 0,0 0 0,0 0 0,-1 0 0,1 0 0,0 0 0,0-1 0,0 1 1,-1 0-1,2-1 0,4-3 40,0 0 0,0 0 0,-1 0 0,1-1 0,-1 0 0,0 0 0,-1-1 0,1 1-1,3-8 1,13-14-17,19-17-31,41-49-282,-75 86-326,-19 21 102,4-2 478,0 0 0,1 0-1,1 1 1,-8 17 0,-21 63-111,31-80 117,-64 217-248,66-219 264,-22 75 102,-5-1 0,-43 89 1,38-107 81,30-57-96,-2-1 0,1 1 0,-1-2 0,-13 14 0,18-21-64,1 1-1,-1-1 1,0 1-1,0-1 1,0 1-1,0-1 0,0 0 1,-1 0-1,1 0 1,0 0-1,0-1 1,-1 1-1,1-1 1,0 1-1,-1-1 1,1 0-1,-1 0 0,1 0 1,0 0-1,-1 0 1,1 0-1,-3-1 1,1-1 5,0 1 1,1-1 0,-1 0-1,1 0 1,0 0 0,-1 0-1,1 0 1,0-1-1,0 1 1,0-1 0,1 0-1,-1 0 1,-3-6 0,0 1-5,1 0 0,1 0 0,-1-1 0,1 0 0,1 0-1,-4-12 1,6 16-26,0 0-1,0 0 0,0 0 0,1 0 0,-1 1 1,2-1-1,-1 0 0,0 0 0,1 0 0,0 0 0,0 0 1,0 1-1,1-1 0,-1 0 0,3-4 0,4-4 2,0 1 0,1 0 0,0 1 0,0 0 0,19-17 0,63-44-231,-31 26 204,247-208 108,-106 105-79,-137 104 8,-26 21-9,-28 18 0,0 0 0,0-1 0,0 0 0,-1 0 0,0-1 0,13-14 0,14-15-149,-36 37 130,0 0-1,0-1 1,0 1-1,1 0 1,-1 0-1,0-1 1,0 1-1,0 0 1,0 0 0,0-1-1,1 1 1,-1 0-1,0 0 1,0-1-1,0 1 1,0 0-1,0 0 1,0-1 0,0 1-1,0 0 1,0-1-1,0 1 1,0 0-1,0-1 1,-2 1-231,0 4 74,-18 55-5,0 2 123,18-54 108,1 0 0,0 0 0,0 0 1,0 0-1,1 1 0,1 12 0,-1-20-32,0 1 0,0-1 0,0 1 0,1 0 0,-1-1 0,0 1 0,0-1 0,0 1 0,0-1 0,1 1 0,-1-1 0,0 1 0,0-1 0,1 1 0,-1-1 0,0 1 0,1-1 0,-1 1 0,1-1 0,-1 0 0,0 1 0,1-1 0,-1 0 0,1 1 0,-1-1 0,1 0 0,-1 0 0,1 1 0,0-1 0,1 0 15,-1 0 1,1 0-1,-1 0 0,0-1 0,1 1 0,-1 0 0,0-1 0,1 1 0,-1-1 0,0 1 0,0-1 0,2 0 0,4-4 51,0 0 0,-1 0 0,9-9 1,-4 2-101,1 1 0,0 1 0,1 0 0,0 0 0,1 1 0,0 1 0,18-9 0,-29 16-24,0 1 0,0-1 0,-1 0 0,1 1 0,0-1 0,0 1 0,0 0 1,-1 0-1,5 1 0,-6-1 23,0 0 1,0 0-1,0 0 1,1 1-1,-1-1 1,0 1-1,0-1 1,0 1 0,0-1-1,0 1 1,0-1-1,0 1 1,0 0-1,0 0 1,-1-1-1,1 1 1,0 0-1,0 0 1,-1 0-1,1 0 1,0 0-1,-1 0 1,1 0-1,0 2 1,1 7-61,-1-1-1,1 1 1,-2-1 0,1 1-1,-3 16 1,-6 28 25,-24 84-1,24-107 51,-6 21 46,-2 0 0,-2-1 0,-28 52 0,41-92-7,-1 0 0,0 0 0,-1-1-1,0 1 1,-1-2 0,0 1 0,-1-1-1,-14 13 1,15-16 40,-1-1 1,1 0-1,-1-1 0,0 0 1,0 0-1,-1-1 0,1 0 1,-1-1-1,1 0 0,-1 0 1,0-1-1,0 0 0,0-1 1,0 0-1,-11-2 0,18 2-39,0 0-1,1-1 0,-1 1 1,1-1-1,-1 0 0,1 0 1,-1 0-1,1 0 0,0 0 1,-1 0-1,1-1 0,0 1 1,0-1-1,0 0 0,0 1 1,-3-4-1,5 3-21,-1 1 1,0-1-1,1 1 0,-1 0 1,1-1-1,-1 1 0,1-1 1,0 0-1,-1 1 1,1-1-1,0 1 0,0-1 1,0 1-1,0-1 0,0 1 1,1-1-1,-1 1 1,0-1-1,1 1 0,-1-1 1,1 1-1,0-1 0,-1 1 1,1-1-1,0 1 0,0 0 1,0 0-1,1-2 1,6-6 52,0 0 1,1 1-1,1 0 1,-1 0-1,13-7 0,-5 4 107,35-26 224,115-57 0,3 19-191,1 0-152,-23 4-596,-67 33-4468,-42 23 2201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29:11.06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709 3 2496,'2'-2'3140,"-8"4"-1778,-11 6-328,12-4-902,-1-1 1,0 1 0,-1-2-1,1 1 1,-13 3-1,-8 3 65,-26 13 122,2 2 0,1 2-1,1 2 1,1 2 0,1 3 0,2 1 0,2 2 0,1 3 0,-47 55 0,77-80-286,0 1-1,2 0 1,-1 1-1,2 0 1,-8 19-1,12-23 19,1 1 0,0-1-1,1 1 1,0 0-1,1-1 1,0 1-1,1 0 1,1 19 0,1-15 58,1-1-1,1 0 1,0 0 0,1 1 0,0-2 0,1 1 0,1-1 0,15 29 0,-17-37-46,1-1 0,-1 1 1,1-1-1,0 0 0,1 0 1,-1 0-1,1-1 0,0 0 0,1 0 1,-1 0-1,1-1 0,0 0 1,0 0-1,0-1 0,1 0 0,-1 0 1,1-1-1,-1 0 0,1 0 1,15 1-1,-3-2 78,0-1 1,-1-1-1,1-1 0,0-1 1,34-9-1,-27 3 4,0 0-1,-1-2 1,39-22-1,-23 7-2,-2-2-1,-1-1 0,-1-2 1,49-53-1,-76 73-54,0-1-1,0 0 1,-2-1-1,1 0 1,-2 0-1,0-1 1,0-1-1,7-18 1,-10 13 71,0-1 1,-1 0-1,-1 0 1,-1 0-1,0 0 1,-3-30-1,0 31-164,0 1 0,-2-1 0,0 0 1,-1 1-1,0-1 0,-2 1 0,-1 0 0,0 1 0,-18-33 0,20 44-23,1 0 0,-1 0 0,-1 1 0,1 0 0,-1 0-1,0 0 1,0 1 0,-1 0 0,0 0 0,0 0 0,0 1 0,0 0-1,-1 1 1,-10-4 0,7 3 33,0 1-1,0 0 1,0 0-1,-1 2 1,1-1-1,0 2 1,-1-1 0,1 2-1,-1-1 1,-13 3-1,15-1-18,0 0 1,0 0-1,0 1 0,1 0 0,-1 1 0,1 0 1,0 1-1,0 0 0,0 0 0,0 1 0,-14 12 0,19-14-140,0 0 0,0 0-1,1 1 1,0-1-1,0 1 1,0-1-1,0 1 1,1 0-1,0 0 1,0 0-1,0 0 1,1 1 0,-2 5-1,3-7-199,0 0 0,0 0-1,0 0 1,0 0 0,1 0 0,-1 0 0,1 0-1,0 0 1,0 0 0,1 0 0,-1 0-1,1 0 1,0-1 0,0 1 0,0-1-1,1 1 1,4 5 0,20 16-1570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2:57:02.14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63 4480,'-14'-12'14693,"14"12"-14661,1 0 0,-1 0-1,0 0 1,0 0 0,0 0 0,0 0 0,0 0 0,0 0 0,1 0 0,-1 0 0,0 0 0,0 0 0,0 0-1,0 0 1,0 0 0,0 0 0,0-1 0,1 1 0,-1 0 0,0 0 0,0 0 0,0 0 0,0 0-1,0 0 1,0 0 0,0 0 0,0 0 0,0-1 0,0 1 0,0 0 0,1 0 0,-1 0 0,0 0 0,0 0-1,0 0 1,0-1 0,0 1 0,0 0 0,0 0 0,0 0 0,0 0 0,0 0 0,0 0 0,0-1-1,0 1 1,0 0 0,0 0 0,-1 0 0,1 0 0,0 0 0,0 0 0,0 0 0,0-1 0,0 1 0,0 0-1,0 0 1,0 0 0,0 0 0,0 0 0,0 0 0,-1 0 0,1 0 0,0 0 0,0 0 0,0-1-1,0 1 1,0 0 0,6 1 231,-2-2-134,-1 1 1,1-1-1,-1 0 1,0 0-1,1 0 1,-1 0-1,6-4 1,12-4 231,6 4 282,45-4-1,-7 1-199,-49 6-380,0 1 0,1 0 0,22 3-1,5 0 23,-42-2-116,0 0 0,0 0 0,0 0 0,0 1 0,0-1 0,0 1-1,0-1 1,0 1 0,0 0 0,-1 0 0,1-1 0,0 1 0,0 1 0,-1-1 0,1 0 0,1 2 0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29:11.42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 4320,'-1'-1'31,"1"1"-1,0 0 1,0 0 0,0 0 0,0 0 0,0 0-1,0 0 1,0 0 0,0 0 0,0 0 0,0 0-1,0-1 1,0 1 0,0 0 0,0 0 0,0 0-1,0 0 1,0 0 0,0 0 0,0 0-1,0 0 1,0 0 0,0-1 0,0 1 0,0 0-1,0 0 1,0 0 0,0 0 0,1 0 0,-1 0-1,0 0 1,0 0 0,0 0 0,0 0 0,0 0-1,0 0 1,0 0 0,0-1 0,0 1-1,0 0 1,0 0 0,0 0 0,1 0 0,-1 0-1,0 0 1,0 0 0,0 0 0,0 0 0,0 0-1,0 0 1,0 0 0,0 0 0,0 0 0,1 0-1,-1 0 1,0 0 0,0 0 0,11 2 1130,21 9 178,-19-7-607,2 1-414,0 1-1,-1 1 1,0 0 0,0 1-1,0 0 1,-1 1-1,0 1 1,-1 0-1,0 0 1,0 1-1,18 24 1,1 7 162,-2 2 1,29 58-1,-40-69-308,5 17 92,-18-37-46,1 1 0,9 13 0,-4-16 240,2-2-149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29:12.14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471 15 2720,'0'-1'100,"1"0"1,-1 0-1,0 0 1,0 1-1,1-1 1,-1 0-1,0 0 1,1 0-1,-1 1 1,0-1-1,1 0 0,-1 1 1,2-2-1,-2 2-60,0 0-1,0 0 0,0 0 0,0 0 0,0-1 0,0 1 0,0 0 0,0 0 1,0 0-1,0 0 0,0 0 0,0 0 0,0 0 0,0-1 0,0 1 1,0 0-1,0 0 0,0 0 0,0 0 0,1 0 0,-1 0 0,0 0 0,0 0 1,0 0-1,0 0 0,0 0 0,0-1 0,0 1 0,0 0 0,4 3 2885,-4-3-2874,1 0-1,0 0 1,-1 1 0,1-1 0,-1 1 0,1-1-1,0 1 1,-1-1 0,1 1 0,-1-1 0,0 1-1,1-1 1,-1 1 0,1-1 0,-1 1 0,0 0 0,0-1-1,1 1 1,-1 0 0,0-1 0,0 1 0,0 0-1,1-1 1,-1 2 0,2 17 427,-3-8-227,0 0-1,-1-1 1,0 1-1,-6 18 1,1-5 129,-2 7-103,-2-1 1,0-1-1,-2 0 1,-1 0-1,-1-2 0,-2 1 1,-19 24-1,20-32-98,0-1 1,-2 0-1,0-2 0,-1 0 1,0-1-1,-1 0 1,-1-2-1,-1-1 0,-27 14 1,42-24-46,-1 0 1,1-1 0,0 1 0,-1-2 0,0 1 0,-7 0-1,11-1-70,1-1 1,0 0-1,0-1 0,0 1 0,0 0 0,-1-1 0,1 0 0,0 1 0,0-1 0,0-1 1,0 1-1,1 0 0,-1-1 0,0 1 0,-3-4 0,4 4-53,1 0 1,-1-1-1,1 1 1,0-1-1,0 0 0,0 1 1,0-1-1,0 0 0,0 1 1,0-1-1,0 0 0,1 0 1,-1 0-1,1 0 0,-1 0 1,1 0-1,0 0 0,0 0 1,0 0-1,0-2 0,0 2-8,0-2-16,1 0 0,0 0 0,0 0 0,0 0 1,0 0-1,0 0 0,1 1 0,-1-1 0,1 0 0,0 1 0,4-5 1,-4 3-8,4-3-12,-1 0 0,1 1-1,0-1 1,1 1 0,0 1-1,0-1 1,0 1 0,1 0 0,0 1-1,0-1 1,0 2 0,1-1-1,13-4 1,-15 7 24,0 0 0,-1 0-1,1 1 1,0 0 0,0 0 0,0 0-1,0 1 1,0 0 0,0 1 0,0-1 0,0 2-1,0-1 1,0 1 0,-1 0 0,1 0-1,-1 0 1,1 1 0,-1 0 0,8 5-1,-4-1 61,0 1 0,-1 0-1,0 1 1,0 0 0,15 19-1,31 58 496,-21-32 71,-21-39-558,-11-13-1302,12-11-7903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29:13.29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 85 2560,'-12'-7'8229,"20"7"-4790,47-1-2286,87-5 116,18-1-645,-119 3-373,75-17-1,-105 18-237,25-7 346,-35 10-375,0-1 0,0 1 0,0-1 0,0 1 0,0 0-1,0-1 1,0 0 0,0 1 0,0-1 0,0 0 0,0 1 0,0-1-1,-1 0 1,1 0 0,0 0 0,-1 1 0,1-1 0,0 0-1,-1 0 1,1 0 0,-1 0 0,0 0 0,1 0 0,-1-2-1,0 3-94,0-1-1,0 1 1,0 0-1,0-1 0,0 1 1,-1 0-1,1 0 1,0-1-1,0 1 1,0 0-1,-1 0 0,1-1 1,0 1-1,-1 0 1,1 0-1,0 0 0,0 0 1,-1-1-1,1 1 1,0 0-1,-1 0 0,1 0 1,0 0-1,-1 0 1,1 0-1,0 0 1,-1 0-1,1 0 0,0 0 1,-1 0-1,1 0 1,-1 0-1,-11 1-2504,-3 7 483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29:13.65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 26 4736,'-10'1'994,"11"2"550,1-3-1143,-1 0 0,1 1 0,-1-1 0,1 0 0,0 0 0,-1 0 1,1 0-1,-1 0 0,4 0 0,36-6 2668,52 0-1,3 0-1963,83-6-491,-141 12-489,-13 1-90,-11-1-9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29:28.78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160 56 1248,'6'-12'3644,"-5"7"-464,-3 6-2234,-4 0 875,6-1-1743,-1 0 1,1 0-1,0 0 0,-1 0 0,1 0 1,0 0-1,-1 0 0,1 0 1,0 0-1,-1 0 0,1 0 0,0 0 1,-1 1-1,1-1 0,0 0 1,-1 0-1,1 0 0,0 0 0,0 1 1,-1-1-1,1 0 0,0 0 0,0 1 1,-1-1-1,1 1 0,-5 8 169,1 1 0,0-1 0,1 1 0,0 0 0,1 1 0,-2 17 0,1-11-216,-19 145 695,-38 353 1945,61-491-2504,-1-21-112,1 0 1,-1 0 0,0 0 0,0 1 0,0-1 0,0 0 0,-2 5 0,2-8-42,0 0 0,0 0 0,0 0 0,0 1 0,-1-1 0,1 0 0,0 0 0,0 0 0,0 0 1,0 0-1,0 0 0,0 0 0,0 0 0,-1 0 0,1 0 0,0 0 0,0 0 0,0 0 0,0 0 0,0 0 0,0 0 0,0 0 1,-1 0-1,1 0 0,0 0 0,0 0 0,0 0 0,0 0 0,0-1 0,0 1 0,0 0 0,-1 0 0,1 0 0,0 0 0,0 0 1,0 0-1,0 0 0,0 0 0,0 0 0,0 0 0,0-1 0,0 1 0,0 0 0,0 0 0,0 0 0,0 0 0,0 0 0,0 0 1,0 0-1,0 0 0,0-1 0,0 1 0,0 0 0,-5-11 330,4 4-227,0-1 1,1 0 0,-1 1-1,2-1 1,0-9 0,0 5-34,0 0 1,-2-22 0,0 29-65,-1-14 8,0 0 1,1 0-1,2-20 0,1-131-91,-3 91 195,0 60-108,2 0 0,0-1 0,7-30 0,-1 11 18,-4 20-9,10-35 0,-11 47-42,1 0 0,0 1 0,0-1 0,1 1 0,-1-1 0,2 1 0,-1 1 0,9-11 0,-1 6-4,0-1 0,1 1 0,0 1 0,1 1 0,0-1 0,0 2 0,0 0 0,24-7 0,-11 6-51,0 1 0,0 2 0,0 0 0,31 0 0,-43 4 43,0 1 1,1 0-1,-1 2 0,19 3 1,-28-4-1,-1 0 1,1 1 0,-1 0-1,1 0 1,-1 0-1,1 1 1,-1 0-1,0 0 1,0 0-1,-1 1 1,1-1-1,-1 1 1,8 9-1,-9-10 8,-1 1-1,-1 0 0,1 0 1,0-1-1,-1 1 1,0 0-1,0 0 0,0 0 1,0 0-1,-1 1 0,1-1 1,-1 0-1,-1 8 0,-1 6 77,-7 32 0,8-43-56,-2 6 27,-1 0 1,-1 0-1,1 0 1,-2 0-1,0-1 0,0 0 1,-2 0-1,-8 11 1,4-8 4,-1 0 1,-1-1-1,0 0 0,-31 21 1,-4-4 60,-1-2 1,-96 39-1,110-52-39,-67 33 30,103-49-87,0 0 0,0-1 0,0 1 1,0 0-1,0 0 0,0 0 0,0 0 1,0 0-1,0 0 0,0 0 0,0 0 1,0 0-1,0 0 0,0 0 0,0 0 0,0 0 1,-1 0-1,1 0 0,0 0 0,0 0 1,0 0-1,0 0 0,0-1 0,0 1 1,0 0-1,0 0 0,0 0 0,0 0 0,0 0 1,0 0-1,0 0 0,0 0 0,0 0 1,0 0-1,0 0 0,0 0 0,0 0 1,-1 0-1,1 0 0,0 0 0,0 0 1,0 0-1,0 0 0,8-4 44,59-5 315,-34 4-422,0 1 1,1 2-1,0 2 0,-1 0 1,1 3-1,60 11 0,-86-12 39,0 0-1,1 0 0,-1 1 1,0 1-1,-1-1 0,1 1 1,-1 0-1,1 1 0,-1 0 1,-1 0-1,13 11 1,-17-13 26,1 1 0,0-1 0,-1 1 1,0-1-1,0 1 0,0-1 0,0 1 1,0 0-1,-1 0 0,0 0 0,0 0 1,0 0-1,0 1 0,-1-1 0,1 0 1,-1 0-1,0 0 0,0 1 0,-1-1 1,1 0-1,-1 0 0,0 0 0,0 0 1,-1 0-1,-2 6 0,-2 5 13,-1 0 0,-1-1 0,-13 19 0,15-25 13,0-1 0,-1 1 0,0-1 0,0-1-1,0 1 1,-1-1 0,-10 5 0,-7 3 65,-2-1 0,0-1 1,-29 8-1,29-13-4,0-1 1,-41 4-1,54-9-74,-5 1-183,-1-1 1,0-2-1,0 0 0,1-1 1,-33-7-1,48 8-2163,17 2-4382,-7-1 5356,16 3-1185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29:31.22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184 35 2560,'0'-2'212,"0"1"-1,0 0 1,1 0 0,-1 0 0,0 0-1,1 0 1,-1 0 0,1 0-1,-1 0 1,1 0 0,-1 0 0,1 0-1,0 0 1,0 0 0,-1 0 0,1 0-1,0 0 1,0 1 0,0-1-1,0 0 1,1 0 0,11-11 3423,-18 32 1300,-5 20-4739,-2-7 139,-18 32 0,6-13-67,-21 39 186,24-51-11,-24 65-1,38-87-356,5-13 20,0 0-1,0 1 1,0 0 0,1-1 0,0 1 0,-1 10-1,2-16-79,0 1-1,0 0 0,0 0 0,1-1 1,-1 1-1,0 0 0,0-1 0,0 1 1,1 0-1,-1-1 0,0 1 0,1 0 1,-1-1-1,1 1 0,-1-1 0,1 1 1,-1 0-1,1-1 0,-1 0 0,1 1 1,-1-1-1,2 1 0,0 1 39,0-1-1,0-1 1,0 1 0,1 0-1,-1-1 1,0 1 0,4 0-1,4-1 153,1 1-1,14-3 1,-21 2-182,128-19 329,-118 18-398,0 0 1,25 1 0,-11 1 35,-27-1-39,0 0-1,-1-1 0,1 1 1,0 0-1,-1 0 0,1 0 1,0 0-1,-1-1 0,1 1 1,-1 0-1,1-1 0,0 1 1,-1 0-1,1-1 0,-1 1 1,1-1-1,-1 1 0,1-1 0,-1 1 1,1-1-1,0 0 0,-1 0-250,0 0-1,1 1 1,-1-1-1,0 0 1,1 0-1,-1 1 1,0-1-1,0 0 1,0 0-1,0 1 1,0-1-1,0 0 1,0 0-1,0 1 1,0-1-1,0 0 1,0 0-1,-1 0 1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29:31.59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30 75 4992,'0'0'12,"-19"-8"1486,10 3 1,9 5-1437,0 0 1,0-1 0,0 1 0,0 0-1,0 0 1,0 0 0,-1 0 0,1 0 0,0 0-1,0 0 1,0 0 0,0 0 0,0 0-1,0 0 1,0 0 0,0-1 0,0 1-1,0 0 1,0 0 0,0 0 0,0 0-1,0 0 1,0 0 0,0 0 0,0 0-1,0-1 1,0 1 0,0 0 0,0 0-1,0 0 1,0 0 0,0 0 0,0 0-1,0 0 1,0-1 0,0 1 0,0 0-1,0 0 1,0 0 0,0 0 0,0 0-1,0 0 1,0 0 0,0 0 0,0-1-1,0 1 1,0 0 0,24-11 4399,19 2-2249,1-1-1240,-14 2-624,0 1-1,1 2 1,0 2 0,44-1 0,-8 8-989,-63-4-4,0 1 1,0-1-1,-1 1 0,1 0 1,0 0-1,-1 1 1,1-1-1,-1 1 0,1-1 1,-1 1-1,0 0 1,1 1-1,-1-1 0,4 4 1,21 14-5537,-9-11 4041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29:31.99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50 8 4064,'0'3'442,"-1"1"0,0-1 0,0 0 0,-1 0 0,1 0 0,0-1 0,-1 1 0,0 0 0,0 0 1,0-1-1,0 1 0,-5 3 0,-10 17 1256,16-22-1583,0 1 0,0 0 0,0 0 0,0 0 0,0 0 0,1 0 0,-1 0 0,1 0 0,-1 0 0,1 0 0,0 0 0,0 1 0,0-1 0,0 0 0,0 0 0,1 0 0,-1 0 0,0 0 0,2 4 0,-1-4-27,1 0 1,-1 0-1,1 0 0,-1 0 1,1-1-1,-1 1 0,1-1 1,0 1-1,0-1 0,0 0 1,0 1-1,0-1 0,0 0 1,0 0-1,0-1 0,0 1 1,1 0-1,2 0 1,0 0 143,1 0 0,-1 0 0,1-1 1,-1 1-1,1-1 0,-1-1 1,1 1-1,-1-1 0,1 0 1,5-1-1,-7 1-162,-1-1 0,0 1 0,0 0 0,0-1-1,0 1 1,0-1 0,0 0 0,0 0 0,0 0 0,0-1 0,-1 1 0,0-1 0,1 1 0,-1-1 0,0 0-1,3-6 1,-2 5-58,-1-1 0,0 0-1,0 0 1,0 0-1,-1 0 1,0 0-1,0 0 1,0-6-1,-1 9-28,0 0-1,0 0 0,0 0 0,0 0 0,-1 1 1,1-1-1,-1 0 0,0 0 0,1 0 0,-1 1 1,0-1-1,0 0 0,0 1 0,0-1 0,0 1 0,-1-1 1,1 1-1,0 0 0,-1-1 0,1 1 0,-1 0 1,1 0-1,-1 0 0,1 0 0,-1 0 0,0 0 1,-1 0-1,-3-1-12,0 1 0,0-1 0,1 1 1,-1 0-1,0 1 0,0-1 0,0 1 1,0 1-1,-9 0 0,-13 6-2659,45 1-7151,2-8 7798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29:32.46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116 49 4480,'0'-2'234,"0"-1"0,1 1 0,-1 0 0,1 0 0,-1 0-1,1 0 1,0-1 0,0 1 0,0 0 0,0 0 0,0 0 0,0 1 0,1-1 0,-1 0 0,0 0 0,1 1 0,0-1 0,-1 1 0,1-1 0,0 1-1,2-2 1,3-2 3468,-7 8-2641,0 1-426,0 4-250,-1 0 0,0-1 1,-1 1-1,1-1 0,-6 14 1,-19 38 655,13-31-565,-3 9-57,-48 116 756,61-143-1096,0 0 0,1-1 0,-1 15 0,-2 9 293,4-32-338,1 0-1,0 0 0,0-1 1,0 1-1,0 0 0,-1 0 1,1 0-1,1 0 0,-1 0 1,0 0-1,0 0 0,0-1 1,0 1-1,1 0 0,-1 0 1,0 0-1,1 0 0,-1 0 1,1-1-1,-1 1 0,1 0 0,0 0 1,0 1 5,1-1 0,-1 0 0,1 0 0,-1 0-1,1 0 1,-1 0 0,1-1 0,0 1 0,-1 0 0,4 0 0,5 0 34,-1 1 0,1-1 0,14-1 0,-20 0-56,192-13-1627,-180 13-697,-5 1-2122,-7-1 2552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29:32.82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 49 7040,'-16'-14'2282,"38"8"4545,88-6-3143,-57 7-3123,55 0-392,2-1-861,-105 6 1,8 0-949,-7 6-2652,-1-2 2052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2:57:04.84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377 639 6048,'-4'0'906,"-1"1"1,0-1-1,1 1 1,-1 0-1,1 0 1,-1 0-1,-4 3 0,-29 16 2255,14-6-2790,-23 10 410,12-7-110,-56 38-1,82-48-630,0 0 1,0 0-1,1 1 0,0 0 1,0 0-1,1 1 0,0 0 1,1 0-1,0 1 0,-8 17 1,12-23-26,1 0 0,-1 0 0,1 1 1,0-1-1,0 1 0,1-1 0,-1 1 1,1-1-1,0 1 0,0-1 0,0 1 0,1-1 1,0 1-1,0-1 0,2 6 0,-2-7 7,0-1 0,1 1 0,-1 0 0,1-1 0,-1 1-1,1-1 1,0 0 0,0 1 0,1-1 0,-1 0 0,0 0 0,1 0-1,-1-1 1,1 1 0,-1 0 0,1-1 0,0 0 0,0 0-1,-1 0 1,1 0 0,0 0 0,0 0 0,5 0 0,-1-1 14,1 0 1,-1 0-1,0 0 0,1-1 1,-1 0-1,0-1 1,0 1-1,0-1 0,0-1 1,0 1-1,0-1 1,-1 0-1,1-1 0,-1 0 1,0 0-1,10-9 0,5-6-21,0-1 0,-2 0-1,18-25 1,-21 24-27,-1-1 0,-2 0 0,0 0 1,-1-2-1,-1 1 0,-1-1 0,-2-1 0,8-30 0,32-227 188,-37 206-40,-3 23 132,2-71 0,-10 120-273,-2-42 615,2 43-538,0 1 1,0-1-1,-1 0 1,0 1-1,1-1 1,-1 1-1,0-1 1,0 1-1,0-1 1,-1 1-1,1 0 0,-2-3 1,2 5-65,1-1 0,0 1 0,0 0 0,-1 0 0,1 0 0,0 0 0,-1 0 0,1-1 0,0 1 0,-1 0 0,1 0 0,0 0 0,-1 0 0,1 0 0,0 0 0,-1 0 0,1 0 0,0 0 1,-1 0-1,1 0 0,0 0 0,-1 1 0,1-1 0,0 0 0,0 0 0,-1 0 0,1 0 0,0 0 0,-1 1 0,1-1 0,0 0 0,-7 7 34,6-7-26,-1 3 8,0-1 0,0 1 0,0 0 0,1 0-1,-1 0 1,1 0 0,-1 0 0,0 6 0,-2 1 38,-6 24 80,0 1-1,3 0 1,-6 51-1,6-33 109,-3 13-42,-20 149 0,24-151-123,3 88 1,4-89 280,-1-38-314,0 0 0,1 0-1,2 0 1,0 0 0,8 25 0,-8-42 6,-1 0 25,1 1 0,0-1 0,0 0 0,1 0 0,7 12 0,-10-19-67,1 1 0,-1-1-1,1 1 1,-1-1 0,1 1 0,-1-1 0,1 0 0,0 0 0,-1 0 0,1 0 0,0 0 0,0 0 0,0 0 0,0-1 0,0 1 0,0-1 0,0 1 0,0-1 0,0 0 0,0 0 0,0 0 0,0 0 0,0 0 0,0 0 0,0-1 0,0 1 0,0-1 0,3-1 0,0 1-3,-1-1 0,0-1 0,0 1 0,0-1 1,0 0-1,4-3 0,7-5-127,32-19 112,72-33-1,150-67-226,-259 124 170,-1 1 0,0-1 0,0-1 0,0 0 0,-1 0 0,0-1 0,12-15 0,-17 19 43,0 1 0,-1 0 1,0-1-1,0 0 0,0 1 1,0-1-1,0 0 0,-1 0 1,0 0-1,0 0 0,0-1 1,0 1-1,0 0 1,-1 0-1,0-1 0,0 1 1,0 0-1,-1 0 0,1 0 1,-1-1-1,0 1 0,-2-7 1,2 10-5,0-1 1,0 1 0,1-1-1,-1 1 1,0-1 0,0 1-1,-1-1 1,1 1 0,0 0-1,0 0 1,-1 0 0,1 0-1,0 0 1,-1 0 0,1 0-1,-1 0 1,1 0 0,-1 1-1,0-1 1,1 0 0,-1 1 0,0 0-1,1-1 1,-1 1 0,0 0-1,0 0 1,1 0 0,-4 0-1,-2 1 0,0 0-1,0 1 1,0 0 0,1 0-1,-13 6 1,10-4 34,1 1-1,0 0 1,0 1 0,0-1-1,1 1 1,-1 1 0,2 0-1,-1 0 1,1 0 0,-10 15 0,9-11 1,1-1 1,1 1 0,-1 0 0,2 0 0,0 1 0,0-1 0,1 1-1,-2 15 1,4-14 15,0-1-1,1 1 0,1 0 1,0-1-1,0 1 0,2-1 1,6 24-1,-3-20 18,0 0 1,1 0-1,1-1 1,0 0-1,15 19 1,-19-28-19,1 0 1,1 0 0,-1-1 0,1 1 0,0-1 0,0 0 0,0-1 0,8 5-1,-10-7 11,1 0 0,-1 0 0,1 0 0,0-1 0,0 1 0,-1-1-1,1 0 1,0-1 0,0 1 0,0-1 0,0 0 0,0 0-1,0 0 1,5-2 0,-3 0 4,1 0 0,-1-1 0,1 0 0,-1 0 0,0-1 0,0 0 0,-1 0-1,1 0 1,7-8 0,7-7-29,23-26 0,-21 19-1,123-114-3,-116 116-5,1 1-1,1 1 0,42-21 1,-28 18-136,-3 2 68,48-17 0,-81 37 35,1 0 0,-1 1 1,1 0-1,11 0 0,-10 1 5,24-5 0,-28 6 87,-12 1 23,-38 0-154,-73 10 1,91-6 33,-1 0 0,1 1 1,1 2-1,-35 15 0,51-20 31,0 1 1,0 0-1,1 1 0,0 0 1,-1 0-1,1 0 0,1 0 1,-1 1-1,1 0 0,0 0 1,0 1-1,-3 7 0,3-6 1,1 1 1,1 0-1,-1 0 0,1 0 0,1 1 0,0-1 1,0 1-1,1 0 0,0 17 0,1-14 10,1 1-1,0-1 1,1 0 0,1 0-1,0 1 1,1-2 0,0 1-1,7 13 1,-7-17 12,0-1 0,1 0 0,0 0 0,1 0 0,0 0 0,0-1 0,1 0 0,-1-1 0,2 1 0,-1-1 0,1-1 0,9 7 0,-6-6-6,0-1 0,1-1 0,-1 1 0,1-2 0,0 0 0,0 0 0,0-1 0,0 0 0,0-1 0,0-1-1,1 0 1,-1 0 0,0-1 0,0-1 0,0 0 0,0-1 0,0 0 0,0 0 0,-1-2 0,1 1 0,12-9 0,25-16-29,51-41-1,17-11-164,98-59-207,-193 125 342,3-1 9,-2-1 1,39-37 0,-61 54 28,0-1 1,0 1-1,-1-1 1,1 0 0,-1 0-1,1 1 1,0-1-1,-1 0 1,1 0-1,-1 0 1,0 0-1,1 1 1,-1-1-1,0 0 1,0 0-1,1 0 1,-1 0-1,0 0 1,0 0 0,0 0-1,0 0 1,0 0-1,0 0 1,0 0-1,-1 0 1,1 0-1,-1-1 1,1 1-12,-1 1 0,1-1 0,-1 0 0,0 1 0,0-1 0,1 0 0,-1 1 0,0-1 0,0 1 1,0-1-1,0 1 0,0-1 0,0 1 0,1 0 0,-1 0 0,0-1 0,0 1 0,0 0 0,0 0 0,0 0 0,0 0 0,0 0 0,0 0 0,0 0 0,-1 1 1,-10 1-39,0 1 0,0 0 0,1 1 1,0 1-1,0-1 0,0 2 0,1 0 1,-12 8-1,11-6 45,1 1 0,0 0 0,1 0 0,0 1 0,0 0-1,1 1 1,0 0 0,1 1 0,1-1 0,-1 1 0,-7 24 0,7-16-6,1 0 1,1 0-1,1 0 1,0 1-1,2 0 0,0 38 1,2-49 98,1-1 0,0 1 1,1-1-1,5 17 0,-7-23-71,1 0 0,0-1-1,1 1 1,-1-1 0,0 1 0,1-1-1,-1 1 1,1-1 0,0 0 0,0 0-1,0 0 1,0 0 0,0 0-1,0 0 1,0-1 0,1 1 0,-1-1-1,1 1 1,-1-1 0,3 1 0,-1-1-34,-1 0 1,1-1 0,-1 1 0,0-1 0,1 0 0,-1 0 0,1 0 0,-1 0 0,1-1 0,-1 1 0,1-1 0,-1 0 0,6-2 0,-1-1-8,0 0 0,0 0 1,13-11-1,-6 4 23,-1-2 0,-1 1 0,0-2 0,-1 0 0,-1 0 0,0-1 0,11-20 0,55-119-214,-77 153 231,7-14 29,6-23 0,-12 36-66,0-1-1,0 0 1,-1 0-1,1 0 1,-1 0 0,0 1-1,0-1 1,0 0-1,0 0 1,0 0-1,-1 0 1,1 0 0,-1 0-1,0 0 1,-2-4-1,3 6 19,0 1 0,-1-1 0,1 1 1,0-1-1,-1 1 0,1 0 0,-1-1 0,1 1 0,0 0 0,-1-1 0,1 1 0,-1 0 0,1 0 0,-1 0 0,0-1 0,1 1 1,-1 0-1,1 0 0,-1 0 0,1 0 0,-1 0 0,1 0 0,-1 0 0,0 0 0,1 0 0,-1 0 0,1 0 0,-1 0 0,1 0 1,-1 1-1,1-1 0,-1 0 0,0 1 0,-18 11-139,15-7 153,-1 0 1,1 0 0,0 0 0,1 0 0,-1 1-1,1-1 1,0 1 0,1 0 0,-3 8 0,0 2 36,0-1 0,-3 26 1,7-28-20,1 0 1,0 0 0,0 0-1,1-1 1,1 1 0,0 0-1,1-1 1,8 24 0,-10-33 4,0 0 1,0 0 0,0 0-1,1 0 1,-1-1-1,1 1 1,0 0 0,0-1-1,0 1 1,0-1 0,0 1-1,0-1 1,1 0 0,4 3-1,-6-4-18,1 0 0,0-1 0,-1 1 0,1-1-1,0 1 1,0-1 0,-1 0 0,1 0 0,0 0-1,-1 0 1,1 0 0,0 0 0,0 0-1,-1-1 1,1 1 0,0 0 0,-1-1 0,1 0-1,0 1 1,-1-1 0,1 0 0,-1 0 0,1 0-1,-1 0 1,0 0 0,1 0 0,-1 0 0,0 0-1,2-3 1,14-15-29,-2-1 0,0-1 0,-2 0 0,0-1 0,10-23-1,13-23 45,67-95 191,-92 148-22,-12 16-190,0 1 1,1 0-1,-1 0 1,0 0 0,1 0-1,0-1 1,-1 1-1,1 0 1,0 0-1,0 3 1,0 2 32,-15 132 427,14-105-399,0-1 0,6 40 0,-4-66-31,0 0 0,1 0 0,3 8-1,-5-13-19,0-1-1,1 0 0,-1 0 0,0 0 1,1 0-1,-1 0 0,1 0 1,0 0-1,-1 0 0,1 0 0,0 0 1,-1 0-1,1 0 0,0 0 0,0 0 1,0 0-1,0-1 0,0 1 1,0 0-1,0-1 0,0 1 0,0-1 1,0 1-1,0-1 0,0 0 1,1 1-1,1-1 0,3-2 34,0-1 0,0 0 0,0 0 0,-1 0 0,1-1 0,-1 0 0,8-7 0,68-71 116,-23 23-199,30-22-6,-41 39 80,62-71 0,-92 93-60,-3 2-11,27-27-1,-40 44 31,0 0-1,1 0 1,-1 0 0,0 1 0,0-1-1,0 0 1,1 0 0,-1 1-1,0-1 1,1 1 0,-1-1-1,2 1 1,-2 0 1,-1 0-1,1 0 1,-1 0-1,1 0 1,0 0 0,-1 0-1,1 0 1,-1 0 0,1 0-1,0 1 1,-1-1-1,1 0 1,-1 0 0,1 1-1,-1-1 1,1 0 0,-1 1-1,1-1 1,-1 1 0,1-1-1,0 2 13,1 0 0,-1 1 0,0-1 0,0 0-1,0 0 1,0 0 0,-1 1 0,1-1 0,-1 0 0,1 1-1,-1-1 1,0 3 0,1 7 12,-1 0 1,0-1-1,-1 1 0,-1 0 0,-3 13 1,1-3-7,-44 170-121,46-187 97,-26 80-196,-4-2 0,-73 138 0,-102 164 233,176-327-305,-3-2 0,-2-1-1,-43 51 1,74-100 189,-1 0 1,1 0-1,-1 0 0,0-1 0,0 0 0,-8 4 1,13-8 72,0 0 0,0-1 0,0 0 1,0 1-1,0-1 0,0 1 1,1-1-1,-1 0 0,0 0 1,0 1-1,0-1 0,0 0 1,0 0-1,0 0 0,0 0 0,0 0 1,0 0-1,0-1 0,0 1 1,0 0-1,0 0 0,0-1 1,0 1-1,-1-1 0,1 0 2,-1 0 0,1-1-1,0 1 1,0 0 0,-1-1-1,1 1 1,0-1 0,0 1 0,1-1-1,-1 1 1,0-1 0,0-2-1,-2-4 4,1-1-1,0 1 0,1 0 1,-1-14-1,1-15 229,2 0 1,8-55-1,-6 69-76,2 1 0,1-1-1,1 1 1,0 1 0,13-24-1,-16 37-122,1 0-1,1 0 0,-1 0 0,2 1 0,-1-1 0,1 2 0,0-1 0,0 1 0,0 0 0,1 0 0,0 1 0,16-8 0,6 0-544,-1 1-1,47-11 1,-58 18-101,96-23-5137,-38 14-4261,-42 9 5365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29:35.13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238 30 2080,'0'0'42,"0"-1"1,0 1-1,-1 0 0,1 0 1,0-1-1,0 1 0,0 0 1,-1-1-1,1 1 0,0 0 1,0-1-1,0 1 0,0 0 1,0-1-1,0 1 0,0 0 1,0-1-1,0 1 0,0-1 1,0 1-1,0 0 0,0-1 1,0 1-1,0 0 0,0-1 1,0 1-1,0 0 0,0-1 1,0 1-1,1 0 0,-1-1 1,0 1-1,0 0 0,0-1 1,1 1-1,-1 0 0,0 0 1,1-1-1,-1 1 0,5-10 2691,-5 10-2636,0 0 0,0 0-1,0-1 1,0 1-1,0 0 1,0 0-1,0 0 1,0-1-1,0 1 1,-1 0-1,1 0 1,0-1-1,0 1 1,0 0-1,0 0 1,0-1-1,0 1 1,0 0-1,-1 0 1,1 0-1,0 0 1,0-1-1,0 1 1,0 0-1,-1 0 1,1 0-1,0 0 1,0-1 0,0 1-1,-1 0 1,1 0-1,0 0 1,0 0-1,0 0 1,-1 0-1,1 0 1,0 0-1,0 0 1,-1 0-1,1 0 1,0 0-1,-1 0 1,-13 5 2073,-16 17-939,24-16-994,0 0 0,0 1 0,1 0 1,0 0-1,-7 13 0,1-2 95,-19 38 482,2 0 0,-20 61 0,38-89-440,2 1-1,-8 46 0,15-68-268,1 1 0,-1 0-1,1-1 1,1 1-1,0 0 1,0-1 0,0 1-1,1 0 1,0-1-1,4 10 1,4 8 487,23 38 1,-22-43-283,-9-18-294,7 11 108,8 9-136,-17-22-91,1 0 0,-1 1 0,0-1 0,1 0 1,-1 0-1,1 1 0,-1-1 0,0 0 0,1 0 0,-1 0 1,1 0-1,-1 0 0,0 1 0,1-1 0,-1 0 0,1 0 1,-1 0-1,1 0 0,-1 0 0,0 0 0,1 0 0,-1 0 1,1-1-1,-1 1 0,1 0 0,-1 0 0,0 0 0,1 0 1,-1-1-1,0 1 0,1 0 0,-1 0 0,1-1 0,-1 1 1,0 0-1,0 0 0,1-1 0,-1 0 0,15-15-6472,-11 11 3817,5 0-95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29:35.52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27 5216,'0'-18'1696,"0"18"-1587,0 0 1,0-1-1,0 1 1,0 0-1,0-1 1,0 1-1,0 0 0,0-1 1,0 1-1,0 0 1,0-1-1,0 1 1,0 0-1,1-1 1,-1 1-1,0 0 1,0 0-1,0-1 1,0 1-1,0 0 0,1-1 1,-1 1-1,0 0 1,0 0-1,0-1 1,1 1-1,-1 0 1,1 0-1,6 4 1990,5 14-306,-5 5-293,-1 1-1,4 30 0,-3-16-434,-1 7-338,-1 1 0,-2 52 0,-3-98-780,0 1 0,0-1 1,0 0-1,0 1 0,0-1 0,0 0 0,0 1 0,0-1 1,0 0-1,0 0 0,0 1 0,0-1 0,0 0 0,0 1 1,0-1-1,0 0 0,1 1 0,-1-1 0,0 0 0,0 0 1,0 1-1,1-1 0,-1 0 0,0 0 0,0 1 0,1-1 1,-1 0-1,0 0 0,0 0 0,1 1 0,-1-1 0,0 0 1,1 0-1,-1 0 0,1 0 0,11-2-4657,-7 0 3109,9 1-740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29:35.88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27 92 4992,'-16'-13'1589,"15"12"-1544,0 1-1,1-1 0,-1 1 1,1-1-1,-1 1 1,1-1-1,-1 0 0,1 1 1,-1-1-1,1 0 1,-1 1-1,1-1 0,0 0 1,0 0-1,-1 1 0,1-1 1,0 0-1,0 0 1,0 0-1,0 0 0,-1-3 219,1 3-79,-1-1 0,1 1 0,0-1 1,-1 0-1,1 1 0,0-1 0,0 1 0,0-1 1,0 0-1,1 1 0,-1-1 0,0 1 1,1-1-1,-1 1 0,1-1 0,-1 1 0,1-1 1,0 1-1,0-1 0,-1 1 0,1 0 0,0-1 1,0 1-1,0 0 0,1 0 0,-1 0 0,0 0 1,0 0-1,1 0 0,-1 0 0,3-1 1,0 0-84,-1 0 1,1 0-1,0 0 1,0 1 0,0-1-1,0 1 1,0 0-1,0 0 1,0 1 0,0-1-1,1 1 1,3 0 0,4 2 100,0 0 0,0 1 1,-1 1-1,0 0 0,0 0 1,0 1-1,0 0 0,15 11 1,-12-7 152,0 1 0,-1 0 0,-1 1 0,0 1 0,17 21 0,-26-30-241,-1 0-1,0 1 1,0-1 0,0 1-1,0 0 1,0 0-1,-1-1 1,0 1-1,0 0 1,0 0-1,0 0 1,-1 0-1,1 0 1,-1 1-1,0-1 1,0 0-1,-1 0 1,1 0-1,-1 0 1,0 0-1,0 0 1,0 0-1,0 0 1,-1-1-1,0 1 1,1 0-1,-5 5 1,-1-1-39,0-1-1,0-1 1,-1 1-1,0-1 1,0-1 0,-1 1-1,1-1 1,-1-1 0,0 0-1,0 0 1,-12 3-1,2-2-776,1 0-1,-1-2 0,-1 0 0,-35 0 0,38-3-1329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29:36.42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 40 3232,'0'-1'77,"0"1"0,-1-1 0,1 0 0,0 1 0,0-1 0,-1 1 1,1-1-1,0 0 0,0 0 0,0 1 0,0-1 0,0 0 0,0 1 0,0-1 0,0 0 0,0 1 1,0-1-1,1 0 0,-1 1 0,0-1 0,0 0 0,1 1 0,-1-1 0,0 1 0,1-2 0,13-13 3582,-9 10-1466,-4 5-2128,-1 0 0,0 0 0,1 0 0,-1-1 0,0 1 0,1 0 0,-1 0 0,0 0 0,1 0 0,-1 0 0,0 0 0,1 0 0,-1 0 0,1 0 0,-1 0 0,0 0 0,1 0 0,-1 0 0,0 0 0,1 0 0,-1 0 0,1 0 0,-1 0 0,0 0 0,1 1 0,-1-1 0,0 0 0,1 0 0,-1 0 0,0 1 0,0-1 0,1 0 0,-1 0 0,0 1 0,0-1 0,1 0 0,-1 1 0,0-1 0,0 0 0,0 1 0,1-1 0,8 17 998,-9-17-1006,4 7 202,0-1 1,0 1-1,1-1 0,5 6 0,10 13 226,-16-18-397,26 36 924,34 68 0,-61-104-912,0 1-1,0 0 0,-1 0 0,0 0 1,0 0-1,-1 0 0,0 0 0,-1 0 1,1 0-1,-2 1 0,0 10 1,-2-4-1,0 0 0,-1 0 0,-1-1 1,0 1-1,-10 17 0,-10 20-144,12-20 67,-3-1 0,0-1 0,-31 42 0,26-51-2434,21-20 2117,-1 0-1,0-1 0,1 1 1,-1-1-1,0 1 0,0-1 1,1 1-1,-1-1 0,0 1 1,0-1-1,0 0 0,0 1 1,0-1-1,0 0 0,0 0 1,1 0-1,-1 0 0,0 0 1,0 0-1,0 0 0,0 0 1,0 0-1,0 0 0,0 0 1,0-1-1,-1 0 0,-5-6-3570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29:38.9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269 21 3328,'0'-1'264,"0"1"-1,1-1 1,-1 1 0,1-1 0,-1 1-1,1-1 1,-1 1 0,1-1 0,-1 1-1,1 0 1,0-1 0,-1 1 0,1 0-1,-1-1 1,2 1 0,8-5 1724,-1-4 962,-13 15-724,-18 18-1258,8-10-802,1 1 0,0 0 0,1 1 0,1 0 0,1 1 0,-12 24 0,-38 100 330,46-104-400,-10 30 331,2 1-1,3 1 1,-14 106 0,30-129-178,2 0 0,3 0 1,13 90-1,-8-94-5,1 0-1,24 71 1,-11-67 113,-19-43-338,0 1 1,0-1-1,0 0 0,0 0 1,1 0-1,-1-1 1,1 1-1,-1 0 1,1-1-1,5 3 0,-7-4-110,0-1 0,0 1 1,0-1-1,-1 0 0,1 1 0,0-1 0,0 0 0,0 0 0,0 0 0,0 1 0,0-1 0,0-1 0,0 1 0,0 0 0,0 0 0,0 0 0,0 0 0,0-1 0,0 1 0,0 0 1,0-1-1,1 0 0,14-13-3448,-16 13 3420,14-15-2387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29:39.60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174 200 4160,'-10'97'5504,"6"-70"-4821,-2 0 0,-18 50 1,-27 48 647,47-117-1224,-25 53 503,14-31 277,-13 36 0,26-61 594,1-9-1051,2-10-102,4-6-139,1 0 0,0 1 0,14-27-1,32-51 19,-34 66-235,-1 0-1,-2-1 1,14-41-1,12-54-91,13-44 1216,-50 150-994,0 5-216,-2 18 56,1 11 54,11 95-105,-5-28 494,36 143 0,5-71 106,-21-69-182,-27-76-253,0-3-32,-1-1 1,0 1-1,0 0 1,0 0-1,0 6 1,1-15-2052,7 0 528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29:40.00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 9 6144,'-19'-9'2784,"24"9"-2432,-1 0 1600,1 0-1152,4 0 864,6 6-960,8-3-160,2 1-352,-3 1 160,6-2-224,-3-3-32,-2 0-64,-8 0 32,3 0-32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29:40.52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82 4 3808,'-16'-3'1227,"13"3"-629,0 0 1,1 0 0,-1 1 0,1-1 0,-1 1 0,-3 1-1,2-1 232,-1 0-1,1 0 0,0 0 0,0-1 0,0 0 1,-8 0-1,5 0 129,55 0 1741,163 3-753,-104-2-1182,-79-1-2520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29:41.43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34 9 2496,'-6'-9'4560,"7"26"-1360,2-1-2578,-1 0 1,-1 0-1,-2 32 1,1-18-47,0-10-303,-6 444 3918,-8-248-3050,13-203-1079,1-2-75,-3-19-3406,-1-9-208,-2-1 1137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29:41.95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316 18 4064,'-7'-14'1307,"7"14"-1261,0-1 1,0 1 0,-1 0 0,1 0-1,0-1 1,0 1 0,0 0 0,-1 0-1,1 0 1,0-1 0,0 1 0,-1 0 0,1 0-1,0 0 1,-1 0 0,1 0 0,0 0-1,0-1 1,-1 1 0,1 0 0,0 0 0,-1 0-1,0 0 1,-2 1 1310,-9 52 1902,7-40-2901,-8 25 627,-2 0-1,-24 43 1,11-36-164,-3-1 1,-67 73-1,91-109-651,-1 1 1,1 0 0,1 0-1,0 0 1,0 1 0,1 0-1,-7 18 1,12-27-134,0 0 0,0 0 0,0 0-1,-1 1 1,1-1 0,0 0 0,0 0 0,0 0-1,1 0 1,-1 0 0,0 0 0,0 0 0,1 0-1,-1 0 1,0 0 0,1 0 0,-1 0 0,1 0-1,-1 0 1,1 0 0,0 0 0,-1 0 0,1 0-1,0-1 1,0 1 0,0 0 0,-1 0 0,1-1-1,0 1 1,0-1 0,0 1 0,1 0 0,4 1 164,0 0 0,-1 0-1,1 0 1,10 1 0,-14-2-169,23 3 237,0-1 1,0-1 0,41-2-1,74-14 439,-93 7-709,0 3-1,87 2 0,-76 4 119,-45-2-7594,-21 3 1328,-2 5 1984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2:57:05.18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42 0 9792,'-23'0'4448,"4"16"-3872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29:44.41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194 42 2816,'1'-2'372,"0"0"1,0 0-1,0 0 1,-1 0-1,1 0 1,-1 0-1,0 0 1,1 0-1,-1-3 1,0 3-64,0 1 1,0 0-1,0 0 1,0 0-1,0 0 1,0 0-1,1 0 1,-1-1-1,0 1 1,1 0-1,-1 0 1,1 0-1,-1 0 1,1 0-1,0-1 1,-4 14 251,0 0 1,-1 0-1,-7 15 0,7-21-403,0 0 0,-1 0-1,-9 9 1,6-6 203,7-8-312,0 0-1,1 0 0,-1-1 1,0 1-1,0 0 0,0 0 0,1-1 1,-1 1-1,0 0 0,0-1 1,0 1-1,0-1 0,0 1 1,0-1-1,0 0 0,0 1 1,0-1-1,0 0 0,0 0 1,-1 0-1,1 0 0,0 0 1,0 0-1,0 0 0,0 0 1,0 0-1,0 0 0,0 0 1,0-1-1,0 1 0,0-1 1,-2 0-1,2 0-13,0 0 0,0 0 0,0 0 0,0 0-1,0 0 1,0 0 0,1 0 0,-1 0 0,0 0 0,1-1 0,-1 1 0,1 0 0,-1 0 0,1-1 0,-1 1 0,1 0 0,0-1-1,0 1 1,0-1 0,0 1 0,0-2 0,3-26 82,2 14-174,-3 11-27,-1 4 118,-1 1-76,7 0 122,1 3-18,0 0 0,0 0 0,-1 1 0,1 0 0,-1 0 0,0 0 1,0 1-1,0 1 0,-1-1 0,0 1 0,-1 0 0,1 0 0,5 11 0,-5-8 80,-1 0-1,0 0 1,-1 0 0,0 1-1,0 0 1,-1 0-1,-1 0 1,0 0-1,0 1 1,0 12-1,-3-15-55,1-1 0,-2 1-1,1 0 1,-1-1-1,0 0 1,-1 1 0,0-1-1,0 0 1,-1 0-1,0-1 1,0 1 0,-1-1-1,0 0 1,0 0-1,-1 0 1,1-1-1,-2 0 1,-8 8 0,1-3-27,0-1 0,-1-1 1,0 0-1,-1-1 0,0 0 0,0-1 1,0-1-1,-19 4 0,8-1-27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29:45.76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74 10 2656,'-5'-2'659,"0"0"0,0 1-1,0 0 1,0 0 0,-6-1 0,9 2-175,-1 0 0,0-1 1,1 1-1,-1 1 0,1-1 0,-1 0 1,1 0-1,-1 1 0,0 0 0,-4 1 1,3 2 342,7-3 708,-2 0-1012,2 1-384,1 2 4,0-1 0,0 0 0,0 0 0,0-1 0,0 1 1,1-1-1,-1 0 0,1 0 0,0 0 0,-1-1 0,6 2 0,30 4 333,0-2 0,0-2 0,48-2 0,-20-4-136,-17 2-302,66-12 0,-92 8 191,-7 1-237,0 1 1,0 0 0,1 2-1,29 0 1,-19 0 64,-10-1-39,-19 2-28,1 0-1,-1 0 1,0 0-1,1 0 1,-1 0-1,0 0 1,1 0-1,-1 0 1,0 0-1,1 0 1,-1 0-1,0 0 0,0 0 1,1 0-1,-1 0 1,0 0-1,1 0 1,-1 1-1,0-1 1,0 0-1,1 0 1,-1 0-1,0 1 1,0-1-1,1 0 1,-1 0-1,0 0 1,0 1-1,0-1 0,0 0 1,1 1-1,-2 1 18,0 0 0,-1 0-1,1 0 1,0 0-1,-1-1 1,1 1 0,-1 0-1,0-1 1,-3 3-1,-5 7-24,-123 139-261,93-109 283,-72 57-1,26-31 176,-79 80 0,144-125-60,-37 34 114,39-38-217,16-15-23,-1 1 0,1-1 0,-1 0-1,0 0 1,-5 3 0,94-22 1618,-27 6-1428,58-10 2,-97 18-169,12-3 9,0 1 1,0 2 0,1 1-1,50 5 1,-67-2-49,18 5-18,-33-7-86,0 1-1,1-1 1,-1 0 0,0 0 0,1 0 0,-1 0 0,1 0 0,-1 0-1,1 0 1,-1 0 0,0 0 0,1 0 0,-1 0 0,1 0 0,-1 0-1,0 0 1,1 0 0,-1 0 0,1 0 0,-1 0 0,0-1 0,1 1-1,-1 0 1,0 0 0,1 0 0,-1-1 0,0 1 0,1 0 0,-1-1-1,0 1 1,1 0 0,-1 0 0,0-1 0,0 1 0,1-1-1,-1 1 1,0 0 0,0-1 0,0 1 0,1-2-771,4-4-1539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29:46.27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44 29 3328,'-1'-1'390,"-1"0"0,0 0 0,0 0 0,0 0 0,0 0 0,0 1 0,0-1 0,0 1 0,0-1 1,0 1-1,0 0 0,-1 0 0,-3 0 0,-6 3 6799,42 2-4853,167-22 217,-168 14-2461,-26 2-97,0 1 0,0-1 0,0 0 0,0 0 0,0 0 0,5-2 0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29:47.12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237 197 4576,'-8'1'1157,"-8"-3"4221,16 2-5293,-1 0-1,1-1 0,0 1 1,0 0-1,-1-1 1,1 1-1,0 0 1,0-1-1,0 1 0,0 0 1,0-1-1,0 1 1,0 0-1,-1-1 0,1 1 1,0-1-1,0 1 1,0 0-1,1-1 0,-1 1 1,0 0-1,0-1 1,0 1-1,0 0 0,0-1 1,0 1-1,0 0 1,1-1-1,-1 1 0,0 0 1,0-1-1,0 1 1,1 0-1,-1-1 0,0 1 1,1 0-1,11-18 431,1 0 0,0 2-1,2 0 1,0 0 0,17-13-1,-30 27-493,10-7 88,0-1-1,0 2 1,18-10-1,0 1 56,-29 16-165,0 0 1,0 1-1,0-1 0,1 0 1,-1 1-1,0-1 1,1 1-1,-1-1 0,0 1 1,1 0-1,-1 0 1,1 0-1,-1 0 1,1 0-1,-1 0 0,0 0 1,1 0-1,-1 0 1,1 1-1,-1-1 0,0 0 1,1 1-1,-1-1 1,0 1-1,0 0 0,1-1 1,-1 1-1,0 0 1,0 0-1,0 0 0,0 0 1,0 0-1,0 0 1,0 0-1,1 2 0,0-1-22,0 1 0,-1-1-1,0 1 1,1-1 0,-1 1-1,0-1 1,-1 1 0,1 0-1,0 0 1,-1-1 0,1 5-1,1 33-88,-2-35 147,-2 24 61,-1 0 0,-1 0 0,-1 0 0,-2 0 0,-1-1 0,-1 0 0,-17 35 0,14-39-14,0-1-1,-18 23 0,-35 41 74,55-74-69,-40 56 127,-28 35 70,63-88-198,0-1 0,-24 18-1,-4 3 228,41-34-303,0 1 68,0-1 0,-1 0 0,1 0 0,-1 1 0,1-1 0,-1-1 0,0 1 0,1 0 0,-1-1 0,0 1 0,-6 1 0,13-11 328,2 3-328,1 0-1,-1 1 0,1 0 1,0 0-1,0 1 0,1 0 1,12-4-1,58-10 148,-63 15-152,3-1-43,0 0 0,1 2-1,-1 0 1,35 4 0,-42-1-29,0 0 1,0 0-1,-1 1 1,1 0 0,-1 1-1,0 0 1,0 1-1,-1 0 1,18 12-1,-21-12-161,0 1-1,9 11 0,-2-2-2958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29:47.57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16 4064,'0'-13'1307,"0"13"-1254,1-1 0,-1 1 0,1 0 1,-1-1-1,1 1 0,0 0 1,-1 0-1,1 0 0,0-1 1,-1 1-1,1 0 0,0 0 1,-1 0-1,1 0 0,0 0 1,-1 0-1,1 0 0,0 0 1,0 1-1,12-1 1004,0 0-1,0 2 1,1 0 0,14 4-1,-19-4-864,0 2-1,0-1 0,0 1 0,0 0 0,-1 1 1,0 0-1,0 0 0,0 1 0,0 0 0,12 13 1,-6-2 87,0 1 1,-2 0 0,0 1 0,-1 0-1,15 37 1,31 109 916,-16-2 463,-34-127-1197,-1 0 0,0 61 0,-7-45-244,-2-1 0,-3 0 0,-2 0 0,-2 0 0,-2-1 0,-2 0 0,-23 51 0,25-77-189,0-1 0,-1 0 0,-2-1 0,0-1 0,-1 0-1,-33 31 1,-24 12-5041,49-46 2351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29:49.54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 31 3328,'0'-1'38,"-1"0"209,1-1-1,0 0 1,0 1-1,0-1 1,0 1-1,0-1 1,1 0-1,-1 1 0,0-1 1,1 1-1,-1-1 1,1 1-1,0-1 1,-1 1-1,1-1 1,0 1-1,2-3 0,-1 12 3931,5 31-3132,-15 62 446,0 4 95,-7 177-72,15-262-1090,0-14-295,0-11-1007,0-23-3340,0 10 2154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29:49.87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 50 6400,'-3'-2'5,"-8"-6"2810,12 7-2618,-1 1 0,1 0 0,0-1 0,0 1-1,-1 0 1,1 0 0,0-1 0,-1 1-1,1 0 1,0 0 0,0 0 0,0 0-1,-1 0 1,1 0 0,0 0 0,0 0 0,0 1-1,73-3 3508,35-6-2443,85-16-1170,-147 20-2677,-27 7 1050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29:50.59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73 0 4224,'0'1'115,"-1"-1"-1,0 0 1,1 0-1,-1 0 1,1 1 0,-1-1-1,1 0 1,0 1 0,-1-1-1,1 1 1,-1-1 0,1 0-1,-1 1 1,1-1-1,0 1 1,-1-1 0,1 1-1,0-1 1,0 1 0,-1-1-1,1 1 1,0-1 0,0 1-1,0-1 1,0 1 0,0 0-1,0 0 1,-3 24 1613,2-16-1248,-10 118 2272,-4 27-570,3-37-918,7-14-462,-2 1-533,4-77-199,0-15 58,2 1 0,0-1 0,0 1 0,2 23 0,-1-26 257,0-9-420,0 0 0,0 1 0,0-1-1,0 0 1,0 0 0,0 0 0,0 0-1,0 1 1,0-1 0,1 0 0,0 2-1,13-48-9441,-6 27 7067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29:51.15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16 274 4992,'-9'-56'2218,"7"47"-2166,1 5 202,-1 0 0,2-1 0,-1 1 0,1-1 0,-1 1 0,1-1 0,0 1 0,1-1 0,0-6 0,1 6-112,-1-1 1,1 1-1,0-1 0,0 1 0,0-1 0,1 1 0,0 0 0,0 0 0,1 1 0,-1-1 1,1 0-1,0 1 0,0 0 0,0 0 0,1 0 0,8-5 0,11-3 144,0 1-1,1 1 1,0 2 0,0 0-1,1 1 1,0 2-1,1 1 1,-1 1-1,1 1 1,38 2 0,-53 0-165,0 2 0,0-1 0,0 1 1,23 8-1,-31-9-86,1 1-1,0 0 1,-1 1-1,1-1 1,-1 1 0,1 0-1,-1 0 1,0 0-1,-1 1 1,1-1-1,0 1 1,-1 0 0,0 0-1,3 5 1,-3-4 24,-1 0 0,1 0 0,-1 0 0,0 1 0,0-1 0,-1 1 0,0-1 1,0 1-1,0-1 0,-1 1 0,0 11 0,-1-9-1,0 0 1,-1-1 0,0 1-1,0-1 1,0 1-1,-1-1 1,-7 13-1,-1-3 29,0-1 0,-1-1 0,-1 0 0,0 0 0,-1-1 0,-21 16 0,-105 69 43,76-57 55,53-35-153,7-5-19,0 1 0,0-1 1,0 1-1,0 0 0,0 0 1,1 0-1,0 0 1,0 1-1,0-1 0,0 1 1,0 0-1,0 0 0,-1 5 1,3-9-7,1 1-1,0 0 1,0 0 0,0-1 0,0 1 0,0 0 0,0 0 0,0-1 0,0 1-1,0 0 1,1-1 0,-1 1 0,0 0 0,0 0 0,1-1 0,-1 1-1,0 0 1,1-1 0,-1 1 0,1-1 0,-1 1 0,1 0 0,-1-1-1,1 1 1,-1-1 0,1 1 0,0-1 0,-1 0 0,2 1 0,23 11 125,-20-10-118,90 30 144,25 10-375,-108-37 217,0 1-1,0 0 0,0 1 1,-1 1-1,-1 0 0,1 0 0,11 13 1,-17-16 31,-1 0 1,0 0 0,-1 0 0,1 0-1,-1 1 1,0 0 0,0-1-1,-1 1 1,0 0 0,0 0-1,0 1 1,1 5 0,-3-7 8,1 0 0,-1-1 0,0 1 1,-1 0-1,1-1 0,-1 1 0,0 0 1,0-1-1,0 1 0,-1-1 0,1 1 0,-1-1 1,0 0-1,0 0 0,-1 0 0,1 0 1,-5 4-1,0 0 9,0-1 0,-1 0-1,0 0 1,0-1 0,-14 9 0,2-4 47,-30 13 0,17-12-25,0 0-1,0-3 1,-40 7 0,26-6 127,15-3-943,-54 6 1,60-13-2445,8 0 912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29:52.52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116 36 2400,'5'-6'825,"-4"5"-628,0 0 0,-1 0 0,1 0 0,0 0 0,0 0 0,0 0 0,1 0 0,-1 0 0,0 0 0,0 0 0,2 0 0,-2 0 118,1 0-1,-1 0 1,1 0 0,-1 0-1,0 0 1,0 0 0,1 0-1,0-3 1,5-1 1877,-9 20-1323,-4 16-246,-12 46 328,-75 179 1795,81-232-2498,7-14 70,-9 23 0,13-31-217,0 1 0,0 0 0,1-1 0,-1 1 0,1 0 0,0-1 0,0 1 0,0 0 0,0 0 0,0-1 1,0 1-1,1 0 0,1 4 0,-1-5-31,0 0 0,1 0 1,-1 0-1,0-1 0,1 1 1,0 0-1,-1-1 0,1 1 1,0-1-1,0 0 0,0 1 1,-1-1-1,2 0 0,-1 0 1,0 0-1,0-1 0,0 1 1,0 0-1,0-1 0,1 1 0,-1-1 1,3 0-1,5 1 84,0-1 1,0 0-1,19-2 0,163-30 273,-158 31-575,-20 1 24,-51 0-6820,22 0 5142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2:52:21.2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3904,'0'0'1253,"1"5"-762,7 11 235,0 0 1,1 0-1,11 15 0,40 48 1375,-28-38-1481,-25-31-449,59 81 1180,-53-71-989,-2 0 0,19 43 0,-15-11 232,-1 1 0,13 101 0,-22-105-388,-1-1 0,-2 1 0,-3 0-1,-2 0 1,-2-1 0,-2 0 0,-20 72 0,10-59 222,-48 109 0,53-145-574,-1-1 1,-23 30 0,23-37-824,0-2 0,-1 0 1,-30 26-1,20-20-1303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2:57:44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702 24 1152,'0'0'13,"0"-1"-1,0 1 1,0 0-1,0-1 1,0 1-1,0 0 1,0-1-1,0 1 1,-1 0-1,1-1 1,0 1-1,0 0 1,0-1 0,0 1-1,-1 0 1,1-1-1,0 1 1,0 0-1,0 0 1,-1-1-1,1 1 1,0 0-1,-1 0 1,1-1-1,-1 1 1,-1-1 237,4 1 897,6-15 5195,-7 23-4809,-2 0-1190,0 18 893,-2 1 0,-7 34 0,4-31-583,-2 41-1,-9 101 1096,1-6-205,3-55-195,3-31-899,1 9 63,-7 107 299,-11 73-17,19-190-557,2-10-47,-6 45-81,-4 28-104,10-107 14,-1-1 0,-13 35 0,-13 38 23,-14 40 54,22-70-44,3 1 0,-14 91 0,24-106 32,-24 86 46,-13 85 162,33-65-234,-2 23 38,-34 114-117,43-253 76,-1 68 1,1-10-140,2-47 46,-6 41 38,-15 17-538,21-105 226,6-15 267,0 1 0,0-1 0,0 1 0,0-1 0,1 1 0,-1-1 0,0 5 0,1-6 38,0 1 1,0-1-1,-1 0 0,1 1 1,0-1-1,-1 0 1,1 0-1,-1 0 1,0 1-1,-1 0 1,-1 5-29,-8 23-329,9-24 291,0 0 0,0-1 0,0 1 0,0 0 0,1 0 0,-1 10 0,2-12 29,-1 1 0,1-1 0,-1 1 0,0-1 0,-2 5 0,1-4 16,1-1 0,0 1 0,0-1 0,0 0 0,0 6 0,1 26-350,-1-32 347,1 1 1,0-1-1,1 0 1,0 8-1,1 7 45,-2-13 15,0-5-40,0 1 0,0 0 1,0 0-1,0 0 0,0 0 0,0 0 0,-1-1 0,1 1 0,0 0 0,-2 3 0,1-4-159,1 7-321,1 3 422,0-8 79,-1 0-1,0-1 1,1 1-1,-1 0 1,-1 0 0,1-1-1,0 1 1,0 0-1,-2 3 1,1-2-27,-1-1 0,1 1 1,1 0-1,-1 0 0,0-1 0,1 1 1,0 0-1,0 0 0,1 7 0,-1 1-146,0-11 78,0 18-219,0-19 303,0 0 0,0 1 0,1-1 0,-1 0 0,0 1 0,0-1 0,0 0 0,0 0 0,0 1 0,0-1 0,0 0 0,0 1 0,0-1 0,0 0 0,0 0 0,0 1 0,0-1 0,0 0 0,0 1 0,0-1 0,0 0 0,-1 0 0,1 1 0,0-1 0,0 0 0,0 0 0,0 1 0,0-1 0,-1 0 0,1 0 0,0 0 0,0 1 0,-1-1 0,1 0 0,0 0 0,0 0 0,-1 0 0,1 1 0,0-1 0,0 0 0,-1 0 0,1 0 0,-1 1-122,7 9-570,-2-5 706,1 1 1,-1-1-1,1 0 1,1-1-1,-1 1 0,1-1 1,-1 0-1,1 0 1,10 4-1,-12-6 29,51 19-149,-49-18 113,1-1-1,-1 0 0,0 0 0,8 1 1,6 2 85,8 2-88,52 5 0,-28-5 60,-15-3-87,0-2 0,39-2 0,-23-1-251,79-4 350,196 1-683,-27 8 197,-197 1-511,-89-4 794,26 4 0,-26-2 146,24 0 1,-28-2-26,1 0 1,15 3-1,-16-2 14,0 0-1,15 0 1,-12-1-37,24 4 0,-25-2-1,26 1-1,-35-4 34,4-1 29,1 1 0,0 0 0,-1 1 0,1 0 0,-1 1 0,12 3 0,-19-5 166,0 0-170,3-3-48,-4 3-97,6-10-20,-6-1 44,-1 0 1,1 1 0,-5-20-1,2 11 120,0 1 0,2 0 0,1-1 0,1-20 0,0-4 15,-10-234 1106,9 243-925,5-135 297,6-42 101,-4 41-259,27-101 61,-10 5-122,-19 176-216,45-345-33,-25 244-172,-11 88 148,10-105-43,0-13 75,-12 121-3,3-51-166,-9 75 101,22-106 0,-27 175 1,12-55-123,6-32-26,28-225 125,-38 275-114,-6 33 148,0 0 0,-1 0-1,0-17 1,-1 23 6,-1-1 0,1 1 0,0-1 0,4-9 0,-4 10-9,1 0-1,-1 0 0,0 0 1,0-9-1,-1 13-57,0 3-6,1-1 86,-1 1-1,0 0 0,1-1 0,-1 1 1,1-1-1,-1 1 0,1-1 0,1 2 1,-1 0 5,0-1 1,0 0 0,0 1-1,-1-1 1,1 1-1,0-1 1,-1 1 0,0-1-1,1 1 1,-1-1-1,0 1 1,-1 3 0,1-3 18,0 0 0,0 0 0,0 0 0,0 0 0,1 0 0,-1-1 0,1 1 1,1 5-1,7 18 182,0 0 1,5 34-1,-7-29-61,14 41-1,-1-15-9,19 44-179,-31-84 107,0 0 0,2 0 0,18 26 0,5-1 92,-14-22-208,10 10 32,68 64 191,-56-53-110,-24-21-9,0 0 0,15 27 0,-19-29-69,9 17-25,20 42 0,-1 0-35,-27-50 49,-10-18 32,1 0 0,0-1 0,0 1 0,13 14 0,9 6 151,13 12-212,-16-17 37,-19-18 3,0-1 1,0 0 0,0-1-1,1 1 1,11 6 0,9 1 0,2-1 1,0-1 0,56 12 0,-5-2 173,9 4-149,-47-15-10,-1 3 0,47 20-1,-55-18-42,54 35 0,-57-31 26,2-1 1,43 18-1,69 18 8,35 16-16,-123-45-2,47 23-224,-32-13 80,-13-8 149,-33-15-47,0-2-1,1-1 0,27 6 1,-21-6 114,72 17-123,124 15 0,-114-19 64,16 2 230,-70-14-171,20 2-96,175 16 1000,-245-26-928,59 7 204,64 9 542,-86-7-496,-22-4-43,38 4 0,-25-7-139,44 2 205,-20-10-585,-58 4-837,-43 31-19872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29:52.89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45 33 4640,'-40'-16'2736,"36"13"942,21 5-1260,12-5-539,37 0 0,-1 0-891,8 2-505,-45 2-461,31-4 1,-59 3-32,41-4-44,-15 6-2781,-9-1-1727,4 0-974,-3 7 2533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29:53.24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110 18 5472,'-7'2'504,"0"1"0,1 0-1,-1 0 1,1 1 0,0 0 0,0 0 0,0 0 0,0 1-1,-8 9 1,-1-1 271,12-11-621,1 1 1,-1-1-1,1 1 1,0-1-1,-1 1 0,1 0 1,-2 4-1,3-6-91,1 0 1,0 0-1,-1 0 0,1 0 1,0 0-1,0 0 0,0 0 0,0 0 1,0 0-1,0 0 0,0 0 1,0 0-1,1 0 0,-1-1 1,0 1-1,0 0 0,1 0 0,-1 0 1,1 0-1,-1 0 0,1 0 1,-1-1-1,1 1 0,-1 0 1,1 0-1,0-1 0,-1 1 0,1 0 1,0-1-1,-1 1 0,1-1 1,0 1-1,0-1 0,1 1 1,3 2 99,0-1 1,-1-1 0,1 1 0,0-1 0,0 0 0,0 0 0,0 0 0,0 0-1,0-1 1,9-1 0,-4 1 89,1-1 0,-1-1 0,1 0-1,12-4 1,-19 5-211,0-1-1,0 0 1,-1 0-1,1-1 1,0 1 0,-1-1-1,1 0 1,-1 0-1,0 0 1,0 0 0,0 0-1,0-1 1,-1 1-1,3-5 1,-4 6-64,0 0 1,0 0-1,1-1 0,-2 1 0,1 0 1,0 0-1,0-1 0,-1 1 0,1-1 1,-1 1-1,0 0 0,0-1 0,0 1 1,0-1-1,0 1 0,0-1 0,-1 1 1,1 0-1,-1-1 0,1 1 0,-1-1 1,0 1-1,0 0 0,0 0 1,-3-4-1,3 4-7,-1 1 0,1 0 1,-1-1-1,1 1 0,-1 0 1,0-1-1,1 1 0,-1 0 1,0 0-1,-3-1 0,-1 0-23,3 1-28,0 0 0,-1 0 0,1 0 0,-1 0 0,1 1 0,-1-1 0,1 1 0,-1 0 0,1 0 0,-1 1 0,0-1 0,1 1 0,-5 1 1,3-1-468,1 0 0,0 0 0,0 1 1,-1 0-1,1 0 0,0 0 0,1 0 1,-1 1-1,-5 3 0,4 3-1579,13-2-3294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29:53.60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124 37 4384,'0'-18'1424,"0"18"-1386,0-1 1,0 1 0,0-1-1,0 0 1,1 1-1,-1-1 1,0 0 0,0 1-1,0-1 1,0 1 0,1-1-1,-1 1 1,0-1-1,1 0 1,-1 1 0,0-1-1,1 1 1,-1-1-1,1 1 1,-1 0 0,1-1-1,1-1 206,2-2 1722,-2 8 272,-2 11-693,-8 18-597,-2-2 0,-1 1 0,-1-1 0,-19 34 0,12-26 207,-21 66 1,38-100-1020,1 0 0,0 0 0,0 0 0,0 0 0,1 0 0,0 0 0,0 0 0,0 0 0,1 1 0,1 6 0,-1-9-69,0-1-1,-1 1 1,2-1-1,-1 1 0,0-1 1,0 1-1,1-1 0,0 0 1,-1 0-1,1 1 1,0-1-1,0-1 0,0 1 1,0 0-1,0 0 0,1-1 1,-1 1-1,0-1 1,1 0-1,4 2 0,4 0 40,0-1 0,0 0 0,1-1 0,-1 0 0,1-1 0,14-1 0,2 1-112,102 0-2052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29:53.94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22 7552,'0'0'108,"0"0"-1,0 0 1,0-1 0,0 1 0,-1 0 0,1 0 0,0 0 0,0 0 0,0-1-1,0 1 1,0 0 0,0 0 0,0 0 0,0 0 0,0-1 0,0 1-1,0 0 1,0 0 0,0 0 0,0 0 0,0-1 0,0 1 0,0 0 0,0 0-1,0 0 1,0 0 0,1 0 0,-1-1 0,0 1 0,0 0 0,0 0 323,0 0-323,1-1 0,-1 1 0,0 0-1,10-3 2344,22 2-686,-13 1-1142,-7-1-308,60-6 495,1 4 1,84 6-1,-144-2-768,-6-1-58,-1 1 0,1-1 1,-1 2-1,0-1 0,7 3 0,-6-1-581,-7 3-2848,0-3 1125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29:56.62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173 21 4064,'3'-21'5840,"-12"29"-3078,-6 14-1676,1 1-1,-11 25 1,1-2-98,7-17-546,2 1 0,1 1 0,-14 45 0,25-63-344,-1 1 0,2 0 0,-1 0-1,2 0 1,0 0 0,1 0-1,0 0 1,1 0 0,1 0-1,6 25 1,36 82 523,-24-69-335,-3-19-94,-17-33-220,0 1 0,0-1 0,0 0 0,0 0 0,0 0 0,1 0 0,-1 1 0,0-1 1,0 0-1,0 0 0,0 0 0,0 0 0,0 0 0,1 0 0,-1 0 0,0 0 0,0 1 0,0-1 1,0 0-1,1 0 0,-1 0 0,0 0 0,0 0 0,0 0 0,0 0 0,1 0 0,-1 0 0,0 0 1,0 0-1,0 0 0,0 0 0,1 0 0,-1 0 0,0 0 0,0 0 0,0 0 0,0 0 0,1-1 1,-1 1-1,0 0 0,0 0 0,0 0 0,0 0 0,2-1-499,3 1-556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29:57.20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409 0 5568,'-1'13'6767,"1"-9"-6525,-1 0 1,0 1-1,0-1 1,0 0-1,0 0 1,-1 0-1,1 0 0,-3 4 1,-3 2 158,0 0 1,0 0 0,-1-1-1,0 0 1,-1-1-1,0 0 1,0 0 0,-12 7-1,-12 5 153,-41 20-1,40-22-330,22-12-178,2-1 76,0 1 1,-1-1-1,1-1 1,-1 0 0,0 0-1,-17 2 1,26-6-83,-4 1 35,0 0 1,0 0 0,0-1 0,0 0-1,-7-1 1,12 1-93,0 0 1,0 0-1,0 0 0,0 0 1,0-1-1,0 1 0,0 0 0,1-1 1,-1 1-1,0-1 0,0 1 0,0-1 1,0 0-1,1 1 0,-1-1 0,0 0 1,1 1-1,-1-1 0,0 0 0,1 0 1,-1 1-1,1-1 0,-1 0 0,1 0 1,-1 0-1,1 0 0,0 0 0,0 0 1,-1 0-1,1 0 0,0 0 0,0 0 1,0 0-1,0 0 0,0 1 0,0-1 1,0 0-1,0 0 0,1 0 0,-1-1 1,1-1-36,0 1-1,0 0 1,0-1 0,0 1 0,0 0 0,1 0-1,-1 0 1,1 0 0,-1 0 0,1 0 0,0 1-1,0-1 1,-1 0 0,1 1 0,0 0 0,1-1-1,2 0 1,4-3-113,1 0 0,15-5 0,-10 6 200,-1 0 1,1 0 0,0 2-1,0 0 1,0 0 0,0 1-1,0 1 1,0 1 0,0 0-1,0 1 1,19 5 0,-22-4 85,-1 1 1,0 0-1,0 0 1,0 1-1,-1 1 1,0 0-1,0 0 1,0 1-1,-1 0 1,0 1 0,0 0-1,-1 0 1,0 1-1,14 19 1,-15-17-165,0 1 1,0 0-1,-1 0 0,-1 1 1,6 19-1,-8-25-434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29:57.62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6816,'3'1'506,"0"0"-1,-1 0 1,1 1 0,-1-1 0,1 1-1,-1 0 1,0-1 0,1 1 0,-1 1 0,0-1-1,3 4 1,7 6 555,-1-2-472,1 1 0,-2 1-1,0 0 1,0 0 0,-1 1 0,8 13-1,-13-17-359,1 0-1,-1 1 1,0-1-1,-1 0 1,0 1-1,-1 0 1,0 0-1,0 0 1,-1 0-1,0 17 1,-6 25 19,-2-1 0,-2-1 0,-23 76 0,27-110-760,-1-1 0,0 0 0,-16 27 0,2-7-710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29:58.92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293 0 4384,'-4'1'2883,"-6"5"-422,-20 18 816,14-11-2629,0 1-168,1 1-1,0 0 1,1 1 0,1 1 0,1 0-1,0 0 1,1 2 0,-16 35 0,2 7 41,-26 99 0,46-139-437,0 0 0,0 0 0,2 0 1,1 1-1,1-1 0,0 1 0,2-1 0,0 0 0,2 1 1,0-1-1,2 0 0,0 0 0,10 24 0,102 201 412,-107-222-1071,-9-21-86,1 1 0,-1-1 0,1 0 1,-1 1-1,1-1 0,0 0 0,0 0 0,0 0 0,4 3 1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29:59.41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7040,'3'28'7472,"-1"43"-5478,-2 51-267,8 476 1549,-7-530-3212,3 36 160,-3-80-75,-1-18-828,0-14-2567,-5-115-7949,0 71 7825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29:59.90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453 6 4896,'-3'-5'5530,"1"20"-3844,0-8-1213,-1 1-93,1 0 0,-1-1 1,-4 9-1,-14 17 730,-1-2-1,-29 32 0,-121 111 1311,59-65-1731,104-100-645,1 0 0,-8 12 0,14-17-19,-1 0 0,1 0 0,0 0 0,0 0 1,0 0-1,1 1 0,-1-1 0,0 8 0,2-11 0,0 0-1,0 1 1,0-1 0,0 0 0,0 0 0,0 1 0,1-1-1,-1 0 1,0 1 0,1-1 0,-1 0 0,1 0 0,0 0 0,-1 1-1,1-1 1,0 0 0,-1 0 0,1 0 0,0 0 0,0 0-1,0 0 1,0-1 0,0 1 0,0 0 0,0 0 0,1-1 0,-1 1-1,0-1 1,0 1 0,0-1 0,1 1 0,1-1 0,4 2 36,1 0-1,-1-1 1,1 0 0,8 0 0,-13-1-33,62 3 216,-1-4 0,0-3 0,106-19 0,-128 16-295,-27 5-272,1 0 0,-1-1 0,0-1 0,0-1-1,25-10 1,-40 15 80,1-1 0,0 0 0,0 0-1,0 1 1,0-1 0,0 0 0,-1 0 0,1 0-1,0 0 1,-1 0 0,2-1 0,-1-3-2986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2:57:46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65 3648,'0'-1'188,"1"1"1,-1-1 0,0 0-1,1 0 1,-1 1-1,1-1 1,-1 0-1,1 0 1,-1 1 0,1-1-1,0 1 1,-1-1-1,1 0 1,0 1 0,-1 0-1,1-1 1,0 1-1,0-1 1,-1 1-1,1 0 1,0-1 0,0 1-1,0 0 1,0 0-1,0-1 1,29-5 2931,-25 6-3405,23-3 1471,11-3-254,-26 3 278,-12 2-874,13 1 566,109-5 1304,-109 4-2055,176-18-866,-154 17-1262,9-1-3880,-22 2 3275,4 6-1364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30:00.26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125 1 5408,'2'4'748,"5"13"1222,-1-1 1,-1 1-1,6 30 0,-8-15-892,-1 0 1,-2 1-1,-1-1 0,-10 57 1,8-74-796,-1 0 1,0 0-1,-1-1 1,-1 1 0,-14 26-1,16-34-336,-1 0 0,0 0 0,0 0 0,-1-1 0,-7 7 0,9-9-320,0-1 0,0 0 0,-1 0 0,1-1 0,-1 1 0,1-1 0,-1 0 0,0 0 0,-6 1 0,-6 1-1701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30:00.82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14 158 6048,'-11'-13'1952,"10"13"-1938,1 0 0,0 0 0,0 0 0,0 0 0,0 0 0,0 0 0,0-1 0,0 1 0,0 0 0,-1 0 0,1 0 0,0 0 1,0 0-1,0 0 0,0 0 0,0 0 0,0 0 0,0-1 0,0 1 0,0 0 0,0 0 0,0 0 0,0 0 0,0 0 0,0 0 0,0 0 0,0-1 0,0 1 1,0 0-1,0 0 0,0 0 0,0 0 0,0 0 0,0 0 0,0 0 0,0-1 0,0 1 0,0 0 0,0 0 0,0 0 0,0 0 0,0 0 0,0 0 0,0 0 0,1 0 1,-1 0-1,0-1 0,0 1 0,0 0 0,0 0 0,0 0 0,0 0 0,0 0 0,1 0 0,5-7 367,25-22 5035,4 0-3420,-17 14-1272,31-21 0,-43 33-623,-1 0 0,1 0 0,0 0 0,0 1 0,0 0 0,0 0 0,0 0 0,1 1 0,-1 0 0,10-1 0,-12 2-71,0 1 0,0-1 0,-1 1 0,1 0 0,0 0 0,-1 0 1,1 0-1,-1 1 0,1-1 0,-1 1 0,0 0 0,0 0 0,0 0 0,0 1 1,0-1-1,0 1 0,-1-1 0,1 1 0,-1 0 0,0 0 0,3 4 0,-2-2 14,0 0 0,0 1 0,-1-1 0,0 1-1,0-1 1,0 1 0,0 0 0,-1 0 0,0 0-1,0 0 1,-1 0 0,0 9 0,-1-3 52,-1 1 0,0-1 0,-1 0 1,-9 22-1,-25 45 501,22-48-358,-26 38 346,29-50-433,1 0 1,0 0-1,-11 31 1,21-47-98,0 0 0,0 0 0,1 0 0,-1 0 1,1-1-1,0 1 0,0 0 0,0 0 1,0 0-1,0 0 0,1 0 0,-1 0 0,1 0 1,0-1-1,2 6 0,-2-6-24,0 0 0,0-1 0,0 1 0,0 0 0,1-1 0,-1 1 0,1-1-1,-1 1 1,1-1 0,0 0 0,-1 1 0,1-1 0,0 0 0,0 0 0,0-1 0,0 1 0,0 0 0,0 0 0,0-1-1,0 1 1,0-1 0,3 0 0,3 0-157,1 0-1,-1-1 1,1 0 0,-1-1-1,0 0 1,1 0-1,-1-1 1,0 0 0,11-5-1,1-1-1451,7 0 180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30:01.23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105 6 5888,'0'-3'986,"0"3"-942,0 0 0,0-1 0,0 1 0,0 0 1,0 0-1,1 0 0,-1 0 0,0 0 0,0 0 0,0-1 0,0 1 0,0 0 0,1 0 0,-1 0 0,0 0 0,0 0 0,0 0 1,0 0-1,1 0 0,-1 0 0,0 0 0,0 0 0,0 0 0,1 0 0,-1 0 0,0 0 0,0 0 0,0 0 0,0 0 0,1 0 1,-1 0-1,0 0 0,0 0 0,0 0 0,0 0 0,1 1 0,-1-1 0,2 0-91,5 2 461,-1 0 1,1 0-1,-1 0 0,0 1 0,1 0 0,-2 0 0,1 0 0,10 8 0,-8-4-2,-1 1 0,1-1 0,-1 1 1,-1 1-1,1 0 0,4 9 0,12 28 929,35 98 0,-1 59 1177,-42-132-1563,-3 1 0,4 114 1,-15-141-726,-2 1 0,-2-1-1,-3 1 1,-1-1 0,-16 54 0,19-85-225,-1 0-1,0 0 0,-1-1 0,0 0 1,-1 0-1,-1-1 0,0 0 0,-1 0 1,-17 18-1,12-17-362,-1-1 0,0-1 0,0 0 1,-26 12-1,-73 30-6718,83-40 3323,-15 8-167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30:06.60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 2 1888,'-6'-2'14486,"14"7"-11625,19 4-3137,10-3 1004,0-1 0,54-1 0,75-11-96,-155 6-570,0-1 1,16-4-1,-21 4-58,1 0 0,0 0 0,-1 1 0,1 0 0,0 1 0,0-1 0,13 2 0,-12 0 188,-8-1-319,1 0 0,-1 0 0,0 0 1,1 0-1,-1 0 0,0 0 0,0 0 1,1 0-1,-1 0 0,0 0 0,1 0 0,-1 0 1,0 0-1,0 0 0,1 1 0,-1-1 0,0 0 1,0 0-1,1 0 0,-1 0 0,0 1 0,0-1 1,1 0-1,-1 0 0,0 0 0,0 1 1,0-1-1,1 0 0,-1 0 0,0 1 0,0-1 1,0 0-1,0 0 0,0 1 0,0-1 0,0 0 1,0 1-1,1-1 0,-1 0 0,0 1 0,0-1 1,0 0-1,0 0 0,0 1 0,-1-1 1,1 0-1,0 1 0,0-1 0,0 0 0,0 0 1,0 1-1,0 3-581,0 9-4465,0 3 1637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30:09.19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50 3 4480,'-1'-3'1866,"-2"6"-1093,1 10 1494,5 3-1188,0-1-1,-2 1 1,0 0-1,-2 30 1,0-8-104,-12 272 2070,1-70-2186,11-205-765,1-3 19,-1 0-1,-11 61 1,9-82-70,1-6-25,1 1 1,-1-1 0,1 1-1,1 0 1,-1 0 0,1-1-1,-1 1 1,2 0 0,0 7-1,1-7-2328,-2-20-4493,-1 4 4647,1-4 18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30:09.72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21 147 5408,'-3'-7'169,"-1"-1"745,1-1 1,0 1-1,-3-15 1,5 21-690,1 0 1,0 0-1,-1-1 1,1 1-1,0 0 1,1-1-1,-1 1 0,0 0 1,1 0-1,-1-1 1,1 1-1,-1 0 1,1 0-1,0 0 0,0 0 1,0 0-1,0 0 1,1 0-1,1-3 1,3 1-60,0-1-1,1 1 1,-1 0 0,1 0 0,0 0 0,0 1 0,0 1 0,14-5 0,-11 4-22,0 1 1,-1 1-1,1-1 1,0 1-1,16 1 1,49 8 449,-66-7-506,0 1 1,0 0-1,0 1 0,0 0 1,-1 0-1,1 1 0,-1 0 1,14 9-1,-21-13-58,0 1 0,0 0 1,-1 0-1,1 0 0,0 0 0,-1 0 1,1 0-1,0 0 0,-1 0 1,1 0-1,-1 0 0,0 0 0,1 1 1,-1-1-1,0 0 0,0 0 0,0 0 1,0 0-1,0 1 0,0-1 0,0 0 1,0 0-1,0 0 0,0 1 1,-1-1-1,1 0 0,0 0 0,-1 0 1,-1 2-1,0 1 101,-1 1 0,1-1 0,-1 0 0,-7 7-1,-2 0 121,0 0-1,0-1 0,-15 9 1,-1 1 11,6-5-102,9-6-24,-24 21 1,34-27-137,0 0 0,0 0 0,1 0 0,-1 0 0,1 1 0,0-1 0,0 1 0,0-1 0,0 1 0,0 0-1,1 0 1,-2 6 0,3-6 12,0-1-1,0 1 0,0-1 1,0 0-1,1 1 0,0-1 1,-1 0-1,1 1 0,0-1 1,1 0-1,1 5 0,24 36 121,-20-34-133,39 57 41,86 94 0,-123-152-11,7 8 118,16 23 1,-28-35-68,-1 0 0,0 1 0,0-1 0,0 1 1,0 0-1,-1 0 0,0 0 0,0 0 0,1 9 0,-3-13-51,0 0 1,0 1-1,0-1 0,0 0 0,0 1 0,-1-1 0,1 0 0,-1 0 0,0 1 1,1-1-1,-1 0 0,0 0 0,0 0 0,-1 0 0,1 0 0,0 0 0,-1 0 0,1-1 1,-1 1-1,1 0 0,-1-1 0,-3 3 0,-3 2 53,0-2-1,-1 1 1,1-1-1,-12 4 1,-6 2 159,-2-1 0,1-1 1,-46 6-1,63-12-461,-1-1 0,0-1 0,1 0 1,-1 0-1,0-1 0,1 0 0,-1-1 0,-13-4 0,21 5-250,0 0 0,0-1 0,-1 0 0,1 1 0,0-1-1,-3-3 1,3 3-329,-8-5-1014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30:11.69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316 12 3904,'2'-3'604,"6"-6"5346,-7 9-5855,-1 0-1,0 0 0,0 1 1,0-1-1,0 0 0,1 0 0,-1 0 1,0 0-1,0 0 0,0 0 1,0 0-1,0 1 0,0-1 1,1 0-1,-1 0 0,0 0 0,0 0 1,0 0-1,0 1 0,0-1 1,0 0-1,0 0 0,0 0 0,0 0 1,0 1-1,0-1 0,0 0 1,0 0-1,0 0 0,0 1 1,0-1-1,0 0 0,0 0 0,0 0 1,0 0-1,0 1 0,0-1 1,-2 8 1319,-1 2-789,-1 0 0,0 0 0,-1 0 0,0-1 0,-6 9 0,-35 41 554,8-13-567,-72 113 249,88-122-645,2 0 0,-25 65 0,45-100-221,-3 5 100,0 0-1,1 1 1,0-1 0,1 1 0,-2 8 0,3-14-65,0-1 0,0 1 0,0-1 0,0 1 0,1 0 0,-1-1 0,0 1 0,1-1 0,-1 1-1,1-1 1,-1 0 0,1 1 0,0-1 0,-1 1 0,1-1 0,0 0 0,0 0 0,0 1 0,0-1 0,0 0 0,0 0 0,1 0 0,-1 0 0,0 0-1,0 0 1,1-1 0,-1 1 0,0 0 0,1-1 0,-1 1 0,1-1 0,1 1 0,9 2 70,-1-2 1,1 1-1,-1-2 1,1 1-1,19-3 0,58-13-57,25-16-44,-53 13-830,-33 8-1177,-27 10 1685,0-1-1,0 1 1,0 0-1,0-1 0,0 1 1,0 0-1,0-1 1,-1 1-1,1-1 1,0 1-1,0-1 0,0 0 1,-1 1-1,1-1 1,0 0-1,-1 1 0,1-1 1,0 0-1,0-1 1,-2 2 52,1 0 0,0-1 0,-1 1 0,1 0 0,-1-1 0,1 1 0,-1 0 0,1 0 0,-1-1 0,1 1 0,0 0 0,-1 0 0,1 0 0,-1 0 0,1 0 0,-1 0 0,0 0 0,-5-1-2787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30:12.27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 52 7296,'-19'-25'2368,"18"25"-2298,1 0 1,0-1-1,0 1 0,0 0 1,0-1-1,-1 1 1,1 0-1,0-1 1,0 1-1,0 0 0,0-1 1,0 1-1,0 0 1,0-1-1,0 1 1,0 0-1,0-1 0,0 1 1,0 0-1,0-1 1,0 1-1,0 0 1,0-1-1,1 1 0,-1 0 1,0-1-1,0 1 1,0 0-1,0 0 1,1-1-1,-1 1 1,0 0-1,0 0 0,1-1 1,-1 1-1,0 0 1,0 0-1,1 0 1,-1-1-1,0 1 0,1 0 1,-1 0-1,0 0 1,1 0-1,-1 0 1,0 0-1,1-1 0,0 1 150,7-2 865,1 0 0,0 0-1,14-1 1,54 3 742,-33 1-1098,200-6-174,-163 5-3362,-34 0-4530,-40 0 5957,-1 1-1,1-1 0,-1 1 1,1 1-1,11 3 0,-16-4 1250,0 0-1,1 0 0,-1 0 0,0 0 1,0 1-1,0-1 0,4 4 0,-5-4 445,0 0 0,0 0 0,-1 0-1,1 0 1,0 0 0,-1 1 0,1-1-1,0 0 1,-1 0 0,0 1 0,1-1-1,-1 0 1,0 0 0,1 1 0,-1-1-1,0 2 1,-5 38 3652,3-33-3299,1 0 0,0 0 0,0 0 1,1 15-1,1 1 797,-1-18-1190,0 0 0,1 0 1,0 0-1,2 8 1,-3-12-176,1 1 1,0-1 0,0-1-1,0 1 1,0 0-1,0 0 1,0 0 0,1-1-1,-1 1 1,1 0 0,-1-1-1,1 1 1,0-1 0,-1 0-1,1 1 1,3 0-1,-1 0-3,0 0-1,0 0 0,0 0 0,1-1 1,-1 0-1,1 0 0,-1 0 0,1 0 0,-1-1 1,1 0-1,-1 0 0,1 0 0,-1 0 1,8-2-1,-2-1 37,-1 1 1,0-2-1,0 1 0,0-1 1,-1 0-1,1-1 0,-1 0 1,0 0-1,10-10 1,-14 11-73,1-1 1,-1 1-1,0-1 1,0 0-1,-1 0 1,0 0-1,0 0 1,0-1 0,0 1-1,-1-1 1,0 0-1,0 0 1,0 0-1,-1 0 1,1-11-1,-1 11-86,-1 1 0,0-1-1,-1 0 1,1 0 0,-1 1-1,0-1 1,-3-11-1,3 15-28,0 0-1,0 0 1,-1 0 0,1 0-1,0 0 1,-1 0-1,1 0 1,-1 0-1,1 0 1,-1 1-1,0-1 1,0 1-1,0-1 1,0 1-1,0 0 1,0-1-1,0 1 1,0 0-1,-1 1 1,1-1 0,-5-1-1,2 1-65,0 0 1,0 0-1,0 1 0,-1 0 1,-9 0-1,12 1 50,0-1 1,0 1-1,1 0 0,-1 0 1,0 0-1,1 0 0,-1 0 1,1 1-1,-1-1 0,1 1 1,0 0-1,-1 0 0,-1 2 1,-1 0-565,1 1 0,0 0 1,1 0-1,-1 0 0,1 0 1,-3 6-1,5-8 232,0-1-1,0 1 1,0-1 0,0 1 0,1 0 0,-1 0 0,1-1-1,-1 1 1,1 0 0,0 0 0,0 0 0,0-1-1,1 1 1,-1 0 0,2 5 0,6 12-1500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30:12.75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113 14 3808,'-1'-1'61,"1"1"0,0 0 0,-1 0 0,1-1 0,0 1 0,0 0 0,-1-1 0,1 1 0,0 0-1,0-1 1,0 1 0,-1-1 0,1 1 0,3-9 7642,-2 18-5346,-3 14-833,-18 60 1988,-30 164-1067,18-15-2573,32-232 115,-5 23-1248,2-12-1329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30:13.14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42 7552,'5'-13'2448,"-5"12"-2380,0 1 1,1-1 0,-1 1-1,1-1 1,-1 1-1,1 0 1,-1-1 0,1 1-1,-1-1 1,1 1-1,-1 0 1,1-1 0,-1 1-1,1 0 1,-1 0 0,1-1-1,0 1 1,-1 0-1,1 0 1,0 0 0,1 0-1,-1-1 252,2 1 145,0-1 1,0 0-1,0 1 1,0 0-1,0 0 0,0 0 1,0 0-1,0 0 1,4 1-1,6 0 705,66 3 1720,-52-2-3020,1 0 1,32-4-1,-58 2-159,1-1 1,-1 1-1,0-1 0,1 1 0,-1-1 0,0 0 1,0 0-1,0 0 0,3-2 0,-4 3-184,0-1-1,0 1 0,-1-1 1,1 0-1,0 0 0,-1 1 0,1-1 1,0 0-1,-1 0 0,1 0 1,-1 0-1,1 0 0,0-1 0,2-4-2288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2:57:46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5568,'42'-5'2048,"-9"5"-1568,0-4-160,-8 4 2208,8 0-1440,4 0 1120,6-3-1280,4-2-224,-5 1-448,0-1-160,-3 10-64,-6-5-384,-5 0 192,0 4-2208,-4 1 1312,-1-2-2656,-4 6 2112,-5 0-2432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30:15.16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283 11 3552,'-1'-4'264,"-1"-3"1127,-5 10 663,3 0-1182,-2 2-169,1-1 0,0 1 1,1 0-1,-1 0 0,1 0 0,-6 9 0,0 1 66,-16 20 369,3 2 0,1 1 0,-22 51 0,18-23-534,-23 84-1,40-117-463,2 1 0,1-1 0,-1 36 0,6-59-103,1-1 0,1 1-1,0-1 1,0 1-1,1-1 1,5 19 0,-4-20-627,0 0 0,1-1 0,0 1 0,9 12 0,0-3-860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30:15.55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23 0 6976,'-2'1'642,"2"-1"-568,0 0-1,-1 1 1,1-1-1,0 0 1,0 0-1,-1 0 1,1 1-1,0-1 1,0 0-1,-1 1 1,1-1-1,0 0 1,0 0-1,0 1 1,-1-1-1,1 0 1,0 1-1,0-1 1,0 0-1,0 1 1,0-1-1,0 0 1,0 1-1,0-1 1,0 1-1,0-1 1,0 0-1,0 1 1,0-1-1,0 0 1,0 1-1,0-1 1,0 1-1,0 151 6327,0 6-3317,0-149-3004,-5 91 643,0-9-676,1-80-2138,2-7 753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30:15.88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1 253 5888,'0'-93'2661,"0"86"-2791,0-13 1694,3-29 1,-2 43-1198,0 0-1,0 0 1,0 1-1,1-1 1,0 1-1,0-1 1,1 1-1,-1 0 1,1 0-1,0 0 1,4-5-1,-6 8-291,1 1 0,-1 0-1,0 0 1,0 0 0,1 0 0,-1 0 0,0 0-1,1 0 1,-1 1 0,1-1 0,0 0-1,-1 1 1,1-1 0,-1 1 0,1 0-1,0-1 1,-1 1 0,1 0 0,-1 0 0,1 0-1,0 0 1,-1 0 0,1 1 0,0-1-1,-1 0 1,1 1 0,-1-1 0,1 1-1,0 0 1,-1-1 0,0 1 0,1 0 0,-1 0-1,1 0 1,-1 0 0,1 1 0,6 5 155,-1-1 1,-1 1 0,1 0-1,9 15 1,-2-1 406,-1-1-1,12 25 1,-21-36-433,0 1 0,0-1 0,-1 1-1,0 0 1,-1 0 0,0 0 0,1 19 0,-3-25-140,-1 1-1,1-1 0,-1 0 0,0 0 0,0 0 1,0 0-1,0 0 0,-1 0 0,0 0 1,0-1-1,0 1 0,0 0 0,0-1 1,-1 1-1,1-1 0,-1 0 0,0 0 1,0 0-1,0 0 0,-5 2 0,3-1-361,0-1-1,0-1 0,0 1 1,-1-1-1,1 0 0,0 0 1,-1 0-1,0-1 0,1 0 1,-1 0-1,0 0 0,0-1 1,0 0-1,-6 0 0,-3-1-1397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30:16.39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123 14 4320,'0'-14'2549,"11"21"4428,-7-3-6417,0-1 0,0 1-1,-1 0 1,1 0 0,4 7 0,0 12-48,-1 0 0,-1 0 0,0 0 0,-2 1 0,2 43 0,-3-16 347,-4 56 0,-1-76-658,-2-1 0,0 1 0,-11 33 0,9-46-189,0 1-1,-2-2 0,0 1 1,-1-1-1,-1 0 0,0-1 1,-22 26-1,19-28-919,-1 0-1,-15 12 1,-1 0-698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30:18.85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494 0 2720,'4'0'5653,"-5"1"-5434,0 0 0,0 0-1,1 0 1,-1 0 0,0 0 0,1 0 0,-1 0 0,1 0-1,-1 1 1,1-1 0,-1 0 0,1 0 0,-1 2-1,-5 11 762,-44 62 2433,11-12-2331,-2-1 1,-62 70 0,5-9-95,80-98-811,2 1 0,0 1 0,-13 34 0,13-23 27,2 0 0,2 1 0,2 1 0,-6 45 0,14-67-114,0 0 0,1 0 0,1 0 0,1 0 0,1 0 0,1-1 0,0 1 1,1 0-1,1-1 0,1 0 0,12 27 0,-10-31-22,1-1-1,0 0 1,0-1-1,1 0 1,1 0-1,0-1 1,14 11-1,4 0 170,60 37-1,-84-57-271,9 7-145,1-1 1,17 6-1,-29-13-250,1 1-1,-1-1 1,0 0 0,0-1 0,1 1 0,-1 0 0,0-1-1,1 0 1,-1 0 0,1 0 0,-1 0 0,0 0-1,1-1 1,-1 0 0,0 1 0,7-4 0,3 0-1746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30:19.6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190 224 4160,'0'-2'300,"0"2"-247,-1 0 0,1 0 1,0-1-1,0 1 0,0 0 1,0 0-1,0-1 0,0 1 0,0 0 1,0 0-1,0 0 0,0-1 1,0 1-1,0 0 0,0 0 1,0 0-1,1-1 0,-1 1 1,0 0-1,0 0 0,0 0 0,0-1 1,0 1-1,0 0 0,0 0 1,1 0-1,-1 0 0,0 0 1,0-1-1,0 1 0,0 0 1,1 0-1,-1 0 0,0 0 0,0 0 1,0 0-1,0 0 0,1-1 1,-1 1-1,0 0 0,0 0 1,0 0-1,1 0 0,-1 0 1,0 0-1,0 0 0,1 0 0,0 2 341,0-1 0,-1 1 0,1-1 0,-1 1-1,1 0 1,-1-1 0,1 1 0,-1 0-1,0-1 1,0 1 0,0 2 0,-1 10 206,0 0 1,-1 0-1,-7 27 1,1-11-235,-93 330 1911,33-159-811,61-186-767,5-11-25,4-8-147,6-13-112,-2-2-335,5-28-1,-9 38-83,59-241 4,67-83-127,-109 289 67,12-19 372,51-78 0,-82 141-313,0-1 0,0 1 1,0 0-1,0 0 0,0 0 0,0 0 0,0 0 0,0 0 1,0 0-1,1 0 0,-1 0 0,0-1 0,0 1 0,0 0 1,0 0-1,0 0 0,0 0 0,0 0 0,0 0 0,1 0 1,-1 0-1,0 0 0,0 0 0,0 0 0,0 0 0,0 0 1,0 0-1,0 0 0,1 0 0,-1 0 0,0 0 0,0 0 1,0 0-1,0 0 0,0 0 0,0 0 0,0 0 0,1 0 1,-1 0-1,0 0 0,0 0 0,0 1 0,5 5-12,1 9 78,79 420 1311,-53-263-1117,-4-28 229,-8-52-327,-2-11-24,-18-68 487,0-8-1548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30:20.07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 6 8736,'-13'-5'2072,"11"5"-461,8-1 918,-1 1-944,4 1-668,-1 0 0,15 3 0,-5 0-591,319 33 684,-284-32-841,-46-5-159,-2 0-5,-1 1-1,1-1 1,0 1-1,0 0 1,8 3-1,-4-3-1540,-3-9-2464,-5 7 3646,-1 1-1,1-1 1,-1 0-1,1 1 1,-1-1-1,1 0 1,-1 0 0,0 1-1,1-1 1,-1 0-1,0 0 1,0 0-1,1 1 1,-1-1-1,0-1 1,4-9-4508,4 4 2025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30:20.43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326 4 5472,'1'-1'144,"0"1"1,0 0 0,-1-1-1,1 1 1,0 0-1,0-1 1,0 1 0,0 0-1,0 0 1,0 0-1,0 0 1,0 0 0,0 0-1,0 0 1,0 0-1,0 0 1,0 0 0,0 0-1,1 1 1,0 0 238,1 0 0,0 1 1,-1-1-1,1 0 0,-1 1 1,4 3-1,-2-2 6,-1 0 0,0 1 0,0-1 0,0 1 1,0-1-1,0 1 0,-1 0 0,3 6 0,-1 3 35,0 0 1,-1 1-1,-1-1 1,0 0-1,0 1 1,-2 0-1,0-1 1,0 1-1,-1 0 1,-6 25-1,4-27-316,0-1 0,-1 0-1,0 1 1,-1-2 0,0 1-1,-1 0 1,0-1 0,-1 0-1,0-1 1,0 1 0,-1-1-1,-17 15 1,11-13-100,-1 0 0,0-1 0,0-1 0,-1 0-1,-1-1 1,-22 8 0,26-12-561,0-1 0,0 0 0,0-1-1,0 0 1,-20 0 0,28-2 77,0 0-1,0 0 1,0-1-1,-1 0 1,1 0 0,0 0-1,0-1 1,0 1-1,0-1 1,0 0-1,-4-3 1,-11-9-1945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30:21.49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61 2 2912,'-2'0'154,"2"0"-115,0-1 0,-1 1 1,1 0-1,0 0 0,0 0 1,-1 0-1,1 0 0,0 0 0,0 0 1,-1 0-1,1 0 0,0 0 1,0 0-1,-1 0 0,1 0 1,0 0-1,0 0 0,-1 1 0,1-1 1,0 0-1,0 0 0,-1 0 1,1 0-1,0 0 0,0 0 1,0 1-1,-1-1 0,1 0 1,0 0-1,0 0 0,0 1 0,0-1 1,-1 0-1,1 0 0,0 0 1,0 1-1,0-1 0,0 0 1,0 2 1483,-13 5 5741,15-6-6336,-5 2 399,0 0 534,7-1-308,273-18 245,-224 12-1692,138 2 59,-107 3 140,-84-1-306,1 0 0,-1 0 0,0 0 1,0 1-1,1-1 0,-1 0 0,0 0 1,0 0-1,1 1 0,-1-1 1,0 0-1,0 1 0,0-1 0,1 0 1,-1 0-1,0 1 0,0-1 0,0 0 1,0 1-1,0-1 0,0 0 0,1 1 1,-1-1-1,0 0 0,0 1 0,0-1 1,0 0-1,0 1 0,0-1 0,-1 0 1,1 1-1,0-1 0,0 0 1,0 1-1,0-1 0,-4 16 26,4-16-18,-2 7 2,-1-1-1,0 1 1,0-1-1,-1 0 1,1 0 0,-1 0-1,-1-1 1,1 1-1,-8 5 1,-7 7 146,-25 17 1,18-15-142,-19 16 57,-127 106 172,121-96-134,-55 64 1,93-96-74,-17 21 53,-31 46-1,49-65 164,-3 6 235,14-21-449,0 1 1,1-1-1,-1 0 1,0 0 0,1 1-1,0-1 1,-1 0-1,1 1 1,0-1 0,-1 0-1,1 1 1,0-1-1,0 1 1,1 1 0,-1-3-26,0 1 1,0-1 0,0 0 0,1 1 0,-1-1-1,0 1 1,1-1 0,-1 1 0,0-1-1,1 0 1,-1 1 0,0-1 0,1 0 0,-1 1-1,1-1 1,-1 0 0,1 0 0,-1 1 0,1-1-1,-1 0 1,1 0 0,-1 0 0,1 0 0,-1 1-1,1-1 1,16 1 117,-11-1-44,57 5 141,84-4 1,-66-2-212,-31 0-29,136 4-13,-182-2 114,57 0-1897,-55-1 619,-1 0 0,0-1-1,0 0 1,0 0 0,0 0 0,1-1 0,-2 0 0,9-3 0,3-4-1840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30:21.93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214 6 5408,'-11'-6'1737,"11"6"-1712,0 0-1,0 0 0,0 1 1,0-1-1,-1 0 1,1 0-1,0 0 0,0 0 1,0 0-1,0 0 0,0 0 1,0 0-1,0 1 0,0-1 1,-1 0-1,1 0 1,0 0-1,0 0 0,0 0 1,0 0-1,0 1 0,0-1 1,0 0-1,0 0 1,0 0-1,0 0 0,0 0 1,0 1-1,0-1 0,0 0 1,0 0-1,0 0 0,0 0 1,0 0-1,0 1 1,0-1-1,1 0 0,-1 0 1,0 0-1,0 0 0,0 1 1,14 29 1142,-1-5 265,25 79 1986,84 212 38,26 85-992,-104-215-1767,-38-144-586,-1 1 0,-1 62-1,-5-82-85,-1 0 0,-1 0 0,-1 0 0,-1 0 0,-1-1 0,-1 1 0,-1-2-1,-1 1 1,-1-1 0,0 0 0,-20 27 0,-4 0-218,-2-2-1,-3-2 1,-72 67 0,91-93-632,-1-1 0,-2-1 0,1-2 0,-2 0 0,-45 20 1,-32 7-1832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2:57:46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4736,'19'-9'1760,"-5"6"-1376,9-1-96,-4 4 256,0-5-352,4 2-224,6-6 0,-1 9-832,0 0 448,0 0-2976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30:28.32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234 43 3648,'2'-12'1830,"-2"12"-1596,0-1 0,1 0 0,-1 1 1,0-1-1,0 1 0,0-1 0,0 0 0,0 1 1,0-1-1,0 1 0,0-1 0,0 0 0,0 1 1,0-1-1,0 1 0,0-1 0,0 0 0,-1 1 1,1-1-1,0 1 0,0-1 0,-1 1 0,1-1 1,0 1-1,-1-1 0,1 1 0,-1-1 0,1 1 1,-1-1-1,1 1 0,0 0 0,-1-1 0,1 1 1,-1 0-1,0-1 0,-2-1 12,0 1 1,0 0-1,0-1 0,0 1 1,0 0-1,0 0 0,0 0 1,0 1-1,0-1 0,0 1 1,-1 0-1,1 0 0,0 0 1,0 0-1,0 1 0,-5 0 1,-15 0 674,14-1-649,0 0 0,1 1 0,-1 0 0,0 0 0,1 1 1,-12 3-1,16-3-263,1 0 0,-1-1 1,1 1-1,-1 1 1,1-1-1,0 0 0,-1 1 1,1 0-1,0-1 0,1 1 1,-1 0-1,1 1 1,-1-1-1,1 0 0,0 1 1,-2 4-1,-1 5-3,1-1 0,1 1 0,0 0 0,1 0 1,-2 26-1,2-17-6,1-1-1,2 31 0,0-10 35,4 104 526,-5-52-416,7 488 459,14-70-294,-7-200 134,-8-200-335,6 71 339,-11-157-412,-2-21-7,1 0-1,0-1 1,0 1 0,1 0 0,-1 0-1,3 7 1,-2-10 9,5-3 13,0 0 0,0 0-1,0 0 1,0-1-1,0 0 1,9-5 0,16-4-131,140-30 377,19-6-1004,-66 6-2912,-42 11-4129,-44 15 4224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30:30.85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53 4 3904,'-3'-2'758,"-8"1"4705,11 1-5359,18 9 4616,20 11-2288,151 34-1158,-46-21-899,-97-24-312,68 21 1,-71-13 352,-42-16-391,0 0 1,0 0-1,0 0 1,0 0 0,0 0-1,0 0 1,-1 1-1,1-1 1,0 0 0,-1 0-1,1 1 1,0-1-1,-1 0 1,1 3 0,5 23 278,-6-23-326,2 14 111,-1 0-1,-1 0 0,-3 33 0,0-17-19,-16 254 181,3-23-335,-5 30 277,-27 584 859,47-845-1023,1 84 125,1 13 97,-1-73 119,0-56-358,0-2-8,0 0-1,0 1 0,1-1 0,-1 0 1,0 0-1,0 0 0,0 1 0,0-1 0,0 0 1,0 0-1,0 0 0,0 1 0,0-1 1,0 0-1,0 0 0,0 1 0,0-1 1,0 0-1,0 0 0,0 0 0,0 1 0,0-1 1,0 0-1,0 0 0,0 0 0,-1 1 1,1-1-1,0 0 0,0 0 0,0 0 1,0 0-1,-1 1 0,-75 2 2425,-82 1-2338,24 0-1873,4-7-5060,101-1-617,17 3 2272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30:47.209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67 147 1472,'-1'0'166,"1"-1"0,-1 0 1,0 1-1,0-1 0,1 0 0,-1 0 0,0 1 1,1-1-1,-1 0 0,1 0 0,-1 0 0,1 0 1,-1 0-1,1 0 0,0 1 0,0-1 0,-1 0 0,1 0 1,0 0-1,0 0 0,0 0 0,0 0 0,0 0 1,0 0-1,0 0 0,0 0 0,1 0 0,-1 0 1,0 0-1,0 0 0,1 0 0,-1 0 0,1 0 1,-1 0-1,1 0 0,-1 1 0,1-1 0,0 0 1,-1 0-1,1 1 0,0-1 0,0 0 0,-6 48 1952,-15 92-1724,10 21 108,-5 54 436,11-197-718,3-13-155,0 0-1,0 1 1,1-1-1,-1 0 1,1 1-1,0-1 1,1 6-1,-1-10-37,0 1-1,0-1 1,0 0-1,0 0 1,1 1 0,-1-1-1,0 0 1,0 0-1,0 1 1,0-1-1,0 0 1,0 0 0,0 1-1,0-1 1,0 0-1,0 0 1,0 1-1,0-1 1,0 0-1,0 0 1,-1 1 0,1-1-1,0 0 1,0 0-1,0 0 1,0 1-1,0-1 1,0 0-1,-1 0 1,1 0 0,0 1-1,0-1 1,0 0-1,-1 0 1,1 0-1,0 0 1,0 1-1,-1-1 1,1 0-16,0 0 0,1 0 0,-1 0 0,0 0 1,0 0-1,0-1 0,0 1 0,0 0 0,0 0 0,0 0 0,0 0 0,0 0 0,0 0 1,0 0-1,0 0 0,0 0 0,0 0 0,1 0 0,-1 0 0,0 0 0,0-1 0,0 1 0,0 0 1,0 0-1,0 0 0,0 0 0,0 0 0,0 0 0,0 0 0,0 0 0,0 0 0,0-1 1,0 1-1,0 0 0,0 0 0,0 0 0,0 0 0,0 0 0,-1 0 0,1 0 0,0 0 1,0 0-1,0 0 0,0 0 0,0-1 0,0 1 0,0 0 0,0 0 0,0 0 0,0 0 0,0 0 1,0 0-1,0 0 0,0 0 0,-1 0 0,1 0 0,0 0 0,0 0 0,0 0 0,0 0 1,0 0-1,0 0 0,0 0 0,0 0 0,0 0 0,0 0 0,-1 0 0,1 0 0,0 0 1,1-2 44,-1 1 0,0-1 1,1 1-1,-1-1 0,0 0 1,0 1-1,0-1 0,0 0 1,-1-2-1,1-4 79,18-294 814,-14 267-818,2 0 0,10-34 0,-11 52-25,0 0 0,2 0 0,0 0 0,1 1 1,20-30-1,-19 35-116,1 0 1,1 0-1,-1 1 1,2 1-1,-1 0 1,1 0-1,0 1 1,1 1-1,0 0 1,0 0-1,1 2 1,0-1-1,25-5 0,-29 10-17,0 0 0,0 0-1,1 1 1,-1 0 0,0 1-1,0 0 1,17 4 0,-24-4 23,0 0 0,-1 0 0,1 0 0,-1 0 0,1 0 0,-1 0 0,1 1 0,-1-1 0,3 3 0,-4-4 5,0 1-1,0 0 1,-1 0-1,1 0 1,0 0-1,0 0 1,-1 0 0,1 0-1,-1 0 1,1 0-1,-1 0 1,1 0-1,-1 0 1,0 0 0,1 0-1,-1 1 1,0-1-1,0 0 1,0 0-1,0 0 1,0 0 0,0 3-1,-1-1 7,-1 1 0,1 0 0,0 0 0,-1-1 0,0 1 0,0-1 0,0 1 0,0-1 0,-1 0 0,1 0 0,-5 4 0,-5 5 14,-20 14 0,26-21-3,-16 12 87,-155 128 323,91-65-182,76-73-321,-6 6-110,16-12 184,0-1 0,0 0 0,-1 1 1,1-1-1,0 1 0,0-1 0,0 0 1,0 1-1,0-1 0,0 1 0,0-1 1,0 0-1,0 1 0,0-1 0,0 1 1,0-1-1,0 0 0,0 1 0,0-1 1,1 1-1,-1-1 0,0 0 0,0 1 1,0-1-1,1 0 0,-1 1 0,0-1 1,0 0-1,1 1 0,-1-1 0,0 0 1,1 0-1,-1 1 0,0-1 0,1 0 0,-1 0 1,0 1-1,1-1 0,-1 0 0,1 0 1,-1 0-1,0 0 0,1 0 0,10 5 26,-1-2-1,17 5 0,5 1-118,-19-4 56,0 0 0,0 0-1,-1 1 1,0 1 0,0 0-1,17 15 1,-25-19 43,0 1 0,0 0 0,0 0-1,-1 0 1,0 0 0,0 1 0,0-1 0,4 10-1,-6-11 5,0 0-1,0 1 0,0-1 0,-1 1 1,1-1-1,-1 1 0,0-1 0,0 1 0,0 0 1,0-1-1,0 1 0,-1-1 0,0 1 1,-1 4-1,-2 1 28,0 0 0,0 0 1,-1-1-1,0 0 0,0 0 0,-1 0 1,0-1-1,0 1 0,-14 10 0,6-6 31,-1 0-1,-1-1 0,0-1 0,-18 8 0,25-13-20,0-1-1,-1-1 1,1 1 0,-1-1-1,0-1 1,0 0-1,0-1 1,-11 1 0,7 0-9,9-4-48,72-26-47,18 6 46,-47 14 98,41-16 0,-67 20-43,17-6 28,-1-1 1,-1-1-1,0-1 0,37-25 1,-44 22-47,-1 0 0,0-1-1,-1-1 1,-2-1 0,21-27 0,-19 19-48,-3 5-119,0 2 1,19-21-1,-33 42-2,-1 5 60,-4 10 8,-26 78-138,0 0 140,27-84 102,0 4 49,-4 24 1,7-34-49,0-1 1,0 1-1,0-1 1,0 1-1,0-1 1,1 1-1,0-1 0,-1 0 1,1 1-1,1-1 1,-1 0-1,3 5 0,-4-7-10,0-1-1,1 0 1,-1 1-1,1-1 1,-1 1 0,0-1-1,1 0 1,-1 1-1,1-1 1,-1 0-1,1 0 1,-1 1-1,1-1 1,-1 0-1,0 0 1,1 0-1,0 0 1,-1 0-1,1 1 1,-1-1-1,1 0 1,-1 0-1,1 0 1,-1 0-1,1-1 1,-1 1-1,1 0 1,-1 0-1,1 0 1,0 0-1,13-8 155,-8 4-131,3-2 8,-1 0 0,1-1-1,-1 0 1,0-1 0,14-16 0,38-54-90,-48 65 27,0 1 1,1-1-1,20-14 1,-30 25 4,-1 1 1,0-1-1,0 1 1,1 0-1,-1 0 1,1 0-1,4-1 1,-6 1 0,-1 1 1,1 0-1,0 0 0,-1 0 1,1 0-1,0 0 0,-1 0 1,1 0-1,0 1 0,-1-1 1,1 0-1,0 0 0,-1 0 1,1 1-1,-1-1 0,1 0 1,0 1-1,-1-1 0,1 0 1,-1 1-1,1-1 0,-1 1 0,1-1 1,-1 1-1,1-1 0,-1 1 1,0-1-1,1 1 0,-1-1 1,0 1-1,1 0 0,-1-1 1,0 1-1,0 0 0,2 6 14,0-1-1,-1 0 0,0 1 0,-1-1 0,1 0 1,-1 1-1,-1-1 0,1 1 0,-2 8 0,-4 8-68,-9 28-1,-2 7 270,15-38 298,2-20-480,0 0-1,1 0 0,-1 0 1,1-1-1,-1 1 0,1 0 1,-1 0-1,1 0 0,-1-1 1,0 1-1,1 0 1,-1-1-1,0 1 0,1 0 1,-1-1-1,0 1 0,1 0 1,-1-1-1,0 1 1,1-1-1,17-16 90,46-31-27,-27 18-248,73-44 0,-107 73 125,0-1-1,1 1 1,-1-1-1,0 1 0,1 0 1,-1 0-1,1 1 1,4-1-1,-7 1 30,0 0 1,-1 0-1,1 0 0,0 0 1,0 0-1,0 0 0,0 0 1,0 0-1,-1 1 0,1-1 1,0 0-1,0 1 0,-1-1 1,1 1-1,0-1 0,0 1 1,-1-1-1,1 1 0,0-1 1,-1 1-1,1-1 0,-1 1 1,1 0-1,-1 0 0,1-1 1,-1 1-1,1 0 0,-1 0 1,0-1-1,0 1 0,1 0 1,-1 0-1,0 0 0,0 0 1,0-1-1,0 1 0,0 0 1,0 0-1,0 0 0,0 1 1,-1 6 0,0-1 0,0 1 1,-1 0-1,0-1 0,-1 0 1,0 1-1,-7 12 0,7-14 3,0 0 0,0 0-1,0 1 1,1-1 0,0 0-1,0 1 1,1 0 0,0-1-1,0 1 1,0 0 0,1 9-1,0-15 21,1 0 0,-1 0-1,0 0 1,1 1-1,-1-1 1,1 0 0,-1 0-1,1 0 1,-1 0-1,1 0 1,0 0 0,0 0-1,-1-1 1,1 1-1,0 0 1,0 0 0,0 0-1,0-1 1,0 1-1,0-1 1,0 1 0,0 0-1,0-1 1,0 0-1,0 1 1,1-1 0,-1 0-1,0 0 1,0 1-1,0-1 1,2 0 0,4 0 30,0 0 0,-1-1 1,1 1-1,8-3 0,-1-1-13,-1 0 1,0-1-1,22-12 0,-6 3-69,-3 1 56,0-2 0,-2 0 1,0-2-1,0 0 0,26-27 1,-26 19-90,-21 20 45,1 0 1,0 1-1,0 0 1,1 0-1,7-5 1,-12 9 7,0 1 0,0-1 0,0 0 0,0 1 0,1-1 0,-1 1 1,0-1-1,0 0 0,0 1 0,0-1 0,0 1 0,0-1 0,0 1 0,0-1 0,0 0 0,-1 1 0,1-1 0,0 1 0,0-1 0,-10 20-66,-1 0-1,0-1 1,-21 25-1,17-24 73,0 1 1,-13 28-1,21-38-10,4-6 8,0-1 0,1 1 1,-1 0-1,1 0 1,-3 6-1,5-10 13,0 0 1,0-1-1,0 1 0,0 0 0,0-1 1,0 1-1,0 0 0,0-1 1,0 1-1,0 0 0,0-1 0,0 1 1,0 0-1,1-1 0,-1 1 0,0 0 1,0-1-1,1 1 0,0 0 0,0 0 7,0 0 1,-1-1-1,1 1 0,0-1 0,0 1 0,0-1 0,0 1 0,0-1 1,0 0-1,0 1 0,0-1 0,0 0 0,0 0 0,0 0 0,0 0 1,2 0-1,2 0 17,0-1 1,-1 0 0,1 0 0,0 0-1,-1 0 1,1-1 0,-1 1-1,0-1 1,0 0 0,1-1-1,-1 1 1,5-5 0,4-4 123,24-24 1,-37 35-149,26-30 86,-3 0 0,0-2 0,21-39 0,-27 42-24,91-159-21,-87 148 16,-6 15 2,-1-2 0,-2 1 1,15-48-1,-24 65-98,0-1-1,-1 0 1,0 1 0,-1-1-1,0 0 1,0 0 0,-1 0-1,0 0 1,-3-15 0,3 23 4,-1 1 1,1 0 0,0 0 0,-1 0-1,1 0 1,-1 0 0,1 0 0,-1 0 0,1 0-1,-1 0 1,0 1 0,1-1 0,-1 0-1,0 0 1,0 0 0,1 1 0,-1-1-1,0 0 1,0 1 0,0-1 0,-2 0-1,1 0-2,1 1-1,-1 0 1,0 0-1,1 0 1,-1 0-1,0 0 1,1 0-1,-1 0 1,0 0-1,1 1 1,-1-1-1,0 1 1,-1 0-1,-4 2-25,-1 1-1,1 1 0,-1-1 1,-10 10-1,4-3 22,1 0 0,0 1 1,0 0-1,2 1 0,-1 1 0,2-1 0,0 2 0,0 0 1,2 0-1,0 0 0,0 1 0,2 1 0,0-1 1,-4 18-1,-1 21 113,2 1 0,2 0 1,2 60-1,5-97-78,1-1 0,5 33 1,-4-44 12,0 1 0,0 0 0,1 0 0,0-1 0,0 1 0,1-1 0,0 0 1,8 11-1,-8-14 26,-1-1 0,1 1 0,0-1 1,1 0-1,-1 0 0,0 0 0,1-1 1,0 1-1,0-1 0,0 0 0,-1-1 1,2 1-1,-1-1 0,0 0 0,0 0 0,0 0 1,0-1-1,11 0 0,-5-1 40,-1 0 0,1 0 0,-1-1 1,0 0-1,0-1 0,0 0 0,0 0 0,17-9 0,1-5-70,-1-1 0,-1-2 0,40-36 0,-42 38-174,-11 14-93,-12 4 250,-1 0-1,0 0 0,1 0 0,-1 1 0,0-1 0,1 0 1,-1 0-1,0 0 0,0 0 0,1 1 0,-1-1 0,0 0 0,0 0 1,1 1-1,-1-1 0,0 0 0,0 0 0,0 1 0,1-1 0,-1 0 1,0 0-1,0 1 0,0-1 0,0 0 0,0 1 0,0-1 1,0 0-1,0 1 0,0-1 0,0 0 0,0 1 0,0-1 0,0 0 1,0 1-1,-1 38 32,0-18-27,1 0-1,5 39 0,-5-60 31,1 1-1,-1 0 1,0-1-1,1 1 1,-1-1-1,0 1 1,1-1-1,-1 1 1,0-1-1,1 1 1,-1-1-1,1 0 1,-1 1-1,1-1 1,-1 1-1,1-1 1,0 0-1,-1 0 1,1 1-1,-1-1 1,1 0-1,0 0 1,-1 0-1,1 1 1,-1-1-1,1 0 1,0 0-1,-1 0 1,1 0-1,0 0 1,-1-1-1,1 1 1,0 0-1,-1 0 1,1 0-1,-1 0 1,1-1-1,0 1 1,0-1-1,3 0 18,0-1-1,0 0 1,0 0-1,6-3 1,3-5 108,14-16 0,-5 5-198,-5 3-86,-11 12 72,-1 1 1,1 0-1,8-7 1,-14 12 53,1-1 0,-1 1 0,1 0 0,-1-1-1,1 1 1,-1 0 0,1-1 0,0 1 0,-1 0 0,1 0 0,-1-1 0,1 1 0,0 0-1,-1 0 1,1 0 0,-1 0 0,1 0 0,0 0 0,-1 0 0,1 0 0,0 0 0,-1 0 0,1 0-1,0 0 1,-1 1 0,1-1 0,-1 0 0,1 0 0,0 1 0,-1-1 0,1 0 0,-1 1-1,1-1 1,-1 1 0,1-1 0,-1 0 0,1 1 0,-1-1 0,0 1 0,1-1 0,-1 1-1,0 0 1,1-1 0,-1 1 0,0-1 0,0 1 0,1 0 0,-1-1 0,0 1 0,0-1-1,0 2 1,1 5-5,0-1-1,0 1 0,-1-1 0,0 7 0,0-8 65,-4 20-11,4-22-8,-1 1 1,0-1 0,1 1-1,-1-1 1,1 1-1,0-1 1,0 1 0,1 5-1,0-7 66,0 1 169,0-4-69,7-7-57,20-17-112,-15 13-51,-1 1 1,2 1 0,15-10-1,-25 17-6,1 1-1,-1 0 1,0 0-1,1 1 1,-1-1-1,1 1 1,-1 0-1,1 0 1,-1 0-1,1 1 1,0 0-1,0 0 1,-1 0-1,1 0 1,8 2-1,-11-1 23,-1-1 1,0 1-1,0-1 1,1 1-1,-1-1 1,0 1-1,0 0 1,0 0-1,0-1 1,0 1-1,0 0 1,0 0-1,0 0 1,0 0-1,-1 0 1,1 0-1,0 1 0,0-1 1,-1 0-1,1 0 1,-1 0-1,1 1 1,-1 1-1,2 4-31,-1 0 0,0 1 0,-1 10 0,0-13 54,0 0 0,1 0 0,-1 0 0,1 0 0,2 7 0,-2-11 7,-1 1 1,1-1-1,0 0 0,0 0 0,0 0 0,0 1 0,0-1 0,0 0 0,0 0 0,0-1 0,0 1 0,0 0 0,0 0 0,1 0 0,-1-1 0,0 1 1,0-1-1,1 1 0,-1-1 0,1 0 0,-1 1 0,0-1 0,3 0 0,3 1 25,0-1 1,0-1-1,11-1 0,-14 2-41,23-4 40,-1-1 0,0-2 1,0 0-1,-1-2 0,1 0 0,24-15 0,-21 9-101,30-21 0,-51 30 51,0 0 1,0 0-1,-1-1 0,0 0 1,0 0-1,-1 0 0,0-1 1,6-10-1,-12 18 2,1 0 0,-1 0 0,0 0 0,0 0 0,0 0 0,0 0 0,0 0 0,0 0 0,0 0 0,0-1 0,1 1 0,-1 0 0,0 0 0,0 0 0,0 0 0,0 0 0,0 0 0,0 0 0,0 0 0,0-1 0,0 1 0,0 0 0,0 0 0,0 0 0,0 0 0,0 0 0,0 0 0,0-1 0,0 1 0,0 0 0,0 0 0,0 0 0,0 0 0,0 0 0,0 0 0,0 0 0,0-1 0,0 1 0,0 0 0,0 0 0,0 0 0,0 0 0,0 0 0,-1 0 0,1 0 0,0 0 0,0 0 0,0-1 0,0 1 0,0 0 0,0 0 0,0 0 0,0 0 0,-1 0 0,1 0 0,0 0 0,0 0 0,0 0 0,0 0 0,0 0 0,0 0 0,0 0 0,-1 0 0,-10 5-241,-44 36-28,6-3 130,10-11 139,-50 37 2,87-63 8,1 0 0,0 0-1,0 1 1,-1-1-1,1 0 1,0 1 0,0-1-1,0 0 1,0 1-1,0-1 1,0 1 0,1-1-1,-1 1 1,1 0 0,-1-1-1,1 1 1,-1 1-1,1-2 4,0 0-1,1 0 0,-1 0 0,0 0 0,1 0 1,-1 0-1,1 0 0,-1 0 0,1-1 0,-1 1 0,1 0 1,0 0-1,-1-1 0,1 1 0,0 0 0,0-1 1,0 1-1,-1-1 0,1 1 0,0-1 0,0 1 1,0-1-1,0 1 0,0-1 0,0 0 0,0 0 0,0 0 1,0 1-1,1-1 0,4 1 43,0-1 1,0 0-1,0 1 0,0-2 0,0 1 1,-1-1-1,1 0 0,0 0 0,0-1 1,0 1-1,-1-1 0,1-1 1,-1 1-1,1-1 0,-1 0 0,0 0 1,7-6-1,-3 2-51,0 0 0,-1 0 0,0-1 0,-1 0 0,0-1 0,0 1 0,0-1 0,8-18 0,-11 18-67,1 1 0,-1 0 1,12-15-1,-16 23 61,0 0 1,0 0-1,0 0 1,0 0-1,0 1 0,0-1 1,0 0-1,0 0 1,0 0-1,0 0 0,0 0 1,0 0-1,0 0 1,0 1-1,0-1 0,0 0 1,1 0-1,-1 0 1,0 0-1,0 0 0,0 0 1,0 0-1,0 0 1,0 0-1,0 0 0,0 1 1,0-1-1,0 0 1,1 0-1,-1 0 0,0 0 1,0 0-1,0 0 1,0 0-1,0 0 0,0 0 1,0 0-1,0 0 0,1 0 1,-1 0-1,0 0 1,0 0-1,0 0 0,0 0 1,0 0-1,0 0 1,0 0-1,1 0 0,-1 0 1,0 0-1,0 0 1,0 0-1,0 0 0,0-1 1,0 1-1,0 0 1,0 0-1,0 0 0,1 0 1,-1 0-1,0 0 1,0 0-1,0 0 0,0 0 1,0 0-1,0-1 1,0 12-191,-7 20-18,-16 44-1,8-29 148,-99 253 89,97-257 7,-2-2 0,-2 0 1,-2-1-1,-2-1 0,-29 35 1,-3-13 242,35-37-80,-32 26 0,47-44-135,0 1-1,0-1 1,-1-1-1,0 0 1,0 0-1,0 0 1,0-1-1,-1 0 1,-8 2-1,13-5-29,0 1-1,0-1 1,1 0 0,-1 0 0,0 0-1,0 0 1,0-1 0,0 1 0,1-1-1,-1 0 1,0 0 0,1-1 0,-1 1-1,1-1 1,-1 1 0,1-1 0,0 0-1,-1-1 1,1 1 0,0 0 0,0-1-1,1 0 1,-1 0 0,1 0 0,-1 0-1,1 0 1,-3-6 0,-1-1-21,1-1 0,1 1 1,0-1-1,1 0 0,0 0 0,0 0 1,1 0-1,-1-20 0,4 5-34,0-1-1,2 0 0,1 1 0,8-28 0,-9 42 13,1 0 0,0 0 0,1 1 0,0 0 0,1-1 0,0 2 0,10-13 0,-4 8 10,0 1 0,1 1 0,0 0 0,19-13 0,11-4-771,1 2 0,70-31 0,-87 45-30,19-9-1950,-7 7 859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30:47.55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39 126 7392,'-33'-42'3360,"28"21"-2944,5 9-128,10 9-256,-1-15-448,5 9 224,0-3-2528,0 3 1504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30:47.90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81 71 7296,'-47'-37'3328,"24"19"-2912,13 10 320,15 4-992,9 4 128,14-3-608,2 6 416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30:51.22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17 335 3648,'-15'-7'1173,"15"7"-1155,0 0 1,0 0-1,0 0 0,0 0 1,0 0-1,0 0 0,0 1 0,0-1 1,0 0-1,0 0 0,0 0 0,0 0 1,0 0-1,0 0 0,0 0 0,0 0 1,0 0-1,0 0 0,0 0 0,0 0 1,0 0-1,0 0 0,0 0 1,0 0-1,0 0 0,0 0 0,0 0 1,0 0-1,0 0 0,0 1 0,0-1 1,0 0-1,0 0 0,0 0 0,-1 0 1,1 0-1,0 0 0,0 0 0,0 0 1,0 0-1,0 0 0,0 0 1,0 0-1,0 0 0,0 0 0,0 0 1,0 0-1,0 0 0,0 0 0,0 0 1,0 0-1,0 0 0,0 0 0,0-1 1,-1 1-1,1 0 0,0 0 0,0 0 1,0 0-1,0 0 0,0 0 1,0 0-1,0 0 0,0 0 0,0 0 1,4 4 1612,1-2-1441,-1 0-1,1-1 0,0 0 0,-1 0 1,1 0-1,0 0 0,0-1 1,0 1-1,-1-1 0,1 0 0,0-1 1,0 1-1,0-1 0,0 0 0,-1 0 1,1-1-1,0 0 0,-1 1 0,6-4 1,-2 1-16,0-1 0,0 0 0,-1 0 0,0-1 0,0 0 0,0 0 0,0 0 0,-1-1 0,8-11 0,-7 7-116,-1-1 1,0 1 0,0-1-1,-1-1 1,-1 1 0,0 0-1,-1-1 1,0 0 0,-1 0-1,0 0 1,-1 0 0,-1 0-1,0 0 1,-2-15 0,1 23-120,0 1 0,0-1-1,0 1 1,-1-1 0,0 1 0,0-1 0,0 1 0,-4-6 0,5 10 33,1-1 0,0 0 1,-1 0-1,1 0 0,-1 1 0,1-1 0,-1 0 0,0 1 0,1-1 0,-1 0 0,0 1 0,1-1 0,-1 1 0,0-1 1,0 1-1,1-1 0,-1 1 0,0 0 0,0-1 0,0 1 0,0 0 0,0 0 0,1-1 0,-1 1 0,0 0 1,0 0-1,0 0 0,0 0 0,0 0 0,0 0 0,0 1 0,0-1 0,0 0 0,1 0 0,-1 1 0,0-1 0,0 0 1,0 1-1,-1 0 0,-1 2-27,0-1 1,1 1-1,-1 0 1,0 0 0,1 0-1,0 0 1,-4 7-1,-9 21 288,2 0-1,1 1 1,1 0-1,-10 55 1,17-71-75,2 0-1,0-1 1,1 1 0,1 0-1,0 0 1,5 30 0,-5-43-91,1 0 0,-1 0 0,1 0 0,0 0 0,0 0 0,1-1 0,-1 1 0,0 0 0,1-1 0,0 1 0,-1-1 0,4 3 0,-4-4-11,1 1 0,-1-1 0,1 0 0,0 0 0,-1 0 0,1 0-1,0 0 1,0 0 0,0-1 0,0 1 0,0-1 0,0 1 0,0-1 0,0 1 0,0-1 0,0 0-1,0 0 1,0 0 0,2-1 0,8-1 63,0 0-1,-1-1 1,1 0 0,17-8-1,45-26 95,-63 31-187,31-17 48,-1-3-1,39-32 1,72-70-140,-148 124 44,0 1 0,0 0 0,0 0 0,1 0 0,5-2 0,-10 4 17,1 1 1,0 0-1,0-1 1,-1 1 0,1 0-1,0 0 1,0-1-1,-1 1 1,1 0 0,0 0-1,0 0 1,-1 0 0,1 0-1,0 0 1,0 0-1,0 0 1,-1 1 0,1-1-1,0 0 1,0 0-1,-1 1 1,1-1 0,0 0-1,-1 1 1,1-1-1,0 1 1,-1-1 0,1 1-1,-1-1 1,1 1 0,0-1-1,-1 1 1,1-1-1,-1 1 1,0 0 0,1-1-1,-1 1 1,0 0-1,1 0 1,-1-1 0,0 1-1,0 0 1,1 1-1,0 3 6,0 1-1,0-1 0,0 1 1,-1 0-1,0 0 0,0-1 1,-1 7-1,-9 42 110,7-39-111,-10 33 117,9-38 1,1-1 0,1 1-1,-1 0 1,2 1 0,-2 12-1,3-23-97,0 0-1,0 0 0,0 0 0,0 0 0,1 1 0,-1-1 1,0 0-1,0 0 0,0 0 0,0 0 0,0 0 0,0 0 0,0 0 1,0 0-1,0 1 0,0-1 0,0 0 0,1 0 0,-1 0 1,0 0-1,0 0 0,0 0 0,0 0 0,0 0 0,0 0 0,0 0 1,1 0-1,-1 0 0,0 0 0,0 0 0,0 0 0,0 0 1,0 0-1,1 0 0,-1 0 0,0 0 0,0 0 0,0 0 0,0 0 1,0 0-1,0 0 0,0 0 0,1 0 0,-1 0 0,0 0 1,0 0-1,0 0 0,5-3 92,2-4-42,-2 0-1,1-1 1,-1 1 0,5-13 0,0 4-7,16-30-28,-12 21-106,31-40 1,-36 52 68,6-8-187,-14 21 170,0-1 0,-1 0 0,1 0 0,0 0-1,0 1 1,0-1 0,0 1 0,0-1 0,0 0-1,0 1 1,0-1 0,0 1 0,0 0 0,0-1-1,0 1 1,1 0 0,-1 0 1,-1 0 0,1 0 0,0 0 0,-1 0 0,1 1 0,0-1 0,-1 0 0,1 0 0,0 1-1,-1-1 1,1 1 0,0-1 0,-1 0 0,1 1 0,-1-1 0,1 1 0,-1-1 0,1 1 0,-1 0 0,1-1 0,-1 1 0,0-1 0,1 1 0,-1 1 0,6 17-41,-5-17 36,2 16 27,-1 0 0,-1 1 0,-1 32 1,-1-37 32,0 1-1,2-1 1,-1 0 0,2 1 0,0-1 0,1 0 0,4 15 0,-6-27-6,0 0-1,0 0 1,0 0-1,0 0 1,0 0-1,0-1 0,0 1 1,0 0-1,1 0 1,-1-1-1,1 1 1,-1-1-1,1 0 1,0 1-1,-1-1 0,1 0 1,0 0-1,0 0 1,0 0-1,0 0 1,0 0-1,0-1 0,0 1 1,0-1-1,0 1 1,0-1-1,1 0 1,-1 0-1,0 0 0,2 0 1,6-2 53,-1 1 0,0-1 0,0-1 0,-1 0 0,13-6 0,-17 8-80,-4 1-1,19-7 82,-2-1 0,1-1 0,-1 0 0,29-21 0,-32 19-73,-2 0 0,1-1 0,-1-1 0,-1 0 0,-1-1-1,1 0 1,-2 0 0,0-1 0,-1 0 0,-1-1 0,0 1 0,7-25-1,-12 33-11,3-22 18,-5 27-35,0 0 1,1 1-1,-2-1 0,1 1 1,0-1-1,0 1 0,0-1 1,-1 0-1,1 1 0,-1-1 0,1 1 1,-1 0-1,0-1 0,-1-1 1,2 2 1,-1 1 0,1-1 0,-1 1 0,1-1 0,-1 1 1,1 0-1,-1-1 0,0 1 0,1 0 0,-1-1 0,0 1 0,1 0 1,-1 0-1,0 0 0,1-1 0,-1 1 0,0 0 0,0 0 0,1 0 1,-1 0-1,0 0 0,1 0 0,-1 1 0,0-1 0,1 0 0,-1 0 1,0 0-1,1 1 0,-1-1 0,0 0 0,0 1 0,-20 14-233,19-14 234,-15 15 2,0 1-1,2 0 0,0 1 0,1 1 0,0 0 1,2 1-1,1 0 0,-18 41 0,27-54 4,0 0-1,0 0 1,0 0-1,1 0 1,0 0-1,0 11 1,1-15 23,0 0 0,0 1 0,1-1 0,-1 0-1,1 0 1,0 0 0,-1 0 0,1 0 0,1 0 0,-1 0 0,0 0 0,1 0 0,0 0 0,-1 0 0,1-1 0,3 4 0,1-2 56,0 1 0,0-1 0,0 0 0,1-1 0,-1 0 0,1 0 0,0 0 0,0-1 0,0 0 0,0 0 0,1-1 0,-1 0 0,0 0 0,1 0 0,-1-1 0,10-1 0,2-1 8,0 0 0,1-1 0,-1-1 0,36-13 0,-43 12-55,0-1 0,0 0 0,-1 0 0,1-1 0,10-9 0,46-45 59,-16 13-212,-34 30-236,-18 19 367,0 0 0,0 0 0,1 0 0,-1 0-1,0 0 1,0 0 0,0 0 0,0 0 0,0 0-1,0 0 1,0 0 0,0 0 0,0 0 0,-1 1-1,1-1-12,-9 38-311,5-21 288,-3 20-1,4-12 205,1-19-146,1-1 0,0 0 1,1 0-1,-1 0 0,1 1 0,0-1 1,1 0-1,-1 1 0,1-1 0,3 7 0,-4-11 0,1-1-1,0 0 1,0 0 0,-1 1-1,1-1 1,0 0-1,0 0 1,0 0-1,0 0 1,1 0-1,-1 0 1,0-1-1,0 1 1,1 0 0,-1 0-1,0-1 1,1 1-1,-1-1 1,0 1-1,1-1 1,-1 0-1,1 1 1,-1-1-1,1 0 1,-1 0 0,3 0-1,3-1 35,-1 1 0,1-1 0,-1-1 0,1 1 1,7-4-1,215-84 201,-191 71-238,0 0 0,0-3 0,-2-1 0,37-30 0,-70 50-18,-1 0 0,1 0 0,-1 0 0,0 0 0,0 0 0,0-1 0,0 1 0,3-5 0,-5 7-3,0 0-1,0 0 0,0 0 0,0 0 0,0 0 0,0 0 0,0-1 1,1 1-1,-1 0 0,0 0 0,0 0 0,0 0 0,0 0 0,0 0 1,0 0-1,0 0 0,0 0 0,0 0 0,0-1 0,0 1 1,0 0-1,0 0 0,0 0 0,0 0 0,0 0 0,0 0 0,0 0 1,0 0-1,0 0 0,0-1 0,0 1 0,0 0 0,0 0 1,0 0-1,0 0 0,0 0 0,0 0 0,-1 0 0,1 0 0,0 0 1,0 0-1,0 0 0,0 0 0,0-1 0,0 1 0,0 0 1,0 0-1,0 0 0,0 0 0,0 0 0,0 0 0,-1 0 0,1 0 1,0 0-1,0 0 0,0 0 0,0 0 0,0 0 0,0 0 0,0 0 1,0 0-1,-10 3-234,-11 6 32,-28 17 152,2 2 1,1 1 0,-63 54-1,84-56 53,23-25 6,1 0-1,0 0 1,0 0 0,-1 0-1,1 0 1,0 1-1,1-1 1,-1 0 0,0 0-1,1 1 1,-1-1-1,1 5 1,0-6 5,0 0 0,0 0 0,1 0-1,-1 0 1,1 0 0,-1 0 0,1 0 0,-1 0 0,1 0 0,0 0 0,-1 0-1,1-1 1,0 1 0,0 0 0,-1 0 0,1-1 0,0 1 0,0 0-1,0-1 1,0 1 0,0-1 0,0 1 0,0-1 0,0 1 0,0-1-1,0 0 1,0 0 0,0 1 0,1-1 0,1 0 0,3 1 63,0-1 0,0 0 1,0 0-1,9-1 0,2-1 7,-1-1-1,0-1 1,0-1 0,0 0-1,0-1 1,-1 0 0,16-10-1,-22 10-61,-1 1-1,0-1 1,0-1-1,0 1 0,-1-1 1,0 0-1,-1-1 1,1 0-1,-1 0 1,-1-1-1,0 1 1,9-19-1,-2-2-4,-6 17-96,0-1-1,-2 0 1,7-25 0,-10 27-102,-1 11 181,0 0 0,0 0 0,0 0-1,0 0 1,0 0 0,0 0 0,0 0-1,0 0 1,0-1 0,0 1 0,0 0 0,0 0-1,0 0 1,0 0 0,0 0 0,0 0-1,0 0 1,0 0 0,0 0 0,0 0-1,0 0 1,0 0 0,0 0 0,0 0 0,0 0-1,0 0 1,0 0 0,0 0 0,-1 0-1,1 0 1,0-1 0,0 1 0,0 0 0,0 0-1,0 0 1,0 0 0,0 0 0,0 0-1,0 0 1,0 0 0,0 0 0,0 0 0,0 0-1,0 0 1,0 0 0,0 0 0,0 0-1,0 0 1,-1 0 0,1 0 0,0 0 0,0 0-1,0 0 1,0 0 0,0 0 0,0 0-1,0 0 1,0 0 0,0 1 0,0-1 0,0 0-1,0 0 1,0 0 0,0 0 0,0 0-1,-10 15-410,7-9 425,-16 27-172,10-16 62,-23 33-1,-10 6 128,2 2-1,4 2 1,-46 97 0,51-85 18,-68 137 27,92-198 30,0 1 0,-1-2 0,-11 14 0,15-20-58,0 0 0,0 0 0,-1 0 0,1-1 0,-1 0 0,0 0 0,0 0 0,0 0 0,-10 3 0,14-6-32,0 1-1,0-1 1,0 0 0,0 0 0,0 1-1,-1-1 1,1 0 0,0 0 0,0 0-1,0 0 1,0 0 0,0 0 0,0-1-1,0 1 1,-1 0 0,1-1-1,0 1 1,0 0 0,0-1 0,0 1-1,0-1 1,-1-1 0,1 1 1,0 0-1,-1-1 1,1 1-1,0-1 1,0 0 0,0 1-1,0-1 1,1 0 0,-1 1-1,0-1 1,1 0 0,-1-2-1,-1-5-11,1 0-1,1 0 1,-1 0 0,2-13-1,2 2-15,7-28-1,-6 30-107,-1 6 113,1-1 0,0 1 0,1-1 0,0 1 1,0 0-1,2 1 0,-1 0 0,2 0 0,-1 0 0,1 1 1,1 0-1,0 0 0,0 1 0,1 0 0,0 1 0,1 0 1,0 1-1,19-10 0,67-26 55,-63 30-42,40-12-98,-25 9 83,-14 4 9,62-24 27,-85 31 2,-1-1 1,0 0 0,-1-1 0,1 0 0,-1-1-1,10-9 1,-10 6-23,0 0-1,0 0 1,-1-1-1,0 0 0,-1-1 1,-1 0-1,0 0 0,-1-1 1,0 0-1,7-28 1,-6 15-65,-4 15 44,0 0-1,-1-1 0,0 1 0,0-15 0,-4 54-267,-1-1 0,-13 50 0,-4 23 212,19-92 87,-2 36 126,3-40-123,0 0 0,1-1 0,-1 1-1,1 0 1,-1 0 0,1 0 0,0 0 0,0-1 0,0 1 0,1 0 0,-1-1 0,3 4 0,-2-4 19,-1-1 1,1 0-1,-1 0 1,1 0-1,0 0 1,0 0-1,-1 0 1,1 0-1,0 0 1,0-1-1,0 1 1,0-1 0,0 0-1,0 1 1,0-1-1,0 0 1,0 0-1,0 0 1,3-1-1,5 0 41,1-1-1,15-4 1,31-10-36,-1-2 1,59-27 0,-99 38-27,-1-1 0,0-1 0,0 0 0,0-1-1,-1-1 1,-1 0 0,0-1 0,-1 0 0,0-1 0,-1 0 0,18-27 0,-24 31-52,-1 0 0,6-13 0,-7 1-106,-3 20 130,0 1-1,0-1 1,0 0-1,0 1 1,0-1-1,0 0 1,0 1 0,-1-1-1,1 0 1,0 1-1,0-1 1,-1 0-1,1 1 1,0-1-1,-1 1 1,1-1 0,-1 1-1,1-1 1,-1 1-1,1-1 1,-1 0-1,0 1 8,1 0 1,0 0-1,0 0 0,-1 0 0,1 0 0,0-1 0,0 1 0,-1 0 1,1 0-1,0 0 0,0 0 0,-1 0 0,1 0 0,0 0 0,0 0 0,-1 0 1,1 0-1,0 0 0,0 0 0,-1 0 0,1 1 0,0-1 0,0 0 1,0 0-1,-1 0 0,1 0 0,0 0 0,0 0 0,-1 1 0,-8 5-75,0 0 0,0 0 0,0 1 0,1 1 0,0-1 0,-9 12 0,1 1 15,-23 37 1,35-52 89,1 1 1,0 0 0,0 0 0,0 0 0,1 0-1,-3 10 1,5-14-12,0 0 0,-1 0 0,1 0-1,0 0 1,1 0 0,-1 0 0,0 0 0,0 0 0,1-1 0,-1 1-1,1 0 1,0 0 0,-1 0 0,1-1 0,0 1 0,0 0 0,0-1-1,0 1 1,0-1 0,1 1 0,-1-1 0,0 0 0,1 1 0,-1-1-1,1 0 1,-1 0 0,3 1 0,0 1 26,1 0 0,-1-1 1,1 0-1,0 0 0,0 0 0,-1 0 0,1-1 0,0 0 0,0 0 1,0 0-1,1-1 0,-1 0 0,0 0 0,0 0 0,0 0 1,0-1-1,0 0 0,0 0 0,9-3 0,-5 0-13,0-1 0,0 1-1,-1-1 1,1-1 0,-1 0-1,-1 0 1,1-1 0,-1 1-1,9-12 1,11-16-52,-2-2 0,21-39 1,-36 59-138,-10 16 153,0 0 0,0 0 0,0 0 0,0 0 0,0 0 0,0 0 0,1 0 1,-1 0-1,0 0 0,0 0 0,0 1 0,0-1 0,0 0 0,0 0 0,0 0 0,0 0 0,0 0 0,0 0 0,0 0 0,0 0 0,0 0 1,1 0-1,-1 0 0,0 0 0,0 0 0,0 0 0,0 0 0,0 0 0,0 0 0,0 0 0,0 0 0,0 0 0,0 0 0,1 0 0,-1 0 1,0 0-1,0 0 0,0 0 0,0 0 0,0 0 0,0 0 0,0 0 0,0 0 0,-2 17-189,-7 24 8,-29 75 42,15-52 213,21-60-48,1 1-1,0-1 1,0 0 0,1 0-1,-1 1 1,1-1 0,0 7-1,0-9-9,0 0-1,1 1 1,-1-1-1,1 0 1,0 0-1,-1-1 1,1 1-1,0 0 1,0 0-1,0 0 1,0 0-1,0-1 1,1 1-1,-1 0 1,1-1-1,-1 0 1,3 3-1,2 1 25,1-1-1,-1 0 1,1 0 0,0-1 0,0 1-1,0-2 1,0 1 0,1-1-1,-1 0 1,1 0 0,-1-1 0,1 0-1,14 0 1,27-2-194,56-10 0,-5-6-4361,-90 16 3624,5-3-580,-6-3-2809,-3 2 1485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30:51.58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30 21 8128,'-29'-12'3680,"29"7"-3168,5 1-288,0 8-224,4-4-512,10 5 288,14 2-3008,9 7 1792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30:52.61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383 491 2912,'6'-8'782,"-5"7"-548,-1 0 0,1 0 0,0 1 0,0-1 0,-1 0 0,1 0 0,-1 0 0,1 0 0,0 0 0,-1 0 0,0 0 0,1-1 0,-1 1-1,0 0 1,0 0 0,1 0 0,-1 0 0,0 0 0,0-1 0,0 1 0,0 0 0,0 0 0,-1 0 0,1 0 0,0 0 0,-1 0 0,0-2 0,0 1-62,0 0-1,0 0 1,0 1-1,-1-1 1,1 1 0,-1-1-1,1 1 1,-1 0-1,0-1 1,1 1 0,-1 0-1,0 0 1,0 0-1,0 0 1,0 0 0,0 1-1,0-1 1,0 1-1,0-1 1,-4 0 0,-1 1-16,0-1 0,-1 2 0,1-1 0,-12 2 0,-8 3-68,0 1 1,1 1-1,0 1 0,1 2 1,0 0-1,-41 24 1,53-26-37,1 0 1,-13 11 0,21-16-20,1 1-1,-1-1 0,1 1 0,0-1 0,0 1 0,0 0 0,1 0 0,-1 0 0,1 0 0,-3 7 1,5-10-10,0-1 0,0 1 0,0 0 0,-1-1 0,1 1 0,0 0 0,0 0 0,0-1 0,0 1 0,0 0 0,1 0 0,-1-1 0,0 1 1,0 0-1,0 0 0,1-1 0,-1 1 0,0 0 0,1-1 0,-1 1 0,0 0 0,1-1 0,-1 1 0,2 0 0,-1 1 16,1-1 0,0 0-1,-1 0 1,1 0 0,0 0 0,0 0-1,0-1 1,0 1 0,2 0 0,5 1 70,-1-1 1,1 0 0,12 0-1,0-2 20,0 0-1,1-1 1,-1-2 0,-1 0-1,1-1 1,-1-1 0,26-11-1,-41 15-117,-1 0-1,1 0 1,-1-1-1,0 0 0,0 0 1,0 0-1,0 0 0,3-5 1,-6 7-11,0 0 0,0 0 0,0-1 0,0 1 0,0 0 0,-1-1 0,1 1 0,-1 0 0,1-1 0,-1 1 1,1-1-1,-1 1 0,0-1 0,0 1 0,0-1 0,1 1 0,-2-1 0,1 1 0,0-1 0,0 1 0,0-1 0,-1 1 1,1-1-1,-1 1 0,1-1 0,-1 1 0,1-1 0,-1 1 0,0 0 0,0 0 0,0-1 0,0 1 0,-1-1 0,-1-1-24,0 0 0,0 0-1,-1 0 1,1 0 0,-1 1-1,1-1 1,-1 1 0,0 0-1,0 0 1,0 1 0,0-1-1,-1 1 1,1 0-1,0 0 1,-1 0 0,1 0-1,-8 1 1,-7 0-49,1 1 0,0 1 1,-19 5-1,10-3-8,20-1 44,17-5 180,-4 0-39,9-2 159,25-13 0,-10 1-197,-1-2 1,0-1 0,-2-1 0,0-1-1,24-26 1,113-135 237,-59 61 186,-103 119-503,1-1 0,-1 1 0,0 0 0,1 0 0,0 0 0,-1 0 0,1 0 0,4-2 0,-7 4 6,1 0 0,-1 0 0,0 0-1,0 0 1,0 0 0,0 0 0,1 0 0,-1 0 0,0 0-1,0 0 1,0 0 0,0 0 0,1 0 0,-1 0 0,0 0 0,0 0-1,0 0 1,1 0 0,-1 0 0,0 1 0,0-1 0,0 0-1,0 0 1,0 0 0,1 0 0,-1 0 0,0 0 0,0 0-1,0 1 1,0-1 0,0 0 0,0 0 0,0 0 0,0 0-1,1 1 1,-1-1 0,0 0 0,0 0 0,0 0 0,0 1 0,1 12-222,-5 22 52,-45 210 300,-60 111-16,74-273 78,-4-1 0,-62 97-1,84-151 43,-2-1 0,-1-1-1,-31 33 1,12-25 167,35-31-293,0 0 0,0 0-1,-1-1 1,1 0 0,-1 0 0,0 0-1,-7 2 1,11-4-79,-1 1 1,1-1-1,-1 0 1,1 0-1,-1 0 1,1 1-1,-1-1 0,1-1 1,-1 1-1,1 0 1,-1 0-1,1 0 0,0-1 1,-1 1-1,1-1 1,-1 1-1,1-1 1,0 0-1,-1 1 0,1-1 1,0 0-1,0 0 1,0 0-1,-1 0 1,1 0-1,0 0 0,0 0 1,0 0-1,1-1 1,-1 1-1,0 0 0,-1-3 1,0-1 3,1 0 0,-1-1 1,1 1-1,0-1 0,0 1 0,1-1 1,-1 0-1,2-9 0,0-2-9,1-1 1,1 1-1,1 0 0,0 0 1,1 0-1,1 1 0,1-1 0,0 1 1,1 1-1,1 0 0,0 0 1,1 0-1,1 1 0,12-13 1,-3 7-22,1 0 0,0 2 0,2 0 0,0 2 0,1 0 0,1 2 0,0 0 0,27-10 0,-10 7-201,1 2 1,1 2-1,0 1 0,0 3 1,1 1-1,0 3 0,88 0 1,-121 5-1355,0 1 1,14 3 0,-21-3 897,-1 0 1,0 0-1,0 1 1,-1-1-1,1 1 1,0 0-1,0 1 1,-1-1 0,6 5-1,11 13-2352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30:55.48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388 610 3072,'0'0'239,"1"0"0,0-1 0,0 1 0,0 0 0,-1-1 1,1 1-1,0-1 0,-1 1 0,1-1 0,0 0 0,-1 1 0,1-1 0,0 1 0,-1-1 0,1 0 1,-1 0-1,0 1 0,1-1 0,-1 0 0,1 0 0,-1 0 0,0 1 0,1-3 0,-2 3-163,1 0 1,0-1-1,0 1 0,0 0 0,-1-1 0,1 1 0,0 0 0,0 0 0,-1-1 0,1 1 0,0 0 0,-1 0 0,1 0 0,0 0 1,-1-1-1,1 1 0,0 0 0,-1 0 0,1 0 0,0 0 0,-1 0 0,1 0 0,0 0 0,-1 0 0,1 0 0,-1 0 0,-12-1 630,13 1-676,-11 1 201,0 0 1,0 0-1,1 1 1,-1 0-1,1 1 1,-1 1-1,-18 8 1,-67 43 196,89-51-394,-20 13 130,-39 33 0,57-43-118,1 1 0,0 0 0,0 0 0,1 1 0,0 0 0,1 1 0,0-1 0,-7 14 0,12-20-13,0-1 1,0 1 0,0 0 0,0 0 0,0-1-1,1 1 1,-1 0 0,1 0 0,0 0 0,0 0-1,0-1 1,0 1 0,1 5 0,0-7-1,0 1 0,-1-1 0,1 1-1,0-1 1,0 1 0,1-1 0,-1 0 0,0 1 0,0-1 0,1 0 0,-1 0 0,0 0 0,1 0 0,-1 0-1,1 0 1,-1 0 0,1-1 0,0 1 0,-1-1 0,1 1 0,0-1 0,-1 1 0,1-1 0,2 0 0,5 1 55,1 0 0,-1-1 0,1 0 0,-1-1 0,0 0 0,13-3 0,56-17 394,-58 14-377,0 0-1,0-1 0,0-1 1,-2-1-1,1-1 0,18-14 1,-18 8-69,-1-1 1,-1-1 0,-1 0-1,0-1 1,-2-1-1,20-35 1,-1-10 43,-2-2 0,22-74 0,-36 84-178,-3 0 0,11-85 0,-24 134 36,0 1-1,0-1 0,-1 1 1,0-1-1,-1 1 0,0-1 1,-3-13-1,3 21 56,1 1 0,0-1 0,0 1 1,0-1-1,0 1 0,-1-1 0,1 1 0,0-1 0,-1 1 0,1-1 0,0 1 0,-1-1 0,1 1 0,0 0 1,-1-1-1,1 1 0,-1-1 0,1 1 0,-1 0 0,1 0 0,-1-1 0,1 1 0,-1 0 0,1 0 1,-1-1-1,0 1 0,0 0-4,0 0 0,0 1 1,0-1-1,0 0 0,0 0 1,0 1-1,1-1 0,-1 0 1,0 1-1,0-1 0,0 1 1,0-1-1,1 1 0,-2 0 1,-2 3-32,0 0 1,0 0 0,-6 8-1,-13 21 29,1 0 0,1 1 0,2 1 0,1 0 0,2 2 0,-12 43 0,14-33 36,2 1-1,3 1 1,2-1-1,-2 65 0,9-103 52,0 0-1,1 1 0,1-1 0,0 0 0,0 1 1,1-1-1,0 0 0,1-1 0,0 1 0,0-1 1,1 1-1,1-1 0,-1-1 0,1 1 0,1-1 0,0 0 1,11 10-1,-12-13-19,1-1-1,0 0 1,0 0 0,0-1 0,0 0 0,0 0 0,1-1 0,-1 0-1,1 0 1,0-1 0,-1 0 0,1 0 0,0-1 0,0 0-1,0 0 1,10-2 0,-10 1-36,0-1 0,0 1 1,0-1-1,0-1 0,-1 1 0,0-1 0,1-1 0,-1 0 0,0 0 0,0 0 0,-1 0 1,0-1-1,1 0 0,-2-1 0,11-11 0,-10 9 21,-2 1 1,1-1-1,-1 0 1,0-1-1,-1 1 1,0-1-1,0 1 1,-1-1-1,3-16 0,-4 9-81,0-1-1,-1 0 1,-1 1-1,-4-26 0,-2 22-52,7 19 93,0 1-1,-1-1 0,1 1 1,0 0-1,0-1 1,-1 1-1,1-1 0,0 1 1,-1 0-1,1-1 0,0 1 1,-1 0-1,1-1 1,0 1-1,-1 0 0,1 0 1,-1-1-1,1 1 0,-1 0 1,1 0-1,0 0 1,-1 0-1,1 0 0,-1-1 1,1 1-1,-1 0 1,1 0-1,-1 0 0,1 0 1,-1 0-1,1 0 0,-1 1 1,1-1-1,-1 0 1,1 0-1,0 0 0,-1 0 1,0 1-1,-2 1-35,-1 1 0,1 0 1,0 0-1,0 1 0,1-1 0,-1 1 0,0-1 1,1 1-1,0 0 0,0 0 0,0 0 0,1 0 0,-2 4 1,-3 13 72,-5 28 1,8-30-31,0-10-13,2 1-1,-1 0 1,1-1 0,1 1 0,0 0-1,0 0 1,1-1 0,0 1 0,0 0-1,6 16 1,-5-19 71,1-1-1,-1 0 1,1 1-1,7 9 1,-8-14-38,-1 0 0,0-1 1,1 1-1,-1 0 0,1-1 0,0 0 1,-1 1-1,1-1 0,0 0 0,0 0 0,0 0 1,0 0-1,0 0 0,0 0 0,0-1 1,0 1-1,0-1 0,1 1 0,-1-1 1,3 0-1,12 0 75,0-2 1,0 0 0,-1-1 0,24-7-1,63-27 16,-101 36-106,23-8 31,0-2 0,-1-1 0,0-1 0,-1-1-1,0 0 1,-1-2 0,-1-1 0,24-24 0,64-70-441,-108 109 380,1 0 0,1 0 0,-1 0 1,0 0-1,0 0 0,1 1 0,-1-1 0,1 1 0,-1 0 1,1-1-1,0 1 0,-1 0 0,1 1 0,0-1 0,0 0 0,0 1 1,3-1-1,-5 2 21,-1-1 1,1 0-1,0 0 1,-1 0-1,1 0 1,-1 0-1,1 1 1,0-1-1,-1 0 1,1 0-1,-1 1 1,1-1-1,-1 0 1,1 1-1,-1-1 1,1 1-1,-1-1 1,0 1-1,1-1 1,-1 1-1,0-1 1,1 1-1,-1-1 1,0 1-1,1-1 1,-1 1-1,0-1 1,0 1-1,0 0 1,0-1-1,0 1 1,1-1-1,-1 1 1,0 0-1,0-1 1,-1 1 0,1 0-1,0 0 1,0 1 5,0 0 1,-1 0 0,1-1 0,0 1 0,-1 0-1,1 0 1,-1-1 0,0 1 0,0 0 0,0-1-1,0 1 1,0-1 0,0 1 0,-1 1 0,-9 5 27,0 0 0,0-1-1,0 0 1,-1-1 0,-24 9 0,-10 5-90,8-1 97,-50 26 12,78-39-52,0 1 1,0 0-1,1 0 0,0 1 1,0 0-1,-8 10 0,15-16 3,0 1-1,1-1 1,-1 1-1,0 0 1,1-1-1,0 1 1,-1 0-1,1 0 0,0 0 1,1 0-1,-2 4 1,2-5 5,0 0 0,0 0 0,0-1 0,1 1 0,-1 0-1,1-1 1,-1 1 0,1 0 0,-1-1 0,1 1 0,0-1 0,0 1 0,-1-1 0,1 1 0,0-1 0,1 1 0,-1-1 0,0 0 0,0 0 0,0 0-1,3 2 1,3 2 3,1 0-1,0-1 0,0 0 0,0-1 0,0 0 0,0 0 1,15 3-1,63 7 384,-81-12-362,16 0 47,0 0-1,0-1 1,0-2-1,0 0 0,0-1 1,37-10-1,0-6-31,59-28 1,-89 34 5,-1-1-1,-1-1 1,0-2 0,-2 0 0,0-2 0,24-23 0,-47 40-45,24-24-123,-24 25 97,0 0-1,-1 0 0,1 1 1,0-1-1,0 0 0,-1 0 1,1 0-1,-1 0 0,1 0 1,-1 0-1,1-1 0,-1 1 1,0 0-1,1 0 1,-1 0-1,0 0 0,0 0 1,0-1-1,0 1 0,0 0 1,0 0-1,0-2 0,-1 3 13,0-1 0,0 1 1,1 0-1,-1 0 0,0 0 0,0 0 0,1 0 0,-1 0 0,0 0 0,0 1 0,1-1 0,-1 0 0,0 0 0,1 1 0,-1-1 0,0 0 0,0 1 0,0-1 0,1 1-1,-15 6-72,1 2 1,1 0-1,0 0 0,-17 16 0,12-9 24,-2 1-18,-22 26 0,17-16 32,12-13 49,-17 21 0,27-29 13,-1-1 1,1 1 0,-1 0 0,2 0 0,-1 0 0,1 0 0,0 0-1,-2 7 1,4-12-9,0-1-1,0 1 1,-1 0-1,1-1 0,0 1 1,0 0-1,0 0 1,0-1-1,0 1 0,0 0 1,0-1-1,1 1 1,-1 0-1,0-1 1,0 1-1,0 0 0,1-1 1,-1 1-1,0-1 1,1 1-1,-1 0 0,0-1 1,1 1-1,-1-1 1,1 1-1,-1-1 0,1 1 1,-1-1-1,1 0 1,0 1-1,-1-1 0,1 0 1,-1 1-1,1-1 1,0 0-1,-1 0 1,1 1-1,0-1 0,-1 0 1,1 0-1,0 0 1,-1 0-1,1 0 0,0 0 1,-1 0-1,1 0 1,0 0-1,-1 0 0,2-1 1,5 0 63,0 0-1,1-1 1,11-5 0,-13 5-27,9-4 1,1 0 0,-1-2 1,0 0-1,0 0 0,-1-2 0,0 0 1,-1 0-1,13-14 0,-9 8-90,-2-1-1,0-1 1,-2-1 0,0 0-1,15-29 1,-26 44 15,0-1-1,0 0 1,-1 0 0,1 0-1,0-5 1,-2 10 18,0-1 0,0 1 0,0 0 0,0 0 0,0-1 0,0 1 0,0 0 0,0 0 1,0-1-1,0 1 0,0 0 0,0 0 0,0-1 0,0 1 0,0 0 0,0 0 0,0-1 0,0 1 0,0 0 0,0 0 0,0-1 1,0 1-1,0 0 0,-1 0 0,1 0 0,0-1 0,0 1 0,0 0 0,0 0 0,-1 0 0,1-1 0,0 1 0,0 0 0,-1 0 1,0 0-10,0 1 1,0 0 0,0-1-1,0 1 1,0 0 0,0 0-1,0 0 1,1 0 0,-1-1 0,0 1-1,0 0 1,0 2 0,-6 6-70,2 0 0,-1 0 0,1 1 0,1-1 0,0 1 0,-5 15 0,8-19 77,-1 0 1,1 1 0,0-1-1,1 0 1,-1 1 0,1-1-1,1 1 1,-1-1-1,1 0 1,0 1 0,0-1-1,4 8 1,-3-10 38,0 0 0,0 0 0,1-1 0,-1 1 0,1 0 0,0-1 0,0 0 1,1 0-1,-1 0 0,1 0 0,-1 0 0,1-1 0,0 1 0,0-1 0,0 0 0,0 0 0,0-1 0,1 1 0,-1-1 0,0 0 0,1 0 0,-1-1 1,1 1-1,-1-1 0,1 0 0,-1 0 0,1 0 0,-1-1 0,6-1 0,0-1 10,0 0 0,0-1 0,0-1 0,-1 0-1,1 0 1,-1-1 0,-1 0 0,1 0 0,12-13 0,-6 4-34,-1-1-1,0-1 1,20-33 0,-32 46-49,1 0 1,0 0-1,1 0 0,-1 0 1,5-4-1,-7 8 25,-1-1 1,0 1-1,1 0 0,-1 0 0,0-1 0,1 1 1,-1 0-1,1 0 0,-1 0 0,0-1 1,1 1-1,-1 0 0,1 0 0,-1 0 1,0 0-1,1 0 0,-1 0 0,1 0 1,-1 0-1,1 0 0,-1 0 0,1 0 1,-1 0-1,0 0 0,2 0 0,-2 1-3,1 0-1,-1 0 0,1-1 1,-1 1-1,1 0 0,-1 0 1,0 0-1,1-1 0,-1 1 1,0 0-1,0 0 0,0 0 1,1 0-1,-1 0 1,0 0-1,0 0 0,0 0 1,-1 1-1,0 14-52,-1-1-1,0 1 1,-1-1 0,-9 23 0,7-19 161,0-1 0,-4 29 1,8-39-134,1-6 100,0 1 0,-1-1-1,1 0 1,0 0 0,0 0 0,0 1 0,1 3-1,-1-6-43,0 0 0,1 0 0,-1 1 0,0-1 0,0 0-1,0 0 1,0 0 0,0 0 0,0 1 0,1-1 0,-1 0 0,0 0-1,0 0 1,0 0 0,0 0 0,1 0 0,-1 0 0,0 1-1,0-1 1,0 0 0,1 0 0,-1 0 0,0 0 0,0 0 0,0 0-1,1 0 1,-1 0 0,0 0 0,0 0 0,1 0 0,11-7 382,19-15-168,45-31-337,-66 48 80,0-1 1,1 1 0,-1 1 0,1 0 0,22-5-1,-7 8-68,-25 1 80,0 0 0,0 0 0,-1 1 1,1-1-1,0 0 0,0 0 0,0 0 1,0 1-1,0-1 0,0 0 1,0 1-1,-1-1 0,1 1 0,0-1 1,0 1-1,-1-1 0,1 1 0,0 0 1,-1-1-1,1 1 0,0 0 0,-1 0 1,1-1-1,-1 1 0,1 1 0,-1 3-1,0-1 0,-1 1-1,0 0 1,0-1 0,0 0-1,0 1 1,-4 6 0,-93 237-216,72-179 226,-45 105 100,62-156-40,-1 0 0,-1-1 0,0 0 0,-1-1 0,-1-1 0,0 0 1,-20 17-1,26-26 25,0-1 1,-1 0 0,0 0-1,0-1 1,0 0 0,-15 6 0,20-9-48,-1 0 1,1 0 0,0 0-1,-1-1 1,1 1 0,-1-1-1,1 0 1,-1 0 0,0 0-1,1 0 1,-1-1 0,1 1-1,0-1 1,-1 0 0,1 0 0,-1 0-1,1 0 1,0-1 0,-6-2-1,8 3-24,0 0 0,0 0 0,0 0 0,0 0 0,1 0 0,-1 0 0,0 0 1,0 0-1,1-1 0,-1 1 0,0 0 0,1 0 0,-1-1 0,1 1 0,0 0 0,-1-1 0,1 1 0,0 0 0,0-1 0,0 1 0,0 0 0,0-1 0,0 1 0,1-3 0,0-2-14,1 0 1,0 0-1,0 0 0,3-6 0,-2 6 29,14-29 59,3 0 0,0 1 0,2 1 0,1 1 0,40-42 0,-43 55-76,0 2 1,1 0-1,1 1 0,0 1 0,1 1 0,42-18 0,-3 7 50,93-25 0,10 14-1077,-130 33-2058,-1 5 820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30:59.66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3 586 4224,'-3'1'1767,"7"2"-1151,-3-3-512,0 0 1,-1 1-1,1-1 1,0 0 0,-1 0-1,1 0 1,0 0-1,0 0 1,-1 0-1,1 0 1,0 0-1,0 0 1,-1 0-1,1 0 1,0 0-1,1-1 1,2-2 148,1 0 1,-1 0-1,1 0 1,-1-1-1,0 1 1,0-1-1,0 0 1,-1-1 0,0 1-1,1 0 1,-2-1-1,4-6 1,49-103 1062,15-31-536,-55 116-672,6-10-243,-17 34 52,-3 7 52,-3 13 46,0-3-7,-54 264 233,35-189-162,-27 115 527,-18 83 618,37-174 722,27-107-598,1-9-1041,2-11-234,11-48 71,3 2 0,3 0 0,48-112 0,-27 77-129,32-72-78,22-2 17,-68 134-129,1 0 0,40-43 0,-61 74 123,0 0-11,0 0 0,0 0 0,1 1 0,0 0 0,0 0 0,0 0 0,1 1 0,-1 0 0,15-6 0,-20 9 52,0 1-1,0 0 1,0-1 0,0 1 0,0 0-1,0 0 1,0 0 0,0 0 0,0 0-1,0 0 1,0 0 0,0 0 0,0 0-1,0 0 1,0 0 0,0 1 0,0-1 0,0 0-1,0 1 1,0-1 0,0 1 0,0-1-1,0 1 1,0-1 0,0 1 0,-1 0-1,1-1 1,0 1 0,0 0 0,-1 0 0,1 0-1,-1-1 1,1 1 0,0 2 0,0 0-1,0-1 1,0 1 0,0 0-1,0 0 1,-1 1 0,0-1 0,1 0-1,-1 0 1,0 0 0,-1 5-1,-3 16-35,-1 0 0,-1 0-1,-1-1 1,-15 33 0,7-24 113,-1 0 1,-30 41-1,29-49 190,-1-1 0,-37 35 0,33-43 100,17-11-193,20-12-202,38-20-49,71-41 219,-68 30-153,61-55 1,-9-1 181,51-44-240,-157 136 108,13-10 34,-11 7-105,-4 6 40,0 0 1,0 0-1,0 0 1,0 0-1,0 0 1,0 0-1,0 0 1,0 0-1,0 0 1,0 0-1,0-1 1,0 1-1,0 0 1,0 0-1,0 0 1,0 0-1,0 0 1,0 0-1,0 0 1,0 0-1,0 0 1,0 0-1,0 0 1,0-1-1,0 1 1,0 0-1,0 0 1,0 0-1,0 0 1,0 0-1,0 0 1,0 0-1,0 0 1,0 0-1,0 0 1,-1 0-1,1 0 1,0 0-1,0 0 1,0 0-1,0 0 1,0 0-1,0 0 1,0 0-1,0 0 1,0 0-1,0 0 1,0 0-1,0 0 1,-1 0-1,1 0 1,0 0-1,0 0 1,0 0-1,-3 2-45,1 1 0,0 0 0,0 0 0,0 0 0,0 0 0,0 0 0,-2 5 0,-4 22 33,2-1 0,0 1 0,2 1-1,2-1 1,0 0 0,4 38 0,-1-55 47,0 0 0,1 0 0,5 20 0,-6-29 2,0 1 0,1-1 0,0 0 0,0 0 0,0 0 0,0 0-1,0 0 1,1 0 0,0-1 0,-1 1 0,2-1 0,-1 0 0,6 5-1,-6-6 1,0-1-1,0 1 1,0-1-1,1 0 1,-1 0-1,0 0 0,0 0 1,1-1-1,-1 0 1,1 1-1,-1-1 1,0 0-1,1 0 0,-1-1 1,1 1-1,5-2 1,4-2 29,0 0 0,21-11 0,-33 15-63,49-26 26,-2-2 0,78-60 0,-119 83-51,-3 2 26,1-1-26,1 0 1,-1 0 0,1 1 0,0-1 0,12-4 0,-18 8 21,0 0 1,0 0-1,0 0 0,0 0 1,1 0-1,-1 0 0,0 0 1,0 0-1,0 0 0,0 0 1,1 0-1,-1 0 0,0 0 1,0 0-1,0 0 0,0 0 1,1 0-1,-1 0 0,0 0 1,0 0-1,0 0 0,0 0 1,1 0-1,-1 1 0,0-1 1,0 0-1,0 0 0,0 0 1,0 0-1,0 0 0,1 0 1,-1 1-1,0-1 0,0 0 1,0 0-1,0 0 0,0 0 1,0 0-1,0 1 0,0-1 1,0 0-1,0 0 0,0 0 1,0 0-1,0 1 0,0-1 1,0 0-1,0 0 0,0 0 1,0 0-1,0 1 0,0-1 1,0 0-1,0 0 0,0 1 1,-3 9-79,0 0 0,-1 0 0,0 0 0,-10 18 0,-4 8 11,3-2 88,2-9-59,2 0 1,1 1-1,-10 42 1,19-63 65,1 0 0,0 0 1,0 0-1,0 0 0,0-1 0,1 1 0,-1 0 0,1 0 0,3 7 1,-3-10 1,0 0 0,-1 0 0,1 0 0,0 0 0,0 0 0,0 0 0,1-1 0,-1 1 0,0 0 0,1-1 0,-1 1 0,1-1 0,-1 1 0,1-1 0,0 0 1,0 0-1,-1 0 0,1 0 0,0 0 0,0 0 0,0 0 0,0-1 0,0 1 0,4 0 0,-2-1 9,0 1-1,0-2 1,1 1-1,-1 0 1,0-1-1,0 0 1,0 1-1,0-2 1,0 1 0,0 0-1,0-1 1,0 0-1,-1 0 1,1 0-1,-1 0 1,1-1-1,-1 1 1,0-1 0,0 0-1,5-5 1,0-3 15,0-1 0,-1 0 0,0-1 1,-1 0-1,0 0 0,-1 0 0,0 0 0,4-24 1,-6 21-71,0 0 0,-2-1 0,0 0 0,0 1 0,-2-1 0,0 1 0,-4-21 0,4 35 0,1 0-1,0-1 1,-1 1 0,0 0-1,1 0 1,-1 0 0,0 0-1,0 0 1,0 0 0,0 0-1,-1 0 1,1 0 0,0 1-1,-1-1 1,-3-3 0,3 4-2,0 0 1,-1 0 0,1 1 0,0-1 0,-1 0 0,1 1-1,-1-1 1,1 1 0,-1 0 0,1 0 0,-1 0-1,1 0 1,-5 1 0,2 0-2,0 0 0,0 0-1,0 1 1,0 0 0,1 0 0,-1 0 0,-4 3-1,-22 9 68,29-14-48,1 1 0,-1-1 1,1 1-1,-1-1 0,1 1 1,-1 0-1,1-1 0,-1 1 0,1 0 1,0 0-1,-1 0 0,-1 2 1,3-2 2,0-1 0,0 0 1,0 0-1,0 0 0,0 0 1,0 0-1,-1 0 0,1 1 0,0-1 1,0 0-1,0 0 0,0 0 1,1 0-1,-1 0 0,0 1 1,0-1-1,0 0 0,0 0 1,0 0-1,0 0 0,0 0 0,0 0 1,0 1-1,0-1 0,0 0 1,0 0-1,0 0 0,0 0 1,1 0-1,-1 0 0,0 0 1,0 0-1,0 0 0,0 1 1,0-1-1,0 0 0,0 0 0,1 0 1,-1 0-1,0 0 0,13 2 28,-2-2-61,80 2-32,-78-1 83,1 1 1,0 1 0,-1 0-1,19 6 1,-12-2-52,0-1 0,0-1 0,0-1 0,38 3 1,85-6 68,-74-2-100,-75 15 96,-89 95-257,66-80 168,1 2 0,2 1 0,-25 39-1,48-66 68,1 0 0,-1 0 0,-2 10 0,5-14 0,-1-1 0,1 1 0,0 0-1,0 0 1,0 0 0,0 0 0,0 0 0,0 0 0,0 0 0,0 0 0,0 0 0,0 0 0,1 1-1,-1-1 4,1-1-1,-1 1 0,0-1 0,1 0 0,-1 1 0,0-1 0,1 0 0,-1 0 0,1 1 0,-1-1 0,0 0 0,1 0 0,-1 1 0,1-1 0,-1 0 1,1 0-1,-1 0 0,1 0 0,-1 0 0,1 0 0,-1 0 0,1 0 0,-1 0 0,1 0 0,-1 0 0,1 0 0,-1 0 0,1 0 0,6-2 46,0-1 0,0 0 0,-1 0 0,1 0 0,-1 0 0,0-1-1,0 0 1,6-6 0,-4 5 13,18-16 2,-1 0 1,-1-2-1,-1-1 0,-1-1 0,-1 0 0,28-47 0,86-182 2,-116 210-107,-2 0 0,18-69 0,-27 74-7,-8 36-8,0 0-1,0 0 1,0 0 0,0 0-1,0 0 1,-1 0 0,1 0 0,-1 1-1,-1-6 1,1 7 30,1 1 0,0-1 0,0 1 0,-1-1 0,1 1 0,0 0-1,-1-1 1,1 1 0,-1-1 0,1 1 0,0 0 0,-1 0 0,1-1 0,-1 1 0,1 0 0,-1 0 0,1-1 0,-1 1 0,1 0 0,-1 0-1,1 0 1,-1 0 0,1 0 0,-1 0 0,1 0 0,-1 0 0,1 0 0,-1 0 0,1 0 0,-1 0 0,1 0 0,-1 0 0,1 0-1,-1 0 1,1 1 0,-1-1 0,1 0 0,0 0 0,-2 1 0,-16 12-244,6-1 209,1 1 0,0 0 0,1 1-1,0 0 1,1 0 0,1 1 0,1 0 0,-8 21 0,6-11 44,0 1 0,2 0 0,-5 38 1,1 79-32,10-121 82,2-1 0,0 1 0,8 35-1,-6-46 0,0 0-1,0 0 1,1-1-1,1 1 1,-1-1-1,2 0 1,-1-1-1,13 16 0,-15-21 8,0-1 1,0 0-1,0 0 0,0 0 0,0-1 0,1 1 0,-1-1 0,1 0 0,0 0 0,0 0 0,0 0 0,0-1 0,0 1 0,0-1 0,0 0 0,0 0 0,0-1 1,1 1-1,-1-1 0,0 0 0,1 0 0,-1 0 0,0-1 0,8-1 0,-4-1-26,0 0 1,0-1-1,0 0 0,-1 0 1,1-1-1,-1 0 0,0 0 1,-1-1-1,1 1 0,-1-2 1,9-10-1,3-7-35,-1-1 0,13-27 0,-15 26-72,4-16-247,-19 42 326,0 0 0,0 0 0,0 0-1,0 0 1,0 0 0,0 0 0,0 0-1,0 0 1,0 1 0,0-1 0,0 0-1,0 0 1,0 0 0,0 0 0,0 0-1,1 0 1,-1 0 0,0 0 0,0 0-1,0 0 1,0 0 0,0 0 0,0 0-1,0 0 1,0 0 0,0 0 0,0 0 0,0 0-1,0 0 1,0 0 0,0 0 0,0 0-1,0 0 1,0 0 0,0 0 0,0 0-1,0 0 1,0 0 0,0 0 0,0 0-1,0 0 1,1 0 0,-1 0 0,0 0-1,0 0 1,0 0 0,0 0 0,0 0-1,0 0 1,0 0 0,0 0 0,0 0-1,0 0 1,0 0 0,0 0 0,0 0-1,0 0 1,0 0 0,0 0 0,0 0-1,0 0 1,0 0 0,0 0 0,0 0-1,0 0 1,1 0 0,-1 0 0,1 8-244,-1 10 49,-9 43 117,-3 36 70,10-77 50,1-13 20,0 0-1,1 0 1,-1 0 0,2 0-1,-1 0 1,1 0 0,3 12 0,-4-18-29,0-1 0,0 1 0,0 0 0,1-1 0,-1 1 0,0 0 1,1-1-1,-1 1 0,0-1 0,1 1 0,-1 0 0,1-1 0,-1 1 0,1-1 1,-1 0-1,1 1 0,-1-1 0,1 1 0,0-1 0,-1 0 0,1 1 0,0-1 1,-1 0-1,1 0 0,0 1 0,-1-1 0,2 0 0,-1 0 11,1 0-1,0-1 1,-1 1-1,1 0 1,-1-1-1,1 1 1,-1-1-1,0 0 1,1 1-1,-1-1 1,3-2-1,4-3 37,-1 0-1,1-1 0,6-8 0,-11 11-68,96-109 68,-84 98-78,25-26-77,-39 41 50,0-1 0,-1 0 0,1 1 0,0-1 0,0 1 0,-1-1 0,1 1 0,0-1 1,0 1-1,0-1 0,0 1 0,0 0 0,-1 0 0,1-1 0,1 1 0,-1 0 19,-1 0 1,0 0-1,1 1 1,-1-1-1,0 0 0,0 0 1,1 0-1,-1 0 1,0 1-1,0-1 1,1 0-1,-1 0 0,0 0 1,0 1-1,0-1 1,0 0-1,1 0 1,-1 1-1,0-1 0,0 0 1,0 1-1,0-1 1,0 0-1,0 0 1,0 1-1,0-1 0,0 0 1,0 1-1,0-1 1,0 5-37,0 0 0,0 0 0,-1 0 0,-1 6-1,1-7 71,-13 48-106,10-40 113,0 1 0,1-1 0,1 1 0,0 0 0,-1 13 0,3-24-8,0-1-1,0 0 1,0 1-1,1-1 0,-1 0 1,0 1-1,0-1 1,1 1-1,-1-1 1,1 0-1,-1 1 0,1-1 1,0 0-1,-1 0 1,1 0-1,0 0 1,0 1-1,0-1 0,0 0 1,0 0-1,0 0 1,0-1-1,0 1 1,0 0-1,0 0 0,0-1 1,1 1-1,-1 0 1,0-1-1,1 1 1,-1-1-1,0 0 0,1 1 1,-1-1-1,3 0 1,3 0 59,1 0 0,-1 0 0,1 0 0,-1-1 0,9-3 0,29-6-50,-1-3-1,0-2 0,-1-2 1,-1-1-1,65-39 0,-95 51-58,-1 0-1,16-4 0,-10 3-105,-16 9-169,-4 6 208,-5 7 150,-7 9 46,4-6-185,-25 31 0,15-20 55,20-28 36,1 1 0,-1-1 1,0 1-1,0-1 0,1 1 1,-1-1-1,1 1 0,-1 0 1,1-1-1,0 1 0,0 0 1,-1-1-1,1 1 0,0 0 1,1-1-1,-1 1 0,0 0 1,0-1-1,1 4 0,0-4 14,0 0-1,1 0 0,-1 0 0,0 0 0,0 0 1,0-1-1,1 1 0,-1 0 0,0 0 0,1-1 1,-1 1-1,0-1 0,1 1 0,-1-1 1,1 0-1,-1 1 0,1-1 0,-1 0 0,1 0 1,-1 0-1,1 0 0,-1 0 0,2-1 0,4 0 58,0 0 0,0 0 0,13-4-1,-5 0-46,-1-2-1,0 1 0,0-2 1,0 0-1,-1 0 0,0-1 1,15-14-1,107-111 227,25-52-102,-15-7-130,-136 181-10,9-15-187,24-43-1,-41 70 165,-1-1-1,0 1 0,0 0 0,0 0 1,0 0-1,0 0 0,0 0 0,0 0 1,0-1-1,1 1 0,-1 0 0,0 0 1,0 0-1,0 0 0,0-1 0,0 1 1,0 0-1,0 0 0,0 0 0,0 0 1,0-1-1,0 1 0,0 0 1,0 0-1,0 0 0,0 0 0,0 0 1,0-1-1,0 1 0,0 0 0,0 0 1,0 0-1,0 0 0,-1-1 0,1 1 1,0 0-1,0 0 0,0 0 0,0 0 1,0 0-1,0 0 0,0-1 0,-1 1 1,1 0-1,0 0 0,0 0 1,0 0-1,0 0 0,0 0 0,-1 0 1,1 0-1,0 0 0,0 0 0,0 0 1,0 0-1,-1 0 0,1 0 0,0 0 1,0 0-1,0 0 0,0 0 0,-1 0 1,1 0-1,0 0 0,0 0 0,-11 3-275,8 0 253,0 0-1,-1 0 0,1 0 0,0 0 1,1 0-1,-4 5 0,-4 4-15,-4 6 15,0 2 1,0-1-1,2 2 1,1 0-1,1 0 1,0 1-1,-8 29 1,0 14 95,-12 85 1,27-132-5,0-1 0,1 1 0,1 0 1,3 31-1,-1-45-15,-1 1 1,1 0-1,1 0 1,-1-1-1,1 1 1,0-1 0,0 1-1,0-1 1,5 7-1,-5-9 9,0 1 0,0-1 0,1 0 0,-1 1 0,1-1 0,-1 0 0,1-1 0,0 1 0,0 0 0,0-1 0,-1 0 0,2 0 0,-1 0 0,0 0 0,6 1 0,-4-1-13,0-1 1,1 1-1,-1-1 0,0-1 1,1 1-1,-1-1 0,0 0 1,0 0-1,0 0 1,1-1-1,-1 1 0,-1-1 1,1-1-1,6-3 0,4-3-52,-1-2-1,0 0 0,12-13 0,-4 5-18,1-4 31,0-1 0,26-36 0,-46 57 21,-2 1-18,0 0-28,0 1 1,-1 0-1,1 0 0,0 0 1,0 0-1,0 1 0,0-1 1,0 0-1,0 0 1,2-1-1,-3 3 12,1-1-1,-1 0 1,1 1 0,-1-1 0,1 0 0,-1 1 0,1-1-1,-1 1 1,0-1 0,1 1 0,-1-1 0,0 1 0,0-1-1,1 1 1,-1-1 0,0 1 0,0 0 0,0-1-1,1 1 1,-1-1 0,0 1 0,0 0 0,0-1 0,0 1-1,0-1 1,0 2 0,0 9-43,1 1 0,-2 0 0,1 0 1,-1 0-1,-1 0 0,-1-1 0,-3 14 0,0-2-9,3-9 68,-1-1 0,0 0-1,-9 18 1,10-25 47,0 0-1,0 0 1,-1-1-1,0 1 1,0-1-1,0 0 1,-1 0 0,0 0-1,-6 4 1,10-8-9,-1 0 0,1 0 0,-1 0 1,1 0-1,-1-1 0,1 1 1,-1 0-1,1-1 0,-1 1 0,1-1 1,-1 0-1,0 0 0,1 1 1,-1-1-1,1 0 0,-1 0 0,0 0 1,1-1-1,-1 1 0,0 0 1,1-1-1,-1 1 0,1-1 0,-1 1 1,1-1-1,-3-1 0,5 1-61,-1 0-1,1-1 1,0 1-1,-1 0 1,1 0 0,0 0-1,0 0 1,0 0-1,0 0 1,0 0-1,1-1 1,4-1-20,-1 0 1,1 0 0,0 1-1,0 0 1,12-3-1,10-3 69,237-73-195,-244 75 55,115-19-4375,-104 20 1217,-4 4 939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2:57:47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5216,'11'-8'1952,"-2"4"-1536,15-5-96,-10 9 1152,0 0-864,0-3 192,10 3-480,-1 0-64,5-5-160,2 5-704,-2 0 352,5 0-1600,0 0 1024,0 0-1952</inkml:trace>
  <inkml:trace contextRef="#ctx0" brushRef="#br0" timeOffset="1">876 4 5312,'28'-4'1952,"-3"4"-1504,8 4-128,-19-4 448,5 0-480,-1 0-160,1 5-128,0-2-416,5 3 192,-1-3-1920,5 6 1184,-3-9-2144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31:00.06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108 252 7392,'-83'-8'3360,"63"1"-2944,15 1 1632,10 3-1216,9-9 288,5-2-672,37-7 224,6 8-385,32-11-159,2 7-64,27-13 288,-10 9-192,29-9-864,-9 9 385,17 5-7137,-12 8 4096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31:02.86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275 277 2496,'6'-5'-524,"-3"-1"5030,-7 19 2184,-4 16-5637,-18 44 1,2-8-260,-30 86 560,49-136-1235,3-11 29,1 0 0,0 0 0,-1-1 0,0 1 0,0-1 0,0 1 0,0-1 0,-3 4 0,5-7-115,-1 0 0,1 1 0,0-1 0,-1 0 0,1 0 1,0 0-1,-1 0 0,1 0 0,0 1 0,-1-1 0,1 0 0,-1 0 0,1 0 0,0 0 0,-1 0 0,1 0 0,-1 0 1,1 0-1,0 0 0,-1-1 0,1 1 0,0 0 0,-1 0 0,1 0 0,0 0 0,-1 0 0,1-1 0,0 1 0,-1 0 0,1 0 1,0-1-1,-1 1 0,1 0 0,0 0 0,0-1 0,0 1 0,-1 0 0,1-1 0,0 0 0,-9-18 255,-2-25-131,-8-65 0,14-17-219,5 107 60,0-1-11,1-1-1,1 1 1,0 0 0,2-1-1,1 1 1,12-35-1,-13 46-9,0-1 0,1 1 0,0 1 0,0-1 0,1 1 0,0-1-1,0 2 1,1-1 0,0 1 0,0 0 0,1 0 0,0 1 0,0 0 0,0 0 0,17-7-1,-16 9 12,0 1-1,1-1 1,-1 2-1,1 0 1,0 0-1,19-1 1,-23 3 16,0 0 0,0 0 1,0 1-1,0 0 0,0 0 0,0 0 1,0 1-1,0 0 0,0 0 1,-1 1-1,1 0 0,9 6 0,-10-5-6,0 0-1,0 0 0,0 1 1,0-1-1,-1 1 1,0 1-1,5 7 0,-7-10 5,0 0-1,0 1 0,-1-1 1,0 0-1,1 1 1,-1-1-1,-1 1 1,1 0-1,0-1 0,-1 1 1,0 0-1,0-1 1,0 1-1,-1 6 0,-2 10 51,2-11 21,-1 0 0,1-1 0,-1 1 0,-1 0 0,0 0 0,0-1 0,-1 0 1,-8 14-1,-2-1-1,-1-1 0,-1 0 0,-1-1 0,-1 0 0,-20 15 0,15-16-33,0-1 0,-42 23 0,35-30 558,27-8-728,7-5 326,1 1-213,1-1-1,-1 1 0,1 0 1,0 0-1,0 1 0,0 0 0,0 0 1,0 0-1,0 1 0,10 0 1,2 1-52,0 1-1,24 6 1,-31-6 64,0 1-1,0 0 0,-1 1 0,1 0 0,19 12 1,-25-13 12,0 0 1,0 1 0,-1 0-1,0 0 1,1 0 0,-1 0 0,-1 1-1,1-1 1,-1 1 0,0 0 0,0 0-1,0 1 1,3 8 0,-5-11-3,0-1 0,0 1 0,-1-1 0,1 1 0,-1 0 0,1-1 0,-1 1 0,0 0 1,0-1-1,0 1 0,-1 0 0,1-1 0,0 1 0,-1-1 0,0 1 0,0-1 0,0 1 0,-2 4 0,1-4 26,-1 1-1,1-1 0,-1 0 0,0 0 0,0-1 1,0 1-1,-1 0 0,1-1 0,0 0 0,-1 0 1,-4 2-1,-4 1 109,-1 0-1,1-1 1,-1-1 0,0 0-1,0-1 1,-21 2 0,-7-2-117,0-1 0,0-2 1,0-2-1,-49-10 0,84 11-139,-6 0-1495,-24-9 0,36 11 1537,1 0 0,-1 0-1,0-1 1,0 1-1,0 0 1,0 0-1,1 0 1,-1 0-1,0 0 1,0 0 0,0 0-1,0 0 1,0-1-1,0 1 1,0 0-1,1 0 1,-1 0-1,0 0 1,0 0 0,0-1-1,0 1 1,0 0-1,0 0 1,0 0-1,0 0 1,0-1-1,0 1 1,0 0 0,0 0-1,0 0 1,0 0-1,0 0 1,0-1-1,0 1 1,0 0 0,0 0-1,0 0 1,0 0-1,0-1 1,0 1-1,0 0 1,-1 0-1,1 0 1,0 0 0,0 0-1,0-1 1,0 1-1,0 0 1,0 0-1,0 0 1,-1 0-1,1 0 1,0 0 0,0 0-1,0 0 1,0 0-1,-1 0 1,1-1-1,0 1 1,0 0-1,0 0 1,0 0 0,0 0-1,-1 0 1,1 0-1,16-4-2952,11 0-438,5 3 1233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31:05.50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18 744 4992,'-18'5'5348,"28"-7"-2558,-5-1-2328,1 0-1,-1 0 1,0 0-1,0-1 1,0 1 0,0-1-1,7-8 1,7-5 0,16-9-212,39-21 0,18-14 311,-64 41-296,-9 7 349,30-27 0,-77 62-511,-26 23 269,43-35-269,1 1 0,0 0 0,1 0-1,0 1 1,0 1 0,-11 23 0,19-34-82,0 0-1,0-1 1,1 1-1,-1-1 1,0 1 0,1 0-1,0 0 1,-1-1 0,1 1-1,0 0 1,0 0-1,0-1 1,0 1 0,0 0-1,1 0 1,-1-1-1,0 1 1,1 0 0,-1-1-1,2 3 1,-1-3-4,0 1 0,0-1 0,0 0 1,1 0-1,-1 0 0,0 0 0,1 0 0,-1 0 0,0 0 1,1-1-1,-1 1 0,1 0 0,-1-1 0,1 1 1,0-1-1,-1 0 0,3 1 0,5-1 45,0 1-1,-1-1 1,1-1 0,0 0-1,-1 0 1,13-4-1,13-5 127,0-1 0,56-29-1,58-43-310,-146 82 115,8-6-43,-5 4 28,1-1 0,-1 1 1,1 0-1,0 0 0,0 0 0,0 1 1,0 0-1,9-2 0,-14 4 25,0 1-1,0-1 1,0 0-1,0 0 0,0 0 1,0 1-1,0-1 1,0 0-1,-1 1 0,1-1 1,0 1-1,0-1 1,0 1-1,-1 0 0,1-1 1,0 1-1,-1 0 1,1-1-1,0 1 0,-1 0 1,1 0-1,-1 0 1,1-1-1,-1 1 0,1 0 1,-1 0-1,1 1 1,5 28 13,-5-24-27,-1 1 49,0-1 0,0 1-1,0-1 1,-1 1 0,-2 8 0,2-11-22,0 1 1,0-1 0,1 1 0,0 0 0,-1-1-1,2 1 1,-1 0 0,1 5 0,0-7 3,-1-3-13,0 1 1,0-1-1,0 0 0,0 0 1,0 1-1,0-1 0,0 0 0,0 0 1,0 1-1,0-1 0,0 0 1,0 0-1,0 1 0,0-1 0,0 0 1,0 0-1,0 1 0,1-1 1,-1 0-1,0 0 0,0 0 1,0 1-1,0-1 0,1 0 0,-1 0 1,0 0-1,0 0 0,0 1 1,1-1-1,-1 0 0,0 0 0,0 0 1,0 0-1,1 0 0,-1 0 1,0 0-1,0 1 0,1-1 1,-1 0-1,0 0 0,0 0 0,1 0 1,-1 0-1,0 0 0,0 0 1,1 0-1,-1 0 0,0-1 0,0 1 1,1 0-1,-1 0 0,0 0 1,0 0-1,1 0 0,-1 0 1,0 0-1,0-1 0,0 1 0,1 0 1,-1 0-1,0 0 0,0-1 1,12-7 31,-1-2 1,0 1 0,-1-1 0,14-17 0,-17 18-66,1 0 0,0 0 0,0 1 0,1 0 0,0 0 0,1 1 0,0 0 1,14-7-1,-22 13 24,0 0 0,0 0 1,0 1-1,-1-1 0,1 1 1,0-1-1,0 1 0,0 0 1,0 0-1,0-1 0,0 2 1,0-1-1,0 0 0,0 0 1,0 0-1,0 1 0,0 0 1,3 0-1,-4 0 5,1 0-1,-1 0 1,0 0 0,0 0-1,0 0 1,0 0 0,0 1-1,0-1 1,0 0 0,0 1-1,0-1 1,-1 0 0,1 1-1,-1-1 1,1 1 0,-1-1-1,1 1 1,-1-1 0,0 1-1,0-1 1,1 1 0,-1 0-1,-1 2 1,1 5 22,-1 1 0,-1 0 0,0 0 0,-4 10 0,-1 9 64,7-28-79,-1 0 0,1 0-1,0 1 1,0-1 0,0 0 0,0 0 0,0 0 0,0 1-1,0-1 1,0 0 0,0 0 0,1 0 0,-1 1 0,0-1-1,1 0 1,-1 0 0,1 0 0,0 0 0,-1 0 0,1 0-1,0 0 1,-1 0 0,3 2 0,-1-2-4,0 1 0,0-1-1,0 0 1,1 0 0,-1 0 0,0 0 0,1 0-1,-1 0 1,1-1 0,-1 1 0,3-1-1,9 1 13,-1-1 0,0 0 0,20-3-1,-26 2 27,58-8 31,0-3 1,-1-3 0,87-32-1,-140 43-49,1-1 1,-1 0-1,0-1 0,0 0 0,-1 0 0,15-13 0,-99 56-419,64-31 372,-18 7 40,1 2 0,-29 22 0,53-34-39,0 0 1,0 0 0,0 0-1,0 0 1,0 0 0,-4 7 0,7-9 18,0-1 0,-1 1 0,1-1 0,-1 1 0,1 0 0,0-1 0,0 1 0,-1 0 0,1 0 0,0-1 0,0 1 0,0 0 1,0 0-1,0-1 0,0 1 0,0 0 0,0 0 0,0-1 0,0 1 0,0 0 0,1-1 0,-1 1 0,0 0 0,0 0 0,1-1 0,-1 1 1,0 0-1,1-1 0,-1 1 0,1-1 0,-1 1 0,1-1 0,-1 1 0,1-1 0,-1 1 0,1-1 0,0 1 0,-1-1 0,1 1 0,0-1 0,-1 0 1,1 0-1,0 1 0,-1-1 0,1 0 0,0 0 0,1 1 0,3 0 2,1 0-1,-1 0 1,1 0 0,-1-1 0,1 1-1,-1-1 1,1-1 0,-1 1 0,1-1-1,9-2 1,-7 0 24,0 0 1,0 0-1,0-1 0,-1 1 0,1-2 1,10-7-1,-5 0 12,0 1-1,0-2 1,-2 1-1,1-2 1,-2 0-1,16-26 1,56-131-47,-68 139-26,4-9 7,8-19 104,29-90-1,-52 138-94,-1 0 0,3-22 0,-5 29-15,0 0 0,0 1 1,0-1-1,-1 1 0,1-1 0,-1 1 0,0-1 1,-1 1-1,-2-7 0,4 10 25,-1 0 1,1 0-1,-1 0 1,1 0-1,-1 1 1,1-1-1,-1 0 1,0 1-1,1-1 1,-1 0-1,0 1 1,0-1-1,1 1 1,-1-1-1,0 1 1,0-1-1,0 1 0,0 0 1,0-1-1,1 1 1,-1 0-1,0 0 1,0 0-1,0 0 1,0 0-1,0 0 1,0 0-1,0 0 1,0 0-1,0 0 1,0 0-1,0 0 1,-1 1-1,-2 1-16,0-1-1,1 1 1,-1 0-1,1 0 1,-6 4-1,1 0 16,1 1-1,0 0 1,0 0 0,1 1-1,0 0 1,0 0-1,1 0 1,0 1 0,0 0-1,1 0 1,-4 13-1,-2 8 17,1 1-1,-4 33 1,-10 118 122,22-159-84,1 0 0,1 0 0,0 0 0,2-1 0,11 44 0,-13-63-24,0-1-1,0 1 0,0 0 1,0-1-1,1 1 1,-1-1-1,1 0 0,-1 1 1,1-1-1,0 0 0,0 0 1,0 0-1,0 0 0,0 0 1,0-1-1,0 1 1,1-1-1,-1 1 0,1-1 1,-1 0-1,1 0 0,-1 0 1,1 0-1,0 0 1,0-1-1,-1 1 0,1-1 1,0 0-1,0 0 0,-1 0 1,1 0-1,0 0 1,0 0-1,5-2 0,12-4 36,-1-1-1,1 0 0,-1-2 0,-1 0 1,0-1-1,0-1 0,24-19 1,106-101-191,-139 123 103,27-26 3,-35 33 32,-1 0 0,1 0 0,-1 1 1,1-1-1,-1 1 0,1-1 0,0 1 0,-1-1 1,1 1-1,0-1 0,0 1 0,-1 0 1,1-1-1,0 1 0,0 0 0,0-1 1,0 1-2,-1 0 1,0 1 0,1-1-1,-1 0 1,0 0 0,0 0-1,1 0 1,-1 1 0,0-1-1,0 0 1,1 0 0,-1 0 0,0 1-1,0-1 1,0 0 0,0 0-1,1 1 1,-1-1 0,0 0-1,0 1 1,0-1 0,0 0-1,0 0 1,0 1 0,0-1 0,0 0-1,0 1 1,0-1 0,-2 33-28,1-24 23,-1 17-98,0-9 191,1 1-1,1 0 0,0 0 1,1 0-1,4 19 1,-4-35-74,-1 1 1,1-1 0,0 1 0,1-1-1,-1 0 1,0 1 0,1-1 0,-1 0 0,1 0-1,0 0 1,0 0 0,-1 0 0,2 0 0,-1 0-1,0-1 1,0 1 0,0-1 0,1 1-1,-1-1 1,0 0 0,1 0 0,-1 0 0,1 0-1,0-1 1,-1 1 0,1-1 0,0 1-1,-1-1 1,1 0 0,0 0 0,-1 0 0,1-1-1,0 1 1,4-1 0,1-3-8,0 0 0,1 0 0,-1 0-1,0-1 1,-1 0 0,1 0 0,-1-1 0,11-11 0,48-61 29,-45 52-33,-13 14 8,13-16 36,-20 27-46,-1 1-1,1-1 1,-1 0 0,1 1 0,0-1 0,-1 0 0,1 1-1,0-1 1,0 1 0,-1-1 0,1 1 0,0-1 0,0 1-1,0 0 1,0-1 0,0 1 0,0 0 0,0 0 0,-1 0-1,1 0 1,0 0 0,0 0 0,0 0 0,0 0 0,0 0-1,1 0 1,-1 1-4,-1-1-1,1 0 1,0 1-1,-1-1 1,1 1-1,-1-1 1,1 1-1,-1 0 1,1-1-1,-1 1 1,1-1-1,-1 1 1,0 0-1,1-1 1,-1 1-1,0 0 1,0 0-1,1-1 1,-1 1-1,0 0 1,0 0-1,0 1 1,-1 17-99,0-13 60,-2 15 104,-1-1-1,0 1 1,-11 24-1,-2 13 248,17-58-310,-1 1 1,1-1-1,0 1 1,0-1-1,0 1 1,0 0-1,0-1 0,-1 1 1,1-1-1,0 1 1,0-1-1,0 1 1,0 0-1,1-1 1,-1 1-1,0-1 0,0 1 1,0 0-1,0-1 1,1 2-1,-1-2 3,1 0-1,-1 0 1,1 0-1,-1 0 1,0 0-1,1 0 1,-1 0-1,1 0 1,-1-1-1,0 1 1,1 0-1,-1 0 1,1 0-1,-1 0 1,0 0-1,1-1 1,-1 1-1,0 0 1,1 0-1,-1-1 1,0 1-1,1-1 1,24-23 137,-20 18-88,5-3-60,-1 1 0,1 1 0,0 0 1,1 0-1,11-5 0,60-23-263,-74 32 290,-2 0-46,1 0-1,0 1 0,-1 0 0,14-2 1,-18 4 29,-1 0 0,1 0 0,-1 0 0,1 0 0,0 0 0,-1 0 0,1 1 0,-1-1 0,1 0 0,-1 1 0,0-1 0,1 1 0,-1 0 0,1-1 0,-1 1 0,0 0 0,0 0 0,1 0 0,-1 0 0,0 0 0,0 0 0,0 0 0,0 0 0,0 1 0,0-1 0,-1 0 0,1 0 0,1 3 0,0 3-27,0 0-1,0 0 1,0 0 0,0 14-1,2 4 47,-4-24-17,1 0 0,-1 0-1,1 0 1,-1 0 0,1 0 0,-1 0 0,1 0-1,0 0 1,-1 0 0,1-1 0,0 1 0,0 0 0,-1 0-1,1-1 1,0 1 0,0 0 0,0-1 0,0 1 0,0-1-1,0 1 1,0-1 0,0 0 0,0 1 0,2-1-1,28 3 71,-30-3-72,15-1 8,0 0 0,0-2 0,0 0 1,0 0-1,0-1 0,-1-1 0,0-1 0,28-14 0,-25 10-2,0-1-1,0-1 1,-2 0-1,1-1 1,-1-1-1,21-25 1,-24 24-41,5-6 37,-1 1-1,24-39 0,-37 46-82,-6 12-50,-2 8-60,-11 25 11,8-15 205,-16 24-1,-64 85-56,54-80 116,30-42-75,-1 2 14,0-1 0,0 1 0,0 1 0,0-1 0,1 0 0,0 1 0,-2 9 0,5-16-27,0 1-1,-1 0 0,1-1 1,0 1-1,0 0 0,0 0 0,0-1 1,0 1-1,0 0 0,0-1 1,1 1-1,-1 0 0,0 0 1,0-1-1,0 1 0,1 0 1,-1-1-1,0 1 0,1-1 1,-1 1-1,1 0 0,-1-1 1,1 1-1,-1-1 0,1 1 1,0 0-1,0 0 13,1-1-1,0 1 1,-1 0 0,1 0 0,0-1-1,-1 0 1,1 1 0,0-1 0,-1 0-1,4 1 1,2-1 46,0-1 0,0 1 0,0-1 0,8-2 0,22-10 6,-30 10-99,-1 0 0,1 1 0,-1 0 0,1 0-1,0 0 1,-1 1 0,1 0 0,11 0 0,-16 2 40,0-1 0,0 0 0,-1 1-1,1-1 1,0 1 0,-1-1 0,1 1 0,0 0 0,-1 0 0,1 0 0,-1 0 0,1 0 0,-1 0 0,0 0 0,1 0 0,-1 0 0,0 1 0,0-1 0,0 1 0,0-1 0,0 1 0,0-1 0,0 1 0,-1-1 0,1 1 0,0 0 0,0 1 0,0 3 9,0 0 0,0 0 0,-1 0 1,1 0-1,-1 0 0,-2 11 0,-15 70 27,11-62-33,-40 125 80,40-134-21,0 0 1,-1 0-1,-1 0 1,-1-1-1,0 0 1,0-1-1,-2 0 1,0 0-1,0-1 1,-26 22-1,20-22 56,1-1 0,-1-1 0,-1-1 1,0 0-1,-24 9 0,31-15-40,-1 0 0,1 0 0,-1-1-1,0-1 1,-1 0 0,1-1 0,0 0 0,0-1 0,-25-2 0,32 1-70,0 0 0,1 0 0,-1-1 0,0 1-1,1-1 1,-1 0 0,1-1 0,-1 1 0,1-1 0,0 0-1,0 0 1,0 0 0,1 0 0,-1-1 0,1 1 0,0-1 0,0 0-1,0 0 1,0 0 0,0-1 0,1 1 0,0-1 0,-2-5-1,1 2-70,1-1 0,0 0 0,1 1-1,-1-1 1,2 0 0,-1 0 0,1 1-1,1-1 1,-1 0 0,1 0 0,1 1-1,3-14 1,1 5-675,0 0-1,2 1 0,0-1 1,0 1-1,12-15 0,-12 20-687,1 0 0,0 0 0,0 1-1,14-11 1,-18 17 920,2-2-1182,0 1 0,-1-2 1,0 1-1,9-12 0,1 0-1871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31:05.829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53 67 10048,'-48'-49'4544,"43"40"-3936,5 4-608,5 5-128,-5-4-320,4 4 288,6 4-3040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31:06.19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44 42 9216,'-43'-12'4192,"48"7"-3648,5 1-992,4 1 128,23-6-1152,7 4 832,36 1-5120,9 8 3168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31:08.52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25 226 4736,'-1'-1'146,"0"1"-1,0 0 1,0 0 0,0-1 0,0 1-1,0 0 1,-1 0 0,1 0-1,0 0 1,0 0 0,-2 1 0,-6 0 5337,10 0-4390,3 3-851,0-1 0,1 0 0,-1 0-1,1 0 1,-1-1 0,1 1 0,0-1 0,0 0 0,0-1 0,0 1 0,0-1-1,0 0 1,1 0 0,-1 0 0,7-1 0,-5 0-154,0 0 0,-1-1 0,1 1 0,-1-2 0,1 1 0,-1-1 0,0 1-1,1-2 1,-1 1 0,0-1 0,0 0 0,6-4 0,-2 0 71,0-1 0,0 0 0,11-12 0,-18 16-107,1-1 0,-1 0-1,0 1 1,0-1-1,0 0 1,-1 0-1,0 0 1,0-1 0,3-8-1,-4 5 12,1 0 1,-1 0-1,0 0 1,-1 0-1,0-11 1,-1 15-76,1 1 0,-1 0 0,0 0 0,0 0 0,0 0 0,0 0 0,-1 0 0,1 1 0,-1-1 0,0 0 0,0 1 0,-1-1 0,-4-5 0,7 9 16,-1-1-1,1 1 1,-1-1-1,0 0 0,1 1 1,-1-1-1,0 1 0,1-1 1,-1 1-1,0 0 1,0-1-1,1 1 0,-1 0 1,0-1-1,0 1 0,0 0 1,1 0-1,-1 0 1,0 0-1,0 0 0,0 0 1,0 0-1,1 0 1,-1 0-1,0 0 0,0 0 1,0 1-1,0-1 0,1 0 1,-1 0-1,0 1 1,0-1-1,1 1 0,-1-1 1,-1 1-1,-1 2 41,0 1 0,0-1 0,-1 1 0,2-1 0,-5 7 0,1-1-14,-3 3 65,1 1-1,0 0 0,1 0 1,0 0-1,1 1 1,1 0-1,0 0 0,1 1 1,0-1-1,1 1 0,1 0 1,-1 21-1,3-31-40,1 1-1,-1-1 1,1 1 0,0-1-1,1 0 1,-1 1 0,1-1-1,0 0 1,0 0 0,1 0-1,-1 0 1,5 5 0,-5-7-20,0-1 0,0 1 0,0-1-1,1 1 1,-1-1 0,1 0 0,-1 0 0,1 0 0,0-1 0,0 1 0,0-1 0,0 1-1,0-1 1,0 0 0,0 0 0,0 0 0,0-1 0,1 1 0,-1-1 0,0 1 0,0-1-1,5-1 1,25-3 91,-1-1 0,56-17-1,59-32 132,-58 11-275,-59 27-78,64-23-1,-94 39 98,1 0-1,-1 0 1,0 0-1,0-1 0,1 1 1,-1 0-1,0 0 1,0 0-1,1 0 0,-1 0 1,0 0-1,1 0 1,-1 0-1,0 0 1,0 0-1,1 0 0,-1 0 1,0 0-1,1 1 1,-1-1-1,0 0 0,0 0 1,1 0-1,-1 0 1,0 0-1,0 1 1,1-1-1,-1 0 0,0 0 1,0 0-1,0 1 1,1-1-1,-1 0 1,0 1-1,0 11 41,0-8-9,-2 0 0,1 0 1,0 0-1,-4 6 0,0-2-21,-1 0 0,0 0 0,0-1 0,0 0-1,-14 10 1,-39 27 635,85-48-282,-11-4-369,0 0 0,0-1 0,0 0 0,12-12 0,19-11-23,-34 24 17,-7 4-13,1 1 0,-1 0 0,1-1 0,-1 2 0,10-4 1,-13 5 17,-1 1 1,1 0-1,0-1 1,-1 1-1,1 0 1,-1 0-1,1 0 1,0 0-1,-1 0 1,1 1 0,0-1-1,-1 0 1,1 1-1,-1 0 1,1-1-1,-1 1 1,1 0-1,-1-1 1,1 1-1,-1 0 1,0 0 0,0 0-1,1 0 1,-1 0-1,0 1 1,2 1-1,-1 1-10,1 0-1,-1-1 1,1 2-1,-1-1 1,0 0-1,0 0 1,-1 1-1,2 5 1,5 38-131,-8-38 193,2 0 0,-1 0-1,1-1 1,1 1-1,4 13 1,-6-22-34,-1 0 0,1 0 0,0 1 0,0-1 0,0 0 0,-1 0 0,1 0 0,0 0 0,0 0 0,1 0 1,-1 0-1,0 0 0,0 0 0,0 0 0,1 0 0,-1-1 0,0 1 0,1-1 0,-1 1 0,0-1 0,1 1 0,-1-1 0,1 0 0,-1 0 0,0 0 0,1 1 0,2-2 0,2 0 42,1 0-1,-1 0 1,0-1-1,0 0 1,6-3-1,-1 1-20,20-8 50,-1-1-1,52-30 1,-70 35-88,0 0 0,0-1 0,-1 0 0,0-1 0,-1 0 1,0 0-1,0-1 0,13-22 0,-22 32-7,11-24-138,-11 24 135,-1 0-1,0 0 0,1 0 0,-1 0 1,0 0-1,0 0 0,0 0 0,1 0 1,-1 0-1,0 0 0,0 0 0,-1 0 1,1 1-1,0-1 0,0 0 1,0 0-1,-1 0 0,1 0 0,0 0 1,-1 0-1,1 0 0,-1 0 0,0-1 1,0 2 2,0-1 0,1 1 0,-1 0 0,0-1 0,1 1 0,-1 0 0,0 0 0,0 0 0,1-1 0,-1 1 0,0 0 0,0 0 1,1 0-1,-1 0 0,0 0 0,0 0 0,1 1 0,-1-1 0,0 0 0,0 0 0,1 0 0,-1 1 0,0-1 0,0 0 0,0 1 1,-21 13-175,17-10 167,-14 9 25,0 1 1,1 0-1,1 2 1,1 0-1,-18 23 1,31-35 14,0 0 1,0 1-1,0-1 1,1 1-1,-1 0 1,1 0-1,0 0 1,1 0-1,-2 7 1,2-11-13,1 1 0,0-1 0,0 1 0,0-1 0,0 0 0,0 1 0,0-1 0,0 1 1,1-1-1,-1 1 0,0-1 0,1 0 0,-1 1 0,1-1 0,0 0 0,-1 1 0,1-1 0,0 0 0,0 0 0,0 1 0,0-1 0,0 0 1,0 0-1,0 0 0,0 0 0,0-1 0,0 1 0,1 0 0,-1 0 0,0-1 0,1 1 0,-1-1 0,0 1 0,1-1 0,-1 1 0,1-1 0,1 0 1,6 2 35,0-1 0,0-1 1,0 0-1,0 0 1,13-2-1,45-11 155,-55 10-176,17-5-46,0 0 0,0-2 0,30-16 1,77-47 200,-135 72-174,14-8-46,-12 7 34,1-1 0,-1 1-1,1 0 1,0 0 0,-1 1 0,1-1 0,0 1-1,0-1 1,0 1 0,6 0 0,-10 1 0,0 0 0,0 0 0,1 0 0,-1 1 0,0-1 0,0 0 0,0 0 0,0 1 0,0-1-1,1 0 1,-1 0 0,0 1 0,0-1 0,0 0 0,0 0 0,0 1 0,0-1 0,0 0 0,0 1 0,0-1 0,0 0 0,0 0 0,0 1 0,0-1 0,0 0 0,0 0 0,0 1 0,0 1-26,-1 8 21,-1 0 0,1 0-1,-1 0 1,-4 10 0,2-7 87,1 0 1,-2 15-1,4-24-88,1 0 0,0 0 0,0 0 0,1 0 0,-1 0-1,1 0 1,-1 0 0,1 0 0,0-1 0,1 1 0,2 6 0,-3-8 27,0-1 0,0 1-1,0 0 1,1-1 0,-1 1 0,0-1 0,1 0-1,-1 1 1,1-1 0,0 0 0,-1 0 0,1 0-1,0 0 1,0 0 0,0 0 0,-1 0 0,1-1 0,0 1-1,0-1 1,0 1 0,0-1 0,0 0 0,0 0-1,0 0 1,0 0 0,0 0 0,4-1 0,6-1 33,-1-1 1,0-1-1,21-8 0,-5 1 35,239-84-81,-261 93-3,1 0-27,-3 1 21,1 0 0,-2 0 1,1 0-1,0 0 0,0-1 0,0 1 0,0-1 0,-1 0 1,1 1-1,3-5 0,-6 6 5,0-1-1,0 1 1,0 0 0,0 0 0,0 0-1,0-1 1,0 1 0,-1 0-1,1 0 1,0 0 0,0 0 0,0-1-1,0 1 1,0 0 0,-1 0 0,1 0-1,0 0 1,0 0 0,0 0 0,0 0-1,-1-1 1,1 1 0,0 0-1,0 0 1,0 0 0,-1 0 0,1 0-1,0 0 1,0 0 0,0 0 0,-1 0-1,1 0 1,0 0 0,0 0-1,-1 0 1,1 0 0,0 0 0,0 1-1,-12 0-97,-127 40-239,125-35 344,0 1 1,0-1-1,0 2 0,1 0 0,0 1 1,1 0-1,-1 1 0,2 0 0,0 1 0,0 0 1,-10 15-1,2 10-50,29-40 288,125-74-43,-114 68-249,2 0 0,-1 2-1,1 0 1,34-6 0,-55 13 37,0 1-1,0 0 1,0-1-1,0 1 1,0 0 0,0 0-1,-1 0 1,1 1 0,0-1-1,0 0 1,0 1-1,0-1 1,-1 1 0,1-1-1,0 1 1,0 0 0,-1 0-1,4 2 1,-4-2-3,0 1 1,0-1 0,0 1 0,0-1-1,0 1 1,0 0 0,0-1-1,-1 1 1,1 0 0,-1 0-1,1-1 1,-1 1 0,0 0-1,0 0 1,0 0 0,0 0-1,0-1 1,0 1 0,0 0-1,-1 2 1,-2 14-35,-2 0 1,0-1-1,-10 24 1,10-26 38,-21 50-33,-53 93 0,-52 58 192,59-92-21,33-55 95,-55 74 0,89-137-184,3-3-7,0 1 0,0-1 0,0 0 0,-1 0-1,0-1 1,1 1 0,-1 0 0,0-1-1,-1 0 1,1 1 0,0-1 0,-5 1 0,8-2-24,-1-1 1,1 0 0,-1 0 0,1 0 0,-1 0-1,1 0 1,-1 0 0,1 0 0,-1 0 0,1 0-1,-1 0 1,1 0 0,-1 0 0,1 0 0,-1 0-1,1-1 1,-1 1 0,1 0 0,-1 0 0,1 0-1,-1-1 1,1 1 0,-1 0 0,1-1 0,0 1-1,-1-1 1,0 0-7,0 0-1,1 0 1,-1 0 0,1 0-1,0 0 1,-1 0-1,1 0 1,0-1 0,0 1-1,-1 0 1,1-2-1,0-3-87,1 0-1,-1 0 1,3-10-1,2 0 28,0 1 1,1 0 0,0 0-1,2 0 1,-1 1-1,2 0 1,17-22-1,84-83-171,-104 112 201,116-107-86,-3 3 161,-40 34 38,205-218 233,-262 268-17,-3 1 0,0-2 1,22-44-1,-41 72-295,0-1 1,1 1-1,-1 0 1,0 0-1,0-1 0,0 1 1,0 0-1,0 0 1,1-1-1,-1 1 1,0 0-1,0-1 0,0 1 1,0 0-1,0 0 1,0-1-1,0 1 1,0 0-1,0-1 0,0 1 1,0 0-1,0-1 1,0 1-1,-1 0 1,1 0-1,0-1 0,0 1 1,0 0-1,0 0 1,0-1-1,0 1 1,-1 0-1,1 0 0,0-1 1,-1 1-3,1 0 1,-1 0 0,1 0-1,0 0 1,-1 0-1,1 1 1,-1-1-1,1 0 1,0 0 0,-1 0-1,1 1 1,0-1-1,-1 0 1,1 0-1,0 1 1,-1-1-1,1 0 1,0 0 0,-1 1-1,1-1 1,0 0-1,0 1 1,0-1-1,-1 1 1,1-1 0,0 0-1,0 1 1,0 0-1,-35 63 128,22-40 91,0 0-1,-15 42 1,19-43-68,6-16-89,0 0-1,1 0 1,0 0-1,0 1 1,1-1-1,-1 10 1,2-17-58,-1 1 1,1-1-1,0 0 1,0 0-1,0 0 1,0 0-1,0 1 1,0-1 0,0 0-1,0 0 1,0 0-1,0 1 1,0-1-1,0 0 1,0 0-1,1 0 1,-1 1 0,0-1-1,0 0 1,0 0-1,0 0 1,0 0-1,0 0 1,0 1-1,0-1 1,1 0 0,-1 0-1,0 0 1,0 0-1,0 0 1,0 0-1,0 1 1,1-1 0,-1 0-1,0 0 1,0 0-1,0 0 1,1 0-1,-1 0 1,0 0-1,0 0 1,0 0 0,0 0-1,1 0 1,-1 0-1,0 0 1,0 0-1,12-7 193,13-18 43,-22 22-229,12-13-5,0 1-1,2 0 1,18-13 0,-26 23-26,0-1 0,0 1 1,0 0-1,1 1 0,-1 0 1,1 0-1,0 1 0,14-3 1,-21 6-10,0 0 1,0-1-1,0 1 1,-1 0 0,1 1-1,0-1 1,0 0-1,0 1 1,4 1 0,-6-2 21,0 1 0,1-1 0,-1 1 0,0 0 1,0-1-1,0 1 0,0 0 0,0 0 1,0 0-1,-1-1 0,1 1 0,0 0 0,0 0 1,-1 0-1,1 0 0,0 1 0,-1-1 1,1 0-1,-1 0 0,0 0 0,1 0 1,-1 1-1,0-1 0,1 2 0,-1 6 11,-1-1-1,1 1 1,-1 0-1,-1 0 1,0-1 0,-4 13-1,0 3 15,-10 33 35,-1-1 1,-43 91-1,54-135-70,-76 144 213,72-140-124,0 0-1,-2-1 1,0 0-1,-1-1 1,0 0 0,-1-1-1,-17 12 1,22-19-10,1-1 0,-1 0 0,0-1-1,-1 0 1,1-1 0,-15 4 0,21-6-30,0-1 1,0 1-1,-1-1 0,1 0 0,0 0 0,0 0 1,0 0-1,0-1 0,0 1 0,-6-2 0,7 1-17,1 0-1,-1 0 0,1 0 0,-1 0 0,1 0 0,0 0 0,-1 0 1,1 0-1,0 0 0,0-1 0,0 1 0,0 0 0,0-1 0,0 1 1,0-1-1,0 1 0,1-1 0,-1 1 0,1-1 0,-1 0 0,0-1 0,1 0-7,-1-1-1,1 1 1,0 0-1,0 0 0,0 0 1,1 0-1,-1 0 0,1-1 1,0 1-1,-1 0 0,1 0 1,1 0-1,1-4 0,3-4-21,0 0-1,9-10 1,-7 10-6,2-3-8,71-95-189,-68 93 91,2 1 1,-1 0-1,2 1 0,25-18 1,-30 25-243,1 0-1,0 2 1,0-1 0,1 2 0,0-1-1,0 2 1,0 0 0,0 0 0,0 1-1,0 1 1,1 0 0,19 2 0,-9 1-1381,0 0 1,0 2 0,0 1 0,-1 1 0,40 16-1,-11 0-2660,-29-7-166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31:09.89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198 529 6304,'-2'-4'535,"-1"0"1,1 1-1,-1-1 0,0 1 1,-6-5-1,7 6-342,1 1 0,-1 0 0,1 1 0,-1-1 0,0 0 1,0 0-1,1 1 0,-1-1 0,0 1 0,0 0 0,0-1 0,0 1 0,0 0 0,1 0 0,-1 0 0,0 0 1,-3 1-1,-1 1-1,0-1 1,0 2 0,1-1-1,-1 0 1,0 1 0,1 0-1,-1 1 1,1-1 0,0 1 0,0 0-1,0 0 1,1 0 0,0 1-1,-7 9 1,2-3-13,2 0 1,-1 1-1,2 0 1,-1 0-1,-7 23 1,14-33-147,-1 0 0,0 0 0,1 0 0,-1 0 0,1 0 0,-1 0 0,1 0 0,0 0 0,0 0 0,0 0 1,0 0-1,0 0 0,1 0 0,-1 0 0,0 0 0,1 0 0,0 0 0,-1 0 0,1 0 0,0 0 0,0 0 0,0-1 0,0 1 0,0 0 1,1-1-1,-1 1 0,0-1 0,1 1 0,-1-1 0,1 0 0,0 1 0,-1-1 0,1 0 0,0 0 0,0 0 0,0 0 0,0-1 0,0 1 0,-1 0 1,1-1-1,0 0 0,0 1 0,1-1 0,-1 0 0,0 0 0,0 0 0,0 0 0,4-1 0,4 0 116,1 0-1,0-1 0,0 0 1,-1-1-1,1 0 1,-1 0-1,0-1 1,16-9-1,-22 10-114,1 0-1,0-1 0,-1 1 1,0-1-1,0 0 1,0 0-1,0 0 1,-1-1-1,1 1 1,-1-1-1,0 0 1,-1 0-1,1 0 1,-1 0-1,0 0 1,0 0-1,-1-1 1,2-7-1,-2 3 7,0 1 0,0-1-1,-1 0 1,-1 1 0,-1-11 0,2 16-66,-1 0 1,0 0 0,0-1-1,0 1 1,-1 0 0,1 0-1,-1 0 1,0 1 0,0-1-1,0 0 1,-1 1 0,1-1-1,-5-3 1,7 7-4,0 0 1,-1-1-1,1 1 0,0 0 0,-1-1 1,1 1-1,-1 0 0,1-1 0,-1 1 0,1 0 1,-1 0-1,1-1 0,-1 1 0,1 0 1,-1 0-1,0 0 0,1 0 0,-1 0 1,1 0-1,-1 0 0,1 0 0,-1 0 1,1 0-1,-1 0 0,1 0 0,-1 0 1,0 0-1,1 1 0,-1-1 0,1 0 1,-1 0-1,1 1 0,-1-1 0,1 0 1,0 1-1,-1-1 0,1 0 0,-1 1 1,1-1-1,0 1 0,-1-1 0,1 0 0,0 1 1,-1 0-1,0 1-28,0-1 0,1 1 0,-1-1 0,0 1 0,1 0 0,-1-1 1,1 1-1,0-1 0,-1 1 0,1 0 0,0 0 0,0-1 0,0 4 0,1-3 87,0 0 1,-1 1-1,1-1 0,0 0 1,0 0-1,0 0 0,0 0 1,1 0-1,-1 0 0,0 0 0,1 0 1,0 0-1,-1-1 0,1 1 1,3 2-1,-1-2 46,-1 0 0,1 0 0,0 0 0,-1-1 0,1 1 1,0-1-1,0 0 0,7 1 0,-3-2 84,1 1-1,-1-1 1,1 0-1,-1-1 1,1 0-1,0 0 1,-1-1-1,10-3 1,-8 1-82,0 0 1,0-1-1,-1-1 0,0 0 0,0 0 1,0 0-1,-1-1 0,0-1 1,0 1-1,-1-1 0,11-15 1,1-5 33,-1-2 0,19-39 0,2-14 24,26-51 14,-13 38-386,-52 106 119,1 0 1,-2 20-1,-15 126 170,-37 161 0,36-244 3,-3-1 1,-3-1-1,-3-1 1,-50 95-1,74-161-46,-17 29 158,-25 36 0,38-61-94,0 0 0,0 0 0,-1-1 0,0 0 0,-1 0 0,1-1 0,-1 0 0,-1 0 0,-13 7 0,20-12-35,-1 0 0,0 0 0,1 0 0,-1-1 1,0 1-1,1-1 0,-1 1 0,0-1 0,0 0 1,1 0-1,-1 0 0,0 0 0,0-1 0,1 1 1,-1-1-1,0 1 0,1-1 0,-1 0 0,1 0 1,-1 0-1,1-1 0,-5-2 0,4 2-29,-1-1 0,1 0 0,0 0 0,0-1 0,0 1 0,1-1 0,-1 1 0,1-1-1,0 0 1,0 0 0,0 0 0,1 0 0,-3-8 0,2 3-17,0 0 0,1 0 0,0-1 1,0 1-1,1 0 0,0 0 0,1-1 0,0 1 1,0 0-1,1 0 0,1 0 0,4-14 0,-2 13-24,0-1 0,0 1-1,1 0 1,1 1 0,-1 0 0,1 0-1,1 0 1,0 1 0,16-14-1,-7 9-2,1 1 1,0 1-1,1 0 0,0 1 0,0 1 0,38-11 0,-29 13-36,-1 1 0,1 1 0,0 1-1,47 0 1,-49 8-1029,-18-2-1869,0 1 0,0 1 0,0-1 1,12 9-1,-16-10 2537,18 10-3799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31:12.24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1 519 4992,'1'2'142,"-1"0"1,1 0-1,0 0 1,0 0-1,0 0 1,1 0-1,-1-1 1,0 1-1,1 0 1,-1-1-1,1 1 1,-1-1-1,1 0 0,0 1 1,-1-1-1,3 1 1,1 1 149,-1 0-13,-1-1-1,1 0 1,0 0-1,1 0 0,-1 0 1,0-1-1,0 0 0,1 1 1,6-1-1,4 1 840,22 0-1,-24-3-836,0 0-1,-1 0 1,1-1-1,-1 0 1,1-1 0,-1-1-1,0 0 1,0 0-1,-1-1 1,15-9 0,-12 5-109,0-1 0,0 0 0,-1-1 0,-1 0 0,0-1 1,-1-1-1,13-16 0,-5 0 210,17-32 0,5-8 288,-26 49-606,-14 20-65,-1 0 0,0 0 0,0 0 0,0-1-1,0 1 1,1 0 0,-1 0 0,0 0 0,0 0-1,0-1 1,1 1 0,-1 0 0,0 0 0,0 0-1,1 0 1,-1 0 0,0 0 0,0 0 0,1 0 0,-1 0-1,0 0 1,1 0 0,-1 0 0,0 0 0,0 0-1,1 0 1,-1 0-5,1 1 0,-1-1 0,0 1-1,0 0 1,0-1 0,1 1 0,-1-1 0,0 1-1,0-1 1,0 1 0,0 0 0,0-1-1,0 1 1,0-1 0,0 1 0,0 0 0,-1 0-1,-14 96 189,6-45-60,-2-1 85,-3 0-1,-26 63 1,6-17-5,22-59-72,-144 382 1270,140-384-1175,12-24-72,0-1 0,-1 0-1,-1-1 1,0 1 0,0-1 0,-1 0 0,0 0-1,-10 9 1,16-18-128,1-1 0,0 1 0,-1-1-1,1 1 1,-1-1 0,1 0 0,-1 1 0,1-1-1,-1 1 1,1-1 0,-1 0 0,0 1 0,1-1-1,-1 0 1,1 0 0,-1 0 0,0 1 0,1-1-1,-1 0 1,0 0 0,1 0 0,-1 0 0,0 0-1,1 0 1,-1 0 0,0 0 0,1 0-1,-1-1 1,0 1 0,1 0 0,-1 0 0,0-1-1,1 1 1,-1 0 0,1 0 0,-1-1 0,1 1-1,-1-1 1,1 1 0,-1-1 0,1 1 0,-1-1-1,1 1 1,-1-1 0,-1-3 27,0 1 0,1-1 0,0 0-1,-1 1 1,1-1 0,0 0 0,0-6 0,-1-23-55,1 1 0,1-1-1,2 1 1,7-41 0,-8 66 3,6-37-7,1 1 0,2 0 0,2 1-1,1 1 1,28-58 0,5 8-48,4 2 0,70-94 0,-101 157-76,31-30 0,-40 47 53,0-1 1,1 1 0,0 1 0,0 0 0,19-10 0,-28 17 65,0 0 1,0 0 0,1 0 0,-1 0 0,0 1 0,1-1-1,-1 1 1,1-1 0,-1 1 0,1 0 0,-1 0-1,1 0 1,-1 0 0,1 1 0,-1-1 0,0 0-1,1 1 1,-1 0 0,1 0 0,-1 0 0,0 0 0,0 0-1,1 0 1,-1 0 0,0 1 0,0-1 0,0 1-1,-1-1 1,1 1 0,0 0 0,0 0 0,-1 0 0,3 3-1,2 6 3,1 0-1,-2 0 1,1 0-1,-2 1 1,5 15-1,-5-14 98,0 1 0,-1-1-1,0 1 1,-1 0 0,-1 0 0,0 0-1,-1 0 1,0 0 0,-2 0-1,1 0 1,-2 0 0,1 0-1,-2-1 1,0 1 0,-1-1 0,0 0-1,-12 22 1,14-31-74,-1 1-1,1-1 1,-1 0-1,0 1 1,0-2 0,0 1-1,-1 0 1,1-1 0,-1 0-1,0 0 1,0 0-1,0-1 1,0 1 0,0-1-1,-1 0 1,1-1 0,-1 0-1,1 1 1,-1-2-1,0 1 1,1-1 0,-1 1-1,1-2 1,-1 1 0,0-1-1,1 1 1,-1-2 0,1 1-1,-1 0 1,1-1-1,0 0 1,-1-1 0,1 1-1,0-1 1,-8-5 0,12 7-47,0 0 1,1 1 0,-1-1 0,0 0-1,0 1 1,0-1 0,0 0 0,1 0-1,-1 0 1,0 1 0,1-1 0,-1 0-1,1 0 1,-1 0 0,1 0 0,-1 0-1,1-3 1,0 4-12,0-1-1,0 0 0,0 0 1,0 1-1,0-1 1,0 0-1,1 0 1,-1 1-1,0-1 1,1 0-1,-1 0 1,1 1-1,-1-1 0,0 0 1,1 1-1,-1-1 1,1 1-1,0-1 1,0 0-1,4-3-167,0 1 1,0 0-1,1 0 0,-1 0 0,8-1 0,-8 1 219,33-10-174,2 1 0,77-13 0,-70 16 150,217-50 38,-200 41 177,-1-2-1,68-34 1,-121 47-158,-3 3 273,-10 12-42,-4 5-286,-1-1 0,-1 1 0,0-1 0,-16 16 0,-48 38 146,3-4 125,59-50-174,0 0 0,1 1 0,-16 23 0,25-34-60,0 0 1,0 0-1,0-1 1,1 1-1,-1 0 1,0 0-1,1 0 1,-1 0-1,1 0 1,0 0-1,-1 3 1,1-5-14,0 1 1,1-1-1,-1 1 1,0 0-1,0-1 0,0 1 1,1-1-1,-1 1 1,0 0-1,1-1 0,-1 1 1,0-1-1,1 1 1,-1-1-1,1 1 1,-1-1-1,1 0 0,-1 1 1,1-1-1,-1 0 1,1 1-1,-1-1 0,1 0 1,0 1-1,-1-1 1,1 0-1,0 0 1,-1 0-1,1 0 0,-1 0 1,1 1-1,0-1 1,-1 0-1,1-1 0,0 1 1,0 0-1,6 0 21,0-1-1,0 0 1,0-1-1,0 0 1,0 0-1,0 0 0,0-1 1,-1 0-1,1 0 1,-1 0-1,0-1 1,0 0-1,0 0 1,-1-1-1,10-9 1,-2 0-35,-2 1 0,0-1 0,0-1 0,-2 0 1,10-19-1,43-112-43,-62 171-542,1-9 433,-4 38 152,2-28 126,1 45 1,1-64-107,0 0-1,0 0 1,1 0 0,0 0 0,0 0 0,0 0 0,1 0 0,0-1 0,0 0-1,1 1 1,4 5 0,-6-10-5,-1-1-1,1 1 1,-1-1-1,1 1 1,-1-1-1,1 0 0,0 0 1,0 0-1,0 0 1,0 0-1,0 0 1,0 0-1,0-1 1,0 1-1,0-1 1,0 1-1,0-1 0,0 0 1,0 0-1,1 0 1,-1 0-1,3-1 1,4 0 52,0-1 0,0-1 1,16-6-1,-23 8-59,32-13 11,-1-1 0,41-27 0,157-97-14,-230 139-3,-1-1 0,1 0 0,0 1 0,0-1-1,0 1 1,0-1 0,0 1 0,0-1 0,0 1 0,0 0 0,0 0-1,0-1 1,0 1 0,0 0 0,0 0 0,0 0 0,0 0-1,0 0 1,0 0 0,0 0 0,0 0 0,0 1 0,0-1-1,0 0 1,0 1 0,0-1 0,0 0 0,0 1 0,0-1 0,0 1-1,0 0 1,-1-1 0,1 1 0,0 0 0,0-1 0,-1 1-1,1 0 1,0 0 0,-1 0 0,2 1 0,1 4-17,0 1-1,-1-1 1,0 1 0,0 0 0,2 8-1,0 2-64,-1-6 101,1-1 0,0 1 0,0-1-1,1 0 1,1 0 0,0-1 0,0 1-1,1-1 1,9 9 0,-12-14 5,0 0-1,1 0 1,0 0 0,-1-1-1,1 1 1,1-1 0,-1 0-1,0-1 1,1 0-1,-1 0 1,1 0 0,0 0-1,0-1 1,0 0 0,0 0-1,0 0 1,0-1 0,0 0-1,6-1 1,-2-1-14,0 0 1,1 0-1,-1-2 0,0 1 1,-1-1-1,1 0 1,0-1-1,14-10 0,-12 6 16,0 1 0,-1-2 0,0 1-1,-1-1 1,17-22 0,-17 18-9,-2 0 1,1 0-1,6-19 1,-11 24-33,-1 0 0,0 0-1,0 0 1,-1-1 0,0 1 0,0-17-1,-2 22-6,0 0 1,0 1-1,-1-1 0,0 1 0,1-1 1,-1 1-1,-1-1 0,-1-4 0,2 7 15,1 0-1,0 1 0,-1-1 1,1 0-1,-1 0 1,1 1-1,0-1 1,-1 1-1,0-1 1,1 0-1,-1 1 0,1-1 1,-1 1-1,0-1 1,1 1-1,-1 0 1,0-1-1,0 1 0,1 0 1,-1-1-1,0 1 1,0 0-1,1 0 1,-1 0-1,0 0 1,0-1-1,0 1 0,1 0 1,-1 0-1,0 1 1,0-1-1,0 0 1,1 0-1,-1 0 1,0 0-1,0 1 0,1-1 1,-1 0-1,0 1 1,0-1-1,0 1 1,-5 4-6,1-1 0,0 1 1,0-1-1,0 1 0,1 1 1,-1-1-1,1 1 0,1 0 1,-5 7-1,1 2 2,0-1 1,-8 31-1,11-33 39,1 0 1,1 1-1,0-1 0,0 1 0,1 20 1,1-30-8,1 1 1,-1 0-1,1-1 1,-1 1 0,1 0-1,0-1 1,0 1-1,1-1 1,-1 0-1,1 1 1,0-1 0,-1 0-1,1 0 1,1 0-1,-1 0 1,0 0-1,1 0 1,0-1 0,-1 1-1,1-1 1,0 0-1,0 0 1,5 3 0,0-2 22,0 0 0,-1-1 0,1 0 0,0 0 0,0-1 0,0 0 0,0-1 0,0 1 0,11-2 0,5-1 47,42-10 0,-45 7-62,0-2-1,0 0 0,-1-1 1,21-12-1,72-48 36,-72 42-334,-41 26 267,0 0 0,0-1 0,0 1 0,0 0 0,1 0 0,-1 0-1,0 0 1,0 0 0,0-1 0,0 1 0,1 0 0,-1 0 0,0 0 0,0 0 0,1 0 0,-1 0 0,0 0 0,0 0 0,0 0 0,1 0 0,-1 0-1,0 0 1,0 0 0,1 0 0,-1 0 0,0 0 0,0 0 0,1 0 0,-1 0 0,0 0 0,0 0 0,0 1 0,1-1 0,-1 0 0,0 0 0,0 0 0,0 0-1,0 0 1,1 1 0,-1-1 0,0 0 0,0 0 0,0 0 0,0 0 0,1 1 0,-1 14-57,-9 18-6,6-25 39,-22 56 247,25-64-215,0 0 0,0 0 0,0 1 0,0-1 0,0 0 0,0 1 0,0-1 0,0 0 0,0 1 0,0-1 0,0 0 0,0 0 0,0 1 0,0-1 0,0 0 0,0 1 0,0-1 0,0 0 0,0 0 0,1 1 0,-1-1 0,0 0 0,0 1 0,1-1 12,0 0 1,1 1-1,-1-1 1,0 0-1,0 0 0,0 0 1,0 0-1,0 0 1,0 0-1,0 0 0,0-1 1,0 1-1,0 0 1,0-1-1,0 1 0,0 0 1,0-1-1,0 0 1,0 1-1,2-2 0,21-14-23,-14 7 143,20-14-25,-28 22-130,0 0 1,0 0-1,0 0 1,0 0 0,0 0-1,0 1 1,0-1-1,0 1 1,0-1-1,1 1 1,-1 0 0,0 0-1,0 0 1,3 0-1,-4 0 9,0 1 0,0-1 0,0 0 0,-1 1 0,1-1 0,0 0 0,0 1 0,-1-1 0,1 1 0,0 0 0,-1-1 0,1 1 0,0 0 0,-1-1 0,1 1 0,-1 0 0,1-1 0,-1 1 0,0 0 0,1 0 0,-1 0 0,0-1 0,1 1 0,-1 0 0,0 0 0,0 0 0,0 1 0,0 30-124,0-21 112,0 39 350,1-50-292,1 0 1,0 1 0,-1-1 0,1 0 0,-1 0 0,1 0 0,0 0 0,-1 0 0,1 0 0,2-1 0,4-2 27,1 0 1,0 0 0,0-1-1,-1 0 1,12-8 0,2-1-55,12-7 30,0-2 1,-1-2 0,-1-1 0,-1-1 0,-2-1 0,37-44 0,-4-6-7,103-168 0,-150 220-101,-6 12 190,-1 0 1,-1 0 0,0-1-1,-1 0 1,7-24 0,-13 38-128,0 0 0,0 0 0,1-1 1,-1 1-1,0 0 0,0 0 0,0 0 0,0-1 0,0 1 1,0 0-1,0 0 0,0-1 0,0 1 0,0 0 0,0 0 1,0 0-1,0-1 0,0 1 0,0 0 0,0 0 1,0-1-1,-1 1 0,1 0 0,0 0 0,0 0 0,0 0 1,0-1-1,0 1 0,0 0 0,-1 0 0,1 0 0,0-1 1,-7 4 0,-8 10 63,9-6-43,0 0 0,0 1 0,1 0 0,0 0 0,0 0 0,1 1-1,-5 11 1,-18 67 138,24-77-137,-42 201 741,43-196-720,0 0 0,1-1-1,1 1 1,0 0-1,1 0 1,4 15-1,-4-22-19,1 0-1,1 0 1,0 0-1,0-1 0,0 1 1,1-1-1,0 0 1,0 0-1,0 0 1,1 0-1,1-1 0,7 9 1,-4-7 18,0-1 0,0 0 0,1 0 0,18 9 0,-21-12-49,0-2 1,0 1-1,0-1 1,1 0-1,-1 0 1,1-1-1,0 0 1,11 0-1,23-2-2162,0-2 0,79-15 0,-115 17 1413,1-1-1,-1 0 0,0 0 0,0 0 1,1 0-1,-2-1 0,1 0 1,0 0-1,8-7 0,-12 8-188,-1 0 0,1 0-1,0-1 1,0 1-1,-1-1 1,2-3 0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31:12.60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4 106 12544,'-4'-42'4639,"13"38"-3583,24-8-320,6 3 800,31 1-992,24-1 640,11 0-704,3 6-192,11-3-160,9 3-1536,5 3 800,-11 3-5919,-19 11 3615,-12 7-3904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31:45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1044 3808,'-9'12'5834,"14"-11"-3914,-1 0-1683,-1 0 0,1 0-1,0-1 1,0 1 0,-1-1-1,1 0 1,0 0 0,0 0-1,0-1 1,-1 1-1,1-1 1,0 0 0,0 0-1,-1 0 1,1-1 0,3-1-1,1-1 32,0-1 0,0 1 0,0-2 0,-1 1 0,0-1 0,7-7 0,3-4-57,-1 0 1,-2 0-1,1-1 1,-2-1 0,16-31-1,51-145 711,-74 180-841,191-597 879,-195 604-960,0 0 0,1 0 0,4-9 0,-7 17-6,0-1 0,0 1 0,0 0 0,0-1-1,1 1 1,-1 0 0,0-1 0,0 1 0,0 0 0,1-1 0,-1 1 0,0 0 0,0 0 0,1 0 0,-1-1 0,0 1 0,0 0 0,1 0 0,-1 0 0,0-1 0,1 1 0,-1 0 0,0 0 0,1 0 0,-1 0-1,0 0 1,1 0 0,-1 0 0,0 0 0,1 0 0,-1 0 0,0 0 0,1 0 0,-1 0 0,0 0 0,1 0 0,0 1 5,0 0 0,1 0 0,-1-1 0,-1 1 0,1 0 0,0 0 0,0 0 0,0 0 0,0 0 0,0 2 0,16 33 90,-17-35-93,18 49 54,-3 0 0,-2 2 0,12 101 0,-11 160 284,-14-303-306,0 22 107,0 0 1,-2 0 0,-10 47-1,11-74-38,0 0-1,-1-1 0,0 1 0,0-1 0,-5 10 0,6-13-96,0 0 0,0 1 0,0-1-1,0 0 1,0 0 0,-1 1-1,1-1 1,0 0 0,-1 0-1,1 0 1,-1-1 0,1 1 0,-1 0-1,0 0 1,1-1 0,-1 1-1,1-1 1,-1 0 0,0 1 0,0-1-1,-1 0 1,-9-2 4,-1 0 0,1-1 0,1 0 0,-1-1 0,0 0 0,-12-8 0,-1 2-64,-13-4-73,21 8-64,1 0-1,-27-15 1,41 20-224,2 2 112,7 6-44,13 8 209,-9-7 225,1-2 1,0 1-1,0-2 0,0 0 1,1 0-1,-1-1 0,1 0 1,0-1-1,1-1 0,-1 0 1,19 0-1,-22-2-12,0-1 0,0 1 0,0-2 0,0 1 0,0-2 0,0 1 0,0-1 0,-1-1 0,1 0 0,-1 0 0,0-1 0,0 0 0,0 0 0,-1-1 0,0 0 0,11-11 0,57-77 49,-68 82-121,0-1 0,-1 0 0,-1 0 0,0 0 0,0-1 0,-2 0 0,0 0 0,0 0 0,-1 0 0,-1-1 0,0 0 0,-2 1 0,1-1 0,-2 0 0,-2-20 0,3 32-51,-1 1-1,1-1 1,-1 1 0,0 0 0,0-1 0,0 1 0,0 0 0,0 0 0,-1-3 0,1 5 35,1 0 0,0-1 1,-1 1-1,1 0 0,0-1 1,0 1-1,-1 0 1,1 0-1,-1-1 0,1 1 1,0 0-1,-1 0 0,1 0 1,-1-1-1,1 1 0,0 0 1,-1 0-1,1 0 1,-1 0-1,1 0 0,-1 0 1,0 0 4,0 1 1,0-1 0,0 0 0,1 1-1,-1-1 1,0 0 0,0 1 0,1-1 0,-1 1-1,0 0 1,1-1 0,-1 1 0,0 0-1,1-1 1,-1 2 0,-3 4 19,0 0-1,1 1 1,0-1-1,0 1 1,0 0-1,1 0 1,0 0 0,0 0-1,0 8 1,-5 69 119,6-66-26,1 1-1,1 0 0,0 0 0,2 0 1,0-1-1,7 24 0,-7-33-45,0 0 0,1 0-1,-1-1 1,8 11-1,-9-16-7,0 0-1,0-1 0,0 1 0,0-1 0,0 1 0,1-1 0,-1 0 0,1 0 1,0 0-1,0-1 0,-1 1 0,1-1 0,0 1 0,0-1 0,0 0 0,5 1 1,-1-1 40,-1-1 0,0 1 1,0-1-1,0 0 1,1-1-1,-1 0 0,0 0 1,12-3-1,1-3 32,27-12 0,-27 9-118,-1 0-1,0-2 0,-1 0 0,0-1 0,18-18 1,71-84 262,-92 100-336,31-27 0,-28 28 1,-17 13 75,0 1 0,1 0-1,-1 0 1,0-1 0,0 1 0,1 0 0,-1 0 0,0 0 0,0-1-1,1 1 1,-1 0 0,0 0 0,1 0 0,-1 0 0,0 0 0,1-1-1,-1 1 1,0 0 0,1 0 0,-1 0 0,0 0 0,1 0 0,-1 0-1,0 0 1,1 0 0,-1 0 0,0 0 0,1 0 0,-1 1 0,0-1-1,1 0 1,-1 0 0,0 0 0,0 0 0,1 0 0,-1 1 0,0-1-1,1 0 1,-1 0 0,0 1 0,0-1 0,0 0 0,1 0 0,-1 1-1,0-1 1,0 0 0,0 0 0,1 1 0,-1-1 0,0 0 0,0 1-1,0-1 1,0 0 0,0 1 0,0-1 0,0 1 0,4 23 130,-4-21-124,0 25 56,-1 0 1,-1 0 0,-2 0 0,-8 34 0,1-2 113,11-52-73,1-3 84,0-5-6,5-13-113,1 1-1,1-1 1,15-18 0,4-8-24,-14 16-87,9-13-17,-20 34 41,-1-1 0,1 1 0,0 0 0,0 1 0,0-1 0,0 0 0,0 0 0,1 1 1,-1 0-1,0-1 0,1 1 0,-1 0 0,3-1 0,-4 2 13,0 0-1,-1 0 1,1 0-1,0 0 1,-1 0-1,1 0 1,-1 0-1,1 0 0,0 0 1,-1 1-1,1-1 1,-1 0-1,1 0 1,-1 1-1,1-1 1,-1 0-1,1 1 1,-1-1-1,1 0 1,-1 1-1,1-1 1,-1 1-1,1-1 1,-1 1-1,0-1 1,1 1-1,-1-1 0,0 1 1,1-1-1,-1 1 1,0-1-1,0 1 1,0-1-1,1 2 1,5 24-86,-5-20 71,2 20 155,-1 0 0,-2 49-1,0-32 28,0-43-156,0 0 0,0 0 1,0 1-1,0-1 1,0 0-1,0 0 1,1 1-1,-1-1 1,0 0-1,0 0 0,0 0 1,0 1-1,1-1 1,-1 0-1,0 0 1,0 0-1,1 0 1,-1 1-1,0-1 0,0 0 1,0 0-1,1 0 1,-1 0-1,0 0 1,1 0-1,-1 0 1,0 0-1,0 0 1,1 0-1,-1 0 0,0 0 1,0 0-1,1 0 1,-1 0-1,0 0 1,0 0-1,1 0 1,-1 0-1,1-1 0,9-1 164,-9 2-165,7-4 19,0-1 0,-1 1 1,1-1-1,-1-1 1,0 1-1,0-1 1,0-1-1,7-9 0,16-13-126,74-75 254,3-4-192,-106 106 31,1 0-17,0 0-1,0 0 1,1 0 0,-1 1-1,1-1 1,-1 0-1,1 1 1,-1 0 0,1-1-1,0 1 1,3-1 0,-5 3 15,0 0 0,0 0 0,0 0 1,0 0-1,0-1 0,0 1 0,0 1 1,0-1-1,0 0 0,-1 0 0,1 0 1,0 0-1,-1 1 0,1-1 0,-1 0 1,1 0-1,-1 3 0,1-4 13,3 15 50,-1 1 1,0-1 0,2 24-1,4 24-134,-3-29 180,-4-20-127,1 0 0,8 24-1,-10-33 144,-1-5-107,-1 1-1,1-1 1,0 1-1,0-1 1,0 0-1,0 1 1,0-1-1,0 1 1,0-1-1,0 0 1,0 1-1,0-1 1,0 1 0,0-1-1,1 0 1,-1 1-1,0-1 1,0 1-1,0-1 1,1 0-1,-1 1 1,0-1-1,0 0 1,0 1-1,1-1 1,-1 0-1,0 0 1,1 1 0,-1-1-1,0 0 1,1 0-1,-1 1 1,1-1-1,-1 0-7,0 1 0,0-1 0,-1 0-1,1 0 1,0 1 0,0-1 0,0 0-1,0 0 1,0 1 0,0-1 0,0 0 0,0 1-1,0-1 1,0 0 0,0 1 0,0-1-1,0 0 1,0 0 0,0 1 0,0-1 0,0 0-1,0 1 1,0-1 0,0 0 0,0 0-1,0 1 1,1-1 0,-1 0 0,0 0 0,0 1-1,1-1 1,3 9 158,-3-8-165,-1 0 1,0-1-1,0 1 1,1 0-1,-1-1 1,1 1-1,-1-1 1,1 1-1,-1 0 1,1-1 0,-1 1-1,1-1 1,-1 1-1,1-1 1,0 1-1,-1-1 1,1 0-1,0 1 1,1-1-1,16 8 107,-16-7-75,3-1 25,0 1 0,0-1 0,0 1 0,0-1 0,0-1 0,0 1 0,-1-1 0,1 0 0,0 0 0,9-3 0,-9 2-56,0-1 1,-1 1 0,1-1 0,0 0 0,6-6 0,1 1 37,-8 5-25,0 0 0,0 0-1,0-1 1,0 1 0,0-1 0,-1 1-1,0-1 1,1 0 0,-2-1 0,1 1-1,0 0 1,2-8 0,18-37 109,24-78-1,-34 89-121,-9 29-99,0-1 1,-1 0-1,0 1 0,-1-2 1,0 1-1,0-12 1,-4 59-41,0-25 180,2 0 1,0 16-1,2 30 56,-3-46-32,1 0 1,0 1-1,1-1 0,1 0 0,-1 0 0,2-1 0,0 1 0,9 22 0,-9-27-37,-1-1 0,2 0 0,-1 0 0,1 0 0,0 0 0,0-1 0,1 0 0,-1 0 0,1 0 0,0 0 0,1-1 0,-1 1 0,1-2 0,0 1 0,6 3 0,-3-3-77,1 0-1,0-1 1,-1 0 0,1-1-1,0 0 1,0 0 0,0-1-1,14-1 1,-16 0-829,-1 0 0,1-1-1,-1 0 1,1 0 0,-1-1 0,1 0-1,6-3 1,0 1-1446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2:57:47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5888,'30'-12'2176,"-13"6"-1664,22 3-160,-20 3 1824,0 3-1248,0-3 640,4 0-960,-4 6-480,9-6-96,-9 3-640,1 6 352,2-9-2208,3 9 1344,-2-6-2464</inkml:trace>
  <inkml:trace contextRef="#ctx0" brushRef="#br0" timeOffset="1">886 106 6048,'47'-4'2240,"-18"4"-1728,8 4-160,-18-1 192,6-3-384,-2 6-416,1-3 128,-1 2-2528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31:46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67 10464,'-28'-24'4736,"17"10"-4096,8 7 255,-2-2-799,5 4-32,0-2-2047,8 7 1087,12 3-3648,8 6 2528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31:51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7 680 4480,'-6'2'3737,"21"9"654,-12-9-3990,0 0 0,-1 0-1,1 0 1,0-1 0,1 1 0,-1-1 0,0 0 0,0 0 0,4 1 0,33 6 1075,-35-7-1276,0-1-121,0 1 0,0-1 0,-1 0 0,1 0 0,0-1 0,0 1 1,-1-1-1,1 0 0,0 0 0,-1-1 0,1 1 0,-1-1 0,0 0 0,1 0 0,-1-1 1,0 1-1,0-1 0,-1 0 0,1 0 0,0 0 0,-1-1 0,0 1 0,0-1 0,0 0 1,0 0-1,-1 0 0,1 0 0,-1 0 0,0 0 0,0-1 0,0 1 0,-1-1 0,0 1 0,0-1 1,1-8-1,-1 4-86,-1-1 1,0 0 0,-1 1 0,0-1 0,-4-17-1,3 22-31,1 1-1,-1-1 1,0 1-1,0-1 1,0 1-1,-1 0 1,0 0 0,0 0-1,0 0 1,0 1-1,0-1 1,-1 1-1,-4-4 1,7 6 32,0 1 0,0-1-1,0 0 1,0 0 0,0 1 0,-1-1 0,1 0 0,0 1 0,0 0 0,-1-1 0,1 1 0,0 0 0,-1-1 0,1 1 0,0 0 0,-1 0-1,1 0 1,0 0 0,-1 0 0,1 0 0,0 1 0,-1-1 0,1 0 0,0 1 0,-1-1 0,1 1 0,0-1 0,0 1 0,0 0 0,-1 0-1,1-1 1,0 1 0,0 0 0,0 0 0,0 0 0,0 0 0,0 0 0,-1 2 0,-3 5 37,0 0 1,1 0 0,-1 1-1,-4 14 1,4-11 68,1-1-9,0 0 0,0 1 0,1-1 1,1 1-1,0-1 0,0 1 0,1 0 0,1 0 0,0 0 1,2 16-1,-2-20 77,1 1 1,1 0 0,-1-1-1,2 1 1,3 10 0,-5-16-120,0-1 1,1 1 0,-1-1-1,1 1 1,0-1-1,0 0 1,-1 0-1,1 0 1,1 0 0,-1 0-1,0 0 1,0-1-1,1 1 1,-1-1-1,1 0 1,-1 1 0,1-1-1,0 0 1,-1 0-1,6 0 1,1 1 62,1-2 0,-1 1 1,0-1-1,0-1 0,0 0 0,0 0 1,0 0-1,0-1 0,10-4 0,79-33 127,-94 38-229,60-30 27,-1-2 0,60-42 1,-113 68-74,-6 3 14,1 1-1,-1 0 1,1 0-1,9-4 1,-13 7 22,0-1 0,0 1 0,0 0 0,0-1 0,-1 1 0,1 0 0,0 0 1,0 0-1,0 0 0,0 0 0,0 0 0,0 0 0,0 0 0,0 0 0,0 1 0,-1-1 1,1 0-1,0 0 0,0 1 0,0-1 0,0 1 0,-1-1 0,1 1 0,0-1 0,0 1 1,-1-1-1,1 1 0,0 0 0,-1-1 0,1 1 0,-1 0 0,1 0 0,-1-1 0,1 1 0,0 1 1,1 4 36,0 0 0,1 0 0,-2 0 0,1 0 0,-1 0 1,0 0-1,0 1 0,-1-1 0,0 0 0,0 8 0,-2 1 56,1-1-1,-2 1 1,-4 16-1,11-34 430,7-11-493,13-20-302,-10 9 162,-5 7 27,1 0 1,0 1-1,2 0 1,18-21 0,-28 36 79,-1 0 0,1 1 0,0-1 0,0 1 0,0-1 0,0 1 0,0 0 0,0 0 0,0 0 0,0 0 0,1 0 0,-1 0 0,0 0 0,0 1 0,1-1 0,-1 1 0,4 0 0,-5 0-7,1 0-1,0 1 1,0-1-1,-1 0 1,1 1 0,0 0-1,-1-1 1,1 1-1,-1 0 1,1 0 0,-1 0-1,1 0 1,-1 0-1,0 0 1,1 0 0,-1 1-1,0-1 1,0 0-1,0 1 1,0-1 0,0 1-1,0-1 1,0 1-1,-1 0 1,1 1 0,3 7-4,0 0 1,-2 0 0,1 1 0,1 19 0,-1 45 466,-3-63-348,3-11 207,5-5-175,12-9-151,-14 9-17,6-4-17,-1 1 0,1 1 1,25-10-1,-32 14 19,-1 1 0,1 0 1,0 0-1,0 1 0,0-1 1,0 1-1,0 0 0,0 1 1,0-1-1,0 1 1,0 0-1,-1 0 0,1 0 1,6 3-1,22 11-40,-22-10 106,0 0-1,1 0 1,15 3-1,-23-7-3,-1 0 1,1-1-1,0 1 0,0-1 0,0 0 0,-1 0 0,1-1 0,0 1 1,0-1-1,-1 0 0,1 0 0,0 0 0,-1 0 0,7-4 1,-3 1 11,0-1 0,0 1 0,-1-1 0,0-1 0,0 1 0,9-13 0,27-41 22,-34 46-136,-7 12 66,-1-1 0,1 1 0,0 0 0,0 0 0,-1 0 0,1 1 0,0-1 0,0 0 0,0 0 0,0 0 0,0 1 0,0-1 0,0 0 0,0 1 0,2-1 0,-3 1-4,1 0 0,-1 0 0,1 0-1,-1 0 1,1 0 0,0 1 0,-1-1-1,1 0 1,-1 0 0,1 1 0,-1-1-1,1 0 1,-1 1 0,1-1 0,-1 0-1,0 1 1,1-1 0,-1 1 0,1-1-1,-1 1 1,0-1 0,1 1 0,-1-1-1,0 1 1,0-1 0,0 1 0,1-1-1,-1 1 1,0 0 0,0-1 0,0 1-1,0-1 1,0 1 0,0 0 0,6 29 191,2 36 1,-3-20-205,-4-33 53,-1 0 0,0 0 0,-1-1 0,-5 25 0,0 8 54,-6 21-70,11-46 4,-19 169 312,19-181-282,-2 7-51,3-15 15,0 0 1,0 0-1,0 0 0,0 0 0,0 0 0,0 0 0,0 0 0,0 0 0,0 0 0,0 0 0,0 0 0,-1 0 0,1 0 0,0 0 0,0 0 0,0 0 0,0 0 1,0 0-1,0 0 0,0 0 0,0 0 0,0 0 0,-1 0 0,1 0 0,0 0 0,0 0 0,0 0 0,0 0 0,0 0 0,0 0 0,0 0 0,0 0 0,0 0 0,0 0 1,0 0-1,-1 0 0,1 0 0,0 0 0,0 0 0,0 0 0,0 0 0,0 0 0,0 0 0,0 1 0,-2-11 16,1 1-1,0-1 1,0 1 0,1-1-1,0 1 1,3-16 0,-1-3-83,0-3-45,2-1 0,12-44 1,21-39-13,-24 76 44,1-3-78,21-59-222,-28 85 324,1 0 0,0 1 0,0-1 0,13-14 0,-19 27 28,0 0 0,1 0 0,-1 1 1,1-1-1,0 1 0,-1-1 1,1 1-1,0 0 0,1 0 0,-1 0 1,0 0-1,1 1 0,4-2 1,-7 2 8,0 1 1,1 0-1,-1 0 1,0 0 0,1 0-1,-1 0 1,0 0 0,1 0-1,-1 1 1,0-1 0,1 0-1,-1 1 1,0-1 0,0 1-1,2 0 1,-1 1 14,0-1 0,0 1 1,0-1-1,-1 1 0,1 0 0,-1-1 1,1 1-1,-1 0 0,0 0 0,0 0 1,2 4-1,-1 0-8,0 1 0,0 0-1,0 0 1,-1 0 0,0 0 0,0 1 0,-1-1 0,0 0 0,0 0 0,-1 0 0,-1 8-1,1-6 39,-1 0 0,-1 0-1,1 0 1,-1-1-1,-1 0 1,0 1-1,0-1 1,-7 10 0,7-12-108,0-1 0,-1-1 1,1 1-1,-1 0 0,0-1 1,-8 5-1,11-8 38,0 0 0,1 1 0,-1-1 0,0-1-1,0 1 1,0 0 0,0 0 0,0-1 0,0 1 0,0-1 0,0 0 0,0 1-1,0-1 1,0 0 0,0 0 0,0 0 0,0-1 0,0 1 0,0 0 0,0-1-1,0 1 1,0-1 0,0 0 0,-1-1 0,2 2 13,0 0-1,0-1 1,0 0 0,0 1 0,0-1 0,1 1-1,-1-1 1,0 0 0,1 0 0,-1 1 0,0-1-1,1 0 1,-1 0 0,0-1 0,1 1 6,0 1-1,0 0 1,0-1 0,0 1 0,0 0-1,0-1 1,0 1 0,0 0 0,1-1-1,-1 1 1,0 0 0,0-1 0,0 1-1,0 0 1,0-1 0,1 1 0,-1 0-1,0 0 1,0-1 0,1 1 0,-1 0-1,0 0 1,0 0 0,1-1 0,-1 1-1,0 0 1,1 0 0,-1 0 0,0 0-1,1 0 1,-1-1 0,1 1 0,4-1 42,0 1 0,1-1 0,-1 1 0,0 0 1,1 0-1,-1 0 0,1 1 0,-1 0 0,0 0 1,6 2-1,10 1 180,9 0-19,-1-2 0,1-1 0,0-1 0,44-7 0,-62 5-132,0-1 1,1 0-1,-1-1 0,-1 0 0,1-1 1,-1-1-1,0 1 0,0-2 0,0 0 0,12-10 1,-10 6-13,-1 0-1,1-1 1,-2-1 0,0 0 0,-1 0 0,0-1 0,8-16-1,56-110-228,-67 123 178,-7 15-36,1 0 1,-1 0 0,1 0 0,0 0 0,-1 0 0,1 0 0,0 0 0,2-2 0,-2 13-320,4 87 353,-5-77 83,0 0 0,2-1 0,0 1 0,1 0 0,1-1 0,1 0 0,13 33 0,-18-49-62,1-1-1,0 1 1,0 0 0,0-1-1,0 1 1,0-1 0,0 1-1,0-1 1,0 0-1,1 0 1,-1 1 0,0-1-1,1 0 1,-1 0 0,1 0-1,-1 0 1,1-1 0,1 2-1,-1-2-2,0 0 0,0 1 0,-1-1-1,1 0 1,0 0 0,-1 0-1,1-1 1,0 1 0,-1 0-1,1-1 1,0 1 0,-1-1 0,1 1-1,-1-1 1,3-1 0,2-2-3,0 0 1,-1-1 0,1 1 0,-1-1-1,-1 0 1,1 0 0,-1-1-1,5-6 1,63-108-139,-65 108 148,0-1 0,0 0 0,7-24 0,5-8-319,-19 44 293,0 1 0,0 0-1,0 0 1,0 0-1,0-1 1,0 1 0,0 0-1,1 0 1,-1-1-1,0 1 1,0 0-1,0 0 1,0 0 0,0-1-1,0 1 1,0 0-1,0 0 1,1 0-1,-1-1 1,0 1 0,0 0-1,0 0 1,0 0-1,1 0 1,-1-1-1,0 1 1,0 0 0,0 0-1,1 0 1,-1 0-1,0 0 1,0 0-1,0 0 1,1 0 0,-1 0-1,0 0 1,0 0-1,1 0 1,-1 0-1,0 0 1,0 0 0,0 0-1,1 0 1,-1 0-1,0 0 1,0 0-1,1 0 1,-1 0 0,11 13-4,5 23-124,-9-16 184,-2 0 0,4 29 0,-4-25-5,7 28 0,-9-43-50,0-1 1,1 1-1,0-1 0,0 0 1,0 0-1,12 13 1,-14-18 25,1 1 1,0-1 0,0 1-1,0-1 1,0 0 0,1-1-1,-1 1 1,1 0-1,0-1 1,0 0 0,0 0-1,0 0 1,0 0-1,0-1 1,0 0 0,1 1-1,-1-2 1,7 2-1,2-2-12,0-1 0,0-1-1,0 0 1,0 0-1,0-1 1,0-1-1,-1 0 1,1-1-1,17-9 1,-14 4-77,1-1 1,-1 0-1,-1-1 1,0-1-1,23-25 1,-22 20 60,-3 5-2,-1-1 1,13-19 0,-17 22-53,0 1 0,16-16 1,-4 5 119,11-16 74,-31 36-286,-3 1-19,0 2 54,4-2 124,-1 0 159,-3 0-192,3 0 23,0 0-1,0 0 1,0 0 0,0-1 0,0 1 0,-1 0 0,1 0 0,0 0 0,0 0 0,0 0 0,0 0 0,-1 0-1,1 0 1,0 0 0,0 0 0,0 0 0,0 0 0,-1 0 0,1 0 0,0 0 0,0 0 0,0 0 0,0 0-1,-1 0 1,1 0 0,0 0 0,0 0 0,0 0 0,0 1 0,0-1 0,-1 0 0,1 0 0,0 0 0,0 0-1,0 0 1,0 0 0,0 0 0,0 1 0,0-1 0,0 0 0,-1 0 0,1 0 0,0 0 0,0 0 0,0 1 0,0-1-1,0 0 1,0 0 0,0 0 0,0 1 0,-2 4-112,1-1 85,0 1-1,0 0 1,1 0-1,-1 0 1,1 0-1,0 0 0,1 6 1,-1 7 145,0-3-54,-2-1 0,-3 15 1,-1 10-45,-2 24-37,8-57 21,-1 1 0,-1 0 0,-2 7 0,4-7-16,0-6 170,3 16-170,-8-16 255,4-1-326,4 0-49,-2 0 138,-1 1-1,1-1 0,-1 1 1,0-1-1,1 1 0,-1-1 1,0 1-1,0 0 0,1-1 1,-1 1-1,0-1 0,0 1 1,0 0-1,0-1 1,0 1-1,0 0 0,0-1 1,0 1-1,0 1 0,1 5 31,11 14-21,-11-21 133,11 9-528,-9-7 394,-1 0 0,1 0 0,0 0 0,0 0 1,0-1-1,0 1 0,0-1 0,1 0 0,-1 0 1,0 0-1,1 0 0,-1-1 0,1 1 1,-1-1-1,0 0 0,1 0 0,-1 0 0,1-1 1,-1 1-1,1-1 0,-1 0 0,5-1 0,8-3-14,0-1 0,-1 0-1,18-11 1,-32 16 11,14-6-10,-8 4-42,0-1 0,0 0 1,8-5-1,-2-2 50,-4 5 19,-1 0 1,0-1 0,-1 0-1,9-10 1,42-52-391,-49 59 374,0 1 0,1 1 0,0-1 1,23-12-1,-7 4-167,-19 13 162,-1-1 1,1 1-1,0 1 0,0-1 0,0 1 0,1 0 0,11-3 1,-14 6 3,8-3 3,0 1 0,0 1 1,0 0-1,18 1 0,-1 1 1,-29-1-11,-1 0 1,0 0-1,0 0 1,0 0-1,0 0 0,0 0 1,0 0-1,1 0 1,-1 0-1,0 0 1,0 0-1,0 0 0,0 0 1,0 0-1,0 0 1,1 0-1,-1 0 1,0 0-1,0 0 0,0 0 1,0 0-1,0 0 1,0 0-1,0-1 1,0 1-1,1 0 0,-1 0 1,0 0-1,0 0 1,0 0-1,0 0 1,0 0-1,0 0 0,0-1 1,0 1-1,0 0 1,0 0-1,0 0 1,0 0-1,0 0 0,0 0 1,0 0-1,0-1 1,0 1-1,0 0 1,0 0-1,0 0 0,0 0 1,0 0-1,0 0 1,0-1-1,0 1 1,0 0-1,0 0 0,0 0 1,0 0-1,-4-5-72,2 4 75,-1 1 0,1 0 0,-1 0 0,1 0 0,0 0 0,-1 0 0,1 1 0,0-1 0,-1 0 0,1 1 1,-4 1-1,-1 0-8,3 0-15,-1-1 1,0 1 0,0 1-1,1-1 1,-1 0-1,1 1 1,0 0-1,-6 5 1,-28 32 133,9-9-53,21-23-7,0 0 0,1 1-1,0 1 1,0-1 0,1 1 0,0 0 0,1 0 0,0 1 0,-5 17 0,9-26-47,0 0 0,1 1 1,0-1-1,-1 0 1,1 1-1,0-1 1,0 1-1,0-1 0,0 0 1,1 1-1,-1-1 1,1 1-1,-1-1 1,1 0-1,0 0 1,0 1-1,0-1 0,1 2 1,0-1 14,1 0 1,-1-1-1,0 1 1,1-1-1,0 1 1,0-1-1,-1 0 0,1 0 1,0 0-1,1-1 1,2 2-1,5 1 32,-1-1 0,1 0 0,0 0 1,-1-1-1,1-1 0,20 1 0,-9-4-77,0 0 0,0-1 0,28-9 0,-38 10 3,14-6-195,46-20 0,-29 10 74,86-38 12,-60 25 98,-61 26-24,-9 3-68,-13 5-72,-5 8 280,0 2 1,0 0-1,2 1 0,-23 22 1,33-28 6,0 0 0,1 1 0,0 0 0,0 0-1,1 0 1,0 0 0,-5 14 0,10-23-87,0 0 0,0 0 0,0 0-1,0 0 1,0 0 0,0 1-1,0-1 1,0 0 0,0 0-1,0 0 1,0 0 0,0 0-1,0 0 1,0 1 0,0-1-1,0 0 1,0 0 0,0 0-1,0 0 1,0 0 0,0 0 0,0 0-1,0 1 1,0-1 0,0 0-1,0 0 1,0 0 0,1 0-1,-1 0 1,0 0 0,0 0-1,0 0 1,0 1 0,0-1-1,0 0 1,0 0 0,0 0-1,0 0 1,1 0 0,-1 0 0,0 0-1,0 0 1,0 0 0,8 0 68,9-4-86,-16 4 13,8-4-50,-1 0-1,1 0 0,-1 0 1,0-1-1,14-12 1,-15 12-46,0-1 1,0 1 0,1 0-1,0 1 1,0 0 0,10-4 0,-16 8 81,-1-1 0,0 1 0,0 0 0,0 0 0,1 0 1,-1 0-1,0 0 0,0 0 0,1 0 0,-1 0 0,0 0 1,0 0-1,0 1 0,1-1 0,-1 0 0,0 1 1,0-1-1,0 1 0,0-1 0,0 1 0,0 0 0,0-1 1,0 1-1,0 0 0,0 0 0,1 1 0,1 3 52,1-1 1,-1 1-1,0 0 0,3 10 0,-3-10-20,-1 1-1,1-1 1,5 8 0,-2-7 27,0 0 0,0-1 1,0 1-1,0-1 1,1-1-1,0 1 1,0-1-1,0 0 0,1-1 1,-1 1-1,1-2 1,0 1-1,-1-1 1,1 0-1,0-1 1,1 1-1,-1-2 0,0 1 1,0-1-1,0-1 1,0 1-1,1-1 1,-1-1-1,11-2 0,-5 0 36,1-1 0,24-11-1,-33 12-80,0 1-1,-1-1 0,1 0 0,0-1 0,-1 1 1,0-1-1,0 0 0,8-11 0,4-11-178,0-1-1,14-33 0,23-67-229,-41 97 333,81-208-404,-76 191 560,21-89 0,-38 133-50,-1 2-17,1 1 0,-1 0 1,0-1-1,1 1 1,-1-1-1,0 1 1,0-1-1,0 1 1,0 0-1,0-1 1,0 1-1,-1-1 1,1 1-1,0-1 1,-1 1-1,1 0 1,-1-2-1,1 3-8,-1-1 0,1 1 0,0 0 0,0 0 0,0-1 0,0 1 0,-1 0 0,1 0 0,0 0 0,0-1 0,0 1 0,-1 0 0,1 0 0,0 0 0,0 0 0,-1-1 0,1 1 0,0 0 0,-1 0-1,1 0 1,0 0 0,0 0 0,-1 0 0,1 0 0,0 0 0,-1 0 0,1 0 0,0 0 0,-1 0 0,1 0 0,-10 6 109,-5 15 16,14-19-123,-10 16 65,1 0 0,1 1 0,1 0 0,0 1 0,1 0 0,2 0 0,-5 24 0,6-13-20,0 1 1,2-1-1,2 0 0,3 37 1,0-41-404,1-1 1,12 45-1,-12-59-704,0-1-1,1 0 0,7 12 1,-8-16-684,0 0 0,1 0 1,0-1-1,1 0 0,8 9 1,0-3-1766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31:51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30 12480,'-28'-21'6495,"28"17"-7007,11 4 352,-8-5-2207,8 5 1311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31:58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2 601 2720,'-1'-2'5892,"1"1"-5797,5-5 1652,2-5-356,-7 8-1173,0 1-1,1-1 1,-1 0-1,1 1 1,0-1-1,0 0 1,0 1-1,0-1 1,0 1-1,0-1 1,2-2 0,9-20 675,-2-2-106,24-46 0,-25 56-633,14-27 108,2 1 0,2 2 0,2 1 1,1 1-1,43-42 0,-52 61-84,32-25-1,-41 37-118,-1 0-1,1 1 0,1 0 0,-1 1 0,15-5 0,-24 10-49,0 0 0,0 0 0,0 0 0,0 1 0,0-1 1,0 1-1,0 0 0,0 0 0,0 0 0,0 1 0,1-1 0,-1 1 0,4 1 0,-5-1 6,1 0-1,-1 0 1,0 0 0,0 0-1,0 1 1,-1-1 0,1 1-1,0-1 1,0 1 0,-1 0-1,1-1 1,-1 1 0,0 0-1,1 0 1,-1 0-1,0 0 1,0 1 0,1 3-1,1 4 35,-1 0 0,0 0-1,-1 0 1,0 1 0,0-1-1,-2 12 1,-7 64 142,8-85-189,-5 29 127,0 0-1,-2 0 1,-2 0 0,-1-1 0,-20 43 0,29-70-71,0 0 0,-1 1 0,1-1 0,0 1 0,1-1 0,-1 1 1,0-1-1,0 5 0,7-13 752,17-25-689,-2 3-125,24-39-1,-20 21-55,3 2 0,1 1 0,49-54 0,-75 93 60,1 0 0,0 0 0,1 1 0,-1-1 0,9-4 0,-12 7 0,0 1 0,0 0 0,0-1 0,-1 1 0,1-1 0,0 1 0,0 0 0,0 0 0,0-1 0,0 1 0,0 0 0,0 0 0,0 0 0,0 0 0,0 0 0,0 0 0,0 1 0,0-1 0,0 0 0,0 0 0,0 1 0,0-1 0,0 0 0,0 1 0,0-1 0,0 1 0,-1-1 0,1 1 0,0 0 0,0-1 0,-1 1 0,1 0 0,0 0 0,-1-1 0,1 1 0,-1 0 0,2 1 0,0 2 17,-1 0-1,1 1 1,-1-1-1,0 0 1,0 0-1,0 1 1,0-1-1,-1 1 1,0-1-1,0 7 1,-1 8 131,-5 21 0,4-28-82,-3 14 81,-1 0 0,-1-1-1,-13 32 1,18-52-113,0 1 0,0-1-1,1 1 1,0 0 0,-1 11 0,3-15 365,2-5-329,4-14 106,2-7-128,2 0 0,14-23 0,-16 33-128,31-47-209,-33 52 242,0 0 1,1 0-1,-1 1 0,13-10 0,-19 17 38,0 0 0,0 0-1,1 0 1,-1 0 0,0 1 0,0-1-1,0 0 1,1 1 0,-1-1 0,0 0-1,1 1 1,-1 0 0,0-1 0,1 1-1,-1 0 1,0-1 0,1 1 0,-1 0-1,1 0 1,-1 0 0,1 0 0,-1 1-1,0-1 1,1 0 0,-1 1 0,0-1-1,3 2 1,-1 0-1,-1 0-1,0 0 1,-1 0-1,1 0 1,0 1-1,-1-1 1,1 1 0,-1-1-1,0 1 1,1 0-1,-1 0 1,-1-1-1,2 5 1,2 10 115,-1 0 0,-1 0 0,0 0 0,-1 30 1,-11 71 328,10-113-406,-1 1-1,1 0 1,0 0 0,0 0 0,2 8-1,-2-13-12,0 0-1,1 0 0,-1 1 0,0-1 0,1 0 1,-1 0-1,1 0 0,-1 0 0,1 0 0,-1 0 1,1 0-1,0 0 0,0 0 0,0 0 0,-1 0 0,1-1 1,0 1-1,0 0 0,0 0 0,0-1 0,0 1 1,0-1-1,0 1 0,0-1 0,1 1 0,-1-1 0,0 0 1,0 1-1,0-1 0,0 0 0,1 0 0,0 0 1,7-1-3,-1 1 0,1-2 0,-1 1 1,0-1-1,12-4 0,42-20 21,-54 23-33,19-10 49,0-1 0,-1-1 0,0-2 0,-1 0 0,42-39 0,-31 19-115,16-14-34,-32 32 63,-20 19 32,0 0 0,0 0 0,0 0 1,0 0-1,0 0 0,0-1 0,0 1 0,1 0 0,-1 0 0,0 0 1,0 0-1,0 0 0,0 0 0,0 0 0,1 0 0,-1 0 1,0 0-1,0 0 0,0 0 0,0 0 0,0 0 0,0 0 1,1 0-1,-1 0 0,0 0 0,0 1 0,0-1 0,0 0 0,0 0 1,0 0-1,0 0 0,1 0 0,-1 0 0,0 0 0,0 0 1,0 0-1,0 0 0,0 1 0,0-1 0,0 0 0,0 0 1,0 0-1,0 0 0,0 0 0,0 0 0,0 1 0,0-1 1,1 0-1,-1 0 0,0 0 0,0 0 0,0 0 0,-1 1 0,2-1-21,-2 3 2,0-1-1,0 1 1,0 0-1,0-1 1,0 1 0,0-1-1,-1 1 1,1-1 0,-3 3-1,-4 9-62,-9 24 85,0-2-1,-3 0 0,-25 34 1,1-8 135,44-60-116,-1-1 0,0 0 0,0 1 0,0-1 0,1 1-1,-1-1 1,0 1 0,1-1 0,0 1 0,-1-1 0,1 1 0,0 2 0,0-4-9,0 1 1,0-1-1,0 0 0,0 0 0,0 1 1,0-1-1,0 0 0,0 0 1,0 0-1,0 1 0,0-1 0,0 0 1,0 0-1,1 0 0,-1 1 1,0-1-1,0 0 0,0 0 1,0 0-1,0 0 0,1 0 0,-1 1 1,0-1-1,0 0 0,0 0 1,0 0-1,1 0 0,-1 0 0,0 0 1,1 0 4,0 0 0,-1 0 0,1 0 0,0 0 0,-1 0 0,1 0 0,0-1 0,-1 1 0,1 0 0,0 0 0,-1-1 0,1 1 0,-1 0 0,1-1 0,0 0 0,16-13 38,-1-1 1,-1-1-1,0 0 0,19-29 0,-25 34-109,-8 9 22,0 0 1,1 1 0,-1-1-1,1 0 1,-1 1 0,1-1-1,0 1 1,0 0 0,-1 0-1,1-1 1,3 0 0,-5 2 24,1 0 0,0 0 0,0 0 0,0 0 0,0 0 0,-1 0 0,1 0 0,0 0 0,0 1 0,0-1 1,0 0-1,-1 0 0,1 1 0,0-1 0,0 1 0,-1-1 0,1 0 0,0 1 0,0-1 0,-1 1 0,1 0 1,-1-1-1,1 1 0,-1 0 0,1-1 0,-1 1 0,1 0 0,-1-1 0,1 1 0,-1 0 0,0 0 1,1 1-1,7 11 68,0-1 1,1 0 0,0 0 0,1-1-1,12 12 1,-19-21-26,0 0-1,1 1 0,-1-1 1,0-1-1,1 1 1,-1 0-1,1-1 0,0 0 1,-1 0-1,1 0 1,0 0-1,0 0 0,0-1 1,0 0-1,-1 0 1,1 0-1,0 0 0,0 0 1,0-1-1,0 0 1,7-2-1,4-2 38,0-1-1,0-1 1,27-15 0,-18 5-67,0 0 1,-2-2 0,0-1 0,33-38-1,19-18 118,-71 74-135,-1 0 1,1-1-1,0 1 1,0 0-1,0 0 1,6-2-1,-9 3 12,1 1-1,0 0 0,0 0 0,0 0 1,0 0-1,0-1 0,0 1 1,0 1-1,-1-1 0,1 0 1,0 0-1,0 0 0,0 0 0,0 1 1,0-1-1,-1 0 0,1 1 1,0-1-1,0 0 0,0 1 0,-1-1 1,1 1-1,0 0 0,-1-1 1,1 1-1,0-1 0,-1 1 0,1 0 1,-1 0-1,1-1 0,-1 1 1,1 1-1,3 5 16,-1 1-1,0 0 1,0 0-1,-1 0 1,0 0 0,1 13-1,-2-15 15,2 16 104,2 41 1,-5-56-118,0 1 1,-1 0 0,0 0-1,0 0 1,0-1 0,-1 1-1,-1-1 1,-5 15 0,6-20 4,1 1 1,-1 0 0,1-1 0,-1 1 0,0-1 0,0 0 0,0 1 0,-1-1 0,1 0 0,0 0 0,-1 0 0,1-1 0,-1 1 0,0-1 0,0 1 0,1-1 0,-1 0-1,0 0 1,0 0 0,0 0 0,0-1 0,0 1 0,0-1 0,0 0 0,-5 0 0,-4-1-20,1-1 0,-1 0 0,0 0 0,1-2 0,-13-4 0,9 3-59,45 14-286,57 12-1,-76-19 433,-1 0 1,0-1-1,1-1 0,-1 0 1,1 0-1,-1-1 0,1-1 0,-1 1 1,0-2-1,19-6 0,-20 5-67,-1 0 0,0-1 0,-1-1 0,1 1 0,-1-1 0,0 0 0,-1-1 0,1 0 0,-1 0 0,7-11 0,5-11 98,23-48-1,-16 29-78,-10 16-54,-9 19-13,0 1 0,0 0 1,2 0-1,13-18 0,-20 29 17,0 0 0,0 0 1,-1 0-1,1 1 0,0-1 0,0 0 0,0 0 0,0 1 1,0-1-1,0 1 0,0-1 0,0 1 0,0-1 0,0 1 1,0 0-1,0-1 0,0 1 0,0 0 0,0 0 0,2 0 0,-2 0 2,0 0-1,0 1 0,0-1 0,0 1 0,-1-1 0,1 1 0,0-1 1,0 1-1,0-1 0,0 1 0,-1 0 0,1 0 0,0-1 1,-1 1-1,1 0 0,-1 0 0,2 1 0,1 5-4,0-1 0,0 1 0,-1 0-1,2 13 1,-3-16 50,3 13-13,-1 1 0,-2-1-1,0 1 1,0 0 0,-2-1 0,0 1 0,-1 0 0,-1-1 0,-4 18 0,5-29 5,-1 1 1,1-1 0,-1 0 0,0-1 0,-1 1 0,1 0 0,-1-1 0,0 0 0,0 0-1,-1 0 1,-6 6 0,9-10-17,1 1 0,-1-1-1,0 1 1,0-1 0,-1 0-1,1 0 1,0 0 0,0 0 0,-1 0-1,1 0 1,0-1 0,-1 1-1,1-1 1,0 0 0,-1 1 0,1-1-1,-1 0 1,1 0 0,0-1-1,-1 1 1,1 0 0,-1-1-1,1 0 1,0 1 0,-1-1 0,1 0-1,0 0 1,0 0 0,0-1-1,0 1 1,0 0 0,0-1-1,-2-1 1,4 3-5,-1-1-1,1 1 0,-1 0 1,1-1-1,-1 1 1,1-1-1,-1 1 0,1-1 1,0 1-1,-1 0 1,1-1-1,0 1 0,-1-1 1,1 0-1,0 1 1,0-1-1,0 1 0,-1-1 1,1 1-1,0-1 1,0 0-1,0 1 0,0-1 1,0 1-1,0-1 1,0 0-1,1 0 9,-1 0 0,0 1 1,1-1-1,0 1 0,-1-1 0,1 1 0,-1-1 1,1 1-1,0-1 0,-1 1 0,1-1 1,0 1-1,0 0 0,-1-1 0,1 1 0,1-1 1,7 0 93,-1-1 1,17 0-1,-23 2-112,69-4 48,67-6-888,-49 2-3441,-28 5-1728,-15 0 1560,-38 1 2060,1 0 0,12-5 0,-20 6 2383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31:59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39 1472,'1'-1'79,"0"-1"0,0 0 1,0 0-1,-1 1 0,2-1 0,-1 1 0,0-1 1,0 1-1,0 0 0,1-1 0,-1 1 0,0 0 1,1 0-1,0 0 0,-1 0 0,1 0 0,-1 0 1,3-1-1,9-5 3125,-7 2 1233,-20 15-1871,-46 52 138,40-41-2364,0 1 0,2 0 1,0 1-1,2 1 0,1 1 1,0 0-1,2 1 0,1 1 1,1 0-1,-13 51 0,10-14 44,2 0 0,3 1 0,3 0 0,4 129 0,3-168-179,1-1-1,1 0 1,2 0-1,0-1 1,2 1-1,0-1 0,2-1 1,18 37-1,-27-58-193,1-1-1,-1 0 0,1 0 0,0 0 0,-1 0 1,1 0-1,0 0 0,0 0 0,0 0 1,-1-1-1,1 1 0,0 0 0,0 0 1,0-1-1,0 1 0,0-1 0,1 1 1,-1-1-1,0 1 0,0-1 0,0 1 1,0-1-1,0 0 0,1 0 0,-1 0 1,0 0-1,2 0 0,-1 0-213,0-1 0,0 0 0,0 0 0,0 0 1,0 0-1,0 0 0,-1 0 0,1-1 0,0 1 0,-1 0 0,1-1 0,-1 1 0,0-1 0,1 0 1,-1 0-1,1-1 0,13-25-4102,-12 22 3354,0-1 0,1 1-1,0 0 1,0 0 0,0 0 0,1 0 0,5-4-1,13-7-3170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32:00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23 127 5312,'2'-6'505,"0"0"0,0 1-1,0-1 1,-1-1 0,1-10 2960,-3 18-3236,0 0 0,0 0 0,0 0 1,0 0-1,0 0 0,1 0 0,-1 0 0,0 0 0,1 0 1,-1 0-1,1 1 0,-1-1 0,1 0 0,-1 2 0,1-2-103,-5 14 443,0 1 1,1 0-1,1 0 1,-3 32-1,7-46-482,-1 1 0,1 0-1,-1 0 1,1-1-1,0 1 1,0 0 0,0-1-1,0 1 1,1 0-1,-1-1 1,1 0-1,-1 1 1,1-1 0,0 0-1,0 0 1,0 0-1,0 0 1,0 0 0,1 0-1,-1-1 1,1 1-1,-1-1 1,1 0 0,-1 1-1,1-1 1,0-1-1,-1 1 1,1 0-1,0 0 1,0-1 0,-1 0-1,1 1 1,5-1-1,-7-1-56,0 0-1,1 1 0,-1-1 1,0 0-1,0 1 1,1-1-1,-1 0 0,0 0 1,0 0-1,0 0 0,0 0 1,0 0-1,-1 0 0,1-1 1,0 1-1,0 0 0,0-3 1,9-22 327,-9 22-346,-1 0 0,1 0 0,-1 0 0,1 0 0,-1 0 0,-1 0 0,1 0 0,-1-5 0,-1-10-57,0 8-55,-1 0 1,0 1-1,0 0 1,-1-1-1,-1 1 1,-5-9-1,2 8-138,7 11 237,0-1-1,1 1 0,-1-1 1,0 1-1,1-1 1,-1 0-1,1 1 1,-1-1-1,1 0 0,-1 0 1,1 1-1,-1-1 1,1 0-1,0 0 1,0 0-1,-1-1 0,3 0 120,1-1-1,-1 1 0,0 0 1,1 0-1,0 0 1,-1 0-1,1 1 0,0-1 1,0 1-1,4-2 0,35-8 233,59-8 0,-92 18-300,3-1 54,0 1 0,0 0-1,0 0 1,0 2 0,1-1 0,-1 2 0,14 2 0,-22-3-55,1 0 0,-1 1 1,0-1-1,1 1 1,-1 0-1,0 0 1,0 1-1,0-1 0,-1 1 1,1 0-1,-1 0 1,1 0-1,-1 0 0,0 0 1,0 1-1,-1 0 1,1-1-1,-1 1 1,1 0-1,-1 0 0,3 8 1,1 8 119,0 0 0,-1 0 0,3 37 0,-7-50-118,0-1 0,0 1 1,1-1-1,0 1 0,0-1 0,0 0 1,1 0-1,0 0 0,5 8 0,-6-11-9,0 0-1,1 0 0,-1 0 0,1 0 1,0 0-1,0 0 0,0-1 0,0 1 0,0-1 1,0 0-1,1 0 0,-1 0 0,1 0 1,0-1-1,-1 1 0,1-1 0,5 1 1,5-1-192,0 0 0,0-1 1,0 0-1,0-1 1,23-5-1,-14 1-1965,25-9 0,-35 8 851,0 0 1,0-1-1,-1 0 1,0-1-1,0 0 1,-1-1-1,0 0 1,0-1-1,14-17 1,30-34-3664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32:04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39 3072,'-12'-7'976,"12"7"-938,0-1 0,0 0 1,0 1-1,0-1 0,0 1 0,0-1 1,0 1-1,0-1 0,0 0 0,0 1 1,0-1-1,0 1 0,0-1 1,0 1-1,1-1 0,-1 1 0,0-1 1,0 1-1,1-1 0,-1 1 0,0-1 1,1 0-1,3-5 835,-4 6-555,1-1 1,-1 0-1,1 0 1,-1 0-1,1 1 1,-1-1-1,1 0 1,-1 0-1,0 0 1,0 0-1,1 0 1,-1-2-1,-3 82 5463,-9 51-4812,10-105-482,-30 372 1422,24-305-1290,8-72 450,0-20-1058,0 0 0,-1 0 0,1 0 0,0 0 0,0 0 0,0 0 0,0 0 0,0 0-1,0 1 1,0-1 0,0 0 0,0 0 0,0 0 0,0 0 0,0 0 0,0 0 0,0 0 0,0 0 0,0 0 0,1 0 0,-1 0 0,0 0 0,0 0 0,0 0 0,0 1 0,0-1 0,0 0 0,0 0 0,0 0 0,0 0 0,0 0 0,0 0 0,0 0 0,0 0 0,0 0 0,0 0 0,0 0 0,0 0 0,0 0 0,0 0 0,1 0 0,-1 0 0,0 0 0,0 0 0,0 0 0,0 0 0,0 0-1,0 0 1,0 0 0,0 0 0,0 0 0,0 0 0,0 0 0,0 0 0,0 0 0,0 0 0,1 0 0,-1 0 0,0 0 0,0 0 0,4-10 438,25-59-199,-22 51-359,0 1 0,1-1 0,1 2 1,1-1-1,0 1 0,24-26 0,-32 39 47,1 0 1,-1 1 0,1-1 0,0 1 0,0 0-1,0 0 1,0 0 0,1 0 0,-1 0 0,0 1-1,1-1 1,-1 1 0,1 0 0,0 0 0,7-1-1,-9 2 38,1 0 0,0 1 0,0-1 0,0 0 0,0 1 0,0-1 0,-1 1 0,1 0 0,0 0-1,0 0 1,-1 0 0,1 1 0,-1-1 0,1 1 0,-1-1 0,0 1 0,1 0 0,-1 0 0,0 0 0,0 0-1,1 3 1,0-2 44,-1 1-1,0 0 1,0 0-1,0 0 1,0 0-1,-1 0 1,1 0-1,-1 0 1,0 0-1,-1 0 1,1 1-1,-1-1 1,1 0-1,-1 1 1,-1-1-1,1 0 0,-1 0 1,1 1-1,-1-1 1,0 0-1,-1 0 1,1 0-1,-1 0 1,-3 7-1,0-3 37,1 0-1,-2 0 1,1-1 0,-1 1-1,0-1 1,-1-1 0,1 1-1,-1-1 1,-1 0-1,-10 7 1,12-9-2,0-1 1,0 0-1,-1 0 1,1 0-1,0-1 0,-1 0 1,0 0-1,1-1 1,-1 0-1,0 0 0,0 0 1,0-1-1,0 0 1,-11-2-1,18 2-59,-1 0-1,0 0 1,1 0 0,-1 0-1,1 0 1,-1 0 0,1-1-1,-1 1 1,1 0 0,-1 0-1,1-1 1,-1 1 0,1 0-1,-1-1 1,1 1 0,-1 0-1,1-1 1,0 1 0,-1-1-1,1 1 1,0-1 0,-1 1-1,1 0 1,0-1 0,0 0-1,-1 1 1,1-1 0,0 1-1,0-1 1,0 1 0,0-1-1,0 1 1,0-1 0,-1 1-1,1-1 1,1 0 0,-1 1-1,0-1 1,0 1 0,0-1-1,0 1 1,0-1 0,0 1-1,1-1 1,-1 1 0,0-1-1,0 1 1,1-1 0,-1 1-1,0-1 1,1 1 0,-1-1-1,1 1 1,-1 0 0,0-1-1,1 1 1,-1 0 0,1-1-1,0 1 1,11-3-172,0 1 1,1 0-1,-1 1 1,22 1-1,2 0 425,-28 0-200,106-8 735,-95 5-566,0 0-1,0-1 0,33-12 0,-38 10-125,-1-1-1,1 0 0,-2-1 0,1 0 0,-1-1 0,0 0 1,11-12-1,-5 2-124,-1 0 0,0-2 1,16-25-1,-30 38-126,3-3-64,-6 11 221,0 0 0,0 0 0,0-1 0,0 1 0,0 0 0,1 0-1,-1 0 1,0 0 0,0 0 0,0 0 0,0 0 0,0 0 0,0 0 0,1 0 0,-1 0 0,0 0 0,0 0 0,0 0 0,0 0 0,0 0 0,1 0 0,-1 0 0,0 0 0,0 0 0,0 0 0,0 0 0,0 0 0,0 0 0,1 0 0,-1 0 0,0 0 0,0 0 0,0 0 0,0 0 0,0 0 0,0 0 0,0 0 0,1 1-1,-1-1 1,0 0 0,0 0 0,0 0 0,0 0 0,0 0 0,0 0 0,0 0 0,0 1 0,0-1 0,0 0 0,0 0 0,0 0 0,0 0 0,0 0 0,0 1 0,0-1 0,0 0 0,0 0 0,0 0 0,0 0 0,0 0 0,0 0 0,0 1 0,0-1 0,0 0 0,1 5 2,-1 0 0,1 0 1,-1 0-1,0 0 0,-1-1 0,1 1 1,-3 8-1,0 9 12,1 1 32,0-14 6,1-1 1,1 0 0,0 1 0,0 0 0,1 9-1,0-16-17,-1 0 1,1 0-1,0-1 0,-1 1 0,1 0 0,0 0 0,0 0 1,0-1-1,0 1 0,0 0 0,1-1 0,2 3 0,-4-3-11,1-1 1,0 1-1,0 0 0,0-1 0,-1 0 0,1 1 0,0-1 0,0 1 0,0-1 0,0 0 0,0 0 0,0 0 0,0 1 0,-1-1 0,1 0 0,0 0 0,0 0 0,0 0 0,0 0 0,0-1 0,0 1 0,0 0 0,0 0 1,0-1-1,1 0 0,15-9 143,0 0 0,22-19 0,-3 1-262,-33 26 71,0 0 4,0 0 1,0 0-1,0 0 0,0 0 0,0 1 1,5-2-1,-7 2 16,0 1 0,0 0 0,0 0 1,0 0-1,0 0 0,0 0 0,0 0 0,0 0 1,0 0-1,0 1 0,0-1 0,0 0 0,0 1 0,0-1 1,0 0-1,0 1 0,0-1 0,0 1 0,0-1 1,-1 1-1,1 0 0,0-1 0,0 1 0,-1 0 1,1 0-1,-1-1 0,1 1 0,1 2 0,0 1 30,1 1 0,-1-1 0,0 1 0,0 0 0,0 0 0,-1 0-1,0 0 1,2 8 0,-2 4 205,-1 22-1,0-22 14,0-17 25,1-1-84,6-6-196,0-1-1,1 1 1,-1 1 0,17-11 0,-12 8 5,13-9-39,2-3 25,2 2 0,46-25-1,-69 41-3,-1 1 0,0 0 0,0 1-1,1-1 1,-1 1 0,8-1 0,-11 2 15,0 0 0,0 0 1,0 0-1,0 0 0,0 0 1,-1 0-1,1 1 0,0-1 0,0 1 1,0-1-1,0 1 0,0 0 1,-1 0-1,1 0 0,0 0 1,-1 0-1,1 0 0,-1 0 0,1 0 1,-1 0-1,2 3 0,2 4 12,0 1 0,0 0 0,-1 0-1,-1 0 1,1 1 0,-1-1 0,1 11-1,11 31 185,-14-49-168,1 0 1,-1 0 0,1-1 0,-1 1 0,1 0-1,-1 0 1,1-1 0,0 1 0,0-1-1,0 0 1,0 1 0,0-1 0,0 0 0,0 0-1,0 0 1,0 0 0,1-1 0,-1 1 0,0-1-1,1 1 1,3-1 0,0 1 12,1-1-1,0 1 1,-1-1 0,1-1 0,-1 1-1,13-4 1,-4-1-51,-1 0 0,1-1 1,-1-1-1,0 0 0,22-16 0,-16 8 85,1-2 1,29-30-1,-40 38-84,-8 8 8,-1-1-1,1 1 1,-1 0 0,1-1-1,-1 1 1,0-1-1,1 1 1,-1-1 0,0 0-1,0 1 1,1-4 0,-2 5 7,0 0 0,0 0 1,0 0-1,0 0 1,0 0-1,0 0 1,0 0-1,1 0 1,-1 0-1,0-1 1,0 1-1,0 0 1,0 0-1,0 0 0,0 0 1,0 0-1,0 0 1,0 0-1,0 0 1,0 0-1,0 0 1,0 0-1,0-1 1,0 1-1,0 0 0,0 0 1,0 0-1,0 0 1,-1 0-1,1 0 1,0 0-1,0 0 1,0 0-1,0 0 1,0 0-1,0 0 0,0-1 1,0 1-1,0 0 1,0 0-1,0 0 1,0 0-1,0 0 1,0 0-1,0 0 1,-1 0-1,1 0 1,0 0-1,0 0 0,0 0 1,0 0-1,0 0 1,0 0-1,0 0 1,-6 3-152,-5 6 0,-34 39-290,-33 36 371,78-83 75,-18 23-102,17-23 118,1 0 1,-1 0-1,0 1 0,1-1 1,-1 0-1,1 1 0,0-1 1,-1 0-1,1 1 0,0-1 0,0 1 1,0-1-1,0 0 0,0 1 1,0-1-1,0 1 0,0-1 1,1 2-1,-1-3-6,0 1 0,1-1 0,-1 0 0,0 0 0,1 0 0,-1 0 0,0 1 0,0-1 1,1 0-1,-1 0 0,0 0 0,1 0 0,-1 0 0,0 0 0,1 0 0,-1 0 0,0 0 0,1 0 0,-1 0 0,0 0 0,1 0 0,-1 0 0,0 0 0,1 0 1,-1 0-1,0 0 0,1-1 0,-1 1 0,0 0 0,0 0 0,1 0 0,-1-1 0,12-5 87,-3-1-78,1 0 1,-2-1 0,1 0 0,-1-1 0,-1 0 0,1 0 0,-1 0 0,-1-1-1,6-12 1,7-15-73,16-45 0,21-71 269,-42 112-153,-4 11-69,27-86 159,-33 102-258,-1 0 1,-1 0 0,0-1 0,-1 1-1,0-1 1,-3-15 0,2 29 85,0 1 1,0-1-1,0 0 1,0 1 0,0-1-1,0 1 1,0-1-1,0 1 1,0-1-1,-1 1 1,1-1-1,0 1 1,0-1-1,-1 1 1,1-1-1,0 1 1,0-1-1,-1 1 1,1 0-1,-1-1 1,1 1-1,0 0 1,-1-1-1,1 1 1,-1 0 0,1-1-1,-1 1 1,1 0-1,-1 0 1,1 0-1,-1-1 1,1 1-1,-1 0 1,1 0-1,-2 0 1,1 0 9,0 0-1,0 0 1,0 1 0,0-1 0,0 0 0,0 1-1,0-1 1,0 1 0,0-1 0,0 1-1,1-1 1,-1 1 0,0-1 0,0 1 0,0 0-1,0 1 1,-6 7-4,1 1 0,1 0 0,0 0 0,0 1 0,1 0 0,0-1 0,-2 14 0,2-6 4,1 0 1,1 0-1,1 28 0,0-6 55,-1-8 55,2 0 1,5 35-1,-3-51-52,0-1-1,2 0 1,0 0 0,1-1-1,0 1 1,12 22-1,-14-33-10,-1 0 0,1 0 0,0 0 0,0 0 0,0 0 0,0-1 0,1 1 0,-1-1 0,1 0 0,0 0 0,0 0 0,0-1 0,0 1 0,1-1 0,-1 0 0,1 0-1,-1-1 1,1 1 0,0-1 0,-1 0 0,1 0 0,0-1 0,0 1 0,0-1 0,0 0 0,-1-1 0,8 0 0,1-1-25,-1-1 0,1 0 0,-1 0 0,1-2 1,-1 1-1,0-1 0,-1-1 0,0 0 0,1-1 0,12-10 0,48-37-140,-72 54 128,1-1 0,0 1 0,-1-1 0,1 0 0,0 1 0,-1 0 0,1-1 0,0 1 0,0-1 0,-1 1 0,1 0 0,0 0 0,0-1 0,0 1 0,-1 0 0,1 0 0,0 0 0,0 0 0,0 0 0,0 0 0,0 0 0,-1 0 0,1 0 0,1 1 0,-1-1 0,0 1 1,0 0-1,-1-1 0,1 1 1,0 0-1,-1 0 0,1 0 0,0 0 1,-1 0-1,1-1 0,-1 1 1,1 0-1,-1 0 0,0 0 1,0 0-1,1 2 0,0 6 15,0 1 0,0-1 0,-2 14 0,1-15 16,-4 41 434,3-39-424,-1 0 0,2-1 0,-1 1 0,2 0 0,-1 0 0,3 12 0,-3-22-20,0 1 1,1 0-1,-1-1 0,0 1 0,1-1 0,-1 1 1,1-1-1,-1 1 0,1-1 0,-1 1 0,1-1 1,-1 1-1,1-1 0,-1 1 0,1-1 0,-1 0 1,1 1-1,0-1 0,-1 0 0,1 0 0,0 1 1,-1-1-1,1 0 0,0 0 0,-1 0 0,1 0 1,0 0-1,0 0 0,-1 0 0,1 0 0,1 0 1,0 0 9,1-1 0,-1 1 0,1-1 0,-1 1 1,1-1-1,-1 0 0,4-2 0,0-1-24,-1 0 0,0 0-1,0-1 1,7-7 0,7-8 34,4 0-39,34-34-63,-56 53 49,0 0 0,1-1 0,-1 1 0,0 0 1,1 0-1,-1 0 0,1 0 0,-1 0 0,1 0 0,0 1 0,-1-1 0,1 0 0,0 1 0,-1-1 0,1 1 0,2 0 1,-4 0 3,1 0 0,0 1 1,-1-1-1,1 1 0,-1-1 1,1 1-1,0 0 0,-1-1 1,0 1-1,1-1 1,-1 1-1,1 0 0,-1-1 1,0 1-1,1 0 0,-1 0 1,0-1-1,0 1 1,0 0-1,1 0 0,-1 0-2,1 5 13,0 0-1,0 0 1,-1 0 0,0 0-1,0 0 1,0 1 0,-1-1-1,0 0 1,0 0 0,-1 0-1,-3 10 1,-2 7 284,6-14-197,3-8 56,4-6-120,-1-1 0,0 1 1,0-1-1,8-14 1,-10 14-54,1 1 1,-1-1-1,2 1 1,-1 0-1,1 0 1,9-8-1,-13 11 6,1 1-1,-1 0 0,1 0 1,0 0-1,-1 1 1,1-1-1,0 0 0,0 1 1,-1-1-1,1 1 1,0-1-1,0 1 1,0 0-1,0 0 0,0-1 1,2 2-1,-3-1 10,0 0 0,0 1 0,0-1-1,0 1 1,-1-1 0,1 1 0,0 0 0,0-1-1,-1 1 1,1 0 0,0-1 0,0 1 0,-1 0-1,1 0 1,-1-1 0,1 1 0,-1 0 0,1 0-1,-1 0 1,0 0 0,1 0 0,-1 0 0,0 0-1,0 0 1,0 0 0,1 0 0,-1 0 0,0 0-1,0 0 1,-1 0 0,1 1 0,0 50 225,0-51-202,0 0 0,0-1 1,1 1-1,-1 0 0,0-1 0,0 1 0,1 0 0,-1-1 0,0 1 0,1 0 1,-1-1-1,1 1 0,-1 0 0,1-1 0,-1 1 0,1-1 0,-1 1 0,1-1 1,-1 0-1,1 1 0,0-1 0,-1 1 0,1-1 0,0 0 0,-1 0 0,1 1 1,0-1-1,-1 0 0,1 0 0,0 0 0,0 0 0,-1 0 0,1 0 1,0 0-1,-1 0 0,1 0 0,1 0 0,30-5 158,7-6-186,-1-1 0,61-29 0,68-50-49,-140 74 84,-21 12-58,1 1 0,-1-1 0,1 1 0,1 1 0,-1-1 0,15-3 1,-22 6 34,0 1 1,1 0-1,-1 0 1,0 0-1,1 0 1,-1 0-1,0 0 1,1 0 0,-1 0-1,0 0 1,1 0-1,-1 0 1,0 0-1,1 0 1,-1 0 0,0 0-1,0 0 1,1 0-1,-1 1 1,0-1-1,1 0 1,-1 0-1,0 0 1,1 0 0,-1 1-1,0-1 1,0 0-1,1 0 1,-1 1-1,0-1 1,0 0-1,0 0 1,1 1 0,-1-1-1,0 0 1,0 1-1,0-1 1,0 0-1,0 1 1,0-1 0,0 0-1,0 1 1,1-1-1,-1 0 1,0 1-1,0-1 1,-1 0-1,1 1 1,0-1 0,0 0-1,0 1 1,0-1-1,0 1 1,-7 23-140,4-16 74,0-1 59,0 0-1,-1-1 1,1 0 0,-1 0-1,0 0 1,-1 0 0,0-1-1,-9 10 1,-49 37-95,45-39-59,-9 9 186,18-14 231,8-7-84,5-3 20,17-12-122,-11 7-111,1 0-1,-1 0 0,1 1 1,0 1-1,0 0 1,1 0-1,22-5 1,-31 10 23,-1 0 0,0-1 1,1 1-1,-1 1 1,0-1-1,1 0 1,-1 0-1,0 1 1,1-1-1,-1 1 1,0 0-1,0 0 1,0 0-1,0 0 1,1 0-1,-1 0 0,-1 1 1,1-1-1,0 1 1,0-1-1,0 1 1,-1 0-1,1-1 1,-1 1-1,1 0 1,-1 0-1,0 0 1,0 0-1,0 0 1,0 1-1,0-1 0,0 3 1,2 4-15,-1 0 1,0 0-1,0 0 0,-1 1 1,-1-1-1,0 19 1,-4 9-21,-2-1 0,-1 1 0,-20 60 0,19-73 78,-2-1 1,0 0 0,-1-1 0,-1 0 0,-1-1 0,-1 0 0,-1-1-1,-22 23 1,21-27 103,-1 0 0,0-1 1,-1-1-1,-1 0 0,0-2 0,0 0 0,-2-1 0,1-1 0,-26 8 0,37-15-102,1 0 0,-1-1 0,0 0 0,-1-1 0,1 0 0,0 0 0,0-1 0,-1 0 0,-9-1 0,13 0 0,1 0-1,0-1 0,0 1 1,0-1-1,0 0 1,0-1-1,1 1 0,-1-1 1,1 0-1,-1 0 1,1 0-1,0 0 0,0-1 1,1 0-1,-1 0 1,1 0-1,-5-6 1,-2-8 4,0-1 0,1 0 0,1-1 0,0 1 0,2-2 1,-5-24-1,8 33-63,1-1-1,1 1 1,0-1 0,0 1 0,1-1 0,1 1-1,0-1 1,1 1 0,0-1 0,1 1 0,0 0-1,1 0 1,0 0 0,12-21 0,-12 26-270,1 1 0,0 0 0,0 0 1,0 1-1,1 0 0,-1-1 0,1 2 0,1-1 0,-1 1 1,9-5-1,8-2-3099,40-14 0,-45 18 1501,1-2-1798,-7-3 1280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32:05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20 100 8960,'-20'-42'4064,"26"21"-3520,-6 9 480,0 9-672,0-6-928,0 5 288,0-4-2432,5 8 1472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32:05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13 9152,'-39'-4'4128,"48"-1"-3584,-4 1-512,6 8-128,12-4-2080,5 5 1216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32:08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20 144 4896,'-3'-2'447,"2"1"-385,1 1 0,0-1 1,-1 1-1,1-1 0,0 1 1,-1-1-1,1 1 0,-1-1 1,1 1-1,-1 0 0,1-1 1,-1 1-1,1 0 0,-1 0 1,0-1-1,1 1 0,-1 0 0,1 0 1,-1 0-1,0 0 0,1 0 1,-1 0-1,1 0 0,-1 0 1,0 0-1,-2 0 2175,14 5 392,1 0-1848,0-1-1,0-1 1,0 0-1,0-1 1,24 2-1,-33-4-732,0 0 0,0 0 1,-1-1-1,1 1 0,0 0 0,0-1 0,0 0 0,-1 0 0,1 1 1,0-2-1,-1 1 0,1 0 0,-1 0 0,1-1 0,-1 0 0,0 1 1,0-1-1,0 0 0,0 0 0,0 0 0,0 0 0,0 0 0,0-1 1,-1 1-1,1-1 0,-1 1 0,0-1 0,0 1 0,0-1 0,0 0 1,0-2-1,0 1-22,0 0 1,-1-1-1,1 1 1,-1 0 0,0 0-1,-1 0 1,1 0-1,-1 0 1,0 0-1,-2-7 1,3 10-27,0 0 0,-1 0 0,1 0 0,-1 0 0,1 0 0,-1 0 0,1 0 0,-1 0 0,0 0 0,1 0 0,-1 0 0,0 0 0,0 0 0,0 1 0,0-1 0,0 0 0,1 1 0,-1-1 1,0 1-1,-1-1 0,1 1 0,0-1 0,0 1 0,0-1 0,0 1 0,0 0 0,0 0 0,0 0 0,-1 0 0,1 0 0,0 0 0,0 0 0,0 0 0,0 0 0,0 0 0,0 1 0,-1-1 0,1 0 0,0 1 0,0-1 0,-2 2 0,-1 0 44,0 1 0,1-1 0,-1 1 0,0 0 0,1 1 0,0-1 0,0 1 0,0-1 0,0 1 0,0 0 0,-2 5-1,-5 9 331,-8 24-1,15-34-212,-1 3 6,0 0 1,1 1-1,1-1 1,0 1-1,0 0 1,1-1-1,1 1 0,0 0 1,2 14-1,-1-10 129,-1-14-243,0 1 0,0-1-1,1 1 1,-1-1-1,0 0 1,1 0 0,0 1-1,1 3 1,-2-6-35,1 1 0,0 0 0,-1-1 0,1 1 0,0-1 0,-1 1 0,1-1 0,0 1 0,0-1 0,-1 1 0,1-1 0,0 0 0,0 1 0,0-1-1,0 0 1,-1 0 0,1 0 0,0 0 0,0 0 0,0 0 0,0 0 0,0 0 0,0 0 0,0 0 0,-1 0 0,1 0 0,0-1 0,1 1 0,3-2 48,1 0 0,-1 0-1,0 0 1,1-1 0,-1 0 0,7-5 0,12-6 54,32-17 51,55-29-17,-84 48-207,-1 1 0,40-11 0,-60 21 57,0-1 0,-1 2 1,1-1-1,0 0 1,0 1-1,0 0 0,0 0 1,9 2-1,-13-1 6,0-1-1,-1 1 1,1-1 0,0 1-1,0-1 1,-1 1 0,1 0-1,-1 0 1,1 0 0,0 0-1,-1 0 1,0 0-1,1 0 1,-1 1 0,0-1-1,0 1 1,1-1 0,-1 0-1,0 1 1,0 0-1,-1-1 1,1 1 0,0 0-1,0-1 1,-1 1 0,1 0-1,-1 0 1,0-1-1,1 1 1,-1 0 0,0 0-1,0 2 1,-1 4 26,0 0-1,-1-1 1,0 1 0,0 0 0,-1-1-1,0 1 1,0-1 0,-8 13 0,-6 15 346,18-37-325,1-1 0,0 1 0,-1 0 1,1 0-1,0 0 0,0 0 0,0 1 0,5-4 0,8-8-59,99-107-249,-92 98 102,31-27 0,-52 49 133,0-1 0,0 0 0,0 0 0,0 0 1,0 0-1,0 1 0,0-1 0,1 0 1,-1 1-1,0-1 0,1 1 0,-1 0 0,0-1 1,1 1-1,-1 0 0,0 0 0,1 0 0,-1 0 1,3 0-1,-3 0-4,0 1 0,0-1 1,0 1-1,0 0 0,-1-1 0,1 1 0,0 0 1,0-1-1,0 1 0,-1 0 0,1 0 1,0 0-1,-1 0 0,1-1 0,0 1 1,-1 0-1,0 0 0,2 2 0,0 4 18,-1 0 0,1 0 0,-1 0 0,-1 1 0,1 10 0,-2 18 362,0-20-146,0-1 0,4 30 0,-2-45-202,-1 1 0,0 0 1,0-1-1,0 1 0,0 0 0,1-1 0,-1 1 0,0 0 0,1-1 0,-1 1 0,1-1 1,-1 1-1,0-1 0,1 1 0,-1-1 0,1 1 0,-1-1 0,1 1 0,0-1 1,-1 1-1,1-1 0,-1 0 0,1 1 0,0-1 0,1 1 9,0-1-1,0 0 1,0 1-1,0-1 1,0 0 0,0 0-1,0 0 1,4-1-1,4-1 38,-1-1 0,18-6 0,-22 7-37,24-10 14,0-2 0,-1 0 0,-1-2 0,0-1 0,-2-1 0,46-42 0,-64 54-21,-1-1-1,0 0 1,9-14 0,-13 19-29,0-1 0,-1 1 1,1-1-1,-1 0 0,0 0 1,0 0-1,0 0 0,0 0 1,0 0-1,-1 0 0,1 0 1,-1 0-1,0-1 1,0-2-1,0 5-3,0 0 0,-1 0 0,1 0 0,0 0 1,-1 0-1,1 0 0,-1 0 0,1 0 0,-1 0 0,1 0 1,-1 0-1,1 0 0,-1 0 0,0 0 0,0 1 0,1-1 0,-1 0 1,0 1-1,0-1 0,0 0 0,0 1 0,0-1 0,0 1 0,0 0 1,0-1-1,0 1 0,0 0 0,0-1 0,0 1 0,0 0 1,0 0-1,0 0 0,0 0 0,0 0 0,0 0 0,0 0 0,0 0 1,0 1-1,0-1 0,0 0 0,-2 1 0,-4 2-46,-1-1-1,1 1 1,0 0-1,-9 6 1,2 0 75,0 1 0,0 0 0,1 1 0,0 0 0,1 1 0,0 1 0,1 0 1,1 0-1,0 1 0,1 0 0,0 1 0,-7 16 0,15-28 5,0 0 0,-1 0 0,1 1 0,1-1 0,-1 1 0,0-1 0,1 0 0,0 1 0,-1-1 1,2 1-1,-1 5 0,1-8-1,-1 1 0,1 0 0,-1-1 0,1 1 1,-1-1-1,1 1 0,0-1 0,0 0 0,0 1 0,0-1 1,0 0-1,0 0 0,0 1 0,0-1 0,0 0 1,1 0-1,-1 0 0,0 0 0,1 0 0,-1-1 0,1 1 1,-1 0-1,1-1 0,-1 1 0,1-1 0,2 1 1,6 1 41,0-1 0,0-1 0,0 0 0,0 0 1,16-3-1,49-12 143,-61 12-162,27-8 8,-1-2 0,0-2 1,-1-1-1,-1-3 0,56-35 0,-9 7-467,-84 59 74,-2 35 385,0-20-6,4 50 0,-2-72-1,0 1 0,0-1 0,1 1 0,-1-1 0,1 0 1,0 0-1,4 6 0,-5-9-10,0 0 0,1 0 0,-1 0-1,0-1 1,1 1 0,0 0 0,-1-1 0,1 1 0,0-1 0,0 0 0,0 1 0,0-1-1,0 0 1,0 0 0,0 0 0,0 0 0,0-1 0,1 1 0,-1-1 0,3 1 0,3 0 23,1-2 0,-1 1 0,1-1 0,-1 0 0,1 0 1,14-6-1,49-21 156,-44 16-160,141-64-24,-141 62-55,-2-2 1,0-1-1,46-39 0,-40 27-387,-32 29 421,0 0 0,0 0 1,0 0-1,-1 0 1,1 0-1,0 0 1,0 0-1,0 0 1,0 0-1,0 0 1,0 0-1,0 0 0,0 0 1,-1-1-1,1 1 1,0 0-1,0 0 1,0 0-1,0 0 1,0 0-1,0 0 1,0 0-1,0 0 0,0 0 1,0 0-1,0 0 1,0 0-1,0-1 1,0 1-1,-1 0 1,1 0-1,0 0 0,0 0 1,0 0-1,0 0 1,0 0-1,0 0 1,0-1-1,0 1 1,0 0-1,0 0 1,0 0-1,0 0 0,0 0 1,0 0-1,0 0 1,1 0-1,-1-1 1,0 1-1,0 0 1,0 0-1,0 0 1,0 0-1,0 0 0,0 0 1,0 0-1,0 0 1,0 0-1,0 0 1,0 0-1,0-1 1,1 1-1,-1 0 1,0 0-1,0 0 0,0 0 1,-8 1-177,-5 4 96,1 1 0,0 0 0,0 0 0,-20 16 0,-14 7-50,35-23 99,-100 60 110,97-57-13,1 2 0,0 0 1,0 0-1,1 1 0,-17 21 1,28-31-53,0-1 1,0 1 0,0-1 0,0 1 0,0 0 0,1 0 0,-1-1 0,1 1 0,-1 0 0,1 0 0,-1-1 0,1 3 0,0-3-3,0-1 0,0 1 0,0 0 0,1-1 0,-1 1 0,0 0 0,0-1 0,0 1 0,1-1 0,-1 1 0,0-1 1,1 1-1,-1-1 0,1 1 0,-1-1 0,1 1 0,-1-1 0,0 1 0,1-1 0,0 0 0,-1 1 0,1-1 1,-1 0-1,1 1 0,-1-1 0,1 0 0,0 0 0,-1 0 0,1 1 0,-1-1 0,1 0 0,0 0 0,-1 0 0,1 0 1,0 0-1,-1 0 0,1 0 0,0-1 0,7 1 24,-1-1 0,0 0 0,0 0 0,0-1 0,0 1 0,0-2 0,11-4 0,45-28 191,-39 21-201,-2 0-73,-2 0 0,0-1 0,31-30 0,-56 57-242,-5 3 186,-6 10 52,0 1-1,-12 29 1,-19 60 80,-29 65 139,54-135 114,-53 81 0,59-103-200,-1-1-1,-31 30 1,45-49-32,0 0 0,0 0 1,0-1-1,0 0 0,-1 1 1,1-1-1,0-1 1,-1 1-1,0 0 0,-6 1 1,8-2-41,0-1 0,0 0 1,1 0-1,-1 0 1,0 0-1,0 0 0,1 0 1,-1-1-1,0 1 1,1-1-1,-1 1 1,0-1-1,1 1 0,-1-1 1,1 0-1,-1 0 1,1 0-1,-1 0 0,1 0 1,0 0-1,-1 0 1,1 0-1,0-1 0,0 1 1,0 0-1,0-1 1,0 1-1,-2-4 1,-2-5-63,0-1 1,1 0 0,-1-1 0,2 1 0,0-1 0,0 1 0,1-1 0,1 0 0,0 0 0,1 0 0,0 0 0,3-21 0,0 7 56,2 1 1,1 0-1,1 0 1,2 0 0,11-23-1,-15 37-9,1 0 1,1 1-1,0 0 0,0 1 1,1-1-1,0 2 0,1-1 0,0 1 1,0 0-1,1 1 0,0 0 1,0 0-1,0 1 0,16-6 0,7-2-23,1 2-1,0 1 1,53-10-1,17 2-27,67-16 664,-162 32-577,0 0 1,0-1 0,0 0-1,0 0 1,-1-1 0,0 0-1,0 0 1,15-13-1,-9 4 5,0 0-1,-1-1 0,15-22 0,-22 27-66,0-1-1,6-13 1,-17 51-307,-36 136 1454,40-158-1019,1-4-88,-1-1 0,1 0 0,0 1 0,0-1 0,0 0 0,0 1 0,0-1 0,0 1 0,0-1 0,0 0 0,0 1 0,0-1 0,0 0 0,0 1 0,0-1 0,0 1 0,0-1 0,0 0 0,0 1-1,0-1 1,0 0 0,1 1 0,-1-1 0,0 0 0,0 1 0,0-1 0,1 0 0,-1 1 0,1-1 0,-1 0 9,1 0 0,0 0-1,-1 0 1,1 0 0,0 0 0,-1 0-1,1 0 1,0 0 0,-1 0 0,1-1 0,0 1-1,-1 0 1,1 0 0,-1-1 0,2 0 0,27-21 366,-23 17-346,3-2-34,64-48-41,-60 46 16,1 0 1,0 1 0,23-9 0,-35 16 14,1 0 0,-1 1 0,0-1 1,0 1-1,1-1 0,-1 1 0,0 0 1,1 0-1,-1 0 0,0 0 0,1 0 0,-1 0 1,0 1-1,0-1 0,1 1 0,-1-1 1,0 1-1,0 0 0,0 0 0,0 0 0,0 0 1,0 1-1,0-1 0,0 0 0,0 1 1,0-1-1,-1 1 0,1 0 0,-1-1 0,1 1 1,-1 0-1,0 0 0,1 0 0,-1 0 1,0 0-1,0 0 0,-1 1 0,1-1 0,0 0 1,-1 0-1,1 4 0,-1 14-5,0-1-1,-2 1 0,0-1 1,-1 1-1,-1-1 0,-7 20 1,5-16 12,-9 35 64,-3-1-1,-2 0 0,-2-1 1,-3-1-1,-44 71 1,62-116-1,1 0 0,-1-1 0,-1 0 0,0 0 0,0-1 0,-10 8 0,16-14-53,1-1 0,-1 1-1,-1-1 1,1 0 0,0 0 0,0 0 0,0 0-1,-1 0 1,1 0 0,-1 0 0,1-1-1,0 1 1,-1-1 0,1 0 0,-1 0-1,1 1 1,-1-2 0,1 1 0,-1 0 0,1 0-1,-1-1 1,1 0 0,0 1 0,-1-1-1,1 0 1,0 0 0,0 0 0,-1 0 0,1-1-1,0 1 1,0-1 0,0 1 0,-2-4-1,0 1 2,0-1 0,1 0 0,-1 1 0,1-1-1,0-1 1,1 1 0,-1 0 0,1-1-1,0 1 1,1-1 0,-2-7 0,-1-9 14,-1-35 1,4 38-25,1 1 0,0 0 0,2 0 0,0-1 0,1 1 0,1 1 0,11-34 0,-11 42-1,0 1 1,0-1-1,0 1 0,1 0 1,1 1-1,-1-1 0,1 1 1,0 0-1,1 0 0,0 1 1,0 0-1,0 0 0,1 0 1,0 1-1,0 0 0,0 1 1,11-5-1,16-1-64,0 0-1,70-8 1,-80 14-8,11-1-711,56-1-1,-71 6-744,-1 1 1,23 5-1,-38-5 819,-1 0 1,0 0-1,0 1 1,0 0-1,1-1 1,-1 2 0,-1-1-1,1 0 1,0 1-1,5 4 1,-7-6 263,0 1 1,-1 0-1,1 0 1,0 0-1,0 0 0,-1 1 1,0-1-1,1 0 1,-1 1-1,0-1 0,0 1 1,0-1-1,0 1 1,-1-1-1,1 1 1,-1 0-1,1 2 0,-5 13-3466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2:57:48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77 3136,'4'-6'13080,"-8"12"-10155,1-3-2697,-1 0-1,1-1 1,0 1 0,-1-1 0,-6 4 0,-10 8 426,0 2-159,13-11-336,1 1-1,-1 0 0,1 0 1,0 0-1,-8 12 0,10-13 0,1 1-1,-1 0 0,2 0 1,-1 0-1,-3 13 1,5-15-127,0 0 1,1 0-1,-1-1 1,1 1-1,0 0 1,0 0 0,1-1-1,-1 1 1,1 0-1,0 0 1,0-1-1,1 5 1,2 2 27,1-1 1,-1 0-1,1 0 1,1 0-1,0 0 1,0-1-1,0 0 1,1 0-1,11 9 1,-12-12-39,0-1-1,0 0 1,0 0 0,1-1 0,-1 0-1,1 0 1,0 0 0,-1-1 0,1 0 0,1 0-1,-1-1 1,0 1 0,0-2 0,9 1 0,-7-1-60,0-1 1,0 0 0,0 0-1,0-1 1,14-4 0,-19 5 54,0-1-1,0 1 1,-1-1 0,1 0-1,0-1 1,0 1 0,-1 0-1,0-1 1,1 0 0,-1 0-1,0 0 1,0 0 0,-1 0-1,3-4 1,3-6 84,-2 1 0,1-1 0,7-23 0,-12 28-54,-1 0 1,1 0 0,-1 1 0,0-1 0,-1 0 0,0 0 0,0 0-1,-3-11 1,1 4 71,-1 0 0,-1 1-1,0-1 1,-10-21-1,10 29-70,0-1 0,0 1 0,-1 0 0,1 1 0,-1-1 0,-1 1 0,1 0 0,-1 0-1,0 1 1,-8-6 0,8 7-83,1 0-1,-1 1 0,0 0 1,0 0-1,0 0 1,0 1-1,-1 0 1,1 0-1,-1 1 0,1-1 1,-1 1-1,0 1 1,1-1-1,-1 1 1,0 1-1,1-1 1,-1 1-1,0 0 0,1 0 1,-10 4-1,0-1-696,1 1 1,-27 13-1,34-14-267,1 0-1,0 0 1,0 1 0,-8 7-1,14-11 588,0 1 0,-1-1-1,1 1 1,0-1 0,0 1-1,0-1 1,0 1 0,1-1 0,-1 1-1,0 0 1,1 0 0,-1-1-1,1 1 1,-1 0 0,1 2-1,4 9-2460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32:08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19 8224,'8'-17'2645,"-8"17"-2592,1 0-1,-1-1 1,1 1-1,-1 0 1,0 0 0,1 0-1,-1 0 1,1-1-1,-1 1 1,1 0-1,-1 0 1,1 0 0,-1 0-1,1 0 1,-1 0-1,1 0 1,-1 1 0,1-1-1,-1 0 1,1 0-1,-1 0 1,0 0 0,1 1-1,-1-1 1,1 0-1,-1 0 1,1 1-1,-1-1 1,1 1 0,15 10 164,-15-10-129,109 83 4290,-77-59-3917,-1 2-1,-2 2 0,-1 0 1,-1 2-1,-1 1 1,-2 1-1,-1 2 1,-2 0-1,-1 1 0,-2 1 1,15 44-1,-26-61-296,-2 0 0,0 1-1,-1 0 1,1 22 0,-4-29-85,-2 0 1,0 0 0,-1 0-1,0 0 1,-1 0 0,0 0 0,-6 15-1,-5 9-32,-1-1 0,-2 0 0,-33 54 0,-76 95-1047,115-172 852,-97 127-4379,87-117 2372,-1-2 1,-1 0-1,-42 31 0,0-14-3381,64-39 5515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32:12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90 963 2304,'-1'1'136,"0"0"1,0 0-1,0 0 0,1 0 1,-1 0-1,1 0 0,-1 1 0,1-1 1,-1 0-1,1 0 0,-1 0 1,1 1-1,0-1 0,0 0 1,0 0-1,-1 1 0,1-1 1,1 0-1,-1 0 0,0 1 1,0-1-1,0 0 0,1 0 1,0 4 2580,1-5-2433,0 0 0,0 0 0,0-1 1,-1 1-1,1-1 0,0 1 0,0-1 0,-1 0 0,1 0 0,-1 1 0,1-1 1,-1 0-1,1-1 0,-1 1 0,3-3 0,20-25 846,-9 8-443,52-51 687,-28 30-913,-1-1 0,45-67 0,60-154 210,-88 155-473,0-7 512,-21 43 303,-31 68-966,-1-1 0,0 1 0,0 0 0,0-1 0,1-6 0,-3 6-87,-4 7-17,-6 10-23,6-7 87,-21 29 96,1 1 0,-37 71 1,19-30-14,-73 101 140,63-99 151,-77 148 0,36-3 249,-4 8-2,91-217-606,-8 18 253,13-29-249,1-1 0,-1 1 0,1 0 0,-1-1 0,1 1 0,0 0 0,0-1 0,0 1 1,0 0-1,0-1 0,0 1 0,0 0 0,1 3 0,-1-5-22,0 0 1,0 0-1,0 0 1,1 1-1,-1-1 1,0 0-1,0 0 1,0 0-1,0 0 1,0 0-1,1 1 1,-1-1-1,0 0 1,0 0-1,0 0 1,1 0-1,-1 0 1,0 0-1,0 0 1,0 0-1,1 1 1,-1-1-1,0 0 1,0 0-1,0 0 1,1 0-1,-1 0 1,0 0-1,0 0 1,1 0-1,-1-1 1,0 1-1,0 0 1,0 0-1,1 0 1,-1 0-1,0 0 1,0 0 0,0 0-1,1 0 1,-1 0-1,0-1 1,0 1-1,0 0 1,0 0-1,1 0 1,-1 0-1,0-1 1,0 1-1,0 0 1,10-12 127,41-71 449,1-4-527,-31 60-56,0 2 1,1 1 0,2 0-1,48-36 1,-29 29 8,2 2 1,58-28 0,-42 25-86,47-21-95,-63 29-19,-43 23 102,-7 56-166,4-32 186,1 17 60,1-28 72,1-1 0,1 1 0,4 13 0,-6-21-36,1 0 0,-1 0 0,1 0 0,0-1 0,1 1 0,-1-1 0,1 1 0,-1-1 0,1 0 0,0 0 0,0 0 0,4 3 0,-6-6-10,0 1 0,0-1 0,0 1-1,0-1 1,0 0 0,0 0 0,1 1 0,-1-1-1,0 0 1,0 0 0,0 0 0,0 0 0,0 0-1,0 0 1,0-1 0,0 1 0,0 0 0,0 0-1,0-1 1,0 1 0,0-1 0,0 1 0,0-1-1,0 1 1,0-1 0,0 1 0,-1-1 0,1 0-1,0 0 1,0 1 0,0-2 0,3-2 39,-1 1 0,0-1 1,-1 0-1,1 0 0,3-7 1,-2 2-41,-1 1-1,-1-1 1,0 1 0,0-1 0,-1 0 0,0 0 0,0 0 0,-1 0 0,-1-11 0,1 15-39,-1 0 0,0 0 1,0 0-1,0 0 0,-1 1 0,0-1 1,0 1-1,-3-6 0,3 7-3,1 1-1,-1-1 0,0 1 1,0 0-1,0 0 0,0 0 1,0 0-1,-1 1 0,1-1 1,0 1-1,-1-1 0,0 1 1,1 0-1,-1 0 1,-3-1-1,-2-1 6,-1 1-1,1 1 1,-1-1-1,-16 1 1,24 1 187,5 1-105,1-1 1,0 1-1,-1-1 0,1 0 0,0 0 1,-1 0-1,1-1 0,4 0 0,39-13 26,-12 3 70,334-65 122,-318 65-217,-38 7-55,0 0-1,1 2 1,-1-1 0,1 2-1,-1 0 1,1 1 0,17 2-1,-30-2 1,-1 0 0,1 1 0,-1-1 0,1 1 1,-1-1-1,0 1 0,1 0 0,-1 0 0,0 0 0,0-1 0,1 1 0,-1 0 0,0 0 0,0 1 0,0-1 0,0 0 0,0 0 0,0 0 0,-1 1 0,1-1 0,0 0 1,-1 1-1,1-1 0,0 3 0,1 4 63,-1-1 0,0 1 0,0 14 0,0-1-182,3 3 50,-2-6 73,2 27 0,-4-43 30,0 0-1,0 1 0,0-1 1,0 0-1,1 0 0,-1 1 1,1-1-1,-1 0 0,1 0 1,0 0-1,0 0 0,0 1 1,0-1-1,0-1 0,3 4 1,-3-4-23,0 0 0,0-1 0,0 1 0,0-1 0,0 1 0,0-1 0,0 1 1,0-1-1,0 0 0,0 0 0,0 1 0,0-1 0,0 0 0,1 0 0,-1 0 1,0 0-1,0 0 0,0-1 0,0 1 0,0 0 0,0 0 0,0-1 1,0 1-1,0-1 0,0 1 0,0-1 0,0 1 0,0-1 0,0 0 0,0 1 1,0-1-1,1-1 0,31-23 7,66-47 74,-95 70-102,99-60 45,-83 52-111,1 1 1,0 0 0,27-7 0,-45 15 55,0 1-1,0-1 0,0 1 0,0-1 0,0 1 0,0 0 0,0 0 0,-1 0 0,1 1 0,0-1 0,0 1 0,5 1 0,-6-1 11,-1-1 0,0 1 0,0 0 1,0 0-1,1 0 0,-1 0 0,0-1 0,0 2 0,0-1 1,-1 0-1,1 0 0,0 0 0,0 0 0,-1 0 1,1 1-1,0-1 0,-1 0 0,1 1 0,-1-1 0,0 0 1,1 1-1,-1-1 0,0 0 0,0 1 0,0-1 0,0 1 1,0-1-1,0 0 0,-1 2 0,0 3 27,0 0 0,0 0 0,-1 0 0,0 0 1,0 0-1,-5 8 0,-21 33 258,13-24-185,14-21 53,3-3-42,16-5 9,30-13-1,-21 7-80,42-23-127,-49 23 41,1 2 0,28-12 0,-47 22 39,-1-1 1,1 1-1,-1-1 0,1 1 0,-1-1 1,1 1-1,0 0 0,-1 0 1,1 0-1,-1 0 0,1 0 0,0 0 1,-1 1-1,1-1 0,-1 0 0,1 1 1,-1-1-1,1 1 0,-1-1 0,1 1 1,1 1-1,-2-1-3,0 1 1,0-1-1,0 0 1,0 1 0,0-1-1,0 1 1,0-1-1,0 1 1,0 0-1,-1-1 1,1 1-1,-1 0 1,1 0-1,-1-1 1,0 1-1,0 0 1,0 0-1,0 2 1,0 2 48,0-1 1,-1 1-1,1-1 0,-1 0 1,-1 1-1,1-1 0,-1 0 1,-4 10-1,5-13 169,2-2-187,1 0 1,-1 0-1,0 0 1,0-1-1,1 1 1,-1 0-1,0-1 1,0 1-1,0 0 0,0-1 1,1 1-1,-1-1 1,0 0-1,0 1 1,0-1-1,0 0 1,1-1-1,15-17-95,-12 14 86,8-12-85,16-19 31,-28 35 27,1-1 0,-1 0-1,1 1 1,0 0 0,-1-1 0,1 1 0,0 0-1,0 0 1,0 0 0,0 0 0,0 0 0,0 0-1,0 1 1,0-1 0,3 0 0,-4 1 13,0 0 1,-1 0-1,1 0 1,0 0-1,-1 1 1,1-1-1,0 0 0,0 0 1,-1 0-1,1 1 1,0-1-1,-1 0 1,1 1-1,-1-1 1,1 1-1,-1-1 1,1 1-1,0-1 0,-1 1 1,1-1-1,-1 1 1,0-1-1,1 1 1,-1 0-1,0-1 1,1 1-1,-1 0 0,0-1 1,1 1-1,-1 0 1,0-1-1,0 1 1,0 0-1,0 1 1,1 2-13,-1 1 0,0 0 0,-1 0 0,0 6 0,0 0-36,1 67 226,0-77-43,1-2 117,12-5-192,-1-1 1,-1-1-1,1 0 0,-1 0 0,17-19 0,7-3-25,-6 10-54,-22 16-50,0 0 0,-1-1-1,10-8 1,-17 15 51,0-1 0,0 1-1,0 0 1,0-1 0,0 1-1,1 0 1,-1 0 0,0 0-1,0 4 1,-4 10-69,-5 5 155,6-16-26,1 1 1,0 1-1,1-1 0,-1 0 0,1 1 0,0-1 0,-1 11 0,3-17-29,0 1 0,0-1 0,0 1-1,0-1 1,0 1 0,0-1 0,1 1 0,-1-1 0,0 1 0,0-1 0,1 0 0,-1 1 0,0-1 0,1 1-1,-1-1 1,0 0 0,1 1 0,-1-1 0,0 0 0,1 0 0,-1 1 0,1-1 0,-1 0 0,1 0-1,-1 1 1,0-1 0,1 0 0,-1 0 0,1 0 0,-1 0 0,1 0 0,-1 0 0,1 0 0,-1 0 0,1 0-1,-1 0 1,2 0 0,20-3 110,-19 2-94,34-9 24,0-2-1,0-1 1,47-26-1,-45 21-56,27-15-197,-66 32 209,1 1-1,-1 0 0,1-1 1,0 1-1,-1 0 1,1 0-1,-1-1 1,1 1-1,0 0 1,-1 0-1,1 0 0,0 0 1,-1 0-1,1 0 1,0 0-1,-1 0 1,1 0-1,0 0 1,-1 0-1,1 0 0,-1 0 1,1 0-1,0 1 1,-1-1-1,2 1 1,-2 0-12,1-1 1,-1 1 0,0 0 0,0-1 0,1 1 0,-1 0 0,0 0 0,0-1-1,0 1 1,0 0 0,0 0 0,0 0 0,0-1 0,0 1 0,0 0 0,0 0-1,-1-1 1,1 2 0,-3 6-93,1 0 0,-9 14-1,11-20 115,-18 24 164,15-21-144,-1 0 0,1 0 0,0 0 1,-5 12-1,7-13 2,0-2 7,0 0 0,0 0-1,1 0 1,-1 0 0,1 0-1,-1 0 1,1 0 0,0 3-1,0-4-34,0 0-1,1-1 0,-1 1 1,0 0-1,1-1 1,-1 1-1,1 0 0,-1-1 1,0 1-1,1-1 0,-1 1 1,1-1-1,0 1 1,-1-1-1,1 0 0,-1 1 1,1-1-1,0 1 0,-1-1 1,1 0-1,0 0 1,-1 1-1,1-1 0,0 0 1,0 0-1,-1 0 0,1 0 1,1 0-1,2 0 17,0 1 1,0-2-1,0 1 0,1 0 0,-1-1 1,0 0-1,0 0 0,0 0 1,0 0-1,5-3 0,38-19 196,-45 21-215,9-4 19,-1-1-1,0-1 1,0 0-1,-1 0 0,0-1 1,0 0-1,-1 0 0,0-1 1,-1 0-1,0-1 1,10-19-1,0-8-14,-2-1 1,13-48-1,-13 40-78,15-39-14,3 2-1,5 1 0,53-88 1,-83 151-189,-8 11 86,0 9 181,0 0 0,0 0-1,-1 0 1,1 0 0,0 0-1,0 0 1,-1-1 0,1 1-1,0 0 1,0 0 0,0 0-1,-1 0 1,1 0 0,0 0-1,0 0 1,-1 0 0,1 0-1,0 0 1,0 0 0,-1 0-1,1 0 1,0 0 0,0 0-1,-1 0 1,1 1 0,0-1-1,0 0 1,-1 0 0,1 0-1,0 0 1,0 0 0,0 1 0,-1-1-1,-5 5-12,0-1 0,1 1-1,-1 1 1,1-1-1,0 1 1,0 0 0,1 0-1,0 1 1,-6 12 0,-3 6 23,2 1 1,0 0-1,-9 40 1,-13 84-172,32-144 168,0-1 7,-45 305 446,46-310-451,-1 10 31,1 1 1,0-1 0,0 0-1,3 13 1,-3-21-26,0 0-1,1 0 1,-1 0-1,1 0 0,-1 0 1,1 0-1,0-1 1,0 1-1,0 0 1,0-1-1,0 1 1,0 0-1,0-1 1,1 0-1,-1 1 0,0-1 1,1 0-1,-1 1 1,1-1-1,-1 0 1,1 0-1,0 0 1,0 0-1,-1-1 1,1 1-1,0 0 0,0-1 1,0 1-1,3 0 1,12-1 46,-1 0-1,1-1 1,-1-1 0,32-7 0,63-24-33,-109 32-16,57-23 20,84-45 0,-80 37-259,-61 31 215,13-5-240,-12 8 161,-6 6 94,-3 1 17,-1-1 0,0 0 0,-1 0-1,1-1 1,-1 0 0,-12 8 0,8-5 12,-43 29 102,-11 10 297,65-49-419,1 0-1,0 0 1,0 0-1,0 0 1,0 1-1,0-1 1,0 0-1,-1 0 1,1 0-1,0 0 1,0 0-1,0 0 1,0 0-1,0 0 1,0 0-1,0 1 1,0-1-1,0 0 1,0 0-1,-1 0 1,1 0-1,0 0 1,0 0-1,0 0 1,0 1-1,0-1 1,0 0-1,0 0 1,0 0-1,0 0 1,0 0-1,0 1 1,0-1-1,0 0 1,0 0-1,0 0 1,0 0-1,0 0 1,1 0-1,-1 1 1,0-1-1,0 0 1,0 0-1,0 0 1,0 0-1,0 0 1,0 0 0,0 0-1,0 0 1,0 1-1,1-1 1,-1 0-1,0 0 1,0 0-1,0 0 1,0 0-1,0 0 1,0 0-1,0 0 1,1 0-1,-1 0 1,0 0-1,0 0 1,16 2 197,20-6 24,86-29-124,-116 31-128,1 1 0,-1 0 1,1 0-1,12 0 0,-16 1 27,0 1-1,0 0 1,0-1 0,-1 1-1,1 0 1,0 0 0,0 1-1,0-1 1,-1 1 0,1-1-1,-1 1 1,1 0 0,2 2-1,11 11 522,15 18 0,-11-11-203,-18-19-282,1-1 0,-1 0 0,1 0 0,0 0-1,0 0 1,0 0 0,-1-1 0,2 1-1,-1-1 1,0 0 0,0 0 0,0 0-1,0 0 1,1-1 0,4 1 0,4-1-13,-1 0 0,1-1 0,13-2 0,-5 0-16,101-21-1527,-40-1-3482,-72 21 3906,0 1 0,0-1 0,8-6 0,-14 8 440,0-1 0,1 1 0,-1-1 0,0 1 0,-1-1 0,1 0 0,-1 0 0,1 0 0,-1-1 0,3-4 0,-2 0-106,0 0 1,-1 0-1,1 0 0,-2-1 0,1 1 0,0-10 0,0-64-4011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32:18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356 152 3968,'0'-1'113,"0"0"0,1 1 0,-1-1 0,0 0-1,1 0 1,-1 0 0,0 0 0,0 0 0,0 0 0,0 1 0,0-1 0,0 0 0,0 0 0,0 0-1,0 0 1,-1 0 0,1 0 0,-1-1 0,1 1-29,3-15 3879,-3 14-3660,0-1 0,0 1 0,0 0 1,0 0-1,-1 0 0,1 0 0,-1 0 1,1-1-1,-3-2 0,3 4-220,-1 1 0,1-1 0,-1 0 0,1 1 1,-1-1-1,0 1 0,1-1 0,-1 1 0,0-1 0,1 1 0,-1-1 0,0 1 0,0 0 0,0-1 0,1 1 1,-1 0-1,0 0 0,0 0 0,0-1 0,0 1 0,0 0 0,1 0 0,-1 0 0,0 0 0,0 0 0,0 1 1,0-1-1,0 0 0,-1 1 0,-7 2 116,1 1 1,-1 0 0,1 1-1,-1-1 1,-14 13-1,10-7-122,-3 2 54,1 0 0,1 2-1,0 0 1,1 0 0,-13 19-1,23-29-100,0 1-1,0-1 0,0 1 1,1 0-1,0 0 0,0 0 0,0 0 1,0 0-1,1 0 0,0 0 1,0 0-1,1 1 0,-1 7 0,1-11 15,0 1-1,1 0 0,-1 0 1,1 0-1,0 0 0,-1 0 1,1-1-1,0 1 0,1 0 1,-1-1-1,0 1 0,1-1 0,0 1 1,-1-1-1,1 0 0,0 0 1,0 0-1,0 0 0,0 0 1,1 0-1,-1 0 0,0-1 1,1 1-1,-1-1 0,5 2 0,-3-1 14,0-1-1,0 0 1,1 0 0,-1 0-1,0-1 1,0 0-1,1 1 1,-1-1-1,0-1 1,0 1-1,1-1 1,-1 1-1,0-1 1,0-1-1,8-2 1,-7 2-26,0 0 0,0-1 0,-1 0 0,1 0 0,-1 0-1,0 0 1,0-1 0,0 0 0,0 0 0,-1 0 0,1 0 0,2-5 0,3-7-14,-1-1-1,-1 0 1,0 0 0,-2-1-1,0 0 1,-1 0 0,4-31-1,-7-6-251,-1 43 45,0 36 178,-9 80 88,1-14 67,-10 132 635,10-168-623,-2 0 0,-19 54-1,21-85-25,-1 1-1,0-1 0,-2-1 1,-26 41-1,30-54-65,0 1 1,-1-2-1,0 1 1,0-1-1,0 0 1,-1 0-1,-1-1 1,1 0-1,-1-1 1,0 0-1,0-1 0,-18 7 1,24-11-11,0 0 0,0 0 0,-1-1 1,1 1-1,0-1 0,0 0 0,0 0 0,0-1 1,-7-1-1,10 2-63,0 0 1,0 0 0,0 0 0,1-1 0,-1 1-1,0 0 1,0-1 0,0 1 0,0 0 0,0-1-1,1 1 1,-1-1 0,0 0 0,1 1-1,-1-1 1,0 0 0,1 1 0,-1-1 0,0 0-1,1 0 1,-1 1 0,1-1 0,0 0-1,-1 0 1,1 0 0,0 0 0,-1 0 0,1 0-1,0 1 1,0-1 0,0 0 0,0 0 0,0 0-1,0 0 1,0 0 0,0 0 0,0 0-1,0 0 1,0 0 0,1 0 0,-1 0 0,0 1-1,1-1 1,-1 0 0,1 0 0,-1 0-1,1 0 1,0 0 0,7-11-26,0 1-1,1 0 1,1 0 0,-1 1 0,2 1-1,13-11 1,10-10 42,142-163 207,-69 69 41,-65 83-37,82-61 0,-115 95-200,23-18 162,19-14-9,50-50 0,-53 46-235,-45 39 18,-2 3 5,0 5 17,-1-2 23,-1 28 24,1-3 69,2 26 0,-1-45-72,0 0-1,1 0 1,0 0-1,0 0 1,1 0-1,0-1 0,6 12 1,-7-14-2,1-1 0,0 1 1,0-1-1,0 0 0,0 0 0,1-1 0,-1 1 1,6 4-1,-7-7 13,0 0-1,1 0 1,-1 0 0,0 0 0,1 0-1,-1 0 1,0-1 0,1 1-1,-1-1 1,1 0 0,-1 0 0,1 1-1,-1-2 1,1 1 0,-1 0 0,1 0-1,-1-1 1,0 1 0,5-2 0,3-2 42,-1 0 0,1-1 0,-1 0 0,0 0 1,0-1-1,0 0 0,-1 0 0,0-1 0,7-8 0,9-11-108,27-40 0,-19 24 104,-25 31-102,-7 9 5,1 1 1,-1 0-1,1 0 1,-1-1-1,1 1 1,0 0-1,0 0 1,-1 0-1,1 0 1,0 0-1,0 0 1,0 0-1,0 0 0,0 0 1,0 1-1,2-2 1,-1 12-181,2 8 208,-1-6-43,-1 0 1,0 0-1,0 13 0,-2-15 133,0 0 0,1 0 1,0 0-1,1 0 0,0 0 0,0 0 0,1 0 0,1 0 0,4 10 1,-6-17-93,4 6 340,-6-9-325,1 0 0,0 0 0,-1 0 0,1 0 1,-1 0-1,1 0 0,-1 0 0,1-1 0,0 1 0,-1 0 0,1 0 0,-1 0 0,1-1 0,-1 1 0,1 0 0,-1-1 1,1 1-1,-1 0 0,1-1 0,-1 1 0,1-1 0,-1 1 0,1-1 0,12-12 0,-1-1 0,12-17-1,-11 14-18,5-7-67,0 1 0,2 0 1,1 2-1,1 0 0,24-17 0,-43 36 52,0 0 0,0 0 1,0 1-1,0-1 0,0 1 0,0 0 0,0-1 1,0 2-1,1-1 0,-1 0 0,0 1 1,1-1-1,-1 1 0,0 0 0,1 0 1,-1 0-1,0 1 0,1-1 0,-1 1 0,4 1 1,1 1 14,-1 1-1,0-1 1,0 1 0,0 1 0,-1-1 0,1 1 0,7 8 0,-5-6 65,0 0 0,17 10 1,9 6 140,-31-20-175,-1 0-1,1-1 1,0 1-1,0-1 1,0 0 0,0 0-1,0 0 1,0 0-1,1-1 1,-1 0-1,0 0 1,1 0 0,-1 0-1,1-1 1,-1 0-1,1 1 1,-1-2-1,1 1 1,-1-1 0,1 1-1,-1-1 1,1 0-1,-1-1 1,0 1-1,0-1 1,1 0-1,-1 0 1,0 0 0,-1 0-1,1-1 1,0 0-1,6-6 1,-4 3-11,1 0 0,-2-1 0,1 0 1,0 0-1,-1 0 0,-1-1 0,1 1 1,-1-1-1,5-14 0,-2-2-109,-1 0 1,3-28-1,-5 30-56,5-16 87,-9 36-222,-3 7 126,-2 9-56,-1 26 26,-6 73 327,11-89 0,2 0 0,3 25 0,-4-47-122,0 0 1,1 0 0,-1 0-1,1 0 1,-1 0 0,1 0-1,0 0 1,0 0 0,0 0-1,0 0 1,0-1 0,0 1-1,1 0 1,-1-1 0,1 1-1,-1-1 1,1 1 0,-1-1 0,1 0-1,0 1 1,0-1 0,0 0-1,-1 0 1,1 0 0,0-1-1,0 1 1,0 0 0,0-1-1,1 1 1,-1-1 0,0 0-1,0 0 1,0 0 0,0 0 0,0 0-1,0 0 1,0 0 0,0-1-1,1 1 1,-1-1 0,0 1-1,0-1 1,0 0 0,-1 0-1,1 0 1,0 0 0,0 0-1,0-1 1,-1 1 0,4-3 0,49-52 188,-41 42-213,0 0-1,0 1 1,1 0 0,1 1 0,24-16 0,-37 27-12,0 0-1,0 0 1,0 0 0,0 0-1,1 0 1,-1 0 0,0 0 0,0 1-1,0 0 1,1-1 0,-1 1-1,0 0 1,1 0 0,-1 0 0,0 0-1,0 0 1,1 1 0,-1-1-1,0 1 1,0-1 0,3 2-1,-3 0 11,0-1-1,0 1 0,0-1 1,-1 1-1,1 0 0,-1 0 0,1-1 1,-1 1-1,0 0 0,1 1 0,-1-1 1,0 0-1,-1 0 0,1 0 1,0 0-1,0 1 0,-1-1 0,0 0 1,1 1-1,-1 4 0,0-1 5,0 0 1,0 0-1,-1 0 0,0 0 0,0 0 1,0 0-1,-1 0 0,0-1 0,-2 8 0,-4 3 108,-18 28 0,3-19 331,23-25-429,0 1 1,0-1 0,0 0 0,1 1-1,-1-1 1,0 1 0,0-1 0,0 0 0,0 1-1,1-1 1,-1 0 0,0 0 0,0 1-1,1-1 1,-1 0 0,0 1 0,0-1 0,1 0-1,-1 0 1,0 0 0,1 1 0,-1-1 0,0 0-1,1 0 1,-1 0 0,0 0 0,1 1-1,-1-1 1,1 0 0,0 0 0,13 3-12,1-1-1,0-1 1,0 0 0,29-3 0,-5 1-170,83-5-4934,-41-9-5791,-78 15 10023,10-5-3472,-13 5 4245,1 0 1,-1-1 0,0 1-1,1 0 1,-1-1 0,0 1-1,1 0 1,-1-1 0,0 1-1,0 0 1,0-1 0,1 1-1,-1-1 1,0 1 0,0 0-1,0-1 1,0 1 0,0-1-1,0 1 1,0-1 0,0 1-1,0-1 1,0 1 0,0 0 0,0-1-1,0 1 1,0-1 0,0 1-1,0-1 1,0 1 0,-1-1-1,-14-23-1706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32:18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39 10560,'-89'-39'3904,"70"39"-3040,5 4-224,8-4-2400,17 5 96,3 4-704,19 3 1280,28 5-4000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32:24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25 311 2144,'-24'4'6693,"24"-4"-6544,0 1 0,0-1 0,0 1-1,0-1 1,0 1 0,1 0 0,-1-1 0,0 1-1,0-1 1,1 1 0,-1-1 0,0 1 0,1-1 0,-1 0-1,0 1 1,1-1 0,-1 1 0,1-1 0,-1 0 0,1 1-1,-1-1 1,1 0 0,-1 1 0,1-1 0,-1 0-1,1 0 1,-1 0 0,1 1 0,-1-1 0,1 0 0,0 0-1,-1 0 1,1 0 0,-1 0 0,1 0 0,-1 0 0,2 0-1,1 0 55,-1-1 1,1 1-1,0 0 0,0-1 0,-1 0 0,4-1 0,2-2 59,0-1 0,0 0 1,-1 0-1,1-1 0,12-12 0,-3 2-22,-1 0-39,-1-1 0,-1 0-1,0-1 1,16-30-1,-27 44-125,0 0-1,-1 0 1,0 0 0,0-1-1,0 1 1,-1-1 0,0 1-1,2-8 1,-3 11-112,0 17 1,0-11 34,0 6 64,1 0-1,0 0 0,0 0 0,2-1 1,-1 1-1,1-1 0,1 0 0,0 1 1,0-2-1,1 1 0,0 0 0,0-1 1,14 17-1,-14-21-1,0 1-1,0-1 1,1 0 0,0 0 0,0-1-1,0 1 1,0-1 0,1-1 0,0 1-1,0-1 1,-1 0 0,2-1-1,-1 0 1,0 0 0,0 0 0,1-1-1,-1 0 1,1 0 0,-1-1 0,15-1-1,4-4 83,-1 0-1,1-2 0,-2-1 1,1-1-1,23-12 0,-34 14-101,0 0 0,-1 0 0,0-1 0,0-1-1,-1 0 1,0-1 0,0 0 0,-1-1 0,-1 0 0,0-1-1,0 0 1,-1-1 0,-1 0 0,10-19 0,-14 23-69,0 0 1,0-1-1,-1 1 1,-1-1-1,1 0 1,-2 0 0,1 0-1,-1-14 1,-1 24 2,0 0 0,1-1 0,-1 1 0,0-1 0,0 1 0,0-1 0,0 1 0,0-1 0,0 1 0,-1-1 0,1 1 0,0-1 0,0 1 0,0-1 0,0 1 0,0-1 0,-1 1 0,1-1 0,0 1 0,0 0 0,-1-1 0,1 1 0,0-1 0,-1 1 0,1 0 0,0-1 0,-1 1 0,1 0 0,-1-1 0,0 1 5,0 0 0,0 0 0,0 1 0,0-1-1,0 0 1,1 0 0,-1 1 0,0-1 0,0 0-1,0 1 1,1-1 0,-1 1 0,0-1 0,1 1-1,-2 0 1,-6 7-15,1-1 0,-7 10 0,10-12-1,-9 11-5,0 0-1,-15 30 1,23-38 95,1 1-1,0 0 1,0 0-1,1 0 1,0 1-1,1-1 1,-3 18-1,5-21-5,1 0-1,-1 0 1,1 0-1,0 0 1,1 0-1,-1-1 1,1 1 0,0 0-1,1-1 1,-1 1-1,1-1 1,0 0 0,0 0-1,7 8 1,-7-9-12,0-1 0,0 0 0,0 0 0,0 0 0,1 0 1,-1 0-1,1-1 0,0 1 0,0-1 0,0 0 0,0 0 0,0-1 1,0 1-1,0-1 0,0 0 0,1 0 0,-1 0 0,0-1 1,1 1-1,-1-1 0,6-1 0,5-2 38,0-1 1,0-1-1,0-1 0,22-11 1,-16 7-46,171-78 180,-149 67-175,-1-1 1,-1-2 0,0-2 0,-2-1-1,43-41 1,-49 43-439,-89 80-683,17-17 1042,-39 40-43,69-67 113,0 0 1,1 1-1,1 0 0,-1 0 0,-8 21 1,10-17 9,4-12-22,0-1 0,0 1 1,0 0-1,1 0 0,0 0 0,0 0 0,0 0 0,0 0 0,1 1 0,-1-1 0,1 0 1,1 8-1,-1-11 0,0-1 1,0 1 0,0-1-1,1 1 1,-1-1 0,0 1 0,0-1-1,0 1 1,1-1 0,-1 0-1,0 1 1,0-1 0,1 0-1,-1 1 1,0-1 0,1 0 0,-1 1-1,1-1 1,-1 0 0,0 1-1,1-1 1,-1 0 0,1 0-1,-1 0 1,1 1 0,-1-1 0,1 0-1,-1 0 1,1 0 0,-1 0-1,0 0 1,1 0 0,-1 0-1,1 0 1,-1 0 0,1 0-1,-1 0 1,1 0 0,-1 0 0,1-1-1,-1 1 1,1 0 0,-1 0-1,1 0 1,-1-1 0,3 0 50,-1-1 1,0 1 0,1 0-1,-1-1 1,0 0 0,0 1-1,3-4 1,16-24 98,-1 0-1,23-45 1,-39 67-308,0 1-1,1 0 0,10-11 1,-6 38-366,-8-10 508,0 1 0,-1-1 0,0 0 0,-3 19 0,0-1-24,0 18 51,-16 154 104,14-172-29,-1 0 0,-2 0 0,0-1 0,-23 50 0,16-48 121,-2-2 0,-27 39 0,33-53-138,-2 1-1,1-1 1,-2-1 0,0 0-1,-24 17 1,34-28-63,1 0-1,0 0 1,-1 0-1,1-1 1,-1 1 0,0-1-1,1 0 1,-1 0-1,0 0 1,0 0 0,0-1-1,0 0 1,1 1-1,-1-1 1,0-1 0,0 1-1,0 0 1,0-1-1,0 0 1,1 0 0,-1 0-1,0-1 1,1 1 0,-1-1-1,1 0 1,-1 0-1,1 0 1,0 0 0,0 0-1,0-1 1,-4-4-1,3 3-25,0-1 1,0 0-1,0 1 0,1-1 0,0 0 0,0-1 0,0 1 0,1-1 0,-1 1 0,2-1 0,-1 0 0,0 1 1,1-1-1,0 0 0,1 0 0,-1 0 0,1 0 0,0 0 0,2-11 0,0 10 3,0-1 0,1 1 0,-1 0-1,2 1 1,-1-1 0,1 0 0,0 1-1,0 0 1,1 0 0,-1 0 0,1 1-1,1-1 1,9-7 0,8-4 5,0 2 0,35-19 0,-16 11 137,231-152 418,-248 157-526,5-4 96,-1 0 1,39-39-1,-15 5 119,74-82 67,-108 122-434,-19 17 99,1 0 1,-1 0-1,1 0 0,-1-1 0,0 1 0,1 0 0,-1 0 0,0 0 1,0 0-1,1 0 0,-1 0 0,0 0 0,0 0 0,0 0 1,0-1-1,-1 3 0,-21 126-163,20-111 222,-1 0-16,0 31-1,4-42 0,0 0-1,-1-1 1,2 1-1,-1-1 1,1 1-1,0-1 1,1 1-1,2 5 1,-4-10-3,0 0 1,0-1-1,0 1 1,1 0-1,-1-1 1,0 0-1,0 1 1,1-1-1,-1 0 1,1 1-1,0-1 1,-1 0-1,1 0 1,0 0 0,-1-1-1,1 1 1,0 0-1,0-1 1,0 1-1,0-1 1,0 1-1,-1-1 1,1 0-1,0 0 1,0 0-1,0 0 1,0 0 0,0 0-1,0-1 1,0 1-1,3-2 1,7-2-8,0 0-1,0-1 1,-1 0 0,11-7 0,0 0-16,227-109 226,-206 97-264,-30 16 3,-1 0-1,20-7 1,-32 16 10,1-1 1,-1 1-1,0-1 0,0 1 0,1 0 0,-1-1 1,0 1-1,0-1 0,0 1 0,0 0 0,0-1 1,1 1-1,-1-1 0,0 1 0,0 0 0,-1-1 1,1 1-1,0 0 0,0-1 0,0 1 1,0-1-1,-1 2 0,-3 21-18,0-8 73,2 0 0,0 0 1,0 0-1,1 0 0,1 0 1,1 1-1,0-1 0,1 0 1,1 0-1,5 18 0,-8-32-14,0 0 0,0 0 0,1 0 0,-1 0 0,0 0 0,1 0 0,-1 0 0,1 0 0,-1 0 0,1 0 0,-1 0 0,1-1 0,0 1 0,-1 0 0,1 0 0,0-1 0,0 1 0,0 0 0,-1-1 0,1 1 0,0-1 0,0 1 0,0-1 0,0 0 0,0 1 0,0-1 0,2 1 0,-2-2-1,0 1 0,0 0 0,1 0 0,-1-1 0,0 1 0,0-1 0,0 1 0,0-1 0,0 1 0,0-1 0,0 0 0,0 1 0,0-1 0,0 0 0,0 0-1,0 0 1,0 0 0,-1 0 0,1 1 0,0-2 0,-1 1 0,2-2 0,5-11-45,0-1-1,-1-1 0,-1 1 1,0-1-1,-2 0 0,1 0 1,0-21-1,-3 32-4,-1-1 0,-1 1 0,1 0 0,-1-1 0,1 1 0,-2 0 1,1 0-1,0-1 0,-1 1 0,0 0 0,0 1 0,-1-1 0,1 0 0,-1 1 0,0-1 1,-1 1-1,1 0 0,-1 0 0,1 0 0,-1 0 0,0 1 0,-8-6 0,8 7 12,1 1-1,-1-1 0,0 1 0,0 0 1,0 0-1,1 0 0,-6 0 1,3 2 9,25 3 31,-5-3 43,0-1 1,1 0-1,-1-1 1,25-4-1,-18 2 123,27-1 1,74 9-496,-120-5 341,1 0 1,-1 0-1,1 0 1,-1 1-1,1 0 1,-1-1-1,1 1 1,-1 0-1,1 0 1,-1 0 0,0 0-1,1 1 1,-1-1-1,2 3 1,-3-3-11,0 0-1,0 1 1,0-1 0,0 0 0,-1 1 0,1-1 0,-1 0 0,1 1 0,-1-1 0,1 1 0,-1-1 0,0 1 0,0-1 0,0 1 0,0-1 0,0 1 0,0-1 0,0 1 0,0-1 0,0 1 0,-1-1-1,1 0 1,-1 1 0,1-1 0,-1 1 0,0-1 0,0 2 0,-7 10 60,-1 0 1,0 0-1,0-1 0,-1 0 1,-16 15-1,9-10-3,15-14-74,-17 15 300,19-18-288,0 0 1,-1 0-1,1 0 0,0 0 1,0 0-1,0 1 0,0-1 1,0 0-1,-1 0 0,1 0 1,0 0-1,0 0 1,0 0-1,-1 0 0,1 0 1,0 0-1,0 0 0,0 0 1,0 0-1,-1 0 1,1 0-1,0 0 0,0 0 1,0 0-1,-1 0 0,1 0 1,0 0-1,0 0 0,0 0 1,-1 0-1,1 0 1,0 0-1,0 0 0,0-1 1,0-11 160,3 4-152,0 1 1,0 1 0,0-1 0,1 0 0,0 1 0,0 0 0,1 0 0,0 0 0,5-5-1,4-3-62,0 1-1,22-15 0,-22 19 22,0 0-1,0 2 0,0-1 1,1 2-1,0 0 0,1 1 1,-1 0-1,28-4 1,-40 9 11,1 0 0,0 0 1,-1 0-1,1 0 1,0 1-1,-1-1 1,1 1-1,-1 0 1,1 0-1,-1 0 1,1 1-1,-1-1 0,0 1 1,0 0-1,1 0 1,-1 0-1,-1 0 1,1 0-1,0 1 1,0-1-1,3 6 1,-1-2 31,-1 1 1,-1-1-1,1 0 1,-1 1 0,0 0-1,0 0 1,-1 0-1,0 0 1,2 13 0,-1-7 131,0 1 0,6 13 1,0-1 84,-9-25-218,1 0-1,-1 1 0,0-1 1,1 0-1,0 1 0,-1-1 1,1 0-1,0 0 1,-1 0-1,1 1 0,0-1 1,0 0-1,0 0 1,0 0-1,2 1 0,-2-1 2,0-1 0,0 0 0,0 1 0,0-1-1,0 0 1,0 0 0,0 0 0,-1 0 0,1 0 0,0 0-1,0 0 1,0 0 0,0 0 0,0 0 0,0 0 0,0 0 0,0-1-1,1 1 1,1-2 21,0 0 0,1 0-1,-1 0 1,0 0 0,0 0 0,0-1-1,-1 0 1,1 1 0,-1-1 0,4-4-1,53-86 328,-45 67-394,2 1 0,1 0-1,0 1 1,34-33 0,-51 56 16,1 0 0,0 0 0,0 0 0,0 0 0,0 1 0,0-1 0,0 0 0,0 1 0,0-1 0,0 1 0,0-1 0,1 1 0,-1-1 0,0 1 0,0 0 0,0 0 0,1-1 0,-1 1 0,0 0 0,0 0 0,0 0 0,1 1 0,0-1 0,0 1 5,-1-1-1,1 1 0,-1 0 0,1 0 0,-1 0 0,0 0 0,1 0 0,-1 1 1,0-1-1,0 0 0,0 1 0,0-1 0,0 0 0,1 3 0,2 4 8,-1-1 0,0 0 0,-1 1 0,0 0-1,0 0 1,1 8 0,-3-7 35,1 1 1,-2-1-1,1 0 0,-2 0 1,1 0-1,-1 0 1,0 0-1,-4 9 0,-4 8 116,-18 32-1,26-53-115,-1-1-1,1 0 1,-1 0 0,0 0 0,0-1 0,0 1-1,-5 4 1,7-8-28,0 1-1,1-1 1,-1 1 0,0 0-1,0-1 1,0 1 0,1-1-1,-1 0 1,0 1 0,0-1-1,0 0 1,0 1-1,0-1 1,0 0 0,0 0-1,0 0 1,0 0 0,0 0-1,0 0 1,0 0-1,1 0 1,-1 0 0,0-1-1,0 1 1,0 0 0,0-1-1,0 1 1,0 0-1,0-1 1,0 1 0,1-1-1,-1 1 1,0-1 0,0 0-1,1 1 1,-1-1 0,0 0-1,1 1 1,-1-1-1,0-1 1,-3-3 40,1 0 0,-1-1 0,1 1 0,0 0 0,-3-11-1,5 15-42,1-1-1,0 1 0,-1 0 0,1 0 0,0 0 0,0-1 0,0 1 0,0 0 0,0 0 0,0-1 0,0 1 0,0 0 0,1 0 0,-1-1 1,0 1-1,1 0 0,-1 0 0,1 0 0,-1 0 0,1-1 0,-1 1 0,1 0 0,0 0 0,0 0 0,-1 0 0,1 1 0,0-1 0,0 0 1,0 0-1,0 0 0,0 1 0,0-1 0,0 0 0,0 1 0,1-1 0,1 0 0,17-5-107,1 1-1,0 1 1,0 1 0,26-1-1,-9 1-583,26-1-3205,-24 4-2415,-36 0 5259,-14 9-6891,-11 3 2768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32:24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148 129 10464,'-105'-84'3872,"82"75"-3008,4 0-224,19 4-2208,5-2 736,9-2-576,9 4 832,15 5-2272,15 14 1568,2 10-2880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32:26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120 499 4320,'1'0'65,"0"-1"-1,-1 1 1,1-1 0,-1 1-1,1-1 1,-1 0 0,1 1 0,-1-1-1,0 0 1,1 1 0,-1-1-1,0 0 1,0 0 0,1 1 0,-1-1-1,0 0 1,0 0 0,0 0 0,0 1-1,0-1 1,0 0 0,0 0-1,0 1 1,0-1 0,-1 0 0,1 0-1,0 1 1,0-1 0,-1 0-1,1 0 1,0 1 0,-1-1 0,1 0-1,-1 1 1,1-1 0,-2 0-1,7-14 3814,-5 14-3693,0 1 1,0-1-1,0 0 1,0 1-1,0-1 1,0 1 0,0-1-1,0 1 1,0-1-1,0 0 1,0 1-1,-1-1 1,1 1 0,0-1-1,0 1 1,-1-1-1,1 1 1,0-1-1,0 1 1,-1-1-1,1 1 1,-1-1 0,1 1-1,0 0 1,-1-1-1,0 0 1,0 1-46,0 0 0,0 0 0,1 0 0,-1 0 1,0 0-1,0 0 0,0 1 0,1-1 0,-1 0 0,0 0 1,0 1-1,1-1 0,-1 0 0,0 1 0,1-1 0,-2 1 1,-4 4 178,1-1 1,-1 1 0,-4 6-1,1-2-229,1 2-1,0-1 0,1 1 0,0 0 0,1 0 0,0 1 0,1 0 1,0 0-1,1 0 0,0 1 0,1 0 0,1-1 0,0 1 0,1 0 1,0 0-1,0 0 0,2 0 0,0 0 0,0 0 0,4 15 0,-3-21-55,0 0-1,0 0 1,0-1-1,1 1 1,0 0-1,1-1 1,0 0-1,5 8 1,-7-12-7,-1 0 1,1 0 0,0-1-1,0 1 1,-1 0-1,1-1 1,1 0 0,-1 1-1,0-1 1,0 0-1,0 0 1,3 1-1,-3-2-2,-1 0-1,1 1 0,0-1 0,-1 0 0,1 0 0,0 0 0,-1 0 0,1-1 0,-1 1 0,1 0 0,0-1 0,-1 1 0,1-1 0,-1 0 0,1 1 0,-1-1 0,1 0 1,-1 0-1,3-2 0,3-4 55,1-1 1,-1 0-1,0 0 1,-1-1-1,0 0 0,0 0 1,-1 0-1,-1-1 1,6-14-1,-5 14-62,-2 0-1,1-1 1,-1 0-1,-1 0 1,1 0-1,-2 0 0,0 0 1,0 0-1,-1-1 1,0 1-1,-3-14 1,1 14-100,0 1-30,0 0-1,-1 1 1,0-1 0,-1 0-1,-7-15 1,8 22-638,3 3 740,-1 0-1,1 0 1,0 0-1,-1 1 1,1-1 0,0 0-1,-1 0 1,1 0 0,0 0-1,-1 1 1,1-1 0,0 0-1,-1 0 1,1 1-1,0-1 1,-1 0 0,1 0-1,0 1 1,0-1 0,0 0-1,-1 1 1,1-1 0,0 0-1,0 1 1,0-1 0,0 0-1,0 1 1,-1-1-1,1 1 1,0-1 0,0 1-1,0-1 34,0 1 0,-1-1 0,1 1 0,0 0-1,-1-1 1,1 1 0,0 0 0,0-1-1,0 1 1,0 0 0,-1-1 0,1 1 0,0 0-1,0 0 1,0-1 0,1 1 0,-1 0 0,0-1-1,0 1 1,0 0 0,0-1 0,1 1 0,-1 0-1,0-1 1,1 1 0,-1-1 0,0 1 0,1 0-1,-1-1 1,1 1 0,-1-1 0,1 1 0,-1-1-1,1 1 1,-1-1 0,1 0 0,-1 1 0,1-1-1,0 0 1,-1 1 0,1-1 0,0 0 0,-1 0-1,2 1 1,0-1 98,0 0 0,1 1 0,-1-1 0,1 0 0,-1 0 0,0 0 0,1 0 0,-1-1 0,1 1 1,-1-1-1,4-1 0,1-1 26,-1 0 1,0-1 0,0 0-1,0-1 1,11-9 0,7-7 2,3-1-89,-2-1-1,0-1 1,26-34 0,59-88 123,-45 55 51,-46 66-196,-10 11-59,2 1 1,-1 0 0,15-12 0,-25 24 15,0 1 0,1-1 0,-1 1 0,0-1 0,1 1 0,-1 0 1,1-1-1,-1 1 0,1-1 0,-1 1 0,1 0 0,-1 0 0,1-1 0,-1 1 0,1 0 0,-1 0 0,1 0 0,0-1 0,-1 1 0,1 0 0,-1 0 0,1 0 0,-1 0 0,1 0 0,0 0 0,-1 0 0,1 0 0,-1 1 0,1-1 1,0 0-1,-1 0 0,1 0 0,-1 1 0,1-1 0,-1 0 0,1 0 0,-1 1 0,1-1 0,-1 1 0,1-1 0,-1 0 0,0 1 0,1-1 0,-1 1 0,1 0 0,0 2-19,1 0-1,-1 0 1,1 1-1,-1-1 0,0 1 1,1 6-1,0 12 28,0 1 0,-1-1 1,-2 0-1,-2 26 0,-20 95 34,20-124-31,-13 64 42,-3-1 0,-4-1 0,-4-1 0,-3-1 0,-71 133 0,-124 169 1307,221-375-1259,0 0 0,0-1 1,-8 9-1,12-13-83,-1-1 0,1 1 0,0-1 0,-1 0 0,1 1 0,0-1 0,-1 1 0,1-1 0,-1 0 0,1 1 0,-1-1 0,1 0 0,-1 0 0,1 1 0,-1-1-1,1 0 1,-1 0 0,0 0 0,1 0 0,-1 1 0,1-1 0,-1 0 0,0 0 0,1 0 0,-1 0 0,1-1 0,-1 1 0,1 0 0,-1 0 0,1 0 0,-1 0 0,0 0 0,1-1 0,-1 1 0,1 0 0,-1-1 0,1 1 0,-1 0 0,1-1 0,0 1 0,-1 0 0,1-1 0,-1 1 0,1-1 0,0 1-1,-1-1 1,1 1 0,0-1 0,0 1 0,-1-1 0,1 1 0,0-1 0,0 1 0,0-2 0,-2-2 33,2 1-1,-1-1 0,0 0 1,1 0-1,0 0 0,-1 0 1,2 0-1,-1 0 0,0 0 1,1 1-1,0-1 0,0 0 1,0 0-1,0 0 0,3-5 1,1-1 1,0 0-1,0 1 1,1 0 0,12-15 0,5 0-29,1 2 0,1 0-1,1 2 1,37-22 0,-33 21-16,79-57-100,108-68-2705,-211 142 2321,0 1 0,1 0 1,-1 0-1,1 1 1,-1 0-1,1 0 1,0 1-1,0-1 0,0 2 1,10-1-1,-11 1-254,0 1-1,0-1 0,1 2 0,-1-1 1,0 1-1,0 0 0,0 0 0,0 1 1,-1-1-1,1 1 0,6 5 0,27 20-2969,3-3-934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32:28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539 98 3808,'-1'-3'191,"1"1"1,-1-1 0,1 1-1,0-1 1,-1 1-1,1-1 1,0 1 0,1-1-1,-1 0 1,0 1-1,1-1 1,-1 1 0,2-4-1,1-1 1351,0-1-1,9-13 0,-5 4 456,-6 11-196,-4 12 1628,-38 114-591,-4 6-1511,5-26-833,-57 124 159,87-205-519,-2 0 1,-25 31 0,29-40-65,-1 0 1,-1-1-1,0 0 0,0 0 1,-20 12-1,26-19-56,1 0-1,0-1 0,0 1 1,-1-1-1,1 1 0,-1-1 1,1 0-1,-1-1 0,0 1 1,1-1-1,-1 1 0,0-1 1,0 0-1,1 0 0,-1-1 1,0 1-1,1-1 0,-1 0 1,1 0-1,-1 0 0,1 0 1,-1 0-1,1-1 0,-1 0 1,-2-2-1,0-1 6,0 0-1,0 0 1,1 0 0,0-1-1,0 0 1,0 0 0,0 0-1,1-1 1,1 1 0,-1-1-1,-2-8 1,-6-13-31,2-1 0,-7-32 0,14 48 10,0 0-1,2 0 1,-1 0 0,2 0 0,0 0 0,0 0 0,4-19 0,-4 30-4,0 0 0,1 0 0,-1 0 0,1 1 0,-1-1 0,1 0 0,0 0 0,0 1 0,-1-1 0,1 0 0,1 1 1,-1-1-1,0 1 0,0 0 0,1-1 0,-1 1 0,0 0 0,1 0 0,-1-1 0,1 1 0,0 0 0,-1 1 0,1-1 1,0 0-1,-1 0 0,1 1 0,0-1 0,0 1 0,0 0 0,0-1 0,-1 1 0,1 0 0,0 0 0,0 0 0,0 0 1,0 1-1,0-1 0,2 1 0,7 2 55,-1 0 0,0 0 0,0 1 0,0 1 0,12 6 1,20 15 458,0 3 1,41 36 0,28 20 504,-90-71-964,0-1 0,1-1 0,37 15 0,-42-21-327,1-1 0,-1 0 1,1-2-1,0 0 0,0-1 0,0-1 0,0 0 0,0-1 0,30-5 0,-32 2-1001,-1 0 1,0-1-1,0-1 1,0 0-1,-1-1 1,1-1-1,12-8 1,18-17-6407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32:29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24 4480,'-2'-3'-1111,"-2"-3"2044,-4-9 9815,13 21-8583,1 1-1320,0 0-1,1 0 0,-1-1 1,1 0-1,12 8 0,-10-9-596,0 0 0,0-1 0,0 0-1,1-1 1,0 0 0,-1 0 0,1-1-1,12 2 1,44 2 191,-1-3 0,110-8 1,-162 4-470,11 0-403,-1-2 0,43-10 1,-62 12-360,0-1 0,-1 0 0,1 0-1,-1 0 1,0 0 0,0-1 0,0 1 0,0-1 0,0 0 0,3-4 0,-3 4-455,0-1 0,1 1 1,-1 0-1,1 0 0,0 0 0,0 0 0,6-3 0,18-3-2294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32:33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1397 4480,'-18'-3'4800,"32"-3"-2048,16-11-1944,0-1 0,-1-1 0,-2-1 0,0-2 0,29-29 0,109-134-223,-81 86-13,-25 33-459,63-74 974,-120 136-1005,-1 4-57,0-1 1,-1 0-1,1 1 0,0-1 0,-1 0 0,1 0 0,-1 0 0,0 0 0,1 1 0,-1-1 0,0 0 0,1 0 0,-1 0 0,0-2 0,-5 8 45,0 3 0,0-1 0,1 1 1,0 0-1,0 0 0,-2 11 0,1-5-17,-15 47 314,2 0 0,4 2-1,-9 81 1,22-135-276,-1 4 6,1-1-1,0 14 1,1-23-60,0 1-1,1-1 1,-1 0 0,1 1 0,0-1-1,0 0 1,0 0 0,0 0 0,0 0-1,1 0 1,0 0 0,2 4 0,-3-6-16,-1-1 0,1 1 1,-1 0-1,1 0 0,0-1 0,0 1 1,0-1-1,-1 1 0,1-1 1,0 1-1,0-1 0,0 1 0,0-1 1,0 0-1,0 0 0,0 1 1,-1-1-1,1 0 0,0 0 0,0 0 1,0 0-1,0 0 0,0 0 1,0 0-1,0 0 0,0-1 0,0 1 1,0 0-1,0 0 0,0-1 1,0 1-1,0-1 0,-1 1 0,2-1 1,3-3 29,0 1 1,-1-1-1,1 1 0,5-8 1,-9 10-52,9-11 51,0 0-1,-1-1 0,0 0 1,9-20-1,2-3-3,-1 5-104,0 2 0,2 0 0,1 1-1,2 1 1,0 2 0,35-29 0,-57 53 50,0-1 1,-1 1-1,1-1 0,1 1 1,-1 0-1,0 0 1,0 0-1,0 0 0,1 0 1,-1 0-1,0 1 1,3-1-1,-4 1 3,-1 0-1,1 0 1,-1 0 0,1 0 0,0 0-1,-1 0 1,1 1 0,-1-1 0,1 0-1,-1 0 1,1 1 0,0-1-1,-1 0 1,1 1 0,-1-1 0,0 0-1,1 1 1,-1-1 0,1 1 0,0 1 0,0-1 1,0 0-1,-1 1 1,1-1-1,-1 1 1,1-1-1,-1 0 1,0 1-1,1-1 1,-1 1-1,0 1 1,0 20 66,-2-1 1,0 1-1,-2-1 0,-10 39 1,4-22-56,-18 75 509,27-108-453,-1 0 0,1 0 0,0 0 0,0 12 0,1-18-58,0 1 1,0-1 0,0 1 0,0-1 0,0 1 0,0 0 0,0-1-1,1 1 1,-1-1 0,0 1 0,0-1 0,0 0 0,1 1 0,-1-1 0,0 1-1,0-1 1,1 1 0,-1-1 0,0 0 0,1 1 0,-1-1 0,1 1 0,-1-1-1,0 0 1,2 1 0,-1-1 7,0 0-1,0 0 0,0-1 1,0 1-1,0 0 0,0 0 1,0-1-1,0 1 1,0-1-1,0 1 0,0-1 1,0 1-1,0-1 0,0 0 1,0 1-1,0-1 1,-1 0-1,2-1 0,15-15 113,-2 0 1,26-37-1,-15 19-30,3-4-188,2 2 0,1 1 1,2 2-1,47-38 0,-78 70 88,1 0 0,-1-1 0,0 1 0,1 0 0,0 1 0,-1-1 0,1 1 0,0 0 0,0-1 0,4 1 0,-7 1-6,1 0 0,-1 0 0,1 0 0,-1 0 1,1 0-1,-1 0 0,1 1 0,-1-1 0,1 0 0,-1 1 0,0 0 0,1-1 0,-1 1 0,0 0 1,1-1-1,-1 1 0,0 0 0,0 0 0,0 0 0,0 0 0,0 0 0,0 1 0,0-1 0,0 0 0,0 0 1,-1 1-1,1-1 0,0 0 0,0 2 0,3 9-49,1-1 1,-2 1 0,0 0-1,3 21 1,0 52-52,1 9 309,-6-89-141,0 0 1,0 0-1,0 0 0,1 0 0,0 0 0,0-1 0,3 6 1,-5-9-50,1-1-1,-1 1 1,1 0 0,0 0 0,-1-1 0,1 1 0,-1 0 0,1-1-1,0 1 1,-1 0 0,1-1 0,0 1 0,0-1 0,0 0 0,-1 1-1,1-1 1,0 1 0,0-1 0,0 0 0,0 0 0,0 0 0,0 1-1,0-1 1,-1 0 0,1 0 0,0 0 0,0 0 0,0-1 0,0 1-1,0 0 1,0 0 0,0 0 0,0-1 0,-1 1 0,1 0 0,0-1-1,0 1 1,0-1 0,-1 1 0,1-1 0,0 1 0,0-1 0,-1 0-1,1 1 1,-1-1 0,1 0 0,0-1 0,6-6 56,-1 0 0,0 0 0,0-1 0,-1 0-1,6-15 1,5-6 95,12-21-25,-4 6-72,46-62 1,15 5-39,-52 65-226,-31 34 163,0 0 0,1 0 1,-1 0-1,1 1 0,-1 0 1,1-1-1,0 1 0,0 0 1,0 0-1,1 0 0,-1 1 1,0-1-1,0 1 0,1 0 1,5-2-1,-8 3 24,0 0 0,-1 0 0,1 0-1,0 0 1,-1 0 0,1 0 0,0 0 0,-1 0 0,1 0 0,0 0 0,-1 1 0,1-1-1,0 0 1,-1 0 0,1 1 0,0-1 0,-1 0 0,1 1 0,-1-1 0,1 0 0,-1 1-1,1-1 1,-1 1 0,1-1 0,-1 1 0,1-1 0,-1 1 0,1 0 0,0 0 0,0 2 11,-1-1 0,1 1 0,0-1 1,-1 1-1,1 0 0,-1 4 0,1 20 67,-2-1-1,-1 0 1,-5 26-1,-20 78-81,22-105-20,0-4 64,-1 0 1,-2 0 0,1 0-1,-2-1 1,-1 0 0,-16 24-1,24-40 17,-1-1-1,1 1 1,-1-1 0,0 0-1,0 0 1,0 0-1,0 0 1,-6 3-1,8-5-23,-1 0-1,1-1 0,0 1 0,-1-1 0,1 1 0,-1-1 0,1 1 0,-1-1 0,1 0 0,-1 0 0,0 0 0,1 0 0,-1 0 1,1 0-1,-1 0 0,1-1 0,-1 1 0,1 0 0,-1-1 0,1 1 0,-1-1 0,1 0 0,0 1 0,-1-1 0,-1-1 1,-1-2-53,-1 0 0,1 0 1,0 0-1,0 0 0,0-1 1,1 1-1,-1-1 1,1 0-1,0 0 0,1-1 1,-1 1-1,1 0 0,-2-7 1,-1-6-84,1 0 0,-3-33 0,6 47 71,1-1-1,-1 0 0,1 0 1,0 0-1,2-9 1,-2 13 43,1 0 1,-1 1 0,0-1-1,0 0 1,1 1 0,-1-1-1,0 0 1,1 0-1,-1 1 1,1-1 0,-1 1-1,1-1 1,-1 0 0,1 1-1,-1-1 1,1 1 0,0-1-1,0 1 1,0-1-3,0 1 1,0 0-1,0 0 1,0 0-1,0-1 1,0 1-1,0 0 1,0 0-1,0 1 1,0-1-1,0 0 1,0 0-1,0 0 1,0 1-1,0-1 1,0 0-1,2 2 1,60 28-99,-27-12 114,0-1 1,73 21-1,-92-34 9,1 0 1,-1-1 0,0-1 0,25-1-1,-34-1 9,1-1-1,0 0 0,-1 0 0,1-1 1,-1 0-1,0-1 0,1 0 0,-1 0 1,0-1-1,-1 1 0,8-6 0,3-5 35,-1-1-1,-1 0 1,-1-1-1,0-1 1,18-26-1,11-12 6,35-29 141,-42 47-226,53-72 1,-61 65 45,-3-1 0,25-57 1,31-100 54,-53 129-75,-13 32-119,-2 1-1,-1-2 0,11-68 1,-24 109 86,0-1 1,0 1 0,0 0-1,0-1 1,0 1 0,0 0-1,0-1 1,0 1 0,0-1-1,-1 1 1,0-2 0,1 3 14,0-1 0,0 1 0,0 0 0,-1-1 1,1 1-1,0 0 0,-1 0 0,1-1 1,0 1-1,0 0 0,-1 0 0,1 0 0,0-1 1,-1 1-1,1 0 0,0 0 0,-1 0 0,1 0 1,0 0-1,-1-1 0,1 1 0,-1 0 1,1 0-1,0 0 0,-1 0 0,0 0 0,-1 1-9,-1 0 0,0 0 0,1 0 0,-1 0 0,1 1 0,-1-1-1,1 1 1,0-1 0,-4 4 0,-3 3 18,0 0 0,1 0 0,1 1 0,-1 0 0,1 1 0,-10 18 0,-169 350 305,181-368-295,-25 61 56,3 2 1,3 1 0,4 0-1,3 2 1,-13 126 0,28-179 49,0-1 0,2 0 1,0 1-1,2-1 1,4 27-1,-5-46-105,-1 0-1,1-1 1,0 1 0,0 0-1,0-1 1,0 1 0,0-1-1,0 1 1,1-1-1,-1 0 1,1 1 0,0-1-1,-1 0 1,1 0-1,0 0 1,0-1 0,1 1-1,-1 0 1,3 1 0,-2-2 19,1 1 0,0-1 1,-1 0-1,1 0 0,0-1 1,0 1-1,0-1 0,-1 1 1,1-1-1,0-1 0,0 1 1,5-1-1,4-2 49,-1-1-1,1 0 1,-1 0 0,1-2-1,-2 1 1,23-15 0,4-7-101,-2-3 1,-1 0 0,-1-2-1,44-55 1,107-120-43,-179 201-35,-10 13-40,-7 10 14,-2 17 114,2 0 0,-13 64 0,14-56 44,-1 6 132,-18 89 113,28-106-97,1-28-69,8-12 151,-6 7-249,2-6-36,0 0-1,0 1 0,0-1 0,-1 0 0,3-13 0,8-48 139,-6 29-121,2-1-200,-3 11-44,5-45-1,-7 56 308,-3 13-120,0 14-329,0 49 271,11 64 0,-11-109 198,0 0 0,9 22 0,-9-28-46,0 0 1,1-1 0,0 1 0,0-1-1,0 0 1,1 0 0,-1 0-1,6 4 1,-8-8-21,0 0 0,1 0 0,-1 0 0,1 0 0,-1 0 1,1 0-1,0-1 0,-1 1 0,1-1 0,0 1 0,-1-1 0,1 0 0,0 0 0,0 1 0,-1-1 0,1 0 0,0 0 0,0-1 0,-1 1 0,1 0 0,0-1 0,-1 1 0,1-1 0,0 1 1,-1-1-1,1 0 0,-1 0 0,4-1 0,3-4 35,1 0 0,-1 0 1,13-13-1,-17 14-26,38-38 137,38-52 0,-24 26-170,-36 46 27,15-16 35,-3-2 0,42-66 0,-41 41-74,-2-1 0,28-93 0,-27 67-101,-20 63 66,16-52-32,-24 70 4,-1-1-1,-1 0 1,0 1 0,0-19-1,-17 85-445,-6 42 485,-48 130 0,59-201 69,-25 67 72,-35 148 1,56-169 138,-6 100 0,19-167-192,1 0-1,0 0 1,1 0-1,-1-1 1,1 1-1,-1 0 1,1-1-1,0 1 1,3 6-1,-3-9-26,-1-1 0,0 1-1,1 0 1,-1-1-1,1 1 1,-1 0 0,1-1-1,0 1 1,-1-1 0,1 1-1,0-1 1,-1 1-1,1-1 1,0 1 0,-1-1-1,1 0 1,0 1 0,0-1-1,1 0 1,-1 0-11,0 0 1,1 0-1,-1 0 0,0 0 1,0 0-1,1-1 0,-1 1 1,0 0-1,1-1 1,-1 1-1,0-1 0,0 0 1,0 1-1,0-1 0,0 0 1,1 0-1,7-7 5,0 1 0,-1-1-1,0-1 1,-1 0 0,0 0 0,0 0 0,5-11-1,36-76-146,-32 60 29,45-94-113,-42 79-149,-19 51 371,1-2-16,-1 1-1,1-1 1,0 1-1,0-1 1,-1 1-1,1 0 1,0-1-1,0 1 1,0 0-1,1-2 1,-1 3 18,0 0 1,0-1-1,0 1 1,-1 0 0,1 0-1,0 0 1,0 0-1,0 0 1,-1 0-1,1 0 1,0 0-1,0 0 1,0 0-1,0 0 1,-1 1-1,1-1 1,0 0-1,0 0 1,-1 1-1,1-1 1,0 1-1,0-1 1,0 1 0,4 1 3,0 0 0,0 0 0,0-1 0,0 0 0,0 0 0,0 0 0,0-1 0,0 1 0,0-1 0,7-1 0,9-1 35,24-6 0,-8 3-10,39-2 0,17-2 9,-65 9-69,-23 0 11,-1 0 1,1 0 0,-1 0-1,7-1 1,-6-2 30,-5 3 37,-4 19-293,-1-6 178,-15 25 1,-2 6 108,19-38-24,-9 23 27,0 1 1,-7 34 0,12-37 8,2-6-71,-2 24 1,6-42 27,1 1 1,0-1-1,1 1 1,-1-1-1,0 1 1,1-1 0,0 0-1,0 1 1,0-1-1,0 0 1,1 1-1,-1-1 1,1 0-1,0 0 1,0 0-1,0-1 1,0 1-1,4 4 1,0-1 5,1 0-1,1 0 1,-1-1 0,1 0 0,14 7 0,-16-10 3,0 0-1,-1-1 1,1 1 0,0-1-1,0-1 1,0 1 0,0-1-1,0 0 1,0 0 0,0-1-1,0 0 1,5-1 0,2-1 5,-1-1 0,0 0 1,0 0-1,0-1 0,-1 0 0,0-1 0,0-1 1,11-8-1,-9 5-18,-1-1-1,0 0 1,-1-1-1,0 0 1,18-27-1,120-180 196,-51 78-244,46-100 76,-79 125-4,60-103-600,-116 196 293,-9 13-5,0 10 273,0-1 0,-1 1 1,1 0-1,0 0 0,-1 0 0,1 0 1,0 0-1,-1-1 0,1 1 0,0 0 1,-1 0-1,1 0 0,0 0 0,-1 0 1,1 0-1,0 0 0,-1 0 0,1 0 1,0 0-1,-1 0 0,1 0 0,0 0 1,0 1-1,-1-1 0,1 0 0,0 0 1,-1 0-1,1 0 0,-1 1 1,-4 2-25,0 0 1,0 1-1,1-1 0,-1 1 1,1 0-1,0 0 1,-7 9-1,6-8 6,-30 39-110,-43 69 1,51-71 110,-41 64 162,-57 124 0,112-202-33,1 1 0,-11 48 0,-5 62 52,26-124-138,0 0 1,1 0-1,1 0 0,1 0 1,0 0-1,0 0 0,5 18 1,-5-31 10,-1-1 1,0 0-1,1 1 1,-1-1-1,1 1 1,0-1-1,-1 0 1,1 1-1,0-1 1,0 0-1,0 0 1,0 1-1,0-1 1,0 0-1,1 1 1,-1-1-15,0-1 1,0 0-1,0 1 1,0-1 0,0 0-1,0 1 1,0-1-1,-1 0 1,1 0-1,0 0 1,0 0-1,0 0 1,0 0-1,0 0 1,0 0-1,0-1 1,0 1 0,1-1-1,3-1 6,0-1 1,0 0-1,-1 0 0,1 0 1,-1 0-1,8-8 0,49-51 114,-35 35-127,1 0 0,43-31 0,-35 32-78,-15 10 27,1 1 0,25-12 0,-46 27 38,0 0-1,0 0 0,0 0 1,0-1-1,0 1 1,0 0-1,1 0 0,-1 0 1,0 0-1,0 0 1,0 0-1,0 0 0,0 0 1,1 0-1,-1 0 1,0 0-1,0 0 1,0 0-1,0 0 0,1 0 1,-1 0-1,0 0 1,0 0-1,0 0 0,0 0 1,0 0-1,1 0 1,-1 0-1,0 1 0,0-1 1,0 0-1,0 0 1,0 0-1,1 0 1,-1 0-1,0 0 0,0 0 1,0 0-1,0 1 1,0-1-1,0 0 0,0 0 1,0 0-1,0 0 1,0 0-1,1 1 0,-1-1 1,0 0-1,0 0 1,0 0-1,0 0 0,0 1 1,0-1-1,-2 16 4,-11 21 172,12-34-192,-14 40 36,1-7 187,1 0 0,-14 75 0,26-110-191,1 1 0,0-1-1,0 1 1,0-1 0,0 1 0,0-1 0,0 1-1,0-1 1,0 0 0,1 1 0,-1-1-1,0 1 1,1-1 0,-1 0 0,2 3-1,-1-4 0,-1 1-1,1-1 1,-1 1-1,1 0 0,0-1 1,-1 0-1,1 1 0,0-1 1,-1 1-1,1-1 0,0 0 1,0 1-1,-1-1 1,1 0-1,0 0 0,0 0 1,0 1-1,-1-1 0,1 0 1,1 0-1,2-1 19,0 0 0,0 1 0,0-1 0,0-1 0,-1 1 0,1-1 0,0 1 0,-1-1 0,7-4 0,12-10 10,-1-1 0,-1 0 1,23-26-1,50-66 85,-63 72-110,2-6-12,29-50 0,-35 52-24,38-70-5,60-148 0,-67 136-123,-50 109 79,-3 6-58,0 0 1,5-18-1,-9 26 124,0 0 0,0 0 0,0-1 0,0 1-1,1 0 1,-1 0 0,0 0 0,0-1 0,0 1 0,0 0 0,0-1 0,0 1 0,0 0 0,0 0 0,0-1 0,0 1 0,0 0 0,0 0 0,0-1 0,0 1-1,0 0 1,0 0 0,0-1 0,0 1 0,0 0 0,0 0 0,0-1 0,-1 1 0,1 0 0,0 0 0,0-1 0,0 1 0,0 0 0,-1 0 0,1 0 0,0-1-1,0 1 1,0 0 0,-1 0 0,1 0 0,0 0 0,0 0 0,-1-1 0,0 2-10,0-1 0,0 0 0,0 1 0,0-1 0,1 0-1,-1 1 1,0-1 0,0 1 0,0 0 0,1-1 0,-1 1 0,0 0 0,0 0 0,-9 11-44,0 1 1,1-1 0,-12 22-1,-20 47-4,29-54 31,-32 69 83,-39 123 0,56-120 216,-27 192 0,52-284-227,1-1 0,0 1 0,1 0 0,0 0 0,0 0-1,0-1 1,1 1 0,0 0 0,0 0 0,0-1 0,4 9 0,-5-14-30,0-1 1,1 1-1,-1 0 1,0-1 0,1 1-1,-1-1 1,0 1-1,1 0 1,-1-1-1,1 1 1,-1-1-1,1 1 1,-1-1 0,1 0-1,-1 1 1,1-1-1,-1 0 1,1 1-1,0-1 1,-1 0-1,1 1 1,0-1 0,-1 0-1,1 0 1,0 0-1,-1 0 1,1 0-1,0 0 1,-1 0-1,1 0 1,0 0 0,-1 0-1,1 0 1,0 0-1,-1 0 1,1-1-1,0 1 1,-1 0 0,1 0-1,0-1 1,-1 1-1,1-1 1,3-2 15,0 0 0,0 0 0,0 0 0,5-8 0,-6 8-15,8-10 46,15-24 1,-1 1-42,-8 14-46,0 0-1,2 2 1,0 0-1,1 2 1,1 0-1,34-22 1,-55 40 30,0 0 0,-1 0 0,1 0 0,0 0 1,0 0-1,0 0 0,0 0 0,0 0 0,0 0 0,0 0 1,0 1-1,0-1 0,0 0 0,0 0 0,0 0 0,0 0 0,0 0 1,0 0-1,0 0 0,0 0 0,0 0 0,0 0 0,0 0 1,0 0-1,0 0 0,0 0 0,0 0 0,0 0 0,0 0 0,1 1 1,-1-1-1,0 0 0,0 0 0,0 0 0,0 0 0,0 0 1,0 0-1,0 0 0,0 0 0,0 0 0,0 0 0,0 0 1,0 0-1,0 0 0,0 0 0,0 0 0,0 0 0,0 0 0,0 0 1,0 0-1,1 0 0,-1 0 0,0 0 0,0 0 0,0 0 1,0 0-1,0 0 0,0 0 0,0 0 0,-1 22-50,0-1 0,-2 1 0,-6 22 0,-21 65 260,5-19-117,22-82-51,2-2 47,-1 0-1,1 0 0,0 0 0,-1 8 1,2-13-79,0-1 0,0 0 1,0 1-1,0-1 1,0 0-1,0 1 1,0-1-1,0 0 1,0 1-1,0-1 1,0 0-1,1 1 1,-1-1-1,0 0 1,0 0-1,0 1 0,0-1 1,1 0-1,-1 0 1,0 1-1,0-1 1,0 0-1,1 0 1,-1 1-1,0-1 1,0 0-1,1 0 1,-1 0-1,0 1 1,1-1-1,-1 0 1,1 0-1,0 0 5,1 0 0,-1-1 0,0 1 0,1-1 0,-1 1 0,0-1 0,0 1 0,1-1 0,-1 0 0,0 0 0,0 1 0,0-1 0,2-2 0,56-51 155,-43 38-203,0 0-1,1 2 1,1 0-1,33-20 0,-48 32 27,-1 1 0,1 0 0,0 0 0,-1 0 0,1 0 0,0 1 0,0-1 0,0 1 0,-1 0 0,1-1-1,0 1 1,5 1 0,-7-1 6,1 1 0,-1-1 0,0 0 0,0 1-1,0-1 1,1 1 0,-1 0 0,0-1 0,0 1 0,0 0-1,0 0 1,0-1 0,0 1 0,0 0 0,-1 0 0,1 0 0,0 0-1,0 0 1,-1 1 0,1-1 0,-1 0 0,1 0 0,-1 0-1,1 1 1,-1-1 0,0 0 0,1 0 0,-1 1 0,0 1-1,0 4-7,0-1-1,-1 0 0,0 1 1,0-1-1,0 0 0,-1 0 0,1 0 1,-2 0-1,1 0 0,-1 0 1,0 0-1,0-1 0,-4 7 0,-5 3-22,1 1-1,-2-2 1,-17 16-1,-252 226 330,253-235-114,28-20-166,-1-1 1,1 1 0,-1 0-1,1 0 1,-1-1-1,0 1 1,1-1 0,-1 0-1,0 1 1,1-1-1,-1 0 1,0 0 0,1 0-1,-1 0 1,0 0-1,1 0 1,-3-1-1,4 1-8,0 0-1,-1-1 0,1 1 0,-1 0 0,1 0 0,-1 0 0,1-1 0,0 1 1,-1 0-1,1 0 0,0-1 0,-1 1 0,1 0 0,0-1 0,0 1 0,-1-1 1,1 1-1,0 0 0,0-1 0,-1 1 0,1-1 0,0 1 0,0 0 1,0-1-1,0 1 0,0-2 0,3-12 85,15-12-20,-12 20-90,0 0 1,1 0-1,0 0 0,0 1 1,0 0-1,1 0 0,0 1 0,0 0 1,9-3-1,14-4-136,36-7 1,-47 13 71,45-11-370,-2 1-3300,93-34 0,-150 47 3093,-1-1 0,0 0 0,0 0 0,0 0 0,0 0 0,0-1 0,-1 0 0,1 0 0,4-5 1,-7 6 244,0-1 1,0 1 0,0 0 0,0-1-1,0 1 1,0-1 0,-1 1 0,0-1-1,0 0 1,0 0 0,0 1 0,0-1-1,-1 0 1,0 0 0,0-5 0,-2-6-1841,-6-24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2:55:46.56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1172 2720,'0'15'1584,"0"-13"-661,2-1-195,0-1 0,0 1 0,0-1 1,0 0-1,-1 1 0,1-1 0,0 0 1,3 0-1,8-8 184,1 0 0,-1-1 0,14-13 1,39-38 387,4-2-553,46-23 13,-70 54-514,-2-2 0,-1-2 0,43-45 0,-44 29-185,49-80 0,-39 55-18,193-230 373,-235 295-405,14-14 270,-1-1 1,-2-1-1,25-40 0,-43 60-195,-2 7-88,0-1 1,-1 0-1,1 0 1,0 0-1,-1 0 0,1 0 1,-1 0-1,1 0 1,-1-1-1,0 1 1,1 0-1,-1 0 0,0 0 1,0 0-1,0 0 1,0-1-1,0 1 1,0 0-1,0 0 0,0 0 1,0 0-1,0 0 1,-1-2-1,1 3-3,-1 0 0,1-1 1,0 1-1,0 0 0,0-1 0,0 1 0,0 0 0,-1 0 1,1-1-1,0 1 0,0 0 0,-1 0 0,1 0 1,0-1-1,0 1 0,-1 0 0,1 0 0,0 0 1,-1 0-1,1 0 0,0 0 0,0-1 0,-1 1 0,1 0 1,0 0-1,-1 0 0,1 0 0,0 0 0,-1 0 1,1 0-1,-7 1-42,1 0 1,0 1-1,0 0 1,0 0-1,0 0 1,-10 6-1,11-6 36,-9 3-10,1 2 0,1-1-1,-1 2 1,1 0 0,-12 9 0,6 0 42,0 2 1,1 0-1,1 1 1,0 0-1,2 1 1,1 1-1,-20 41 1,-56 176 206,82-219-194,-28 100 207,32-107-149,1 0-1,0 1 1,1-1-1,0 1 1,1-1 0,1 0-1,2 15 1,-2-22-31,0-1-1,1 0 1,0 1 0,0-1 0,0 0 0,0 0 0,1 0 0,-1-1 0,8 10 0,-8-12-23,0 0-1,0 0 1,1 0 0,-1 0 0,1 0-1,-1-1 1,1 1 0,-1-1 0,1 1 0,0-1-1,0 0 1,0 0 0,0 0 0,0-1 0,0 1-1,0-1 1,0 0 0,0 1 0,0-1 0,4-1-1,17-3 127,0-1-1,38-12 1,-33 8-79,18-5 22,0-2 0,-1-1-1,77-43 1,-112 53-144,0 0 0,16-14 0,-24 18-5,0 0-1,0 0 1,0 0 0,-1 0-1,1 0 1,-1 0 0,0-1-1,0 1 1,0-1 0,0 0-1,-1 1 1,2-5 0,-3 7 12,0 1 0,0-1 0,0 1 0,0 0 0,0-1 0,1 1 0,-1-1 0,0 1 0,0-1 0,-1 1 0,1 0 0,0-1 0,0 1 0,0-1 0,0 1 0,0 0 0,0-1 0,-1 1 0,1-1 0,0 1 0,0 0 0,0-1 1,-1 1-1,1 0 0,0-1 0,-1 1 0,1 0 0,-1-1 0,0 1-6,0 0 1,1-1-1,-1 1 1,0 0 0,0 0-1,0 0 1,0 0-1,0 0 1,0 0 0,0 0-1,0 0 1,-1 0-1,-32 12-305,31-11 316,-31 14-83,-50 31 1,70-37 126,1 0 0,0 1 1,0 0-1,1 1 0,1 1 0,-16 17 1,25-26 7,0 0 1,1 0-1,-1 0 1,1 0-1,-1 1 1,1-1-1,0 0 1,0 1-1,0-1 1,0 0 0,1 1-1,-1-1 1,1 1-1,0-1 1,1 7-1,-1-8 16,1 0 0,-1 0 0,1 1 0,0-1 0,-1 0 0,1 0 0,0-1 0,0 1 0,1 0 0,-1 0 0,0 0 0,0-1 0,1 1 0,-1-1 0,1 1-1,0-1 1,-1 1 0,1-1 0,0 0 0,0 0 0,0 0 0,0 0 0,0 0 0,0 0 0,4 0 0,4 1 32,1 0 0,0-2 0,-1 1 0,1-1 1,0-1-1,-1 0 0,18-3 0,75-23 161,-98 26-220,23-9 20,1 0 1,-1-2-1,-1-1 0,0-2 0,-1 0 0,-1-2 0,0 0 0,30-29 1,-21 18-480,-34 28 414,0 0 0,1 1 0,-1-1 0,0 1 0,1-1 0,-1 1 0,0-1 0,1 1 1,-1-1-1,0 1 0,0-1 0,0 1 0,0-1 0,0 1 0,0-1 0,1 1 0,-1 0 0,0-1 0,0 1 0,-1-1 0,1 1 0,0-1 0,0 2 0,0 17-12,-10 34 83,7-40 1,0 0 0,1 0 0,0 17-1,5 35 401,-3-64-419,0 1 0,0 0 0,0 0 0,0-1 0,0 1 0,1 0 0,-1-1 0,0 1 0,1 0 0,-1-1 0,1 1 0,0-1-1,-1 1 1,1-1 0,0 1 0,0-1 0,0 0 0,2 3 0,-1-3-11,-1 0-1,0-1 1,1 1-1,-1 0 1,1-1-1,-1 1 1,1-1-1,-1 0 1,1 1-1,-1-1 1,1 0-1,-1 0 1,1 0-1,0 0 1,-1 0-1,3-1 0,5-1 31,1-1-1,-1 0 0,0 0 1,0-1-1,9-5 0,-12 6 13,280-161 206,-276 157-301,8-4-94,0 0 0,27-25 0,-45 36 118,1-1 1,-1 1 0,0 0 0,0 0 0,0 0 0,0 0-1,0 0 1,0 0 0,0 0 0,0-1 0,1 1 0,-1 0-1,0 0 1,0 0 0,0 0 0,0 0 0,0 0-1,1 0 1,-1 0 0,0 0 0,0 0 0,0 0 0,0 0-1,0 0 1,1 0 0,-1 0 0,0 0 0,0 0 0,0 0-1,0 0 1,1 0 0,-1 0 0,0 0 0,0 0 0,0 0-1,0 0 1,0 0 0,0 1 0,1-1 0,-1 0-1,3 7-162,-1 10 232,-2-13-44,1 0 0,0 1 0,0-1 0,0 0 0,1 0 0,-1 0 0,1 0 0,0 0 0,0 0 0,1 0 0,4 6 0,-3-5 43,0 0 0,0 0 0,1-1 0,0 0 0,-1 0 0,1 0 0,0 0 0,6 2 0,-4-4-9,-1 1 0,0-2 0,1 1 0,-1-1-1,1 0 1,-1 0 0,1-1 0,-1 0 0,1 0 0,0-1-1,-1 0 1,1 0 0,-1 0 0,1-1 0,-1 0-1,0 0 1,0 0 0,0-1 0,0 0 0,0 0 0,0-1-1,5-4 1,11-8-41,-1-1 0,20-21 0,-35 31-29,0 1 0,0-1 0,-1 0 0,0-1 0,-1 1 0,1-1 0,-1 0 0,-1 0 0,0 0 0,3-12 0,-5 19 5,-1 0 1,0 0-1,0 0 1,1 0-1,-1 0 1,0 0 0,0 0-1,0 0 1,0-1-1,0 1 1,0 0-1,-1 0 1,1 0-1,0 0 1,0 0-1,-1 0 1,1 0-1,-1 0 1,1 0-1,-1 0 1,1 0-1,-2-1 1,1 1 6,1 1 1,-1-1-1,0 1 0,0 0 1,0-1-1,0 1 1,0 0-1,0 0 1,0-1-1,1 1 0,-1 0 1,0 0-1,0 0 1,0 0-1,0 0 0,0 0 1,0 0-1,0 1 1,0-1-1,0 0 1,0 0-1,0 1 0,1-1 1,-2 1-1,-5 2-14,1 1 1,0-1-1,0 1 0,0 0 0,0 1 0,0 0 0,1-1 1,0 2-1,-6 6 0,-2 6 50,-18 31 0,25-39-2,1 1 0,1 0 0,0 0 0,0 0 0,1 0 0,0 1 1,1-1-1,-2 23 0,4-31 0,0-1-1,0 0 1,0 1 0,1-1-1,-1 1 1,0-1 0,1 1-1,0-1 1,0 0 0,-1 1-1,1-1 1,1 0 0,-1 0-1,0 0 1,0 1 0,1-1-1,-1-1 1,1 1 0,0 0 0,-1 0-1,1-1 1,0 1 0,0-1-1,0 1 1,0-1 0,1 0-1,-1 0 1,0 0 0,0 0-1,1 0 1,-1 0 0,0-1-1,1 1 1,-1-1 0,1 1-1,-1-1 1,1 0 0,-1 0-1,1 0 1,-1-1 0,3 0 0,26-5 294,41-16 0,-41 12-244,13-4 0,-2-2-1,52-26 0,-72 29-52,-1 0 0,0-1 0,0-1 0,-1-1 0,31-33 0,-2-11-191,66-108 1,-104 151 125,130-191-342,-120 178 263,-15 21 90,-2 4-49,-1 1-1,0-1 1,0-1 0,0 1-1,3-9 1,-6 13 76,1 1 1,-1-1-1,0 1 0,0-1 1,0 1-1,0-1 0,1 1 0,-1-1 1,0 1-1,0-1 0,0 1 1,0-1-1,0 1 0,0-1 1,0 1-1,-1-1 0,1 1 1,0-1-1,0 1 0,0 0 1,0-1-1,-1 1 0,1-1 1,0 1-1,0-1 0,-1 1 1,1 0-1,0-1 0,-1 1 1,1-1-1,0 1 0,-1 0 0,1-1 1,-1 1-1,1 0 0,-1-1 1,-1 1 1,1 0 1,0 0-1,-1 0 1,1 0-1,-1 0 1,1 0-1,-1 0 1,1 1-1,0-1 1,-1 0-1,1 1 1,-1-1 0,1 1-1,0 0 1,0-1-1,-3 3 1,-5 3 28,0 0 1,0 1 0,1 0 0,0 0 0,1 1-1,-1 0 1,1 1 0,-7 11 0,-3 9 45,-23 49 0,11-10 88,4 1 0,2 1-1,-21 110 1,40-156-62,1 1 0,1-1 0,1 0 0,1 1 0,5 42 0,-2-51-246,0 0-1,2 0 1,-1 0-1,2 0 1,0-1 0,1 0-1,0-1 1,1 1-1,14 18 1,-14-24-261,0 0 0,0-1-1,0 0 1,1 0 0,1-1 0,-1 0 0,1 0-1,0-1 1,1-1 0,11 6 0,-1-4-994,0 0 1,1-1-1,0-1 0,29 3 1,35 2-1857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32:34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 84 9152,'-27'-15'3360,"21"10"-2592,-4 1 4703,20 8-4511,-1-4 640,5 0-928,10 5-288,15 2-256,3 1-256,0 1 64,2 0-1952,-8-6 1120,-8 3-3999,-3 2 2719</inkml:trace>
  <inkml:trace contextRef="#ctx0" brushRef="#br0" timeOffset="1">34 34 10880,'-28'-25'4032,"23"29"-3136,14-4-257,-4-4-1470,0 4 319,4-3-992,1-2 864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32:34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51 12064,'-47'-21'4447,"52"17"-3455,15-4-288,-6 4-1056,0-1 32,0 1-672,0-1 577,5 5-2593,0 5 1664,0-1-5280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32:35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26 10208,'-9'-26'3776,"12"26"-2912,11 5-256,2-1 383,7 1-671,5-1 1984,10-4-1280,1 3 320,11-3-800,17 0-256,10-3-192,-2-1-448,-5 4 224,-12 0-3232,-6-5 1856,-19 5-6335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32:35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69 11456,'-105'-51'4256,"91"55"-3297,9-4-287,10-4-3263,4-5 1279,15 1-1632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00:36:07.793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6534 7 1152,'6'-6'2955,"-12"13"-2454,-16 5-240,14-9-254,-7 6-40,4 2 267,1-1 1,-2-1-1,1 0 1,-14 8 0,7-1-74,16-14-117,0 1-1,0-1 1,0 0 0,-1 0-1,1 0 1,-1 0-1,1 0 1,-1-1 0,-3 2-1,0 0-5,0 0 0,0 0 0,0 1 0,0 0 0,1 0-1,0 0 1,-1 1 0,1-1 0,-8 12 0,-13 11 42,-16 5 570,26-20-536,13-11-105,1 1 0,-1 0 0,0 0 0,1 0 0,-1 1 0,-2 2-1,1-1-3,-1 1-1,0-1 0,0 0 1,0-1-1,-1 1 0,1-1 1,-7 3-1,-21 13 25,-31 34 41,48-43-298,-19 16 509,30-21-248,-1 0 0,0 0 0,0-1 0,0 0 0,-11 6-1,-11 7-11,22-13-17,0 0 0,0-1 0,-11 5 1,-52 25 432,57-28-443,6-2 4,0-1-1,0 0 1,-9 3-1,12-4-1,-1 0 1,1 0-1,-1 1 0,1-1 0,0 1 1,0 0-1,0 0 0,-5 4 0,-12 7 1,10-3-35,-4-1 40,1 0 0,-14 13 0,18-12-48,8-9 34,1 0 0,-1 0 0,-1 1 0,1-1 0,0 0 0,0 0 0,0 0 0,-1 0 0,-1 1 0,-24 14 105,-2 2 12,-4 0-105,27-13 0,0-2 0,0 1 0,-1-1 0,1 0 0,-1 0 0,-9 2 0,-88 23 0,62-15 0,-78 27-47,101-32 43,-1 1-1,1 0 0,1 2 1,-18 13-1,24-15 15,1 2-1,-1 0 0,2 0 1,-16 20-1,-30 57 14,41-66-112,-29 35 0,22-30 69,11-15 44,0 0 0,0-1 0,-1 0-1,-1-1 1,1 0 0,-2-1-1,1 0 1,-18 7 0,-16 12-81,30-18 8,1 0 1,-2-1-1,-21 7 1,-51 21 149,51-21-85,-59 34 0,82-39-5,0 0 0,0 1-1,1 1 1,0 0 0,-22 27-1,32-34 14,-8 8-103,1 1 0,-16 26 0,-45 68 202,44-76-171,-1-1 0,-1-1 0,-48 36 0,65-57 112,-1 0 0,-28 13 1,-2 2 35,-47 24-175,60-29 17,-54 42-1,73-50 64,0 1 1,1 1-1,1 0 0,-13 20 1,20-28-35,-1 0 1,1-1-1,-9 8 0,7-8 81,1 1-1,0-1 0,-7 11 0,5-6-6,-18 25 6,17-25-48,1 1-1,-10 16 0,-11 17-3,-81 77 97,84-98-75,0-1 0,-41 27 0,-62 29-74,123-75 37,-30 21 68,24-16 18,-21 12 0,17-12-129,1 1-1,-19 16 1,17-13 195,-1 2-64,-18 20 1,10-10-74,6-5-33,0 1 1,2 0 0,-24 38-1,-28 39 130,47-69-106,-1 0 0,-1-1 0,-54 45 0,71-65 72,-23 17 21,-2-1 1,-42 24-1,22-11-199,31-20 40,13-9 107,-1 1 1,1 0-1,-7 10 0,0-2-97,5-4 66,0 0 0,-11 21-1,13-19 44,-21 24 0,16-22-45,1 0-1,-11 20 0,-7 10 70,-5 8 54,-10 12 3,-18 8-46,-16 22-6,74-90-82,-1 1 0,0-1 0,-7 6 0,-6 6-36,9-9 57,-20 15-1,0 0-36,-24 22 26,-24 24 53,67-59-47,1 0 1,1 1-1,0 0 0,1 1 0,-8 15 1,-1 11-32,1 1 0,-14 62-1,-17 44-26,-5-30 241,42-99-189,0-1-1,-1 0 0,0-1 1,-23 24-1,1-4 41,-14 14-10,9-11-4,3 2-1,1 1 1,-29 48 0,18-27 4,-82 122 354,82-132-181,-19 41-33,39-54-262,14-21 168,-17 38 68,-26 45 43,30-52-208,-44 65-1,42-78 36,-2 0-1,-2-2 0,-45 41 1,-75 71-126,142-135 69,0 0 1,1 1-1,1 0 1,0 0-1,1 0 1,0 1-1,-4 16 1,4-15 3,-1 9 109,1 1 1,-3 38-1,4-30-46,-26 158 12,10-68-142,5-33 229,-12 97-54,-4 52-165,18-145 162,-3 24 12,9-35-184,-5 71 92,1-35 49,-15 170 13,6-85-37,18-41 168,4-83-33,-1-40-83,3 0 0,1 0 0,2-1 0,16 54 0,-9-38-142,9 26 88,-15-54 120,0 1 1,5 50-1,-1-9 97,29 132-184,-24-125 323,30 116-463,7 22 82,-49-194-139,0-1 1,1 1-1,10 22 0,-15-40 24,-1 1-1,1-1 0,-1 0 1,1 0-1,0 0 1,-1 1-1,1-1 0,0 0 1,0 0-1,0 0 0,0 0 1,0 0-1,0 0 0,0 0 1,0-1-1,0 1 1,0 0-1,0-1 0,1 1 1,-1 0-1,3 0 0,-4-1 39,1-1-1,0 1 1,0-1-1,-1 1 1,6-7-842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1:04:59.16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3 1728,'0'-3'2052,"2"11"1904,0 6-674,-1-7-4242,-1-3 1091,-1 14 389,2 0 0,0 1 0,1-1 0,6 26 0,-8-42-504,5 12 143,-2 1 0,0 0 0,0 0 0,0 16 0,2 7 961,-5-37-608,-5-14 826,-1-1-1516,-7-18-1576,9 11-2644,4 12 2158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1:05:00.73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109 62 1824,'0'0'259,"1"-1"-1,-1 1 1,1 0 0,-1-1 0,1 1-1,-1 0 1,1 0 0,-1-1-1,1 1 1,-1 0 0,1 0 0,-1 0-1,1 0 1,-1 0 0,1 0 0,0 0-1,-1 0 1,1 0 0,-1 0-1,1 0 1,-1 0 0,1 0 0,-1 0-1,1 0 1,-1 0 0,2 1 0,-1 0-119,-1-1 0,1 1 1,0 0-1,-1 0 1,1 0-1,-1-1 1,1 1-1,-1 0 0,1 0 1,-1 0-1,0 0 1,1 0-1,-1 0 1,0 1-1,1 5-228,0 1 0,0 0-1,-1 8 1,-1-10 698,0 29-209,-2 1 0,-2-1 0,-1 0 0,-21 66 0,22-87-269,-1 1-1,-1-1 1,-1 0-1,0 0 1,-15 19 0,12-22-18,10-10-88,0 1 0,-1-1 0,1 0-1,0 1 1,0-1 0,0 0 0,0 1-1,-1 2 1,1-3 220,-9 7 282,18-18-320,3-1-176,93-195 325,-90 169-501,-2-1 0,9-41 0,-17 43 188,-4 29-35,1-1 0,0 1 0,3-11 0,2-25-62,-4 47-35,-1-1 0,1 1 0,0 0 0,-1 0 0,0 0 0,0 0 0,1 4 0,5 88 423,-6-61-95,6 37 1,2 1 229,1 10-343,-6-43 38,-4-31-51,0-1-1,1 1 0,3 14 0,0-2 262,-3-13-421,-1-13-1466,7-15-5352,0 8 2240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1:05:01.32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8 79 3136,'-7'-3'9685,"11"5"-9489,0-1 0,0-1-1,1 1 1,-1 0 0,0-1 0,1 0 0,-1 0-1,0 0 1,0-1 0,1 0 0,-1 1 0,0-1-1,0-1 1,0 1 0,7-4 0,-3 1-141,1 0 0,-1-1 1,0 0-1,0-1 0,0 1 1,9-11-1,12-5-1728,-26 18-302,7 3-5982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1:05:02.16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3 150 2912,'0'-2'891,"-1"-1"1,0 0-1,1 1 1,-1-1-1,1 0 0,0-5 3734,11 7-4388,0-1 1,0 0-1,0 0 0,-1-1 0,1-1 1,-1 1-1,0-2 0,17-9 1,25-9 133,2 3-345,99-23 1,-141 41 90,0 1 1,13 0-1,-24 1 688,-8 5-6821,4-3 4493,0-1-1,-4 2 1,-2-2-1741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1:05:02.58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0 160 4736,'1'-1'174,"-1"0"0,0 0 0,1 0 0,-1 0 0,0 0 1,1 1-1,-1-1 0,1 0 0,-1 0 0,1 0 0,0 1 0,-1-1 1,1 0-1,0 1 0,0-1 0,-1 0 0,1 1 0,0-1 0,2 0 0,20-10 2006,-17 8-1560,-2 1-415,1 0 1,0 1-1,-1-1 0,1 1 0,0 0 0,0 0 0,0 0 0,0 1 0,0 0 1,0 0-1,0 0 0,9 2 0,-2-1-61,0-1-1,-1-1 1,1 1 0,-1-2-1,1 1 1,-1-2-1,0 1 1,0-2 0,12-4-1,-4 0-520,22-13-1,13-14-4292,-34 19 2174,-1-4-1440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2:55:48.62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13 3808,'0'-1'62,"0"1"0,0-1-1,0 1 1,0-1 0,0 1 0,0-1 0,0 1-1,0-1 1,0 1 0,0-1 0,0 1 0,0-1-1,1 1 1,-1-1 0,0 1 0,0 0 0,1-1 0,-1 1-1,0-1 1,1 1 0,-1 0 0,1-1 0,11 0 1632,-4 1 80,-6 0-1436,0 0 0,1 0 1,-1 1-1,0-1 0,0 1 0,0-1 0,0 1 0,0 0 0,0 0 0,0 0 0,0 0 0,0 0 0,0 0 0,0 0 0,2 3 0,-1-1-42,0 1 1,0-1-1,0 1 1,0 0-1,-1 0 1,1 0-1,1 5 0,0 1-58,0 1-1,-1-1 1,0 1-1,-1 0 1,2 17-1,7 76-47,-3-49-316,-8-49-360,1 0-1,0 1 0,3 7 0,-3-13 297,-1 0 0,0 0 0,1 0 0,-1 0 0,1 0 0,-1 0 0,1 0 0,-1 0 0,1 0 0,0 0 0,-1-1 0,1 1 0,0 0 0,0 0 0,-1-1 0,1 1 0,0 0 0,0-1 0,0 1 0,0-1 0,0 1 0,0-1 0,0 1 0,0-1 0,0 0 0,2 1 0,3-6-3138,2 0 1110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1:05:03.51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56 22 3968,'0'-21'6746,"0"22"-5679,-1 20-382,-1 0-1,-6 23 1,0 4-136,-13 156 665,18-173-1090,-3 15 289,3-22 18,-1 28 0,5-44 96,1-20-2448,4-18-5234,4 13 4216,3-7-266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1:05:04.20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131 1 3712,'-8'3'931,"7"-2"20,5 0 2607,-4 7-1286,0 13-1879,-1 1 1,-1-2-1,-1 1 1,-1 0-1,0 0 0,-2-1 1,0 0-1,-10 20 1,-21 59 694,37-98-1075,0-1 0,0 1 0,0-1 0,0 1 0,0-1 0,0 0 0,0 1 1,1-1-1,-1 1 0,0-1 0,0 0 0,0 1 0,1-1 0,-1 0 0,0 1 0,1-1 0,-1 0 0,0 1 0,0-1 1,1 0-1,-1 0 0,1 1 0,-1-1 0,0 0 0,1 0 0,-1 0 0,1 0 0,-1 1 0,0-1 0,1 0 0,-1 0 1,1 0-1,-1 0 0,1 0 0,-1 0 0,0 0 0,1 0 0,0 0 0,1 0 21,5 0-35,1 0 0,-1-1 1,1 1-1,-1-1 0,1-1 0,-1 1 0,10-5 1,8 0 70,4 0-132,0 1 1,1 2 0,-1 0 0,1 3-1,30 2 1,-55-1 70,0-1-1,-1 1 1,1 0 0,0 1-1,-1-1 1,1 1 0,5 3-1,-8-4 25,-1 0 0,1 0 0,-1 0 0,1 0 0,-1 0 0,0 0 0,1 0 0,-1 1 0,0-1 0,0 0-1,0 1 1,0-1 0,0 1 0,0-1 0,0 1 0,0 0 0,-1-1 0,1 1 0,-1 0 0,1-1 0,-1 1 0,1 3-1,-1-2 0,-1 0 0,1 0 0,-1 0 0,1 0 0,-1 1 0,0-1 0,0 0 0,0 0 0,0-1 0,-1 1 0,1 0 0,-4 4 0,1-2 34,0-1 0,0 0 0,0 0 1,0 0-1,-1 0 0,-6 4 0,-1-1 28,-1 0 1,0-1-1,1-1 1,-2 0-1,-14 3 1,-34 9-17,-49 12 563,89-24-2721,-1-2 1,-41 2-1,65-6 1273,-1 1 718,0 0-1,0 0 1,0 0-1,0 0 0,0 0 1,0 0-1,0-1 1,0 1-1,0 0 0,0 0 1,0 0-1,0 0 0,0 0 1,0 0-1,0-1 1,0 1-1,0 0 0,0 0 1,0 0-1,0 0 1,0 0-1,0 0 0,0-1 1,0 1-1,0 0 0,0 0 1,-1-1-718,0 1 718,1 0-1,0 0 0,0 0 1,0 0-1,0 0 1,0 0-1,0 0 0,-1 0 1,1 0-1,0 0 1,0 0-1,0 0 0,0 0 1,0 0-1,-1 0 1,1 0-1,0 0 0,0 0 1,0 0-1,0 0 0,0 0 1,10-7-2072,14-2-639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1:05:04.799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62 131 4224,'-6'-5'777,"5"4"-588,0 1 1,0-1 0,0 0-1,0 1 1,0-1-1,0 0 1,0 1 0,0-1-1,0 1 1,0 0 0,0-1-1,-1 1 1,1 0-1,-2 0 1,-34-4 7847,38 3-7928,0 0-1,0 0 0,0 0 1,0 0-1,0 0 0,1 0 1,-1 0-1,0 0 1,1 1-1,-1-1 0,0 0 1,1 1-1,-1-1 0,3 0 1,-1 0 89,13-4 47,1 1 1,1 0-1,29-2 0,1 0-90,-10-1-136,17-3 213,0 3 0,57-2 0,-108 9-209,0 1 39,0-1 0,0-1 0,0 1 1,0 0-1,0-1 0,7-2 0,-9 2 27,-2 1-162,1 0 0,-1 0 1,1 0-1,-1 0 0,0 0 0,1 0 0,-1-1 1,0 1-1,1 0 0,-1 0 0,0-1 0,0 1 1,1 0-1,-1 0 0,0-1 0,0 1 0,1 0 1,-1 0-1,0-1 0,0 1 0,0 0 0,1-1 1,-1 1-1,0 0 0,0-1 0,0 1 0,0-1 1,0 1-1,0 0 0,0-1 0,0 1 0,0 0 1,0-1-1,0 1 0,0-1 0,0 1 0,0 0 1,0-1-1,0 1 0,0 0 0,-1-1 0,1 0-51,0 0-214,0 0 0,0 0-1,0 0 1,1 0 0,-1 0 0,0 0-1,0 0 1,1 0 0,-1 0-1,0 0 1,1 0 0,-1 0 0,1 1-1,-1-1 1,1 0 0,0 0-1,-1 0 1,1 1 0,0-1 0,-1 0-1,1 0 1,0 1 0,0-1 0,0 1-1,0-1 1,0 1 0,-1-1-1,1 1 1,0 0 0,0-1 0,0 1-1,0 0 1,0 0 0,0-1 0,0 1-1,0 0 1,1 0 0,-1 0-1,0 1 1,0-1 0,1 0 0,15 4-1481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1:05:05.36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78 5 3392,'-6'5'5145,"0"4"-3414,-1 12-437,-30 115 1880,31-118-2899,1 0 1,2 1 0,-4 33 0,7-46-226,-1-1-1,1 1 0,1 0 0,-1 0 1,1 0-1,0 0 0,1 0 0,-1-1 1,1 1-1,0 0 0,0-1 0,1 1 1,0-1-1,0 0 0,0 0 1,5 5-1,-6-8-7,1 0-1,-1 0 1,1 0 0,0 0 0,0-1-1,0 1 1,0-1 0,0 0 0,0 0 0,0 0-1,1 0 1,-1-1 0,0 1 0,0-1-1,1 0 1,-1 0 0,5 0 0,4-1 132,1-1 1,0 0 0,13-4-1,4-2-51,-1-1 0,-1-2 0,0-1 0,0-1 0,-1-1 0,30-22 0,-38 23-40,-2-1 0,0-1 0,0-1 0,-1 0 0,-1-1 0,-1-1 0,-1 0 0,0-1 0,10-21 0,-20 36 4,-1-1 1,0 1-1,0-1 0,-1 0 0,0 0 1,1 0-1,-1-8 0,-1 11-65,1 0-1,-1 1 0,-1-1 1,1 0-1,0 0 0,0 0 1,-1 1-1,1-1 0,-1 0 1,1 0-1,-1 1 0,0-1 1,0 1-1,0-1 1,0 0-1,0 1 0,0 0 1,0-1-1,0 1 0,0 0 1,-1-1-1,1 1 0,0 0 1,-4-2-1,-1 1 6,0-1 1,-1 1-1,1 0 0,-1 0 0,1 1 1,-1 0-1,1 0 0,-1 0 0,0 1 1,-9 1-1,-11 1-97,-32 7 1,45-6 89,-34 8-197,1 1 0,1 3-1,-63 29 1,104-42 175,-28 10-1061,31-11 784,0-1-1,0 1 0,0-1 1,0 0-1,0 1 1,0-1-1,0 0 1,0-1-1,0 1 0,0 0 1,0-1-1,0 1 1,0-1-1,-3-1 1,4 2 80,1 0 0,-1-1 0,1 1 0,-1-1 0,1 1 0,-1-1 0,1 1 0,-1-1 0,1 1 0,-1-1 0,1 1 1,0-1-1,-1 0 0,1 1 0,0-1 0,0 0 0,-1 1 0,1-1 0,0 0 0,0 1 0,0-1 0,0 0 0,0 1 1,0-1-1,0 0 0,0 1 0,0-1 0,1-1 0,6-19-1596,-6 19 1449,20-31-3840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1:05:49.04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4 9 320,'-4'-9'416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1:05:53.81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22 0 640,'0'0'9962,"3"9"-9812,1 18-109,-2 0 0,0 33 0,0 3 230,3 114 412,-3 109 969,-3-153-1160,1 1087 3054,-9-1127-3284,8-46-257,-14 82 0,11-92-3,4-27-43,-1 0-1,-3 16 1,3-8 35,1-16 6,0 0 0,1 0 0,-2 0 0,1 0 0,0 0 0,0 0 0,0 0 0,-1 0 0,0 2 0,0-1-28,0 0 0,1-1 0,-1 1 0,1 0 0,0 0 0,0-1 0,0 1 0,1 5 0,0 8-616,-1-15 580,0-12-4031,-1-12 3861,1 5-282,0 0 0,5-35 0,-1 7-1073,-4 45 1569,0 0-1,0 0 1,0 0-1,0 0 1,0 0-1,0 0 1,0 0-1,0 0 1,1 0-1,-1 0 1,0 0-1,0 0 1,1 0-1,-1 0 1,1 0-1,-1 0 1,1 0-1,1-1 1,-2 4-44,0-1 32,1 1-231,0-1 284,-1 1-1,1-1 0,0 1 0,0-1 1,-1 1-1,1 0 0,-1-1 0,1 1 0,-1 0 1,0 3-1,1-3-12,0 12 71,3 5 140,1-2-128,-5-15-60,1-1 0,-1 0-1,1 0 1,-1 0 0,0 0 0,0 0-1,0 0 1,0 1 0,0-1 0,0 0-1,0 0 1,0 0 0,0 0 0,0 1-1,-1 0 1,1-1 14,0 0 1,-1 1-1,1-1 1,0 0-1,0 1 1,0-1-1,0 0 1,0 0-1,0 1 0,0-1 1,1 0-1,0 3 1,0-2-28,0 1 1,0 0 0,0 0-1,-1 0 1,1 0-1,-1 0 1,0 0 0,0 0-1,0 4 1,2 17 56,-1-15 1,0-1 1,0 1-1,-1-1 0,-1 17 1,0 1 288,1-1 317,0-24-804,0 24 1007,0-342 3261,0-371-4442,-3 565 610,1-62-185,-3-9-49,0-4-427,7-97 210,-3 154 83,1-60-1258,-4 176 1268,3 22 42,0 0 0,1 0-1,-1 0 1,1 0 0,0 0-1,0 0 1,0 0 0,1-5 0,-1-37-670,0 25 538,0 8-291,0 9 69,0 7 161,6 385-1154,-1 7 2474,-5 411-149,9-350-389,-9-89 1482,-3-624-858,-4-72-1259,7 71-194,1 117-2,-1-228 122,-5 43 399,2 212-182,-2-78 615,7 107-608,-1 31-377,-6-71 0,4 101 302,1 16 37,-1-1 0,1 1 0,-3-11 0,2 10-140,0 0-1,1 0 1,0 0 0,1-11-1,1-9 491,-2-38-995,-5 53 545,4 7-360,3 0 419,-3 5-62,0 4-377,0-8-3167,-1 16-2183,2 5 3894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1:07:17.940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0 6855 2240,'14'-8'591,"0"0"-1,0-1 1,15-13 0,-6 1-468,-12 11-22,-1 0 0,1 1 1,1 0-1,19-11 0,-14 12 53,0-2 1,25-19 0,-35 24-46,0-1 1,-1 0 0,1 0-1,-2-1 1,1 0 0,-1 0-1,0 0 1,4-9-1,48-84 370,-49 87-497,1 1-1,1 0 1,0 0-1,0 1 1,18-14-1,-20 19 20,-2-1 0,1 1 0,8-12 0,12-12 102,-24 26-83,1 0 0,-1 0 0,0-1-1,5-8 1,9-11-114,-9 14 142,0-1-1,-1 0 1,0 0-1,8-20 1,-9 20 24,1-7-123,-5 13 38,0 0-1,0 0 1,1 1 0,5-9-1,-2 1 9,-6 11-2,0 0 0,0 0 0,1 0 0,-1 1 1,0-1-1,1 0 0,-1 0 0,0 0 0,1 1 0,-1-1 0,1 0 0,0 1 0,-1-1 0,1 0 1,-1 1-1,2-2 0,-1 2 3,-1-1-1,1 1 1,0-1 0,-1 1 0,1-1-1,-1 0 1,1 1 0,-1-1-1,0 0 1,1 1 0,-1-1 0,1 0-1,-1 0 1,0 0 0,0 0-1,1 0 1,-1 1-1,0-1 1,0 1-1,0-1 1,1 0-1,-1 1 1,0-1-1,1 1 1,-1-1-1,1 1 1,-1-1-1,0 1 1,1-1-1,-1 1 1,1 0-1,-1-1 1,2 0-1,10-5-63,-9 4 53,0 0 1,0 0-1,0 1 0,0 0 1,0 0-1,4-2 1,3 1 24,-1-1 1,0 0-1,0 0 1,0-1-1,0 0 1,0-1-1,-1 0 1,10-7-1,4-6 26,31-31-1,5-9 10,127-98 1,-150 130-32,-12 8 43,26-14 0,-4 6 110,-19 10-349,32-14-1,-34 18 259,30-20 0,-4 2 87,-37 22-103,-1-1 0,15-12 0,15-10-192,204-132 36,-227 152 31,-14 9 66,-1 0 0,0 0 0,0-1 0,0 0 0,4-3 0,39-37 36,33-32-154,-54 54 156,-5 4-3,-3 2 25,12-13-26,-18 15-35,1 1 0,0 1 0,1 0 0,1 0 0,-1 2 0,23-12 0,18-8-183,-8 3 248,63-24 0,98-31-332,-186 71 262,0-2-1,-1 0 1,0-1 0,-1-1-1,35-33 1,-40 35-43,24-15-1,3-2 189,-13 6-110,86-65-96,-86 68 81,1 1 1,35-16-1,-39 24-8,-10 2-32,1 1 1,0 1-1,0 1 0,32-7 0,-33 11 92,0-1-1,0 0 1,0-1 0,-1-1-1,1 0 1,-1-2 0,0 1-1,-1-2 1,27-17 0,63-58-158,-95 76 133,1 1-1,19-10 1,9-5 25,-1-2-48,56-25 1,-81 42-32,104-40-111,8-4 22,118-87 155,-232 130-50,58-37-31,20-13-159,92-32 291,-106 53-55,0 5-50,9-5 0,-70 29-5,74-42-60,-67 37 56,1 2-1,1 0 0,0 1 0,0 1 1,28-6-1,91-19-81,-37 3-21,-82 22 166,0-1 0,0-2-1,21-13 1,57-44-91,-97 66 46,8-6-25,0-2 1,-1 1-1,14-19 1,-15 17 4,1 0-1,1 0 1,13-10 0,-10 11-12,0 0 0,1 0 0,1 2 0,0 0 0,0 0 1,0 2-1,1 0 0,0 1 0,21-4 0,-13 5 119,41-12 0,-23 4-2,-31 10-63,-1-1 0,1-1 0,14-6 0,49-30 40,-43 22-66,35-15-1,-58 29 22,-1-1 0,14-8 0,-14 7-15,1 1 1,11-5-1,47-24-198,-47 22 191,1 2 0,0 0 1,30-8-1,19 1 28,101-12 0,-65 10 9,-33 5-178,-43 7 159,12-1 89,-23 5-129,-1 0 0,0-2-1,0 0 1,0-1 0,-1-1-1,27-14 1,-17 8-19,45-15-1,132-22 54,-59 15-19,-131 32-4,15-6-11,-1-1 0,29-15 0,15-6 120,-26 9-129,-35 16 33,0 1 1,1 0-1,-1 0 1,17-3-1,85-12-195,29-7 479,-79 14-351,-34 7 45,0 0-1,0-2 0,42-17 0,-56 17 41,-1-1 0,0 0 0,-1-1 0,19-18 0,8-6 80,3-2-49,-26 22-67,0 0 0,1 1 0,0 1 0,22-12 0,7 5-116,85-24 0,-2 14 58,4-1 39,-96 20-2,-19 5 0,0 0 0,0-1 0,20-10-1,-12 4 69,0 2-1,56-12 0,-70 19-62,177-39 71,-62 20-169,-84 17 232,81-22-1,-75 8-92,-1-2-1,70-40 0,-68 33-46,93-37-1,148-32 120,-201 64-133,-12 5 36,-2 0 264,-38 16-179,67-17-194,-34 14 10,31-4-12,-74 17 155,0-2 0,0-1 0,46-14 0,-59 14-59,23-4 0,-26 7 8,0-1 1,0-1-1,15-6 1,49-21 108,137-37-1,16-6 14,-167 52-267,-34 12 185,0-1 0,34-18 0,2-5 438,113-43-1,12 15-459,-50 17-30,-134 43 25,158-51 202,-117 40-229,72-10-1,268-20 119,-346 40-38,-21 2-26,1 0 1,0-2 0,25-6 0,24-11-4,110-14 1,24-4 73,-106 17-216,-50 14 121,-29 5 37,0-1 1,18-6 0,9-3 58,17-6-170,4-4 96,116-23 0,12 2-99,-148 31 110,-1-2 0,84-39 0,26-7 345,-67 27-168,21-2-14,-8 3-120,-47 14-77,-29 10 126,27-12 0,6-1 40,0 0-313,-20 1 367,-25 13-78,0 0 0,0 1 0,29-9 0,5 1-176,-23 7-18,28-5 1,-53 12 33,1-1 0,0 1 0,0 0 0,0 0 0,0 0 0,-1 0 0,1 0 0,0 0 0,0 0 0,0 0 0,-1 1 0,1-1 0,0 0 0,1 1 1,0 2-223,-2-3 223,0 0 1,0 0 0,0 1-1,0-1 1,0 0 0,0 1-1,0-1 1,0 0 0,0 0 0,0 1-1,0-1 1,0 0 0,0 0-1,0 1 1,0-1 0,-1 1-1,0 2-222,-1 0 0,-1 1-1,1-1 1,0 0-1,-5 4 1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1:07:47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0 1472,'1'1'1070,"-1"-1"-917,0 1-1,0-1 1,0 0 0,0 0 0,0 0 0,0 1 0,0-1-1,0 0 1,0 0 0,0 0 0,0 1 0,0-1 0,0 0-1,0 0 1,0 0 0,-1 2 1528,1-1-1528,-38 4 279,28-2-433,2 1-1,-1-1 1,0 2 0,1-1-1,-1 1 1,1 0 0,0 1-1,1 0 1,0 0 0,0 1-1,-12 14 1,-14 14-78,22-24-50,0 1 1,-14 19 0,24-30 125,1-1 0,-1 1 0,1-1 1,0 1-1,-1-1 0,1 1 0,0-1 0,0 1 0,-1-1 0,1 1 0,0 0 0,0-1 1,0 1-1,0-1 0,0 1 0,0-1 0,0 1 0,0 0 0,0-1 0,0 1 0,0-1 0,0 1 1,0 0-1,0-1 0,1 1 0,-1-1 0,0 1 0,0-1 0,1 1 0,-1 0 0,1 0-3,1 0 0,-1 0-1,0 0 1,0-1-1,1 1 1,-1 0 0,0-1-1,1 1 1,-1-1-1,1 1 1,2 0 0,6 0-21,0 1 1,18-2 0,-26 0 26,49 0-19,-15-1-30,1 1 1,0 2-1,50 9 0,-58-5 130,-15-3 300,0 0 0,0 0 1,24 12-1,-37-15-339,-1 0 1,0 0-1,0 1 1,0-1-1,0 0 1,1 0-1,-1 1 1,0-1-1,0 0 1,0 1-1,0-1 1,0 0-1,0 1 1,0-1-1,0 0 1,0 1-1,0-1 1,0 0-1,0 0 1,0 1-1,0-1 1,0 0-1,0 1 1,0-1-1,0 0 1,0 1-1,0-1 1,-1 0-1,1 0 1,0 1-1,0-1 1,0 0-1,0 1 1,-1-1-1,1 0 1,0 0-1,0 0 1,-1 1-1,1-1 1,0 0-1,-1 0 1,-9 10 517,10-10-532,-9 7 211,1-1 1,-2-1-1,1 1 0,0-1 1,-11 3-1,-53 16 89,51-18-317,-1 1 0,-31 16 0,42-17 14,0 0-1,1 2 1,0-1-1,-16 15 1,24-19-64,0 0 0,1 0 1,-1 0-1,1 0 0,0 1 0,0-1 1,0 1-1,-3 5 0,5-6-90,-1-1 0,1 0 0,-1 0 0,1 0-1,0 1 1,0-1 0,0 0 0,0 0 0,0 0 0,0 1 0,0-1 0,1 0-1,0 0 1,-1 0 0,1 0 0,1 4 0,-1-5-60,0 1 0,0 0 0,0-1 0,0 0 0,0 1 0,0-1 0,1 0 0,-1 1 0,0-1 0,1 0 0,-1 0 0,1 0 0,-1 0 1,1 0-1,-1 0 0,1-1 0,0 1 0,-1-1 0,1 1 0,0-1 0,2 1 0,-1-1-53,0 0 1,1 0-1,-1 0 1,0 0-1,0-1 1,0 1-1,0-1 0,0 0 1,0 0-1,0 0 1,4-2-1,0-2-298,1 1-1,10-10 1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1:07:48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2816,'0'0'39,"0"0"0,1 0 0,-1 0 0,0 0 0,0 0 0,0 0 0,0 0 1,0 0-1,1 0 0,-1 0 0,0 0 0,0 0 0,0 0 0,0 0 0,1 0 0,-1 0 0,0 0 0,0 0 0,0 0 0,0 0 1,0 0-1,1 0 0,-1 0 0,0 0 0,0 0 0,0 0 0,0 0 0,0 0 0,1 0 0,-1 0 0,0 1 0,0-1 0,0 0 1,0 0-1,0 0 0,0 0 0,0 0 0,1 0 0,-1 0 0,0 1 0,0-1 0,0 0 0,13 12 415,-8-8-371,-1 1 0,0 0 0,0 0 0,4 6 0,2 13 242,-1 1 0,-1 0 0,7 34 0,4 17 188,-7-38-292,1 5 10,34 78 0,-25-74-240,14 30-166,-32-70 234,1 0-1,0 0 0,0 0 1,0 0-1,1-1 0,0 0 0,11 8 1,-13-12 10,-1 0 0,1 0 1,0 0-1,-1-1 0,1 1 0,0-1 1,0 0-1,0-1 0,0 1 0,0 0 1,0-1-1,0 0 0,0 0 0,0-1 1,0 1-1,0-1 0,0 1 1,0-1-1,0 0 0,0-1 0,0 1 1,5-4-1,3-1 156,-1 0 0,1-1 0,-1 0 0,-1-1 1,16-14-1,-26 21-226,26-27 306,-24 27-634,-1-1-1,0 0 0,0 1 0,0-1 1,0 0-1,-1 0 0,1 0 0,0 0 1,-1 0-1,1 1 0,-1-1 0,0 0 1,1 0-1,-1 0 0,0 0 0,-1-4 0,-2-3-2768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1:07:48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6 537 2240,'-4'0'309,"2"0"321,3-4-374,11 3 464,-1 1-486,0-1 1,0-1 0,0 0 0,0-1 0,-1 0 0,1 0 0,-1-1-1,0 0 1,0-1 0,0 0 0,0-1 0,-1 0 0,0 0-1,10-10 1,11-12 165,-2 0-1,38-51 0,-52 62-250,29-36 205,3 2 1,3 2 0,66-53-1,-91 83-120,24-18 380,-43 35-1862,-5 9 294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2:55:48.99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119 1 7968,'-11'5'3616,"3"28"-3136,2-12 1216,3 0-1024,-13 9 1216,7 0-1089,-5 12-319,4 0-320,-4 17 0,10-5-96,-6 4-160,6 2 32,-6-10-1951,10-4 1119,0-11-5056,10-11 3296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1:07:49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63 1248,'0'-1'95,"-1"0"1,1 0-1,0-1 1,0 1-1,0 0 1,0-1-1,0 1 1,0 0-1,1-1 1,-1 1-1,0 0 0,1 0 1,0-2-1,2-16 3102,-3 18-3054,0-1 0,0 1 0,0 0 0,0 0 0,0 0 1,0-1-1,-1 1 0,1 0 0,0 0 0,-1 0 0,1 0 0,-1 0 0,1-1 0,-2 0 0,1 1-126,1 1 0,-1 0 0,1 0 0,-1-1 0,0 1 0,1 0-1,-1 0 1,1 0 0,-1-1 0,0 1 0,1 0 0,-1 0 0,1 0 0,-1 0 0,0 0 0,1 0 0,-1 0-1,1 0 1,-1 1 0,0-1 0,1 0 0,-1 0 0,1 0 0,-1 1 0,0-1 0,1 0 0,-1 1 0,1-1-1,-1 0 1,1 1 0,0-1 0,-1 1 0,-4 3 3,1-1 0,0 1 0,0 0 0,0 1-1,1-1 1,-1 0 0,1 1 0,0 0 0,0 0 0,1 0 0,-1 0-1,1 0 1,0 0 0,1 1 0,-2 6 0,0 3-108,1 1 0,1-1 0,0 1-1,2 18 1,0-26 90,0-1 0,0 1 0,1-1 0,0 0 0,0 0 0,1 0 0,4 9-1,0-2 144,1-1-1,15 19 0,-23-31-109,1 0 0,0 0-1,0 0 1,0 0 0,-1 1 0,1-1-1,1-1 1,-1 1 0,0 0-1,0 0 1,0 0 0,0-1-1,1 1 1,-1 0 0,0-1-1,0 1 1,1-1 0,-1 1-1,0-1 1,1 0 0,-1 0-1,1 0 1,-1 0 0,0 0 0,1 0-1,-1 0 1,1 0 0,-1 0-1,0 0 1,1-1 0,-1 1-1,0-1 1,1 1 0,-1-1-1,0 1 1,1-1 0,0-1-1,1 0 28,0-1 0,0 0 0,0 1 0,0-1 0,-1 0 0,0-1 0,1 1 0,-1 0-1,0-1 1,-1 1 0,1-1 0,1-4 0,4-13 232,0 2-146,-2 0 0,0 0 1,-1 0-1,2-21 0,-4 23-83,7-24 1,-6 28-443,0-1 0,-1 1 1,1-20-1,-3 33 351,0 0 0,0-1 0,0 1-1,0 0 1,0-1 0,0 1 0,0 0 0,0-1 0,0 1 0,0 0 0,1-1 0,-1 1 0,0 0 0,0 0 0,0-1 0,0 1 0,1 0 0,-1 0 0,0-1 0,0 1 0,0 0-1,1 0 1,-1 0 0,0-1 0,0 1 0,1 0 0,-1 0 0,0 0 0,1 0 0,-1-1 0,0 1 0,0 0 0,1 0 0,-1 0 0,0 0 0,1 0 0,-1 0 0,0 0 0,1 0-1,-1 0 1,0 0 0,1 0 0,-1 0 0,0 0 0,1 0 0,-1 1 0,2-1-6,-1 0 0,0 1 0,0-1-1,0 1 1,0-1 0,1 1 0,-1-1 0,0 1-1,0 0 1,1 1 0,5 6 60,2 2 59,0 0 0,12 10-1,-18-18-4,0 0 0,0 0 0,0 0 0,0 0 0,0-1-1,0 1 1,0-1 0,0 0 0,1 0 0,-1 0 0,1 0 0,-1 0 0,6 0 0,15-1 1012,16 0-2999,-34 0 864,1 0 1,-1-1-1,1 0 0,-1 0 0,1-1 1,10-3-1,0-6-575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1:07:49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46 3328,'-4'-6'485,"-11"-17"371,15 23-821,-1-1 1,1 1-1,-1-1 0,1 1 1,0-1-1,-1 0 0,1 1 1,0-1-1,-1 0 1,1 1-1,0-1 0,0 0 1,0 1-1,-1-1 0,1 0 1,0 1-1,0-1 1,0 0-1,0 0 0,0 1 1,0-1-1,1-1 1,0 2 555,2 0-556,0 1 0,0 1 0,-1-1-1,1 0 1,0 1 0,0-1-1,-1 1 1,1 0 0,-1 0-1,1 0 1,-1 0 0,2 3-1,2 0 166,48 45 26,51 62 1,38 63 803,-49-59-694,-85-106-118,4 6 900,17 26-1,-31-45-798,0-1 0,0 1-1,0 0 1,0-1 0,0-5 0,-2-8-147,-14-100 223,11 68-459,4 37 18,2 0 0,-1 0 0,1 1 0,1-1 0,0 0 0,4-14 1,-4 20-64,1 0 1,-1 1 0,2-1 0,-1 1 0,0-1 0,1 1 0,0 0 0,0 0 0,1 0 0,-1 0 0,1 0-1,0 1 1,9-8 0,-11 11 39,1 0-1,-1-1 1,0 1-1,1 0 1,-1 0-1,1 1 1,-1-1-1,1 0 0,-1 1 1,1-1-1,0 1 1,-1 0-1,1 0 1,-1 0-1,1 0 1,0 1-1,-1-1 1,5 2-1,-1 0 7,-1 0 0,0 0 1,1 0-1,-1 0 0,0 1 0,-1 0 0,8 5 0,-3 0 54,-1 1 0,1 0-1,-1 0 1,-1 0-1,0 1 1,0 1-1,-1-1 1,8 17-1,-5-4 268,-1 0-1,0 1 0,4 27 0,-9-39-67,-2 0-1,1 0 0,-2-1 1,0 1-1,0 0 0,-1 0 1,0 0-1,-1 0 0,-1 0 1,0-1-1,0 1 0,-8 16 1,8-22-91,0 0 0,0 0 1,-1 0-1,0-1 1,0 1-1,-1-1 0,1 0 1,-1 0-1,0 0 0,-1-1 1,1 1-1,-1-1 0,0-1 1,0 1-1,0-1 0,0 0 1,-1-1-1,1 1 0,-1-1 1,1 0-1,-1-1 1,-12 2-1,15-3-667,-1 0 0,0 0 0,0 0 0,1 0 0,-9-3 0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1:07:51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1048 3072,'0'0'58,"0"0"0,-1 0 1,1 0-1,-1 0 0,1 0 1,0 0-1,-1 0 0,1-1 0,0 1 1,-1 0-1,1 0 0,0 0 1,-1 0-1,1 0 0,0-1 0,-1 1 1,1 0-1,0 0 0,-1 0 1,1-1-1,0 1 0,0 0 0,-1 0 1,1-1-1,0 1 0,0 0 1,0-1-1,-1 1 0,1-1 0,8-6 2095,2-1-2166,0 0 161,-1 0 1,2 1-1,-1 0 1,1 1 0,0 0-1,16-6 1,-24 11 56,-1 0 1,1-1-1,-1 1 1,0 0 0,1-1-1,-1 0 1,0 0-1,0 0 1,0 0-1,0 0 1,0 0 0,-1 0-1,1 0 1,1-5-1,3-3-354,-1-1 0,4-13 1,-4 10 396,47-108-10,-26 65 141,-3-1 1,22-79-1,-40 110-324,-1-1 0,-2 1 0,0-1 0,-2 1 1,-1-1-1,-2 1 0,0 0 0,-2 0 0,0 0 0,-2 0 0,-15-36 0,15 46-86,-1 0-1,0 1 1,-14-19-1,19 29-8,-1 1-1,0 1 1,0-1-1,0 0 1,0 1-1,-1 0 1,0 0-1,0 0 1,0 1-1,0 0 0,0 0 1,-1 0-1,-6-2 1,10 4 17,1 1 0,-1-1 1,0 1-1,1 0 0,-1 0 0,0 0 1,0 0-1,1 0 0,-1 0 0,0 0 0,1 0 1,-1 1-1,0-1 0,1 1 0,-1-1 1,1 1-1,-4 1 0,3 0-13,-1 0 0,1 0 0,0 0 0,-1 0 0,1 1 0,0-1 0,0 1 0,1-1 0,-3 4 0,-1 5-91,0 0-1,1 0 1,-6 22 0,10-32 121,-5 21-164,1 0 0,1 0 0,0 1 0,2-1 0,1 1 1,1-1-1,1 1 0,9 41 0,-5-38 189,2 0 0,1-1 0,0 0 0,2-1 0,1 0 1,1 0-1,18 24 0,-13-24 159,2-1 0,0-1 1,1 0-1,2-2 0,0-1 0,42 28 1,-62-45-72,0-1 1,0 1-1,1 0 1,-1-1 0,1 0-1,-1 0 1,1 0 0,5 1-1,-7-2-13,0 0-1,0 0 1,0 0 0,-1 0-1,1 0 1,0 0-1,0-1 1,0 1 0,0-1-1,0 1 1,0-1 0,-1 0-1,1 1 1,0-1-1,-1 0 1,3-2 0,-4 3-70,1-1 0,-1 1 0,0 0 0,1-1 0,-1 1 0,0-1 0,1 1 0,-1-1 0,0 1 0,0-1 0,0 1 0,1-1 0,-1 1 0,0-1 0,0 1 0,0-1 0,0 1 0,0-1 0,0 1 1,0-1-1,0 1 0,0-1 0,0 1 0,0-1 0,0 1 0,-1-1 0,1 1 0,0-1 0,0 0 0,-2-5-25,2 4 11,0 0 1,-1 0 0,1 0-1,-1-1 1,0 1 0,0 0-1,0 0 1,0 0 0,0 0-1,-1-2 1,-2 0-64,3 4-161,16-10-852,79-43 1140,-83 46-27,14-8 153,35-29 1,-53 38-139,-1 0 1,1 0-1,-1-1 0,-1 0 1,1 0-1,-1 0 1,0-1-1,-1 0 1,5-11-1,-3 3 122,0 1-1,-2-1 1,0 0 0,2-20-1,-5 31-159,-1-1-1,1 1 1,-1 0-1,-1 0 1,1-1-1,-1 1 1,0 0-1,0 0 1,-1 0-1,1 0 1,-1 0-1,0 0 1,-1 0-1,1 0 1,-1 1-1,-6-9 1,8 12-38,1 0 0,-1 1-1,0-1 1,0 0 0,0 0 0,0 1 0,0-1 0,0 0 0,0 1 0,0-1 0,0 1 0,0 0 0,0-1 0,0 1 0,0 0 0,0-1 0,0 1 0,-1 0 0,1 0 0,0 0 0,-1 0 0,0 1-24,-1-1 0,1 1 0,0-1 0,0 1-1,0 0 1,-1 0 0,1 0 0,0 0 0,1 1 0,-4 1 0,1 0-51,1 0 1,-1 0 0,1 1-1,-1 0 1,1-1 0,0 1 0,1 0-1,-1 1 1,-3 6 0,3-2-41,-1 1-112,1 0-1,-4 18 1,6-25 237,1 0 1,0 0 0,-1 0 0,1 0 0,1 0 0,-1 1 0,0-1 0,1 0 0,0 0 0,-1 0 0,1 0 0,1-1 0,1 6 0,0-2 58,1-1 0,-1 0 0,1 0 0,-1-1 0,1 1 1,1-1-1,-1 0 0,1 0 0,-1 0 0,1-1 0,0 1 0,1-1 0,-1-1 0,0 1 1,1-1-1,0 1 0,11 1 0,-6-2 34,1-1 1,0 0-1,0-1 1,-1 0-1,1-1 1,0 0-1,-1-1 1,15-4-1,127-40 778,-82 24-3824,-68 21 2796,3-1-196,0 0 0,0 0-1,0 0 1,0-1 0,-1 0 0,7-3-1,-8 2-305,-1 0 0,1 0-1,-1 0 1,0 0 0,0-1-1,0 1 1,3-9 0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1:08:44.27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5 2263 3072,'-5'1'928,"9"2"21,7 9-415,0 7-533,-8-14 86,0 0 1,-1 0 0,1-1 0,-1 2 0,4 9-1,-5-9-29,2-1 0,-1 0-1,0 1 1,1-1-1,6 8 1,-2-2 130,-5-8-136,1 0 0,-1 0 1,1 0-1,0 0 0,0-1 0,0 1 0,0-1 1,6 4-1,12 9 155,-16-11-188,0 0 0,1-1 0,-1 1 1,1-1-1,0 0 0,0-1 0,12 4 0,48 9 253,-39-10-212,93 11 479,-78-11-571,81 3 539,-32-6-5,-50-3-503,-14 0 33,1-2 0,-1-1 0,29-9-1,34-4 269,-52 9-157,-2-1 0,1-2 0,55-23 0,-35 11 74,-21 9-154,-1-2 1,0-1-1,-1-2 1,-1-2-1,-1 0 0,-1-3 1,0 0-1,33-37 1,-54 52-96,-1 0 0,20-12 0,-6 4 64,-2 2 0,1 1 0,1 0 0,0 2 0,26-10 0,102-31 48,-71 31-26,-41 13-56,0-3 0,49-20 0,140-82 594,-173 89-663,1 3 1,64-16 0,-86 30 53,0 1 1,0 1-1,1 2 1,0 2 0,37 1-1,-38 5-13,-1 2-1,0 1 0,58 20 0,-2 0 138,43 19 148,-94-31-25,77 20 0,-63-23-155,-50-12 2,0 1 0,0-1 1,0 0-1,0 0 0,1 0 0,-1 0 1,0-1-1,0 1 0,0 0 1,0-1-1,0 0 0,0 1 1,0-1-1,0 0 0,2-1 0,6-3 217,-7-3 175,-3 7-399,1-5-11,1 0 1,-1 0 0,1 0-1,-2 0 1,1-10-1,0 11-69,-1 1 0,0-1 0,1 0-1,0 1 1,0-1 0,0 1 0,1-1 0,-1 1 0,1 0-1,4-7 1,-4 8 22,-1 0 0,1 0 1,-1 0-1,0 0 0,1-7 0,7-14 86,29-56-306,-35 75 177,0 0 0,0 0 1,0 0-1,6-6 0,8-13-44,0-7 75,-13 21 0,2 0 0,-1 1 0,1 0 0,0 0 0,12-14 0,-6 12-46,1 1 0,0 0 0,0 1 1,1 0-1,0 1 0,29-13 1,-1 5-115,54-12 0,-50 19 175,0 1 1,83-1-1,18-3 157,-92 6-141,28-5-168,192-38 510,-25 23-666,-164 16 287,41-12 92,204-9-1,78-13 54,-109-10 165,-259 45-270,-1-3 0,45-18 1,73-41 102,109-50 346,27-14 388,-235 103-621,98-72 0,-88 55-291,152-121-97,-172 126 266,-3-2-1,53-67 1,-91 103-253,-1 0 1,1-1-1,-1 0 0,6-15 0,-12 24-152,0 0 1,0 0 1,-1 1-1,1-1 0,0 0 0,-1 0 0,0 0 0,1 1 0,-1-3 0,0 3 160,0 0 1,0 1-1,0-1 0,-1 1 0,1-1 0,0 0 1,0 1-1,-1-1 0,1 1 0,-1-1 0,1 1 0,0-1 1,-1 1-1,1-1 0,-1 1 0,1-1 0,-1 1 1,1 0-1,-1-1 0,1 1 0,-1 0 0,1-1 0,-1 1 1,0 0-1,1 0 0,-1 0 0,1-1 0,-1 1 1,-1 0-1,-28-4-5276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1:10:07.47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12 984 2976,'-1'0'153,"1"0"0,-1-1 0,0 1 0,1 0-1,-1-1 1,0 1 0,1-1 0,-1 1 0,1-1 0,-1 1 0,1-1 0,-1 1 0,1-1 0,-1 0 0,1 1-1,-1-1 1,1 0 0,0 1 0,-1-1 0,1 0 0,0 1 0,0-1 0,0 0 0,0 0 0,-1 1 0,1-1-1,0 0 1,0 0 0,0 1 0,1-2 0,-1-34 351,0 23-346,2-6 5,0 0 0,1 0-1,10-33 1,4 2 211,4-14 201,-19 53-570,1 0 15,0 0-1,6-18 1,-8 27-50,0 0 0,0-1 1,0 1-1,0 0 0,1 0 0,-1 0 1,1 0-1,-1 0 0,1 1 1,0-1-1,-1 0 0,1 1 0,0-1 1,0 1-1,0 0 0,0-1 0,1 1 1,2-1-1,-3 2 14,-1 0 0,1 0 0,-1 0 1,0 0-1,1 1 0,-1-1 0,1 1 0,-1-1 0,0 1 0,1-1 1,-1 1-1,0-1 0,1 1 0,-1 0 0,0 0 0,0 0 1,0 0-1,2 1 0,18 22-30,-12-13 245,-1 1-1,-1 0 0,-1 1 0,1 0 0,-2 0 0,0 0 0,0 1 1,-2 0-1,1-1 0,-2 1 0,0 1 0,0 27 0,-2-41 266,0-6 763,2-11-1279,0-1 1,0 1-1,2 0 0,0 0 0,1 1 1,0-1-1,1 1 0,1 0 1,0 1-1,1 0 0,1 0 1,16-20-1,-24 33 9,0-1 0,0 1 0,0-1 0,0 1 0,1 0 0,-1-1 0,1 1 0,-1 0 0,1 0 1,-1 0-1,1 0 0,0 0 0,-1 1 0,1-1 0,0 0 0,0 1 0,-1-1 0,1 1 0,3-1 0,-3 2 41,0-1 0,1 1 0,-1 0 0,0-1 0,0 1 0,0 0 0,0 0 0,0 0 0,0 0 0,0 1 0,0-1 0,-1 0 0,1 1 0,0 0 0,2 2 0,3 4 54,0-1-1,-1 1 0,1 0 1,-1 1-1,-1 0 0,0 0 1,8 18-1,-5-12 98,-8-15-121,0 0-1,0 0 1,0 1 0,1-1-1,-1 0 1,0 0-1,0 0 1,0 0 0,1 0-1,-1 0 1,0 1-1,0-1 1,1 0-1,-1 0 1,0 0 0,0 0-1,1 0 1,-1 0-1,0 0 1,0 0-1,1 0 1,-1 0 0,0 0-1,0 0 1,1 0-1,-1 0 1,0 0-1,0 0 1,1-1 0,-1 1-1,1 0 1,0-2 72,1 1 1,-1-1 0,0 0-1,1 0 1,-1 0 0,0 0-1,0 0 1,0 0 0,0-1 0,-1 1-1,2-3 1,19-76 552,4-12-890,-18 64 90,-7 23 62,2 1 0,-1-1 0,0 1 0,1-1 0,0 1 0,0 0 0,1-1 0,0 1 0,3-5 0,-6 10 75,0-1 1,0 1 0,1 0-1,-1 0 1,0 0 0,0-1-1,0 1 1,1 0 0,-1 0-1,0 0 1,0 0 0,1-1-1,-1 1 1,0 0 0,0 0-1,1 0 1,-1 0 0,0 0-1,0 0 1,1 0 0,-1 0-1,0 0 1,0 0 0,1 0-1,-1 0 1,0 0 0,1 0-1,-1 0 1,0 0 0,0 0-1,1 0 1,-1 0 0,0 0-1,0 0 1,1 1 0,-1-1 0,0 0-1,0 0 1,1 0 0,-1 0-1,0 1 1,7 10-171,-6-9 202,9 18-71,-2 0 1,7 28-1,0-3-119,-7-21 109,-4-9 242,2 0 0,0 0-1,10 17 1,-16-32-169,0 1 0,0-1 0,0 0 0,0 0 0,1 1 0,-1-1 0,0 0 0,0 0 0,0 0 0,1 1 0,-1-1 0,0 0 0,0 0 0,1 0 0,-1 0 0,0 0 0,0 1 0,1-1 0,-1 0 0,0 0 0,0 0 0,1 0 0,-1 0 0,0 0 0,1 0 1,-1 0-1,0 0 0,0 0 0,1 0 0,-1 0 0,0 0 0,1 0 0,-1 0 0,0 0 0,1-1 0,9-9 98,7-17-79,52-132 211,-20 42-130,-44 105-106,50-120 336,-54 124-468,-6 6-97,3 2 189,1 0 0,0 1-1,0-1 1,0 1 0,0-1 0,0 1 0,0-1 0,0 1-1,0-1 1,1 1 0,-3 1 0,-3 6-19,1-1 0,-1 1 1,1 0-1,1 0 0,-1 0 0,2 1 1,-7 17-1,-10 66 113,14-61-49,3-19 16,-2 12-72,1 0-1,-1 36 1,4-54 33,1 0 0,1 0 1,-1 0-1,1 0 0,0 0 1,0 0-1,1 0 0,0 0 1,0-1-1,0 1 1,0-1-1,1 1 0,0-1 1,0 0-1,6 7 0,-7-11 33,0 1-1,0-1 1,-1 0-1,1 0 1,0 0-1,0-1 1,0 1-1,0 0 0,0-1 1,0 1-1,0-1 1,0 1-1,0-1 1,0 0-1,0 0 1,1 0-1,-1 0 1,0-1-1,0 1 1,0 0-1,0-1 0,0 0 1,4-1-1,-1 0 30,1 0 0,0-1 0,-1 1-1,0-1 1,1-1 0,7-6 0,-6 3 8,-1 0 0,1 0 0,-2-1 0,1 0 0,-1 0 0,-1 0 0,7-15 0,-5 9 89,-1-1 0,-1 0 1,5-29-1,-8 34-115,0 0 0,-1-1 0,0 1 0,-1 0 0,0-1 0,-1 1 0,0 0 0,0 0 0,-1 0 0,-1 0 0,0 1 0,-6-12 1,10 19-81,-1 1 0,0 0 0,-1-1 1,1 1-1,0 0 0,0 0 1,0 0-1,-1 0 0,1 0 1,-1 0-1,-2-2 0,3 3 23,1 0 0,-1 0 0,0 0-1,0-1 1,1 1 0,-1 0 0,0 0-1,1 0 1,-1 0 0,0 0-1,0 0 1,1 1 0,-1-1 0,0 0-1,1 0 1,-1 0 0,0 1 0,1-1-1,-1 0 1,0 1 0,1-1 0,-1 1-1,0-1 1,1 0 0,-1 1 0,1-1-1,-1 1 1,1 0 0,-1-1-1,0 2 1,-3 5-16,0 0 1,1 0-1,-1 0 0,1 0 0,1 1 1,0-1-1,0 1 0,0 0 0,1 0 1,0 0-1,0-1 0,1 1 0,0 0 1,0 0-1,3 13 0,-1-13 40,-1 0 0,1 0-1,1 0 1,-1 0 0,1 0 0,1-1-1,0 1 1,0-1 0,0 0 0,1 0-1,0-1 1,0 1 0,0-1 0,1 0-1,7 6 1,-11-11 9,-1 0 0,1 0 0,-1 0 0,1-1 0,0 1 0,-1 0 0,1 0 0,0-1 0,-1 1 0,1-1 0,0 0 0,0 1 0,0-1-1,-1 0 1,1 0 0,0 0 0,0 0 0,2-1 0,-1 0 31,0 0 1,0 0-1,0 0 0,0 0 1,-1-1-1,1 1 0,0-1 0,-1 0 1,5-4-1,3-3 98,-1-1-1,-1-1 1,14-21 0,-19 27-154,10-16 114,18-46 1,6-10-203,-27 58 149,-3 7-89,0 0 0,0 0 0,1 0-1,0 1 1,1 0 0,15-14 0,-23 25 26,-1-1 0,1 1 0,0-1 0,-1 1 0,1-1 0,0 1 0,-1 0 0,1-1 0,0 1 0,0 0 0,-1 0 0,1-1 0,0 1 0,0 0 0,0 0 0,-1 0 0,1 0 0,0 0 0,0 0 0,0 0 0,-1 1 0,1-1 0,0 0 0,0 0 0,-1 1 0,2-1 0,0 1-8,0 1 0,0-1-1,-1 1 1,1-1 0,0 1-1,-1-1 1,1 1-1,-1 0 1,2 2 0,1 3 4,0 0 0,0 0 0,-1 1 0,4 10 1,12 75-24,-14-69 338,-4-13-43,-1-9 16,-1-8 389,-1-2-588,1 0 0,0 0 0,1-1 0,-1 1 0,3-16 0,10-44-292,-12 65 205,3-7 30,0 1 1,1 0-1,8-17 0,4-8-152,-15 30 90,0 1 0,1 0 0,-1 0 0,1 0 0,0 0 0,0 0 0,0 1-1,0-1 1,0 0 0,1 1 0,-1 0 0,1-1 0,5-2 0,2 25-231,-8-12 298,1 0 1,-1 0-1,-1 1 1,0-1 0,0 1-1,0-1 1,-2 9-1,4 30-90,-3-47 67,0 2 38,1-1 0,-1 0-1,0 1 1,0-1 0,1 0-1,-1 0 1,0 0 0,1 1-1,0-1 1,0 1 0,-1-1-23,1-1 0,-1 0 1,1 0-1,-1 0 0,1 0 1,0 0-1,-1 1 1,1-1-1,-1 0 0,1 0 1,-1 0-1,1 0 0,-1-1 1,1 1-1,-1 0 0,1 0 1,-1 0-1,1 0 1,-1 0-1,1-1 0,-1 1 1,1 0-1,-1 0 0,0-1 1,1 1-1,-1 0 0,1-1 1,-1 1-1,1-1 1,3-3 9,-1 0 1,1 0-1,-1 0 1,0-1-1,0 1 1,-1-1-1,1 1 1,1-8-1,0 4-14,6-14 98,-3 5 1,2 1 0,12-21 0,-18 33-107,-1 1 0,-1-1 0,1 1 0,0-1 0,-1 0 0,1-4 0,4-9 37,-5 8-124,1 9-670,1 5 605,34 50 151,-15-22-160,-18-27 168,0 1-1,0-1 1,1 0-1,-1 0 1,10 8 0,-13-13 18,0 0 1,-1-1 0,1 1 0,0-1 0,0 1-1,0-1 1,0 0 0,0 1 0,0-1-1,0 0 1,0 1 0,0-1 0,0 0 0,0 0-1,0 0 1,0 0 0,0 0 0,0 0 0,0 0-1,0 0 1,-1 0 0,1-1 0,0 1 0,0 0-1,0-1 1,0 1 0,0 0 0,0-1 0,0 1-1,0-1 1,-1 0 0,1 1 0,0-1 0,0 0-1,-1 1 1,1-1 0,0 0 0,-1 0-1,1 0 1,0-1 0,3-4 48,0 0 0,-1 0 0,0-1 0,3-7 0,-5 11-44,10-24-18,2 1 0,0 0 0,25-33 0,-37 58-47,0-1 0,0 0 0,0 0 0,0 1 0,1-1 0,-1 1 0,1-1 0,-1 1 0,1 0 0,0-1 0,-1 1 0,1 0 0,2-1 0,-2 2 13,-1 0 0,0 0-1,0 0 1,1 0 0,-1 1 0,0-1 0,0 0 0,0 0 0,1 1 0,-1-1 0,0 1-1,0-1 1,0 1 0,0 0 0,0-1 0,0 1 0,0 0 0,0 0 0,0 0 0,0 0-1,0 0 1,1 2 0,11 12-27,-1 0 0,-1 1 0,0 0 0,-1 1 0,-1 1 0,-1-1 0,10 30 0,28 134-99,-40-153 264,4 15-30,-3-1-1,-1 1 0,0 85 1,-6-120-19,-1 0 1,0 0 0,0 0 0,-1 0 0,0 0 0,0 0-1,-1 0 1,0-1 0,0 1 0,-6 8 0,6-13-12,1 1-1,-1-1 1,0 0 0,0 0-1,0-1 1,0 1 0,0 0 0,-1-1-1,1 0 1,-1 0 0,1 0-1,-1 0 1,0-1 0,0 1-1,0-1 1,0 0 0,0 0 0,0-1-1,0 1 1,0-1 0,-6 0-1,0 0 11,0-1 0,-1-1 0,1 0 0,0 0 0,-1-1 0,1 0 0,1-1-1,-1 0 1,0-1 0,-13-8 0,16 8-82,0 1 0,1-1 1,0 0-1,-1-1 0,1 1 0,1-1 1,-1-1-1,1 1 0,1-1 0,-1 0 1,1 0-1,0 0 0,0 0 0,-2-9 0,3 4-19,0 0-1,1 0 0,1 0 1,0-1-1,0 1 0,1 0 0,1-1 1,0 1-1,1 0 0,0 0 0,1 0 1,6-19-1,-3 17 17,0 0 1,1 1-1,0 0 1,1 0 0,0 1-1,1 0 1,0 0-1,1 1 1,22-20-1,-10 13 27,1 1 0,0 1 0,27-13 0,-38 23-66,0 0 1,0 1-1,0 0 1,1 1-1,0 1 0,0 0 1,0 1-1,24-2 1,-35 4-234,0 0 1,0 0 0,0 1 0,0-1 0,0 0 0,1 1 0,-1-1 0,0 1-1,0-1 1,0 1 0,0 0 0,0 0 0,0 0 0,-1 0 0,1 0 0,0 1 0,0-1-1,-1 0 1,1 1 0,-1 0 0,1-1 0,-1 1 0,0 0 0,1-1 0,-1 1 0,1 2-1,0 9-4099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1:10:10.07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68 1248 1984,'-7'0'1647,"4"0"-1060,0 0 0,-1 0-1,1 0 1,0-1-1,0 1 1,0-1-1,-5-1 1,6 1-502,1 0 0,0 0 0,-1 0 0,1 0 1,0 0-1,0 0 0,0 0 0,-1 0 0,1-1 0,1 1 0,-1 0 0,0-1 0,0 1 1,0-1-1,1 1 0,-1-1 0,1 1 0,-1-3 0,-2-8-17,0-1-1,1 0 1,0 1-1,1-1 1,1 0-1,1-23 1,18-78 334,-13 86-473,0 0 0,2 0 1,2 1-1,0 0 0,2 1 1,1 0-1,26-40 0,-37 64 44,0-1-1,0 1 0,0 0 0,0 0 0,0 0 1,0 0-1,0 0 0,0 1 0,1-1 0,-1 1 1,1-1-1,4-1 0,-5 3 6,-1-1-1,1 1 1,-1 0 0,1 0-1,-1 0 1,1 0-1,-1 0 1,1 0 0,-1 1-1,1-1 1,-1 0 0,1 1-1,-1-1 1,0 1-1,1 0 1,-1-1 0,0 1-1,1 0 1,-1 0 0,0 0-1,0 0 1,0 0 0,0 0-1,0 0 1,0 0-1,2 2 1,3 6 67,0 0 0,-1 0-1,0 0 1,0 1 0,-1 0-1,0 0 1,-1 0 0,3 13 0,10 87 192,-14-95-162,0 8 330,-3 35-1,0-18 589,1-34-629,-2-5 330,-1-13 392,4-31-1112,1 0 0,2 1 0,2-1 0,2 1 0,2 0 0,2 0 0,16-39 0,-23 72-69,-1 0 0,1 0 0,10-12 0,-2 0-383,-12 20 442,0 0-1,-1 0 1,1 0 0,0 0 0,0 0 0,-1 0 0,1 0 0,0 1 0,0-1 0,0 0 0,0 0 0,0 1 0,0-1 0,1 0 0,-1 1 0,0-1 0,0 1 0,0 0 0,3-1 0,-3 1 8,0 0 1,0 0-1,0 1 0,0-1 1,0 0-1,0 1 1,0-1-1,0 1 1,0-1-1,0 1 1,0 0-1,0-1 1,0 1-1,0 0 1,-1-1-1,1 1 1,0 0-1,0 0 1,-1 0-1,1 0 1,-1 0-1,1 0 1,0 1-1,5 12-88,-1-1 0,0 1 0,-1 0 0,5 29 0,1 1 83,2 5 42,15 55 155,-21-86-7,1-1 0,0-1-1,19 31 1,-23-40-77,-2-6-6,0 1 1,0 0 0,0-1-1,0 1 1,0 0 0,0-1 0,3 3-1,10-16 1121,-11 8-1129,0 1 1,0 0-1,0-1 0,0 0 1,0 0-1,-1 0 1,1 0-1,-1 0 0,0 0 1,-1-1-1,2-5 1,2-8 128,4-27 0,-7 29-59,1 1-39,0-1 1,-2 0-1,0 0 1,0 0-1,-1 1 1,-4-24-1,-7 11-163,11 27 39,-1 0-1,1 0 1,-1 0 0,0 0-1,1-1 1,-1 1-1,0 0 1,0 0 0,0 0-1,0 0 1,0 0-1,0 1 1,0-1 0,0 0-1,0 0 1,0 1-1,0-1 1,-2 0 0,2 1-11,0 0 0,0 0 1,0 1-1,0-1 0,0 0 1,0 1-1,0-1 0,0 1 1,0-1-1,0 1 0,0-1 1,0 1-1,1 0 1,-1-1-1,0 1 0,0 0 1,1 0-1,-1-1 0,1 1 1,-1 0-1,1 0 0,-1 0 1,1 0-1,-1 1 1,-1 1-64,1 1 0,0 0 0,0-1 0,0 1 0,-1 4 0,1 7 12,0-1-1,1 0 1,0 0 0,1 1-1,0-1 1,2 0 0,-1 0-1,2 0 1,0 0 0,0-1-1,7 14 1,-8-23 86,-1 0 1,1 0-1,-1 0 0,1 0 0,0-1 1,0 0-1,1 1 0,-1-1 1,1 0-1,0 0 0,-1-1 0,9 5 1,-9-6 46,-1 0 0,1-1 0,-1 1 0,1 0 0,-1-1 1,1 1-1,0-1 0,-1 0 0,1 0 0,0 0 0,-1 0 0,1-1 0,-1 1 1,1 0-1,0-1 0,-1 0 0,1 0 0,-1 0 0,0 0 0,1 0 1,-1 0-1,0-1 0,4-2 0,1-2 92,0-1 0,0 1-1,-1-1 1,0 0 0,8-13 0,21-43 227,-32 57-325,58-136 836,-46 102-804,-12 33-159,-1 0 1,0 0-1,-1 0 0,0 0 1,0 0-1,0-1 0,-2-10 1,-3 22-798,1 7 724,1 0 0,1 0 0,-1 0 0,2 0-1,-1 0 1,2 1 0,2 16 0,19 79 194,-16-86-127,-4-12 111,8 25 18,-10-33 21,1 1 0,0 0 1,0 0-1,0-1 1,0 1-1,0 0 0,0-1 1,0 1-1,1-1 0,-1 0 1,1 1-1,-1-1 1,1 0-1,2 2 0,-3-3-34,0 0 0,-1 0 1,1 1-1,0-1 0,-1 0 0,1 0 0,0 0 0,-1 0 0,1 0 0,0 0 1,-1-1-1,1 1 0,0 0 0,-1 0 0,1 0 0,0-1 0,-1 1 0,1 0 0,-1 0 1,1-1-1,-1 1 0,1-1 0,-1 1 0,1-1 0,-1 1 0,1 0 0,0-2 1,12-17 198,-10 15-157,11-21 267,-2-1 1,18-49-1,-10 21-222,-1 0-1074,-17 61-18,0 10 1016,-1-12-125,9 42-104,-2-11 154,-4-17 77,10 26-1,-3-13-4,-11-29-3,1-1 1,0 1-1,1 0 1,-1-1-1,0 0 1,1 1-1,-1-1 1,3 3-1,-4-5-14,1 0 0,-1 1 1,0-1-1,1 0 0,-1 1 0,1-1 0,-1 0 0,0 1 1,1-1-1,-1 0 0,1 0 0,-1 0 0,1 1 0,-1-1 1,1 0-1,-1 0 0,1 0 0,-1 0 0,1 0 0,-1 0 1,1 0-1,-1 0 0,1 0 0,-1 0 0,1 0 0,-1 0 1,1 0-1,-1 0 0,1-1 0,-1 1 0,0 0 0,1 0 1,-1 0-1,1-1 0,-1 1 0,1 0 0,-1-1 0,0 1 1,1 0-1,-1-1 0,0 1 0,1 0 0,-1-1 0,0 1 1,1-1-1,-1 1 0,0-1 0,0 1 0,0-1 0,1 0 1,6-13 218,-1 0 1,0 0-1,-1-1 1,6-23-1,7-67 187,-12 66-228,-1-12 48,-2-1 0,-7-83 0,2 77-227,1 37-10,-16-198-23,-2 123-1279,22 160-774,-1-41 2066,4 39-112,19 85 0,-13-96 201,-4-14-138,2-1-1,1-1 0,25 55 1,-22-59 170,8 13 90,-20-40-162,1-1 0,-1 1-1,1 0 1,0-1 0,1 0-1,-1 0 1,0 0 0,7 4 0,-10-6 16,1-1 0,0 0 1,-1 0-1,1 1 0,-1-1 0,1 0 1,0 0-1,-1 0 0,1 1 1,-1-1-1,1 0 0,0 0 1,-1 0-1,1 0 0,0 0 0,-1 0 1,1 0-1,0-1 0,-1 1 1,1 0-1,-1 0 0,1 0 1,0-1-1,-1 1 0,1 0 1,-1 0-1,1-1 0,-1 1 0,1-1 1,-1 1-1,1 0 0,-1-1 1,1 0-1,14-23-1875,-4 6-4180,0 8 3071,-1-2 112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1:10:10.42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25 371 3712,'-25'1'1132,"27"1"-372,17-2 804,-8-1-1081,0-1-1,0-1 1,-1 0 0,1 0 0,-1-1-1,0 0 1,15-9 0,-22 12-388,11-7 79,1 0 0,-1-1 0,-1-1 1,1 0-1,-2-1 0,1 0 0,11-15 0,7-12 80,28-46 0,-40 56-43,-9 14-800,1 0 0,0 0 1,1 2-1,20-18 0,-31 29 306,1 0 1,-1 0-1,0-1 0,1 1 1,-1 0-1,1 1 0,-1-1 1,1 0-1,0 0 0,-1 1 1,1-1-1,0 1 0,-1-1 1,1 1-1,0 0 0,0 0 1,-1 0-1,1 0 1,0 0-1,3 0 0,14 8-2282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1:10:12.28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10 1098 1728,'-2'4'161,"-4"11"218,6-14-356,-1-1 0,1 1-1,0-1 1,0 1 0,0 0 0,0-1-1,0 1 1,0-1 0,0 1-1,0 0 1,0-1 0,0 1 0,0-1-1,0 1 1,1-1 0,-1 1-1,0 0 1,0-1 0,1 1-1,-1-1 1,1 2 725,1-2-521,0 0 1,0 0-1,1-1 0,-1 1 0,0-1 1,0 1-1,0-1 0,-1 1 0,1-1 1,0 0-1,0 0 0,0 0 0,0 0 0,-1-1 1,1 1-1,-1 0 0,1-1 0,-1 1 1,3-4-1,0-1 30,1-1 0,-2 1 0,1-1 0,2-8-1,1 0 262,17-38 520,25-50-192,37-119 0,-81 203-684,0 0 1,-1-1-1,-2 1 0,2-39 0,-4 57-179,0 1 0,0 0 0,0-1 0,0 1 0,0 0-1,0-1 1,0 1 0,0 0 0,0-1 0,0 1 0,0 0 0,0-1 0,0 1 0,0-1 0,0 1 0,0 0-1,0-1 1,-1 1 0,1 0 0,0-1 0,0 1 0,0 0 0,-1 0 0,1-1 0,0 1 0,0 0 0,-1 0 0,1-1-1,0 1 1,0 0 0,-1 0 0,1 0 0,0-1 0,-1 1 0,1 0 0,0 0 0,-1 0 0,1 0 0,0 0 0,-1 0-1,1 0 1,0 0 0,-1 0 0,1 0 0,-1 0 0,1 0 0,0 0 0,-1 0 0,1 0 0,0 0 0,-1 0 0,1 0-1,0 0 1,-1 0 0,1 1 0,0-1 0,-1 0 0,1 0 0,-1 2-20,1-1 0,0 0 0,-1 0 0,1 0 0,0 0 0,0 0 0,0 1 0,0-1 0,0 0 0,0 0 0,1 2 0,-1 0-26,0-1 48,0-1-1,0 1 1,0 0-1,0 0 1,1 0-1,-1 0 1,1 0-1,-1 0 1,1 0 0,0 0-1,0-1 1,0 1-1,0 0 1,0-1-1,0 1 1,3 2-1,-1-1 46,1 1-1,1-1 0,-1-1 1,9 6-1,-7-5-91,0 0 1,0 1-1,6 5 1,-5-2 41,0 0 0,-1 0 0,0 1 0,0 0 0,-1 1 0,0-1 0,5 13 0,8 12 78,-9-15 105,8 23 0,-11-25 253,-5-14-112,0-2-16,2 0-209,0 1 0,-1-1 0,1 0 0,-1 0 0,1 0-1,-1-1 1,1 1 0,-1-1 0,1 1 0,-1-1 0,1 0 0,-1 0 0,1 0 0,-1 0 0,0 0 0,0-1 0,1 1 0,-1-1 0,0 1 0,0-1 0,-1 0 0,3-2 0,4-4 31,0-1 0,-1 0 0,11-17 0,-5 3-60,11-29 0,-2 5 20,-17 38-103,0 0 0,-1-1-1,0 0 1,-1 0 0,0-1-1,0 1 1,1-20 0,-6 86-1387,0-41 1375,1 0 0,1 0 0,0 0 1,1 0-1,0 0 0,8 27 0,-8-37 90,0-1 0,1 1 0,0-1 0,-1 0 0,2 0 0,-1 0 1,0 0-1,6 7 0,-6-10 301,-1-1-311,-1 0 0,1 0 0,-1 0 0,1 0 0,-1 0 0,1 0 0,-1 0-1,1-1 1,-1 1 0,1 0 0,-1 0 0,0 0 0,1-1 0,-1 1 0,1 0 0,-1-1 0,0 1-1,1 0 1,-1-1 0,0 1 0,1 0 0,-1-1 0,0 1 0,1-1 0,-1 1 0,0-2 0,8-12 222,-6 3-121,0 1 0,-1-1-1,0 1 1,-1-1 0,0 0-1,-1 1 1,0-1 0,-3-11 0,2 14-168,0 0 0,-1 0 0,0 0 0,0 0 0,-1 0 0,0 1 0,-1-1 0,-7-9 0,11 16 5,1 1 1,-1-1 0,0 1-1,1-1 1,-1 1 0,0-1-1,0 1 1,1-1 0,-1 1-1,0 0 1,0 0 0,1-1 0,-1 1-1,0 0 1,0 0 0,0 0-1,0 0 1,0 0 0,1 0-1,-1 0 1,0 0 0,0 0-1,0 0 1,0 0 0,1 1 0,-1-1-1,0 0 1,0 1 0,0-1-1,1 0 1,-1 1 0,0-1-1,1 1 1,-1-1 0,-1 2-1,-2 1-71,1 0-1,-1 0 1,0 1-1,-5 6 1,9-9 92,0-1 1,-1 1 0,0-1 0,1 1 0,-1-1 0,1 1-1,-1-1 1,1 0 0,-1 1 0,0-1 0,1 0 0,-1 1-1,0-1 1,0 0 0,1 0 0,-2 0 0,-5 3 29,6-2-67,7-7 182,19-29 23,35-63 0,-39 59-188,42-55 0,-63 93 31,24-25-170,-23 25 138,0 0 0,0 0 0,0 0-1,1 0 1,-1 0 0,0 0 0,1 0-1,-1 1 1,1-1 0,-1 0-1,1 1 1,-1-1 0,1 1 0,0 0-1,-1-1 1,1 1 0,-1 0 0,3 0-1,-3 0 31,0 1 0,0-1 0,1 1 0,-1-1 0,0 1 0,0 0 0,0-1 0,0 1 0,0 0 0,0 0 0,0 0 0,0 0 0,0 0-1,-1 0 1,1 0 0,0 0 0,0 0 0,-1 0 0,1 0 0,-1 1 0,1-1 0,-1 0 0,0 0 0,1 1 0,-1 1 0,1 5 88,0 1 1,0 15-1,-1-19-52,-7 96 32,0 2 514,7-158 81,3 0 1,13-72-1,-9 100-1218,17-44 1,-23 71 528,-1 0 1,1 1-1,-1-1 1,1 0 0,0 0-1,-1 0 1,1 0-1,-1 0 1,1 1 0,-1-1-1,1 0 1,-1 1-1,1-1 1,-1 0 0,1 1-1,-1-1 1,1 1-1,-1-1 1,1 1 0,2 4 10,1 0 0,-1 1 1,-1-1-1,1 1 1,-1-1-1,0 1 1,0 0-1,-1 0 1,2 11-1,0-2-22,3 10 47,1 0-1,2-1 1,0 0-1,1-1 0,25 40 1,-35-61 6,1 0-1,0-1 1,0 0 0,0 1 0,0-1 0,0 1 0,1-1-1,-1 0 1,0 0 0,1 0 0,-1 0 0,0 0-1,1 0 1,-1 0 0,1 0 0,-1-1 0,1 1-1,0-1 1,-1 1 0,4 0 0,-3-1 5,0-1 1,-1 1-1,1-1 0,0 1 1,-1-1-1,1 0 0,-1 1 1,1-1-1,-1 0 0,1 0 1,-1 0-1,1 0 1,-1 0-1,0-1 0,0 1 1,0 0-1,1 0 0,-1-1 1,0 1-1,1-4 0,5-7 81,-1 0-1,0 0 1,-1-1-1,0 0 1,-1-1-1,0 1 0,2-21 1,-3 9 17,-1-1-1,-1 0 1,-2-29 0,-1 37-141,-1-1-1,-1 1 1,-1 0 0,0 0-1,-1 1 1,-1 0 0,-13-26-1,13 28-57,5 10-32,0 1 0,0-1 0,-1 0 0,0 1 1,-5-9-1,22 35-734,30 24 597,-33-35 198,1 0 0,-1 1 0,-1 1 1,14 20-1,-15-13 75,-1-1 1,0 1 0,-2 1-1,0 0 1,4 28-1,-8-39 38,0 1-1,-1-1 1,0 1 0,-1-1-1,0 1 1,-1-1-1,0 1 1,-2 10 0,2-20-34,1 0 1,0 0-1,-1 0 1,1 0-1,-1 0 1,1 0-1,-1 0 1,1 0 0,-1 0-1,0 0 1,1 0-1,-1 0 1,0-1-1,0 1 1,1 0 0,-1 0-1,0-1 1,0 1-1,0-1 1,0 1-1,-2 0 1,1-1 2,1 1 0,-1-1 0,0 0 1,0 0-1,0 0 0,1 0 0,-1 0 0,0 0 1,0-1-1,1 1 0,-1-1 0,-2 0 0,-3-2 55,-1-1 0,1 0 0,0 0 0,-12-10 0,-23-20-515,42 33 424,-1 1 1,0-1-1,1 1 0,-1-1 1,0 1-1,1-1 1,-1 0-1,1 1 0,-1-1 1,1 0-1,-1 0 1,1 1-1,-1-1 0,1 0 1,0 0-1,-1 0 1,1 0-1,0 1 0,0-1 1,0 0-1,0-1 1,0 1-6,0 0 1,0 1 0,1-1 0,-1 0 0,0 0-1,1 1 1,-1-1 0,0 0 0,1 1 0,-1-1-1,1 1 1,0-1 0,-1 0 0,1 1-1,-1-1 1,1 1 0,0 0 0,0-1 0,4-2-6,-1 1 0,0 1 1,1-1-1,0 1 0,-1-1 1,8 0-1,-6 2-18,0 0-1,-1 0 1,1 1-1,0-1 1,0 1-1,0 0 1,0 1-1,-1-1 1,8 4-1,51 26-2807,-39-18 413,8 3-3777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1:09:54.36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3 170 2144,'-1'-2'168,"1"1"0,-1-1 1,1 0-1,0 1 0,0-1 0,-1 0 0,1 1 1,1-1-1,-1 0 0,0 0 0,1-2 0,0-7 710,3-8 51,-3 16-819,0 0-1,0 0 1,0 0-1,0-1 1,-1 1-1,1-5 1,-1 3 121,-1 0 1,0 1-1,0-1 0,0 1 1,0-1-1,-1 1 1,-2-6-1,4 10-210,-1-4 57,3-4-156,0 19-225,0 0 1,1 0-1,0 0 1,1 0-1,7 14 1,2 5 69,1 5 245,1-1 1,27 43-1,14 24 367,-54-97-219,6 7 193,-8-10-332,0-1 1,1 0-1,-1 0 1,0 0-1,0 1 1,0-1-1,1 0 0,-1 0 1,0 0-1,0 0 1,0 1-1,1-1 1,-1 0-1,0 0 1,0 0-1,1 0 0,-1 0 1,0 0-1,0 0 1,1 0-1,-1 0 1,0 0-1,1 0 0,-1 0 1,0 0-1,0 0 1,1 0-1,-1 0 1,0 0-1,0 0 1,1 0-1,-1 0 0,0 0 1,0 0-1,1 0 1,-1-1-1,0 1 1,0 0-1,1 0 0,3-4 688,-2 3-659,-1 0 1,0 0-1,0 0 0,0 0 0,0 0 0,0 0 0,0 0 0,-1 0 0,1-1 0,0 1 0,-1 0 0,1-1 1,0 1-1,-1 0 0,0-1 0,1 1 0,-1-2 0,7-53 229,-3 0 1,-4-81-1,-1 51-232,6 48-260,-5 31-58,0 5-10,0 3 54,0-1-23,0 9-625,4 37 619,-3-28 291,1 0 0,1 0-1,6 19 1,-9-35-41,9 36 86,25 63 0,-32-97-22,0 0 0,0 0 0,0 0 0,1 0 0,0 0 0,-1-1 0,1 1 0,1-1 0,-1 0 0,0 0 0,1 0 0,0 0 0,0 0 0,6 3 0,-3-8 2720,-2-3-3924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1:09:55.909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14 118 2144,'-11'-8'1470,"8"5"-829,6 7 1749,8 3-3558,2 6 1360,1 1 0,-2 1 0,0 0 0,0 0 0,-2 1 0,11 21 0,-7-14 1771,-14-18-1938,0-9 659,-9-55-161,13-16-641,-4 71 109,0 0 0,0-1 0,1 1 0,-1 0 0,1 0 0,0 0-1,0 0 1,1 0 0,-1 0 0,1 0 0,0 1 0,0-1 0,0 0-1,1 1 1,-1 0 0,1-1 0,-1 1 0,1 0 0,0 0 0,4-2-1,0-1 156,2-2-171,0 1 0,0 0 0,20-10 0,-26 16 4,1-1-1,-1 1 1,1 0-1,-1 0 1,1 0-1,-1 1 1,1-1-1,0 1 1,-1 0-1,1 0 1,0 0-1,-1 1 1,1-1-1,-1 1 0,1 0 1,3 1-1,-3 0 64,-1 0 0,0 0 0,0 1 0,0-1-1,0 1 1,0 0 0,0 0 0,-1 0 0,1 0 0,-1 0-1,0 0 1,0 1 0,2 5 0,14 17 215,-15-21-256,1-1 0,-1 1 0,-1 0-1,4 8 1,-4-9 69,0 1-1,0-1 1,0 0-1,1 0 1,5 7-1,-8-10 91,5 6-122,8 9-225,-8-9 68,-5-7 130,0 1 0,0-1 0,0 0 0,0 0 0,0 1 0,1-1 0,-1 0 0,0 1 0,0-1 0,0 0-1,1 0 1,-1 1 0,0-1 0,0 0 0,0 0 0,1 0 0,-1 1 0,0-1 0,1 0 0,-1 0 0,0 0 0,0 0 0,1 0 0,-1 1 0,9 3 1220,-18-8-2356,4 1-2421,2 3 1098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2:52:26.6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284 718 3136,'0'-1'110,"0"1"0,0-1 0,0 0 0,-1 1 0,1-1 0,0 0 0,0 1 0,0-1 0,-1 0 0,1 1 0,0-1 0,-1 1 0,1-1 0,0 1 0,-1-1 0,1 1 0,-1-1 0,1 1 0,-1-1 0,1 1 0,-1-1 0,1 1 0,-1 0 0,1-1 0,-1 1 0,0-1 0,-20-3 2183,15 3-2031,2 0-178,1 1 0,-1 1 0,1-1 0,-1 0 0,1 1 0,0 0 0,-1-1 0,1 1 0,0 1 0,0-1 0,-1 0 0,1 1 1,0 0-1,-5 4 0,2-2-17,-20 12 162,1 2 1,0 0-1,-29 31 0,48-43-211,0 0 0,1 1 0,0 0-1,0 0 1,0 0 0,1 1 0,0 0-1,1-1 1,-5 15 0,7-19 45,0 1 0,0-1-1,0 1 1,1 0 0,-1-1 0,1 1 0,0 0 0,0-1 0,0 1 0,1 0-1,-1-1 1,1 1 0,0 0 0,0-1 0,0 1 0,1-1 0,-1 0 0,1 1-1,-1-1 1,1 0 0,0 0 0,1 0 0,-1 0 0,5 5 0,-6-7-14,1 0 0,-1 0 0,1 0 1,-1 0-1,1-1 0,-1 1 0,1 0 0,0-1 1,0 1-1,-1-1 0,1 1 0,0-1 1,-1 0-1,1 0 0,0 0 0,0 0 1,0 0-1,-1 0 0,1 0 0,0-1 0,0 1 1,-1 0-1,1-1 0,2-1 0,4-1 89,-1-1 0,0 0-1,0 0 1,6-6 0,-13 10-137,133-115 662,-125 107-644,14-14 77,-1 0 0,-1-2 0,-1 0 0,-1-1 0,-1-1 0,-2-1 0,-1 0 0,19-49 0,0-14 99,40-168-1,-70 240-232,0 0 0,-1 0-1,-2-36 1,0 43-96,-2 0 0,1 0 0,-2 0-1,1 1 1,-2-1 0,1 1 0,-10-19 0,13 28 67,-1 0 0,1 0 0,-1-1 0,0 1 0,1 0 0,-1 0 0,0 0-1,0 0 1,0 0 0,0 0 0,0 1 0,0-1 0,0 0 0,0 0 0,0 1 0,0-1 0,0 1 0,0-1 0,-1 1 0,1-1 0,0 1 0,0-1 0,-1 1 0,1 0 0,-2 0 0,0 0-3,1 1 1,0-1-1,-1 1 1,1 0 0,0 0-1,0 0 1,-1 0-1,1 0 1,0 0 0,0 1-1,0-1 1,-3 4-1,-4 4 4,1 0 0,-1 1 0,2 0 0,-10 14 0,8-9 112,1 1 0,0-1 1,1 2-1,0-1 0,2 1 0,0 0 1,1 0-1,-3 26 0,-2 26 286,1 87 0,8-135-234,1 0 0,1 1 0,1-1 0,1-1 0,1 1 0,1 0 0,0-1 0,16 32 1,-15-40 8,0 0 0,1 0 1,0-1-1,0-1 0,15 14 1,-17-18 8,1 0 0,-1-1 1,1 0-1,1 0 1,-1 0-1,1-1 0,-1-1 1,1 1-1,14 3 1,-15-5-36,1 0 1,0 0 0,0-1 0,0 0 0,0 0 0,0-1 0,0 0 0,0-1 0,0 0 0,0 0 0,0 0 0,0-1-1,0-1 1,-1 1 0,1-1 0,-1 0 0,0-1 0,0 0 0,0 0 0,0 0 0,-1-1 0,1 0 0,-1 0 0,8-9-1,-1-2-101,0 0 0,-1-1 0,-1-1-1,11-21 1,-18 25-557,-5 13 92,-1 7 198,0 5 212,1 0 0,1 0 0,-1 0 0,2-1 0,0 1 0,3 20 0,1 7 168,-4-34-42,0 1 0,1 0 0,-1 0 0,1-1 1,0 1-1,0-1 0,0 1 0,1-1 0,-1 0 0,1 0 0,0 0 0,0 0 1,1-1-1,-1 1 0,1-1 0,7 6 0,-9-8 4,0 0-1,0-1 1,0 1-1,0 0 1,0-1-1,0 1 1,0-1-1,0 1 1,0-1-1,0 0 1,0 0-1,1 0 1,-1 0-1,0 0 1,0-1-1,0 1 1,0 0-1,0-1 1,0 0-1,0 1 1,0-1-1,2-2 1,6-2 174,0-1 1,18-13 0,-20 13-258,22-17 65,0-2 0,-1-1 1,-2-1-1,-1-1 0,-1-2 1,-1 0-1,30-54 0,25-64-207,-77 143 187,7-10-599,-4 14 144,-2 10 43,13 230 81,-16-199 340,-2 1 1,-11 63 0,5-76 250,7-26-219,0 0 0,1 0 0,-1 0-1,0-1 1,0 1 0,0 0 0,-1 0-1,1-1 1,0 1 0,0-1 0,-3 2-1,3-2-24,0-1-1,0 1 1,0-1-1,0 0 0,-1 1 1,1-1-1,0 0 0,0 0 1,0 0-1,-1 0 1,1 0-1,0 0 0,0 0 1,0 0-1,-1-1 0,1 1 1,0 0-1,0-1 1,0 1-1,0-1 0,0 1 1,0-1-1,-2-1 0,-25-20 210,22 16-285,2 3 107,-1-2-191,0 1 1,0-1-1,0 2 0,-11-8 0,12 9-153,1 2 105,5 5-74,-1-3 223,0 0 0,1-1 1,-1 1-1,1-1 0,-1 1 0,1-1 1,0 0-1,-1 0 0,1 0 1,4 2-1,21 9 63,-15-8 61,1-1 0,0-1-1,-1 0 1,1 0 0,0-1-1,0-1 1,23-2 0,-16-1-31,0 0 1,0-2 0,-1 0 0,25-11-1,-28 9-67,-1-1 0,0-1 0,0-1 0,-1 0 0,15-14 0,0 0 0,-10 9-22,-12 9-12,0 0 0,0 1 0,1-1 0,15-6 0,-4 4-4,2 0-1,-1 1 0,43-7 1,-35 9 32,-20 3 2,1 0 0,-1 1 1,1 0-1,-1 0 0,1 1 0,10 1 1,-4-1 73,-11-2 80,-9-1-125,1 3-49,-1-1 0,1 1 0,-1 0 0,1 0 0,-1 1 0,1-1 0,-1 1 0,-5 1 0,-1 1-11,-3 0-16,1 0 0,-1 1 0,1 1 0,0 0 0,0 1 0,-23 14 0,27-14 40,0 1 0,1-1-1,-1 2 1,1-1 0,1 1 0,0 0 0,0 0-1,0 1 1,-7 15 0,12-22 15,1 0 0,0 0 0,0 0 0,1 0 1,-1 0-1,0 0 0,1 0 0,-1 0 0,1 1 0,0-1 0,0 0 0,0 0 0,0 1 0,0-1 1,0 0-1,0 0 0,1 0 0,-1 1 0,1-1 0,0 0 0,1 4 0,0-4 23,0 0 0,0 1-1,0-1 1,0 0 0,0 0-1,0 0 1,0 0 0,1 0 0,-1-1-1,1 1 1,0-1 0,-1 1-1,1-1 1,0 0 0,4 1-1,7 2 37,0-1-1,0-1 0,0 0 0,0-1 1,1 0-1,22-3 0,84-18 331,-73 11-230,-11 1-157,-1-1-1,0-1 0,44-20 1,-73 26-38,1 0 0,0 0 0,-1-1 0,0 0 0,0-1 0,7-7 0,-15 16-6,-1 1 0,0-1-1,1 1 1,0 0 0,0 0 0,0 0 0,1 0 0,-1-1 0,1 1 0,0 0 0,0 0 0,0 0 0,0 0-1,1 0 1,0 0 0,0 0 0,0 0 0,0 0 0,0-1 0,3 5 0,-2-4 65,1-1 0,0 1 0,0-1 0,0 0 1,1 0-1,-1 0 0,1 0 0,0-1 0,-1 1 0,1-1 0,0 0 1,0 0-1,8 2 0,-9-3 11,0-1 0,1 1-1,-1-1 1,0 0 0,1 0 0,-1 0 0,1 0-1,-1-1 1,0 1 0,0-1 0,1 0 0,-1 0 0,0 0-1,0 0 1,0-1 0,0 1 0,0-1 0,4-3-1,-4 3-21,-1 1-1,1-1 0,-1 0 0,0-1 1,0 1-1,0 0 0,0 0 0,0-1 1,-1 1-1,1-1 0,-1 0 0,1 0 1,-1 1-1,1-5 0,-1 4-13,-1 1 0,0 0-1,0 0 1,0-1 0,0 1 0,0 0-1,0 0 1,-1 0 0,1-1-1,-1 1 1,1 0 0,-1 0 0,0 0-1,0 0 1,0 0 0,0 0-1,0 0 1,0 0 0,-1 0 0,1 1-1,-2-3 1,-1 0-82,1 1 31,0-1 1,1 1 0,-2 0-1,1 0 1,0 0-1,0 1 1,-1-1 0,0 1-1,1 0 1,-1 0 0,0 0-1,-7-2 1,0 2-61,10 1 103,0 1 1,-1 0-1,1-1 1,0 1-1,-1 0 0,1 0 1,-1 0-1,1 0 1,-1 1-1,1-1 1,0 0-1,-3 1 0,-19 0-212,42 4 471,-14-3-223,1 0 0,-1 0 0,0-1-1,1 0 1,7 1 0,11-3 8,-1-1-1,42-9 1,44-17 65,-100 26-90,102-34 74,-39 12 178,-49 20-537,-23 4 255,0 0-1,1 0 1,-1 1 0,0-1-1,1 0 1,-1 0 0,0 0-1,0 0 1,1 0-1,-1 1 1,0-1 0,1 0-1,-1 0 1,0 0 0,0 1-1,1-1 1,-1 0 0,0 0-1,0 1 1,0-1-1,0 0 1,1 1 0,-1-1-1,0 0 1,0 1 0,0-1-1,0 0 1,0 1 0,0 0-1,1 9 5,-1-10-2,-1 48-145,0-26 170,0 0-1,2-1 1,0 1-1,7 31 1,-7-50 19,0-1 0,-1 1 0,2-1 0,-1 0 1,0 1-1,0-1 0,1 0 0,-1 0 0,1 0 0,0 0 0,0 0 1,-1 0-1,1 0 0,1-1 0,-1 1 0,2 1 0,-2-2-2,0 0 1,-1 0-1,1-1 0,0 1 0,0-1 0,0 1 0,-1-1 0,1 1 0,0-1 1,0 0-1,0 0 0,0 0 0,0 0 0,0 0 0,-1-1 0,1 1 0,0 0 1,0-1-1,0 0 0,0 1 0,-1-1 0,1 0 0,2-1 0,6-5 27,1-1 0,-1-1 0,0 0-1,-1 0 1,0-1 0,12-16-1,-7 5-45,0 0 0,15-37 0,0-5-338,-25 53 277,1 2-577,-4 8 615,-1 1 0,1-1 0,0 0-1,-1 1 1,1-1 0,-1 1 0,1-1 0,-1 1 0,1-1 0,-1 1 0,1-1 0,-1 1 0,0-1 0,1 1 0,-1-1 0,1 2 0,9 14 47,-2-4-37,17 22 0,-21-30 33,0 0-1,0-1 1,1 1 0,-1-1 0,1 0 0,0 0-1,-1 0 1,9 3 0,-6-4 3,1 0 0,-1 0 0,1-1 0,0 0 0,0 0 0,-1-1 1,15 0-1,0-2 127,33-8 0,-26 4-72,0-2-1,49-19 1,-70 24-70,1-1 1,-1 0 0,0-1 0,-1 0-1,1 0 1,-1-1 0,0 0 0,0 0-1,-1-1 1,1 0 0,-1 0 0,-1 0-1,6-9 1,-10 14-37,0-1 0,0 1 0,1 0 0,-2 0 0,1-1 0,0 1 0,0-1 0,-1 1 0,1-1 0,-1 1-1,0-1 1,1 1 0,-1-1 0,-1 1 0,1-1 0,0 0 0,-1 1 0,1-1 0,-1 1 0,0 0 0,1-1 0,-1 1 0,0-1 0,-2-1 0,3 3 4,-1 1-1,0-1 1,1 1 0,-1-1 0,1 1-1,-1-1 1,0 1 0,1-1 0,-1 1 0,0 0-1,1 0 1,-1-1 0,0 1 0,0 0 0,1 0-1,-1 0 1,0-1 0,0 1 0,0 0 0,1 0-1,-1 0 1,0 1 0,0-1 0,1 0-1,-1 0 1,-1 1 0,-19 9-213,9-3 158,1 1 0,0 1 0,1 0 0,0 0 0,-13 17 0,4-3 76,-24 39 0,41-58 10,-1 0 0,1 1-1,0-1 1,0 0 0,1 1 0,-1 0-1,1-1 1,0 1 0,0 0 0,0-1-1,1 1 1,0 8 0,0-11 12,1 1 0,-1-1 0,1 1-1,0-1 1,-1 1 0,1-1 0,0 0 0,1 1 0,-1-1 0,0 0 0,1 0-1,-1 0 1,1 0 0,0 0 0,0 0 0,-1 0 0,1-1 0,0 1 0,1-1-1,-1 1 1,0-1 0,0 0 0,1 0 0,-1 0 0,3 1 0,8 2 52,-1-1-1,1 0 1,0-1 0,0-1 0,0 0 0,0 0 0,0-1 0,0-1-1,-1 0 1,1-1 0,0 0 0,0-1 0,17-7 0,-17 5-72,0 1-2,-1-1 1,0 0 0,0-1 0,-1 0 0,1-1-1,-1-1 1,11-9 0,-11 6-7,-1 0 1,0-1-1,-1 0 1,0 0-1,-1-1 0,0 0 1,-1 0-1,6-17 1,13-34-150,-26 64 142,0-1-1,0 0 0,0 1 1,0-1-1,1 1 0,-1-1 1,0 1-1,1-1 0,-1 1 1,0-1-1,1 1 0,-1-1 1,1 1-1,-1-1 0,0 1 1,1 0-1,-1-1 0,1 1 1,-1 0-1,1-1 0,0 1 1,-1 0-1,1 0 0,-1 0 1,2-1-1,-1 1-10,0 0 1,0 0-1,0 0 0,0 1 1,1-1-1,-1 0 0,0 1 1,0-1-1,0 0 0,0 1 1,0-1-1,1 2 0,1-1-2,0 1-1,-1 0 1,1 0-1,-1 1 1,1-1-1,-1 0 1,4 6-1,55 105-196,-56-104 238,0 0 1,0-1 0,0 1 0,1-1-1,0-1 1,1 1 0,0-1 0,0 0-1,11 9 1,-11-12 13,-1 0 0,1 0-1,0 0 1,0-1 0,0 0-1,1-1 1,-1 1 0,0-1-1,1-1 1,0 0 0,-1 0-1,13 0 1,114-6 334,-109 2-356,0-1 0,0-1 0,30-10 0,-48 13 9,0-1 1,-1 1-1,1-1 0,-1 0 1,1-1-1,-1 1 0,0-1 1,-1 0-1,1-1 0,-1 0 1,1 0-1,-1 0 0,-1 0 1,1-1-1,5-9 0,-9 14-11,9-15 66,10-26 1,-19 39-107,1-1 1,-1 0-1,0 0 1,0 0-1,0 0 1,0 0-1,0 0 1,-1-1-1,0 1 1,0 0-1,0 0 1,-1 0-1,0-6 1,1 10 10,-1-1 0,1 0 1,0 0-1,0 0 0,-1 0 1,1 1-1,-1-1 0,1 0 0,0 0 1,-1 1-1,0-1 0,1 0 1,-1 1-1,1-1 0,-1 0 1,0 1-1,1-1 0,-1 1 1,0-1-1,0 1 0,1-1 0,-1 1 1,0 0-1,-1-1 0,1 1 0,-1 0 0,1 0-1,0 0 1,0 1-1,0-1 1,-1 0-1,1 1 1,0-1-1,0 0 1,0 1 0,0 0-1,0-1 1,-1 1-1,1-1 1,-1 2-1,-2 2-25,0 0 0,0 0 0,0 0 0,0 0 0,0 1 0,-3 5 0,6-8 49,-9 16-54,-13 29 0,20-42 61,1 1-1,0 0 0,1 0 0,0 0 0,-1 0 0,2 0 0,-1 1 0,1-1 1,0 11-1,1-14 13,0 1 0,0-1 0,0 0 0,0 0 0,1 0 0,-1 0 0,1 0 0,0 0 0,0 0 0,0 0 0,0 0 0,0-1 0,1 1 0,-1-1 0,1 0 0,-1 0 0,1 0 0,0 0 0,0 0 0,0-1 0,0 1 0,4 1 0,1 0 22,1 0 0,0 0 0,0-1 1,0-1-1,0 1 0,0-1 0,10 0 0,34-4 93,0-2 0,76-17 0,-45 6-120,-72 14-22,-10 2-25,1 0 1,0-1 0,0 1 0,0-1-1,0 0 1,3-2 0,-6 3 22,0 0 0,0 0 1,0 0-1,0 0 0,0 0 0,0 0 1,0 0-1,0 0 0,0 0 1,0 0-1,0 0 0,0 0 0,0 0 1,0 0-1,0 0 0,0 0 0,0 0 1,0 0-1,0 0 0,0-1 1,0 1-1,0 0 0,0 0 0,0 0 1,0 0-1,0 0 0,0 0 1,0 0-1,-9 2-87,-13 6 42,18-6 34,1-1 1,0 1-1,-1-1 0,1 0 0,-7 2 0,8-3 14,-1 1 0,0 0 0,1-1 0,-1 1 0,1 0 0,-1 1 0,1-1 0,-4 2 0,-4 2 867,10-5-869,0 0 0,0-1-1,0 1 1,0 0-1,1 0 1,-1-1-1,0 1 1,0 0 0,0 0-1,0-1 1,1 1-1,-1 0 1,0 0 0,0-1-1,0 1 1,1 0-1,-1 0 1,0 0 0,0-1-1,1 1 1,-1 0-1,0 0 1,1 0 0,-1 0-1,0 0 1,0 0-1,1 0 1,-1 0 0,1-1-1,14 0 84,1-1 44,13-8-106,51-8 0,-75 15 8,1 1 1,0 0 0,-1-1 0,1 0-1,-1-1 1,0 1 0,0-1 0,0 0 0,0 0-1,-1 0 1,0-1 0,0 0 0,6-8-1,-9 12-44,-1 0 0,1-1 0,0 1 0,-1 0 0,1 0 0,-1-1 0,1 1 0,-1 0 0,0-1 0,0 1 0,0 0 0,1-3 0,-1 4 11,0 0 0,-1-1 1,1 1-1,0 0 0,0 0 0,0-1 1,0 1-1,0 0 0,0 0 0,0-1 1,0 1-1,-1 0 0,1 0 0,0-1 1,0 1-1,0 0 0,0 0 0,-1 0 1,1-1-1,0 1 0,0 0 1,-1 0-1,1 0 0,0 0 0,-1 0 1,0-1-10,1 1 1,-1 0 0,0 0-1,0 0 1,1 0-1,-1 1 1,0-1 0,0 0-1,0 0 1,1 0 0,-1 1-1,0-1 1,-1 1 0,-19 9-59,1 1 1,0 1 0,1 0 0,0 2-1,1 0 1,0 1 0,1 1 0,-18 23-1,31-35 82,1 0 0,1 1-1,-1 0 1,1-1-1,-1 1 1,1 0-1,1 0 1,-3 10 0,3-13 13,1 0 0,0-1 0,0 1 0,-1 0 0,1 0 1,0 0-1,1 0 0,-1 0 0,0 0 0,1 0 0,-1-1 1,1 1-1,-1 0 0,1 0 0,0 0 0,-1-1 0,1 1 0,0 0 1,0-1-1,1 1 0,-1-1 0,0 1 0,0-1 0,1 0 1,-1 1-1,1-1 0,2 2 0,-1-2 13,-1 0 0,1 0 1,0-1-1,-1 1 0,1-1 0,-1 1 0,1-1 0,0 0 1,0 0-1,-1 0 0,1 0 0,0-1 0,-1 1 0,6-2 1,5-2 150,22-10 1,-25 10-138,4-3-30,-1 1 1,-1-1-1,1-1 1,-1-1-1,0 1 1,-1-2-1,0 0 1,-1 0-1,0-1 1,12-16-1,-13 14-8,-1 0 1,0 0-1,-1-1 0,0 0 0,-2 0 0,8-24 0,-12 35-6,56-192 134,-40 131-123,1-4-251,-3-1 0,7-90 0,-20 148 156,-2 9 38,0 0 0,1 1-1,-1-1 1,0 1 0,0-1-1,0 0 1,0 1 0,0-1-1,0 0 1,-1 1-1,1-1 1,-1 0 0,1 1-1,-2-3 1,2 4 31,0-1-1,0 1 1,0 0-1,0-1 1,-1 1 0,1 0-1,0 0 1,0-1 0,0 1-1,-1 0 1,1 0-1,0 0 1,0-1 0,-1 1-1,1 0 1,0 0-1,0 0 1,-1 0 0,1 0-1,0 0 1,0-1 0,-1 1-1,1 0 1,0 0-1,-1 0 1,1 0 0,0 0-1,-1 0 1,1 0-1,-1 0 1,-7 7-180,-5 19 33,-5 26 160,2 0 0,3 1 0,3 1 0,1 0 0,3 1 0,3-1 0,1 1 0,9 73 0,-5-108 96,8 33 0,-8-46-242,0 1-1,1-1 0,0 0 1,0 0-1,1-1 0,0 1 0,5 7 1,5 0-2308,5-2 711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2:58:13.36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 81 992,'-1'-3'-62,"0"1"333,0-1 1,1 1-1,-1-1 0,1 1 1,-1-1-1,1 0 0,0 1 1,0-1-1,0-3 0,1 5-160,-1-1-1,1 1 1,0 0 0,-1 0-1,1 0 1,0 0-1,0 0 1,0 0-1,0 0 1,0 0 0,0 0-1,0 0 1,0 1-1,0-1 1,1 0-1,-1 1 1,0-1 0,0 1-1,1-1 1,-1 1-1,0 0 1,2-1-1,25-7 600,1 1-1,0 2 0,0 0 1,0 2-1,33 1 0,-13 3-483,0 2 0,0 1 0,-1 3-1,1 3 1,54 17 0,-39-5-91,118 61-1,50 51 242,-154-84-296,84 71 0,-111-81-17,-11-10-107,46 47 0,-75-65 40,0 0-1,0 1 1,-2 0 0,1 1-1,-2 0 1,0 0 0,0 1 0,5 17-1,-4-1 34,0 1 0,-3-1 1,6 63-1,-9-31-16,-6 68 1,-44 197 324,39-283-334,7-42-3,-39 200 158,24-137-82,-26 67 0,-85 136 216,60-138-170,-88 131-155,103-180 123,12-25 107,26-38-76,1 1 1,1 0-1,-20 43 1,1 25-211,-17 42 389,45-124-294,1 1 1,0 0-1,-1 11 0,2-12 32,0-1-1,0 1 1,0-1-1,-1 0 1,0 1-1,-4 7 1,-7 14 209,11-21-170,0 0-1,0-1 0,-1 0 0,0 1 1,0-1-1,-6 6 0,-9 3-47,16-13-41,1 0 0,-1 0 0,0 0 0,0 0 0,1 1 0,-1-1 0,1 0 0,-1 1-1,1 0 1,-1-1 0,1 1 0,0 0 0,0-1 0,0 1 0,0 0 0,0 0 0,0 0-1,1 0 1,-2 2 0,2 1 25,-1 0 0,0-1-1,-1 1 1,1-1 0,-1 0-1,-4 8 1,6-12-10,0 1-1,-1-1 1,1 1-1,0 0 1,0-1 0,-1 1-1,1 0 1,0 0-1,0-1 1,0 1-1,0 0 1,0-1-1,0 1 1,0 0 0,0-1-1,0 1 1,0 0-1,1 0 1,-1-1-1,0 2 1,-2 11 401,2-11-386,0-1 0,0 1 0,0-1 1,0 1-1,0 0 0,-1-1 0,1 0 0,0 1 0,-1-1 0,1 1 0,-1-1 0,1 1 0,-1-1 0,0 0 0,0 1 1,1-1-1,-1 0 0,-2 2 0,2-2 93,-13-2 234,11-3-250,1 0-1,-1 0 1,1-1-1,0 1 0,0 0 1,0-1-1,-2-7 0,0-1-138,-8-26 125,1-1-1,-9-65 1,7 26 105,-30-94-491,36 155 416,4 12 12,4 14 8,1 4-87,0 0 0,0 18 0,2 16 220,38 199 722,-20-141-798,-6-33-117,-14-61 14,0 0-1,1 1 0,7 17 1,0 5 42,-9-32-48,0 8 80,-1-9-150,0 1 0,0-1 1,0 0-1,1 1 0,-1-1 1,0 1-1,0-1 0,1 0 1,-1 1-1,0-1 0,0 0 1,1 1-1,-1-1 0,0 0 1,1 1-1,-1-1 0,0 0 1,1 0-1,-1 1 0,1-1 1,-1 0-1,0 0 0,1 0 1,-1 0-1,1 1 0,-1-1 1,1 0-1,-1 0 0,0 0 1,1 0-1,0 0 0,1 0 24,0-1 1,0 1-1,-1-1 0,1 1 0,0-1 0,0 0 0,-1 1 0,3-3 1,1 0 14,1 0 1,-1-1-1,0 0 1,4-5-1,15-20 14,11-10-9,6 1-208,87-62-1,-29 25 38,-98 75 112,-1 0 1,1-1-1,-1 1 1,1 0-1,-1 0 1,1-1-1,-1 1 1,1 0-1,-1-1 1,0 1-1,1 0 1,-1-1-1,0 1 1,1-1-1,-1 1 1,0-1-1,1 1 1,-1-1-1,0 1 1,0-1-1,0 1 1,0-1-1,1 1 1,-1-1-1,0 1 1,0-1-1,0 1 1,0-1-1,0 1 1,0-1-1,0 1 1,0-1-1,0 0 1,-1 1-1,1-1 1,0 1-1,0-1 1,0 1-1,-1-1 1,1 1-1,0-1 1,0 1-1,-1 0 1,1-1-1,-1 0 1,-1 0-12,0-1-1,0 0 1,0 1 0,-1 0 0,1-1 0,0 1 0,-1 0 0,-4-1 0,-44-12-41,-64-8-1,-56 1 102,10 2-245,153 18 168,5 0-286,-1 1-1,1-1 0,-1 1 0,1 0 0,-6 0 0,9 0 270,0 0 0,0 0 0,0 0 1,0 0-1,-1 0 0,1 0 0,0 0 1,0 0-1,0 0 0,0 0 0,-1 0 0,1 1 1,0-1-1,0 0 0,0 0 0,0 0 1,0 0-1,-1 0 0,1 0 0,0 0 0,0 0 1,0 1-1,0-1 0,0 0 0,0 0 1,0 0-1,-1 0 0,1 0 0,0 1 0,0-1 1,0 0-1,0 0 0,0 0 0,0 0 0,0 1 1,0-1-1,0 0 0,0 0 0,0 0 1,0 0-1,0 1 0,0-1 0,0 0 0,0 0 1,0 0-1,0 0 0,0 1 0,0-1 1,0 0-1,0 0 0,1 0 0,-1 0 0,0 0 1,0 1-1,0-1 0,0 0 0,0 0 1,0 0-1,10 9-2826,15 7-484,0-3-1824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1:09:57.44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40 933 1248,'-13'6'389,"12"-5"-376,1-1 0,-1 0 0,1 1 0,-1-1 0,1 0 0,0 1 0,-1-1 0,1 1 0,-1-1 0,1 1 0,0-1 0,0 1 0,-1-1 0,1 1 0,0-1 0,0 1 0,0 0 0,0-1 0,-1 1 0,1-1 0,0 1 0,0 0 0,0 0 83,3-16 5380,1-32-4371,-1 14-369,7-189 1323,-12 200-1965,0 0 0,-2 1 0,0-1 1,-1 1-1,-16-39 0,19 52-379,4 7-345,10 10-140,-8-5 708,-1 0 0,1 1 0,-1 0 0,0 0 0,0 0 0,3 8 0,8 12-6,-1-4 218,0 0 1,-1 1-1,-1 0 0,-1 1 0,-1 0 0,8 30 0,-17-52-78,0 1 0,1-1 1,-1 0-1,0 0 0,0 0 0,0 0 0,0 1 1,0-1-1,0 0 0,0 0 0,0 0 0,0 0 1,0 1-1,-1-1 0,1 0 0,0 0 0,-1 0 0,1 0 1,-1 0-1,1 0 0,-1 0 0,0 0 0,1 0 1,-1 0-1,0 0 0,0 0 0,0-1 0,1 1 1,-1 0-1,-2 1 0,1-2-7,0 1 0,-1 0-1,1-1 1,-1 1 0,1-1 0,0 0 0,-1 0 0,1 0 0,-1 0-1,1 0 1,-1 0 0,1-1 0,0 1 0,-4-2 0,1 1-71,-1-1 1,0 0 0,1 0-1,-1-1 1,-5-3 0,-2-6-1174,44 3-202,-10 4 1562,-1-1 0,39-17 1,-36 8 98,-3 1 149,-16 12-384,-1 0 0,0-1 0,0 1 0,0-1 0,0 0 0,0 0 0,0 0 0,-1-1 0,1 1 0,-1 0 0,0-1 0,0 0 0,0 1 0,-1-1 0,1 0 0,-1 0 0,1-5 0,1-5 14,-1 1-1,0-1 1,-1-24 0,-4-6 85,-1 0-1,-3 0 1,-11-43-1,12 62-82,-8-34 88,-38-96 1,47 143-463,-1 0 0,-8-12 0,12 21-146,2 5 41,3 9-213,1 1 416,29 127-548,5 20 427,-25-114 435,27 63 0,-35-97-43,1 0 1,1 0-1,0 0 1,0-1-1,16 17 1,-17-21 13,1 1 1,0-1 0,0 0 0,1-1 0,-1 1 0,1-2-1,0 1 1,11 3 0,-12-6 71,0 0 1,0-1-1,0 0 1,0-1-1,1 1 1,-1-1-1,0-1 1,13-1-1,-16 1-80,0 0 32,1 0 0,-1-1 0,0 1-1,0-1 1,1 0 0,-1 0 0,0 0 0,-1-1 0,1 1 0,0-1-1,-1 0 1,1 0 0,-1 0 0,3-5 0,-6 8-175,1 0 0,-1 0 0,0 0 0,0-1 0,1 1 0,-1 0 1,0-1-1,0 1 0,0 0 0,1 0 0,-1-1 0,0 1 0,0 0 0,0-1 0,0 1 0,0 0 0,0-1 1,1 1-1,-1 0 0,0-1 0,0 1 0,0-1 0,0 1 0,0 0 0,0-1 0,0 1 0,-1 0 0,1-1 1,0 1-1,0 0 0,0-1 0,0 1 0,0 0 0,-1-1 0,1 1 0,0 0 0,0-1 0,0 1 0,-1 0 1,1-1-1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1:09:57.89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25 385 2816,'-20'-4'917,"16"3"2368,14-14-1221,4-15-1584,2 0 0,1 2 0,2 0 0,29-36 0,-32 45-364,-1 1 0,2 0 0,1 1 0,0 1-1,1 1 1,37-23 0,-38 27-59,-11 6-58,0 1 1,0 0-1,0 1 1,0-1 0,1 1-1,-1 1 1,11-3-1,-11 3 32,-6 2-42,-1 0-1,1 0 0,-1 0 1,0 0-1,1-1 1,-1 1-1,1 0 1,-1 0-1,1 0 0,-1 0 1,1 0-1,-1 0 1,1 0-1,-1 0 0,1 0 1,-1 0-1,1 1 1,-1-1-1,1 0 0,-1 0 1,2 1 853,-2 0-826,1-1 1,-1 1 0,1 0 0,-1-1 0,1 1 0,-1-1 0,0 1 0,1 0-1,-1-1 1,0 1 0,1 0 0,-1-1 0,0 1 0,0 0 0,0-1 0,0 1-1,0 0 1,0 0 0,0 0 0,1 3-210,3 33-3103,-4-16 1568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1:09:59.91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51 786 1248,'-2'0'38,"-6"5"312,8-5-338,-1 0-1,1 0 0,0 1 0,0-1 0,0 0 1,0 0-1,0 1 0,0-1 0,0 0 0,0 0 1,0 1-1,0-1 0,0 0 0,0 0 1,0 1-1,0-1 0,0 0 0,0 0 0,0 1 1,0-1-1,0 0 0,0 0 0,2 4 2847,-2-2-2399,0 1-1,-1-1 1,1 0 0,-1 1 0,0-1 0,0 1-1,-1 2 1,-4 10-215,-21 131 1260,25-131-729,3-14 26,2-7-206,25-80 100,-22 63-1058,1 0 0,16-35-1,-22 56 226,3-3-487,2 12 312,-6-6 312,65 84-596,-60-78 734,1 0 0,-1-1 0,1 1 1,0-2-1,0 1 0,1 0 0,-1-1 0,1-1 1,0 1-1,12 5 0,-18-10-107,-1 0 0,0 0 0,1 0 1,-1 0-1,1 0 0,-1 0 0,0 0 0,1 0 0,-1 0 1,1 0-1,-1 0 0,0 0 0,1 0 0,-1 0 0,1 0 1,-1 0-1,0-1 0,1 1 0,-1 0 0,0 0 0,1 0 1,-1-1-1,0 1 0,1 0 0,-1 0 0,0-1 0,0 1 1,1 0-1,-1-1 0,0 1 0,0 0 0,0-1 0,1 1 1,-1 0-1,0-1 0,0 1 0,0-1 0,0 0 0,3-16 321,-2 15-241,0-23 194,0 0-1,-2 1 1,-6-45-1,4 41-157,-24-169 350,-34-183-1173,56 358 516,-1-9-878,18 60-748,-11-25 1766,10 34-216,1-1 1,23 50 0,32 38 486,15 32 182,-47-83 1200,-35-74-1616,0 0-1,0 0 1,0 0-1,0 0 1,0 0 0,0 0-1,0 0 1,0 0-1,0 0 1,0-1-1,0 1 1,0 0-1,0 0 1,0 0-1,0 0 1,0 0-1,0 0 1,0 0 0,0 0-1,0 0 1,0 0-1,0 0 1,0 0-1,0 0 1,0 0-1,0 0 1,1 0-1,-1 0 1,0 0-1,0 0 1,0-1 0,0 1-1,0 0 1,0 0-1,0 0 1,0 0-1,0 0 1,0 0-1,0 0 1,0 0-1,1 0 1,-1 0-1,0 0 1,0 1 0,0-1-1,0 0 1,0 0-1,0 0 1,0 0-1,0 0 1,0 0-1,0 0 1,0 0-1,0 0 1,0 0-1,0 0 1,0 0 0,1 0-1,-1 0 1,0 0-1,3-12 649,1-15-148,-4 15-545,2 0 0,-1 0 0,1 0 0,1 1 0,0-1 0,8-18 1,-5 16-53,-2 5-25,0 0 0,6-11 0,-9 19 58,0-1 0,0 1 1,0 0-1,0 0 1,0-1-1,0 1 1,0 0-1,0 0 1,0 0-1,0 0 1,1 0-1,-1 0 1,0 1-1,1-1 0,-1 0 1,0 1-1,1-1 1,-1 1-1,1-1 1,2 1-1,0 0-52,0 1 0,0 0 1,-1 0-1,1 0 0,-1 0 0,1 1 0,-1-1 0,1 1 0,4 3 0,8 4-69,15 8-117,-22-11 316,2 0 0,-1-1 1,14 5-1,-21-9 52,0-1 1,0 1 0,1 0 0,-1-1-1,0 0 1,0 1 0,1-1-1,-1 0 1,0-1 0,1 1-1,-1-1 1,0 1 0,0-1-1,1 0 1,4-2 0,-2-2 38,1 1 0,-1-1 0,0 0 0,0-1 0,-1 1 0,0-1 0,0 0 0,0-1 0,6-9 0,17-35 98,-27 49-251,0 0-28,0 0 0,1-1-1,-2 1 1,1 0 0,0-1 0,1-3 0,-3 3-207,0 4 146,1 0 75,0-1 0,0 1 0,1-1 0,-1 1 0,0-1 0,0 1 0,0-1 0,0 0-1,1 1 1,-1-1 0,0 1 0,0-1 0,1 0 0,-1 1 0,0-1 0,1 1 0,-1-1 0,0 0 0,1 1 0,1 0 1179,-10-1-445,-3-28-102,8 5-395,2 16-140,0 0 0,0 0 0,-3-8 0,-1-6-16,-4-32 0,-2-9-9,1 13 74,6 24-185,-2 0 0,-14-42 0,12 53-229,8 15 301,0-1 0,0 0 0,0 0-1,0 0 1,0 0 0,0 1 0,0-1-1,0 0 1,0 0 0,0 0 0,0 1-1,0-1 1,0 0 0,0 0 0,0 0 0,0 0-1,0 1 1,0-1 0,0 0 0,0 0-1,0 0 1,0 0 0,-1 0 0,1 1 0,0-1-1,0 0 1,0 0 0,0 0 0,0 0-1,-1 0 1,1 0 0,0 0 0,0 1-1,0-1 1,0 0 0,-1 0 0,1 0 0,0 0-1,0 0 1,0 0 0,0 0 0,-1 0-1,1 0 1,0 0 0,0 0 0,0 0 0,0 0-1,-1 0 1,1 0 0,0 0 0,0 0-1,0 0 1,0-1 0,-1 1 0,1 0-1,0 0 1,0 0 0,0 0 0,0 0 0,-1 0-1,1 0 1,0-1 0,0 1 0,0 0-1,0 0 1,0 0 0,0 0 0,0-1 0,-3 19-221,2 0 1,1 0 0,0 0-1,1 0 1,1 0 0,5 21 0,-3-9 132,1 1 62,2-1 0,1 0 0,1 0 0,1 0 0,27 50 0,-31-67 98,-1-3 29,0 0 0,1-1-1,0 0 1,0 0 0,10 11 0,-14-19-46,-1 1-1,1-1 1,-1 0 0,1 1-1,-1-1 1,1 0-1,0 0 1,0 0 0,0 0-1,-1-1 1,1 1-1,0 0 1,0-1 0,0 1-1,0-1 1,0 0-1,0 0 1,0 1 0,0-1-1,1-1 1,-1 1-1,0 0 1,0 0 0,0-1-1,0 1 1,-1-1-1,1 0 1,0 0 0,0 1-1,0-1 1,0 0-1,-1-1 1,1 1 0,2-2-1,3-2 59,-1-1 0,0 0 1,0 0-1,-1 0 0,0 0 0,0-1 0,0 0 0,-1 0 0,0 0 0,0-1 1,-1 1-1,3-10 0,-3 6-38,0 0 0,-1-1 0,0 0 1,0 1-1,-2-1 0,1 0 0,-2 0 0,-1-12 0,2 18-94,-4-20-92,4 25 104,0 0-1,0 0 1,-1 0-1,1 0 1,0 0-1,0 0 1,-1 0-1,1 1 1,-1-1-1,1 0 1,-1 0-1,1 0 1,-1 1-1,1-1 1,-1 0-1,0 0 1,1 1-1,-1-1 1,0 1-1,-1-2 1,1 2-13,1 0 1,-1 0-1,1 0 0,0 0 1,-1 0-1,1 0 1,-1 0-1,1 0 0,-1 0 1,1 0-1,-1 0 1,1 1-1,0-1 0,-1 0 1,1 0-1,-1 0 1,1 1-1,0-1 1,-1 0-1,1 0 0,0 1 1,-1-1-1,1 0 1,0 1-1,-1-1 0,1 0 1,0 1-1,-7 16-363,3 20 180,4-33 215,0 1 1,0 0 0,1 0 0,-1-1 0,1 1-1,1 0 1,-1-1 0,4 9 0,-4-10 37,1-1 0,-1 0 0,1 1 0,0-1 0,-1 0 1,1 0-1,0 0 0,0-1 0,0 1 0,1 0 0,-1-1 0,0 1 0,1-1 0,-1 0 1,1 0-1,2 2 0,2-2 77,0 1 1,0-1-1,0 0 0,0-1 1,12 0-1,36-5 600,-55 5-712,22-4 112,-1-1-1,25-9 0,-18 6-5,-7 2-24,0-1 0,0-1 0,-1-1 0,0-1 0,-1 0 0,0-2 0,20-15 0,-34 23-291,0-1 0,0 0-1,0 0 1,-1 0 0,0 0-1,0-1 1,3-6 0,-3 8-1062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1:10:23.23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6 943 4224,'0'0'1365,"-1"0"-1264,1 0 1,0 0-1,0 0 0,-1 0 1,1 0-1,0-1 0,0 1 1,-1 0-1,1 0 0,0 0 1,0 0-1,-1 0 0,1 0 1,0-1-1,0 1 0,0 0 1,0 0-1,-1 0 0,1-1 1,0 1-1,0 0 0,0 0 1,-1-1-1,2-4 7,0 1-1,0-1 1,0 0-1,0 1 1,4-8-1,15-50 122,-15 44-182,1-1-1,14-28 0,-17 41-11,45-89 605,-41 78-421,-1-1 1,0 0-1,5-30 0,6-84 181,10-55-368,-22 162 47,0 0-1,-1-1 1,-2 0-1,0 0 1,-2 1-1,-4-32 1,4 31-266,0 26-26,0 1-497,-5 239-339,-1 2 1101,6-241-51,0 20 50,3 25 1,-2-38-59,1-1 0,0 0 0,0 0 0,0 0 0,1 0 0,-1 0 0,5 7 0,-3-9 84,-1 0-1,1 0 1,-1 0 0,1 0-1,1 0 1,6 5-1,-9-8-46,1 0 0,-1 0 0,1-1 0,0 1 0,0 0 0,0-1 0,0 0-1,0 0 1,0 0 0,0 0 0,1-1 0,-1 1 0,6 0 0,6-1 85,1-1 0,-1-1 0,0 0 0,0-1 0,0 0 0,-1-1 0,1-1 0,-1 0 0,0-1 0,0-1 0,-1 0 0,0-1 0,0 0 0,-1-1 0,16-14 0,-24 18-59,1-1 0,-1 0 0,0-1 0,0 1 1,-1-1-1,1 1 0,-1-1 0,-1 0 0,0 0 0,0 0 1,0-1-1,-1 1 0,0 0 0,0-13 0,-1 16-42,0 0 0,0 0-1,-1 0 1,1 0 0,-1 0 0,-2-6-1,2 10-19,1 0-1,0-1 1,0 1-1,0 0 0,-1 0 1,1 0-1,0 0 1,0-1-1,-1 1 1,1 0-1,0 0 0,0 0 1,-1 0-1,1 0 1,0 0-1,-1 0 1,1 0-1,0-1 0,0 1 1,-1 0-1,1 0 1,0 0-1,-1 0 1,1 1-1,0-1 0,0 0 1,-1 0-1,1 0 1,0 0-1,-1 0 1,1 0-1,0 0 1,0 0-1,-1 1 0,1-1 1,0 0-1,0 0 1,0 0-1,-1 1 1,1-1-1,0 0 0,0 0 1,0 0-1,-1 1 1,-12 13-195,10-11 148,-1 2-13,1-1 1,-1 1-1,1 0 0,-1 0 1,2 0-1,-1 0 0,0 0 0,1 1 1,0-1-1,0 1 0,1 0 1,-1-1-1,1 1 0,1 0 1,-1 0-1,1 0 0,0 0 1,1 10-1,0-13 44,0 0 0,0 0 0,0-1 1,0 1-1,0 0 0,1 0 0,-1-1 0,1 1 0,0-1 0,0 0 0,0 1 1,0-1-1,0 0 0,0 0 0,1 0 0,-1 0 0,1-1 0,-1 1 0,1-1 1,-1 1-1,6 0 0,-2 1 40,0-1-1,0 0 1,1 0 0,-1-1-1,0 0 1,1 0 0,-1 0 0,1-1-1,7-1 1,5-1 35,-1-1 1,0-1-1,26-9 1,-35 10 71,-1-1 0,0 0 0,1 0 1,-1 0-1,-1-1 0,1 0 1,-1-1-1,0 0 0,7-6 1,-13 11-83,-1-1 0,1 1 0,0 0 0,-1 0 0,1 0 1,-1-1-1,1 1 0,-1 0 0,0 0 0,1-1 0,-1 1 1,0 0-1,0-1 0,0 1 0,0 0 0,0-1 0,0 1 1,0 0-1,0-1 0,-1 1 0,1 0 0,-1-2 0,-1-3 93,-1 0-1,0 0 0,-4-7 0,4 8-52,0 0-71,-1 1 0,1 0 1,-1 0-1,0 0 0,0 0 1,0 1-1,-1 0 0,1-1 1,-1 2-1,0-1 0,1 0 1,-1 1-1,-8-3 0,4 2-69,0 1 0,1 0 0,-1 0 1,0 0-1,0 1 0,-1 0 0,-12 2 0,10 0-121,0 1 0,0 0 1,0 1-1,0 0 0,-22 10 0,11 7-552,22-20 431,2 2 112,0-1 176,1 1 0,-1-1 0,1 1 0,-1-1 0,1 0-1,0 1 1,-1-1 0,1 0 0,0 0 0,0 0 0,0-1 0,0 1-1,0 0 1,0-1 0,0 1 0,0-1 0,0 0 0,0 1 0,0-1 0,0 0-1,1 0 1,-1-1 0,0 1 0,0 0 0,2-1 0,6-1-21,0-1 0,0 1 1,18-9-1,-14 5 80,0-1 0,0-1 0,0 0 0,-1-1 0,0 0 0,-1-1 0,0 0 0,14-15 0,-10 6 103,62-67 18,-55 57 82,-22 28-102,-6 24-149,-2 9-162,1 0-1,1 1 0,0 53 1,5-81 144,0 1 1,0-1 0,1 1 0,0-1 0,0 0-1,0 1 1,1-1 0,0 0 0,3 8 0,-3-10 7,0-1 0,0 1 1,0 0-1,0-1 0,0 1 1,1-1-1,-1 0 0,1 0 1,-1 0-1,1 0 1,0 0-1,0 0 0,0-1 1,0 1-1,0-1 0,6 1 1,6 1 62,0-1 1,0-1 0,0-1 0,27-2-1,-40 2-44,7-1 81,-1 0 0,1-1 0,0 0 0,-1 0 0,1-1 0,-1 0 0,0-1 0,10-5 0,-15 7-43,0 0 0,0 0 0,0 0 0,-1 0-1,1-1 1,-1 1 0,0-1 0,1 0 0,-1 1 0,3-6 0,-5 6-5,1 0 1,0 0-1,0 0 1,-1 0-1,0 0 1,1 0-1,-1 0 1,0 0-1,0 0 1,0-1-1,0 1 1,0 0-1,0 0 1,-1 0-1,1 0 1,-1 0-1,0 0 1,1 0-1,-2-2 1,-3-4 51,1-1 1,-2 1-1,1 0 1,-1 1-1,0-1 1,-1 1-1,0 1 1,-7-7-1,-7-3-36,-38-23-1,46 31-86,0 2 0,-19-8 0,26 12-39,-1 0 0,1 0 0,0 1 0,0 0 0,-1 0 1,1 0-1,0 1 0,-8 0 0,6 2-92,1 0 1,0 0 0,-1 1 0,1 0-1,0 0 1,-11 8 0,16-10-880,7-2 896,10-6 328,32-41 238,2 3 0,63-44 0,-73 63-87,59-29 0,-91 52-686,0-1-1,1 1 1,-1 1 0,1-1 0,-1 1-1,14-1 1,-19 3 126,0-1 1,1 1-1,-1 0 1,0 0-1,1 0 0,-1 0 1,0 1-1,0-1 0,1 1 1,-1-1-1,0 1 0,0 0 1,0-1-1,0 1 1,0 1-1,0-1 0,0 0 1,0 0-1,0 1 0,-1-1 1,1 1-1,0-1 0,-1 1 1,1 0-1,1 3 0,-2-3-95,0-1 0,-1 1 0,1 0 0,-1 0-1,1-1 1,-1 1 0,0 0 0,0 0 0,0 3-1,0-5 318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1:10:23.77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12 590 3552,'-7'3'1636,"2"-1"347,9-8-760,6-5-620,0-1 0,-1-1 0,14-25-1,2-2-223,-8 15-245,2 1 0,1 1 0,1 1 0,1 1 0,39-30 0,-13 16 16,102-53 0,6 0 559,-150 84-675,74-41-612,28-3-3587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1:08:48.62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383 315 2656,'-4'-4'1622,"4"4"-1503,-1 0-1,1 0 1,-1-1-1,0 1 1,1 0-1,-1-1 0,1 1 1,-1 0-1,1-1 1,-1 1-1,1-1 1,-1 1-1,1-1 0,0 0 1,-1 1-1,1-1 1,0 1-1,-1-1 1,1 1-1,0-1 0,0 0 1,0 1-1,-1-1 1,1 0-1,0 1 1,0-1-1,0-1 0,0 1 21,-1-1-1,1 0 1,-1 0 0,1 1-1,-1-1 1,0 0-1,0 0 1,0 1-1,0-1 1,0 1-1,0-1 1,0 1-1,-3-3 1,-21-19 1000,20 18-943,1 2-146,0 0-1,0-1 1,-1 1-1,1 1 1,-1-1 0,1 1-1,-1-1 1,0 1 0,0 1-1,0-1 1,0 1-1,0 0 1,0 0 0,-1 0-1,1 1 1,0-1-1,0 1 1,-1 1 0,1-1-1,0 1 1,0 0 0,0 0-1,-1 0 1,1 1-1,1 0 1,-1 0 0,0 0-1,0 0 1,1 1-1,-1 0 1,1 0 0,-7 6-1,-12 13-72,1 0 0,-25 33 0,37-40-8,0-1 0,1 2 0,0-1 0,2 1-1,-10 27 1,15-36 25,1-1-1,0 0 1,1 0 0,-1 1-1,1-1 1,1 0-1,-1 0 1,1 1-1,0-1 1,0 0-1,1 0 1,0 0 0,0 0-1,0 0 1,1-1-1,0 1 1,0 0-1,0-1 1,6 6 0,-3-2 99,0-1 0,1-1 0,0 1 0,1-1 0,0 0 0,0 0 1,0-1-1,1 0 0,0-1 0,19 9 0,-18-11-13,0 0 0,0-1 1,0 0-1,0-1 0,1 0 0,-1 0 0,1-1 0,-1 0 0,1-1 0,-1 0 0,0-1 0,1 0 0,-1-1 0,0 0 1,0 0-1,16-9 0,-8 3 22,-1-2-1,0 1 1,-1-2 0,0 0 0,-1-1-1,0-1 1,-1 0 0,12-17 0,-12 14-38,-2-1 0,0 0 1,-1-1-1,-1 0 0,-1-1 1,-1 0-1,0 0 0,-2-1 1,0 0-1,-1 0 0,-1-1 1,-2 1-1,0-1 0,-1 1 0,-3-38 1,1 47-45,-1 1-1,-1-1 1,0 1 0,0-1-1,-1 1 1,-7-12 0,9 17-18,-1 1-1,0 0 1,0 0 0,-1 0 0,1 1 0,-1-1 0,0 1-1,0 0 1,-1 0 0,1 1 0,-1-1 0,0 1 0,0 0-1,-7-4 1,4 5-48,1-1 1,-1 1-1,1 0 0,-1 1 0,0 0 1,1 0-1,-1 1 0,0 0 0,0 0 0,-10 2 1,8 0-31,-1 0 1,0 1-1,1 1 1,-1 0 0,1 0-1,-17 10 1,13-4 84,-1 0 0,2 0 1,0 1-1,0 1 0,1 0 0,0 1 1,1 0-1,0 1 0,-11 20 1,19-29-41,1 1 0,-1-1 0,1 1 1,0-1-1,0 1 0,1 0 0,-1 0 1,1 0-1,1 0 0,-1 0 0,1 6 1,1-6-322,-1-1 1,1 1-1,0-1 1,1 0-1,-1 1 1,1-1-1,0 0 1,0 0-1,1 0 1,-1 0-1,1-1 1,6 8-1,14 15-1429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1:08:49.04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4 7 5568,'-4'-7'3439,"8"14"-1134,62 55-1143,-54-48-888,24 18 0,-13-11-315,-20-18 211,1 0 0,0 0-1,0 0 1,0 0 0,0 0 0,0-1 0,0 0 0,1 0-1,-1 0 1,1 0 0,6 1 0,-7-3-755,-1 1-1,1-1 1,-1 0 0,0 0 0,1-1 0,5 0-1,9-3-2262,5-1-1610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1:08:49.68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317 0 2720,'0'0'891,"6"1"1114,-5 3-1814,1 0-1,-1 1 1,0-1 0,0 0 0,0 0 0,0 1 0,-1-1-1,0 0 1,0 1 0,0-1 0,0 0 0,-1 1-1,0-1 1,1 0 0,-2 0 0,1 1 0,0-1-1,-4 6 1,-4 7 314,0 0-1,-1-1 1,-13 15-1,15-19-217,-7 7 107,-21 23 1,30-35-237,-1-1-1,0 0 1,0 0 0,-1 0 0,1-1 0,-14 6 0,16-9-60,1 0-1,-1-1 1,0 0 0,0 0 0,0 0 0,0-1 0,0 0 0,1 0 0,-1 0 0,0 0 0,0-1 0,0 0 0,0 0 0,0 0 0,0 0 0,-7-4 0,8 3-97,1 1 1,-1-1 0,1 0-1,0 0 1,-1-1 0,1 1-1,0-1 1,0 1-1,1-1 1,-1 0 0,0 0-1,1 0 1,0 0 0,0-1-1,0 1 1,0-1 0,0 1-1,1-1 1,-1 0 0,1 1-1,-1-6 1,2 8-22,0 0 0,0 0 1,0 0-1,0 0 0,0-1 0,0 1 0,0 0 1,1 0-1,-1 0 0,0 0 0,1 0 0,-1 0 1,0 0-1,1 1 0,-1-1 0,1 0 0,0 0 1,-1 0-1,2-1 0,0 0-66,0 1 0,0-1 0,0 0 0,0 1 0,1 0 0,-1-1 0,4 0 0,4-2-320,0 1 1,21-3-1,-29 6 376,12-2 40,0 1 1,1 1-1,-1 0 0,1 1 0,-1 1 0,0 0 1,23 6-1,96 39 1012,-127-44-1022,9 3 164,0 0 0,-1 2 0,15 9 0,-27-16-136,0 0 1,0 0-1,0 0 0,1 0 1,-1 0-1,0-1 0,1 1 0,-1-1 1,1 1-1,-1-1 0,0 0 0,1 0 1,3-1-1,0 1-1458,4 0-138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1:08:50.45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10 51 3712,'-8'-4'995,"7"3"-546,2 3-51,2 1 1818,-1-3-1911,0 0-1,-1 1 0,1-1 1,0 1-1,-1-1 1,1 1-1,0 0 0,1 1 1,14 4 1,13-5 61,0-2 0,0 0-1,0-2 1,35-8 0,-9 1-260,-41 8-80,97-14 416,147-4-1,-258 20-415,-1 0 0,1 0 0,-1 0 0,1 0 1,-1 1-1,0-1 0,1 0 0,-1 0 0,1 0 0,-1 0 0,1 1 0,-1-1 1,0 0-1,1 0 0,-1 1 0,0-1 0,1 0 0,-1 0 0,0 1 1,1-1-1,-1 0 0,0 1 0,0-1 0,1 1 0,-1-1 0,0 0 0,0 1 1,0-1-1,1 1 0,-1-1 0,0 1 0,0-1 0,0 0 0,0 1 0,0-1 1,0 1-1,0-1 0,0 1 0,0-1 0,0 1 0,0-1 0,0 1 1,-1 0-1,-6 23-244,5-20 296,-6 15-60,-2 0 0,0-1 0,-1 0 0,-1 0 0,-1-1 0,-18 19 0,-91 86 534,112-113-540,-17 16-98,12-11 92,-14 15 1,18-19-48,-8 11 693,18-20-698,1 0 0,-1 0-1,0 0 1,1 0 0,-1 0-1,1 0 1,-1 1 0,1-1-1,-1 0 1,1 0 0,0 0-1,0 1 1,-1-1 0,1 0-1,0 1 1,0-1 0,1 2 0,-1-2-124,0 0 1,1 0-1,-1-1 1,1 1-1,-1 0 1,1 0-1,0-1 1,-1 1-1,1 0 1,-1-1-1,1 1 1,0 0-1,0-1 1,-1 1-1,1-1 1,0 0-1,0 1 1,0-1-1,0 0 1,0 1-1,-1-1 1,1 0-1,0 0 1,0 0-1,0 1 1,1-1-1,24 3-2113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1:08:50.93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89 86 4384,'-2'0'175,"0"0"-1,-1 0 1,1 0 0,0 1 0,-1-1-1,1 0 1,0 1 0,0 0 0,0-1 0,-1 1-1,1 0 1,0 0 0,0 0 0,0 0-1,0 1 1,0-1 0,1 0 0,-1 1-1,0-1 1,1 1 0,-1 0 0,1 0-1,-1-1 1,1 1 0,-2 3 0,0 2 47,-1-1 0,1 1 0,1 0 0,-1 0 0,1 0 0,1 0 0,-1 0 0,0 13 0,1 5-272,2 30 0,-1-43 142,2-1 0,0 1 0,0-1-1,1 0 1,0 0 0,1 0 0,0 0 0,1 0-1,9 15 1,-12-22-26,1 0-1,0 0 1,0 0 0,0 0 0,1 0-1,-1-1 1,1 0 0,0 1-1,0-1 1,0-1 0,0 1-1,0-1 1,1 1 0,-1-1-1,1 0 1,0-1 0,-1 1-1,1-1 1,0 0 0,0 0 0,0-1-1,0 1 1,0-1 0,8-1-1,-3-1 46,0 0 0,0 0-1,-1-1 1,1-1 0,-1 0 0,0 0-1,0-1 1,0 0 0,13-10 0,-4 1 27,-1-1-1,-1 0 1,20-24 0,-16 14 107,30-44-1,-45 61-176,0-1 0,-1 1 0,0-1 0,0 0 0,-1-1 0,0 1 0,0 0 0,-1-1 0,0 1 0,0-12 0,-2 16-29,0 1 1,-1-1-1,1 0 0,-1 1 0,0-1 0,0 1 0,-1 0 1,1-1-1,-1 1 0,0 0 0,0 0 0,0 0 0,-1 0 1,1 0-1,-1 1 0,0-1 0,0 1 0,0 0 0,0-1 1,-1 2-1,0-1 0,1 0 0,-1 1 0,0-1 0,0 1 1,0 0-1,0 0 0,-7-1 0,-6-2-80,-1 2-1,0 0 1,-1 1-1,1 0 1,0 2-1,0 0 0,-29 4 1,26-1 78,-1 1 0,1 1-1,0 1 1,0 1 0,1 1 0,-22 11-1,39-17-283,-1 0 0,1-1 0,0 1-1,0 0 1,0 1 0,1-1-1,-1 0 1,0 1 0,1 0 0,0 0-1,-1-1 1,1 1 0,0 1-1,1-1 1,-1 0 0,0 0 0,1 1-1,-1 3 1,0 14-4558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2:57:58.90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 61 832,'-2'0'827,"8"1"857,-6-1-1646,0 0 0,1 0 0,-1 0 0,0 0 0,1 0-1,-1 0 1,1 0 0,-1 0 0,0 0 0,1 0 0,-1 0 0,0 0 0,1 0 0,-1 0-1,0 0 1,1-1 0,-1 1 0,0 0 0,1 0 0,-1 0 0,0-1 0,1 1 0,1-3 2435,0 1-2369,3-1 3760,2 3-3735,-2 0-160,1 0 0,-1 0 0,0-1-1,8-1 1,-12 2 34,1-1 0,-1 1-1,0-1 1,1 1 0,-1 0 0,1 0-1,-1 0 1,0 0 0,1 0 0,-1 0-1,1 0 1,-1 0 0,3 1 0,-3-1 15,-1 1 0,1-1-1,-1 0 1,1 0 0,-1 0 0,1 0 0,0 0 0,-1 0 0,1 0 0,-1 0 0,1 0-1,-1 0 1,1 0 0,-1 0 0,1 0 0,-1-1 0,1 1 0,0 0 0,5-2 253,0 1 1,0-1-1,9 1 1,18-5 524,-23 3-558,2 1 0,-1 1-1,19-2 1,-19 3-73,1-1 0,-1 0 0,19-5 0,-18 3-2,-1 0 0,17-1 0,16-3-76,-38 6-616,-1 1 0,1-1 1,0 1-1,7 1 0,-2-1-2907,-8 2 1148,4 9-1381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1:08:53.78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20 101 3552,'-14'-3'1312,"14"-2"-992,-6 1 1184,12-1-960,-1 1 1184,4-4-960,5-5-32,5 1-448,0-2-288,6 7 0,-3-1-160,3-1 96,-2 5 512,5-1-224,1 5-928,-1 0 352,-5 0-5216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1:08:54.31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6 181 3712,'-1'-1'147,"-4"-8"774,5 9-908,0 0-1,0-1 0,0 1 1,0 0-1,0 0 0,0 0 1,0 0-1,0 0 0,0 0 1,0-1-1,0 1 0,0 0 1,0 0-1,0 0 0,0 0 1,0 0-1,0 0 0,0-1 1,0 1-1,1 0 0,-1 0 1,0 0-1,0 0 0,0 0 1,0 0-1,0 0 0,0-1 1,0 1-1,0 0 0,1 0 1,-1 0-1,0 0 0,0 0 1,0 0-1,0 0 0,0 0 1,0 0-1,1 0 0,-1 0 1,0 0-1,0 0 0,0 0 1,0 0-1,0 0 0,0 0 1,1 0-1,-1 0 1,0 0-1,0 0 0,2 0 825,4 10-411,-2-5-382,2 9 115,0 0-1,-1 0 1,6 28 0,4 14 363,-10-42-239,1 0-1,0-1 1,1 1 0,1-2-1,0 1 1,1-1 0,0 0-1,12 11 1,-21-22-226,1 0 0,0 0 0,0 0 0,0-1-1,0 1 1,0 0 0,0 0 0,0-1 0,0 1 0,0-1 0,0 1 0,1-1 0,-1 1 0,0-1-1,0 0 1,0 0 0,1 1 0,-1-1 0,0 0 0,0 0 0,0 0 0,1 0 0,-1-1-1,0 1 1,0 0 0,1 0 0,-1-1 0,0 1 0,0-1 0,0 1 0,0-1 0,0 1-1,0-1 1,0 0 0,0 1 0,0-1 0,0 0 0,0 0 0,0 0 0,0 0 0,-1 0-1,1 0 1,1-1 0,2-5 128,1-1 0,-1 1-1,-1-1 1,6-15 0,-8 20-193,9-29 136,-1-1 1,-2-1 0,-1 1 0,-1-1 0,-1-54 0,-4 78-26,0 0 0,-1-1 0,0 1 0,-1 0 0,0-1 1,-1 1-1,0 0 0,-8-18 0,7 20-285,-6-9-3529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1:08:54.78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35 84 3808,'-20'-6'1227,"19"6"-1208,1 0-1,0 0 1,-1 0 0,1 0 0,0 0 0,-1 0 0,1 0 0,0 0 0,-1 0 0,1 0 0,0 0 0,-1 1 0,1-1 0,0 0 0,-1 0 0,1 0 0,0 1 0,0-1 0,-1 0 0,1 0 0,0 1 0,0-1 0,0 0 0,-1 1 0,1-1 0,0 0 0,0 1 0,0-1 0,0 0 0,0 1 0,-1-1 0,1 0 0,0 1 0,0-1 0,0 0 0,0 1 0,0-1 0,0 18 248,1-13-50,-7 80 2513,6-69-2470,-1-10-110,1 0 0,0 0 0,0-1 0,1 1 0,-1 0 0,1 0 0,0 0 0,1-1 0,-1 1 0,4 6 0,-4-12-72,-1-1 0,1 1 1,0 0-1,0-1 0,-1 1 1,1-1-1,-1 1 0,1-1 1,0 0-1,-1 1 0,1-1 1,-1 0-1,1 1 0,-1-1 1,1-1-1,35-72 1384,-26 50-1606,2 2 0,0-1-1,17-24 1,-17 30-126,16-19-92,-25 33 344,-1 0-1,1 0 1,0 1 0,0-1-1,0 1 1,1 0-1,-1 0 1,1 0 0,3-1-1,-6 2 37,-1 1-1,1 0 0,0 0 0,0-1 0,-1 1 1,1 0-1,0 0 0,0 0 0,0 0 0,-1 0 1,1 0-1,0 0 0,0 1 0,0-1 1,-1 0-1,1 0 0,0 0 0,0 1 0,-1-1 1,1 1-1,0-1 0,-1 0 0,1 1 1,0 0-1,1 1 20,-1-1 1,1 1-1,-1 0 1,0-1-1,0 1 1,0 0-1,0 0 1,0 0-1,0 2 1,1 3 53,0 0 1,-1 0 0,0 0 0,1 11-1,-2 63 2000,0-80-2373,0 0 0,1 0 0,-1 0 0,0 0 0,1 0 0,-1 0 0,1 0 0,-1 0 0,1 0 0,0 0 0,-1 0 0,1 0 0,0 0 0,-1 0 0,1-1 0,0 1 0,0 0 0,0-1 0,0 1 0,0 0 0,0-1 1,0 1-1,0-1 0,0 0 0,0 1 0,0-1 0,0 0 0,0 0 0,0 1 0,3-1 0,12 3-3494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1:08:55.18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209 0 4736,'-8'1'487,"0"1"1,1 0 0,-1 0-1,1 1 1,-1 0-1,-9 6 1,-30 14 1142,26-13-1153,0 1 0,-34 24 0,55-35-482,-1 0 0,1 0 0,0 0 0,0 0-1,0 0 1,0 0 0,0 0 0,0 1 0,0-1-1,0 0 1,0 0 0,0 0 0,0 0-1,0 0 1,0 0 0,0 1 0,0-1 0,0 0-1,0 0 1,0 0 0,0 0 0,0 0 0,0 0-1,0 1 1,0-1 0,0 0 0,0 0 0,0 0-1,0 0 1,0 0 0,0 0 0,0 1 0,0-1-1,0 0 1,0 0 0,0 0 0,0 0 0,1 0-1,-1 0 1,0 0 0,0 0 0,0 0 0,0 1-1,0-1 1,0 0 0,0 0 0,1 0 0,-1 0-1,0 0 1,0 0 0,0 0 0,0 0 0,0 0-1,0 0 1,1 0 0,-1 0 0,0 0 0,16 4-44,18 0 127,-12-2-67,-1-2-131,21 5 1,-37-4 184,0 0 1,0 0-1,0 1 1,0-1-1,0 1 1,-1 0-1,1 1 1,-1-1-1,7 5 1,-10-6-29,0-1 0,-1 1 0,1 0 0,-1-1 0,1 1 0,-1 0 0,1 0 0,-1-1 0,0 1 0,1 0 0,-1 0 0,0-1 0,0 1 0,1 0 0,-1 0 0,0 0 0,0 0 0,0-1 0,0 1 0,0 0 0,0 0 0,0 0 0,0 0 0,-1 0 0,1-1 0,0 1 0,0 0-1,-1 0 1,1 0 0,0-1 0,-1 1 0,1 0 0,-1-1 0,1 1 0,-1 0 0,1-1 0,-2 2 0,-3 3 136,0 1-1,0-1 0,-9 6 0,7-5-26,-8 7-17,1-1 1,-2-1-1,1 0 1,-1-2 0,-1 1-1,-21 8 1,37-18-310,-1 1 0,1-1 0,0 0 0,0 1 0,-1-1 1,1 0-1,0 0 0,-1 0 0,1 0 0,-2 0 1,3 0 28,-1 0 1,1 0 0,0 0-1,-1 0 1,1 0 0,0 0-1,-1-1 1,1 1 0,0 0-1,0 0 1,-1 0 0,1-1-1,0 1 1,0 0 0,-1 0-1,1 0 1,0-1-1,0 1 1,0 0 0,-1-1-1,1 1 1,0 0 0,0 0-1,0-1 1,-1 0 0,1 0-125,1 0 0,-1 0 1,0 0-1,0 0 0,0 0 1,1 0-1,-1 0 0,0 0 0,1 0 1,-1 0-1,1 0 0,-1 0 1,1 0-1,-1 0 0,1 0 0,0 0 1,0 0-1,-1 1 0,1-1 1,0 0-1,2-1 0,15-10-1506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1:08:55.63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21 5 4896,'-1'-1'107,"1"1"0,-1-1 0,1 1 0,-1 0 0,0-1 1,1 1-1,-1 0 0,0-1 0,1 1 0,-1 0 0,0 0 0,1-1 0,-1 1 0,0 0 1,1 0-1,-2 0 0,0 9 1813,1 4-1352,-3 16 311,2 0-1,2 43 1,10 60 207,-4-67-568,-2-40-314,0-1 1,14 43-1,-16-61-108,-1-2-85,0 0 1,1 0-1,-1-1 0,1 1 0,0 0 0,0-1 1,0 1-1,1-1 0,3 5 0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1:08:56.03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82 209 6976,'-49'-20'2256,"28"16"-1327,10 2 277,11 2-1122,0 0 1,0-1-1,0 1 1,-1-1-1,1 1 1,0-1-1,0 1 1,0 0-1,0-1 0,0 1 1,0-1-1,0 1 1,1-1-1,-1 1 1,0 0-1,0-1 1,0 1-1,0-1 1,0 1-1,1 0 1,-1-1-1,0 1 1,0 0-1,1-1 1,-1 1-1,1-1 1,3-4 115,1 1 1,-1-1 0,1 1 0,1 0 0,-1 0 0,0 0 0,1 1-1,0 0 1,7-3 0,3-2-97,102-45 158,-52 26-44,8-6 160,-71 31-730,-1 1 0,1 0 0,0 0 0,-1 0 0,1 1 0,0-1 0,0 1 0,4-1 0,8 4-1642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1:08:56.36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50 4 4736,'-6'-1'435,"-5"-1"472,10 2-890,1 0 0,0 0 0,0 0-1,0 0 1,0 0 0,-1 0-1,1 0 1,0 1 0,0-1 0,0 0-1,0 0 1,0 0 0,-1 0-1,1 0 1,0 0 0,0 1-1,0-1 1,0 0 0,0 0 0,0 0-1,0 0 1,-1 0 0,1 1-1,0-1 1,0 0 0,0 0 0,0 0-1,0 1 1,0-1 0,0 0-1,0 0 1,0 0 0,0 0 0,0 1-1,0-1 1,0 0 0,0 0-1,0 0 1,0 1 0,0-1 0,0 0-1,1 0 1,-1 0 0,0 0-1,0 0 1,0 1 0,0 0 134,0 0 0,0 0 0,0 0 0,0 0 0,-1 0 0,1 0 0,0 0 1,-1 0-1,1 0 0,0-1 0,-1 1 0,1 0 0,-1 0 0,1 0 0,-2 1 0,-5 12 978,5-10-975,-10 46 353,11-46-439,1 0 1,-1 0-1,1 0 1,0 0-1,0 0 1,0 0-1,1 0 0,-1 0 1,1-1-1,2 6 1,-3-8-39,0-1 0,0 0 0,0 0 0,1 1 0,-1-1 1,0 0-1,1 0 0,-1 0 0,0 1 0,0-1 0,1 0 1,-1 0-1,0 0 0,1 0 0,-1 0 0,0 0 0,1 0 1,-1 0-1,0 0 0,1 0 0,-1 0 0,0 0 0,1 0 0,-1 0 1,0 0-1,1 0 0,-1 0 0,0 0 0,1 0 0,-1 0 1,1-1-1,9-4 407,61-69-229,-70 73-250,-1 1-1,1-1 0,-1 1 0,1-1 1,0 0-1,0 1 0,-1-1 1,1 1-1,0 0 0,0-1 1,-1 1-1,1 0 0,0-1 0,0 1 1,0 0-1,0 0 0,-1 0 1,1-1-1,0 1 0,0 0 1,0 0-1,1 1 0,0-1 10,0 1 0,-1-1-1,1 1 1,-1 0 0,1-1-1,-1 1 1,1 0 0,-1 0 0,0 0-1,1 0 1,0 2 0,3 3 14,0-1 1,0 2-1,7 12 0,31 51 1054,-41-68-3019,5-2 555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1:08:56.70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16 11 4320,'-15'-10'1427,"17"21"-326,6 14-584,-2 58 1853,-2-25-1561,4 36 577,31 136 1,-39-230-1387,7 19 653,-7-18-624,1-1 0,-1 0 1,0 1-1,0-1 0,0 1 0,1-1 1,-1 0-1,0 0 0,1 1 1,-1-1-1,0 0 0,1 0 0,-1 1 1,0-1-1,1 0 0,-1 0 1,0 0-1,1 1 0,-1-1 0,0 0 1,1 0-1,-1 0 0,1 0 1,-1 0-1,1 0 0,-1 0 0,0 0 1,1 0-1,-1 0 0,1 0 1,-1 0-1,0 0 0,1 0 0,-1 0 1,0-1-1,1 1 0,-1 0 1,1 0-1,-1 0 0,0-1 0,1 1 1,-1 0-1,0 0 0,1-1 1,-1 1-1,0 0 0,1-1 1,11-12 480,21-27 1,-24 28-577,0 1 1,0 0-1,1 1 0,20-17 1,-26 24-116,0 0-1,0 0 1,1 1 0,-1-1 0,1 1 0,6-2-1,-9 3 154,-1 1 0,0 0 0,0 0 0,1 0 0,-1 0 0,0 0 0,1 0 0,-1 0 0,0 0 0,0 0 0,1 1 0,-1-1 0,0 0-1,0 1 1,1-1 0,-1 1 0,0 0 0,0-1 0,0 1 0,0 0 0,0 0 0,0-1 0,0 1 0,0 0 0,0 0 0,0 0 0,-1 0-1,1 0 1,0 1 0,0 0 0,2 3 94,-1-1-1,0 1 0,0-1 1,0 1-1,-1 0 1,1 0-1,-1 0 0,0 0 1,-1 0-1,1 6 1,-1 0 231,-1 0 1,-1 0-1,-4 19 1,4-22-183,-1-1 1,0 1 0,0 0 0,-1-1-1,0 0 1,-1 0 0,1 0-1,-1 0 1,-1-1 0,1 0 0,-1 0-1,0 0 1,0-1 0,-1 0 0,-12 8-1,13-9-86,-1 0-1,0-1 1,0 0-1,-1 0 1,1 0-1,0-1 1,-1 0-1,1 0 1,-1-1-1,0 0 1,0 0-1,1-1 1,-1 0-1,0-1 1,0 1-1,-14-5 0,19 4-357,-1 0-1,1 0 0,1 0 0,-1 0 0,0-1 0,0 0 0,0 1 0,1-1 0,-1 0 0,1 0 0,0-1 0,-1 1 0,1 0 0,-3-5 0,-5-21-4800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1:08:57.07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10 4 5216,'-10'-4'1773,"13"13"-936,3 12 510,37 306 5064,-38-286-6321,4 103 561,-8-122-542,1 0 1,5 24-1,-2-20 229,-4-21 176,0 2-2051,0-7 1417,-1 0-1,0 0 1,1 0 0,-1 0 0,0 0 0,1 0 0,-1 0 0,0 0 0,1 0 0,-1 0 0,0 0-1,1 0 1,-1 0 0,0-1 0,1 1 0,-1 0 0,0 0 0,1 0 0,-1 0 0,0-1 0,0 1-1,1 0 1,-1 0 0,0-1 0,0 1 0,1-1 0,36-35-9421,-14 15 7253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1:08:57.46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80 114 6880,'-3'-2'183,"2"2"-19,0 0-1,-1-1 1,1 1-1,0-1 1,0 1-1,0-1 1,-1 0-1,1 1 0,0-1 1,0 0-1,0 0 1,-1-1-1,2 1-83,1 0-1,-1 0 1,1 0 0,-1 0-1,1 1 1,0-1-1,-1 0 1,1 0-1,0 1 1,0-1-1,0 0 1,-1 1 0,1-1-1,0 1 1,1-1-1,1-1-55,26-17 1419,-19 13-1255,-1 0 0,0-1 0,0 0 1,15-15-1,-23 20-212,10-13 174,-11 14-146,0 1-1,0 0 0,0 0 1,1 0-1,-1 0 1,0 0-1,0 0 0,0 0 1,0 0-1,0 0 0,0 0 1,0-1-1,0 1 1,0 0-1,0 0 0,0 0 1,0 0-1,0 0 1,0 0-1,0 0 0,0 0 1,0-1-1,0 1 1,0 0-1,0 0 0,0 0 1,-1 0-1,1 0 1,0 0-1,0 0 0,0 0 1,0 0-1,0 0 0,0-1 1,0 1-1,0 0 1,0 0-1,0 0 0,0 0 1,0 0-1,-1 0 1,1 0-1,0 0 0,0 0 1,0 0-1,0 0 1,0 0-1,0 0 0,-13 3 110,-4 5 575,-1 1 0,-25 18 1,36-22-469,0 0 0,1 0 1,-1 1-1,1 0 1,1 0-1,-1 0 0,1 1 1,-7 12-1,8-11-60,-1 0 1,2 0-1,-1 1 0,2 0 0,-4 11 1,6-19-133,0 0 0,-1 1 1,1-1-1,0 1 0,0-1 1,0 1-1,0-1 1,0 1-1,1-1 0,-1 0 1,0 1-1,1-1 0,-1 1 1,1-1-1,-1 0 0,1 1 1,-1-1-1,1 0 1,0 0-1,0 1 0,0-1 1,0 0-1,0 0 0,0 0 1,0 0-1,0 0 1,0 0-1,0-1 0,0 1 1,1 0-1,-1 0 0,0-1 1,1 1-1,-1-1 0,0 1 1,1-1-1,-1 0 1,1 0-1,-1 1 0,1-1 1,-1 0-1,3 0 0,10 0 151,0-1 0,0 0 0,0-1 0,19-5-1,-11 2-48,47-8 2,-1-3-1,106-40 1,-102 25-3092,7 6 774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2:57:59.39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33 2144,'11'2'2014,"4"1"5513,-8-3-7085,17 0 582,42-5 1,25-5-769,-26 4-374,87-7-724,-120 11-1278,0 1 1,0 1-1,-1 1 1,50 10 0,-58-3 460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1:10:33.419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200 12 1824,'10'9'4197,"-8"-9"-4116,-1-1-1,1 1 1,-1-1 0,1 1-1,-1-1 1,0 1 0,1-1-1,-1 0 1,0 0 0,0 1-1,1-1 1,-1 0 0,0 0-1,0 0 1,1-2 0,-1 2 89,0 1-156,-1 0-1,0 0 0,1 0 0,-1 0 0,0 0 0,1 0 0,-1-1 0,0 1 0,1 0 0,-1 0 0,0 0 0,1 0 0,-1-1 0,0 1 1,1 0-1,-1 0 0,0-1 0,0 1 0,1 0 0,-1 0 0,0-1 0,0 1 0,1-1 0,1 0 1071,-1 2-1012,0 0 0,0 0 1,1 0-1,-1 1 0,0-1 1,0 0-1,-1 1 0,1-1 1,0 1-1,0-1 0,-1 1 1,1-1-1,-1 1 0,1 0 1,-1-1-1,0 1 0,1 2 1,-1 35 563,-1-23-270,0-8-349,0 1 0,0 0 0,-1 0 0,-3 10 0,-3 11-22,-1 6 289,-17 46 1,9-32-54,9-25-144,-16 43 591,21-61-585,0 0 0,-1-1 0,0 1 0,0-1 0,0 0 0,-1 0 0,-7 7 0,11-12-48,-1 0 0,1 0 0,-1 0 0,1 0 1,-1-1-1,1 1 0,-1 0 0,1-1 0,-1 1 0,0-1 0,0 1 0,1-1 1,-1 0-1,0 0 0,0 1 0,1-1 0,-1 0 0,0-1 0,0 1 0,1 0 1,-1-1-1,0 1 0,1-1 0,-1 1 0,0-1 0,1 0 0,-1 1 1,-1-2-1,-1-1 30,1 1 0,-1 0 0,1-1-1,0 1 1,0-1 0,0 0 0,0 0 0,1 0 0,-1-1 0,-3-6 0,1 0-90,1 0 0,0 0 0,0 0 0,1 0 0,1-1 0,0 0 0,0 1 0,1-1 0,0 0 0,1 0 0,0 0-1,1 1 1,0-1 0,1 0 0,0 0 0,6-17 0,-7 26 2,0 0 1,-1 0-1,1 0 0,1 0 1,-1 0-1,0 0 0,0 0 0,1 0 1,-1 1-1,1-1 0,0 0 1,-1 1-1,1 0 0,0-1 0,0 1 1,4-2-1,-3 1-24,1 1 1,0 0-1,0 0 0,0 0 0,0 1 1,-1-1-1,1 1 0,0 0 1,4 0-1,7 2-96,0 1 1,0 0 0,28 10-1,-40-12 132,3 1 6,1 0 1,-1 0 0,0 1 0,0 0 0,0 0 0,0 1 0,-1 0 0,1 0-1,6 6 1,-10-7-15,57 49 174,-49-43 36,1-2 0,0 1 0,22 10 0,-28-16-371,0 0 0,0 1-1,-1-1 1,1 1 0,-1 0 0,0 0-1,0 1 1,0-1 0,0 1 0,0 0-1,-1 0 1,5 7 0,1 9-4587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1:10:49.63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494 102 1984,'0'0'54,"1"0"1,-1 0-1,0 0 0,0 0 1,0 0-1,1 0 0,-1 0 1,0 0-1,0 0 0,0 1 1,1-1-1,-1 0 1,0 0-1,0 0 0,0 0 1,1 0-1,-1 0 0,0 0 1,0 0-1,0 0 0,0 1 1,0-1-1,1 0 0,-1 0 1,0 0-1,0 0 0,0 0 1,0 1-1,0-1 0,0 0 1,0 0-1,1 0 1,-1 1-1,0-1 0,0 0 1,0 0-1,0 0 0,0 1 1,0-1-1,0 0 0,-1 4 3648,-14-11-464,11 6-3132,0 1 1,0-1 0,1 0 0,-1 0 0,-5-1 0,5 0-42,-1 0 1,1 1-1,-1 0 1,0 0 0,-7 0-1,-26 4 160,-57 11 0,94-14-216,-110 26 711,97-22-562,1 1-1,0 0 1,0 1 0,0 0 0,-12 9-1,18-10-77,0-1-1,1 2 0,0-1 1,0 1-1,0-1 0,0 2 0,1-1 1,0 0-1,1 1 0,-7 12 1,8-13-41,1-1 0,0 1 0,0-1 0,0 1 0,1 0 0,0 0 0,0 0 0,0-1 0,1 1 0,0 0 0,0 0 0,0 0 0,1 0 0,0 0 0,0 0 0,0 0 0,1-1 0,3 9 0,-1-7 45,0 1-1,0-1 1,0 0 0,1 0-1,0-1 1,1 1 0,-1-1-1,1 0 1,1-1 0,-1 0-1,1 0 1,-1 0 0,1 0-1,1-1 1,11 5 0,-8-5-6,1 0-1,0 0 1,0-1 0,0-1 0,0 0 0,0 0 0,1-1-1,-1-1 1,23-2 0,-18 0-13,1-2-1,-1 0 1,0-1-1,0-1 1,0 0-1,-1-2 0,0 0 1,0 0-1,-1-1 1,28-23-1,61-61 127,-66 56-28,46-33 1,-71 60-131,0 0 0,-1-1 0,0 0 0,13-15 0,13-15-588,-47 52 502,0 1-1,0 0 0,1 0 0,1 1 0,0 0 0,1 0 0,0 1 1,1-1-1,-4 18 0,6-18 91,1 1 0,1-1 0,0 1 0,1 25 0,1-30 23,0 0-1,0 0 0,1 0 1,1 0-1,-1-1 1,1 1-1,1 0 0,5 10 1,-8-17-13,0-1 1,0 1 0,0-1-1,0 1 1,0-1 0,1 0-1,-1 1 1,0-1-1,1 0 1,-1 0 0,1 0-1,-1 0 1,1 0 0,-1 0-1,1-1 1,0 1-1,-1 0 1,1-1 0,3 1-1,-3-1 24,1 0 0,0 0-1,0 0 1,0 0-1,0-1 1,0 1 0,0-1-1,0 0 1,0 0-1,5-2 1,3-3 20,-1-1 1,1 0-1,-1 0 1,13-13-1,127-136 119,-99 99-366,-51 57 105,1-1 0,0 0 0,-1 1 0,1-1 0,-1 0 0,1 1 0,-1-1 0,1 0 0,-1 0 0,1 0 0,-1 1 0,0-1 0,0 0-1,1 0 1,-1 0 0,0 0 0,0 0 0,0 0 0,0 1 0,0-1 0,0 0 0,0-1 0,-12 15-605,10-8 650,0-1-1,0 1 0,0-1 0,1 1 0,-1 0 1,1 0-1,0-1 0,1 1 0,-1 6 0,1 43 225,1-43-176,1 0 1,0 0 0,1 0-1,0 0 1,6 14 0,-9-23-9,1-1 0,-1 0 0,1 0 1,-1 0-1,1 0 0,0 1 0,-1-1 1,1 0-1,0 0 0,0 0 0,0 0 1,0-1-1,0 1 0,0 0 0,0 0 1,0 0-1,0-1 0,2 2 0,-2-2 3,1 0 0,-1 0 0,0 0 0,0 1 0,0-2 0,0 1 0,1 0 0,-1 0 0,0 0 0,0 0 0,0-1-1,0 1 1,0-1 0,1 1 0,-1-1 0,1 0 0,5-4 98,-1 0-1,0 0 1,0-1-1,10-11 1,-9 9-182,21-24 17,27-39 1,-49 63 20,1 0 0,10-9 0,-12 12-7,1-1 0,-1 1 0,8-13 0,-11 16-152,-2 1 121,0 1 0,1-1 0,-1 0 0,0 1 0,1-1 0,-1 1 0,1-1 0,-1 1 1,1-1-1,-1 1 0,1-1 0,-1 1 0,1-1 0,0 0 0,0 1 36,0 0-1,-1 1 1,1-1 0,0 0 0,-1 0-1,1 0 1,0 1 0,-1-1-1,1 0 1,0 0 0,-1 1 0,1-1-1,-1 1 1,1-1 0,0 1-1,-1-1 1,1 1 0,-1-1 0,1 1-1,-1 0 1,15 18-109,-11-15 127,0 1 1,-1 0-1,10 7 0,40 39 95,-35-33-25,-11-11 5,-1 0-1,16 11 1,-19-16-56,-1 0 0,1 0-1,1-1 1,-1 1 0,0-1-1,0 0 1,0 0-1,1 0 1,-1 0 0,1-1-1,-1 1 1,5-1 0,6-1 65,0-1 0,0 0 0,0-1 0,23-8 0,-21 6 142,-5 1-170,0-1 0,0-1 0,0 1 0,0-2 0,13-10 0,-4 3-47,-2 1-35,-1-1 0,-1 0-1,-1-2 1,22-26 0,-32 36-82,0 1-377,-5 7-291,-4 10 683,2 3 138,-1 25 0,1-11 142,-1 85 44,3-99-209,0-7-5,0 19 275,0-27-274,0 1-1,0 0 1,0 0 0,0-1 0,0 1-1,0 0 1,1-1 0,-1 1-1,0 0 1,0 0 0,1-1-1,-1 1 1,0 0 0,1-1 0,-1 1-1,1-1 1,-1 1 0,1 0-1,-1-1 1,1 1 0,-1-1 0,1 1-1,0-1 1,-1 0 0,2 1-1,-1-1-4,0 0 0,1 0 0,-1 0 0,0 0 0,1-1 0,-1 1 0,0 0 0,1-1 0,-1 1 0,0-1 0,0 0 0,0 1 0,1-1 0,-1 0 0,0 0 0,0 1 0,0-1 0,0 0 0,0 0 0,-1 0 0,2-2 0,18-25 308,20-36-254,42-70 108,-78 127-451,1 1 0,0-1-1,11-11 1,-15 20 262,1 0 1,-1 1-1,0-1 1,1 0-1,-1 0 0,1 0 1,-1 0-1,1-1 0,0 1 1,3 2-1,3 4 5,-3-3-16,-1-1 0,0 0-1,1 0 1,0-1 0,0 1 0,0-1-1,0 0 1,1 0 0,9 3-1,1-1 148,1 0-1,19 3 1,-25-7-31,0 0 0,1-1 0,-1 0 0,0 0 1,22-4-1,56-18 298,-64 15-346,-16 4-33,0 0 1,0-1-1,0 0 1,0 0 0,14-10-1,-19 11-45,-1 1 0,0-1 0,0 1 0,0-1 0,0 0 1,0 0-1,0-1 0,-1 1 0,1 0 0,-1-1 0,0 0 0,0 1 0,0-1 0,-1 0 0,3-7 0,-4 11 14,0-1-1,0 0 1,0 1 0,0-1-1,0 1 1,0-1-1,0 0 1,0 1 0,0-1-1,0 1 1,0-1-1,0 0 1,0 1 0,0-1-1,0 1 1,-1-1-1,1 0 1,0 1 0,0-1-1,-1 1 1,1-1-1,0 1 1,-1-1 0,1 1-1,-1-1 1,1 1-1,0 0 1,-1-1 0,0 0-1,0 1-11,-1 0 1,1-1-1,0 1 0,-1 0 1,1 0-1,0 0 1,-1 0-1,1 0 0,0 0 1,-1 0-1,1 0 0,-3 1 1,-3 1-77,1 1 0,-1-1 0,1 1 0,-9 5 1,3-1 63,1 1 0,0 1-1,1 0 1,-18 18 0,24-23 42,1 0 0,0 0-1,0 0 1,0 0 0,1 0-1,-1 1 1,1-1 0,0 1-1,1 0 1,-1 0 0,1-1-1,0 1 1,0 0 0,0 0-1,1 0 1,-1 9 0,2-6 30,1 0 0,-1 0 0,1 0 0,1 0 0,-1 0 0,1 0 1,1-1-1,4 9 0,-6-12 14,0-1 0,1 0-1,-1 0 1,1 0 0,-1 0 0,1-1 0,0 1 0,0-1-1,0 0 1,0 1 0,0-1 0,0-1 0,1 1 0,-1 0 0,1-1-1,-1 0 1,1 1 0,0-1 0,-1-1 0,6 1 0,-3 0 29,0-2 0,0 1 1,0-1-1,0 0 0,0 0 1,0 0-1,0-1 1,10-5-1,-2 1 27,-1-1 0,17-13 0,-15 9-61,-1-1-1,18-19 1,4-3 111,165-162-367,-198 192 139,9-9-15,-11 13 71,-1-1-1,1 1 1,-1 0 0,0-1 0,1 1-1,-1 0 1,1-1 0,-1 1 0,1 0-1,-1 0 1,1 0 0,-1-1-1,1 1 1,-1 0 0,1 0 0,-1 0-1,1 0 1,-1 0 0,1 0 0,-1 0-1,1 0 1,0 0 0,-1 0 0,1 0-1,-1 0 1,2 1 0,-2 0-6,1 1-1,-1-1 1,0 0 0,1 1-1,-1-1 1,0 0-1,0 1 1,0-1 0,1 0-1,-2 1 1,1-1 0,0 1-1,0-1 1,0 0 0,-1 1-1,0 1 1,0 7-10,-2 11 29,-2 0-1,0 0 1,-7 19 0,-4 12-70,-55 208 582,68-246-433,2-9-22,0 0 0,0 0-1,0 0 1,-1 0 0,0-1 0,-4 9 0,6-13-46,0 0 1,0 0-1,0 0 1,0 0-1,0 1 1,0-1-1,0 0 0,-1 0 1,1 0-1,0 0 1,0 0-1,0 0 1,0 1-1,0-1 0,-1 0 1,1 0-1,0 0 1,0 0-1,0 0 1,0 0-1,0 0 0,-1 0 1,1 0-1,0 0 1,0 0-1,0 0 1,0 0-1,-1 0 0,1 0 1,0 0-1,0 0 1,0 0-1,0 0 1,-1 0-1,1 0 0,0 0 1,0 0-1,0 0 1,0-1-1,-1 1 1,-4-8 62,-3-13-106,8 21 40,-20-61-382,18 55 290,1 3 9,4 5 37,1 1 36,26 17 212,-14-8 237,19 9-1,29 15-173,-20-11-1546,69 28 0,-109-51 1101,21 5-3460,-7-8-3668,-3-2 1625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1:10:53.37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62 21 6400,'-37'-21'2880,"18"25"-2496,14-4-832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1:10:52.95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11 435 3808,'-1'3'332,"-1"0"1,1-1-1,0 1 1,0 0-1,0 0 1,0-1-1,0 1 1,1 0-1,-1 0 1,1 0-1,0 0 1,0 0-1,0 0 1,0 0-1,0 0 1,2 5-1,-2-6-185,0-1 0,0 0 1,1 1-1,-1-1 0,0 0 0,1 0 0,-1 1 0,1-1 0,0 0 0,-1 0 0,1 0 0,0 1 0,0-1 0,-1 0 1,1 0-1,0 0 0,0-1 0,0 1 0,0 0 0,0 0 0,0 0 0,1-1 0,-1 1 0,0 0 0,0-1 0,1 1 0,-1-1 1,0 0-1,0 1 0,1-1 0,-1 0 0,0 0 0,1 0 0,-1 0 0,0 0 0,1 0 0,-1 0 0,0 0 0,3-1 1,0-1 85,1 0 1,-1 0 0,0 0 0,0 0-1,0-1 1,0 1 0,-1-1 0,6-6-1,27-31 480,-32 35-628,35-41 274,111-129-68,-70 72-312,-71 90 13,-1-1-1,9-21 1,1-4-90,-11 28 64,-3 3-680,-10 22 300,-1 4 465,0-1-1,2 2 1,0-1 0,1 1 0,1-1 0,0 1 0,2 0-1,0 0 1,2 0 0,0 0 0,0 0 0,2 0-1,0-1 1,2 1 0,0-1 0,13 32 0,-17-48 15,1 1 1,-1 0-1,1-1 1,-1 0-1,1 1 1,0-1-1,0 0 0,0 0 1,0 0-1,0 0 1,1 0-1,2 1 1,-4-2-17,1 0 0,0 0 1,0 0-1,0-1 0,0 1 0,0-1 0,0 0 1,0 1-1,0-1 0,0 0 0,0 0 1,0 0-1,0 0 0,0-1 0,0 1 1,0-1-1,0 1 0,3-2 0,6-3 81,-1-1 0,1 0 1,17-14-1,-9 6-101,18-11 46,-6 2-50,1 2 1,1 1-1,43-18 0,183-72-260,-238 103-40,-17 6 269,0 0 1,0 0-1,0 0 1,0-1-1,0 0 1,0 0-1,0 0 1,4-4-1,-7 5-49,-1 1 19,0-2-47,-1 2 61,1 0 0,0 0 0,0 0 0,-1-1 0,1 1-1,0 0 1,-1 0 0,1 0 0,0 0 0,-1 0 0,1 0-1,0 1 1,0-1 0,-1 0 0,1 0 0,0 0 0,-1 0-1,1 0 1,0 0 0,0 0 0,-1 1 0,1-1 0,0 0-1,0 0 1,-1 0 0,1 1 0,0-1 0,-3 1-69,-51 10-145,11 3 176,-45 22 0,76-30 67,0 1 1,0 0-1,1 0 1,0 1-1,0 1 0,1-1 1,0 2-1,-10 12 0,18-20 7,0 0-1,1 1 0,-1-1 0,1 1 1,-1-1-1,1 1 0,0 0 0,0-1 0,0 1 1,1 0-1,-1 0 0,0 0 0,1 0 1,0-1-1,0 1 0,0 0 0,0 0 1,0 0-1,1 0 0,-1 0 0,1 0 0,0-1 1,0 1-1,0 0 0,0 0 0,3 4 1,-2-4 28,0 0 1,0-1-1,0 1 1,0-1 0,1 1-1,-1-1 1,1 0-1,-1 0 1,1 0-1,0 0 1,0-1 0,0 1-1,0-1 1,0 1-1,0-1 1,0 0 0,0 0-1,1-1 1,-1 1-1,0-1 1,1 0-1,5 0 1,6-1 63,-1-2-1,1 0 1,-1-1-1,0 0 1,0-1-1,-1 0 1,1-1-1,-1-1 1,13-8-1,-9 3-129,0 0 0,0-2 1,-1 1-1,-1-2 0,24-28 0,-34 34 7,-4 8-42,-1 0 1,1 0-1,-1 0 1,1 0 0,-1 0-1,1 0 1,0 0-1,-1 1 1,1-1-1,0 0 1,0 0-1,-1 0 1,1 1-1,0-1 1,0 1-1,0-1 1,1 0-1,-2 2 26,1 0 1,-1 0-1,0-1 0,0 1 0,0 0 0,0 0 0,-1 0 0,1 0 0,0 0 1,0 0-1,-1-1 0,1 1 0,0 0 0,-1 1 0,0 1 36,-10 67-20,-10 54 40,16-82 77,-2-1-1,-2 0 1,-22 60-1,15-65-46,-3 0-1,0-1 0,-3-1 1,0-1-1,-3-1 0,-54 56 1,65-76 129,0 1 1,0-2-1,-1 0 1,-19 11-1,30-20-150,1-1 0,-1 1 0,1-1 0,-1 1 0,0-1 1,0 0-1,1 0 0,-1-1 0,0 1 0,0-1 0,0 0 0,0 0 0,0 0 0,0 0 0,-7-2 0,8 1-13,0 0 0,0 0-1,0-1 1,1 1 0,-1-1-1,0 0 1,0 1 0,1-1-1,-1 0 1,1-1 0,0 1-1,0 0 1,0-1 0,0 1-1,0-1 1,0 0 0,0 1-1,1-1 1,-2-5 0,1 2 10,0 1 1,1 0 0,-1-1 0,2 0-1,-1 1 1,0-1 0,1 0 0,0 1 0,1-1-1,-1 1 1,1-1 0,1-6 0,2-2-22,0 1 0,1 0 0,0 0 1,1 1-1,0-1 0,1 1 0,1 1 1,0-1-1,0 1 0,14-13 0,13-11-118,63-48-1,76-45-8,-110 82 39,-3-2 163,-18 13 72,14-14-49,-31 26-19,34-24 0,-13 15-41,-17 11-23,35-20 1,18-8-153,-81 49 96,-1-1 1,0 0 0,1 1 0,-1-1-1,1 1 1,-1-1 0,1 1 0,-1 0 0,1-1-1,-1 1 1,1 0 0,-1 0 0,1 0-1,-1 0 1,1 1 0,2-1 0,-3 1 19,0-1 0,0 1 0,0-1 0,0 1 0,-1 0 0,1-1 0,0 1 0,0 0 0,0 0 0,-1 0 0,1-1 0,0 1 0,-1 0 0,1 0 0,0 0 0,-1 0 0,1 2 0,0 0 10,0 1 0,0-1 0,0 1 0,-1 0 0,0-1 0,0 1 0,0 0 0,0-1 0,0 1 0,-1 0-1,1-1 1,-2 4 0,-1 1 16,0-1-1,-1 1 1,1-1-1,-8 9 1,-8 17 382,87-67 858,79-43-1441,-141 74 117,1 0 0,0 1 0,0 0 0,8-1 0,-13 3 38,0-1 1,0 1-1,0 0 0,-1 0 0,1 0 1,0 1-1,0-1 0,0 0 0,3 2 0,-5-2 14,1 0 0,0 1 0,0-1-1,-1 0 1,1 1 0,0-1-1,-1 1 1,1-1 0,-1 1 0,1 0-1,-1-1 1,1 1 0,-1 0-1,1-1 1,-1 1 0,1 0 0,-1-1-1,0 1 1,1 0 0,-1 0 0,0-1-1,0 3 1,1 5-55,-1 1-1,0 0 1,0 0 0,-1 0 0,-4 15-1,2-4 173,2-15-47,0 1 0,0-1 0,1 1 1,0 0-1,0-1 0,0 1 0,2 6 0,-2-10-25,1-1-1,-1 1 0,1-1 0,0 0 0,-1 1 0,1-1 0,0 0 0,0 1 0,0-1 1,0 0-1,0 0 0,0 0 0,0 0 0,0 0 0,0 0 0,1 0 0,-1 0 0,0 0 1,1-1-1,-1 1 0,0-1 0,1 1 0,-1-1 0,1 1 0,-1-1 0,1 0 0,-1 1 0,1-1 1,-1 0-1,1 0 0,1-1 0,9 1 35,-1-1-1,1-1 1,-1 0 0,0-1-1,12-3 1,53-25 199,-37 16-291,-26 11 5,0-1 0,0-1 1,-1 0-1,16-10 0,-19 8-162,-9 8 182,0 0 1,0 0 0,0-1 0,0 1 0,0 0 0,0 0 0,0 0-1,1 0 1,-1 0 0,0 0 0,0 0 0,0 0 0,0 0 0,0 0-1,0 0 1,0 0 0,0 0 0,0 0 0,0 0 0,0 0 0,0-1 0,0 1-1,0 0 1,0 0 0,0 0 0,0 0 0,0 0 0,0 0 0,0 0-1,0 0 1,0 0 0,0 0 0,0 0 0,0 0 0,0 0 0,0 0-1,0 0 1,0-1 0,-1 1 0,1 0 0,0 0 0,0 0 0,0 0 0,0 0-1,0 0 1,0 0 0,0 0 0,0 0 0,0 0 0,0 0 0,0 0-1,0 0 1,0 0 0,0 0 0,0 0 0,0 0 0,-1 0 0,1 0-1,0 0 1,0 0 0,0 0 0,0 0 0,-18 4-521,10-2 540,4 0-32,-1-1-1,1 1 1,-1 0 0,1 1-1,0-1 1,0 1 0,0 0 0,0 0-1,0 0 1,1 0 0,0 1-1,-1-1 1,1 1 0,0 0-1,1 0 1,-4 6 0,4-6 26,0-1 0,1 0 0,-1 1 0,1-1 0,0 1 0,0-1 0,0 1-1,1 0 1,-1-1 0,1 1 0,0 0 0,0-1 0,0 1 0,1 0 0,-1-1 0,1 1 0,0 0 0,0-1 0,0 1 0,1-1 0,-1 1 0,3 4 0,-1-5 31,-1 0-1,1 0 1,-1-1 0,1 1-1,0-1 1,0 1 0,0-1-1,0 0 1,0 0 0,0 0 0,1 0-1,-1-1 1,1 0 0,-1 1-1,1-1 1,-1 0 0,1-1-1,4 1 1,-2 0 16,1-1-1,0 0 1,0 0-1,-1 0 1,1-1-1,0 0 0,0-1 1,-1 1-1,10-5 1,-6 2-50,-1 0 0,0-1 0,0-1-1,-1 1 1,1-1 0,-1-1 0,0 0 0,-1 0 0,0 0 0,0-1 0,10-15 0,-15 21-9,-1 0 0,0 0 1,0 0-1,0 0 1,0 0-1,0 0 1,0 0-1,-1 0 0,1 0 1,-1 0-1,1 0 1,-1-1-1,0 1 1,0 0-1,0 0 0,0 0 1,0-1-1,-1 1 1,1 0-1,-1 0 1,1 0-1,-1 0 0,0 0 1,0 0-1,1 0 1,-2 0-1,1 0 1,-2-3-1,0 2-27,0 0-1,0 1 1,0-1-1,0 1 1,-1-1-1,1 1 1,-1 0-1,1 0 1,-1 1-1,0-1 1,0 1-1,0-1 1,0 1-1,-8-1 1,-7 0-72,-1 0 1,0 1 0,0 1 0,1 1 0,-22 4-1,31-1 41,12 1 155,-1-4-73,0 0 0,1 0 0,-1-1 0,0 1-1,1 0 1,-1-1 0,1 1 0,-1-1 0,3 1 0,48 4 225,0-2 0,83-6 1,-118 2-246,7 0 47,0-2 0,0 0 1,0-2-1,0 0 1,0-1-1,-1-2 0,0-1 1,21-11-1,-27 12-72,-10 5 42,-1-1-1,0 1 1,0-1 0,9-7 0,-14 11-22,-1-1 0,0 1 0,1 0 0,-1-1 0,1 1 0,-1 0 0,1-1 0,-1 1 0,1 0 0,-1 0 0,1-1 0,-1 1 1,1 0-1,-1 0 0,1 0 0,-1 0 0,1 0 0,-1 0 0,2 0 0,12 5 88,-8-3-99,-1 1 1,-1 0-1,1 0 0,0 0 1,-1 1-1,1-1 0,6 9 1,-9-10 0,-1 0 0,1 1 0,-1-1 0,0 0 0,1 1 0,-1-1 0,0 1 0,-1-1-1,1 1 1,0 0 0,-1-1 0,0 1 0,1 0 0,-1-1 0,0 1 0,-1 0 0,1-1 0,-1 5 0,-14 63 309,14-69-292,1 1 1,0 0 0,0-1-1,0 1 1,-1-1 0,2 1-1,-1 0 1,0-1 0,0 1 0,0-1-1,1 1 1,-1 0 0,1-1-1,-1 1 1,1-1 0,0 1-1,-1-1 1,1 0 0,2 3 0,-1-2 19,-1-1 1,1 0-1,0 0 1,-1 0-1,1 0 1,0 0-1,0 0 1,0 0 0,0-1-1,0 1 1,0-1-1,0 1 1,3-1-1,8 1 133,0-2 1,-1 1-1,1-2 0,16-3 0,-11 1-36,44-5-20,0-4 1,92-31-1,-152 43-103,13-4 29,0-1 0,-1 0 0,16-11 0,-26 15-28,0-1 0,0 0 0,0 0 0,-1 0-1,0 0 1,1-1 0,-1 0 0,-1 1 0,1-1-1,0 0 1,-1 0 0,0-1 0,0 1-1,2-8 1,-3 11-9,-1 0 1,0 0-1,1 0 0,-1 0 0,0 0 0,0 0 1,0 0-1,0 0 0,0-1 0,0 1 1,0 0-1,0 0 0,0 0 0,-1 0 0,1 0 1,0 0-1,-1 0 0,1 0 0,-1 0 0,1 0 1,-1 0-1,1 0 0,-1 0 0,0-1 0,-1 1-20,0 0 0,0 0 0,1-1 0,-1 1-1,0 0 1,0 1 0,0-1 0,0 0-1,0 1 1,0-1 0,0 1 0,-2-1 0,-3 0-41,-1 1 0,1 0 1,0 0-1,0 0 1,0 1-1,-12 3 1,18-4 69,-56 19-109,51-17 130,0 1 0,0 0 0,0 0 0,1 0 0,-1 1 0,-8 8 0,13-11 6,0 0 0,0 0 0,0 0 1,0 0-1,1 1 0,-1-1 1,0 0-1,1 0 0,-1 1 0,1-1 1,-1 0-1,1 1 0,0-1 0,0 0 1,0 1-1,-1-1 0,1 0 1,1 1-1,-1-1 0,0 1 0,0-1 1,0 0-1,1 1 0,-1-1 0,0 0 1,1 1-1,0-1 0,-1 0 1,1 0-1,0 0 0,-1 1 0,1-1 1,1 1-1,3 4 103,0-1 0,0 1 1,0-1-1,12 9 0,31 22 276,73 41-1,-110-72-403,0 0-1,0 0 0,0-1 1,0 0-1,0-1 0,1-1 1,0 0-1,17 1 1,-12-2-1415,26-3 0,19-8-6186,-28 5 3539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1:10:55.78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56 1036 2304,'-2'0'116,"1"1"0,-1-1 1,1 1-1,-1 0 0,1-1 0,-1 1 1,1 0-1,0 0 0,-1 0 1,1 0-1,0 0 0,0 0 0,0 0 1,0 1-1,0-1 0,0 0 0,0 1 1,0-1-1,0 3 0,-14 28 3223,11-22-2491,1-3 217,1 0 0,-4 14 0,6-21-1000,0 0 0,0 1 0,0-1 0,0 0 0,0 1 0,-1-1 0,1 0 0,0 1 0,0-1 0,1 0 0,-1 1 0,0-1 0,0 0 0,0 1 0,0-1 0,0 0 0,0 1 0,0-1 0,0 0 0,1 1 1,-1-1-1,0 0 0,0 0 0,0 1 0,1-1 0,-1 0 0,0 0 0,1 1 0,0-1 46,-1 0 1,1 0 0,0 0 0,0-1 0,0 1-1,0 0 1,-1 0 0,1 0 0,0-1-1,0 1 1,-1 0 0,1-1 0,0 1 0,0-1-1,-1 1 1,2-2 0,8-7 207,0 0 1,-1-1 0,0 0-1,-1 0 1,13-20 0,-11 15-148,109-140 1152,-91 124-1045,1 2 0,58-47-1,-76 68-265,0 1-1,1-1 1,-1 2-1,1 0 1,21-8-1,-31 14-20,-1-1 0,1 1 1,-1 0-1,1 0 0,-1 0 0,1 0 0,-1 0 1,1 0-1,-1 0 0,1 0 0,-1 1 0,1-1 1,-1 0-1,1 1 0,-1-1 0,1 1 0,-1 0 1,0 0-1,1-1 0,-1 1 0,0 0 0,0 0 1,1 0-1,-1 0 0,0 0 0,0 1 0,0-1 1,1 2-1,1 2 17,-1-1-1,1 1 1,-1 0 0,0 0-1,-1 0 1,2 9 0,0 8 39,0-1 0,-2 1 1,-1 0-1,-1 0 0,-7 39 1,6-39-19,-19 100 106,17-107-58,0-1 0,-1 0 0,-1 0 0,0 0 0,-1 0 0,-10 15 0,14-25-34,0 0-1,1-1 1,-1 1 0,-1-1-1,-5 5 1,7-6-21,0-1 1,0 0-1,0 0 0,0 0 1,0 0-1,0 0 1,-1-1-1,1 1 1,0-1-1,0 1 1,-1-1-1,1 0 1,0 0-1,-4 0 1,-1-1 34,0-1 1,1 1 0,-1-1 0,1 0-1,-1 0 1,1-1 0,0 0 0,0 0 0,0 0-1,-10-8 1,-4-6-28,-28-28-1,47 43-33,-9-7-20,1 0 1,0-1 0,1 0 0,0 0 0,-9-18-1,16 27 12,1 0-1,0 0 1,-1 0-1,1 1 1,0-1-1,0 0 1,0 0-1,0 0 1,-1 1-1,1-1 1,0 0-1,1 0 1,-1 0-1,0 1 1,0-1-1,0 0 1,0 0-1,1 0 1,-1 1-1,0-1 1,1 0-1,-1 1 0,0-1 1,1 0-1,-1 0 1,1 1-1,-1-1 1,1 1-1,0-1 1,-1 1-1,1-1 1,0 1-1,-1-1 1,1 1-1,0-1 1,-1 1-1,1 0 1,1-1-1,4-1-30,-1 0-1,1 1 1,-1-1-1,9 0 1,-9 2 53,87-12-167,54-10 572,-126 18-299,-1-2 1,0 0-1,0-1 1,-1-1-1,26-14 1,-7-4 71,-2 0 0,56-56 0,-27 23-116,-25 24 42,38-42 0,-57 53-87,-1-1 0,-1 0-1,18-34 1,81-194 22,-84 176-174,4-21 59,-25 65 119,-9 26-36,-3 6-28,1 1 1,-1-1-1,0 0 1,1 0-1,-1 1 1,1-1 0,-1 0-1,0 0 1,0 0-1,0 1 1,1-1-1,-1 0 1,0 0 0,0 0-1,0 0 1,0 1-1,0-1 1,0 0-1,0 0 1,-1 0-1,1 0 1,0 1 0,0-1-1,-1 0 1,1 0-1,0 0 1,-1 1-1,0-2 1,1 2 6,0 0 1,0 0-1,-1 0 0,1-1 1,0 1-1,0 0 0,0 0 1,0 0-1,0 0 0,0 0 0,0 0 1,0 0-1,0 0 0,-1 0 1,1 0-1,0 0 0,0 0 1,0 0-1,0 0 0,0 0 1,0 0-1,0 0 0,-1 0 1,1 0-1,0 0 0,0 0 1,0 0-1,0 0 0,0 0 1,0 0-1,0 0 0,0 0 1,-1 0-1,1 1 0,0-1 1,0 0-1,0 0 0,0 0 0,0 0 1,0 0-1,0 0 0,0 0 1,0 0-1,0 1 0,-5 6-59,4-4 42,-24 53-182,-29 90 161,20-51 163,-68 134-1,11-53 125,74-141 18,-23 64 0,37-88-55,-2 0 0,1 0 1,-12 18-1,18-34 463,5-14-509,12-19-1,-9 25-199,-1 1 0,1 1-1,1 0 1,0 0 0,0 1-1,1 0 1,1 1 0,0 1-1,0 0 1,0 0 0,1 2-1,25-10 1,-36 15 12,0 0-1,0 0 1,0 0 0,0 0-1,1 1 1,-1-1 0,0 1-1,0 0 1,0 0 0,1 0-1,-1 0 1,6 2 0,-7-1 9,1 0-1,-1 0 1,0 0 0,1 0 0,-1 1 0,0-1 0,0 1 0,0 0 0,0-1 0,0 1 0,0 0 0,-1 0 0,1 0-1,-1 0 1,1 0 0,1 4 0,5 11 17,-1 1-1,-1-1 1,7 33-1,-7-24 17,11 26-1,-15-44-6,2-1 1,-1 0-1,1 0 0,0 0 1,0-1-1,1 1 1,0-1-1,6 6 0,-9-11 12,-1 1 0,1 0-1,0-1 1,1 1 0,-1-1-1,0 0 1,0 1 0,1-1-1,-1 0 1,0-1 0,1 1 0,-1 0-1,1-1 1,-1 1 0,1-1-1,3 0 1,-2 0-5,-1 0 0,1-1 0,0 0 0,-1 0 1,1 0-1,0 0 0,-1 0 0,0-1 0,1 1 0,3-4 0,3-2 4,-1 0-1,0-1 0,0 0 0,0-1 0,-1 0 1,8-11-1,3-4 69,-2-2 1,0 0-1,16-34 0,-23 33-202,-10 26 87,1-1 0,-1 1-1,0 0 1,1 0 0,-1 0 0,0 0 0,0 0 0,0 0 0,0 0 0,0-1 0,0 1 0,0 0 0,0 0 0,0 0 0,-1 0 0,1 0 0,0 0 0,-1 0 0,0-2 0,0 3 11,1 0 1,-1 0-1,0 0 1,0 0-1,1 0 1,-1 0-1,0 0 1,1 0-1,-1 0 1,0 0-1,0 0 1,1 0-1,-1 0 1,0 1 0,1-1-1,-1 0 1,0 1-1,1-1 1,-1 0-1,1 1 1,-1-1-1,0 1 1,0 0-21,-4 2 11,1 1 0,-1-1 0,1 1 1,0 0-1,0 1 0,0-1 0,1 1 1,0-1-1,0 1 0,0 0 0,0 0 0,1 1 1,0-1-1,0 0 0,0 1 0,-1 6 1,-1 7 69,1 0 0,1 0 1,0 31-1,2-38-18,0 1 1,1 0-1,1-1 1,0 1-1,1-1 1,0 1-1,1-1 0,9 20 1,-12-30-22,0 0-1,0 0 1,0 0-1,1-1 1,-1 1-1,0-1 1,1 1 0,-1-1-1,0 1 1,1-1-1,0 0 1,-1 0 0,1 1-1,0-1 1,0 0-1,0-1 1,0 1-1,-1 0 1,1-1 0,0 1-1,0-1 1,0 1-1,1-1 1,-1 0 0,0 0-1,0 0 1,0 0-1,0 0 1,0 0-1,0-1 1,0 1 0,0-1-1,0 1 1,0-1-1,2-1 1,7-3 47,0-1 0,-1 0 0,0 0 0,17-15 0,-14 11-28,255-182 332,-241 172-363,0-1 1,-1-2-1,-2 0 1,0-1-1,28-39 1,-23 20-3,-3-1 0,-1-2 0,-2 0-1,-3-2 1,23-76 0,-23 36-302,-18 81 255,1-7-58,-3 14 106,0 0-1,0-1 0,0 1 0,0 0 0,0 0 1,0 0-1,0 0 0,0-1 0,0 1 0,0 0 1,0 0-1,0 0 0,0 0 0,0 0 0,0-1 1,0 1-1,0 0 0,0 0 0,0 0 0,0 0 1,0 0-1,0-1 0,0 1 0,-1 0 0,1 0 1,0 0-1,0 0 0,0 0 0,0 0 0,0 0 1,0 0-1,0-1 0,-1 1 0,1 0 0,0 0 1,0 0-1,0 0 0,0 0 0,0 0 0,-1 0 1,1 0-1,0 0 0,0 0 0,0 0 0,0 0 1,-1 0-1,1 0 0,0 0 0,0 0 0,0 0 1,0 0-1,0 0 0,-1 0 0,1 0 0,0 0 1,0 1-1,0-1 0,-8 12-249,-159 422-219,160-407 500,1 0 0,1 0 0,1 0 1,1 0-1,2 1 0,1-1 0,1 1 0,1-1 0,6 30 0,-7-54-4,1 7 49,0 0 0,7 15 0,-8-22-40,0-1 0,0 1 0,1-1 0,-1 0 0,1 0 0,-1 1 1,1-1-1,0 0 0,0-1 0,0 1 0,0 0 0,0 0 0,0-1 0,4 3 1,-5-4-19,0 1 1,0-1-1,1 1 1,-1-1 0,0 0-1,0 0 1,0 1 0,1-1-1,-1 0 1,0 0 0,0 0-1,1 0 1,-1 0-1,0-1 1,0 1 0,0 0-1,0-1 1,2 0 0,17-12 149,-17 10-132,7-6 16,0 0 0,-1-1 0,10-13 1,-1 0-19,27-24 69,93-74 0,-25 24-164,-86 72 14,-1-2 0,22-30 0,-25 22 42,-1-1 1,-1 0-1,-3-2 0,0 0 1,-3-1-1,15-57 0,-28 89-35,-1 1 0,0-1 0,0 0 0,0 0 0,-1 0 0,0 0 0,-1-9 0,1 16 38,0-1-1,0 1 1,0 0 0,0-1-1,0 1 1,0-1-1,0 1 1,0 0-1,0-1 1,0 1-1,0-1 1,0 1 0,0 0-1,0-1 1,-1 1-1,1 0 1,0-1-1,0 1 1,0 0 0,-1-1-1,1 1 1,0 0-1,0-1 1,-1 1-1,1 0 1,0 0 0,-1-1-1,1 1 1,0 0-1,-1 0 1,1 0-1,0 0 1,-1-1 0,1 1-1,-1 0 1,1 0-1,0 0 1,-1 0-1,1 0 1,0 0 0,-1 0-1,1 0 1,-1 0-1,1 0 1,0 0-1,-1 0 1,1 0 0,-1 0-1,1 1 1,0-1-1,-1 0 1,1 0-1,0 0 1,-1 0 0,1 1-1,0-1 1,-1 0-1,-4 4-64,0 0-1,1 0 0,-9 8 0,-15 23-44,1 2 0,-24 43 0,30-48 110,-5 10 101,1 1 1,2 1 0,-25 68 0,41-92-35,1 0 0,1 0 0,1 1 0,1 0 0,1 0 0,0 0 0,2 0 0,0 0 0,1 0 0,7 34 0,-4-39 10,0-1 0,1 0 1,1 0-1,0-1 0,1 1 1,0-1-1,1-1 0,1 1 1,0-1-1,1-1 0,0 0 1,1 0-1,0-1 0,1-1 1,18 13-1,-25-19-113,0-1 1,0 0 0,0-1-1,0 1 1,1-1-1,-1 0 1,1-1-1,0 1 1,0-1-1,-1 0 1,1-1 0,11 1-1,-11-2-623,0 1-1,0-1 1,0 0 0,0-1-1,0 0 1,0 0-1,8-4 1,20-11-2416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1:10:58.64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45 793 4064,'-13'-4'598,"10"3"-370,0 0 0,1 0 0,-1 1-1,0-1 1,0 1 0,0 0 0,-9-1 3152,21 3 700,2 2-3627,1 0 1,-1-1-1,1-1 0,-1 1 1,1-2-1,0 0 0,0 0 0,0-1 1,0-1-1,11-1 0,-17 1-369,0 0-1,0-1 1,0 0-1,-1 0 0,1 0 1,0-1-1,-1 1 0,0-1 1,0-1-1,0 1 1,9-8-1,-4 1 20,0 0 0,-1-1 1,15-22-1,-21 29-114,0-1 0,-1 0 1,1 0-1,-1 0 0,1-7 1,-2 11-36,0-1 1,-1 0-1,0 1 0,1-1 1,-1 0-1,0 0 1,0 1-1,0-1 0,0 0 1,0 0-1,0 1 1,-1-1-1,1 0 0,-1 1 1,1-1-1,-1 0 1,1 1-1,-1-1 0,-2-2 1,3 3 30,-1 0-1,0 1 1,0-1 0,0 1 0,0-1 0,0 1 0,0-1-1,0 1 1,0 0 0,0 0 0,0-1 0,0 1 0,0 0 0,0 0-1,-1 0 1,1 0 0,0 0 0,0 0 0,0 0 0,0 1-1,0-1 1,0 0 0,0 0 0,0 1 0,0-1 0,-1 1-1,-2 1-32,-1 0 0,1 0 0,0 1 0,0-1-1,-3 4 1,-1 1 97,0 0 1,1 0-1,0 1 1,0 0-1,1 0 0,0 1 1,0-1-1,1 1 1,0 1-1,1-1 0,0 1 1,0-1-1,1 1 0,0 0 1,1 1-1,0-1 1,1 0-1,0 1 0,0-1 1,1 0-1,1 1 0,0-1 1,0 1-1,1-1 1,0 0-1,6 17 0,-4-17 114,1 0 0,0-1 0,10 16 0,-13-22-122,0-1 0,0 1 0,0-1 1,1 1-1,-1-1 0,1 0 1,-1 0-1,1 0 0,0 0 1,0 0-1,0-1 0,0 1 0,0-1 1,0 0-1,6 1 0,-5-1 29,0-1 0,0 0-1,0 0 1,0 0 0,0 0-1,0-1 1,0 1 0,0-1-1,0 0 1,0-1 0,0 1-1,-1-1 1,1 1-1,0-1 1,6-5 0,3-3 77,0 0 0,20-24 0,-27 28-113,157-167 296,-107 119-368,-20 20 87,51-61-1,-67 66-127,0-1 0,-2-1 0,27-64 0,27-105-21,-70 194 89,23-74 178,-22 66-243,0 0-1,-1 0 1,1-22 0,-4 29-115,-3 5 28,-4 10-118,-7 18 36,-57 107-101,22-38 260,-10 19 144,-60 153 1,-15 138 186,109-305-17,-77 367 1475,103-464-1392,1-5-89,4-11 35,4-12-71,3-7-172,1 1 0,2 1 1,1 0-1,2 0 0,23-29 0,39-38 56,25-33-76,93-145-26,-184 255 33,138-197-87,14-11 113,-39 38-80,-17-10-652,-105 184 358,-5 16 342,0 0 0,0 0 0,0 0 0,0 0 0,0 0 0,0 0 0,0-1 0,0 1 0,0 0 0,0 0-1,0 0 1,0 0 0,0 0 0,0 0 0,0 0 0,0 0 0,0 0 0,-1 0 0,1 0 0,0 0 0,0 0 0,0 0-1,0 0 1,0 0 0,0-1 0,0 1 0,0 0 0,0 0 0,0 0 0,0 0 0,0 0 0,0 0 0,-1 0 0,1 0 0,0 0-1,0 0 1,0 0 0,0 0 0,0 0 0,0 0 0,0 0 0,0 0 0,0 0 0,0 0 0,0 0 0,-1 0 0,1 1-1,0-1 1,0 0 0,0 0 0,0 0 0,0 0 0,0 0 0,0 0 0,0 0 0,0 0 0,0 0 0,0 0 0,-11 10-341,-19 28 98,-38 59-1,-20 51 213,72-120-12,-96 206 77,74-145-10,-10 15 0,-79 131-1,-44 6 187,51-77 668,119-163-820,-14 20 360,14-20-395,1-1 0,0 1 0,-1-1 0,1 1-1,-1 0 1,1-1 0,-1 1 0,1-1 0,-1 1-1,1-1 1,-1 0 0,0 1 0,1-1 0,-1 0-1,0 1 1,1-1 0,-1 0 0,0 0 0,1 1 0,-1-1-1,0 0 1,1 0 0,-1 0 0,-1 0 0,2-1-8,0 0 1,-1 0 0,1 0-1,0 0 1,0 0 0,0 0-1,0 0 1,0 0-1,0 0 1,0 0 0,1 0-1,-1 0 1,0 0 0,1 0-1,-1 0 1,0 0 0,1 0-1,0-1 1,-1 2 0,5-10 8,0 0 0,0 1 0,1 0-1,0 0 1,1 1 0,0-1 0,0 1 0,1 1 0,8-7 0,11-7-10,45-26 0,-16 12-88,6-10 2,108-103-1,-121 104 75,76-53 0,62-25 4,-185 120-1,39-23 4,-4 3 87,42-33 1,-71 49-83,16-17-68,-23 22 40,0 0-1,-1 0 1,1 0 0,0 0-1,-1-1 1,1 1-1,-1 0 1,1 0 0,-1-1-1,0 1 1,1 0-1,-1 0 1,0-1 0,0 1-1,0 0 1,0-1-1,0 1 1,0 0 0,-1-3-1,1 3 0,-1 0-1,0 0 0,0 0 1,1 0-1,-1 0 0,0 0 1,0 0-1,0 1 0,0-1 1,0 0-1,0 0 0,0 1 1,-1-1-1,1 1 0,0-1 1,0 1-1,0-1 0,-1 1 1,1 0-1,0 0 0,-1 0 1,1 0-1,0 0 0,0 0 1,-3 0-1,-32 2-194,16 2 195,0 2-1,0 0 1,0 1-1,1 0 0,0 2 1,-17 11-1,25-13 23,-1 0 0,2 1 0,-1 0 0,1 1 0,1 0 0,0 0-1,0 1 1,0 1 0,-9 15 0,14-19 14,0 0 0,0 0 1,1 0-1,0 1 0,0-1 0,1 1 0,0-1 0,0 1 0,1 0 1,0 0-1,0 0 0,1 0 0,0 0 0,0 0 0,1 0 0,2 13 1,-1-17 27,-1 0 1,1 1-1,0-1 1,0 0-1,1 0 1,-1 0-1,1 0 1,0 0-1,0 0 1,0-1-1,0 0 1,1 1-1,-1-1 1,1 0-1,0-1 1,0 1-1,0-1 1,0 0-1,0 1 1,9 1 0,-1 0 27,0-1 1,0 0 0,1-1 0,0-1 0,-1 0 0,20-1 0,-13-1-75,1-2 1,-1 0-1,0-1 0,0 0 0,0-2 1,-1-1-1,29-13 0,117-78-38,-107 61 57,-18 12-50,36-22-57,-62 39 58,-2 1-143,-11 8 86,-5 5 28,-4 5 41,-1 0 0,2 0 0,-1 1 0,2 0 1,-1 0-1,-5 15 0,4-5 54,1 1-1,1 0 1,1 1 0,1-1 0,-3 34 0,8-53-22,0-1 0,0 1 0,0 0 1,1-1-1,-1 1 0,1-1 1,0 1-1,0-1 0,0 0 0,3 6 1,-3-8 3,0 1 1,0 0-1,0 0 0,0-1 1,1 1-1,-1 0 1,1-1-1,-1 1 1,1-1-1,0 0 1,-1 0-1,1 0 0,0 1 1,0-1-1,0-1 1,0 1-1,0 0 1,0 0-1,2 0 1,0-1 31,1 0 1,-1 1-1,1-1 1,-1-1-1,1 1 1,-1-1-1,1 0 1,-1 0-1,8-2 1,3-3-13,19-10 0,-27 12-39,34-19 60,0-1 0,-2-3 1,-1-1-1,-1-2 0,-1-1 0,-2-2 0,-1-1 0,-2-2 0,32-46 0,-30 32-104,-3-1 0,-1-1-1,-3-2 1,-2 0 0,-3-2-1,27-108 1,-44 142-101,2-32 1,-5 45 74,0 1 21,0-10-120,-1 17 156,0 1 1,0-1-1,0 0 1,-1 1 0,1-1-1,0 1 1,0-1 0,0 1-1,0-1 1,-1 1 0,1-1-1,0 1 1,-1 0 0,1-1-1,0 1 1,-1-1-1,1 1 1,0-1 0,-1 1-1,1 0 1,-1-1 0,1 1-1,0 0 1,-1 0 0,0-1-1,1 1 7,-1 0 0,1 0-1,-1 0 1,1 0 0,-1 0-1,1 0 1,-1 0 0,1 0-1,0 1 1,-1-1 0,1 0-1,-1 0 1,1 0 0,0 0-1,-1 1 1,1-1 0,-1 0-1,1 1 1,0-1 0,-1 0-1,1 0 1,0 1 0,0-1-1,-1 1 1,1-1 0,0 0-1,-1 1 1,-7 10-51,0 0 0,1 1 0,-11 23 0,-15 46 111,18-41-49,-14 32-10,-26 109-1,47-144 65,1 1 0,2 0-1,2-1 1,2 76 0,2-98-29,8 70 251,-8-78-197,1 0 0,0 1 0,0-1 0,0 0 0,1 0 0,0 0 0,0-1 0,8 12 0,-10-17-59,0 0-1,0 1 1,0-1-1,0 0 1,0 0-1,0 0 1,1 0-1,-1 0 1,0 0-1,1 0 1,-1-1-1,0 1 1,1 0-1,-1-1 1,1 1-1,-1-1 1,1 1-1,-1-1 1,1 0-1,0 0 1,-1 0-1,1 0 1,-1 0-1,1 0 1,-1 0-1,1 0 1,0-1-1,-1 1 1,1 0-1,-1-1 1,1 0 0,1 0-1,4-3 36,0-1 0,0 0-1,0 0 1,-1 0 0,8-9 0,33-33 40,55-51 115,68-39-268,9-6 11,-167 131-61,-8 8 48,-1 0 1,1 1-1,0-1 0,0 1 1,0 0-1,0 1 0,0-1 1,1 1-1,4-3 0,-8 5 45,0 0 0,-1 0 0,1-1 1,0 1-1,0 0 0,-1 0 0,1 0 0,0 0 0,-1 0 0,1 0 0,0 0 0,0 0 0,-1 0 0,1 0 0,0 1 1,0-1-1,-1 0 0,1 0 0,0 1 0,-1-1 0,1 0 0,-1 1 0,1-1 0,0 1 0,-1-1 0,1 1 0,-1-1 1,1 1-1,-1-1 0,1 1 0,-1-1 0,1 1 0,-1 0 0,0-1 0,1 1 0,-1 0 0,0-1 0,0 1 0,1 1 0,0 1-13,-1 1 0,1-1 0,-1 0 0,0 1 0,0-1 0,0 0 0,-1 7 0,-6 27-34,-25 115 104,15-98 150,-29 64-1,36-97-111,-1 0 1,-2 0-1,1-1 0,-2-1 0,-26 29 0,34-42-10,0 0-1,0-1 1,-1 0-1,1 0 1,-1 0 0,-1-1-1,1 0 1,-1 0 0,-15 5-1,20-8-59,-1 0 1,0-1-1,0 1 0,1-1 0,-1 1 0,0-1 0,0 0 1,0-1-1,1 1 0,-1-1 0,0 1 0,0-1 0,1 0 0,-1-1 1,0 1-1,1-1 0,-1 1 0,1-1 0,0 0 0,0 0 0,0-1 1,0 1-1,-4-4 0,1 0 11,1 0 0,0 0 0,1 0 1,-1 0-1,1-1 0,0 1 0,1-1 1,-1 0-1,2 0 0,-1-1 0,1 1 0,0 0 1,0-1-1,1 0 0,0 1 0,0-13 0,1 18-15,0 0 0,0 0-1,0 0 1,1 0-1,-1 0 1,1 0 0,0 0-1,-1 0 1,1 0-1,0 0 1,0 0 0,0 0-1,0 0 1,1 1-1,2-4 1,-2 2 0,1 0-1,1 1 1,-1 0-1,0 0 1,1-1-1,-1 2 1,1-1-1,3-1 1,7-1 12,0 0 0,0 1 0,23-2 0,-33 4-12,190-10 121,-127 9-2,132-19 1,134-52-1897,-327 72 1607,11-3-2504,23-9-1,-20 8 144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9T21:10:59.039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20 169 12128,'-19'-9'5503,"77"5"-4799,-11-4 2240,9 2-1760,43-9 576,1 2-1024,47-9-32,0 9-416,22-11-256,-17 6-32,23 3-352,-28 6 192,-5 0-9535,-20 6 5311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30:46.5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506 27 3648,'0'0'51,"0"0"0,0-1 0,0 1 0,0 0 0,0-1 0,-1 1 0,1 0 0,0-1 0,0 1 0,0 0 0,1-1 0,-1 1 0,0 0 0,0-1 0,0 1 0,0 0 0,0-1 0,0 1 0,0 0 0,1-1 0,-1 1 0,0 0 0,0 0 1,0-1-1,1 1 0,-1 0 0,0 0 0,0-1 0,1 1 0,-1 0 0,0 0 0,1 0 0,-1-1 0,0 1 0,0 0 0,1 0 0,-1 0 0,0 0 0,1 0 0,-1 0 0,0 0 0,1 0 0,0-1 94,-1 1 1,1 0-1,-1 0 1,1 0-1,-1 0 1,1 0-1,-1 0 1,1-1-1,-1 1 1,1 0-1,-1-1 1,1 1-1,-1 0 1,1 0-1,-1-1 1,0 1-1,1-1 1,-1 1-1,1-1 1,6-7 2158,-7 8-2282,0-1 0,0 1 0,0 0-1,0 0 1,0 0 0,0 0 0,0 0-1,0 0 1,0 0 0,0 0 0,0 0-1,0-1 1,0 1 0,0 0-1,0 0 1,0 0 0,0 0 0,0 0-1,0 0 1,1 0 0,-1 0 0,0 0-1,0 0 1,0 0 0,0 0 0,0 0-1,0 0 1,0 0 0,0 0 0,0-1-1,0 1 1,1 0 0,-1 0 0,0 0-1,0 0 1,0 0 0,0 0-1,0 0 1,0 0 0,0 0 0,0 0-1,1 1 1,-1-1 0,0 0 0,0 0-1,0 0 1,0 0 0,0 0 0,0 0-1,0 0 1,0 0 0,0 0 0,0 0-1,0 0 1,1 0 0,-1 0-1,0 0 1,0 0 0,0 0 0,0 1-1,0-1 1,0 0 0,0 0 0,0 1 575,0 0-579,0 0 1,1 0-1,-1 0 1,0 0-1,0 0 1,0 0-1,0 0 1,0 0-1,0 0 1,-1 0-1,1 0 0,-1 2 1,1-2 24,-7 23 359,-1 0-1,-1-1 1,-1 0 0,-15 25 0,1 0-182,-15 41-3,-17 35 274,47-107-385,-1-1 1,-1-1 0,0 0 0,-1 0 0,-18 17 0,23-26 40,0 0-1,0 0 1,0 0-1,-1-1 1,0 0-1,-12 5 1,16-8-65,1-1 0,-1 0 0,0 0 0,0 0 0,0 0 0,0-1 0,0 0 0,0 1 0,0-2 0,0 1 0,0 0 0,0-1 0,0 1 0,1-1-1,-1 0 1,0-1 0,-6-1 0,1-2-8,0-1-1,0 1 0,1-1 1,0-1-1,0 0 0,0 0 1,1 0-1,0-1 0,-11-15 1,12 15-135,2 0 0,-1 1-1,1-2 1,0 1 0,1 0 0,0-1 0,0 1 0,0-1 0,2 0 0,-1 0 0,0-14-1,2 20 15,0 0-1,1 0 0,0 0 0,-1-1 0,1 1 0,1 0 0,-1 1 0,0-1 0,1 0 0,-1 0 0,1 0 1,0 1-1,0-1 0,0 1 0,0 0 0,0-1 0,0 1 0,4-2 0,0-1 30,0 1-1,0 0 1,1 0-1,0 0 1,0 1-1,9-3 0,-7 4 9,-1 0 0,1 0 0,-1 1-1,1 1 1,-1-1 0,1 2-1,0-1 1,-1 1 0,1 0-1,-1 1 1,1 0 0,-1 0-1,0 1 1,0 0 0,15 7-1,-7-1 118,1 1 0,-1 1-1,-1 0 1,0 1 0,0 0-1,14 18 1,-7-7-19,113 130 1184,-114-127-1120,19 24-2459,-31-38 696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30:47.9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78 96 3968,'-23'-11'1285,"23"11"-1268,0 0 1,-1 0-1,1 0 0,0 0 0,0 0 1,0-1-1,-1 1 0,1 0 0,0 0 1,0 0-1,-1 0 0,1 0 0,0 0 1,0 0-1,-1 0 0,1 0 0,0 0 1,0 0-1,-1 0 0,1 0 0,0 0 1,0 0-1,-1 0 0,1 0 0,0 0 1,0 0-1,-1 0 0,1 1 0,0-1 0,0 0 56,-8 4 8,8-4-34,0 1 1,-1-1-1,1 0 0,0 0 1,0 0-1,-1 0 0,1 0 0,0 0 1,0 0-1,-1 0 0,1 0 0,0 1 1,0-1-1,-1 0 0,1 0 0,0 0 1,0 0-1,-1 0 0,1-1 0,0 1 1,0 0-1,-1 0 0,1 0 1,0 0-1,0 0 0,0 0 0,-1 0 1,1 0-1,0 0 0,0-1 0,-1 1 1,1 0-1,0 0 0,0-1 0,-1 0 180,0 0-1,1 0 0,-1 0 1,0 0-1,1 0 0,-1 0 1,0 0-1,0 0 0,0 1 1,0-1-1,0 0 0,0 0 1,0 1-1,0-1 0,0 1 1,-1-1-1,1 1 0,0-1 1,-3 0-1,2 1 95,2-1-195,-1 1 0,1 0 0,-1-1-1,1 1 1,-1-1 0,1 1 0,-1-1-1,1 1 1,-1-1 0,1 0 0,0 1-1,-1-1 1,1 0 0,0 1 0,0-1-1,-1 1 1,1-1 0,0 0 0,0 0-1,0 1 1,0-1 0,0 0-1,0-1 1,1-13 851,1 12-941,-1 1 0,1-1 1,-1 1-1,1-1 0,0 1 1,0 0-1,0 0 0,0 0 0,1 0 1,-1 0-1,0 0 0,1 1 1,-1-1-1,1 1 0,0-1 0,-1 1 1,1 0-1,0 0 0,0 0 1,0 1-1,0-1 0,0 1 0,4-1 1,9 0 92,0 1-1,0 0 1,17 2 0,-28-1-97,54 0 303,-42-1-214,1 0 1,-1 1 0,17 4 0,-28-4-101,0 1 0,-1-1-1,1 0 1,0-1 0,0 0 0,0 1 0,0-2 0,0 1 0,-1-1 0,1 0 0,8-2-1,-12 2-1352,-1 1 1004,-1-1 0,1 1 0,-1 0-1,1 0 1,-1 0 0,1-1 0,-1 1-1,1 0 1,-1 0 0,1 0-1,0 0 1,-1 0 0,1 0 0,-1 0-1,1 0 1,-1 0 0,1 0 0,-1 0-1,1 1 1,-1-1 0,1 0 0,-1 0-1,1 1 1,12 6-2813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30:50.5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379 589 4640,'0'-1'244,"1"0"0,-1 0 0,0 0 0,0 0 1,0 0-1,0 0 0,0 0 0,-1 0 0,1 0 0,0 0 0,0 0 0,-1 0 1,1 0-1,0 0 0,-1 0 0,1 0 0,-1 1 0,1-1 0,-1 0 1,1 0-1,-1 1 0,-1-2 0,0 1 11,0 1-1,0-1 1,0 1 0,0 0 0,0 0-1,1 0 1,-1 0 0,0 0-1,0 1 1,0-1 0,-4 2 0,-3 0-35,0 1 1,1 0-1,-1 0 1,1 1 0,0 1-1,0-1 1,-10 8 0,-49 44 396,48-39-445,-17 14 34,-41 39-33,67-59-148,0-1 0,1 2 0,0 0-1,1 0 1,-7 13 0,14-22 1,0-1-1,0 1 1,0-1-1,0 1 1,0-1-1,1 1 1,-1 0-1,1-1 1,0 1-1,0 0 1,-1 0-1,2-1 1,-1 1 0,0 0-1,1 0 1,-1-1-1,1 1 1,1 2-1,-1-1 16,1-1 0,0 0 0,0 0-1,0 0 1,0 0 0,1 0 0,-1-1-1,1 1 1,-1-1 0,1 0 0,0 1 0,0-1-1,4 2 1,0-1 30,-1 0 1,1 0-1,0 0 0,0-1 1,1 0-1,-1-1 0,0 1 1,1-1-1,-1-1 0,0 1 0,15-2 1,-8-1 25,0-1 0,0 1 1,0-2-1,-1 0 1,19-8-1,-24 7-65,0 1-1,0-1 1,0 0-1,-1 0 1,0-1-1,0 0 1,0-1-1,-1 1 1,9-13 0,-1-1 83,0-1 0,13-29 0,0-8 179,22-75-1,-38 95-211,-1 0 0,8-77-1,-14 53-139,-3 0-1,-7-70 0,-7 40-309,12 87 276,0-1-1,-1 0 0,1 1 1,-1-1-1,0 1 0,-1 0 1,-3-7-1,6 11 80,0 1 0,-1 0 0,1-1 0,0 1 0,0 0-1,0-1 1,0 1 0,0 0 0,-1 0 0,1-1 0,0 1 0,0 0 0,-1 0-1,1-1 1,0 1 0,0 0 0,-1 0 0,1-1 0,0 1 0,-1 0 0,1 0 0,0 0-1,-1 0 1,1 0 0,0 0 0,-1-1 0,1 1 0,0 0 0,-1 0 0,1 0-1,0 0 1,-1 0 0,1 0 0,0 0 0,-1 1 0,1-1 0,0 0 0,-1 0 0,1 0-1,0 0 1,-1 0 0,1 0 0,0 1 0,-1-1 0,1 0 0,0 0 0,0 0-1,-1 1 1,1-1 0,0 0 0,0 0 0,-1 1 0,1-1 0,0 0 0,0 1 0,0-1-1,0 0 1,-1 0 0,1 1 0,0 0 0,-9 25-331,7-22 309,-19 74-30,3 0 0,3 2-1,-5 107 1,16-63 140,13 127-1,-7-232 28,8 35 0,-8-46-22,0-1 0,1 0 0,0 1-1,0-1 1,0-1 0,1 1 0,8 10 0,-10-15-49,1 1-1,0-1 1,0 0 0,0 0-1,0 0 1,0 0-1,0 0 1,1-1 0,-1 0-1,1 1 1,-1-1-1,1 0 1,-1-1 0,1 1-1,0-1 1,-1 1-1,1-1 1,0 0 0,6-1-1,3-1 30,-1 0 0,0 0 0,0-1 0,21-8 0,-15 3 41,1-1 0,-1 0 0,0-1 0,-1-1 0,31-26 0,-37 28-84,-1-2 0,0 1 1,-1-1-1,0-1 0,-1 1 1,0-2-1,0 1 0,-2-1 0,7-16 1,-6 11 41,-1 0 0,4-23 1,-9 35-68,0 1 0,-1-1 0,1 0 0,-1 1 0,0-1 0,0 0 0,-1 1 0,0-1 0,0 1 0,0-1 0,-1 1 0,-2-7 0,3 11-7,1-1-1,-1 1 0,0 0 0,1 0 0,-1-1 0,0 1 0,0 0 0,0 0 0,0 0 1,0 0-1,0 0 0,0 0 0,0 1 0,0-1 0,0 0 0,0 0 0,-1 1 1,1-1-1,0 1 0,-1-1 0,1 1 0,0 0 0,-1-1 0,1 1 0,0 0 0,-1 0 1,1 0-1,0 0 0,-1 0 0,1 0 0,-1 0 0,1 1 0,0-1 0,-1 0 1,1 1-1,0-1 0,-1 1 0,1-1 0,0 1 0,-1 1 0,-5 2-49,0 0-1,1 1 1,0 0-1,0 0 1,1 0 0,-6 7-1,-9 11 17,1 0 1,-26 44-1,38-54 37,0 1 1,1-1-1,0 1 0,1 0 0,1 0 1,0 1-1,-3 24 0,6-35 33,1-1 0,0 1 1,0 0-1,0-1 0,0 1 0,1-1 1,0 1-1,-1 0 0,1-1 0,1 0 0,-1 1 1,0-1-1,1 1 0,0-1 0,-1 0 0,1 0 1,5 5-1,-4-5 18,1 1 1,0-2-1,-1 1 0,1 0 1,0-1-1,0 0 1,0 1-1,1-2 0,-1 1 1,1 0-1,-1-1 1,1 0-1,7 1 0,8 0 18,0-1-1,0 0 1,0-2-1,0 0 1,1-1-1,-2-1 1,1-1-1,0-1 1,-1-1-1,0 0 1,0-1-1,0-2 0,-1 1 1,-1-2-1,1-1 1,26-21-1,-22 12-30,-1-1 0,0-1 0,-2-1-1,21-31 1,-3 4-128,-29 39 79,2-2 3,0 1 0,0 0 0,1 0 0,16-12 0,1-9-28,-36 38 7,1 1 0,0 0 0,1 0 0,-1 1 0,1-1 0,1 1 0,-10 14 0,-30 58 151,-21 60-105,61-128 10,0 0 0,1 0-1,0 0 1,1 0 0,0 1 0,1 0 0,1-1 0,-1 20-1,1-30 3,1 1-1,0 0 0,0-1 1,1 1-1,-1 0 1,0-1-1,1 1 0,-1 0 1,1-1-1,-1 1 0,1-1 1,-1 1-1,1-1 1,0 1-1,0-1 0,0 1 1,0-1-1,0 0 0,0 0 1,0 1-1,1-1 1,-1 0-1,0 0 0,1 0 1,-1 0-1,1-1 0,-1 1 1,1 0-1,-1 0 1,1-1-1,-1 1 0,1-1 1,0 0-1,-1 1 0,1-1 1,0 0-1,-1 0 1,1 0-1,0 0 0,-1 0 1,1 0-1,2-1 0,10-3 60,-1-1 0,1 0 0,20-11 0,0 0-1,26-10 74,-1-3 1,107-71-1,-138 80-140,-4 4 7,0-2 1,-2-1-1,32-32 1,-42 39-157,-9 9 31,-4 5-90,-26 37-140,1 0 368,-32 29-94,36-45 60,2 0 0,1 2 0,1 0 0,-16 29 0,33-52 9,0-1 0,1 1 1,-1-1-1,0 1 0,1-1 1,-1 1-1,1-1 0,0 1 0,0 0 1,-1-1-1,1 1 0,0-1 1,0 1-1,0 0 0,1-1 1,-1 1-1,0-1 0,1 1 1,-1-1-1,1 1 0,0 2 0,0-3 10,0 1 0,0-1 0,1 0 0,-1 0 0,0 0-1,0-1 1,0 1 0,1 0 0,-1 0 0,0-1 0,1 1-1,-1-1 1,0 1 0,1-1 0,-1 1 0,1-1 0,-1 0-1,1 0 1,-1 0 0,1 0 0,-1 0 0,1 0-1,2 0 1,6-2 52,-1 0-1,1-1 0,-1 1 1,0-2-1,0 1 0,0-2 1,-1 1-1,1-1 0,-1 0 1,0-1-1,14-12 0,-9 5-13,-1-1-1,-1 0 1,0 0-1,-1-1 1,0-1-1,10-23 0,-2-5-124,16-56 0,-32 95 37,-1-1 1,1 1 0,-1 0 0,0-1-1,0 1 1,0-1 0,-1 0-1,0 1 1,0-1 0,-1 1 0,1-1-1,-4-9 1,4 15 31,0 0-1,0 0 1,0 0-1,0 0 1,0 0 0,0 0-1,0 0 1,0 0 0,0 0-1,-1-1 1,1 1-1,0 0 1,0 0 0,0 0-1,0 0 1,0 0-1,0 0 1,-1 0 0,1 0-1,0 0 1,0 0 0,0 0-1,0 0 1,0 0-1,0 0 1,-1 0 0,1 0-1,0 0 1,0 0 0,0 0-1,0 0 1,0 0-1,0 1 1,-1-1 0,1 0-1,0 0 1,0 0-1,0 0 1,0 0 0,0 0-1,0 0 1,0 0 0,0 0-1,-1 1 1,-3 2-39,1 4-10,-1 0 1,1-1-1,0 1 0,0 0 1,1 1-1,0-1 1,-2 13-1,0-2 26,1-1 5,0-1-1,0 1 1,2 0-1,0 30 1,1-42 41,0 1 1,1 0 0,0-1-1,0 1 1,0-1-1,1 1 1,-1-1-1,1 0 1,1 1-1,-1-1 1,1 0 0,0 0-1,0-1 1,0 1-1,0-1 1,1 1-1,7 5 1,-9-8-5,-1-1-1,0 0 1,1 0-1,0 0 1,-1-1 0,1 1-1,0 0 1,-1-1-1,1 1 1,0-1 0,-1 1-1,1-1 1,0 0 0,0 0-1,0 1 1,0-1-1,-1-1 1,1 1 0,2 0-1,-2-1 10,1 0 0,-1 0 0,1 0 0,-1-1 0,1 1-1,-1 0 1,0-1 0,0 0 0,0 1 0,0-1 0,3-3 0,2-4 37,-1-1 0,0 1 1,0-1-1,7-18 0,44-96-39,-56 121-23,16-37-87,30-49 1,-44 85 32,6-10-131,-9 14 181,0 0-1,0 0 1,1 0 0,-1-1 0,0 1 0,0 0-1,0 0 1,0 0 0,1 0 0,-1 0-1,0 0 1,0 0 0,0 0 0,0 0-1,1 0 1,-1 0 0,0-1 0,0 1-1,0 0 1,1 0 0,-1 0 0,0 1-1,0-1 1,0 0 0,1 0 0,-1 0-1,0 0 1,0 0 0,0 0 0,1 0 0,-1 0-1,0 0 1,0 0 0,0 0 0,0 1-1,1-1 1,-1 0 0,0 0 0,0 0-1,0 0 1,0 0 0,0 1 0,0-1-1,1 0 1,-1 0 0,0 0 0,0 0-1,0 1 1,0-1 0,0 0 0,0 0-1,0 0 1,0 1 0,0-1 0,0 0 0,0 0-1,0 0 1,0 1 0,0-1 0,0 0-1,0 0 1,0 0 0,0 1 0,1 9-42,0 0 1,0 1-1,-1-1 1,-3 18 0,1 3-26,-4 43-171,2-48 345,2 0 0,2 50 1,0-72-49,1-1 1,-1 1 0,1 0-1,0-1 1,3 6 0,-4-8-38,1 0 1,-1 0-1,0 0 1,1 0 0,0 0-1,-1-1 1,1 1-1,-1 0 1,1 0 0,0 0-1,0-1 1,0 1-1,-1-1 1,1 1 0,0 0-1,0-1 1,0 1-1,0-1 1,0 0 0,0 1-1,0-1 1,0 0-1,0 1 1,2-1 0,0-1 23,1 1 0,-1-1 1,0 0-1,1 0 1,-1 0-1,0 0 0,1-1 1,-1 0-1,0 1 1,0-1-1,0 0 0,3-4 1,34-31 107,-40 37-148,11-12 27,-1 1-98,0 0 1,1 1-1,0 1 0,0-1 1,23-12-1,-32 21 57,-1 0 0,1 0 0,-1 0 0,1 1 0,0-1 0,-1 1 0,1-1 0,0 1 0,-1 0 0,1 0 0,0 0 0,-1 0 0,1 0 0,0 0 0,-1 0-1,1 0 1,0 1 0,-1-1 0,1 0 0,0 1 0,1 0 0,-1 1 6,0 0 0,0-1 0,0 1 1,0 0-1,-1 0 0,1 0 0,-1 0 0,1 0 0,-1 1 0,0-1 0,1 0 0,-1 1 0,1 4 0,0 2-37,1 0 0,-2 1-1,1-1 1,-1 1-1,-1 0 1,0-1-1,0 1 1,-1 0 0,-2 10-1,-3 11-66,-15 43 0,-46 142 415,-11-1-219,71-198 26,0-1-1,-2-1 1,-15 23 0,23-36-98,-1 1 23,0 0-1,0 0 1,0 0-1,0 0 1,-1 0-1,1-1 1,-1 1-1,1-1 1,-1 0-1,0 0 1,0 0-1,0 0 1,0 0-1,0 0 0,-5 1 1,7-3-23,-1 0 1,1 1-1,0-1 1,-1 0 0,1 0-1,-1 0 1,1 0-1,0 0 1,-1 0-1,1 0 1,0 0-1,-1-1 1,1 1-1,0-1 1,0 1-1,-1-1 1,1 1-1,0-1 1,0 0-1,-2-1 1,0 0 4,1 0 1,0-1-1,-1 1 0,1-1 1,0 0-1,0 0 1,1 1-1,-3-5 1,-1-6 18,0 0 1,0-1 0,-2-14 0,7 25-31,-6-22-5,1 0-1,1-1 1,1 0-1,1-35 1,3 51 2,-1 0 1,1 1-1,1-1 1,0 1-1,0 0 1,1-1-1,0 1 1,0 1-1,1-1 1,1 0-1,-1 1 1,1 0-1,1 0 1,0 0-1,7-8 1,-2 6 60,1 0 1,0 1-1,25-14 0,43-18 101,170-53 26,-244 92-345,34-8-246,-37 9-218,0 1-1,0 0 0,0 0 1,0 0-1,-1 0 1,7 2-1,-9-2 459,1 0 0,-1 0 0,1 0 0,-1 0 1,1 0-1,-1 0 0,1 1 0,-1-1 0,1 0 0,-1 0 0,0 1 0,1-1 0,-1 0 1,1 0-1,-1 1 0,1-1 0,-1 1 0,0-1 0,1 0 0,-1 1 0,0-1 0,0 1 1,1 0-1,-1 0-380,0 0 0,0 0 0,0 0 0,0 0-1,-1 0 1,1 0 0,0 0 0,-1 0 0,1 0 0,-1-1 0,1 1 0,-2 2 0,-8 16-4170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2:57:59.87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22 3712,'0'-4'1408,"5"8"-1120,-5-8-64,11 4 2336,-3-5-384,6 5-1280,0-3 704,6-3-928,4 6-160,-1-3-320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30:53.5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216 135 3136,'0'-1'111,"0"1"0,0-1 0,0 0 0,0 1 0,0-1 1,0 0-1,0 1 0,0-1 0,0 0 0,0 1 0,0-1 0,0 0 0,1 1 0,-1-1 1,0 1-1,0-1 0,1 0 0,-1 1 0,0-1 0,1 1 0,-1-1 0,1 1 0,-1-1 1,1 1-1,-1-1 0,1 1 0,-1-1 0,1 1 0,3-4 2788,-9-7-503,5 10-2296,-1 1-1,1-1 1,-1 0-1,0 1 1,1-1-1,-1 1 1,0-1-1,0 1 1,1-1 0,-1 1-1,0 0 1,0-1-1,0 1 1,0 0-1,1-1 1,-1 1-1,0 0 1,0 0-1,-2 0 1,-16 1 848,11 1-908,1 0 1,-1 0-1,1 1 1,0 0 0,-1 0-1,1 0 1,1 1-1,-1 1 1,1-1 0,-1 1-1,1 0 1,1 0-1,-1 1 1,1-1 0,0 1-1,-7 11 1,3-4-24,0 1 0,1 1 0,1 0 0,0 0 0,1 0 0,1 1 0,-3 16 0,4-17 39,2 1 0,0 0 0,1-1 0,0 1 0,1 0 0,1 0 1,3 16-1,-3-26 23,0 0 1,1 0 0,0 0-1,0 0 1,0 0 0,0 0 0,1-1-1,0 1 1,0-1 0,0 0 0,1 0-1,0 0 1,0 0 0,0-1-1,1 0 1,-1 1 0,1-2 0,0 1-1,0 0 1,10 4 0,-11-7-7,-1 1 0,1-1 1,0 0-1,0 0 0,1 0 0,-1 0 1,0-1-1,0 0 0,0 1 1,0-2-1,1 1 0,-1 0 0,0-1 1,6-1-1,-4 0 2,0-1 1,-1 1-1,1-1 0,-1 0 1,0 0-1,0 0 0,0-1 1,0 0-1,5-6 0,-3 3 2,0-1-1,-1 0 0,0 0 0,-1-1 1,1 0-1,-2 0 0,1 0 1,-1 0-1,-1-1 0,0 1 0,4-21 1,-6 17-84,-1-1 1,0 0 0,-1 0 0,-1 0-1,0 0 1,-1 1 0,-1-1-1,0 1 1,0 0 0,-8-14-1,10 22-11,-1 1 0,0 0 0,0-1 0,0 1-1,-1 0 1,1 1 0,-1-1 0,0 1 0,0-1 0,0 1-1,-1 0 1,1 1 0,-1-1 0,1 1 0,-1 0-1,0 0 1,0 0 0,0 1 0,0-1 0,0 1 0,-8 0-1,-6 4-66,22-2 75,0-1 0,0 1-1,1-1 1,-1 0 0,0 0 0,0-1 0,1 1-1,-1-1 1,0 1 0,4-2 0,6-1 63,139-25 30,47-6 10,38-6 19,-193 35-310,-32 4 209,-1 0 0,0-1 0,18-5 0,-23 6 198,-9 6-16,-11 8-99,-1-2-165,-26 27 0,22-19 186,-12 11-106,1 1 0,1 2 0,2 1 0,2 1-1,-40 71 1,63-102 2,0 0-1,1-1 0,-1 1 1,1 0-1,0 1 0,0-1 1,1 0-1,-1 0 0,1 0 1,0 0-1,0 1 0,0-1 1,0 0-1,1 0 0,0 0 1,0 0-1,0 0 0,3 6 1,-3-7 10,1 0 1,0 0 0,-1 0 0,1 0 0,1-1 0,-1 1-1,0-1 1,1 1 0,-1-1 0,1 0 0,-1 0 0,1 0-1,0-1 1,0 1 0,0-1 0,0 1 0,0-1-1,1 0 1,-1 0 0,0 0 0,0-1 0,1 1 0,4 0-1,4-1 34,0-1-1,-1 1 1,1-2 0,0 1-1,-1-2 1,0 0-1,1 0 1,-1-1-1,15-7 1,5-6 97,52-35 0,-44 26 6,230-151 34,-161 111-191,-60 38-18,28-14-95,-71 39 75,1 0 0,-1 0-1,10-2 1,-13 4 17,0 0 1,1 1-1,-1-1 1,0 1-1,0 0 1,1-1-1,-1 1 1,0 0-1,0 0 0,1 1 1,2 0-1,10 0 110,-13-1 52,-11-1-208,5 2 53,0 0 1,-1 0-1,1 0 1,0 0 0,0 1-1,0-1 1,0 1-1,0 0 1,-5 3 0,-7 4-35,-7 2-27,0 2 0,-33 24 0,46-29 70,0 1 1,1 0-1,0 1 1,0-1-1,1 2 0,0-1 1,-7 13-1,10-14 4,1-1 0,-1 1 0,2 0 0,-1 0 0,1 1 0,0-1 0,-2 17 0,5-22 3,0 0 1,0 0 0,0 0-1,0 0 1,1 0 0,0 0-1,-1 0 1,2 0 0,-1 0-1,0 0 1,1-1 0,0 1-1,-1-1 1,1 1 0,1-1-1,-1 0 1,0 1 0,1-1-1,0 0 1,0-1 0,4 4-1,1 0 21,0-1 0,0 0-1,1 0 1,0-1-1,0 0 1,0 0 0,0-1-1,1 0 1,-1-1 0,1 0-1,-1-1 1,1 0-1,0 0 1,0-1 0,0 0-1,-1-1 1,1 0-1,0 0 1,-1-1 0,1-1-1,-1 0 1,1 0 0,-1 0-1,0-1 1,0-1-1,-1 1 1,16-13 0,8-11 73,-2-1 0,-2-2 0,0-1 0,24-39 0,-30 43-77,39-38 0,-1 1-33,-50 54-523,-17 24 98,-1 2 340,-5 13 57,2 0-1,0 0 1,2 1 0,1 0 0,2 1 0,-6 53 0,12-75 71,0 0 1,0 0-1,0 1 1,1-1-1,0 0 1,1 0-1,3 10 1,-5-17-16,1 1 0,0 0 0,0 0 0,0-1 0,0 1 1,0-1-1,0 1 0,0-1 0,1 1 0,-1-1 0,0 0 0,1 1 0,-1-1 0,4 2 0,-3-2 10,0-1-1,0 1 0,0-1 0,0 1 0,1-1 0,-1 0 0,0 0 0,0 0 0,0 0 0,0 0 0,0 0 0,0-1 0,0 1 0,0-1 1,0 1-1,4-2 0,10-5 42,0-1 0,-1 0 0,1-1 0,-2-1 0,1 0 1,-1-1-1,23-24 0,76-98 138,-108 126-207,22-28-60,-16 18-72,1 1 1,1 1-1,30-28 0,-43 43 128,0 0 1,0-1 0,0 1-1,0 0 1,0 0 0,1 0-1,-1 0 1,0 0 0,0 0-1,0 0 1,0 0 0,0 0-1,0 0 1,1 0 0,-1 0-1,0 0 1,0 0 0,0 0 0,0 0-1,0 0 1,0 1 0,1-1-1,-1 0 1,0 0 0,0 0-1,0 0 1,0 0 0,0 0-1,0 0 1,0 0 0,0 0-1,1 0 1,-1 1 0,0-1-1,0 0 1,0 0 0,0 0-1,0 0 1,0 0 0,0 0-1,0 0 1,0 1 0,0-1-1,0 0 1,0 0 0,0 0-1,0 0 1,0 0 0,0 1-1,0-1 1,0 0 0,0 0-1,0 0 1,0 0 0,0 0 0,0 0-1,0 1 1,0-1 0,0 0-1,0 0 1,-1 11-122,1-10 119,-4 33-296,-1 4 295,1 72 0,6-77 37,2 38-70,-3-63 92,1 1-1,0 0 1,0-1 0,0 0 0,7 14 0,-9-21-19,1 1 0,0 0-1,0 0 1,0-1 0,1 1 0,-1-1 0,0 1 0,0-1-1,1 1 1,-1-1 0,1 0 0,1 1 0,-2-1-12,0-1 1,-1 0-1,1 1 1,0-1-1,0 0 1,0 0-1,0 1 1,0-1-1,-1 0 1,1 0-1,0 0 1,0 0-1,0 0 1,0-1 0,0 1-1,0 0 1,-1 0-1,1 0 1,1-1-1,1-1 7,0 0 0,0 0 1,0 0-1,0-1 0,-1 1 0,1-1 0,-1 0 0,1 0 0,-1 0 0,2-3 1,8-13 61,19-41 1,-13 23-23,-1 2-3,-7 14-3,0 1 1,25-36-1,-7 20-27,34-46-251,-58 76 111,-4 5 82,1 0 1,-1 0-1,0 0 0,1 0 1,0 0-1,-1 0 0,1 1 1,0-1-1,-1 0 0,1 0 1,2-1-1,-3 3 10,0-1 1,0 1 0,0-1-1,0 0 1,0 1-1,0-1 1,0 1-1,0-1 1,0 1-1,0-1 1,0 1-1,0-1 1,0 1-1,0-1 1,0 0-1,0 1 1,0-1-1,-1 1 1,1-1-1,0 1 1,0-1-1,-1 0 1,1 1-1,0-1 1,-1 1-1,0 1-40,-2 13 26,1-1 0,0 1 0,1 0-1,1 0 1,3 29 0,-1-11 44,-2-17-5,1-1 1,1 0-1,0 1 1,1-1-1,0 0 1,7 17-1,-5-21 75,-1-1-1,2 0 1,-1 0-1,1 0 1,12 13-1,-16-20-62,1 0 0,-1-1 0,1 1 0,0-1 0,-1 0 0,1 0-1,0 0 1,0 0 0,1-1 0,-1 1 0,0-1 0,1 0-1,-1 0 1,0 0 0,1 0 0,-1 0 0,1-1 0,-1 0-1,1 1 1,0-1 0,5-1 0,-1-1 17,-1 0 0,0 0 0,0-1 0,0 0 1,-1 0-1,1-1 0,-1 0 0,0 0 0,0 0 0,0-1 0,0 0 0,6-6 1,3-6 32,0 0 0,19-31 0,20-51 109,-12 22-296,25-37 164,-65 111-100,0 0 1,0 0-1,0 0 0,0 1 0,1-1 0,0 0 0,-1 1 0,1 0 0,0 0 0,4-3 1,-6 5 39,-1 0 1,0 0-1,1 0 1,-1 0-1,0 0 1,1 0 0,-1 0-1,0 0 1,1 0-1,-1 0 1,0 0-1,1 0 1,-1 0 0,0 1-1,1-1 1,-1 0-1,0 0 1,0 0-1,1 0 1,-1 1 0,0-1-1,1 0 1,-1 0-1,0 0 1,0 1-1,0-1 1,1 0-1,-1 1 1,0-1 0,0 0-1,0 0 1,0 1-1,1-1 1,-1 0-1,0 1 1,0-1 0,0 0-1,0 1 1,0-1-1,0 0 1,0 1-1,0-1 1,0 0 0,0 1-1,0-1 1,0 1-1,-1 21-133,1-18 108,-35 345 5,33-336 151,0 0 1,-1-1-1,0 1 1,-1-1 0,0 0-1,-12 23 1,16-34-108,0-1 0,-1 1 0,1-1-1,-1 1 1,1-1 0,-1 1 0,1-1 0,-1 0 0,0 1-1,1-1 1,-1 0 0,1 1 0,-1-1 0,0 0 0,1 0 0,-1 1-1,0-1 1,1 0 0,-1 0 0,0 0 0,1 0 0,-1 0 0,0 0-1,1 0 1,-1 0 0,0 0 0,1 0 0,-1-1 0,0 1 0,1 0-1,-1 0 1,1-1 0,-1 1 0,0 0 0,1-1 0,-1 1 0,0-1-1,-1-1 13,0 1 0,0-1 0,0 0 0,0 0 1,0 0-1,0 0 0,0 0 0,-1-2 0,2 1-21,-1 0 1,1 0 0,0 0 0,0-1 0,0 1 0,0 0-1,0 0 1,1 0 0,-1-1 0,1-4 0,-2-11-4,2 14-13,-1 1-1,1 0 1,0-1-1,0 1 1,1-1-1,-1 1 1,2-6-1,-2 9-6,1-1-1,-1 0 1,1 1-1,0-1 1,-1 1 0,1-1-1,0 1 1,0 0-1,0-1 1,0 1 0,0 0-1,0 0 1,0-1-1,1 1 1,-1 0-1,0 0 1,1 0 0,-1 1-1,0-1 1,1 0-1,-1 0 1,1 1-1,0-1 1,1 0 0,10-1 78,-1 1 0,1-1 0,25 2 1,39 7 354,-75-6-409,45 3-23,25 4 139,-27 2-4679,-35-7 3274,6 2-2418,-2-5-2466,5-1 1273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30:54.8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367 652 2560,'4'-3'486,"4"-5"1555,-8 8-1929,0 0 1,0 0-1,0 0 0,0-1 0,0 1 1,0 0-1,0 0 0,1 0 1,-1-1-1,0 1 0,0 0 0,0 0 1,0 0-1,0-1 0,0 1 0,0 0 1,0 0-1,0 0 0,0-1 1,0 1-1,0 0 0,0 0 0,-1 0 1,1-1-1,0 1 0,0 0 1,0 0-1,0 0 0,0-1 0,0 1 1,0 0-1,-1 0 0,1 0 0,0 0 1,0-1-1,0 1 0,0 0 1,0 0-1,-1 0 0,1 0 0,-3-3 1548,1 0-728,-9 5-126,-7 3-530,-1 1 1,2 1-1,-1 1 1,1 0-1,0 1 1,-30 22 0,27-17-209,1 2 0,0 1 1,2 0-1,-1 1 0,2 1 1,1 0-1,0 1 0,2 1 1,0 0-1,-11 25 1,20-37 78,0 0 0,1 0 0,-3 11 0,5-17-98,1-1 0,0 0 1,-1 1-1,1-1 0,0 1 0,0-1 0,0 1 0,1-1 0,-1 1 0,1-1 0,-1 0 0,1 1 0,0-1 0,0 0 0,0 1 0,0-1 0,2 3 0,-2-3-11,1-1 0,-1 0-1,1 0 1,-1 1-1,1-1 1,-1 0-1,1 0 1,0-1-1,-1 1 1,1 0 0,0 0-1,0-1 1,-1 1-1,1-1 1,0 0-1,0 1 1,0-1 0,0 0-1,0 0 1,-1 0-1,1 0 1,0-1-1,2 0 1,3 0 56,0 0 0,-1-1 0,0 0 1,1-1-1,10-5 0,-6 1 13,1-1-1,-2 0 1,1-1-1,11-11 1,35-44 117,29-58-8,-65 88-138,-19 32-67,0-1-103,1-1 1,0 0-1,-1 0 0,0 0 0,0-1 0,0 1 1,0 0-1,-1-1 0,2-7 0,-3 12 77,0 0 0,0 1 0,0-1 0,0 0 0,0 0 0,0 0 0,0 0 0,0 1-1,0-1 1,-1 0 0,1 0 0,0 0 0,0 0 0,0 1 0,0-1 0,0 0 0,0 0 0,0 0 0,0 0 0,-1 0 0,1 0 0,0 1-1,0-1 1,0 0 0,0 0 0,0 0 0,-1 0 0,1 0 0,0 0 0,0 0 0,0 0 0,0 0 0,0 0 0,-1 0 0,1 0 0,0 0-1,0 0 1,0 0 0,-1 0 0,1 0 0,0 0 0,0 0 0,0 0 0,0 0 0,-1 0 0,1 0 0,0 0 0,0 0 0,0 0 0,0 0-1,0 0 1,-1 0 0,1-1 0,0 1 0,0 0 0,0 0 0,0 0 0,0 0 0,0 0 0,-1 0 0,1-1 0,0 1 0,0 0 0,0 0-1,0 0 1,0 0 0,0-1 0,0 1 0,-2 8-2,0 0 0,0 1 0,1-1 0,1 1 0,-1 12-1,1-16 32,1 0-1,-1 0 0,1-1 0,0 1 1,0 0-1,1 0 0,0 0 0,-1-1 0,1 1 1,5 7-1,-6-11 18,0 1 0,0-1 0,0 1-1,1-1 1,-1 0 0,0 1 0,1-1 0,-1 0 0,1 0 0,-1 0 0,1 0 0,-1-1 0,1 1 0,0 0-1,-1 0 1,1-1 0,0 1 0,0-1 0,0 0 0,-1 0 0,1 1 0,0-1 0,0 0 0,0-1 0,-1 1 0,1 0-1,0 0 1,0-1 0,1 0 0,5-2 89,0 0-1,-1 0 1,0-1 0,1 0-1,6-6 1,-7 5-139,132-89 547,-136 92-521,108-72 319,-92 59-260,0-1 0,-1 0 1,26-31-1,-21 15-92,-1-1 1,-2-1-1,-1 0 0,17-45 1,-14 21 423,-1-1 0,12-64 0,-30 110-297,-2 8-128,1-1-1,-1 0 1,0 0-1,0 0 1,0 0-1,-1 1 1,0-1-1,0 0 1,-1 0-1,0 0 1,-1-7-1,1 12-93,-1 4 13,-5 14-4,0-1 0,1 2 0,-5 26 1,-7 59 173,12-65-125,-30 287 191,34-269 129,2 1 1,3-1-1,17 96 0,-18-140-308,3 11 372,-5-22-444,0-1-1,1 1 1,-1 0-1,0 0 1,0-1-1,1 1 1,-1 0-1,1-1 1,-1 1-1,1-1 1,-1 1-1,1-1 1,-1 1-1,1-1 1,-1 1-1,1-1 1,0 1-1,-1-1 1,1 0-1,0 1 0,-1-1 1,2 1-1,-1-1-55,0 0-1,0-1 1,0 1-1,-1 0 1,1 0-1,0 0 0,0-1 1,-1 1-1,1 0 1,0-1-1,-1 1 0,1 0 1,0-1-1,-1 1 1,1-1-1,-1 1 1,1-1-1,0 0 0,-1 1 1,1-1-1,-1 0 1,0 1-1,1-1 0,-1 0 1,0 1-1,1-1 1,-1 0-1,0 0 1,0 1-1,1-2 0,1-2-876,7-14-1824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30:55.1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18 8064,'-25'-18'3648,"36"27"-3168,-2-6 864,5 6-832,19 0 352,5 3-512,10 0-64,4 2-160,0-1 192,-1 2-192,-7-6-1312,-2 5 640,10-19-6976,-10 5 4128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30:56.6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208 613 4800,'1'-8'1948,"-2"-5"1752,1 13-3663,-1-1 0,1 1 0,-1 0 0,1-1 0,0 1 0,-1 0 0,1 0-1,-1-1 1,1 1 0,-1 0 0,1 0 0,-1 0 0,1 0 0,-1-1 0,1 1 0,-1 0 0,1 0-1,-1 0 1,1 0 0,-1 0 0,1 0 0,-1 0 0,1 1 0,-1-1 0,0 0 0,-7 2 52,1 1 1,0 0-1,0 0 1,-1 0 0,2 1-1,-1 0 1,0 1-1,1-1 1,-7 7 0,-59 56 390,67-62-439,1 0 0,0 0 0,0 0 0,0 1 0,0-1 0,1 1 0,0 0 0,0 0 0,1 0 1,0 1-1,0-1 0,0 1 0,1-1 0,-1 1 0,2-1 0,-1 13 0,1-18 1,0 0 0,0 1 0,1-1 0,-1 0 0,0 0 0,1 1 0,-1-1 0,1 0 0,-1 0 0,1 0 0,-1 0 0,1 0 0,0 0 0,0 0 0,0 0 0,-1 0 0,1 0 0,0 0 0,0 0-1,0-1 1,0 1 0,1 0 0,-1-1 0,0 1 0,0-1 0,0 1 0,0-1 0,1 1 0,-1-1 0,0 0 0,0 0 0,1 0 0,-1 0 0,0 1 0,0-2 0,1 1 0,-1 0 0,2 0 0,3-1 148,0 0-1,1-1 1,-1 0 0,0 0 0,0 0 0,9-5 0,3-4-73,-1 0 0,-1-1 0,0-1 1,0-1-1,-2 0 0,0-1 1,23-30-1,-35 43-171,0-1 1,-1 1-1,1 0 0,-1 0 1,1-1-1,-1 1 0,0 0 0,0-1 1,0 0-1,0 1 0,-1-1 1,1 1-1,0-6 0,-1 8 38,0 0 1,0 0-1,0 0 0,0 0 1,-1 0-1,1 1 0,0-1 1,0 0-1,0 0 0,0 0 0,0 0 1,0 0-1,0 0 0,0 0 1,0 0-1,0 0 0,0 0 1,-1 0-1,1 0 0,0 0 1,0 0-1,0 0 0,0 0 0,0 0 1,0 0-1,0 0 0,0 0 1,0 0-1,0 0 0,-1 0 1,1 0-1,0 0 0,0 0 0,0 0 1,0 0-1,0 0 0,0 0 1,0-1-1,0 1 0,0 0 1,0 0-1,0 0 0,0 0 1,0 0-1,0 0 0,-1 0 0,1 0 1,0 0-1,0 0 0,0 0 1,0 0-1,0-1 0,0 1 1,0 0-1,0 0 0,0 0 0,0 0 1,0 0-1,0 0 0,0 0 1,0 0-1,0 0 0,0 0 1,0-1-1,0 1 0,0 0 1,-4 8-576,3-4 578,1 0 1,-1 0-1,1 0 1,0 0-1,0 0 1,0 0-1,1 0 1,0 0-1,-1 0 1,1 0-1,1 0 1,-1-1-1,0 1 1,1 0-1,0-1 1,0 1-1,4 5 1,-3-4 53,1-1-1,-1 0 1,1 0 0,0 0-1,1 0 1,-1 0 0,1-1-1,-1 0 1,1 0 0,0 0-1,0-1 1,7 3 0,-5-3 60,0 0 0,0-1 0,1 0 0,-1 0 0,0-1 0,1 0 0,-1 0 0,1 0 0,-1-1 0,0 0 1,1-1-1,-1 0 0,0 0 0,0 0 0,0-1 0,0 0 0,8-6 0,-3 2-22,0-1 0,-1 0-1,0-1 1,0-1 0,-1 0-1,0 0 1,-1 0 0,13-20-1,17-33 54,35-75 0,20-71-100,-66 145 14,-20 46-49,-1-1 1,5-23 0,-10 35-75,0-1 1,-1 0-1,-1 0 1,1 0 0,-1-1-1,0 1 1,-3-13-1,3 20 54,0 0 0,0 0 0,0 0 0,0-1 0,-1 1 0,1 0-1,-1 0 1,1 0 0,-1 0 0,1 0 0,-1 0 0,1 0 0,-1 0 0,0 0 0,1 0 0,-1 1-1,0-1 1,0 0 0,0 0 0,0 1 0,0-1 0,0 0 0,0 1 0,0-1 0,0 1 0,0-1-1,0 1 1,0 0 0,0-1 0,0 1 0,-1 0 0,0 0 0,-1 0-8,0 0 0,0 1-1,1-1 1,-1 1 0,0 0 0,1-1 0,-1 1 0,1 0 0,-1 1-1,1-1 1,-4 3 0,2-1 6,0 1 0,1-1 1,0 1-1,0 0 0,0 0 0,0 0 0,0 0 0,1 1 0,0-1 0,0 1 0,0-1 1,0 1-1,-1 5 0,-1 4-37,-12 34 29,2 0 1,-9 56-1,0 100 147,20-169-26,5 62-1,-1-82-26,1-1-1,1 1 0,0-1 0,1 0 0,1 0 1,12 26-1,-16-37-5,1 0 0,0 0 1,0 0-1,0 0 0,1 0 0,-1 0 1,1-1-1,0 1 0,-1-1 0,1 0 1,0 1-1,0-1 0,1-1 0,5 4 1,-5-4 13,1 1 1,0-1-1,0 0 0,0 0 1,0-1-1,0 0 1,0 0-1,0 0 0,8-1 1,3-2 99,0-1 0,-1-1 1,1 0-1,-1-2 0,22-11 0,-23 11-115,0-2-1,0 1 0,-1-2 1,0 0-1,-1 0 0,0-1 1,-1-1-1,0 0 0,16-22 1,-1-10-38,-1 0 0,-3-2 0,23-65 0,-27 63-85,-3-1 1,-1 0 0,-3-2 0,5-56-1,-16 76-159,-3 15-19,3 16 224,0-1 0,0 1 0,-1-1 0,1 1 0,0 0 0,0-1 1,-1 1-1,1 0 0,0-1 0,0 1 0,-1 0 0,1-1 0,0 1 0,-1 0 0,1 0 0,0 0 0,-1-1 0,1 1 0,0 0 0,-1 0 0,1 0 0,-1 0 0,1-1 0,0 1 0,-1 0 0,0 0 6,0 0 0,1 0-1,-1 1 1,1-1-1,-1 0 1,0 0 0,1 0-1,-1 1 1,1-1-1,-1 0 1,1 1 0,-1-1-1,1 0 1,-1 1-1,1-1 1,-1 1 0,1-1-1,-1 1 1,-4 6 1,0-1 0,1 1 0,0 0 0,0 0 0,1 0 0,0 1 0,-2 8 0,-15 48 333,3 0-1,2 1 1,4 1 0,-4 68 0,14-113-196,1-1 0,1 1 1,0 0-1,2 0 0,0-1 1,9 30-1,-9-41-286,0-1 1,0 0-1,1 0 0,-1 0 0,2 0 0,-1 0 0,1-1 1,1 0-1,-1 0 0,1 0 0,0-1 0,1 0 1,-1 0-1,1 0 0,0-1 0,1 0 0,11 6 0,4-2-2170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31:01.0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156 16 3904,'-2'-11'1731,"1"7"113,1 11 106,-1 4-1603,0 1 1,-3 11-1,0 2-130,-30 155 963,16-92-659,-47 184 935,57-243-909,-9 46-1,17-74-446,0 0 0,0 0-1,0 0 1,0 0 0,0 0 0,0 0-1,0 0 1,0 0 0,0 0 0,0 0 0,1 0-1,-1 0 1,0 0 0,1 2 0,0-3-64,-1 0 1,0 0 0,0 1-1,1-1 1,-1 0 0,0 0 0,1 0-1,-1 0 1,0 1 0,1-1 0,-1 0-1,0 0 1,1 0 0,-1 0-1,0 0 1,1 0 0,-1 0 0,0 0-1,1 0 1,-1 0 0,0 0 0,1 0-1,-1 0 1,0 0 0,1 0 0,-1-1-1,0 1 1,1 0 0,4-3 169,-1 1-1,1-1 1,-1 0 0,6-6 0,-7 6-170,90-85 196,-61 54-541,2 2 1,38-27-1,-70 57 273,1 0 0,0 0 0,-1 1-1,1-1 1,0 1 0,-1 0 0,1 0-1,0 0 1,0 0 0,0 0 0,6 0 0,-8 1 18,1 0 1,0 1-1,-1-1 1,1 0-1,0 1 1,-1 0-1,1-1 1,-1 1 0,1 0-1,-1-1 1,1 1-1,-1 0 1,1 0-1,-1 0 1,0 1 0,1-1-1,-1 0 1,0 0-1,0 1 1,0-1-1,0 0 1,0 1 0,0 1-1,3 5 16,0 1 0,-1-1-1,-1 1 1,1-1 0,-1 1-1,-1 0 1,0 0 0,0-1 0,0 1-1,-1 0 1,-2 9 0,2-9 51,-1-1 0,0 0 1,-1 0-1,1 0 0,-2 0 1,1-1-1,-1 1 0,0-1 0,-1 1 1,0-1-1,0 0 0,-7 9 0,7-12 28,0 0-1,-1 0 0,0 0 0,1-1 1,-2 1-1,1-1 0,0-1 0,0 1 1,-1-1-1,0 1 0,1-2 0,-9 3 1,6-3-8,0 0-1,0 0 1,0 0 0,0-1 0,0 0 0,-1-1-1,1 0 1,-13-3 0,-27-13-58,40 15-518,18 4 258,20 7 119,-17-4 175,0-1-1,1 0 0,-1-1 0,0 0 0,1-1 0,0-1 0,-1 0 0,1 0 0,0-2 0,0 0 0,-1 0 0,1-1 1,-1-1-1,15-5 0,-1-1 92,-1-1 0,-1-1 0,0-1 0,37-25 0,-46 25-114,1 0 1,-1-1-1,-1-1 1,-1 0-1,0-1 1,22-31-1,-30 37-30,-1 0 0,-1-1 0,0 1 0,0-1 0,2-10 0,-4 15-14,-1 1-1,0-1 1,0 1-1,0-1 1,0 0 0,-1 1-1,0-1 1,0 0-1,-1-5 1,1 9 5,0-1 0,0 1 0,0-1-1,-1 1 1,1-1 0,-1 1 0,1-1 0,-1 1 0,0-1-1,1 1 1,-1-1 0,-1-1 0,1 3 6,0-1 0,0 0 0,0 1 0,0-1 0,0 1 0,0 0 0,1-1 1,-1 1-1,0 0 0,0 0 0,0-1 0,0 1 0,0 0 0,0 0 0,0 0 0,0 0 0,0 0 0,0 0 0,0 1 0,0-1 1,0 0-1,0 0 0,-1 1 0,-5 2-25,-1 0 0,1 0 0,1 1 0,-1 0 0,0 0 0,1 1 0,0 0 0,0 0 1,0 0-1,1 1 0,-6 6 0,-2 5-40,1-1-1,1 2 1,-12 21 0,21-34 75,-1 0 0,1 0 0,0 1 1,0-1-1,1 1 0,-1 0 0,1-1 0,1 1 0,-1 0 1,1-1-1,0 8 0,1-9 15,-1-1 0,1 0-1,0 0 1,0 0 0,0 0 0,0 0-1,0 0 1,1 0 0,-1-1 0,1 1 0,0 0-1,0-1 1,0 1 0,0-1 0,0 0-1,0 1 1,1-1 0,-1 0 0,1-1 0,0 1-1,4 2 1,6 2 76,0-1 0,1 0 0,-1-1 0,1-1 0,0 0 0,0 0 0,0-2 0,18 1 0,6-3 286,70-9 1,-92 7-357,0-1 1,-1 0 0,1-1 0,-1-1-1,0 0 1,18-11 0,-10 3-27,0-1 1,-1-1-1,20-19 0,12-6 10,-14 12-45,-36 26 29,0 0-1,0 0 1,0 1 0,0-1 0,1 1-1,-1 0 1,1 0 0,-1 1-1,1-1 1,0 1 0,-1 0-1,7 0 1,-8-2 105,-4 2-52,-2 2 1,-32 4 81,25 0-130,1 1 0,0 0 1,0 0-1,0 0 1,1 2-1,-9 8 0,-5 5-42,-67 68 198,85-85-166,0 0 0,0 1 0,0 0 0,1 0-1,0 0 1,0 0 0,0 1 0,0-1 0,1 1 0,0-1 0,0 1-1,-1 7 1,3-11 39,-1 1 0,1 0 0,0-1 0,0 1 0,0 0 0,0-1 0,0 1 0,1 0 0,-1-1 0,1 1 0,-1-1 0,1 1 0,0-1 0,0 1 0,0-1 0,1 1 0,-1-1 0,1 0 0,-1 0 0,1 0 0,0 0 0,-1 0 0,1 0 0,0 0 0,0 0 0,1-1 0,-1 1 0,0-1 0,4 3 0,-1-3 14,-1 1 0,1-1 0,0 0 0,-1-1 0,1 1 0,0-1 0,-1 1 0,1-1-1,0-1 1,7 0 0,6-2 127,23-8-1,27-9-9,97-27-167,15-5 141,-156 44-82,0-2 1,-1-1-1,-1-1 1,1 0-1,25-21 1,-40 26-31,-4 5-18,-1 0 0,0-1 0,0 1 0,0-1-1,0 0 1,0 0 0,-1 0 0,1 0 0,2-5 0,-5 8 2,0 0 0,0 0 0,0 0-1,0 0 1,0 0 0,0 0 0,0 0 0,-1 0 0,1 0-1,0 0 1,0 0 0,0 0 0,0 0 0,0 0 0,0 0-1,0 0 1,0 0 0,0 0 0,0 0 0,0 0 0,0 0 0,0 0-1,0 0 1,0 0 0,0 0 0,0 0 0,0 0 0,0 0-1,0 0 1,0 0 0,0 0 0,0 0 0,0 0 0,0 0-1,0 0 1,0 0 0,0 0 0,0 0 0,0 0 0,0 0 0,0 0-1,0 0 1,0 0 0,0 0 0,0 0 0,0 0 0,0 0-1,0 0 1,-6 4-105,-13 14-156,3-2 106,-54 40-12,50-42 152,0 2 1,1 0 0,-23 25-1,41-40 28,1-1 0,-1 1 0,0 0 1,0 0-1,1 0 0,-1 0 0,1-1 0,-1 1 0,1 0 0,-1 0 0,1 0 0,-1 0 0,1 0 0,0 1 0,-1-1 0,1 0 0,0 0 0,0 0 0,0 0 0,0 0 0,0 0 0,0 0 0,0 0 0,0 0 0,1 1 0,-1-1 0,0 0 1,1 0-1,-1 0 0,1 0 0,-1 0 0,1 0 0,-1 0 0,1-1 0,0 1 0,-1 0 0,1 0 0,0 0 0,0-1 0,-1 1 0,1 0 0,0-1 0,0 1 0,0 0 0,0-1 0,0 1 0,0-1 0,0 0 0,0 1 0,0-1 1,0 0-1,0 0 0,1 1 0,-1-1 0,0 0 0,0 0 0,0 0 0,0 0 0,0-1 0,0 1 0,2 0 0,6-2 23,0 0 0,0 0 0,-1-1 1,1 0-1,0-1 0,-1 0 0,0 0 0,0 0 0,0-1 0,14-12 1,-12 8-2,-1 0 0,0 0 1,0-1-1,-1-1 0,0 1 1,-1-1-1,8-15 0,-11 17-99,0 1-1,1 0 0,-1 1 0,2-1 0,8-10 1,-13 18 47,-1 0 1,0 0 0,0 0 0,0 0 0,1 0 0,-1 0-1,0 0 1,0 0 0,1 0 0,-1 0 0,0 0 0,0 0-1,0 0 1,1 0 0,-1 0 0,0 0 0,0 1 0,0-1-1,1 0 1,-1 0 0,0 0 0,0 0 0,0 0 0,0 1-1,0-1 1,1 0 0,-1 0 0,0 0 0,0 1 0,0-1-1,0 0 1,0 0 0,0 0 0,0 1 0,0-1 0,0 0-1,0 0 1,0 1 0,0-1 0,0 0 0,2 8-14,-1 0 0,-1 0 1,1 0-1,-2 14 0,0-11 39,1-1 1,1 14-1,-1-21-2,1 1 0,0 0 0,0-1-1,0 1 1,0-1 0,1 1 0,-1-1 0,1 1 0,0-1 0,3 4 0,-2-3 20,0 0 0,0-1 0,0 1 0,0-1 0,1 0 0,0 0 1,4 3-1,-5-5-8,-1 0 0,1 1 1,-1-2-1,1 1 0,-1 0 0,1 0 1,0-1-1,-1 1 0,1-1 0,0 0 1,-1 0-1,1 0 0,0 0 0,0-1 1,2 0-1,10-2 98,-1-1 0,0 0-1,0-1 1,0 0 0,-1-1 0,16-10 0,2-4-47,-2-1 0,48-43 1,-60 44-166,-13 15 20,0 0 0,0 0 1,1 1-1,8-7 0,-16 23-111,0-1 1,-7 19-1,7-23 111,0-1 28,0 0 0,1 0 0,0 0 1,0 0-1,0 0 0,1 1 0,-1 7 0,1-7 79,1 0 0,0 0 0,0 0 0,1 0 0,0 1 0,0-2 0,1 1 0,0 0 0,0 0 0,4 8 0,-5-12-2,1 0 0,0 0 0,1 0-1,-1 0 1,0 0 0,1 0 0,0 0 0,-1-1 0,1 0 0,0 1 0,0-1 0,1 0-1,-1 0 1,0-1 0,1 1 0,-1-1 0,1 0 0,-1 0 0,1 0 0,0 0-1,5 0 1,-3-1 55,0 0 1,0 0-1,1 0 0,-1-1 0,0 0 0,0-1 0,0 0 0,11-4 0,3-3 29,22-13-1,-31 16-77,-1-1 1,0-1-1,0 1 1,0-2-1,-1 1 1,0-1-1,-1-1 1,0 0 0,-1 0-1,0 0 1,11-21-1,43-106-255,-37 78-216,-22 54 142,-3 12 55,-5 70 106,1-21 245,2-24-101,-2 0 1,-2 0-1,0-1 1,-2 0-1,-24 55 1,30-79 31,-7 13 343,10-20-361,0 1-1,-1-1 0,1 0 1,0 1-1,-1-1 1,1 0-1,-1 1 1,1-1-1,-1 0 1,1 0-1,-1 1 0,1-1 1,0 0-1,-1 0 1,1 0-1,-1 1 1,1-1-1,-1 0 0,1 0 1,-1 0-1,0 0 1,1 0-1,-1 0 1,1 0-1,-1 0 0,1 0 1,-1-1-1,1 1 1,-1 0-1,1 0 1,-1 0-1,1-1 1,0 1-1,-1 0 0,1 0 1,-1-1-1,-4-10-247,0 6 89,5 5 131,0 0 0,0 0 0,0 0 1,0 0-1,0 0 0,0 0 1,-1 0-1,1 0 0,0 0 0,0 0 1,0 0-1,0 0 0,0 1 1,0-1-1,0 0 0,0 0 0,0 0 1,-1 0-1,1 0 0,0 0 1,0 0-1,0 0 0,0 0 1,0 0-1,0 0 0,0 1 0,0-1 1,0 0-1,0 0 0,0 0 1,0 0-1,0 0 0,0 0 0,0 0 1,0 0-1,0 1 0,0-1 1,0 0-1,0 0 0,0 0 0,0 0 1,0 0-1,0 0 0,0 0 1,0 0-1,0 1 0,0-1 0,0 0 1,0 0-1,0 0 0,3 0-87,-1 0 75,0 1 1,0-1 0,0 1 0,0 0-1,0-1 1,0 1 0,0 0 0,-1 0 0,1 0-1,0 0 1,0 1 0,-1-1 0,1 0-1,-1 1 1,1-1 0,-1 1 0,0-1-1,1 1 1,-1 0 0,0 0 0,1 1 0,-1-1 20,0 1 1,1-1 0,-1 0 0,1 0 0,0-1 0,-1 1 0,1 0-1,0-1 1,0 1 0,0-1 0,0 1 0,3 0 0,-1 0 9,-3-1 10,1-1 1,-1 1 0,0-1-1,1 1 1,-1-1 0,0 0-1,1 1 1,-1-1 0,0 0-1,1 0 1,-1 0 0,1 0-1,-1 0 1,0 0 0,1 0-1,-1 0 1,1-1 0,-1 1-1,0-1 1,1 1 0,-1-1-1,0 1 1,0-1 0,1 0-1,-1 1 1,0-1 0,1-1-1,29-33 41,-22 24 57,17-17 0,32-27-19,-30 26-66,17-18-166,65-93-1,-44 53 74,-63 83 58,18-19-64,-20 21 21,0 1 0,0 0 0,0 0 0,1 0 0,-1 0 0,0 0 0,1 0 0,-1 0 0,1 0 0,0 1 0,-1-1 0,1 1 0,-1-1 1,4 0-1,-5 2 28,1-1 0,0 0 0,-1 0 0,1 0 0,0 1 0,-1-1 0,1 0 1,-1 1-1,1-1 0,0 1 0,-1-1 0,1 1 0,-1-1 0,1 1 0,-1-1 0,1 1 1,-1-1-1,0 1 0,1-1 0,-1 1 0,0 0 0,1-1 0,-1 2 0,7 19-87,-6-16 52,3 14 28,-1 0 0,-1 0 0,0 0 0,-2 0 0,0 0 0,-4 24 0,2-8-53,-1-10 193,-1 1 0,-1-1 0,-15 44-1,17-59-96,-3 4 43,0 0 0,-1 0 0,-9 13 0,15-24-4,0-1-36,0-1 0,0 1 0,0 0-1,0-1 1,-1 1 0,1 0 0,0-1 0,-1 1 0,1-1 0,-1 0 0,0 0 0,1 1-1,-1-1 1,0 0 0,0 0 0,0-1 0,1 1 0,-1 0 0,0-1 0,0 1 0,0-1-1,0 1 1,0-1 0,0 0 0,0 0 0,0 0 0,-1 0 0,1 0 0,0-1 0,0 1-1,0 0 1,0-1 0,1 0 0,-1 1 0,0-1 0,-2-1 0,-7-4 52,1 0 1,0-1 0,0 0 0,1-1 0,-9-9-1,8 9-7,3 1-97,-1 0-91,0 0 1,0-1-1,1 0 0,-7-9 1,15 14-69,6 4 84,15 6-9,-7-3-51,0 0 95,114 26 27,-103-26 87,0 0 1,0-2-1,30-2 1,-39-1-10,0-1 0,0-1 0,-1 0-1,1-2 1,-1 0 0,1 0 0,-1-2 0,-1 0 0,1 0 0,-1-2 0,19-13 0,-25 15-25,0 0 0,0-1 1,0 0-1,-1 0 0,-1-1 1,1 0-1,-1-1 1,-1 1-1,0-1 0,0 0 1,-1-1-1,0 1 1,3-12-1,-5 13 8,16-55 34,-17 56-87,0 0 0,-1 0 1,0 0-1,-1 0 0,0-16 0,0 23 22,0 0-1,0 0 1,0 0 0,-1 0-1,1 1 1,0-1-1,0 0 1,-1 0 0,1 0-1,-1 0 1,1 0-1,-1 0 1,1 0 0,-1 1-1,1-1 1,-1 0-1,-1-1 1,2 2-3,-1 0 1,0 0-1,1-1 0,-1 1 1,1 0-1,-1 0 0,0 0 1,1-1-1,-1 1 1,0 0-1,1 0 0,-1 0 1,0 0-1,1 0 0,-1 1 1,0-1-1,1 0 0,-1 0 1,-1 1-1,0 0-17,-1 0 0,0 1 0,0-1 0,1 1 0,-1 0-1,1 0 1,0 0 0,-1 0 0,-3 5 0,-1 4 51,0 0 1,0 1-1,1 0 1,1 0-1,0 0 1,1 1-1,0-1 1,0 1-1,2 0 1,0 0-1,0 1 1,1-1-1,1 0 1,0 0-1,0 1 0,5 22 1,-4-32 14,0 1-1,1-1 1,-1 0-1,1 1 1,0-1-1,0 0 1,0 0 0,0-1-1,1 1 1,-1 0-1,1-1 1,0 1 0,5 3-1,-3-3 17,-1-1 0,2 1 0,-1-1 0,0 0 0,1-1 0,-1 1 0,1-1 0,10 3 0,4-2 90,0 0 0,1-2 0,-1 0 0,35-3 0,4-3-188,107-24-1,-56 1-2751,-2-6-4541,-31 11 3160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31:14.4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91 241 3488,'9'-20'6704,"1"74"-6043,-9-33-307,-1 0 0,-3 32 1,-1-12 22,-18 183 893,11-127-588,4-51-223,4-20 429,-2 29-1,5-55-861,0 0 0,0 0 0,0 0-1,0 1 1,0-1 0,0 0 0,0 0-1,0 0 1,0 0 0,-1 1 0,1-1-1,0 0 1,0 0 0,0 0-1,0 0 1,0 0 0,0 0 0,-1 1-1,1-1 1,0 0 0,0 0 0,0 0-1,0 0 1,-1 0 0,1 0-1,0 0 1,0 0 0,0 0 0,0 0-1,-1 0 1,1 0 0,0 0 0,0 0-1,0 0 1,-1 0 0,1 0-1,0 0 1,-1 0 0,1 0 0,0 0 0,-1-1-1,1 1 1,-1 0 0,1 0 0,0 0-1,-1-1 1,1 1 0,-1 0 0,1-1 0,0 1-1,0 0 1,-1-1 0,1 1 0,0 0-1,-1-1 1,1 1 0,0-1 0,0 1 0,0 0-1,0-1 1,-1 1 0,1-1 0,0 0-1,-9-48 278,2-1 0,0-76-1,6 104-271,2-168-47,13 94-43,-11 74-14,1-1-1,2 1 0,0 0 0,1 0 0,13-25 0,-13 33 22,1-1-1,0 1 0,1 0 1,1 1-1,0 0 0,1 1 0,0 0 1,16-12-1,-23 20 29,1 1-1,-1 0 1,1 0 0,0 0-1,0 1 1,0-1 0,1 1-1,-1 0 1,0 1 0,1-1-1,-1 1 1,1 0 0,-1 1-1,1-1 1,9 2 0,-11-1 11,1 1 0,-1 0 0,1 0-1,-1 0 1,0 1 0,1 0 0,-1-1 0,0 1 0,0 1 0,0-1 0,0 1 0,-1-1 0,1 1 0,-1 0 0,1 1 0,-1-1 0,0 0 0,0 1 0,4 7-1,-4-5 20,0 0-1,0 0 0,0 0 1,-1 0-1,0 0 0,0 1 1,-1-1-1,0 1 0,0-1 1,0 1-1,-1-1 0,0 1 1,0 0-1,-1-1 0,0 1 1,0-1-1,0 1 0,-1-1 1,0 0-1,0 1 0,-1-1 1,0 0-1,0-1 0,0 1 1,-7 9-1,3-7 54,-1 0-1,0 0 1,0 0 0,-17 11-1,-42 22 223,38-24-135,19-11-109,1-1-50,0 0-1,1 1 1,-1-1 0,1 2 0,0-1-1,1 1 1,-11 13 0,17-19 12,1 0 0,-1 0 1,0 1-1,1-1 0,0 0 1,-1 0-1,1 0 0,0 1 1,0-1-1,-1 0 0,1 0 1,0 1-1,0-1 0,0 0 1,1 1-1,-1-1 0,0 0 1,0 0-1,1 1 0,-1-1 1,1 0-1,-1 0 0,1 0 1,-1 0-1,1 0 0,0 0 1,-1 0-1,1 0 0,0 0 1,0 0-1,0 0 0,0 0 1,0 0-1,2 1 0,4 3 16,1 1 0,0-1 0,15 6 0,-17-8-19,22 11-56,-1 1 1,-1 2-1,0 0 0,23 22 1,-37-28 54,0 1 1,-1 0 0,0 0-1,-1 1 1,0 1 0,-1 0-1,-1 0 1,0 1 0,7 19-1,-11-25 21,-1 0 0,0 0 0,-1 1 0,0-1 0,0 1 0,-1-1 0,-1 1 0,0 16 0,0-22 16,-1-1 0,0 0 0,0 1 0,0-1 0,0 0 0,-1 1 0,1-1 0,-1 0 0,0 0 0,0 0 0,0 0 0,0-1 0,0 1 0,0 0 0,-1-1 0,-3 3 0,0 0 95,-1-1-1,0 1 0,0-1 0,0-1 1,-13 6-1,2-3 61,0-2 0,0 0 0,0 0 0,-29 0 0,30-2-141,-6-1-29,0-1-1,0-1 1,-1 0 0,1-2-1,0-1 1,1-1 0,-26-9-1,36 10-262,8 3-1155,14 6-4819,-2-3 4645,1 1 0,8 0 1,15 5-922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31:16.7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180 43 2816,'0'-2'555,"0"0"1,1 0-1,-1 0 1,1 0-1,-1 0 0,1 0 1,0 0-1,-1 0 1,3-2-1,1-8 6899,-5 4-8092,5 16-47,-4-7 1090,-7 4-346,9-5 6,-6 0 25,-1 0 240,4 0-623,0 1 283,1-1 1,-1 0-1,1 0 1,-1 0-1,1 0 1,0 1-1,-1-1 0,1 0 1,-1 0-1,1 1 1,0-1-1,-1 0 1,1 0-1,0 1 1,-1-1-1,1 0 0,0 1 1,0-1-1,-1 1 1,1-1-1,0 0 1,0 1-1,0 0 1,0 0 9,0-1 0,1 1 0,-1 0 0,0 0 0,0 0 0,0 0 0,1 0 0,-1 0 0,0 0 0,0 0 0,0 0 0,0 0 0,0-1 0,-1 1 0,1 0 0,0 0 0,0 0 0,-1 0 0,1 0 0,0 0 0,-1-1 0,1 1 0,-1 0 0,1 0 0,-1 0 0,0-1 0,1 1 0,-1 0 0,1-1 0,-1 1 0,0-1 0,0 1 0,1-1 0,-3 2 0,-6 9-22,9-10 36,-1 0 16,0 0 0,-1 0 0,1-1 0,0 1-1,-1 0 1,1 0 0,-1-1 0,1 1 0,-1-1 0,1 1 0,-1-1-1,0 1 1,1-1 0,-1 0 0,1 0 0,-1 0 0,0 0 0,-1 0 0,7 2-30,-4-1 0,-1-1 0,1 0 0,0 0 0,0 1 0,-1-1 0,1 0 0,0 0 0,-1 1 0,1-1 0,0 0 0,-1 0 0,1 0 0,-1 0 0,1 0 0,0 0 0,-1 1 0,1-1 0,-1 0 0,1 0 0,0 0 0,-1 0 0,1 0 0,-1 0 0,1-1 0,0 1 0,-1 0 0,1 0 0,-1 0 0,2-8 214,2 4-68,-2 6-85,-1-1-125,-1 8-805,-3 5 795,2-8 103,0 0-1,0 0 1,-1 0-1,1 0 1,-1 0-1,0-1 1,-4 6-1,-15 19 262,10-13-179,-14 16 0,22-30-81,2 0 1,-1 1-1,0-1 0,1 1 0,0 0 1,-1 0-1,1-1 0,1 1 0,-1 0 0,1 1 1,-1-1-1,1 0 0,1 0 0,-1 1 1,0-1-1,1 0 0,0 6 0,0-8 13,1 0-1,-1 0 1,1 0-1,0-1 1,0 1-1,-1 0 1,1 0-1,0-1 1,1 1-1,-1-1 1,0 1-1,0-1 1,1 1-1,-1-1 1,0 0-1,1 1 1,-1-1-1,1 0 1,0 0-1,-1 0 1,1-1-1,0 1 1,3 1-1,1 0 19,0 1 0,0-2 0,0 1-1,1-1 1,-1 1 0,12-1-1,8-1 127,-25 0-38,0 1-191,4 2 14,2 1-1827,0 4-3947,-3-3 3658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31:17.1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9 5888,'-2'-1'296,"1"0"-1,-1 0 1,0 0 0,0 0 0,0 0-1,0 1 1,0-1 0,0 1 0,0-1-1,-2 0 1,12 3 5409,31 6-4055,-9-5-1105,0-2 0,0-1 0,36-5 1,-62 5-546,55-1 146,-28 2-399,-25 5-5251,12 9 160,-3-6 3318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31:17.5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9 4640,'0'0'86,"0"0"1,1 0-1,-1 0 0,0 0 1,0 0-1,0 0 0,1 0 1,-1 0-1,0 0 0,0 0 1,1 0-1,-1-1 0,0 1 1,0 0-1,0 0 1,0 0-1,1 0 0,-1 0 1,0-1-1,0 1 0,0 0 1,0 0-1,1 0 0,-1 0 1,0-1-1,0 1 0,0 0 1,0 0-1,0-1 1,0 1-1,0 0 0,0-2 1033,0 5 412,-4-2-854,2 2-573,0 1-1,0-1 1,1 0 0,-1 1-1,1 0 1,0-1-1,0 1 1,0 0-1,0-1 1,1 1 0,0 0-1,-1 0 1,1-1-1,1 1 1,-1 0-1,1 0 1,-1-1-1,1 1 1,0 0 0,0-1-1,1 1 1,-1-1-1,1 1 1,-1-1-1,1 0 1,0 1 0,1-1-1,-1 0 1,0 0-1,1-1 1,0 1-1,-1 0 1,1-1-1,0 0 1,0 0 0,1 0-1,-1 0 1,0 0-1,1 0 1,-1-1-1,1 0 1,6 2 0,-4-2 16,1-1 1,-1 1 0,0-1 0,1-1 0,-1 1 0,0-1 0,1 0 0,-1-1-1,0 1 1,0-1 0,7-3 0,-9 3-62,0 0 0,-1 1 0,1-1 0,0-1 0,-1 1 0,0 0 0,0-1 0,0 0 0,0 0 0,0 0 0,0 0 0,0 0 0,-1 0 0,0-1 0,0 1 0,0-1 0,3-6-1,-5 8-48,0 0 0,1 0 0,-1-1 0,0 1 0,0 0 0,0 0 0,0 0 0,-1 0 0,1-1 0,-1 1 0,1 0 0,-1 0 0,0 0 0,1 0 0,-1 0 0,0 0 0,-1 0 0,1 0 0,0 1 0,0-1 0,-1 0 0,1 1 0,-1-1 0,1 1 0,-1-1 0,0 1 0,-2-2 0,1 1-51,0 0 0,0 0 1,-1 0-1,1 1 0,-1-1 1,0 1-1,1 0 0,-1 0 1,0 0-1,1 0 0,-1 1 1,0-1-1,0 1 0,-7 0 1,-3 3-99,0 0 0,-18 8 1,31-11 79,1 0 0,0 0 0,-1 0 0,1 0 0,0 0 0,0 0 0,-1 0 1,1 0-1,0 1 0,0-1 0,-1 0 0,1 0 0,0 0 0,0 0 0,-1 1 0,1-1 0,0 0 0,0 0 1,0 0-1,-1 1 0,1-1 0,0 0 0,0 0 0,0 1 0,0-1 0,0 0 0,-1 0 0,1 1 0,0-1 1,0 0-1,0 0 0,0 1 0,0-1 0,0 0 0,0 1 0,0-1 0,0 0 0,0 0 0,0 1 1,0-1-1,0 0 0,0 1 0,1-1 0,3 8-1434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31:18.1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79 18 4640,'0'0'1504,"2"-14"242,-1 10 1542,-3 5-3107,1 0 0,0 0-1,0 0 1,1-1-1,-1 1 1,0 0 0,0 0-1,0 0 1,1 0 0,-1 1-1,0-1 1,1 0-1,-1 0 1,0 2 0,-7 19 837,5-12-596,-1 0-1,0 0 0,-8 13 0,7-14-123,0 0-1,1 0 0,-6 20 1,5-12-130,2 1 1,-3 28-1,6-38-99,1 1-1,-1-1 0,1 1 0,1-1 1,-1 0-1,1 1 0,1-1 0,3 8 1,-5-14-47,0 0 1,0-1 0,0 1-1,0 0 1,0-1 0,0 1-1,1-1 1,-1 0 0,0 1-1,1-1 1,-1 0 0,1 0-1,0 0 1,-1 0 0,1 0-1,0 0 1,-1 0 0,1-1-1,0 1 1,0-1 0,0 1-1,0-1 1,0 0 0,0 1-1,2-1 1,6 0 17,0-1 1,-1 0-1,19-4 0,-9 1-252,12-3-3771,-13-2-4460,-14 9 5910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2:58:01.86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84 2976,'4'-13'10277,"2"10"-10147,0 0 1,0-1-1,0 2 1,0-1-1,0 1 0,0 0 1,11-2-1,-8 2-69,55-11-890,0 2 1,72-2-1,-123 12 264,54-6-4709,-34 7 1930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31:18.5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66 6976,'-6'-6'1045,"-1"-2"2433,7 7-3400,0 1 1,0 0 0,0-1 0,0 1 0,0 0 0,1-1 0,-1 1 0,0 0 0,0 0 0,0-1 0,0 1 0,1 0 0,-1 0 0,0-1 0,0 1 0,1 0 0,-1 0 0,0 0 0,0-1 0,1 1 0,-1 0 0,0 0 0,0 0 0,1 0 0,-1 0 0,0 0 0,1-1 0,-1 1 0,0 0 0,1 0 0,-1 0 0,0 0 0,1 0 0,-1 0 0,0 0 0,1 0 0,54-13 1714,7-2-1469,57 0-425,-69 14-3995,-25 3 1675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31:18.8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175 8 5472,'0'0'1760,"1"-7"245,-12 23-421,-8 6-297,-19 30 1,-13 16 500,43-58-1610,1-1 1,0 1-1,0 0 1,-6 13 0,10-18-131,1 1 0,0 0 0,0 0 1,1-1-1,-1 1 0,1 0 0,1 0 1,-1 0-1,1 0 0,0 9 0,3 3 61,0 0-1,2 0 0,0 0 0,0-1 0,2 0 1,12 23-1,-14-29-312,1 0 0,0-1 0,16 18 0,-21-27 56,-1 0 1,1 0 0,-1-1-1,1 1 1,0 0-1,0-1 1,-1 1-1,1-1 1,0 1-1,0-1 1,0 1 0,0-1-1,-1 1 1,1-1-1,0 0 1,0 1-1,0-1 1,0 0 0,0 0-1,0 0 1,0 0-1,0 0 1,0 0-1,0 0 1,0 0-1,0 0 1,0-1 0,0 1-1,0 0 1,1-1-1,16-3-2198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31:19.4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373 6 5888,'0'0'71,"0"-1"0,1 1 0,-1-1 0,0 1 1,0 0-1,1 0 0,-1-1 0,0 1 0,0 0 1,1-1-1,-1 1 0,0 0 0,1 0 0,-1-1 0,0 1 1,1 0-1,-1 0 0,0 0 0,1 0 0,-1 0 0,1-1 1,-1 1-1,0 0 0,1 0 0,-1 0 0,1 0 0,-1 0 1,0 0-1,1 0 0,-1 0 0,1 1 0,-1-1 0,0 0 1,1 0-1,-1 0 0,0 0 0,1 0 0,-1 1 0,1-1 1,-1 0-1,0 0 0,0 0 0,1 1 0,-1-1 0,0 0 1,1 1-1,-1-1 0,0 0 0,0 1 0,0-1 0,1 0 1,-1 1-1,0-1 0,0 0 0,0 1 0,0-1 0,0 1 1,1-1-1,-1 0 0,0 1 0,0-1 0,0 1 0,0-1 1,0 3 90,1 1 1,-1-1-1,0 0 1,0 0 0,0 0-1,0 0 1,-1 5 0,-2 2 137,0 0 1,-1 0 0,1 0 0,-2-1 0,1 0-1,-2 1 1,1-2 0,-1 1 0,-9 11 0,-25 22 281,-95 112 1011,129-145-1520,-6 6 64,-19 21 1,28-33-68,0-1 1,0 1 0,0 0 0,0-1 0,-1 1 0,1-1 0,-1 0 0,0 0 0,0-1 0,1 1 0,-1-1 0,-6 2 0,8-3-25,1 0 1,-1 0 0,1 0-1,-1 0 1,1 0-1,0 0 1,-1-1-1,1 1 1,-1 0 0,1-1-1,-1 1 1,1-1-1,0 0 1,-1 1 0,1-1-1,0 0 1,0 0-1,0 0 1,-2-1-1,1-1 2,-1 1 0,1-1 0,0 0 0,0 0 0,0-1 0,0 1 0,-2-6 0,1 1-46,1 0 0,-1 0 0,2 0 1,-1 0-1,0-16 0,2 20-53,0 0 1,0 0-1,0 0 0,1 1 1,0-1-1,0 0 1,0 0-1,0 1 0,0-1 1,1 1-1,0-1 0,-1 1 1,1 0-1,1 0 1,2-5-1,-1 5-6,-1 0-1,1 0 1,0 0 0,0 0-1,0 1 1,0-1 0,0 1-1,0 0 1,1 0 0,8-2-1,-1 2 47,-1 0-1,0 1 0,0 0 1,1 1-1,-1 0 0,1 0 1,-1 1-1,0 1 0,15 4 0,-6-1 164,-1 1-1,1 1 1,-1 1-1,-1 1 1,0 1-1,0 0 1,-1 1-1,0 1 1,15 15-1,-5-8-5324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31:19.9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 4992,'0'0'67,"-1"0"0,1 0 1,0 0-1,0 0 0,0 0 1,0 0-1,0 1 0,0-1 1,-1 0-1,1 0 0,0 0 1,0 0-1,0 1 0,0-1 1,0 0-1,0 0 0,0 0 1,0 0-1,0 1 0,0-1 1,0 0-1,0 0 0,0 0 1,0 1-1,0-1 0,0 0 1,0 0-1,0 0 0,0 0 1,0 1-1,0-1 0,0 0 1,0 0-1,0 0 0,1 1 0,3 13 1291,8 13 402,-3-11-389,18 24 0,-17-27-422,-1 1 0,13 25 0,-15-23-613,-2 1 0,0-1 0,-1 1 0,-1 1 0,0-1 0,-1 0 0,-1 1 0,-1-1 0,-2 19 0,-3 16 61,-22 88 1,15-94-46,0-8-118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31:24.5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76 4320,'-12'-5'13353,"19"2"-12575,-7 3-808,25-7 109,0 1 0,1 1 0,0 1 0,37-1 1,4-1 36,248-29 897,-281 36-1642,-38 4-3115,3 2 1931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31:24.9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 37 6656,'-23'0'2144,"22"0"-2077,0 0-1,0 0 1,0 0 0,0 0 0,0 0 0,0 0 0,-1 0 0,1 1 0,0-1-1,0 0 1,0 1 0,1-1 0,-1 1 0,0-1 0,0 1 0,0-1-1,-1 2 1,-1 0 239,-6 4 1080,9-6-1197,0 0 0,-1 1 0,1-1 0,0 0 1,-1 1-1,1-1 0,0 0 0,-1 0 1,1 1-1,-1-1 0,1 0 0,0 0 1,-1 0-1,1 0 0,-1 0 0,1 0 1,-1 1-1,0-1 0,23 6 3554,-12-3-3474,-1 0 1,1-1 0,13 2-1,2-3 89,1-2 0,-1-1-1,33-6 1,76-23 231,-60 12-577,-57 15-101,-10 1-698,1 1 0,0 1 0,10-2 0,-9 7-904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31:26.3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21 161 3808,'-4'0'3776,"-4"-4"2288,11-11-1537,2 10-4412,0-1 0,0 1-1,0 0 1,1 0 0,6-4-1,31-25 114,-25 19-317,30-19 1,-42 30 78,-1 1 0,1 0 0,0 1 0,0-1 0,0 1 0,0 1 0,0-1 0,0 1 1,0 0-1,9 0 0,-13 1 31,0 0 0,0 0 0,0 0 0,0 0 0,0 1 1,0-1-1,0 0 0,0 1 0,0 0 0,-1 0 0,1-1 0,0 1 1,0 0-1,-1 0 0,1 1 0,-1-1 0,1 0 0,-1 0 0,1 1 0,-1-1 1,0 1-1,2 2 0,-2-2 14,1 1-1,-1 0 1,0-1 0,-1 1 0,1 0-1,0-1 1,-1 1 0,0 0 0,1 0 0,-1-1-1,0 1 1,0 0 0,-1 0 0,1-1-1,0 1 1,-2 3 0,-30 87 561,4-15-355,12-26-2,-32 92 312,35-109-442,5-14 9,0-1 0,-1 0 0,-16 26 0,12-28 139,0 0 1,-1 0-1,-29 27 0,42-45-268,0 1-1,1-1 1,-1 1 0,0-1-1,1 1 1,-1 0-1,1-1 1,-1 1-1,1 0 1,-1 0-1,1-1 1,0 1 0,-1 1-1,1-1 7,0-1 0,0 0 0,0 0 0,0 1-1,0-1 1,0 0 0,0 0 0,0 0 0,1 1 0,-1-1 0,0 0-1,0 0 1,0 0 0,0 0 0,0 1 0,1-1 0,-1 0 0,0 0 0,0 0-1,0 0 1,1 0 0,-1 0 0,0 0 0,0 1 0,0-1 0,1 0-1,-1 0 1,0 0 0,0 0 0,0 0 0,1 0 0,-1 0 0,27-1-218,-18 0 226,6 0 26,18-3 144,1 2 1,0 2-1,-1 1 1,52 8-1,-43-1-797,-40-8-629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31:26.8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151 55 7648,'-12'-17'2453,"12"17"-2402,0-1 0,-1 1 0,1-1 0,0 1 0,-1 0 0,1-1 0,-1 1 0,1 0-1,-1 0 1,1-1 0,-1 1 0,1 0 0,-1 0 0,1 0 0,-1 0 0,1-1 0,-1 1 0,1 0 0,-1 0 0,1 0 0,-1 0 0,0 0 0,1 0-1,-1 1 1,1-1 0,-1 0 0,1 0 0,-1 0 0,0 0 189,-1 1 47,0-1 0,1 1 0,-1-1-1,0 1 1,0-1 0,1 1 0,-1 0-1,0 0 1,1 0 0,-1 0 0,-2 2 0,-7 4 853,4-4-818,-1 1 1,1 0-1,1 0 1,-1 0 0,1 1-1,-1 0 1,1 0 0,1 1-1,-10 10 1,13-14-292,0 1 1,1 0 0,-1 0-1,1 0 1,-1 1-1,1-1 1,0 0-1,0 0 1,0 1 0,1-1-1,-1 1 1,1-1-1,0 0 1,0 1 0,0-1-1,0 1 1,0-1-1,1 0 1,0 1-1,0-1 1,0 0 0,0 1-1,0-1 1,3 5-1,-2-4 21,1 0 0,-1 0-1,1 0 1,0-1-1,0 1 1,0-1-1,0 0 1,1 0-1,-1 0 1,1 0 0,0 0-1,0-1 1,0 0-1,0 0 1,0 0-1,0 0 1,1-1 0,-1 0-1,1 1 1,6-1-1,-2 0 47,-1 0 0,1-1 0,0 0 0,0-1 0,-1 0 0,1-1 0,-1 1 0,1-1-1,-1-1 1,8-3 0,10-6 154,-1-2-1,-1 0 1,0-1 0,-1-2-1,29-26 1,-48 39-195,0 0 1,0 0-1,0 0 1,3-7-1,-6 10-41,1-1 0,-2 0-1,1 1 1,0-1 0,0 0-1,-1 0 1,1 0 0,-1 1 0,1-1-1,-1 0 1,0 0 0,1 0-1,-1 0 1,0 0 0,-1 0 0,1-3-1,-1 2-6,-1 0 0,1 1 0,-1-1 0,1 0 0,-1 1 0,0-1 0,0 1 0,0 0 0,0 0 1,0-1-1,-1 1 0,1 1 0,0-1 0,-1 0 0,0 1 0,1-1 0,-1 1 0,-4-2 0,-1 0-40,0 0 1,-1 0 0,1 1-1,-1 0 1,-9-1 0,7 2-109,-1 1-1,1 0 1,0 0 0,-21 4 0,27-3-254,1 0 0,0 0 1,0 0-1,0 1 0,1 0 0,-1-1 0,0 1 0,1 0 0,-1 1 1,1-1-1,-1 1 0,1-1 0,0 1 0,0 0 0,-4 6 0,6-8-71,0 1 0,1-1-1,-1 1 1,0-1-1,1 1 1,0 0-1,-1-1 1,1 1-1,0 0 1,0 0 0,0-1-1,0 1 1,0 0-1,0-1 1,0 1-1,0 0 1,1-1-1,-1 1 1,1 0-1,0-1 1,-1 1 0,2 1-1,6 18-2276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31:27.1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94 1 8064,'-11'42'2592,"4"-24"-1568,-3 0-838,-29 63 3395,33-68-2983,1 0 0,1 0 0,0 1 0,-3 22 0,6-33-521,1 1 0,0-1 0,0 1 1,0-1-1,1 0 0,-1 1 0,1-1 0,-1 1 0,1-1 1,0 0-1,1 1 0,-1-1 0,0 0 0,1 0 1,0 0-1,0 0 0,4 5 0,-2-4 41,0 0 0,1-1 0,-1 1 0,1-1 0,0 0 0,0-1 0,0 1 1,0-1-1,1 0 0,7 2 0,-9-3-40,0 0 1,1-1 0,-1 1 0,0-1 0,0 0-1,0 0 1,1-1 0,-1 1 0,0-1-1,0 0 1,0 0 0,0-1 0,0 1-1,0-1 1,0 1 0,0-1 0,-1-1 0,1 1-1,-1 0 1,1-1 0,-1 0 0,0 1-1,0-1 1,0-1 0,2-2 0,0-2 10,-1 1 1,0-1 0,0 0 0,-1 0-1,0 0 1,-1 0 0,0-1 0,0 1-1,-1-1 1,0 1 0,0-12 0,-1 9-107,-1 0 1,0 1-1,0-1 0,-1 0 1,-1 1-1,0-1 1,0 1-1,-7-14 1,9 22-26,1 1 1,-1-1-1,0 1 1,0-1 0,0 1-1,0-1 1,0 1-1,0 0 1,0-1 0,0 1-1,0 0 1,0 0-1,-1 0 1,1 0 0,-1 0-1,1 0 1,0 0-1,-1 0 1,0 1 0,1-1-1,-1 0 1,1 1 0,-1 0-1,0-1 1,1 1-1,-1 0 1,0 0 0,1 0-1,-1 0 1,0 0-1,0 0 1,1 0 0,-1 0-1,0 1 1,1-1-1,-1 1 1,1 0 0,-1-1-1,1 1 1,-1 0-1,-2 1 1,-1 1-356,1 1 0,0-1 0,-1 0 1,1 1-1,0 0 0,1 0 0,-1 0 0,1 1 0,0-1 0,0 1 0,-4 7 0,2-1-1758,4-10 1745,0 1 0,0 0 0,0 0 0,0 0 0,0 0 0,1 0 0,-1 0 0,1 0 0,-1 0 0,1 0 0,0 0 0,0 0 0,0 0 0,0 0 0,0 0 0,0 1 0,1 2 0,6 4-2150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31:27.5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0 8128,'0'1'381,"1"0"0,-1 0 0,1-1 0,-1 1 0,1 0 0,-1 0 0,0 0 0,1 0 0,-1 0 1,0 0-1,0 0 0,0 0 0,0 0 0,0 0 0,0 0 0,0 1 0,0 26 2944,-1-22-2745,2 15 467,-1-11-909,1 0 1,-2 0-1,1-1 1,-1 1-1,-3 10 1,4-20-211,0 0 1,0 0 0,0 0 0,-1 1-1,1-1 1,0 0 0,0 0-1,0 0 1,0 1 0,0-1-1,0 0 1,0 0 0,0 1 0,0-1-1,0 0 1,0 0 0,0 0-1,0 1 1,0-1 0,0 0-1,0 0 1,0 1 0,0-1 0,0 0-1,0 0 1,0 0 0,0 1-1,0-1 1,0 0 0,1 0 0,-1 0-1,0 1 1,0-1 0,0 0-1,0 0 1,1 0 0,-1 0-1,0 1 1,0-1 0,0 0 0,0 0-1,1 0 1,-1 0 0,0 0-1,0 0 1,1 0 0,-1 0-1,0 0 1,0 0 0,0 0 0,1 0-1,-1 0 1,0 0 0,0 0-1,1 0 1,-1 0 0,0 0 0,0 0-1,0 0 1,1 0 0,-1 0-1,0 0 1,0 0 0,1 0-1,-1 0 1,17-11-7783,-7 3 4505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2:58:02.27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 54 5216,'-5'-3'1952,"10"3"-1536,13-5-96,-2 5 2016,1-4-1344,13 1 864,3-6-1088,4 0 0,10 0-448,-3 6-128,-2-2-128,0 1-128,1 4 32,5 0-384,-1 0 192,0 4-2624,0 1 1568,0-2-2368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31:27.8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62 6816,'0'0'187,"0"-1"0,-1 1 0,1-1 0,0 1-1,0 0 1,0-1 0,-1 1 0,1-1 0,0 1 0,0-1 0,0 1 0,0-1 0,0 1 0,0-1 0,0 1 0,0-1 0,0 1 0,0-1 0,0 1 0,0-1-1,0 1 1,1-1 0,-1 1 0,0-1 0,1 0 0,10-12 2612,-5 9-2310,0 0 0,0 1 0,7-4 1,-4 3-98,0 1 1,-1 0 0,1 1 0,1 0 0,-1 0 0,0 1 0,0 0 0,17 1-1,-24 0-324,0 1 0,0-1-1,1 0 1,-1 1-1,0 0 1,0-1 0,0 1-1,0 0 1,-1 0-1,1 0 1,0 0-1,0 1 1,0-1 0,-1 0-1,1 1 1,-1-1-1,1 1 1,1 3 0,-1-3 13,-1 1 1,0 0 0,1 0 0,-1 0 0,-1 0-1,1 0 1,0 1 0,-1-1 0,0 0 0,1 0 0,-1 4-1,-2 7 116,0 0-1,0 0 0,-2 0 0,-6 19 1,9-29-181,-3 8 29,-4 9-19,1 1 0,2 0 1,0 0-1,1 0 1,-1 24-1,5-39-24,1-1 0,-1 0 0,1 0 0,1 0 0,-1 0 1,1 0-1,0 0 0,0 0 0,1 0 0,0-1 0,0 1 0,0-1 0,1 0 0,-1 0 0,1 0 1,9 8-1,4 2 58,0-1 0,1-1 0,28 15 0,5 4 11,-47-29 45,0 0-1,0 1 1,0-1 0,-1 1 0,6 6 0,-8-9-89,0 0 0,0 0 0,-1 0 1,1 1-1,0-1 0,-1 0 0,1 0 0,-1 0 0,0 1 1,1-1-1,-1 0 0,0 1 0,0-1 0,1 0 0,-1 0 1,0 1-1,0-1 0,-1 0 0,1 1 0,0-1 0,0 0 1,-1 1-1,1-1 0,-1 0 0,1 0 0,-1 0 0,0 2 1,-3 2 33,-1 0 0,1-1 0,-1 1 0,0-1 0,0 0 0,-1-1 0,1 1 0,-10 4 0,-54 21 102,56-23-241,-7 0-1029,-1 0-1,1-1 0,-41 4 1,45-6-783,-3-2-1992,4-1 1269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31:29.3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118 121 4160,'-2'2'8527,"-4"13"-6488,-6 26-1629,-46 234 2183,34-146-2173,18-98 166,2 1 1,-1 38 0,5-66-24,2-5-204,2-10-77,4-16-164,18-151 205,-10 47-192,-9 95 153,1-1 1,2 1-1,1 1 0,1 0 1,30-56-1,-28 63 155,-12 21-312,1 0-1,1 1 1,-1-1 0,9-10-1,-11 16-121,-1 1-1,0 0 0,1-1 1,-1 1-1,0 0 0,1-1 1,-1 1-1,1 0 1,-1 0-1,0-1 0,1 1 1,-1 0-1,1 0 0,-1 0 1,1-1-1,-1 1 1,1 0-1,-1 0 0,1 0 1,-1 0-1,1 0 0,-1 0 1,1 0-1,-1 0 1,0 0-1,1 0 0,-1 1 1,1-1-1,-1 0 0,1 0 1,-1 0-1,1 1 0,-1-1 1,0 0-1,1 0 1,-1 1-1,1-1 0,-1 0 1,0 1-1,1-1 0,13 19 103,-13-17-99,8 13 30,-1 1 0,-1-1 0,8 26 1,10 53-10,-14-48-3,0-6 17,-2-3-8,1 0-1,2 0 1,27 58-1,-37-92-14,0-1 0,0 1 0,0 0 1,0 0-1,0-1 0,4 4 0,-6-6-6,1 1 0,-1-1 1,1 1-1,0-1 0,-1 1 0,1-1 0,0 0 1,-1 1-1,1-1 0,0 0 0,0 0 0,-1 1 1,1-1-1,0 0 0,0 0 0,-1 0 0,1 0 1,0 0-1,0 0 0,-1 0 0,1 0 0,0 0 1,0 0-1,0-1 0,-1 1 0,1 0 0,0 0 1,-1-1-1,1 1 0,0-1 0,-1 1 0,1 0 1,1-2-1,2-2 50,-1 0 1,1 0 0,-1-1-1,0 1 1,0-1-1,0 0 1,4-10 0,11-40-127,-14 43 28,118-361-1192,-101 314 404,-21 59 817,0 1-1,0-1 1,0 0-1,0 0 0,0 0 1,0 0-1,0 1 1,0-1-1,0 0 1,0 0-1,0 0 0,0 0 1,0 0-1,1 1 1,-1-1-1,0 0 1,0 0-1,0 0 0,0 0 1,0 0-1,0 0 1,1 0-1,-1 0 1,0 1-1,0-1 0,0 0 1,0 0-1,1 0 1,-1 0-1,0 0 1,0 0-1,0 0 0,0 0 1,1 0-1,-1 0 1,0 0-1,0 0 1,0 0-1,0 0 0,1 0 1,-1 0-1,0 0 1,0-1-1,0 1 1,0 0-1,0 0 0,1 0 1,-1 0-1,0 0 1,0 0-1,0 0 1,0 0-1,0 0 0,0-1 1,1 1-1,-1 0 1,0 0-1,0 0 1,0 0-1,0 0 0,0-1 1,0 1-1,0 0 1,0 0-1,0-1 1,6 15 100,-2 3 236,-1 1-1,-1 0 0,1 35 1,-2-23-159,13 351 537,-13-286-1000,-1-58-2591,-1-34 517,12-6-5179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31:29.7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0 289 7712,'11'-1'1205,"0"0"-1,0 0 1,0-1 0,-1 0 0,1-1 0,15-6 0,-10 2-619,1-1 0,-2-1 0,18-11 0,-24 13-368,1-1 0,-1 0 1,-1 0-1,0-1 0,0-1 0,0 1 0,-1-1 1,-1 0-1,0-1 0,9-19 0,-13 26-131,-1 0 1,1-1-1,-1 1 1,0 0-1,0-1 0,0 1 1,-1-1-1,1 1 1,-1-8-1,0 9-50,-1 1 0,1-1-1,-1 1 1,0-1 0,1 1 0,-1 0 0,0-1-1,0 1 1,0 0 0,-1 0 0,1 0 0,-1 0-1,1 0 1,-1 0 0,1 0 0,-1 0 0,0 1 0,-2-3-1,1 3-25,0-1-1,0 1 1,0-1 0,0 1-1,0 0 1,0 0-1,0 1 1,0-1-1,-1 1 1,1-1-1,0 1 1,0 0-1,0 0 1,-1 0 0,1 1-1,-5 0 1,1 1 10,0 0 1,-1 0 0,1 1-1,0 0 1,-12 7 0,10-4 59,1 0 0,0 1 0,0 0 1,0 1-1,1 0 0,0 0 0,1 0 1,0 1-1,0 0 0,1 0 0,0 1 1,0-1-1,1 1 0,1 0 0,-1 0 1,2 1-1,-1-1 0,0 17 0,2-16 27,0 1 0,1-1-1,0 0 1,1 0 0,0 1-1,1-1 1,6 19-1,-5-22-59,0 0 0,0-1-1,1 1 1,0-1-1,0 0 1,0 0-1,1 0 1,1 0-1,-1-1 1,13 11 0,-5-6 69,2-1 1,-1 0 0,1-1 0,1-1 0,21 9-1,-28-14-414,-1 0-1,2 0 1,-1-1-1,0 0 1,0 0-1,1-1 0,-1 0 1,0-1-1,1 0 1,-1-1-1,14-2 1,-18 2-363,0 0 1,0-1-1,-1 0 0,1 0 1,-1 0-1,0 0 1,1-1-1,3-3 1,14-8-1874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31:30.1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42 8800,'0'0'106,"0"0"-1,0 0 1,0-1 0,0 1 0,0 0-1,-1-1 1,1 1 0,0 0 0,0 0 0,0-1-1,0 1 1,0 0 0,0-1 0,0 1 0,1 0-1,-1-1 1,0 1 0,0 0 0,0 0 0,0-1-1,0 1 1,0 0 0,0 0 0,1-1 0,-1 1-1,0 0 1,0 0 0,0-1 0,1 1 0,-1 0-1,0 0 1,0 0 0,1-1 0,10 11 2866,-10-9-2661,9 10 886,-1 2 0,0-1 0,10 18 0,-9-14-450,2 9-78,0 0-1,-2 1 0,0 0 1,8 42-1,-10-41-335,36 151 503,17 60 147,-58-228-961,-1-4 50,-1 0 0,2 0 1,-1 0-1,6 10 1,-8-16-53,0 1 0,1-1 0,-1 0 0,0 1 0,1-1 1,-1 1-1,1-1 0,-1 0 0,1 0 0,-1 1 1,1-1-1,-1 0 0,1 0 0,-1 1 0,1-1 1,0 0-1,-1 0 0,1 0 0,-1 0 0,1 0 0,-1 0 1,1 0-1,0 0 0,-1 0 0,1 0 0,-1 0 1,1 0-1,-1 0 0,1-1 0,0 1 0,-1 0 1,1 0-1,-1-1 0,1 1 0,0-1 0,1 0 17,0-1-1,0 1 1,0-1-1,0 0 1,0 0-1,0 0 1,2-4-1,8-12 140,0 0 0,8-22 0,22-59-146,13-30-172,28-29 42,-28 52-696,4-1-1684,-17 40-2293,-20 36 2570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31:31.9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0 361 4736,'11'0'2817,"1"-1"1,12-3-1,-13 2-2458,0 0 0,0-2 0,-1 1 0,0-1 0,1-1 0,-2 0 0,1 0 0,0-1 0,12-10 0,50-54 731,-45 43-735,86-99 344,-97 107-517,-9 11 66,0 1 0,-1-2-1,11-15 1,-13 10-79,-9 32-130,3 3 69,1 0-1,1-1 0,1 1 1,1 0-1,1 0 0,1-1 1,9 31-1,-11-42 3,1 1-1,0-1 1,0 1 0,1-1 0,1 0-1,9 16 1,-14-24-84,1 0 0,0 0 0,0 0 0,-1 0 0,1-1-1,0 1 1,0 0 0,0 0 0,0 0 0,0-1 0,0 1 0,0 0 0,0-1 0,1 1 0,-1-1-1,0 0 1,0 1 0,0-1 0,0 0 0,1 1 0,-1-1 0,0 0 0,0 0 0,1 0 0,-1 0-1,0 0 1,0-1 0,1 1 0,-1 0 0,0 0 0,0-1 0,0 1 0,0-1 0,1 1 0,-1-1 0,0 0-1,0 1 1,0-1 0,0 0 0,0 0 0,1-1 0,2-3 27,0-1 0,0-1 1,0 1-1,0 0 0,-1-1 0,0 0 1,-1 0-1,4-12 0,-2 6-36,8-24 33,2 0 0,31-57-1,-44 91-75,1 0 0,0 0 0,0 0 0,0 0 0,0 0 0,1 1 0,-1-1 0,5-2 0,-6 4 31,-1 1-1,1-1 0,0 1 1,0 0-1,0-1 0,0 1 1,0 0-1,0 0 1,-1 0-1,1-1 0,0 1 1,0 0-1,0 0 0,0 0 1,0 1-1,0-1 1,0 0-1,0 0 0,0 0 1,-1 1-1,1-1 0,0 0 1,0 1-1,0-1 1,0 1-1,-1-1 0,1 1 1,0-1-1,-1 1 0,1-1 1,0 1-1,-1 0 1,2 1-1,0 1 2,0 0 0,-1 0 0,1 1 0,-1-1 0,0 1 0,0-1 0,0 1 0,0-1 1,-1 1-1,1 0 0,-1-1 0,0 8 0,0 1-5,2 25 12,-2-1 1,-1 1-1,-12 68 0,11-96-32,0 5 209,-1 0 1,-1 0-1,-8 20 0,10-30-115,2-3-70,0-1 1,-1 0-1,1 0 1,0 1-1,0-1 1,0 0-1,0 0 0,0 0 1,0 1-1,0-1 1,-1 0-1,1 0 1,0 1-1,0-1 1,0 0-1,0 0 1,-1 0-1,1 0 1,0 1-1,0-1 1,0 0-1,-1 0 0,1 0 1,0 0-1,0 0 1,-1 0-1,1 0 1,0 0-1,0 0 1,-1 0-1,1 1 1,0-1-1,0 0 1,-1 0-1,1-1 1,-1 1-8,1 0 0,0 0 1,0-1-1,0 1 0,0 0 1,-1-1-1,1 1 0,0 0 1,0-1-1,0 1 1,0 0-1,0-1 0,0 1 1,0 0-1,0-1 0,0 1 1,0 0-1,0-1 0,0 1 1,1 0-1,-1-1 0,0 1 1,0 0-1,0-1 1,1 1-1,0-3-7,1 1 1,0 0-1,-1-1 0,1 1 0,0 0 1,1 0-1,-1 0 0,0 0 1,0 1-1,1-1 0,-1 1 1,6-3-1,36-12 27,-36 14-19,43-12-226,1 2 0,55-5-1,-15 7-5885,-65 6-142,-21 7 3647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31:32.3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47 7712,'-33'-17'3520,"19"8"-3072,9 6 160,5-6-1216,10 4 320,-1 1-2816,10 4 1728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31:33.1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32 218 5056,'-8'-1'610,"6"1"-499,1 0 1,-1 0-1,1 0 1,0-1-1,-1 1 1,1 0-1,-1-1 1,1 1-1,-1-1 1,1 1-1,0-1 1,-1 0-1,1 0 1,-2-1 2479,7 2 103,62 5 744,-43-3-2848,34 0 0,-40-3-386,0 0 0,0-2 0,0 0 0,0-1 1,-1 0-1,17-8 0,-25 9-119,0-1 0,0 0 0,0-1 0,0 0 0,-1 0 0,0 0 0,0-1 0,0 0-1,0-1 1,-1 0 0,-1 0 0,10-14 0,-13 18-61,0-1-1,0 1 1,-1-1-1,1 0 0,-1 1 1,0-1-1,0 0 0,-1 0 1,1 0-1,-1 0 0,0 0 1,0 0-1,0 0 1,0 0-1,-2-7 0,1 9-34,0 0 0,1 0 0,-1 0-1,0 0 1,0 0 0,0 0 0,-1 0 0,1 1-1,0-1 1,-1 0 0,1 1 0,-1-1-1,0 1 1,1-1 0,-1 1 0,0 0 0,0 0-1,0 0 1,0 0 0,0 0 0,0 0 0,0 0-1,0 1 1,0-1 0,-1 1 0,1 0-1,0-1 1,0 1 0,-4 0 0,-1 1 32,1 0 0,-1 0 0,1 0 0,0 1 0,-1-1 0,1 2 0,0-1 0,-7 4 0,4-1 78,1 0 0,0 0 0,0 1 1,0 0-1,-7 7 0,13-11-84,1-1 0,-1 1 1,0 0-1,1 0 0,-1 0 1,1 1-1,0-1 0,0 0 1,0 1-1,0-1 0,0 0 1,0 1-1,0-1 1,1 1-1,0-1 0,-1 1 1,1-1-1,0 4 0,1-2 13,-1 0-1,1 0 0,0-1 1,0 1-1,1-1 0,-1 1 1,1-1-1,-1 1 0,1-1 1,0 0-1,4 5 0,-1-3 45,0 1 0,0-1-1,0 0 1,1 0 0,0-1 0,0 0-1,0 0 1,1 0 0,-1 0-1,1-1 1,0 0 0,9 2 0,-9-4-19,0 0-1,0 0 1,1-1 0,-1 0 0,0 0 0,0 0 0,1-1 0,-1 0-1,0-1 1,0 0 0,0 0 0,0 0 0,12-7 0,2-3 80,0-1-1,34-29 1,-35 26-177,38-24 0,-53 38 99,0-1 0,1 1 0,-1 0 0,0 1 0,1-1 0,0 1 0,-1 0 0,1 1 0,0-1 0,-1 1 0,1 0 0,0 0 0,-1 1 0,1 0 0,8 2 0,5 3 196,0 0 1,0 2 0,18 9-1,-12-5-206,22 12 294,65 44-1,-103-62-468,57 37-2454,-66-42 2298,1-1 0,-1 0 1,1 0-1,-1 1 0,1-1 1,-1 0-1,1 0 0,-1 0 1,1 0-1,-1 0 0,1 0 1,-1 0-1,1 0 0,-1 0 1,1 0-1,-1 0 0,1 0 1,-1 0-1,1 0 0,-1 0 1,1-1-1,-1 1 0,0 0 1,1 0-1,-1-1 1,1 1-1,-1 0 0,0 0 1,1-1-1,-1 1 0,1-1 1,4-4-2483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31:33.5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576 18 8064,'-3'-14'2592,"3"14"-2528,0-1 1,0 1 0,-1 0 0,1-1-1,0 1 1,-1 0 0,1 0 0,0 0-1,0-1 1,-1 1 0,1 0 0,0 0-1,-1 0 1,1 0 0,0-1 0,-1 1-1,1 0 1,0 0 0,-1 0-1,1 0 1,0 0 0,-1 0 0,1 0-1,-1 0 1,1 0 0,0 0 0,-1 0-1,0 0 1,-8 2 1700,-49 31 2134,-79 32 0,4-3-3504,104-47-265,0 2-1,-37 30 0,51-35-185,2 1 0,-1 1-1,-16 22 1,6-2-2423,23-34 2336,-3 9-933,4-9 998,0 0-1,0 0 0,0 0 1,0 1-1,0-1 0,0 0 1,0 0-1,0 0 0,0 0 1,0 0-1,0 0 0,0 1 1,0-1-1,0 0 0,0 0 1,0 0-1,0 0 0,0 0 0,0 0 1,0 1-1,0-1 0,0 0 1,0 0-1,1 0 0,-1 0 1,0 0-1,0 0 0,0 0 1,0 0-1,0 1 0,0-1 1,0 0-1,1 0 0,-1 0 1,0 0-1,0 0 0,0 0 1,0 0-1,0 0 0,0 0 1,1 0-1,-1 0 0,0 0 0,0 0 1,0 0-1,0 0 0,0 0 1,1 0-1,-1 0 0,0 0 1,0 0-1,0 0 0,0 0 1,0 0-1,0 0 0,0 0 1,1-1-1,-1 1 0,12-3-2491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31:36.0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134 494 6976,'-2'-2'7924,"-2"5"-5445,-7 8-2398,9-10 725,-13 16 93,1 0 1,1 1-1,-19 32 0,26-38-793,-1 1 1,2 0-1,0 1 0,1-1 1,0 1-1,-3 23 0,6-27-42,0 1 0,1 0 0,0-1 0,0 1 0,4 19-1,-3-27-45,-1 0-1,1 0 1,0 0-1,0-1 1,0 1-1,0 0 0,0-1 1,1 1-1,-1-1 1,1 1-1,0-1 0,-1 0 1,1 1-1,0-1 1,0 0-1,1 0 0,-1 0 1,0-1-1,1 1 1,-1-1-1,1 1 1,-1-1-1,1 0 0,0 0 1,0 0-1,2 1 1,2-1-2,-1-1 1,1 0-1,-1 0 0,1-1 1,-1 1-1,0-1 1,1 0-1,6-3 1,51-19-23,-54 19-8,52-23-111,0-2 0,-2-3 0,-1-2 0,58-47 1,-113 78 158,1-1 0,-1 0 0,1-1 0,-1 1 0,-1-1 0,7-9 0,-9 13-34,0-1-1,0 1 1,0 0 0,-1-1 0,1 1 0,-1-1 0,1 1 0,-1-1 0,1 0 0,-1 1-1,0-1 1,1 1 0,-1-1 0,0 0 0,0 1 0,0-1 0,-1 0 0,1 1 0,0-1-1,-1 1 1,1-1 0,-1 1 0,1-1 0,-1 1 0,0-1 0,1 1 0,-1-1 0,0 1-1,-2-3 1,1 3-20,0 0 0,0 0-1,1 0 1,-1 0-1,0 0 1,0 0 0,0 0-1,0 1 1,-1-1-1,1 1 1,0-1 0,0 1-1,0 0 1,0 0 0,0 0-1,-1 0 1,1 1-1,-4 0 1,-3 0-38,1 1 1,-16 6-1,17-5 68,0 0-1,0 0 0,0 1 1,0 0-1,1 0 0,0 1 1,-1-1-1,2 1 0,-1 1 1,-7 9-1,11-13 7,0 0-1,0 1 1,1-1 0,-1 1 0,1 0 0,0 0-1,0-1 1,0 1 0,0 0 0,0 0-1,1 0 1,-1 0 0,1 0 0,0 0 0,0 0-1,0 0 1,0 0 0,0 0 0,1 0-1,-1 0 1,1 0 0,0 0 0,0 0 0,0-1-1,0 1 1,1 0 0,-1-1 0,1 1 0,1 2-1,0-1 11,0 0-1,0-1 0,1 0 0,-1 1 1,1-1-1,-1 0 0,1-1 0,0 1 1,0-1-1,0 1 0,0-1 0,1 0 1,-1-1-1,1 1 0,-1-1 0,1 0 1,-1 0-1,1 0 0,7 0 0,-4-1 11,-1-1-1,1 1 0,-1-1 0,1-1 1,-1 1-1,1-1 0,-1-1 0,0 1 1,0-1-1,0 0 0,12-8 0,51-42 220,-43 32-249,36-22 0,-59 40-14,20-9-296,-23 12 293,-1 0 0,1-1 0,-1 1 0,1 0 0,0 0 0,-1 0 0,1 0 0,-1 0 0,1 0 0,0 0 0,-1 0 0,1 0 0,-1 0 0,1 0 0,0 0 0,-1 0 0,1 0 0,-1 1 0,1-1 0,-1 0 0,1 0 0,0 1 0,-1-1 0,1 0 0,-1 1 0,0-1 0,1 1 0,-1-1 0,1 0 0,-1 1 0,0-1 0,1 1 0,-1-1 0,0 1 0,1 0 0,-1-1 0,0 1 0,1 0 0,0 6 11,0 1 1,-1 0 0,0-1 0,0 1-1,0-1 1,-2 9 0,-41 424 778,37-361-616,-6 36 527,10-105-255,3-24 79,9-51-844,29-158-422,6 78 553,-36 121 134,2 0 0,0 1 0,25-36 0,-26 46-15,1 0 1,0 1-1,0 0 0,14-10 1,-18 15 41,1 2 1,0-1-1,1 1 1,-1 0-1,1 1 0,0 0 1,16-5-1,-22 8 83,-1 1 0,1-1-1,0 1 1,-1 0 0,1 0-1,0 0 1,-1 0-1,1 0 1,0 0 0,0 1-1,3 0 1,-5 0-28,0-1 0,0 1 0,0-1 0,0 1 0,-1-1 1,1 1-1,0 0 0,0-1 0,0 1 0,-1 0 0,1 0 0,0-1 0,-1 1 0,1 0 0,0 0 0,-1 0 1,1 0-1,-1 0 0,0 0 0,1 0 0,-1 0 0,0 0 0,1 0 0,-1 0 0,0 0 0,0 0 0,0 0 1,0 0-1,0 1 0,0-1 0,-1 2 0,-1 4 34,0 0 1,0 0 0,-1 0-1,0 0 1,-1 0-1,0 0 1,-7 10-1,2-3 17,1 0-40,-1 0 1,-1-1 0,-22 23-1,29-32-13,-1-1-1,-1 1 1,1-1-1,0 0 1,-1 0-1,0 0 1,1 0-1,-1-1 1,0 0-1,-1 0 1,1-1-1,0 1 1,0-1-1,-1 0 1,-9 0 0,13-1-49,-1 0 1,1 0 0,-1-1 0,1 1 0,-1-1 0,1 0-1,-1 0 1,1 0 0,0 0 0,-1 0 0,1 0 0,0 0-1,0-1 1,-3-2 0,4 3 8,1 1 1,-1-1-1,1 1 0,-1-1 1,1 0-1,-1 1 0,1-1 1,0 0-1,-1 1 0,1-1 1,0 0-1,0 1 1,-1-1-1,1 0 0,0 0 1,0 1-1,0-1 0,0 0 1,0 1-1,0-2 0,0 1 2,1-1 0,-1 1-1,1 0 1,0 0 0,-1 0-1,1 0 1,0 0 0,-1 1 0,1-1-1,0 0 1,0 0 0,0 0-1,0 1 1,-1-1 0,1 0 0,0 1-1,2-2 1,6-2-52,0 0 1,1 0-1,-1 1 0,21-4 0,43-4 139,-49 8-79,5-1 72,-1-1 1,1-1 0,-2-2 0,1 0 0,34-17-1,-47 17 13,1 0-1,-2-1 0,1-1 1,-1 0-1,-1-1 0,0 0 1,0-1-1,-1-1 0,20-27 1,-23 27-18,-2-1 1,0 0 0,0 0 0,8-28 0,10-58 101,-25 97-151,54-314 461,-52 289-368,-5 36 13,1 0-1,-1 1 1,1-1 0,-1 15 0,-12 134 510,6-49-134,-10 271-176,29-188-3397,-10-167 1151,-1-14 508,1-10 1383,0 0-1,0 0 0,0 0 0,0 0 1,0 0-1,0 0 0,0 1 1,0-1-1,0 0 0,0 0 0,0 0 1,0 0-1,0 0 0,0 0 1,0 0-1,0 0 0,0 0 0,0 0 1,0 0-1,0 0 0,0 0 1,0 0-1,-1 1-934,1-1 934,0 0 0,0 0 1,0 0-1,0 0 0,0 0 1,-1 0-1,1 0 0,0 0 0,0 0 1,0 0-1,0 0 0,0 0 1,0 0-1,0 0 0,0-1-327,-2-7-1855,-11-74-4786,-3-3 3567,-3 0 4346,-3 3 5126,16 63-3965,4 13-1143,0 1 1,0-1 0,1 0 0,-2-10-1,3 14-746,0-1-1,1 1 0,-1 0 0,0 0 1,1 0-1,-1 0 0,1-1 0,0 1 1,0 0-1,0 0 0,0 0 0,0 1 1,0-1-1,0 0 0,0 0 0,3-2 1,2-1-197,-1 0 0,1 1 1,0 0-1,0 0 0,0 0 1,1 1-1,-1 0 0,1 0 1,0 0-1,0 1 0,0 0 1,0 0-1,0 1 0,0 0 1,8 0-1,15 0-1381,0 1 0,37 6 0,-64-6 1269,24 3-1251,0 1 0,29 9 0,-42-9 1423,0 1-1,-1 0 1,1 1 0,-1 1 0,20 13 0,-29-17 237,0 0-1,-1 1 0,1-1 1,-1 1-1,1-1 0,-1 1 1,-1 0-1,1 1 0,0-1 1,-1 0-1,0 1 1,0-1-1,0 1 0,-1-1 1,2 8-1,-2-4-71,0 0 0,0-1-1,-1 1 1,0 0 0,0-1 0,-1 1 0,0 0-1,0-1 1,-3 9 0,-2 10-86,-3 11-32,8-35-495,0 0-1,0 0 1,0 0 0,0 0-1,0 0 1,0 0 0,-3 3 0,6-24-7601,4-3 5762,4-32 0,-2 10 1690,-2 5 4041,-2 0 0,-1-72 1,-3 106-3382,0 4-175,0 0 0,0-1 0,0 1 0,0 0 0,0-1 0,1 1 0,-1 0 0,0-1 0,1 1 0,-1 0 0,1 0 0,0-1 0,-1 1 0,1 0 0,0 0 0,-1 0 0,1 0 0,0 0 0,0 0 0,0 0 0,0 0 1,0 0-1,0 1 0,0-1 0,1 0 0,-1 1 0,0-1 0,0 0 0,0 1 0,1 0 0,-1-1 0,2 1 0,4-1-583,0 0 0,0 1 0,0 0 0,0 0 0,7 1 0,-4 0 114,-2 0-338,0 0-1,0 1 1,0 0-1,10 4 0,-7-2 937,0 1-1,14 9 0,-4 0 2215,-1 1 0,20 18 0,-37-30-1889,1 1 1,-1-1-1,0 1 0,0 0 1,0 0-1,0 0 0,-1 0 1,0 0-1,1 0 0,-1 1 1,-1-1-1,1 1 0,1 8 1,-2-1 718,0 0 0,0 0 1,-3 23-1,0 6 287,2-35-1174,1 1-1,0-1 1,0 0-1,2 8 1,-2-13-149,-1 0 0,0 1 0,0-1-1,1 0 1,-1 0 0,1 1 0,-1-1 0,1 0 0,0 0 0,-1 0 0,1 0-1,0 0 1,0 0 0,0 0 0,-1 0 0,1 0 0,0 0 0,1 0 0,-1 0 0,0-1-1,0 1 1,0 0 0,0-1 0,3 1 0,-3-1-26,0 0 0,-1 0-1,1 0 1,0 0 0,0-1 0,0 1-1,0 0 1,0-1 0,0 1 0,0-1 0,-1 1-1,1-1 1,0 1 0,0-1 0,-1 1 0,1-1-1,0 0 1,-1 0 0,1 1 0,-1-1-1,1 0 1,-1 0 0,1-1 0,5-4 160,1-2-65,0-1 1,0 0-1,-1 1 1,0-2 0,0 1-1,-1-1 1,7-20-1,-9 24-107,-2-1 0,1 1-1,-1-1 1,0 0 0,0 0-1,-1 0 1,1 1 0,-2-1-1,1 0 1,-1 0 0,0 0-1,0 0 1,-5-11 0,5 15-67,0 0 1,0 0-1,-1 0 1,1 1-1,-1-1 1,1 1 0,-1-1-1,0 1 1,0-1-1,0 1 1,0 0-1,-1 0 1,1 0 0,0 0-1,-1 1 1,0-1-1,1 1 1,-1-1-1,-5-1 1,5 3-34,0-1 0,1 1 0,-1 0 0,1 0 0,-1 0 0,0 0 0,1 0 0,-1 1 0,1-1 0,-1 1 0,1-1 0,-1 1 0,1 0 0,-1 0 0,1 0 0,0 1 0,0-1 0,-1 1 1,1-1-1,0 1 0,0-1 0,0 1 0,-2 3 0,3-4-209,-1 1-1,0 0 1,1 0 0,-1 1 0,1-1 0,0 0 0,-1 0 0,1 1 0,0-1-1,0 0 1,1 1 0,-1-1 0,0 4 0,1-4 4,0 0 0,0 0 1,0 0-1,1-1 0,-1 1 0,0 0 1,1 0-1,-1-1 0,1 1 0,0 0 1,0-1-1,0 1 0,-1-1 0,1 1 1,1-1-1,-1 1 0,0-1 0,0 0 1,0 0-1,1 1 0,-1-1 0,2 1 1,4 2-456,0 0 0,0 0 0,1-1 1,-1 0-1,1 0 0,-1-1 1,15 3-1,58 6-1394,-69-10 2085,23 1 1514,38-3 1,-39-1 3212,42 5 0,-73-3-4450,0 0 1,0 0-1,0 1 0,0-1 1,0 0-1,0 1 0,-1 0 1,1-1-1,0 1 0,0 0 0,-1 0 1,1 0-1,0 0 0,-1 0 1,1 0-1,-1 0 0,1 1 0,-1-1 1,0 1-1,1-1 0,-1 1 1,0-1-1,0 1 0,0 0 0,1 3 1,0 1 174,-1 1 1,0-1 0,0 1-1,-1 0 1,1 0-1,-2 7 1,1-1-120,0-13-274,0 0 0,0 0 0,0 0 0,0 0 0,0 0-1,0 0 1,0 0 0,0 0 0,0 1 0,0-1 0,0 0 0,1 0-1,-1 0 1,0 0 0,0 0 0,0 0 0,0 0 0,0 0 0,0 0 0,0 0-1,0 0 1,0 0 0,0 0 0,0 0 0,1 0 0,-1 0 0,0 0-1,0 0 1,0 0 0,0 0 0,0 0 0,0 0 0,0 0 0,0 0 0,0 0-1,0 0 1,1 0 0,-1 0 0,0 0 0,0 0 0,0 0 0,0 0-1,0 0 1,0 0 0,0 0 0,0 0 0,0 0 0,0 0 0,0 0-1,1 0 1,-1 0 0,0 0 0,0 0 0,0-1 0,9-5 168,14-15-206,-16 15 125,21-19 353,62-43 1,-90 68-404,1 0-1,0 0 1,0 0 0,-1 0-1,1 0 1,0 0 0,-1 0-1,1 0 1,0 0 0,0 0-1,-1 0 1,1 0 0,0 1-1,0-1 1,-1 0 0,1 0-1,0 1 1,-1-1 0,1 0-1,0 1 1,-1-1 0,1 1-1,-1-1 1,1 1 0,-1-1-1,1 1 1,-1 0 0,1-1-1,-1 1 1,1 0 0,12 19 426,-10-13-404,0 0 0,-1 0 0,0 0 0,0 1 0,0-1-1,-1 1 1,0-1 0,0 9 0,-2 8 84,-3 29 1,1-37-994,2 1 1,0-1 0,1 1 0,3 22 0,-3-37 378,3 8-1070,3-5-3133,3 0 1859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31:36.4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286 1 8800,'-25'3'8690,"-1"6"-5870,-21 14-1601,46-23-1069,-18 11 217,0 0 0,1 1 0,0 1 0,1 0 0,0 2 0,1 0 0,1 0 0,0 2 0,-13 19 0,27-34-344,1-1 1,-1 0-1,0 0 1,1 1-1,-1-1 1,1 0-1,0 1 1,-1-1-1,1 0 1,0 3-1,0-4-15,0 1-1,0-1 1,0 0 0,0 1 0,0-1-1,1 0 1,-1 1 0,0-1-1,0 0 1,0 1 0,0-1-1,1 0 1,-1 0 0,0 1-1,0-1 1,1 0 0,-1 0-1,0 1 1,0-1 0,1 0 0,-1 0-1,0 0 1,1 1 0,-1-1-1,0 0 1,1 0 0,-1 0-1,0 0 1,1 0 0,-1 0-1,0 0 1,1 0 0,-1 0-1,0 0 1,1 0 0,-1 0 0,0 0-1,1 0 1,-1 0 0,0 0-1,1 0 1,-1 0 0,0 0-1,1 0 1,-1-1 0,0 1-1,1 0 1,-1 0 0,0 0 0,1-1-1,19-9-302,0 0 0,-1-2 0,34-25 0,-16 11 131,-23 15 153,28-16-217,-39 25 292,-1 1 0,1 0 0,-1 0 0,1 0 0,0 0 0,0 0 0,-1 0-1,1 1 1,0-1 0,0 1 0,0 0 0,0 0 0,4 0 0,-6 1-7,1-1 0,-1 1 0,0 0 0,0-1-1,1 1 1,-1 0 0,0 0 0,0 0 0,0 0-1,0 0 1,0 0 0,0 0 0,0 0 0,0 0-1,0 1 1,-1-1 0,1 0 0,0 0 0,-1 1 0,1-1-1,0 3 1,1 3 5,-1-1 1,0 1-1,1 8 0,-1-6-166,6 80 314,-5-30-4369,-1-44 561,1-3-763,-5-3-1797,-1-2 1614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2:58:02.69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 3968,'-1'0'41,"1"-1"0,0 1 0,0 0 0,0 0 0,0 0 0,0 0 0,0 0 0,0 0 0,0-1 0,0 1 0,0 0 0,0 0 0,0 0 0,0 0 1,0 0-1,0 0 0,0-1 0,1 1 0,-1 0 0,0 0 0,0 0 0,0 0 0,0 0 0,0 0 0,0 0 0,0-1 0,0 1 0,0 0 0,0 0 0,1 0 0,-1 0 0,0 0 0,0 0 0,0 0 0,0 0 0,0 0 1,0 0-1,0 0 0,1 0 0,-1 0 0,0 0 0,0 0 0,0 0 0,0 0 0,0 0 0,0 0 0,1 0 0,-1 0 0,0 0 0,0 0 0,0 0 0,0 0 0,0 0 0,0 0 0,1 0 0,16-2 3091,20 3-66,98 15-433,64 22-3202,-109-20-4717,-62-10 1484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31:39.3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53 113 4992,'0'-12'836,"0"6"-147,-1 0 1,1 0 0,1 0-1,-1 0 1,1 0 0,0 0 0,1 1-1,-1-1 1,3-5 0,0 0 783,2-6 691,-6 16-2053,0 1 0,0-1 0,0 1 0,1 0-1,-1-1 1,0 1 0,0-1 0,1 1 0,-1-1 0,0 1-1,1 0 1,-1-1 0,0 1 0,1 0 0,-1-1 0,1 1-1,-1 0 1,1 0 0,-1-1 0,1 1 0,-1 0 0,1 0-1,0 0 18,-1 1 0,1 0-1,-1 0 1,1 0 0,-1 0-1,1-1 1,-1 1 0,0 0-1,0 0 1,0 0-1,1 0 1,-1 0 0,0 0-1,0 1 1,-4 59 1147,-11 66 0,15-125-1260,-27 145 753,-7 63-290,31-182-429,2 1 0,1-1 1,1 0-1,1 0 0,9 40 1,-10-62-28,1 0 1,0 1 0,0-1 0,1 0 0,-1 0-1,2-1 1,-1 1 0,0 0 0,1-1 0,0 0 0,8 8-1,-9-10-133,0 0-1,1-1 0,-1 0 0,1 0 0,-1 1 0,1-2 1,0 1-1,0 0 0,0-1 0,0 0 0,0 0 1,0 0-1,0 0 0,0-1 0,0 0 0,1 0 1,-1 0-1,8-1 0,8-2-1705,-1-1-1,0 0 1,22-9 0,-8 0-428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31:39.7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127 8 8544,'-11'-7'2757,"11"7"-2742,0 0 1,0 0-1,0 0 1,0 0-1,0 0 1,0 0-1,0 0 1,0 0-1,0 1 1,0-1-1,0 0 1,0 0-1,0 0 1,0 0-1,0 0 0,0 0 1,0 0-1,0 0 1,0 0-1,0 0 1,0 1-1,0-1 1,0 0-1,0 0 1,0 0-1,0 0 1,0 0-1,-1 0 1,1 0-1,0 0 0,0 0 1,0 0-1,0 0 1,0 0-1,0 0 1,0 0-1,0 0 1,0 1-1,0-1 1,0 0-1,0 0 1,0 0-1,-1 0 1,1 0-1,0 0 0,0 0 1,0 0-1,0 0 1,0 0-1,0 0 1,0 0-1,0 0 1,0 0-1,0 0 1,-1 0-1,1 0 1,0 0-1,0-1 1,0 1-1,0 0 0,0 0 1,0 0-1,0 0 1,0 0-1,0 0 1,0 0-1,0 0 1,0 0-1,-1 0 1,0 6 200,-1-1 247,1 1 1,0-1-1,0 1 0,0 6 1,0 25 744,-1 0 1,-2-1-1,-2 1 1,-15 57-1,1-30-45,-22 86 889,39-133-1907,0 0 0,1 0 0,1 0 0,1 1 0,0-1 0,6 31 0,-5-42-91,0-1 0,0 1 1,1-1-1,0 1 0,0-1 1,1 1-1,0-1 1,-1 0-1,2 0 0,5 7 1,-7-10-104,0 0 1,0 0-1,1 0 1,-1 0-1,0-1 1,1 1-1,-1-1 1,1 0-1,0 1 1,-1-1-1,1-1 1,0 1-1,0 0 1,-1-1-1,1 1 1,0-1-1,0 0 1,0 0-1,0 0 1,0 0-1,-1 0 1,5-2-1,3 0-626,-1-1 1,1-1-1,-1 0 0,0 0 0,0-1 0,-1 0 0,11-8 0,22-13-4928,-5 9 2462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31:40.0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408 1 12128,'-13'8'4193,"-2"9"-2103,10-11-1888,-50 69 4083,-13 42-2809,64-109-1333,-132 254 821,50-86-4328,66-139-2497,15-23 3333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31:40.4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 11296,'-6'5'5120,"6"20"-4449,0-8 2465,6 4-1856,-1 12 736,4 0-1184,5 9-352,0 9-288,0-4-160,5-5 0,-5-12-2304,5-6 1248,0-15-6143,6-5 3999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31:42.5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31 897 5568,'-16'5'1786,"11"-2"-1071,3 1-613,1-3 91,0 1 0,0 0 0,0 0 0,0-1 0,1 1 0,-1 0 0,0 0 0,0 2 0,1-3-128,0-1 0,0 0 0,0 1 0,0-1 1,0 0-1,0 0 0,1 1 0,-1-1 0,0 0 1,0 1-1,0-1 0,0 0 0,0 0 0,0 1 0,1-1 1,-1 0-1,0 0 0,0 1 0,0-1 0,0 0 1,1 0-1,-1 0 0,0 1 0,0-1 0,1 0 0,0 1 125,0-1-1,0 0 0,0 0 0,1 1 0,-1-1 0,0 0 0,0 0 0,0 0 0,0 0 0,0 0 0,2-1 1,6 0 312,1-1 1,0-1 0,-1 0 0,0 0 0,0-1-1,10-5 1,49-32 800,-46 26-947,10-6-48,-13 11-130,-1-2 0,0-1 0,-1 0 0,-1-1 0,23-24 0,-21 15-38,-2-1 1,24-43-1,19-56 84,-8-2 408,45-166 0,-92 275-405,2-24 0,-5 36-182,0-9 54,-1 13-96,0 0-1,0-1 1,-1 1-1,1 0 1,0-1-1,0 1 0,0 0 1,0 0-1,0-1 1,-1 1-1,1 0 1,0-1-1,0 1 1,0 0-1,-1 0 1,1-1-1,0 1 0,0 0 1,-1 0-1,1 0 1,0-1-1,-1 1 1,1 0-1,0 0 1,-1 0-1,1 0 0,-1 0 1,1 0-3,0 0 0,-1 0 1,1 0-1,0 0 0,0 0 0,-1 0 0,1 0 0,0 0 1,-1 0-1,1 0 0,0 0 0,0 0 0,-1 1 1,1-1-1,0 0 0,0 0 0,-1 0 0,1 1 1,0-1-1,0 0 0,0 0 0,-1 0 0,1 1 1,0-1-1,0 0 0,0 1 0,0-1 0,-4 6-21,0-1 0,1 1-1,-1 0 1,2 0 0,-1 0-1,-2 8 1,-21 64 433,3 1-1,3 1 1,4 0 0,-10 147 0,25-198-254,4 36 1,-3-56-136,1-1 0,1 1 0,0-1-1,0 0 1,1 0 0,-1 0 0,2 0-1,6 13 1,-8-19-13,0 0-1,-1 0 1,1 0 0,0 0-1,0 0 1,0-1 0,0 1-1,0-1 1,1 1-1,-1-1 1,0 0 0,1 0-1,-1 0 1,1 0 0,-1 0-1,1-1 1,-1 1-1,1-1 1,0 1 0,-1-1-1,6 0 1,3-1-23,0 0-1,0-1 1,19-5 0,-24 6-28,45-16-155,0-1 0,82-43 1,-98 44 216,-2-2 1,1-1-1,58-48 0,-80 57 11,-1-1 0,1 0 0,17-26 0,-37 50-69,-1-1-1,-1 0 0,0 0 1,-18 15-1,-8 7 237,35-31-192,-13 11 75,1 1 1,0 0-1,2 1 0,0 0 1,-14 25-1,24-38-51,0 0-1,0 0 0,0 1 0,1-1 1,-1 0-1,1 0 0,0 0 1,-1 0-1,1 1 0,0-1 1,0 0-1,1 4 0,-1-5-10,1 0 1,-1 0-1,0-1 0,1 1 0,-1 0 0,1-1 0,-1 1 0,1 0 0,-1-1 1,1 1-1,-1 0 0,1-1 0,0 1 0,-1-1 0,1 0 0,0 1 0,-1-1 0,1 1 1,0-1-1,-1 0 0,1 1 0,0-1 0,0 0 0,0 0 0,-1 0 0,1 0 0,0 0 1,0 0-1,0 0 0,-1 0 0,1 0 0,0 0 0,0 0 0,0 0 0,-1 0 0,1-1 1,0 1-1,1-1 0,5-2-113,1 0 0,-1 0 0,0-1 0,0 0 0,0 0 0,-1-1 0,0 0 0,0 0 0,0 0 0,0-1 0,-1 0 0,1 0 0,-2 0 0,7-10 0,1-5-68,0 0 1,-1-1-1,12-33 1,-15 38 91,-2 12-39,-6 5 105,0 0 0,0 0 0,0 0 1,0 1-1,1-1 0,-1 0 0,0 0 0,0 0 1,0 0-1,0 0 0,1 0 0,-1 0 0,0 0 1,0 0-1,0 0 0,0 0 0,0 1 1,0-1-1,1 0 0,-1 0 0,0 0 0,0 0 1,0 0-1,0 0 0,0 1 0,0-1 1,0 0-1,0 0 0,0 0 0,0 0 0,0 1 1,0-1-1,1 0 0,-1 0 0,0 0 0,0 0 1,-1 1-1,3 9 146,-1 0 0,0 1 0,-1 14 1,-1-13 77,2 0 1,2 20-1,-2-24-174,1 0 0,0 0 0,1 0-1,3 9 1,-4-14-8,-1-1 0,0 1 0,1-1 0,0 1 0,-1-1 0,1 0 1,0 1-1,0-1 0,1 0 0,-1 0 0,0-1 0,1 1 0,-1 0 0,1-1 0,4 3 0,-4-3-11,-1-1 1,1 1-1,0 0 0,-1-1 1,1 0-1,0 1 0,0-1 1,-1 0-1,1 0 1,0-1-1,0 1 0,-1-1 1,1 1-1,0-1 0,2-1 1,3-2-58,0 0 1,-1 0-1,11-8 1,3-2-13,62-40-334,14-9 451,-94 61-84,1 1 0,-1-1 0,0 0 0,1 1 0,-1 0 0,1 0 1,0 0-1,-1 1 0,7-2 0,-9 3 17,1-1 0,-1 0 0,0 0 1,0 0-1,1 1 0,-1-1 0,0 0 1,0 1-1,0-1 0,1 1 0,-1 0 0,0-1 1,0 1-1,0 0 0,0-1 0,0 1 0,0 0 1,0 0-1,-1 0 0,1 0 0,0 0 0,0 0 1,-1 0-1,1 0 0,-1 1 0,1-1 1,-1 0-1,1 0 0,0 3 0,0 2 92,0 0-1,0 0 0,-1 0 1,0 0-1,0 6 1,-1-7-89,1 0 1,0 1 0,0-1 0,1 0 0,0 0 0,-1 0-1,2 0 1,-1 0 0,4 8 0,-3-9-1,0 0 0,0 0 1,1-1-1,0 1 0,-1-1 0,1 1 1,1-1-1,-1 0 0,0 0 0,1 0 1,0-1-1,-1 1 0,8 2 0,-5-2 16,1-1 0,-1 0 0,1 0-1,-1 0 1,1-1 0,0 0 0,0-1-1,8 1 1,2-2-117,-2-1-1,1-1 1,0 0 0,0-1-1,-1 0 1,0-1 0,17-8-1,-13 3-35,0 0 0,0-2 0,-1 0 0,0-1 0,-1-1-1,-1 0 1,20-22 0,-19 16 144,-1-1-1,0-1 1,-2 0-1,0-1 0,16-39 1,-27 56 5,2-5-22,-5 10-6,0 1 0,0 0-1,0 0 1,0-1 0,0 1 0,0 0 0,0 0 0,0-1 0,0 1-1,0 0 1,0 0 0,0-1 0,0 1 0,0 0 0,0 0 0,0-1-1,0 1 1,0 0 0,0 0 0,0-1 0,-1 1 0,1 0 0,0 0-1,0 0 1,0-1 0,0 1 0,-1 0 0,1 0 0,0 0-1,0 0 1,-1-1 0,1 1-2,-1 0-1,1 0 1,0 0 0,-1 0-1,1 0 1,0 0 0,-1 0-1,1 1 1,0-1 0,0 0-1,-1 0 1,1 0 0,0 0-1,-1 0 1,1 1-1,0-1 1,0 0 0,-1 0-1,1 0 1,0 1 0,0-1-1,-1 0 1,1 1 0,0-1-1,0 1 1,-10 11-33,0 0 1,2 1-1,0 1 1,0-1-1,-8 21 1,2-4 157,-1 1 73,1-1 0,2 2 0,-16 63 0,27-90-147,1 0 1,-1 1 0,1-1-1,0 0 1,1 0-1,1 8 1,-2-12-49,0-1 0,0 1 1,0 0-1,0 0 0,0 0 1,0-1-1,1 1 0,-1 0 1,0 0-1,1-1 0,-1 1 0,0 0 1,1-1-1,-1 1 0,1 0 1,-1-1-1,1 1 0,-1-1 1,1 1-1,-1-1 0,1 1 0,0-1 1,-1 1-1,1-1 0,0 0 1,0 1-1,-1-1 0,1 0 1,0 1-1,-1-1 0,1 0 0,0 0 1,0 0-1,0 0 0,-1 0 1,1 0-1,0 0 0,0 0 1,0 0-1,-1 0 0,1 0 1,0-1-1,0 1 0,-1 0 0,1 0 1,0-1-1,-1 1 0,1 0 1,0-1-1,-1 1 0,1-1 1,0 0-1,4-2-29,-1 0 0,0 0 0,0-1 1,-1 0-1,1 0 0,-1 0 0,1 0 0,-1 0 0,0-1 1,-1 1-1,3-7 0,2-6-3,9-34 1,-10 33 26,5-22 113,-1-1 0,4-42 0,-12 69-50,-3 29-31,0-3-2,-2 57 254,-3 46 104,-7 45-65,-26 179 298,32-298-506,5-24-52,-1-1-1,0 0 1,-1 0 0,-1 0 0,0-1 0,-9 19 0,13-32-63,0-1 1,1 1 0,-1-1-1,0 1 1,0-1-1,0 0 1,0 1-1,0-1 1,-1 0 0,1 0-1,0 0 1,-1 1-1,1-1 1,0-1 0,-1 1-1,1 0 1,-1 0-1,0 0 1,1-1 0,-1 1-1,0-1 1,1 1-1,-1-1 1,0 0-1,1 0 1,-1 0 0,0 0-1,0 0 1,1 0-1,-1 0 1,0 0 0,1-1-1,-1 1 1,0-1-1,1 1 1,-1-1-1,1 0 1,-1 1 0,0-1-1,-1-2 1,-5-2-92,0-1-1,0 0 1,1 0 0,0 0 0,0-1 0,1 0 0,-1-1-1,2 1 1,-1-1 0,-6-14 0,-4-9-137,-18-49 0,32 74 174,-1-1-1,1 0 1,0 1-1,1-1 1,-1 0 0,2 0-1,-1 0 1,1-10-1,0 15 45,0-1 0,1 0 0,-1 1 0,1-1 0,0 0 0,0 1 0,0-1 0,0 1 0,1-1 0,-1 1 0,1 0 0,-1 0 0,1-1 0,0 1 0,0 0 0,0 0 0,0 1 0,0-1 0,0 0 0,0 1 0,1-1 0,4-1 0,86-34 439,-27 11-154,223-109 565,-224 103-549,-24 13-67,40-26 0,-69 37-180,0-1 0,0 0 0,-1-1 0,0 0 0,-1-1 0,0 0 0,11-16 0,-14 17 53,-1-1-1,0 0 1,0 0 0,-1-1 0,3-12-1,-6 17-50,0 1 0,-1-1 0,0 1 0,0-1 0,-1 1 0,1-1 0,-2 1-1,1-1 1,-1 0 0,-2-12 0,2 18-51,1-1-1,-1 1 1,1 0-1,-1 0 1,1-1-1,-1 1 1,0 0-1,1 0 1,-1 0-1,0 0 1,0-1-1,0 1 1,0 1-1,0-1 1,0 0-1,0 0 1,0 0-1,-1 0 1,1 1-1,0-1 1,0 1-1,-1-1 1,1 1-1,0-1 1,-1 1-1,1 0 1,0-1-1,-1 1 1,1 0-1,0 0 1,-4 0-1,1 1 16,-1 0 0,1 0-1,0 0 1,-1 0 0,1 1 0,0-1 0,0 1-1,-6 4 1,1 0 67,0 1 1,0 0-1,1 0 0,0 1 1,0 0-1,1 0 0,-10 16 1,14-21-36,1 0 1,0 0 0,1 1-1,-1-1 1,1 1-1,-1-1 1,1 1 0,0-1-1,0 1 1,1 0-1,-1-1 1,1 1 0,0 0-1,0-1 1,0 1-1,0 0 1,1 0 0,-1-1-1,1 1 1,2 4-1,-1-2 33,1-1 0,-1 0 0,1 0-1,1 0 1,-1-1 0,1 1 0,-1-1 0,1 1-1,1-1 1,-1-1 0,1 1 0,7 4-1,3 1-12,0 0 0,1-2 0,0 0 0,1 0 0,0-2 0,0 0-1,0-1 1,0-1 0,1 0 0,-1-1 0,1-1 0,19-1 0,14-4-2661,1-2 0,93-24 1,-78 17-120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31:58.2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560 19 2496,'0'0'5722,"-15"-5"-1626,14 5-3992,0 0 0,0 0 1,0-1-1,0 1 0,0 0 0,0 0 0,0 0 0,0 0 0,0 0 0,0 1 0,-2-1 0,2 1 0,-1-1-1,0 0 0,1 0 0,-1 1 0,1-1 0,-1 0 1,0 0-1,1-1 0,-1 1 0,-2-1 0,-11-4 568,12 3-503,0 1 0,0 0 0,-1 0 0,1 0 0,0 0 1,0 0-1,-1 1 0,1-1 0,0 1 0,0 0 0,-4 1 0,-24 0 551,-14 3-387,19 2-178,-1 1 1,1 1 0,1 1-1,-1 2 1,-38 21 0,54-25-113,-1 0 1,1 0 0,0 1-1,1 1 1,0-1 0,0 1-1,1 1 1,0 0 0,-8 14-1,4-3-11,0 1 0,2 0-1,0 0 1,2 1-1,0 0 1,2 1 0,0 0-1,2 0 1,-3 39 0,7-46-5,0 0 0,1 0 0,1 1 1,1-1-1,0 0 0,7 18 0,-6-22 31,1-1-1,0 0 0,1-1 1,0 1-1,1-1 1,1 0-1,-1-1 0,17 17 1,-10-13 2,1-1-1,1 0 1,0-1 0,0-1 0,1 0 0,33 14 0,-36-19 28,0-1 0,0-1 0,0 0 0,0-1 0,1-1 1,0 0-1,-1-1 0,1 0 0,0-1 0,15-2 0,-2-3 72,0 0-1,-1-2 1,46-18-1,-31 7 66,61-36 1,-83 42-187,0-1 0,-2-1 0,1-1 0,-2-1 0,0 0 0,-1-1 0,27-36 0,-26 28 31,0 0 0,-2-1-1,0-1 1,-2 0 0,-1-1 0,-2 0 0,0-1-1,-2 0 1,8-58 0,-14 72 5,-1 1 1,-1-19 0,-1 28-49,0 0 0,0-1 0,0 1 0,0 0 0,-1 0 1,1 0-1,-2 0 0,1 0 0,-5-8 0,2 7-27,0 0-1,0 0 1,-1 1-1,1-1 1,-1 1-1,0 1 0,-1-1 1,1 1-1,-1 0 1,0 0-1,0 1 1,0 0-1,-11-3 1,-1 0-49,-1 2 0,0 0-1,0 1 1,-25 0 0,26 3-70,-1 0 0,0 2 0,-34 6 0,9 6-2658,43-13 2375,0 0 0,0 0 0,1 0 0,-1 0 0,0 0 0,1 0 0,-1 0 0,1 0 0,0 0 0,-1 1 0,1-1 0,0 1 0,0-1 0,0 1 0,-1 1 0,-4 11-2434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31:58.6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18 6400,'-7'-14'2058,"-1"11"558,6 3-1239,5 1-196,1 1-761,-1 0 1,0 1 0,0-1 0,1 1-1,-2-1 1,1 1 0,0 0 0,-1 0-1,1 0 1,-1 0 0,3 4 0,2 4 60,9 8 245,0 0 1,30 25-1,45 29 230,-15-12-763,63 64-61,-86-70-3821,-45-49-471,0-2 1259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32:00.8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257 0 3808,'-4'2'6953,"4"-2"-6779,-3 8 2761,-1 17-2642,3-14 701,-3 5-576,-1 0-1,0 0 1,-8 18 0,1-5 12,-90 204 1298,98-226-1589,0 0-1,-9 12 1,12-17-105,0-1 0,0 0 0,0 0 0,-1 1 0,1-1 0,0 0 0,-1 0 0,1 0 0,-1-1 0,1 1 0,-1 0 0,0 0 0,1-1 0,-1 1 0,1-1-1,-1 0 1,0 1 0,-2-1 0,3 0-10,0 0-1,0 0 1,0 0-1,0-1 1,-1 1-1,1 0 1,0-1-1,0 1 0,0-1 1,0 1-1,0-1 1,0 1-1,1-1 1,-1 0-1,0 1 1,0-1-1,-1-2 1,0 1 5,0-1 1,0 0-1,0 0 1,0 0 0,-2-6-1,0-4-141,1 1-1,-3-15 0,5 24 49,-1-7-25,0-1-1,1 1 1,1-1 0,-1 1 0,2-1-1,-1 1 1,1-1 0,1 1 0,0 0 0,4-11-1,-6 19 76,1 1 0,0-1 0,-1 0 0,1 1 0,0-1 0,0 1 0,0-1 0,0 1 0,0-1 0,1 1 0,-1 0-1,0-1 1,1 1 0,-1 0 0,1 0 0,-1 0 0,1 0 0,-1 0 0,1 1 0,0-1 0,-1 0 0,1 1 0,0-1-1,0 1 1,-1-1 0,1 1 0,0 0 0,0 0 0,0 0 0,0 0 0,-1 0 0,4 1 0,2 1 158,1 0 0,-1 1 0,1-1 0,-1 2 0,0-1 0,8 6 0,33 23 854,46 39 0,-63-47-711,9 9-3,-19-15-364,1-1-1,1 0 1,28 14 0,-42-28-2603,0 1 720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32:01.3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74 7232,'-7'-15'2314,"7"15"-2289,0 0-1,0 0 0,0-1 0,0 1 0,0 0 0,0 0 0,0 0 0,0 0 1,-1 0-1,1 0 0,0-1 0,0 1 0,0 0 0,0 0 0,0 0 1,0 0-1,0 0 0,0 0 0,-1 0 0,1 0 0,0-1 0,0 1 1,0 0-1,0 0 0,0 0 0,0 0 0,-1 0 0,1 0 0,0 0 1,0 0-1,0 0 0,0 0 0,0 0 0,-13-3 10595,42-7-8513,-11 3-1735,31-8 0,-9 8-370,0 0 0,1 3 0,-1 1 0,55 4 0,-58 0 110,-25-1-1012,25 3 1,-31-2-1494,-3-1-65,-10 6-1883,1 5 1916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32:01.7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34 7648,'-19'8'3456,"19"1"1184,5-9-2273,4 0-1375,10 0 224,5 0-704,10 0-160,2 0-224,8 0-32,-2 0-32,2-9-2720,-8 6 1440,3-2-4799,-2-8 3391,-13-8-2624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2:58:03.02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22 7040,'9'-7'2624,"-4"7"-2048,4-6-128,7 6 1856,-2 0-1344,3-3 736,8-2-992,8 5-193,9 0-319,5 0-256,5 0 0,1 5-32,-1-2 32,-1 6-2815,-7 0 1535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32:02.3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93 9728,'0'0'3120,"2"2"-1894,5 2-542,-1 1 0,0 0-1,-1 1 1,1-1 0,-1 1-1,0 0 1,4 7 0,0 2-243,1 0 1,6 18 0,12 39 589,29 112 1,-29-86-797,-21-76-230,0 3 13,1-1 0,17 37 0,-21-53 25,5 10-705,-9-18 644,0 0 0,0 0 0,0 0 0,0 0 0,0 0 0,1 0 0,-1 0 0,0 0 1,0 1-1,0-1 0,0 0 0,0 0 0,0 0 0,0 0 0,0 0 0,0 0 0,0 0 0,0 0 0,0 0 1,0 0-1,0 0 0,1 0 0,-1 0 0,0 0 0,0 0 0,0 0 0,0 0 0,0 0 0,0 0 0,0 0 0,0 0 1,0 0-1,0 0 0,0 0 0,1 0 0,-1 0 0,0 0 0,0 0 0,0 0 0,0 0 0,0 0 0,0 0 0,0 0 1,0 0-1,0 0 0,0 0 0,0 0 0,0 0 0,0-1 0,0 1 0,0 0 0,1 0 0,-1 0 0,1-11-1547,-9-50-691,5 42 2287,0 0 1,-1 1-1,-2-1 0,-10-24 0,-35-68 926,46 99-870,-31-58 632,15 31 423,-23-58 0,42 93-1074,1-1 1,-1 1-1,1-1 1,0 0 0,0 1-1,1-1 1,-1 0-1,1 0 1,0 0-1,0 1 1,1-1 0,-1 0-1,1 0 1,0 1-1,0-1 1,1 0-1,-1 1 1,1-1-1,0 1 1,5-8 0,0 4-38,0 0 1,0 0 0,1 1 0,-1 0 0,2 1 0,-1-1 0,1 1 0,0 1 0,0 0-1,1 0 1,-1 1 0,18-5 0,-18 6-33,0 1 1,0 0-1,1 0 1,-1 1-1,1 1 0,-1-1 1,0 1-1,1 1 1,-1 0-1,1 0 0,-1 1 1,0 0-1,0 1 1,13 5-1,-18-6 28,0 0-1,-1 0 1,1 1 0,-1-1-1,0 1 1,0 0 0,0 0-1,0 0 1,0 0 0,-1 0-1,1 1 1,-1-1 0,0 1-1,0 0 1,0-1 0,-1 1-1,1 0 1,-1 0 0,0 0-1,0 0 1,0 0 0,0 0-1,-1 1 1,0-1 0,0 0-1,0 0 1,0 0 0,-2 9-1,-18 61 367,13-49-422,-8 43 1,15-60 24,0-1-1,0 0 1,1 1-1,0-1 1,0 0-1,0 1 1,1-1-1,0 0 1,6 13-1,4 4-31,19 31 1,-19-35 29,54 77-37,-61-89 47,1-1 1,-1 1-1,-1 0 0,1 0 1,-1 1-1,5 16 0,-8-21 47,0 0 0,0 1-1,-1-1 1,1 1-1,-1-1 1,0 0 0,0 1-1,-1-1 1,1 1-1,-1-1 1,0 0 0,0 1-1,-1-1 1,1 0-1,-1 0 1,-3 6 0,3-6-11,-1 0 1,0 0 0,0 0-1,0 0 1,-1 0 0,1-1-1,-1 1 1,0-1 0,0 0-1,0 0 1,0-1 0,-1 1-1,1-1 1,-1 0 0,1 0-1,-1 0 1,0-1 0,0 0-1,0 0 1,-9 1 0,-4-1-408,-1-2 0,0 0 1,1-1-1,-25-5 0,-14-2-3795,38 9-288,38 15-7270,2-10 9059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32:03.0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68 1 7648,'-1'5'7905,"8"13"-5530,0 1-1541,-7-15-691,0 0 1,1 0-1,-2 0 1,1 0-1,0 0 0,-1 0 1,0 0-1,-1 6 0,-15 33 665,9-24-559,2-2-36,-28 83 343,31-89-486,0 1 1,1 0 0,0 0-1,1 0 1,1 0 0,1 18 0,-1-28-47,0 0 1,0 0-1,1 0 1,-1 0 0,1 0-1,-1 0 1,1 0-1,0 0 1,-1 0 0,1 0-1,0-1 1,0 1-1,0 0 1,1-1 0,-1 1-1,0 0 1,1-1-1,-1 0 1,1 1 0,-1-1-1,1 0 1,0 0-1,-1 0 1,1 0 0,0 0-1,0 0 1,0 0-1,0-1 1,3 2 0,3-2 15,0 1 0,1-1 1,-1 0-1,1 0 1,14-4-1,1 1-28,-2 1-93,26-2-4873,-47 4 4487,1 0 0,-1 0 0,0-1 0,0 1 0,1-1 0,-1 1 0,0-1 0,0 1 0,0-1 0,0 0 0,2-1 0,-3 2 296,1 0 0,-1 0 0,0-1 0,0 1 0,1 0 0,-1 0 0,0-1 0,0 1 0,0 0 0,1 0 0,-1-1 0,0 1 0,0 0 0,0-1 0,0 1 0,0 0 0,0 0 0,0-1 0,0 1 0,0 0 1,0-1-1,0 1 0,0 0 0,0-1 0,0 1 0,0 0 0,0-1 0,0 1 0,0 0 0,0-1 0,0 1 0,0 0 0,0 0 0,-1-1 0,1 1 0,0 0 0,0-1 0,0 1 0,-1 0 0,1 0 0,0 0 0,0-1 0,-1 1 0,1 0 0,0 0 1,0 0-1,-1-1 0,1 1 0,0 0 0,-1 0 0,1 0 0,0 0 0,0 0 0,-1 0 0,0 0 0,-11-4-1925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32:03.4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52 8384,'-20'-2'1741,"20"2"-1674,0-1 1,-1 1 0,1 0-1,0 0 1,0 0 0,-1 0-1,1 0 1,0 0 0,-1 0-1,-4 3 4694,40-5 1236,19-5-4260,-4-1-1114,86-4 92,51-6-1936,-131 13-2541,-21 7-3287,-25 1 3684,0 2-1712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32:03.8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 61 6560,'0'0'29,"0"0"-1,0 0 1,1 0 0,-1 0 0,0 0 0,0 0-1,0 0 1,0-1 0,0 1 0,0 0 0,0 0-1,0 0 1,0 0 0,0 0 0,0 0 0,0 0-1,0 0 1,0 0 0,0 0 0,1 0 0,-1 0-1,0 0 1,0 0 0,0 0 0,0 0 0,0 0-1,0 0 1,0 1 0,0-1 0,0 0 0,0 0 0,0 0-1,0 0 1,0 0 0,0 0 0,0 0 0,0 0-1,0 0 1,1 0 0,-1 0 0,0 0 0,0 0-1,0 0 1,0 0 0,0 0 0,0 0 0,0 0-1,0 0 1,0 1 0,0-1 0,0 0 0,0 0-1,0 0 1,0 0 0,0 0 0,0 0 0,0 0-1,0 0 1,0 0 0,0 0 0,0 0 0,0 0-1,0 0 1,0 0 0,0 0 0,0 1 0,-6 4 1495,4-4-1273,1 0 1,-1 0 0,1 0 0,0 0-1,-1 1 1,1-1 0,0 0-1,0 1 1,0-1 0,0 1 0,0-1-1,0 1 1,0 0 0,0-1-1,1 1 1,-1 2 0,2 6 497,0 6 481,-1-14-1151,0-1 0,0 1 0,0 0 0,1-1 0,-1 1 0,0-1 0,1 1 0,-1-1 0,1 1 0,-1-1 0,1 0 0,-1 1 0,1-1 0,0 1 0,0-1 0,0 0 0,0 0 0,0 0 0,0 1 0,0-1 0,0 0 0,1 0 0,-1-1 0,2 2 0,-1 0 7,0-1-1,-1 0 1,1 0-1,0 0 0,0-1 1,0 1-1,0 0 1,0-1-1,0 1 1,0-1-1,0 0 1,0 1-1,0-1 1,0 0-1,0 0 1,0 0-1,0-1 1,0 1-1,0 0 1,2-2-1,-1 1-8,0-1 0,0 1-1,-1-1 1,1 0 0,-1 0 0,1 0 0,-1 0-1,0 0 1,1 0 0,-1-1 0,-1 1 0,1-1-1,0 0 1,-1 1 0,1-1 0,-1 0 0,0 0-1,1 0 1,-2 0 0,1 0 0,0 0 0,-1 0-1,1-1 1,-1 1 0,0 0 0,0 0 0,0 0-1,0 0 1,-1-1 0,1 1 0,-1 0 0,0 0-1,0 0 1,0 0 0,0 0 0,-1 0 0,1 1-1,-1-1 1,1 0 0,-1 1 0,0-1 0,0 1-1,0-1 1,-3-1 0,-1-1-96,-1 0 0,1 0 0,-1 1 0,-14-7-1,17 9-108,0 1-1,1 0 0,-1-1 0,0 1 0,0 1 0,0-1 0,0 0 1,0 1-1,0 0 0,0 0 0,0 0 0,-5 1 0,9-1-35,-1 1 0,0-1 0,0 0 0,0 1 0,0-1 0,0 0 0,0 1 0,0-1 0,1 1 0,-1-1-1,0 1 1,0 0 0,1-1 0,-1 1 0,0 0 0,1-1 0,-1 1 0,1 0 0,-1 0 0,1 0 0,-1-1 0,1 1 0,-1 0-1,1 0 1,0 0 0,0 0 0,-1 0 0,1 0 0,0 0 0,0 0 0,0 0 0,0 0 0,0 1 0,0 0-288,1 0 0,-1 0 0,1 0 0,-1 0 0,1 0 0,0 0 0,-1 0 0,1-1 0,0 1 0,0 0 0,1 0 0,-1-1 0,0 1 0,0-1 0,2 2 0,14 10-2039,2-1-1055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32:04.1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71 22 7136,'-1'-2'345,"0"0"1,0 1 0,0-1-1,1 1 1,-2-1-1,1 1 1,0-1 0,0 1-1,0-1 1,-1 1-1,-1-1 1,3 1-159,-1 1-1,1 0 1,0 0 0,-1 0 0,1-1-1,0 1 1,-1 0 0,1 0-1,-1 0 1,1 0 0,0 0-1,-1 0 1,1 0 0,-1 0-1,1 0 1,0 0 0,-1 0-1,1 0 1,-1 0 0,1 0-1,0 1 1,-1-1 0,0 0 9,0 1 0,0 0-1,1-1 1,-1 1 0,0 0 0,1-1 0,-1 1 0,1 0 0,-1 0 0,1 0 0,-1-1 0,1 1 0,-1 2-1,-4 8 749,-1 2-266,0 1 1,2-1-1,-1 1 0,1 0 0,-3 26 1,6-22-598,1 0 1,1 1 0,0-1 0,2 0 0,0 1-1,1-2 1,0 1 0,9 19 0,-10-28-214,5 11 349,15 30 0,-20-46-483,0 1 0,0 0 0,0-1 0,0 1 0,1-1 0,0 0-1,0 0 1,0-1 0,0 1 0,1-1 0,5 4 0,-9-7 31,0 1-1,-1-1 1,1 1 0,0-1 0,-1 0-1,1 1 1,0-1 0,0 0-1,-1 0 1,1 1 0,0-1-1,0 0 1,-1 0 0,1 0 0,0 0-1,0 0 1,0 0 0,-1 0-1,1 0 1,0 0 0,0-1 0,-1 1-1,1 0 1,0 0 0,0-1-1,-1 1 1,1-1 0,0 1 0,-1 0-1,2-2 1,-1 1-61,-1 0 0,1-1 0,0 1 0,-1 0-1,1 0 1,-1-1 0,0 1 0,1-1 0,-1 1 0,0 0 0,0-1 0,0 1 0,0-1 0,0 1-1,0-3 1,-5-21-4690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32:04.5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7 10304,'-3'-3'3808,"6"3"-2944,11-4-256,-3 4 1279,-2 0-1151,10 0 128,9 0-512,5 0-384,6 4 0,-3-4-1984,3 3 1120,-1 6-5215,-5 8 3423,-10-1-1856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32:06.6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162 9 3552,'1'-1'79,"-1"1"-12,0-1 0,0 1 1,0 0-1,0-1 0,0 1 1,0 0-1,0-1 0,1 1 1,-1-1-1,0 1 1,0 0-1,1 0 0,-1-1 1,0 1-1,0 0 0,1-1 1,-1 1-1,0 0 0,1 0 1,-1-1-1,0 1 0,1 0 1,-1 0-1,0 0 0,1 0 1,-1 0-1,0-1 0,2 1 1094,-6 2 1586,-4 9-587,0-1 0,-18 18 0,-2 2-283,17-16-1579,1 0 1,0 0 0,1 1-1,0 0 1,1 1 0,1 0-1,0 0 1,2 0 0,-1 1-1,2 0 1,-4 31 0,6-28-158,1 0 0,1 0 0,3 22 0,-2-34-107,0-1 0,1 1 0,0 0 0,0 0 0,1-1 0,0 1 0,0-1 0,1 0 0,0 0 0,5 8 0,-6-11 76,0 0-259,0 0 1,0 0-1,1-1 1,-1 1-1,7 4 0,-9-8-66,0 1-1,1 0 0,-1-1 0,1 1 0,-1 0 0,1-1 1,0 0-1,-1 1 0,1-1 0,-1 0 0,1 0 0,0 0 1,-1 0-1,1 0 0,-1 0 0,1 0 0,0-1 0,-1 1 1,4-2-1,14-7-3779,0-1 1281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32:07.0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18 7136,'-19'-10'2309,"21"2"3568,3 13-2507,3 5-2693,-7-9-436,4 7 169,-1 0 0,0 1 0,0 0 0,0 0 0,-1 0 0,-1 0 1,4 19-1,-1-4-27,21 147 807,-10-51-1607,-15-110-1360,13-22-6445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32:07.3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21 6240,'-25'-7'2005,"13"1"1531,12 6-3481,0 0-1,0 0 1,0 0 0,0 0-1,0 0 1,0 0-1,0 0 1,0-1-1,0 1 1,0 0-1,0 0 1,0 0-1,0 0 1,0 0-1,0 0 1,0 0-1,0-1 1,1 1-1,-1 0 1,0 0 0,0 0-1,0 0 1,0 0-1,0 0 1,0 0-1,0 0 1,0-1-1,0 1 1,0 0-1,1 0 1,-1 0-1,0 0 1,0 0-1,0 0 1,0 0-1,0 0 1,0 0 0,0 0-1,1 0 1,-1 0-1,0 0 1,0 0-1,0 0 1,0 0-1,0 0 1,24-3 2268,-19 2-2238,18 0 458,-1 1 0,1 2 0,-1 0 1,1 1-1,32 9 0,-35-7-297,0 0 0,-1 2 1,0 0-1,21 11 0,-33-14-151,0 0 0,0 0 0,-1 1 0,1 0 0,-1 0 0,0 0-1,-1 1 1,1-1 0,-1 1 0,0 1 0,-1-1 0,0 1 0,6 11 0,-7-11 34,0 1-1,-1-1 1,0 1 0,0 0 0,0-1 0,-1 1 0,-1 0 0,1 0 0,-1 0 0,0 0-1,-1-1 1,0 1 0,-3 13 0,0-10-45,0 0-1,-1-1 0,0 1 1,-1-1-1,0-1 0,0 1 1,-1-1-1,-15 16 0,14-16-138,-1-1-1,0 0 1,-1-1-1,0 0 1,0 0-1,0-1 1,-1-1-1,0 0 1,0 0-1,-1-1 1,-20 5-1,16-5-1035,-1-2 0,-32 2 0,27-4-3032,-40-6-1,49 5 1863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32:07.7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 5472,'7'-2'3635,"-5"2"-3358,-1 0 0,1 0 0,0 0 0,-1 0 0,1 0 0,0 0 0,-1 1 0,1-1 0,2 1 0,10 6 1121,-1 0 1,1 0-1,21 17 1,-29-19-1115,0 1-1,0 0 1,-1 0 0,0 0 0,0 1 0,-1-1-1,1 1 1,-1 0 0,4 11 0,1 7 14,-1-1 0,-1 1 1,-1 1-1,-1 0 0,-2-1 0,0 1 1,-2 0-1,0 0 0,-2 1 0,-1-1 1,-1-1-1,-2 1 0,-9 33 1,10-45-756,-1 0 0,0 0 0,-1 0 1,-9 13-1,13-22-250,-1-1 0,0 1 1,-1-1-1,1 1 0,-1-1 0,0 0 1,0 0-1,0-1 0,0 1 0,-1-1 1,1 0-1,-1 0 0,0-1 0,-6 3 1,6-4-578,1 0 1,0 0 0,-1-1 0,-8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2:58:19.82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326 88 2144,'0'0'22,"0"0"0,0 0 0,0-1 0,1 1-1,-1 0 1,0 0 0,0 0 0,1 0 0,-1 0 0,0 0 0,0-1 0,0 1 0,1 0-1,-1 0 1,0 0 0,0 0 0,1 0 0,-1 0 0,0 0 0,1 0 0,-1 0 0,0 0-1,0 0 1,1 0 0,-1 0 0,0 0 0,0 0 0,1 0 0,-1 1 0,0-1 0,0 0 0,0 0-1,1 0 1,-1 0 0,0 0 0,0 0 0,0 1 0,1-1 0,-1 0 0,0 0 0,0 0-1,0 1 1,0-1 0,1 0 0,-1 0 0,0 1 0,0-1 0,0 0 0,0 0 0,0 1 0,0-1-1,0 0 1,0 0 0,0 1 0,0-1 0,0 1 0,0-1 661,-6-2 1860,-13-4 711,-36-3 468,36 9-3168,0 0 0,0 2 0,0 0 0,1 1 0,-1 1 0,-19 7-1,32-9-480,1 0 0,-1 0 0,1 1 0,0 0 0,0 0 0,0 0 0,0 1 0,0 0 0,1-1 0,0 2 0,0-1 0,0 0 0,0 1 0,0 0 0,1 0 0,0 0 0,0 0 0,1 0 0,-1 1 0,1-1 0,-1 7 0,-2 6 34,2 0 1,-3 31-1,5-41-49,1 1-1,1-1 1,0 1 0,0-1 0,1 1-1,0-1 1,5 16 0,1-5 15,1 1-1,14 22 1,-18-35-21,-1 0-1,1-1 1,1 0-1,-1 0 1,1 0 0,0 0-1,0-1 1,14 8-1,-1-1 45,-13-8-95,-1 0 0,1-1-1,0 0 1,0 0 0,1 0-1,-1-1 1,11 3 0,9 0 155,1-2 1,33 1-1,-52-4-144,-1 0 1,1 0-1,0-1 0,-1 0 0,1 0 1,-1-1-1,1 0 0,-1 0 0,10-5 1,-10 4 48,-1 0-23,0 1 0,0-1 0,0 0 0,0-1 0,0 0 0,0 0 0,-1 0 0,0 0 0,0-1 0,0 0 0,5-7 0,-9 10-39,8-12 76,0-1 0,0 0 0,11-31 0,-18 41-83,2-6-28,-1 0 0,0 0 0,-1 0 0,0-1 0,1-15 0,-6-60 201,1 73-87,0 1 0,-1 0 0,0 0-1,-8-20 1,7 27-37,1-1 0,-1 1 1,0 0-1,0 0 0,-1 1 0,0-1 0,-7-6 0,-43-32 404,53 42-408,-4-2-43,0 0 0,-1 1 1,1 0-1,-1 0 0,1 0 0,-1 1 0,0 0 0,0 1 1,0-1-1,-9 0 0,13 2-60,-1 0 0,0 0 0,0 0 1,0 0-1,1 1 0,-1 0 0,0 0 0,1 0 0,-1 0 0,0 0 1,1 0-1,0 1 0,-1 0 0,-4 3 0,5-3-297,1 0 0,-1-1 0,1 1-1,0 1 1,-1-1 0,1 0 0,0 1 0,0-1 0,1 1-1,-1-1 1,0 1 0,1 0 0,0 0 0,-1 0-1,1 0 1,0 0 0,-1 5 0,2 4-1043,1-1 0,-1 1 0,2-1 0,-1 1 0,7 18 0,-1 2-1326,2 20 423,0-5 885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32:10.3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26 4576,'-1'-5'747,"-9"-15"13471,7 24-11104,0 6-2900,0-1-1,0 1 1,1-1-1,1 1 1,-2 11-1,1 49 307,2-63-470,1 231 1146,1 4-3485,-2-239 237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32:10.6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58 8896,'-16'-2'2441,"8"1"4408,81-4 468,37-14-5183,24-3-2135,16 14-265,-111 11-3574,-25-3 1685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32:12.0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20 3904,'0'-20'14171,"0"33"-12407,11 193 1367,-2-61-2331,23 137-283,-31-272-203,1 1-2675,-2-11 2076,1 0 0,-1 0 0,1 0 0,-1 0 0,1 0 0,-1 0 0,1 0 0,-1 0 0,1 0 0,-1 0 0,1 0 0,-1 0 0,1 0 0,-1 0 0,1-1 0,-1 1 0,1 0 0,-1 0-1,1-1 1,-1 1 0,0 0 0,1 0 0,-1-1 0,1 0 0,7-2-2029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32:12.5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58 261 5216,'-6'-17'657,"3"9"-92,0 0 0,-7-14 0,5 12-647,0 2 1419,1-1 0,0 0 0,0-1 0,1 1 1,-4-16-1,6 18-775,1 4-298,-1 0-1,0 0 0,1 0 1,0 0-1,-1 0 1,1 0-1,0 0 0,1 0 1,-1 0-1,1 0 0,-1 0 1,1 0-1,0 0 1,0 0-1,0 0 0,3-5 1,0 3-88,1 0 0,-1 1 0,1-1 0,0 1-1,1 0 1,-1 0 0,0 0 0,1 1 0,0 0 0,0 0 0,0 0 0,0 1 0,1 0 0,-1 0 0,11-1 0,1 0-108,1 1 1,0 1-1,0 0 1,24 3-1,-20 0 11,43 10 1,-58-10-20,0 0 1,0 1 0,0 0-1,-1 1 1,1-1-1,-1 2 1,0-1-1,11 9 1,-15-11-23,-1 1 1,0-1-1,0 0 0,-1 1 1,1 0-1,0-1 1,-1 1-1,1 0 0,-1 0 1,0 0-1,0 0 1,0 0-1,-1 0 0,1 0 1,-1 0-1,1 0 0,-1 0 1,0 0-1,0 1 1,-1 3-1,-1 3 28,0 0-1,0-1 1,-1 1 0,0-1-1,-5 10 1,-3 4-20,-18 26 1,20-35-85,0 1 1,1 0-1,0 0 0,1 1 0,-5 17 1,12-30 31,-1-1 1,1 1 0,0 0 0,0-1-1,0 1 1,0 0 0,1-1 0,-1 1-1,1-1 1,-1 1 0,1-1 0,0 1-1,0-1 1,0 1 0,0-1 0,1 0-1,-1 1 1,0-1 0,1 0 0,0 0 0,2 3-1,5 3-2,0 0 0,0 0 0,16 8 0,-18-11 6,49 30-42,-29-19 21,-1 1 1,26 23-1,-21-16 44,-24-19 7,-1 0 0,1 0 0,-1 0 0,0 1 0,-1 0 0,1 0-1,-1 0 1,6 11 0,-10-16 0,-1 0-1,1 0 1,-1 0 0,1 0-1,-1 0 1,0 0-1,0 1 1,1-1-1,-1 0 1,0 0 0,0 0-1,0 0 1,0 0-1,-1 1 1,1-1-1,0 0 1,0 0 0,-1 0-1,1 0 1,0 0-1,-1 0 1,1 0 0,-1 0-1,1 0 1,-1 0-1,0 0 1,0 0-1,1 0 1,-1 0 0,0 0-1,0 0 1,0-1-1,0 1 1,0 0-1,-2 0 1,-3 3 72,-1-1-1,0-1 1,0 1-1,-12 2 1,18-5-92,-35 9 185,0-3 1,-1-1-1,-48 1 0,-115-14-2945,162 2 185,13-1-2460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32:13.1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100 12 6464,'0'-1'161,"0"1"-53,0-1 0,0 1-1,-1-1 1,1 1 0,0-1 0,0 1 0,-1-1-1,1 1 1,0-1 0,0 1 0,-1-1 0,1 1-1,0-1 1,-1 1 0,1 0 0,-1-1-1,1 1 1,-1-1 0,1 1 0,0 0 0,-1 0-1,1-1 1,-1 1 0,1 0 0,-1 0 0,0 0-1,1 0 1,-1-1 0,1 1 0,-1 0 0,-5 4 5115,1 11-2328,1 3-1734,1 0-188,-2-1 0,-8 26 0,6-27-670,-6 15 28,2 0 0,-8 33 0,18-62-315,1 0 1,0 0 0,0 0-1,0-1 1,0 1 0,0 0 0,0 0-1,1 0 1,-1 0 0,0-1-1,1 1 1,0 0 0,-1 0 0,1-1-1,0 1 1,0 0 0,0-1-1,0 1 1,0-1 0,0 1-1,0-1 1,1 0 0,-1 1 0,1-1-1,-1 0 1,4 2 0,-1 0 17,1-1 0,-1 0 0,1 0 0,0 0 0,0 0 0,0 0 0,0-1 0,6 1 0,45 1-21,-32-3-2530,-11 0-947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32:13.4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43 7968,'0'-1'171,"-1"1"0,1 0 0,-1 0 1,1 0-1,-1 0 0,1 0 0,-1 0 0,1-1 1,-1 1-1,1 0 0,-1 0 0,1-1 1,0 1-1,-1 0 0,1-1 0,-1 1 0,1-1 1,0 1-1,-1 0 0,1-1 0,0 1 0,0-1 1,-1 1-1,1-1 0,0 1 0,0-1 1,0 1-1,-1-1 0,1 1 0,0-1 0,0 0 1,1 0 59,-1 1 1,1-1 0,0 0 0,0 1-1,-1-1 1,1 0 0,0 1 0,0-1-1,0 1 1,0-1 0,0 1 0,-1-1 0,1 1-1,0 0 1,0-1 0,0 1 0,0 0-1,2 0 1,32-8 1331,51-3-1,-26 8-4486,34 4-9303,-59 2 8931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32:13.8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100 17 6816,'-9'3'854,"0"1"1,1 0-1,-1 1 0,1 0 1,-14 10-1,19-12-605,0-1 1,0 0-1,1 1 0,-1 0 0,1 0 0,0 0 1,0 0-1,0 0 0,0 0 0,0 0 0,1 1 1,-1-1-1,1 1 0,0-1 0,0 1 0,0 0 0,1-1 1,-1 6-1,1-7-190,0-1 0,0 1 1,0 0-1,0 0 0,0 0 1,1-1-1,-1 1 0,1 0 1,-1-1-1,1 1 0,0 0 1,0-1-1,0 1 0,0-1 1,0 1-1,0-1 0,0 0 1,0 1-1,0-1 0,1 0 1,-1 0-1,0 0 0,1 0 0,-1 0 1,1 0-1,-1 0 0,1 0 1,0 0-1,-1-1 0,1 1 1,0-1-1,-1 1 0,1-1 1,0 0-1,0 0 0,1 0 1,5 1 78,-1-1 0,0-1 1,1 0-1,-1 0 0,0 0 0,0-1 1,11-3-1,-8 1-44,-1 0-1,1-1 1,-1 0 0,10-7-1,-15 10-52,-1-1 1,0 1-1,1-1 0,-1 0 0,-1 0 1,1 0-1,0 0 0,-1-1 0,0 1 0,1-1 1,-1 1-1,-1-1 0,3-6 0,-3 9-38,-1-1 0,0 0 0,0 0 0,0 0 0,0 0 0,0 1-1,-1-1 1,1 0 0,0 0 0,-1 0 0,1 1 0,-1-1 0,0 0 0,1 1-1,-1-1 1,0 1 0,0-1 0,0 1 0,0-1 0,-1 1 0,1-1 0,0 1-1,-1 0 1,1 0 0,0 0 0,-1 0 0,1 0 0,-3-1 0,-2-2-49,1 1 1,-1 0-1,-1 1 1,1 0 0,0-1-1,-8 0 1,3 1-523,0 0 1,-1 1-1,1 1 1,-23 1-1,33-1 303,0 0-1,1 0 0,-1 0 0,0 0 0,0 0 0,1 0 0,-1 1 0,0-1 0,1 0 0,-1 0 0,0 1 0,1-1 0,-1 0 0,0 1 0,1-1 0,-1 1 1,0 0-1,1 0 43,0-1 1,0 0-1,0 1 1,0-1 0,0 1-1,1-1 1,-1 1-1,0-1 1,0 0 0,0 1-1,1-1 1,-1 1-1,0-1 1,0 0 0,1 1-1,-1-1 1,0 0-1,1 0 1,-1 1 0,0-1-1,1 0 1,-1 1-1,0-1 1,1 0 0,-1 0-1,1 0 1,-1 0-1,1 1 1,-1-1 0,0 0-1,1 0 1,25 9-2423,3-1 522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32:14.2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27 4896,'-1'0'55,"1"0"1,0-1 0,-1 1-1,1 0 1,0 0-1,-1 0 1,1 0 0,0-1-1,-1 1 1,1 0-1,0 0 1,-1 0-1,1-1 1,0 1 0,0 0-1,-1-1 1,1 1-1,0 0 1,0-1 0,-1 1-1,1 0 1,0-1-1,0 1 1,0 0 0,0-1-1,0 1 1,0 0-1,-1-1 1,8-7 1674,3-3 5525,-6 21-4146,-4-7-2744,1 1 0,-1-1 0,0 0 0,0 1 0,0-1 0,0 1 0,0-1 0,-1 0-1,0 1 1,-1 3 0,-15 35 1365,0 1-855,12-20-514,-5 41 0,9-54-306,0 0 0,1-1 0,0 1 0,1 0 0,0 0 0,1-1 0,3 12 0,-4-19-51,0 0 0,0 0 0,0-1 0,0 1 0,0 0 0,0 0 0,1-1-1,-1 1 1,1-1 0,-1 1 0,1-1 0,0 0 0,-1 1 0,1-1 0,0 0 0,0 0 0,0 0 0,0-1-1,0 1 1,0 0 0,0-1 0,0 1 0,0-1 0,3 0 0,25 2-1664,-2-5-3967,-26 2 5006,0 1 0,-1 0 0,1-1 1,0 0-1,-1 1 0,1-1 0,0 0 0,1-1 0,6-3-3700,-1 2-772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32:14.5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41 8736,'-3'-2'773,"-13"-12"5355,41 8-1894,67-10-2639,-77 14-2263,-1 1 1,1 1-1,-1 0 0,19 3 0,1 0-5278,-23-3 3927,-1 1 1,0 0-1,11 2 1,11 6-553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32:14.9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243 4 6560,'-1'0'162,"-1"-1"1,0 0 0,0 1-1,0-1 1,0 1-1,0 0 1,0-1-1,0 1 1,0 0-1,0 0 1,0 1 0,1-1-1,-1 0 1,0 1-1,0-1 1,0 1-1,0-1 1,0 1 0,1 0-1,-1 0 1,0 0-1,0 0 1,1 0-1,-1 0 1,1 0 0,-1 1-1,1-1 1,-2 2-1,-11 10 2299,-30 21 0,33-27-1788,0 1 0,1 0 0,0 0 0,1 1-1,0 0 1,-13 17 0,15-13-445,0-1-1,1 1 1,0-1-1,1 2 1,1-1-1,0 0 1,1 1-1,0 0 1,1 0-1,0 0 1,2 0 0,0 24-1,1-27-382,0 1-1,1 0 0,0 0 1,1 0-1,0-1 1,1 0-1,1 0 1,-1 0-1,1 0 1,1 0-1,0-1 1,1 0-1,0-1 0,0 1 1,12 10-1,-16-17-309,1 0-1,-1-1 0,0 0 1,1 0-1,0 0 0,0 0 1,-1 0-1,1-1 0,0 1 1,0-1-1,0 0 0,1 0 1,-1-1-1,0 1 0,0-1 1,0 0-1,1 0 0,4-1 1,20-5-5503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9T22:58:20.31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 49 2400,'-3'-37'1488,"13"25"8037,-5 16-9018,-1 1 0,0 0 0,0-1 0,0 1 0,-1 1 0,1-1 0,-1 0 0,3 9 0,17 53 1101,-4-12-1139,-11-36-748,1-1 1,0 0 0,1 0-1,20 27 1,-26-42-959,0 0 0,0 0 0,0-1 1,0 1-1,1-1 0,-1 0 0,0 0 0,1-1 0,0 1 1,9 1-1,-5-1 848,20 4-2486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32:15.3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256 8 7136,'-2'-7'2198,"7"7"-886,-3 1-1103,-1-1 0,0 1 0,1 0 0,-1 0 0,0 0-1,0 0 1,1 0 0,-1 0 0,0 0 0,1 2 0,0 1 179,0 0 0,-1 0 0,0 1-1,1-1 1,-2 0 0,1 0 0,0 1 0,-1-1 0,0 0 0,0 1 0,0-1 0,-1 0 0,1 1 0,-1-1 0,0 0 0,-2 6 0,-4 9 381,-1 0 1,-12 22-1,5-10-25,5-10-416,-22 34 0,27-47-261,-1 0 0,0 0 0,-1-1 0,0 0 0,0 0 0,-13 9 1,17-14-87,0 0 0,1-1 0,-1 1 0,0-1 0,0 1 0,0-1 0,-1 0 0,1-1 0,0 1 0,0 0 0,0-1 0,-1 0 0,1 1 0,0-2 0,-1 1 0,1 0 0,0 0 0,0-1 0,-1 0 0,1 0 0,0 0 0,0 0 0,0 0 0,0 0 0,0-1 0,0 0 0,1 1 0,-1-1 0,0 0 0,1 0 0,-1-1 0,-2-2 0,3 2-79,-1 0 0,1 0 0,-1 0 0,1 0-1,0-1 1,0 1 0,1-1 0,-1 1 0,1-1 0,-1 0 0,1 0 0,0 0 0,1 1 0,-1-1 0,1 0 0,-1 0 0,1 0 0,0 0 0,1 0-1,-1 0 1,1 0 0,0 0 0,-1 0 0,2 1 0,-1-1 0,3-5 0,-2 5 74,0 0 0,1 0-1,0 0 1,-1 0 0,1 1 0,1-1 0,-1 1-1,0 0 1,1 0 0,0 0 0,-1 1 0,1-1-1,5-1 1,-5 2 104,-1 1 0,0 0 1,0 0-1,1 1 0,-1-1 0,0 1 0,1 0 0,-1-1 0,0 1 1,1 1-1,-1-1 0,0 1 0,1-1 0,-1 1 0,0 0 1,1 0-1,-1 0 0,6 3 0,-1 2 189,1-1 0,-1 1-1,0 0 1,0 1 0,-1 0 0,1 0 0,-2 1 0,12 16-1,2 6 113,18 39 0,-21-36-303,-5-3 109,0-1-2870,12-49-15914,-5 3 16085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32:15.7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7872,'5'12'2944,"15"0"-2304,13 12-160,-10-6 3104,5 6-2049,1 11 1921,-1 11-1984,-5 13 544,-7 13-1184,-13 0-32,-6-6-480,-8-12-288,-8-7-32,-4-10-1632,-6-2 896,1-10-5472,5-17 3425,9-25-5601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32:17.5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1 2912,'-1'0'509,"0"1"1,0 0 0,0 0-1,0 0 1,0 0-1,0 0 1,1 0 0,-1 0-1,0 0 1,1 0-1,-1 0 1,1 0-1,-1 0 1,1 0 0,-1 0-1,1 1 1,0-1-1,-1 2 1,-6 16 5311,7-19-5698,-1 1-1,1-1 1,0 0-1,0 0 0,0 1 1,0-1-1,0 0 1,0 1-1,0-1 0,-1 0 1,1 0-1,0 1 1,0-1-1,0 0 0,0 1 1,0-1-1,0 0 1,0 0-1,0 1 0,0-1 1,1 0-1,-1 1 0,0-1 1,0 0-1,0 0 1,0 1-1,0-1 0,0 0 1,1 0-1,-1 1 1,0-1-1,0 0 0,11 5 2314,-6-4-2075,-1-1 1,0 0 0,1 0-1,6 0 1,133-10 1483,40-3-1680,-144 13-1988,-16 1-6791,-15-1 5319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32:17.9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30 10400,'-8'-25'3344,"7"20"-2027,2 27 3200,9 161-154,-8-118-3729,0 27 68,-2-35-595,3 1 1,11 62-1,-12-102-392,1 5-1451,3-9-3624,-6-13 5211,0-1-1,0 0 0,0 0 1,1 0-1,-1 1 1,0-1-1,0 0 1,1 0-1,-1 0 1,0 0-1,0 0 0,1 1 1,-1-1-1,0 0 1,0 0-1,1 0 1,-1 0-1,0 0 1,0 0-1,1 0 0,-1 0 1,0 0-1,0 0 1,1 0-1,-1 0 1,0 0-1,0 0 1,1 0-1,-1 0 0,0-1 1,0 1-1,1 0 1,-1 0-1,0 0 1,0 0-1,1 0 1,-1-1-1,0 1 0,0 0 1,0 0-1,1 0 1,-1-1-1,0 1 1,0 0-1,4-3-1605,9-3-1610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32:18.4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14 105 9568,'-11'-18'3066,"10"18"-3029,1 0 0,0 0-1,0 0 1,0 0 0,0-1-1,0 1 1,-1 0 0,1 0-1,0 0 1,0-1 0,0 1 0,0 0-1,0 0 1,0 0 0,0-1-1,0 1 1,0 0 0,0 0-1,0-1 1,0 1 0,0 0-1,0 0 1,0 0 0,0-1-1,0 1 1,0 0 0,0 0-1,0-1 1,0 1 0,0 0 0,0 0-1,1-1 1,0-3 1,0 2 251,0-1 0,0 1 1,0 0-1,0 0 1,0 0-1,0 0 0,1 0 1,-1 0-1,1 0 1,-1 0-1,1 1 0,0-1 1,-1 1-1,4-3 0,8-2 242,-1-1-1,2 2 1,-1 0-1,1 0 1,-1 1-1,1 1 1,1 0-1,17 0 1,115-1 593,-121 5-938,-1 0-1,1 2 1,-1 1 0,1 1 0,38 12 0,-58-14-113,1 0 0,-1 0 0,1 0 1,-1 1-1,0 0 0,8 7 0,-11-8-15,0 0 1,0 0-1,0 0 0,-1 1 0,1-1 0,-1 1 0,1 0 1,-1 0-1,0-1 0,-1 1 0,3 9 0,-2-4 16,-1 1-1,-1-1 1,0 1-1,0-1 1,-1 1-1,0-1 1,0 0 0,-1 1-1,-1-1 1,0 0-1,0 0 1,0 0-1,-7 11 1,-4 6 6,-1-1 0,-1 0 0,-20 23-1,-15 9 8,32-37-237,-28 39 0,46-58 148,0 0-1,0 0 0,0 1 1,1-1-1,-1 0 0,0 1 1,1-1-1,-1 0 0,1 1 1,0-1-1,-1 1 0,1-1 1,0 0-1,0 1 1,0-1-1,0 1 0,0-1 1,0 1-1,0-1 0,1 1 1,-1-1-1,0 0 0,1 1 1,-1-1-1,1 0 0,0 1 1,-1-1-1,1 0 1,0 0-1,0 1 0,0-1 1,0 0-1,0 0 0,2 1 1,3 3 14,1 0 0,0 0 1,0-1-1,0 0 1,9 3-1,0 0-63,54 25-43,-47-22 121,0 1 0,0 0 1,-1 2-1,31 23 0,-50-34 38,0 0-1,-1 0 0,1 1 0,-1-1 0,0 1 0,0 0 0,0-1 0,0 1 0,-1 0 0,1 0 0,1 5 1,-3-6-21,1-1 0,-1 1 0,0-1 0,0 1 1,0-1-1,0 1 0,0-1 0,0 1 0,-1 0 1,1-1-1,0 1 0,-1-1 0,1 1 0,-1-1 1,1 1-1,-1-1 0,0 0 0,0 1 0,0-1 1,1 0-1,-1 0 0,0 1 0,-1-1 0,1 0 1,0 0-1,-2 1 0,-5 4 73,-1 0 1,0-1-1,0 0 0,0 0 1,-20 6-1,-13-1-5,0-1 0,-82 6 0,79-13-857,-58-5 0,79 1-1571,-45-12 0,46 8 556,-12-3-5323,24 8 3137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32:20.7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176 9 2976,'-6'-8'8949,"0"17"-4160,-47 103 526,6-15-4385,33-66-740,4-13-115,2 2 0,0-1 0,1 1 0,1 0 0,-4 25 0,10-43-40,0 0-1,0 0 1,0 0-1,0 0 1,0 0-1,1 0 1,-1 0-1,0 0 1,1 0-1,0 0 0,-1 0 1,1 0-1,0 0 1,0 0-1,0 0 1,2 2-1,1 0 18,0 0-1,0 0 1,1 0-1,7 5 0,-3-3-131,-6-5-56,0 1 0,0 0 0,1-1 0,-1 0 0,0 1 0,1-2 0,-1 1 0,1 0 0,0-1 0,-1 1 0,1-1 0,4 0 0,-2 0-1018,-1-1 1,1 1-1,-1-1 0,0-1 1,0 1-1,1-1 1,6-3-1,2 1-1171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32:21.1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84 8896,'-16'-13'2869,"7"9"-28,15 5 318,68-5 2166,-50 1-5925,0-1 0,34-12 0,55-16-7618,-74 23 5834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32:21.4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195 1 6144,'-4'0'369,"1"0"0,0 1 0,-1 0 1,1 0-1,0 0 0,0 0 0,0 0 0,-5 4 1,4-4-269,-3 3 550,1 1 1,-1-1-1,1 1 1,0 0 0,0 1-1,-8 9 1,-6 6 547,6-7-281,1 0 1,-11 16 0,19-24-742,1 0 0,1 0 0,-1 0 0,1 0 0,0 1 1,0-1-1,1 1 0,0 0 0,-2 7 0,4-12-141,0-1 1,0 1-1,0 0 0,0 0 0,0-1 0,0 1 0,0 0 0,1 0 0,-1-1 0,0 1 0,1 0 0,0-1 0,-1 1 1,1-1-1,0 1 0,0-1 0,0 1 0,0-1 0,0 1 0,0-1 0,0 0 0,0 0 0,1 1 0,-1-1 0,0 0 1,1 0-1,-1 0 0,1-1 0,-1 1 0,1 0 0,0 0 0,-1-1 0,1 1 0,0-1 0,-1 0 0,1 1 0,2-1 1,3 1-1,0 0 1,0-1 0,0 0-1,0-1 1,0 1 0,0-1-1,0 0 1,7-3 0,-6 2 12,-1-1 0,0 0 0,0 0 0,0-1 0,-1 0 0,1 0 0,-1 0 0,0-1 0,0 0 0,0 0-1,6-8 1,-10 10-43,1 0-1,0-1 0,-1 0 0,0 0 0,0 1 0,0-1 0,0 0 0,-1 0 0,0-1 0,0 1 0,0 0 0,0 0 0,0-1 0,-1 1 0,0 0 0,0-1 0,0 1 0,0 0 0,-1-1 0,0 1 0,-1-5 0,1 5-57,-1 1-1,1 0 0,-1 0 1,0 0-1,0 0 0,0 0 0,0 1 1,0-1-1,-1 0 0,1 1 1,-1 0-1,0 0 0,1-1 1,-5 0-1,1-1-636,0 0 0,-1 1 1,0 0-1,1 1 0,-10-3 1,5 4-933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32:21.8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15 7968,'-13'-15'7295,"12"26"-5163,0-2-1101,-10 104 3446,12 60-2044,1-65-1802,-2-103-579,0 0 1,0 0-1,1 0 0,-1-1 0,1 1 1,1 0-1,2 8 0,-3-11-223,0-1 0,-1 1 0,1-1 0,0 1 0,0-1 1,0 0-1,0 0 0,1 1 0,-1-1 0,0 0 0,1 0 0,-1 0 0,0 0 0,1 0 0,-1-1 0,1 1 0,-1 0 0,1-1 0,0 1 0,-1-1 0,1 1 0,0-1 1,-1 0-1,1 0 0,3 0 0,0-2-2960,0-3 1024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0:32:22.1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52 9568,'-23'-13'4320,"27"17"-1665,6-4-1823,-1-4 992,10 4-1056,0-5 160,4 2-544,1-6-352,-1 9-64,-4-9-352,1 9 224,-1-3-2976,0 3 1729,0-4-4481,4-1 3296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5A7522-5D2E-4B6E-9C61-4AFED92FAA74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3FB54A-604B-4322-AECA-886881688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603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3FB54A-604B-4322-AECA-886881688A0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04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7A441-5A21-8E5A-8538-622162C165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DC17D2-D961-2FBA-1CAE-83D71D731D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D9B6EA-7AC4-9E93-718C-8202E6C7B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49579-04F1-42EC-A35A-3DAA5C4E879A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288E7-4CDD-56B5-FA10-D3C8466C1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8FBBB8-BCE1-2B0D-C764-2D674DB61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A8BE1-624C-4096-A9EC-A794FEA20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383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157F3-130A-684C-12AC-6067702C5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6BDD52-77C6-71B7-9F1B-57023CE126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F8F2CE-39AA-F12B-01D1-02BB4ECC8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49579-04F1-42EC-A35A-3DAA5C4E879A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8D217D-5477-DA9C-B7A6-427AF6E29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66E092-EE8B-B8B0-0808-28F9B3987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A8BE1-624C-4096-A9EC-A794FEA20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175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1D6630-120A-2267-06E5-B806A1C30B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2F71F0-880A-4FF7-4AFB-E38E665852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C0365D-CC93-D266-9365-B0FEA91AF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49579-04F1-42EC-A35A-3DAA5C4E879A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9E8FB6-A1C6-1AAE-9BEB-091043F69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E0AC1E-ED24-B45F-CCEE-372BBBE2B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A8BE1-624C-4096-A9EC-A794FEA20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216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9896F-D4BB-89AB-B24B-A6896BA37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C263EC-56D6-F719-8FDD-545ED8144E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7EC1EB-D717-F37C-B866-84C0086BB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49579-04F1-42EC-A35A-3DAA5C4E879A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75D51E-B41E-0583-0FA8-E698D8058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12E519-B5A4-9D7A-8FB2-9C94C3B94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A8BE1-624C-4096-A9EC-A794FEA20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521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4EB3E-1B97-0F5D-8F98-2C55A3D97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967878-E15B-4592-3B95-EEACFAA4AC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E69626-C16D-77D9-BE19-A0589F24B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49579-04F1-42EC-A35A-3DAA5C4E879A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F5342C-134A-3211-4373-7C7DC1BF4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0BA5E4-54C7-90B1-0929-E06CDC41E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A8BE1-624C-4096-A9EC-A794FEA20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03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590EA-E37F-0D89-DCE6-B61B2EE38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A468E0-19D7-F1DF-CC1A-5CF92550BF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DB8F16-12D4-AEC5-CD34-E41511AC8D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BBDB74-871F-D09E-127C-934743061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49579-04F1-42EC-A35A-3DAA5C4E879A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F8D8F4-E973-DD6D-E90C-2F06C4B95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628C6-BBB3-8352-06DB-0177BB066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A8BE1-624C-4096-A9EC-A794FEA20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166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1D05C-F2C1-AB46-4EEE-1BF5F2E06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825325-AF46-293E-F01E-B36731E392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1B1779-99C4-8BDE-E683-C26C6E95DC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F22FDB-6303-E1E9-C099-3A00DA2186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91CD10-C534-C383-1B73-0A4A08C422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D1A190-4153-D3D8-E155-1A88624A2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49579-04F1-42EC-A35A-3DAA5C4E879A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BD4796-DBE8-96D0-B2F8-2F6BA4AC1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955AC3-8998-EAD8-7CF5-2118947BC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A8BE1-624C-4096-A9EC-A794FEA20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666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A051A-296F-ECBD-2157-A407A47DA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974A5A-5EC1-D42D-3CFB-5A3A486EB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49579-04F1-42EC-A35A-3DAA5C4E879A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8A159E-F9A0-C50B-68C5-C79290726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AD132B-5259-6689-A205-680742ED5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A8BE1-624C-4096-A9EC-A794FEA20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835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719859-5016-E670-4BC8-487EE33C1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49579-04F1-42EC-A35A-3DAA5C4E879A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4134C7-4A05-CCCE-084C-BF4E8DE61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0886B6-A8D8-18F7-ED9A-0EC25ADCA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A8BE1-624C-4096-A9EC-A794FEA20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116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D0074-7091-AEEB-7541-3081C8A77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4A534E-DD9B-80E5-791B-984595EA90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FD9D5E-C2DF-CFBD-863F-E83747C61E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EE126A-1462-3AB3-AFB3-E11FD68A0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49579-04F1-42EC-A35A-3DAA5C4E879A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2541D3-C19E-4F02-4E89-4D79A591F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EE6B32-4AA4-9FF7-12BE-52E77540E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A8BE1-624C-4096-A9EC-A794FEA20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218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5AB4C-A06A-3371-CE9B-48504C8C7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5B2BDB-0AFE-D1B3-EA97-F5A79A426E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BC1841-C994-B228-EBE9-B2D8F85F34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60801D-B850-3736-BA87-14FFF76D4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49579-04F1-42EC-A35A-3DAA5C4E879A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BE4137-0226-4B62-55BA-873EB794C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D30853-033D-BFAC-EC29-19A85CE99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A8BE1-624C-4096-A9EC-A794FEA20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613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1A8A5E-5148-598A-7963-721041F6E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764926-412E-5F95-9807-9359DAF501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0E70DC-EEDF-6220-B5D6-D4DCC6977D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C49579-04F1-42EC-A35A-3DAA5C4E879A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570ED1-E307-3DAE-D203-728B760313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8B22E-CBEE-B716-9B31-24E50F0E27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9A8BE1-624C-4096-A9EC-A794FEA20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12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090.xml"/><Relationship Id="rId299" Type="http://schemas.openxmlformats.org/officeDocument/2006/relationships/customXml" Target="../ink/ink1181.xml"/><Relationship Id="rId21" Type="http://schemas.openxmlformats.org/officeDocument/2006/relationships/customXml" Target="../ink/ink1042.xml"/><Relationship Id="rId63" Type="http://schemas.openxmlformats.org/officeDocument/2006/relationships/customXml" Target="../ink/ink1063.xml"/><Relationship Id="rId159" Type="http://schemas.openxmlformats.org/officeDocument/2006/relationships/customXml" Target="../ink/ink1111.xml"/><Relationship Id="rId324" Type="http://schemas.openxmlformats.org/officeDocument/2006/relationships/image" Target="../media/image1087.png"/><Relationship Id="rId366" Type="http://schemas.openxmlformats.org/officeDocument/2006/relationships/image" Target="../media/image1108.png"/><Relationship Id="rId170" Type="http://schemas.openxmlformats.org/officeDocument/2006/relationships/image" Target="../media/image10102.png"/><Relationship Id="rId226" Type="http://schemas.openxmlformats.org/officeDocument/2006/relationships/image" Target="../media/image1038.png"/><Relationship Id="rId433" Type="http://schemas.openxmlformats.org/officeDocument/2006/relationships/customXml" Target="../ink/ink1248.xml"/><Relationship Id="rId268" Type="http://schemas.openxmlformats.org/officeDocument/2006/relationships/image" Target="../media/image1059.png"/><Relationship Id="rId475" Type="http://schemas.openxmlformats.org/officeDocument/2006/relationships/customXml" Target="../ink/ink1269.xml"/><Relationship Id="rId32" Type="http://schemas.openxmlformats.org/officeDocument/2006/relationships/image" Target="../media/image9412.png"/><Relationship Id="rId74" Type="http://schemas.openxmlformats.org/officeDocument/2006/relationships/image" Target="../media/image9621.png"/><Relationship Id="rId128" Type="http://schemas.openxmlformats.org/officeDocument/2006/relationships/image" Target="../media/image9891.png"/><Relationship Id="rId335" Type="http://schemas.openxmlformats.org/officeDocument/2006/relationships/customXml" Target="../ink/ink1199.xml"/><Relationship Id="rId377" Type="http://schemas.openxmlformats.org/officeDocument/2006/relationships/customXml" Target="../ink/ink1220.xml"/><Relationship Id="rId5" Type="http://schemas.openxmlformats.org/officeDocument/2006/relationships/image" Target="../media/image9281.png"/><Relationship Id="rId181" Type="http://schemas.openxmlformats.org/officeDocument/2006/relationships/customXml" Target="../ink/ink1122.xml"/><Relationship Id="rId237" Type="http://schemas.openxmlformats.org/officeDocument/2006/relationships/customXml" Target="../ink/ink1150.xml"/><Relationship Id="rId402" Type="http://schemas.openxmlformats.org/officeDocument/2006/relationships/image" Target="../media/image1126.png"/><Relationship Id="rId279" Type="http://schemas.openxmlformats.org/officeDocument/2006/relationships/customXml" Target="../ink/ink1171.xml"/><Relationship Id="rId444" Type="http://schemas.openxmlformats.org/officeDocument/2006/relationships/image" Target="../media/image1147.png"/><Relationship Id="rId486" Type="http://schemas.openxmlformats.org/officeDocument/2006/relationships/image" Target="../media/image1168.png"/><Relationship Id="rId43" Type="http://schemas.openxmlformats.org/officeDocument/2006/relationships/customXml" Target="../ink/ink1053.xml"/><Relationship Id="rId139" Type="http://schemas.openxmlformats.org/officeDocument/2006/relationships/customXml" Target="../ink/ink1101.xml"/><Relationship Id="rId290" Type="http://schemas.openxmlformats.org/officeDocument/2006/relationships/image" Target="../media/image1070.png"/><Relationship Id="rId304" Type="http://schemas.openxmlformats.org/officeDocument/2006/relationships/image" Target="../media/image1077.png"/><Relationship Id="rId346" Type="http://schemas.openxmlformats.org/officeDocument/2006/relationships/image" Target="../media/image1098.png"/><Relationship Id="rId388" Type="http://schemas.openxmlformats.org/officeDocument/2006/relationships/image" Target="../media/image1119.png"/><Relationship Id="rId85" Type="http://schemas.openxmlformats.org/officeDocument/2006/relationships/customXml" Target="../ink/ink1074.xml"/><Relationship Id="rId150" Type="http://schemas.openxmlformats.org/officeDocument/2006/relationships/image" Target="../media/image10001.png"/><Relationship Id="rId192" Type="http://schemas.openxmlformats.org/officeDocument/2006/relationships/image" Target="../media/image10212.png"/><Relationship Id="rId206" Type="http://schemas.openxmlformats.org/officeDocument/2006/relationships/image" Target="../media/image10281.png"/><Relationship Id="rId413" Type="http://schemas.openxmlformats.org/officeDocument/2006/relationships/customXml" Target="../ink/ink1238.xml"/><Relationship Id="rId248" Type="http://schemas.openxmlformats.org/officeDocument/2006/relationships/image" Target="../media/image1049.png"/><Relationship Id="rId455" Type="http://schemas.openxmlformats.org/officeDocument/2006/relationships/customXml" Target="../ink/ink1259.xml"/><Relationship Id="rId12" Type="http://schemas.openxmlformats.org/officeDocument/2006/relationships/image" Target="../media/image9312.png"/><Relationship Id="rId108" Type="http://schemas.openxmlformats.org/officeDocument/2006/relationships/image" Target="../media/image9791.png"/><Relationship Id="rId315" Type="http://schemas.openxmlformats.org/officeDocument/2006/relationships/customXml" Target="../ink/ink1189.xml"/><Relationship Id="rId357" Type="http://schemas.openxmlformats.org/officeDocument/2006/relationships/customXml" Target="../ink/ink1210.xml"/><Relationship Id="rId54" Type="http://schemas.openxmlformats.org/officeDocument/2006/relationships/image" Target="../media/image9521.png"/><Relationship Id="rId96" Type="http://schemas.openxmlformats.org/officeDocument/2006/relationships/image" Target="../media/image9731.png"/><Relationship Id="rId161" Type="http://schemas.openxmlformats.org/officeDocument/2006/relationships/customXml" Target="../ink/ink1112.xml"/><Relationship Id="rId217" Type="http://schemas.openxmlformats.org/officeDocument/2006/relationships/customXml" Target="../ink/ink1140.xml"/><Relationship Id="rId399" Type="http://schemas.openxmlformats.org/officeDocument/2006/relationships/customXml" Target="../ink/ink1231.xml"/><Relationship Id="rId259" Type="http://schemas.openxmlformats.org/officeDocument/2006/relationships/customXml" Target="../ink/ink1161.xml"/><Relationship Id="rId424" Type="http://schemas.openxmlformats.org/officeDocument/2006/relationships/image" Target="../media/image1137.png"/><Relationship Id="rId466" Type="http://schemas.openxmlformats.org/officeDocument/2006/relationships/image" Target="../media/image1158.png"/><Relationship Id="rId23" Type="http://schemas.openxmlformats.org/officeDocument/2006/relationships/customXml" Target="../ink/ink1043.xml"/><Relationship Id="rId119" Type="http://schemas.openxmlformats.org/officeDocument/2006/relationships/customXml" Target="../ink/ink1091.xml"/><Relationship Id="rId270" Type="http://schemas.openxmlformats.org/officeDocument/2006/relationships/image" Target="../media/image1060.png"/><Relationship Id="rId326" Type="http://schemas.openxmlformats.org/officeDocument/2006/relationships/image" Target="../media/image1088.png"/><Relationship Id="rId65" Type="http://schemas.openxmlformats.org/officeDocument/2006/relationships/customXml" Target="../ink/ink1064.xml"/><Relationship Id="rId130" Type="http://schemas.openxmlformats.org/officeDocument/2006/relationships/image" Target="../media/image9901.png"/><Relationship Id="rId368" Type="http://schemas.openxmlformats.org/officeDocument/2006/relationships/image" Target="../media/image1109.png"/><Relationship Id="rId172" Type="http://schemas.openxmlformats.org/officeDocument/2006/relationships/image" Target="../media/image10112.png"/><Relationship Id="rId228" Type="http://schemas.openxmlformats.org/officeDocument/2006/relationships/image" Target="../media/image1039.png"/><Relationship Id="rId435" Type="http://schemas.openxmlformats.org/officeDocument/2006/relationships/customXml" Target="../ink/ink1249.xml"/><Relationship Id="rId477" Type="http://schemas.openxmlformats.org/officeDocument/2006/relationships/customXml" Target="../ink/ink1270.xml"/><Relationship Id="rId281" Type="http://schemas.openxmlformats.org/officeDocument/2006/relationships/customXml" Target="../ink/ink1172.xml"/><Relationship Id="rId337" Type="http://schemas.openxmlformats.org/officeDocument/2006/relationships/customXml" Target="../ink/ink1200.xml"/><Relationship Id="rId34" Type="http://schemas.openxmlformats.org/officeDocument/2006/relationships/image" Target="../media/image9421.png"/><Relationship Id="rId76" Type="http://schemas.openxmlformats.org/officeDocument/2006/relationships/image" Target="../media/image9631.png"/><Relationship Id="rId141" Type="http://schemas.openxmlformats.org/officeDocument/2006/relationships/customXml" Target="../ink/ink1102.xml"/><Relationship Id="rId379" Type="http://schemas.openxmlformats.org/officeDocument/2006/relationships/customXml" Target="../ink/ink1221.xml"/><Relationship Id="rId7" Type="http://schemas.openxmlformats.org/officeDocument/2006/relationships/image" Target="../media/image9291.png"/><Relationship Id="rId183" Type="http://schemas.openxmlformats.org/officeDocument/2006/relationships/customXml" Target="../ink/ink1123.xml"/><Relationship Id="rId239" Type="http://schemas.openxmlformats.org/officeDocument/2006/relationships/customXml" Target="../ink/ink1151.xml"/><Relationship Id="rId390" Type="http://schemas.openxmlformats.org/officeDocument/2006/relationships/image" Target="../media/image1120.png"/><Relationship Id="rId404" Type="http://schemas.openxmlformats.org/officeDocument/2006/relationships/image" Target="../media/image1127.png"/><Relationship Id="rId446" Type="http://schemas.openxmlformats.org/officeDocument/2006/relationships/image" Target="../media/image1148.png"/><Relationship Id="rId250" Type="http://schemas.openxmlformats.org/officeDocument/2006/relationships/image" Target="../media/image1050.png"/><Relationship Id="rId292" Type="http://schemas.openxmlformats.org/officeDocument/2006/relationships/image" Target="../media/image1071.png"/><Relationship Id="rId306" Type="http://schemas.openxmlformats.org/officeDocument/2006/relationships/image" Target="../media/image1078.png"/><Relationship Id="rId488" Type="http://schemas.openxmlformats.org/officeDocument/2006/relationships/image" Target="../media/image1169.png"/><Relationship Id="rId45" Type="http://schemas.openxmlformats.org/officeDocument/2006/relationships/customXml" Target="../ink/ink1054.xml"/><Relationship Id="rId87" Type="http://schemas.openxmlformats.org/officeDocument/2006/relationships/customXml" Target="../ink/ink1075.xml"/><Relationship Id="rId110" Type="http://schemas.openxmlformats.org/officeDocument/2006/relationships/image" Target="../media/image9801.png"/><Relationship Id="rId348" Type="http://schemas.openxmlformats.org/officeDocument/2006/relationships/image" Target="../media/image1099.png"/><Relationship Id="rId152" Type="http://schemas.openxmlformats.org/officeDocument/2006/relationships/image" Target="../media/image10012.png"/><Relationship Id="rId194" Type="http://schemas.openxmlformats.org/officeDocument/2006/relationships/image" Target="../media/image10221.png"/><Relationship Id="rId208" Type="http://schemas.openxmlformats.org/officeDocument/2006/relationships/image" Target="../media/image10291.png"/><Relationship Id="rId415" Type="http://schemas.openxmlformats.org/officeDocument/2006/relationships/customXml" Target="../ink/ink1239.xml"/><Relationship Id="rId457" Type="http://schemas.openxmlformats.org/officeDocument/2006/relationships/customXml" Target="../ink/ink1260.xml"/><Relationship Id="rId261" Type="http://schemas.openxmlformats.org/officeDocument/2006/relationships/customXml" Target="../ink/ink1162.xml"/><Relationship Id="rId14" Type="http://schemas.openxmlformats.org/officeDocument/2006/relationships/image" Target="../media/image9322.png"/><Relationship Id="rId56" Type="http://schemas.openxmlformats.org/officeDocument/2006/relationships/image" Target="../media/image9531.png"/><Relationship Id="rId317" Type="http://schemas.openxmlformats.org/officeDocument/2006/relationships/customXml" Target="../ink/ink1190.xml"/><Relationship Id="rId359" Type="http://schemas.openxmlformats.org/officeDocument/2006/relationships/customXml" Target="../ink/ink1211.xml"/><Relationship Id="rId98" Type="http://schemas.openxmlformats.org/officeDocument/2006/relationships/image" Target="../media/image9741.png"/><Relationship Id="rId121" Type="http://schemas.openxmlformats.org/officeDocument/2006/relationships/customXml" Target="../ink/ink1092.xml"/><Relationship Id="rId163" Type="http://schemas.openxmlformats.org/officeDocument/2006/relationships/customXml" Target="../ink/ink1113.xml"/><Relationship Id="rId219" Type="http://schemas.openxmlformats.org/officeDocument/2006/relationships/customXml" Target="../ink/ink1141.xml"/><Relationship Id="rId370" Type="http://schemas.openxmlformats.org/officeDocument/2006/relationships/image" Target="../media/image1110.png"/><Relationship Id="rId426" Type="http://schemas.openxmlformats.org/officeDocument/2006/relationships/image" Target="../media/image1138.png"/><Relationship Id="rId230" Type="http://schemas.openxmlformats.org/officeDocument/2006/relationships/image" Target="../media/image1040.png"/><Relationship Id="rId468" Type="http://schemas.openxmlformats.org/officeDocument/2006/relationships/image" Target="../media/image1159.png"/><Relationship Id="rId25" Type="http://schemas.openxmlformats.org/officeDocument/2006/relationships/customXml" Target="../ink/ink1044.xml"/><Relationship Id="rId67" Type="http://schemas.openxmlformats.org/officeDocument/2006/relationships/customXml" Target="../ink/ink1065.xml"/><Relationship Id="rId272" Type="http://schemas.openxmlformats.org/officeDocument/2006/relationships/image" Target="../media/image1061.png"/><Relationship Id="rId328" Type="http://schemas.openxmlformats.org/officeDocument/2006/relationships/image" Target="../media/image1089.png"/><Relationship Id="rId132" Type="http://schemas.openxmlformats.org/officeDocument/2006/relationships/image" Target="../media/image9912.png"/><Relationship Id="rId174" Type="http://schemas.openxmlformats.org/officeDocument/2006/relationships/image" Target="../media/image10121.png"/><Relationship Id="rId381" Type="http://schemas.openxmlformats.org/officeDocument/2006/relationships/customXml" Target="../ink/ink1222.xml"/><Relationship Id="rId241" Type="http://schemas.openxmlformats.org/officeDocument/2006/relationships/customXml" Target="../ink/ink1152.xml"/><Relationship Id="rId437" Type="http://schemas.openxmlformats.org/officeDocument/2006/relationships/customXml" Target="../ink/ink1250.xml"/><Relationship Id="rId479" Type="http://schemas.openxmlformats.org/officeDocument/2006/relationships/customXml" Target="../ink/ink1271.xml"/><Relationship Id="rId36" Type="http://schemas.openxmlformats.org/officeDocument/2006/relationships/image" Target="../media/image9431.png"/><Relationship Id="rId283" Type="http://schemas.openxmlformats.org/officeDocument/2006/relationships/customXml" Target="../ink/ink1173.xml"/><Relationship Id="rId339" Type="http://schemas.openxmlformats.org/officeDocument/2006/relationships/customXml" Target="../ink/ink1201.xml"/><Relationship Id="rId490" Type="http://schemas.openxmlformats.org/officeDocument/2006/relationships/image" Target="../media/image1170.png"/><Relationship Id="rId78" Type="http://schemas.openxmlformats.org/officeDocument/2006/relationships/image" Target="../media/image9641.png"/><Relationship Id="rId101" Type="http://schemas.openxmlformats.org/officeDocument/2006/relationships/customXml" Target="../ink/ink1082.xml"/><Relationship Id="rId143" Type="http://schemas.openxmlformats.org/officeDocument/2006/relationships/customXml" Target="../ink/ink1103.xml"/><Relationship Id="rId185" Type="http://schemas.openxmlformats.org/officeDocument/2006/relationships/customXml" Target="../ink/ink1124.xml"/><Relationship Id="rId350" Type="http://schemas.openxmlformats.org/officeDocument/2006/relationships/image" Target="../media/image1100.png"/><Relationship Id="rId406" Type="http://schemas.openxmlformats.org/officeDocument/2006/relationships/image" Target="../media/image1128.png"/><Relationship Id="rId9" Type="http://schemas.openxmlformats.org/officeDocument/2006/relationships/customXml" Target="../ink/ink1036.xml"/><Relationship Id="rId210" Type="http://schemas.openxmlformats.org/officeDocument/2006/relationships/image" Target="../media/image10301.png"/><Relationship Id="rId392" Type="http://schemas.openxmlformats.org/officeDocument/2006/relationships/image" Target="../media/image1121.png"/><Relationship Id="rId448" Type="http://schemas.openxmlformats.org/officeDocument/2006/relationships/image" Target="../media/image1149.png"/><Relationship Id="rId252" Type="http://schemas.openxmlformats.org/officeDocument/2006/relationships/image" Target="../media/image1051.png"/><Relationship Id="rId294" Type="http://schemas.openxmlformats.org/officeDocument/2006/relationships/image" Target="../media/image1072.png"/><Relationship Id="rId308" Type="http://schemas.openxmlformats.org/officeDocument/2006/relationships/image" Target="../media/image1079.png"/><Relationship Id="rId47" Type="http://schemas.openxmlformats.org/officeDocument/2006/relationships/customXml" Target="../ink/ink1055.xml"/><Relationship Id="rId89" Type="http://schemas.openxmlformats.org/officeDocument/2006/relationships/customXml" Target="../ink/ink1076.xml"/><Relationship Id="rId112" Type="http://schemas.openxmlformats.org/officeDocument/2006/relationships/image" Target="../media/image9812.png"/><Relationship Id="rId154" Type="http://schemas.openxmlformats.org/officeDocument/2006/relationships/image" Target="../media/image10021.png"/><Relationship Id="rId361" Type="http://schemas.openxmlformats.org/officeDocument/2006/relationships/customXml" Target="../ink/ink1212.xml"/><Relationship Id="rId196" Type="http://schemas.openxmlformats.org/officeDocument/2006/relationships/image" Target="../media/image10231.png"/><Relationship Id="rId417" Type="http://schemas.openxmlformats.org/officeDocument/2006/relationships/customXml" Target="../ink/ink1240.xml"/><Relationship Id="rId459" Type="http://schemas.openxmlformats.org/officeDocument/2006/relationships/customXml" Target="../ink/ink1261.xml"/><Relationship Id="rId16" Type="http://schemas.openxmlformats.org/officeDocument/2006/relationships/image" Target="../media/image9332.png"/><Relationship Id="rId221" Type="http://schemas.openxmlformats.org/officeDocument/2006/relationships/customXml" Target="../ink/ink1142.xml"/><Relationship Id="rId263" Type="http://schemas.openxmlformats.org/officeDocument/2006/relationships/customXml" Target="../ink/ink1163.xml"/><Relationship Id="rId319" Type="http://schemas.openxmlformats.org/officeDocument/2006/relationships/customXml" Target="../ink/ink1191.xml"/><Relationship Id="rId470" Type="http://schemas.openxmlformats.org/officeDocument/2006/relationships/image" Target="../media/image1160.png"/><Relationship Id="rId58" Type="http://schemas.openxmlformats.org/officeDocument/2006/relationships/image" Target="../media/image9541.png"/><Relationship Id="rId123" Type="http://schemas.openxmlformats.org/officeDocument/2006/relationships/customXml" Target="../ink/ink1093.xml"/><Relationship Id="rId330" Type="http://schemas.openxmlformats.org/officeDocument/2006/relationships/image" Target="../media/image1090.png"/><Relationship Id="rId165" Type="http://schemas.openxmlformats.org/officeDocument/2006/relationships/customXml" Target="../ink/ink1114.xml"/><Relationship Id="rId372" Type="http://schemas.openxmlformats.org/officeDocument/2006/relationships/image" Target="../media/image1111.png"/><Relationship Id="rId428" Type="http://schemas.openxmlformats.org/officeDocument/2006/relationships/image" Target="../media/image1139.png"/><Relationship Id="rId232" Type="http://schemas.openxmlformats.org/officeDocument/2006/relationships/image" Target="../media/image1041.png"/><Relationship Id="rId274" Type="http://schemas.openxmlformats.org/officeDocument/2006/relationships/image" Target="../media/image1062.png"/><Relationship Id="rId481" Type="http://schemas.openxmlformats.org/officeDocument/2006/relationships/customXml" Target="../ink/ink1272.xml"/><Relationship Id="rId27" Type="http://schemas.openxmlformats.org/officeDocument/2006/relationships/customXml" Target="../ink/ink1045.xml"/><Relationship Id="rId69" Type="http://schemas.openxmlformats.org/officeDocument/2006/relationships/customXml" Target="../ink/ink1066.xml"/><Relationship Id="rId134" Type="http://schemas.openxmlformats.org/officeDocument/2006/relationships/image" Target="../media/image9921.png"/><Relationship Id="rId80" Type="http://schemas.openxmlformats.org/officeDocument/2006/relationships/image" Target="../media/image9651.png"/><Relationship Id="rId176" Type="http://schemas.openxmlformats.org/officeDocument/2006/relationships/image" Target="../media/image10131.png"/><Relationship Id="rId341" Type="http://schemas.openxmlformats.org/officeDocument/2006/relationships/customXml" Target="../ink/ink1202.xml"/><Relationship Id="rId383" Type="http://schemas.openxmlformats.org/officeDocument/2006/relationships/customXml" Target="../ink/ink1223.xml"/><Relationship Id="rId439" Type="http://schemas.openxmlformats.org/officeDocument/2006/relationships/customXml" Target="../ink/ink1251.xml"/><Relationship Id="rId201" Type="http://schemas.openxmlformats.org/officeDocument/2006/relationships/customXml" Target="../ink/ink1132.xml"/><Relationship Id="rId243" Type="http://schemas.openxmlformats.org/officeDocument/2006/relationships/customXml" Target="../ink/ink1153.xml"/><Relationship Id="rId285" Type="http://schemas.openxmlformats.org/officeDocument/2006/relationships/customXml" Target="../ink/ink1174.xml"/><Relationship Id="rId450" Type="http://schemas.openxmlformats.org/officeDocument/2006/relationships/image" Target="../media/image1150.png"/><Relationship Id="rId38" Type="http://schemas.openxmlformats.org/officeDocument/2006/relationships/image" Target="../media/image9441.png"/><Relationship Id="rId103" Type="http://schemas.openxmlformats.org/officeDocument/2006/relationships/customXml" Target="../ink/ink1083.xml"/><Relationship Id="rId310" Type="http://schemas.openxmlformats.org/officeDocument/2006/relationships/image" Target="../media/image1080.png"/><Relationship Id="rId91" Type="http://schemas.openxmlformats.org/officeDocument/2006/relationships/customXml" Target="../ink/ink1077.xml"/><Relationship Id="rId145" Type="http://schemas.openxmlformats.org/officeDocument/2006/relationships/customXml" Target="../ink/ink1104.xml"/><Relationship Id="rId187" Type="http://schemas.openxmlformats.org/officeDocument/2006/relationships/customXml" Target="../ink/ink1125.xml"/><Relationship Id="rId352" Type="http://schemas.openxmlformats.org/officeDocument/2006/relationships/image" Target="../media/image1101.png"/><Relationship Id="rId394" Type="http://schemas.openxmlformats.org/officeDocument/2006/relationships/image" Target="../media/image1122.png"/><Relationship Id="rId408" Type="http://schemas.openxmlformats.org/officeDocument/2006/relationships/image" Target="../media/image1129.png"/><Relationship Id="rId212" Type="http://schemas.openxmlformats.org/officeDocument/2006/relationships/image" Target="../media/image10312.png"/><Relationship Id="rId254" Type="http://schemas.openxmlformats.org/officeDocument/2006/relationships/image" Target="../media/image1052.png"/><Relationship Id="rId49" Type="http://schemas.openxmlformats.org/officeDocument/2006/relationships/customXml" Target="../ink/ink1056.xml"/><Relationship Id="rId114" Type="http://schemas.openxmlformats.org/officeDocument/2006/relationships/image" Target="../media/image9821.png"/><Relationship Id="rId296" Type="http://schemas.openxmlformats.org/officeDocument/2006/relationships/image" Target="../media/image1073.png"/><Relationship Id="rId461" Type="http://schemas.openxmlformats.org/officeDocument/2006/relationships/customXml" Target="../ink/ink1262.xml"/><Relationship Id="rId60" Type="http://schemas.openxmlformats.org/officeDocument/2006/relationships/image" Target="../media/image9551.png"/><Relationship Id="rId156" Type="http://schemas.openxmlformats.org/officeDocument/2006/relationships/image" Target="../media/image10031.png"/><Relationship Id="rId198" Type="http://schemas.openxmlformats.org/officeDocument/2006/relationships/image" Target="../media/image10241.png"/><Relationship Id="rId321" Type="http://schemas.openxmlformats.org/officeDocument/2006/relationships/customXml" Target="../ink/ink1192.xml"/><Relationship Id="rId363" Type="http://schemas.openxmlformats.org/officeDocument/2006/relationships/customXml" Target="../ink/ink1213.xml"/><Relationship Id="rId419" Type="http://schemas.openxmlformats.org/officeDocument/2006/relationships/customXml" Target="../ink/ink1241.xml"/><Relationship Id="rId223" Type="http://schemas.openxmlformats.org/officeDocument/2006/relationships/customXml" Target="../ink/ink1143.xml"/><Relationship Id="rId430" Type="http://schemas.openxmlformats.org/officeDocument/2006/relationships/image" Target="../media/image1140.png"/><Relationship Id="rId18" Type="http://schemas.openxmlformats.org/officeDocument/2006/relationships/image" Target="../media/image9341.png"/><Relationship Id="rId265" Type="http://schemas.openxmlformats.org/officeDocument/2006/relationships/customXml" Target="../ink/ink1164.xml"/><Relationship Id="rId472" Type="http://schemas.openxmlformats.org/officeDocument/2006/relationships/image" Target="../media/image1161.png"/><Relationship Id="rId125" Type="http://schemas.openxmlformats.org/officeDocument/2006/relationships/customXml" Target="../ink/ink1094.xml"/><Relationship Id="rId167" Type="http://schemas.openxmlformats.org/officeDocument/2006/relationships/customXml" Target="../ink/ink1115.xml"/><Relationship Id="rId332" Type="http://schemas.openxmlformats.org/officeDocument/2006/relationships/image" Target="../media/image1091.png"/><Relationship Id="rId374" Type="http://schemas.openxmlformats.org/officeDocument/2006/relationships/image" Target="../media/image1112.png"/><Relationship Id="rId71" Type="http://schemas.openxmlformats.org/officeDocument/2006/relationships/customXml" Target="../ink/ink1067.xml"/><Relationship Id="rId234" Type="http://schemas.openxmlformats.org/officeDocument/2006/relationships/image" Target="../media/image1042.png"/><Relationship Id="rId2" Type="http://schemas.openxmlformats.org/officeDocument/2006/relationships/customXml" Target="../ink/ink1033.xml"/><Relationship Id="rId29" Type="http://schemas.openxmlformats.org/officeDocument/2006/relationships/customXml" Target="../ink/ink1046.xml"/><Relationship Id="rId276" Type="http://schemas.openxmlformats.org/officeDocument/2006/relationships/image" Target="../media/image1063.png"/><Relationship Id="rId441" Type="http://schemas.openxmlformats.org/officeDocument/2006/relationships/customXml" Target="../ink/ink1252.xml"/><Relationship Id="rId483" Type="http://schemas.openxmlformats.org/officeDocument/2006/relationships/customXml" Target="../ink/ink1273.xml"/><Relationship Id="rId40" Type="http://schemas.openxmlformats.org/officeDocument/2006/relationships/image" Target="../media/image9451.png"/><Relationship Id="rId136" Type="http://schemas.openxmlformats.org/officeDocument/2006/relationships/image" Target="../media/image9931.png"/><Relationship Id="rId178" Type="http://schemas.openxmlformats.org/officeDocument/2006/relationships/image" Target="../media/image10141.png"/><Relationship Id="rId301" Type="http://schemas.openxmlformats.org/officeDocument/2006/relationships/customXml" Target="../ink/ink1182.xml"/><Relationship Id="rId343" Type="http://schemas.openxmlformats.org/officeDocument/2006/relationships/customXml" Target="../ink/ink1203.xml"/><Relationship Id="rId82" Type="http://schemas.openxmlformats.org/officeDocument/2006/relationships/image" Target="../media/image9661.png"/><Relationship Id="rId203" Type="http://schemas.openxmlformats.org/officeDocument/2006/relationships/customXml" Target="../ink/ink1133.xml"/><Relationship Id="rId385" Type="http://schemas.openxmlformats.org/officeDocument/2006/relationships/customXml" Target="../ink/ink1224.xml"/><Relationship Id="rId245" Type="http://schemas.openxmlformats.org/officeDocument/2006/relationships/customXml" Target="../ink/ink1154.xml"/><Relationship Id="rId287" Type="http://schemas.openxmlformats.org/officeDocument/2006/relationships/customXml" Target="../ink/ink1175.xml"/><Relationship Id="rId410" Type="http://schemas.openxmlformats.org/officeDocument/2006/relationships/image" Target="../media/image1130.png"/><Relationship Id="rId452" Type="http://schemas.openxmlformats.org/officeDocument/2006/relationships/image" Target="../media/image1151.png"/><Relationship Id="rId105" Type="http://schemas.openxmlformats.org/officeDocument/2006/relationships/customXml" Target="../ink/ink1084.xml"/><Relationship Id="rId147" Type="http://schemas.openxmlformats.org/officeDocument/2006/relationships/customXml" Target="../ink/ink1105.xml"/><Relationship Id="rId312" Type="http://schemas.openxmlformats.org/officeDocument/2006/relationships/image" Target="../media/image1081.png"/><Relationship Id="rId354" Type="http://schemas.openxmlformats.org/officeDocument/2006/relationships/image" Target="../media/image1102.png"/><Relationship Id="rId51" Type="http://schemas.openxmlformats.org/officeDocument/2006/relationships/customXml" Target="../ink/ink1057.xml"/><Relationship Id="rId93" Type="http://schemas.openxmlformats.org/officeDocument/2006/relationships/customXml" Target="../ink/ink1078.xml"/><Relationship Id="rId189" Type="http://schemas.openxmlformats.org/officeDocument/2006/relationships/customXml" Target="../ink/ink1126.xml"/><Relationship Id="rId396" Type="http://schemas.openxmlformats.org/officeDocument/2006/relationships/image" Target="../media/image1123.png"/><Relationship Id="rId214" Type="http://schemas.openxmlformats.org/officeDocument/2006/relationships/image" Target="../media/image10321.png"/><Relationship Id="rId256" Type="http://schemas.openxmlformats.org/officeDocument/2006/relationships/image" Target="../media/image1053.png"/><Relationship Id="rId298" Type="http://schemas.openxmlformats.org/officeDocument/2006/relationships/image" Target="../media/image1074.png"/><Relationship Id="rId421" Type="http://schemas.openxmlformats.org/officeDocument/2006/relationships/customXml" Target="../ink/ink1242.xml"/><Relationship Id="rId463" Type="http://schemas.openxmlformats.org/officeDocument/2006/relationships/customXml" Target="../ink/ink1263.xml"/><Relationship Id="rId116" Type="http://schemas.openxmlformats.org/officeDocument/2006/relationships/image" Target="../media/image9831.png"/><Relationship Id="rId158" Type="http://schemas.openxmlformats.org/officeDocument/2006/relationships/image" Target="../media/image10041.png"/><Relationship Id="rId323" Type="http://schemas.openxmlformats.org/officeDocument/2006/relationships/customXml" Target="../ink/ink1193.xml"/><Relationship Id="rId20" Type="http://schemas.openxmlformats.org/officeDocument/2006/relationships/image" Target="../media/image9351.png"/><Relationship Id="rId41" Type="http://schemas.openxmlformats.org/officeDocument/2006/relationships/customXml" Target="../ink/ink1052.xml"/><Relationship Id="rId62" Type="http://schemas.openxmlformats.org/officeDocument/2006/relationships/image" Target="../media/image9561.png"/><Relationship Id="rId83" Type="http://schemas.openxmlformats.org/officeDocument/2006/relationships/customXml" Target="../ink/ink1073.xml"/><Relationship Id="rId179" Type="http://schemas.openxmlformats.org/officeDocument/2006/relationships/customXml" Target="../ink/ink1121.xml"/><Relationship Id="rId365" Type="http://schemas.openxmlformats.org/officeDocument/2006/relationships/customXml" Target="../ink/ink1214.xml"/><Relationship Id="rId386" Type="http://schemas.openxmlformats.org/officeDocument/2006/relationships/image" Target="../media/image1118.png"/><Relationship Id="rId190" Type="http://schemas.openxmlformats.org/officeDocument/2006/relationships/image" Target="../media/image10201.png"/><Relationship Id="rId204" Type="http://schemas.openxmlformats.org/officeDocument/2006/relationships/image" Target="../media/image10271.png"/><Relationship Id="rId225" Type="http://schemas.openxmlformats.org/officeDocument/2006/relationships/customXml" Target="../ink/ink1144.xml"/><Relationship Id="rId246" Type="http://schemas.openxmlformats.org/officeDocument/2006/relationships/image" Target="../media/image1048.png"/><Relationship Id="rId267" Type="http://schemas.openxmlformats.org/officeDocument/2006/relationships/customXml" Target="../ink/ink1165.xml"/><Relationship Id="rId288" Type="http://schemas.openxmlformats.org/officeDocument/2006/relationships/image" Target="../media/image1069.png"/><Relationship Id="rId411" Type="http://schemas.openxmlformats.org/officeDocument/2006/relationships/customXml" Target="../ink/ink1237.xml"/><Relationship Id="rId432" Type="http://schemas.openxmlformats.org/officeDocument/2006/relationships/image" Target="../media/image1141.png"/><Relationship Id="rId453" Type="http://schemas.openxmlformats.org/officeDocument/2006/relationships/customXml" Target="../ink/ink1258.xml"/><Relationship Id="rId474" Type="http://schemas.openxmlformats.org/officeDocument/2006/relationships/image" Target="../media/image1162.png"/><Relationship Id="rId106" Type="http://schemas.openxmlformats.org/officeDocument/2006/relationships/image" Target="../media/image9781.png"/><Relationship Id="rId127" Type="http://schemas.openxmlformats.org/officeDocument/2006/relationships/customXml" Target="../ink/ink1095.xml"/><Relationship Id="rId313" Type="http://schemas.openxmlformats.org/officeDocument/2006/relationships/customXml" Target="../ink/ink1188.xml"/><Relationship Id="rId10" Type="http://schemas.openxmlformats.org/officeDocument/2006/relationships/image" Target="../media/image9301.png"/><Relationship Id="rId31" Type="http://schemas.openxmlformats.org/officeDocument/2006/relationships/customXml" Target="../ink/ink1047.xml"/><Relationship Id="rId52" Type="http://schemas.openxmlformats.org/officeDocument/2006/relationships/image" Target="../media/image9512.png"/><Relationship Id="rId73" Type="http://schemas.openxmlformats.org/officeDocument/2006/relationships/customXml" Target="../ink/ink1068.xml"/><Relationship Id="rId94" Type="http://schemas.openxmlformats.org/officeDocument/2006/relationships/image" Target="../media/image9721.png"/><Relationship Id="rId148" Type="http://schemas.openxmlformats.org/officeDocument/2006/relationships/image" Target="../media/image9991.png"/><Relationship Id="rId169" Type="http://schemas.openxmlformats.org/officeDocument/2006/relationships/customXml" Target="../ink/ink1116.xml"/><Relationship Id="rId334" Type="http://schemas.openxmlformats.org/officeDocument/2006/relationships/image" Target="../media/image1092.png"/><Relationship Id="rId355" Type="http://schemas.openxmlformats.org/officeDocument/2006/relationships/customXml" Target="../ink/ink1209.xml"/><Relationship Id="rId376" Type="http://schemas.openxmlformats.org/officeDocument/2006/relationships/image" Target="../media/image1113.png"/><Relationship Id="rId397" Type="http://schemas.openxmlformats.org/officeDocument/2006/relationships/customXml" Target="../ink/ink1230.xml"/><Relationship Id="rId4" Type="http://schemas.openxmlformats.org/officeDocument/2006/relationships/customXml" Target="../ink/ink1034.xml"/><Relationship Id="rId180" Type="http://schemas.openxmlformats.org/officeDocument/2006/relationships/image" Target="../media/image10151.png"/><Relationship Id="rId215" Type="http://schemas.openxmlformats.org/officeDocument/2006/relationships/customXml" Target="../ink/ink1139.xml"/><Relationship Id="rId236" Type="http://schemas.openxmlformats.org/officeDocument/2006/relationships/image" Target="../media/image1043.png"/><Relationship Id="rId257" Type="http://schemas.openxmlformats.org/officeDocument/2006/relationships/customXml" Target="../ink/ink1160.xml"/><Relationship Id="rId278" Type="http://schemas.openxmlformats.org/officeDocument/2006/relationships/image" Target="../media/image1064.png"/><Relationship Id="rId401" Type="http://schemas.openxmlformats.org/officeDocument/2006/relationships/customXml" Target="../ink/ink1232.xml"/><Relationship Id="rId422" Type="http://schemas.openxmlformats.org/officeDocument/2006/relationships/image" Target="../media/image1136.png"/><Relationship Id="rId443" Type="http://schemas.openxmlformats.org/officeDocument/2006/relationships/customXml" Target="../ink/ink1253.xml"/><Relationship Id="rId464" Type="http://schemas.openxmlformats.org/officeDocument/2006/relationships/image" Target="../media/image1157.png"/><Relationship Id="rId303" Type="http://schemas.openxmlformats.org/officeDocument/2006/relationships/customXml" Target="../ink/ink1183.xml"/><Relationship Id="rId485" Type="http://schemas.openxmlformats.org/officeDocument/2006/relationships/customXml" Target="../ink/ink1274.xml"/><Relationship Id="rId42" Type="http://schemas.openxmlformats.org/officeDocument/2006/relationships/image" Target="../media/image9461.png"/><Relationship Id="rId84" Type="http://schemas.openxmlformats.org/officeDocument/2006/relationships/image" Target="../media/image9671.png"/><Relationship Id="rId138" Type="http://schemas.openxmlformats.org/officeDocument/2006/relationships/image" Target="../media/image9941.png"/><Relationship Id="rId345" Type="http://schemas.openxmlformats.org/officeDocument/2006/relationships/customXml" Target="../ink/ink1204.xml"/><Relationship Id="rId387" Type="http://schemas.openxmlformats.org/officeDocument/2006/relationships/customXml" Target="../ink/ink1225.xml"/><Relationship Id="rId191" Type="http://schemas.openxmlformats.org/officeDocument/2006/relationships/customXml" Target="../ink/ink1127.xml"/><Relationship Id="rId205" Type="http://schemas.openxmlformats.org/officeDocument/2006/relationships/customXml" Target="../ink/ink1134.xml"/><Relationship Id="rId247" Type="http://schemas.openxmlformats.org/officeDocument/2006/relationships/customXml" Target="../ink/ink1155.xml"/><Relationship Id="rId412" Type="http://schemas.openxmlformats.org/officeDocument/2006/relationships/image" Target="../media/image1131.png"/><Relationship Id="rId107" Type="http://schemas.openxmlformats.org/officeDocument/2006/relationships/customXml" Target="../ink/ink1085.xml"/><Relationship Id="rId289" Type="http://schemas.openxmlformats.org/officeDocument/2006/relationships/customXml" Target="../ink/ink1176.xml"/><Relationship Id="rId454" Type="http://schemas.openxmlformats.org/officeDocument/2006/relationships/image" Target="../media/image1152.png"/><Relationship Id="rId11" Type="http://schemas.openxmlformats.org/officeDocument/2006/relationships/customXml" Target="../ink/ink1037.xml"/><Relationship Id="rId53" Type="http://schemas.openxmlformats.org/officeDocument/2006/relationships/customXml" Target="../ink/ink1058.xml"/><Relationship Id="rId149" Type="http://schemas.openxmlformats.org/officeDocument/2006/relationships/customXml" Target="../ink/ink1106.xml"/><Relationship Id="rId314" Type="http://schemas.openxmlformats.org/officeDocument/2006/relationships/image" Target="../media/image1082.png"/><Relationship Id="rId356" Type="http://schemas.openxmlformats.org/officeDocument/2006/relationships/image" Target="../media/image1103.png"/><Relationship Id="rId398" Type="http://schemas.openxmlformats.org/officeDocument/2006/relationships/image" Target="../media/image1124.png"/><Relationship Id="rId95" Type="http://schemas.openxmlformats.org/officeDocument/2006/relationships/customXml" Target="../ink/ink1079.xml"/><Relationship Id="rId160" Type="http://schemas.openxmlformats.org/officeDocument/2006/relationships/image" Target="../media/image10051.png"/><Relationship Id="rId216" Type="http://schemas.openxmlformats.org/officeDocument/2006/relationships/image" Target="../media/image1033.png"/><Relationship Id="rId423" Type="http://schemas.openxmlformats.org/officeDocument/2006/relationships/customXml" Target="../ink/ink1243.xml"/><Relationship Id="rId258" Type="http://schemas.openxmlformats.org/officeDocument/2006/relationships/image" Target="../media/image1054.png"/><Relationship Id="rId465" Type="http://schemas.openxmlformats.org/officeDocument/2006/relationships/customXml" Target="../ink/ink1264.xml"/><Relationship Id="rId22" Type="http://schemas.openxmlformats.org/officeDocument/2006/relationships/image" Target="../media/image9361.png"/><Relationship Id="rId64" Type="http://schemas.openxmlformats.org/officeDocument/2006/relationships/image" Target="../media/image9571.png"/><Relationship Id="rId118" Type="http://schemas.openxmlformats.org/officeDocument/2006/relationships/image" Target="../media/image9841.png"/><Relationship Id="rId325" Type="http://schemas.openxmlformats.org/officeDocument/2006/relationships/customXml" Target="../ink/ink1194.xml"/><Relationship Id="rId367" Type="http://schemas.openxmlformats.org/officeDocument/2006/relationships/customXml" Target="../ink/ink1215.xml"/><Relationship Id="rId171" Type="http://schemas.openxmlformats.org/officeDocument/2006/relationships/customXml" Target="../ink/ink1117.xml"/><Relationship Id="rId227" Type="http://schemas.openxmlformats.org/officeDocument/2006/relationships/customXml" Target="../ink/ink1145.xml"/><Relationship Id="rId269" Type="http://schemas.openxmlformats.org/officeDocument/2006/relationships/customXml" Target="../ink/ink1166.xml"/><Relationship Id="rId434" Type="http://schemas.openxmlformats.org/officeDocument/2006/relationships/image" Target="../media/image1142.png"/><Relationship Id="rId476" Type="http://schemas.openxmlformats.org/officeDocument/2006/relationships/image" Target="../media/image1163.png"/><Relationship Id="rId33" Type="http://schemas.openxmlformats.org/officeDocument/2006/relationships/customXml" Target="../ink/ink1048.xml"/><Relationship Id="rId129" Type="http://schemas.openxmlformats.org/officeDocument/2006/relationships/customXml" Target="../ink/ink1096.xml"/><Relationship Id="rId280" Type="http://schemas.openxmlformats.org/officeDocument/2006/relationships/image" Target="../media/image1065.png"/><Relationship Id="rId336" Type="http://schemas.openxmlformats.org/officeDocument/2006/relationships/image" Target="../media/image1093.png"/><Relationship Id="rId75" Type="http://schemas.openxmlformats.org/officeDocument/2006/relationships/customXml" Target="../ink/ink1069.xml"/><Relationship Id="rId140" Type="http://schemas.openxmlformats.org/officeDocument/2006/relationships/image" Target="../media/image9951.png"/><Relationship Id="rId182" Type="http://schemas.openxmlformats.org/officeDocument/2006/relationships/image" Target="../media/image10161.png"/><Relationship Id="rId378" Type="http://schemas.openxmlformats.org/officeDocument/2006/relationships/image" Target="../media/image1114.png"/><Relationship Id="rId403" Type="http://schemas.openxmlformats.org/officeDocument/2006/relationships/customXml" Target="../ink/ink1233.xml"/><Relationship Id="rId6" Type="http://schemas.openxmlformats.org/officeDocument/2006/relationships/customXml" Target="../ink/ink1035.xml"/><Relationship Id="rId238" Type="http://schemas.openxmlformats.org/officeDocument/2006/relationships/image" Target="../media/image1044.png"/><Relationship Id="rId445" Type="http://schemas.openxmlformats.org/officeDocument/2006/relationships/customXml" Target="../ink/ink1254.xml"/><Relationship Id="rId487" Type="http://schemas.openxmlformats.org/officeDocument/2006/relationships/customXml" Target="../ink/ink1275.xml"/><Relationship Id="rId291" Type="http://schemas.openxmlformats.org/officeDocument/2006/relationships/customXml" Target="../ink/ink1177.xml"/><Relationship Id="rId305" Type="http://schemas.openxmlformats.org/officeDocument/2006/relationships/customXml" Target="../ink/ink1184.xml"/><Relationship Id="rId347" Type="http://schemas.openxmlformats.org/officeDocument/2006/relationships/customXml" Target="../ink/ink1205.xml"/><Relationship Id="rId44" Type="http://schemas.openxmlformats.org/officeDocument/2006/relationships/image" Target="../media/image9471.png"/><Relationship Id="rId86" Type="http://schemas.openxmlformats.org/officeDocument/2006/relationships/image" Target="../media/image9681.png"/><Relationship Id="rId151" Type="http://schemas.openxmlformats.org/officeDocument/2006/relationships/customXml" Target="../ink/ink1107.xml"/><Relationship Id="rId389" Type="http://schemas.openxmlformats.org/officeDocument/2006/relationships/customXml" Target="../ink/ink1226.xml"/><Relationship Id="rId193" Type="http://schemas.openxmlformats.org/officeDocument/2006/relationships/customXml" Target="../ink/ink1128.xml"/><Relationship Id="rId207" Type="http://schemas.openxmlformats.org/officeDocument/2006/relationships/customXml" Target="../ink/ink1135.xml"/><Relationship Id="rId249" Type="http://schemas.openxmlformats.org/officeDocument/2006/relationships/customXml" Target="../ink/ink1156.xml"/><Relationship Id="rId414" Type="http://schemas.openxmlformats.org/officeDocument/2006/relationships/image" Target="../media/image1132.png"/><Relationship Id="rId456" Type="http://schemas.openxmlformats.org/officeDocument/2006/relationships/image" Target="../media/image1153.png"/><Relationship Id="rId13" Type="http://schemas.openxmlformats.org/officeDocument/2006/relationships/customXml" Target="../ink/ink1038.xml"/><Relationship Id="rId109" Type="http://schemas.openxmlformats.org/officeDocument/2006/relationships/customXml" Target="../ink/ink1086.xml"/><Relationship Id="rId260" Type="http://schemas.openxmlformats.org/officeDocument/2006/relationships/image" Target="../media/image1055.png"/><Relationship Id="rId316" Type="http://schemas.openxmlformats.org/officeDocument/2006/relationships/image" Target="../media/image1083.png"/><Relationship Id="rId55" Type="http://schemas.openxmlformats.org/officeDocument/2006/relationships/customXml" Target="../ink/ink1059.xml"/><Relationship Id="rId97" Type="http://schemas.openxmlformats.org/officeDocument/2006/relationships/customXml" Target="../ink/ink1080.xml"/><Relationship Id="rId120" Type="http://schemas.openxmlformats.org/officeDocument/2006/relationships/image" Target="../media/image9851.png"/><Relationship Id="rId358" Type="http://schemas.openxmlformats.org/officeDocument/2006/relationships/image" Target="../media/image1104.png"/><Relationship Id="rId162" Type="http://schemas.openxmlformats.org/officeDocument/2006/relationships/image" Target="../media/image10061.png"/><Relationship Id="rId218" Type="http://schemas.openxmlformats.org/officeDocument/2006/relationships/image" Target="../media/image1034.png"/><Relationship Id="rId425" Type="http://schemas.openxmlformats.org/officeDocument/2006/relationships/customXml" Target="../ink/ink1244.xml"/><Relationship Id="rId467" Type="http://schemas.openxmlformats.org/officeDocument/2006/relationships/customXml" Target="../ink/ink1265.xml"/><Relationship Id="rId271" Type="http://schemas.openxmlformats.org/officeDocument/2006/relationships/customXml" Target="../ink/ink1167.xml"/><Relationship Id="rId24" Type="http://schemas.openxmlformats.org/officeDocument/2006/relationships/image" Target="../media/image9371.png"/><Relationship Id="rId66" Type="http://schemas.openxmlformats.org/officeDocument/2006/relationships/image" Target="../media/image9581.png"/><Relationship Id="rId131" Type="http://schemas.openxmlformats.org/officeDocument/2006/relationships/customXml" Target="../ink/ink1097.xml"/><Relationship Id="rId327" Type="http://schemas.openxmlformats.org/officeDocument/2006/relationships/customXml" Target="../ink/ink1195.xml"/><Relationship Id="rId369" Type="http://schemas.openxmlformats.org/officeDocument/2006/relationships/customXml" Target="../ink/ink1216.xml"/><Relationship Id="rId173" Type="http://schemas.openxmlformats.org/officeDocument/2006/relationships/customXml" Target="../ink/ink1118.xml"/><Relationship Id="rId229" Type="http://schemas.openxmlformats.org/officeDocument/2006/relationships/customXml" Target="../ink/ink1146.xml"/><Relationship Id="rId380" Type="http://schemas.openxmlformats.org/officeDocument/2006/relationships/image" Target="../media/image1115.png"/><Relationship Id="rId436" Type="http://schemas.openxmlformats.org/officeDocument/2006/relationships/image" Target="../media/image1143.png"/><Relationship Id="rId240" Type="http://schemas.openxmlformats.org/officeDocument/2006/relationships/image" Target="../media/image1045.png"/><Relationship Id="rId478" Type="http://schemas.openxmlformats.org/officeDocument/2006/relationships/image" Target="../media/image1164.png"/><Relationship Id="rId35" Type="http://schemas.openxmlformats.org/officeDocument/2006/relationships/customXml" Target="../ink/ink1049.xml"/><Relationship Id="rId77" Type="http://schemas.openxmlformats.org/officeDocument/2006/relationships/customXml" Target="../ink/ink1070.xml"/><Relationship Id="rId100" Type="http://schemas.openxmlformats.org/officeDocument/2006/relationships/image" Target="../media/image9751.png"/><Relationship Id="rId282" Type="http://schemas.openxmlformats.org/officeDocument/2006/relationships/image" Target="../media/image1066.png"/><Relationship Id="rId338" Type="http://schemas.openxmlformats.org/officeDocument/2006/relationships/image" Target="../media/image1094.png"/><Relationship Id="rId8" Type="http://schemas.openxmlformats.org/officeDocument/2006/relationships/image" Target="../media/image4.emf"/><Relationship Id="rId142" Type="http://schemas.openxmlformats.org/officeDocument/2006/relationships/image" Target="../media/image9961.png"/><Relationship Id="rId184" Type="http://schemas.openxmlformats.org/officeDocument/2006/relationships/image" Target="../media/image10171.png"/><Relationship Id="rId391" Type="http://schemas.openxmlformats.org/officeDocument/2006/relationships/customXml" Target="../ink/ink1227.xml"/><Relationship Id="rId405" Type="http://schemas.openxmlformats.org/officeDocument/2006/relationships/customXml" Target="../ink/ink1234.xml"/><Relationship Id="rId447" Type="http://schemas.openxmlformats.org/officeDocument/2006/relationships/customXml" Target="../ink/ink1255.xml"/><Relationship Id="rId251" Type="http://schemas.openxmlformats.org/officeDocument/2006/relationships/customXml" Target="../ink/ink1157.xml"/><Relationship Id="rId489" Type="http://schemas.openxmlformats.org/officeDocument/2006/relationships/customXml" Target="../ink/ink1276.xml"/><Relationship Id="rId46" Type="http://schemas.openxmlformats.org/officeDocument/2006/relationships/image" Target="../media/image9481.png"/><Relationship Id="rId293" Type="http://schemas.openxmlformats.org/officeDocument/2006/relationships/customXml" Target="../ink/ink1178.xml"/><Relationship Id="rId307" Type="http://schemas.openxmlformats.org/officeDocument/2006/relationships/customXml" Target="../ink/ink1185.xml"/><Relationship Id="rId349" Type="http://schemas.openxmlformats.org/officeDocument/2006/relationships/customXml" Target="../ink/ink1206.xml"/><Relationship Id="rId88" Type="http://schemas.openxmlformats.org/officeDocument/2006/relationships/image" Target="../media/image9691.png"/><Relationship Id="rId111" Type="http://schemas.openxmlformats.org/officeDocument/2006/relationships/customXml" Target="../ink/ink1087.xml"/><Relationship Id="rId153" Type="http://schemas.openxmlformats.org/officeDocument/2006/relationships/customXml" Target="../ink/ink1108.xml"/><Relationship Id="rId195" Type="http://schemas.openxmlformats.org/officeDocument/2006/relationships/customXml" Target="../ink/ink1129.xml"/><Relationship Id="rId209" Type="http://schemas.openxmlformats.org/officeDocument/2006/relationships/customXml" Target="../ink/ink1136.xml"/><Relationship Id="rId360" Type="http://schemas.openxmlformats.org/officeDocument/2006/relationships/image" Target="../media/image1105.png"/><Relationship Id="rId416" Type="http://schemas.openxmlformats.org/officeDocument/2006/relationships/image" Target="../media/image1133.png"/><Relationship Id="rId220" Type="http://schemas.openxmlformats.org/officeDocument/2006/relationships/image" Target="../media/image1035.png"/><Relationship Id="rId458" Type="http://schemas.openxmlformats.org/officeDocument/2006/relationships/image" Target="../media/image1154.png"/><Relationship Id="rId15" Type="http://schemas.openxmlformats.org/officeDocument/2006/relationships/customXml" Target="../ink/ink1039.xml"/><Relationship Id="rId57" Type="http://schemas.openxmlformats.org/officeDocument/2006/relationships/customXml" Target="../ink/ink1060.xml"/><Relationship Id="rId262" Type="http://schemas.openxmlformats.org/officeDocument/2006/relationships/image" Target="../media/image1056.png"/><Relationship Id="rId318" Type="http://schemas.openxmlformats.org/officeDocument/2006/relationships/image" Target="../media/image1084.png"/><Relationship Id="rId99" Type="http://schemas.openxmlformats.org/officeDocument/2006/relationships/customXml" Target="../ink/ink1081.xml"/><Relationship Id="rId122" Type="http://schemas.openxmlformats.org/officeDocument/2006/relationships/image" Target="../media/image9861.png"/><Relationship Id="rId164" Type="http://schemas.openxmlformats.org/officeDocument/2006/relationships/image" Target="../media/image10071.png"/><Relationship Id="rId371" Type="http://schemas.openxmlformats.org/officeDocument/2006/relationships/customXml" Target="../ink/ink1217.xml"/><Relationship Id="rId427" Type="http://schemas.openxmlformats.org/officeDocument/2006/relationships/customXml" Target="../ink/ink1245.xml"/><Relationship Id="rId469" Type="http://schemas.openxmlformats.org/officeDocument/2006/relationships/customXml" Target="../ink/ink1266.xml"/><Relationship Id="rId26" Type="http://schemas.openxmlformats.org/officeDocument/2006/relationships/image" Target="../media/image9381.png"/><Relationship Id="rId231" Type="http://schemas.openxmlformats.org/officeDocument/2006/relationships/customXml" Target="../ink/ink1147.xml"/><Relationship Id="rId273" Type="http://schemas.openxmlformats.org/officeDocument/2006/relationships/customXml" Target="../ink/ink1168.xml"/><Relationship Id="rId329" Type="http://schemas.openxmlformats.org/officeDocument/2006/relationships/customXml" Target="../ink/ink1196.xml"/><Relationship Id="rId480" Type="http://schemas.openxmlformats.org/officeDocument/2006/relationships/image" Target="../media/image1165.png"/><Relationship Id="rId68" Type="http://schemas.openxmlformats.org/officeDocument/2006/relationships/image" Target="../media/image9591.png"/><Relationship Id="rId133" Type="http://schemas.openxmlformats.org/officeDocument/2006/relationships/customXml" Target="../ink/ink1098.xml"/><Relationship Id="rId175" Type="http://schemas.openxmlformats.org/officeDocument/2006/relationships/customXml" Target="../ink/ink1119.xml"/><Relationship Id="rId340" Type="http://schemas.openxmlformats.org/officeDocument/2006/relationships/image" Target="../media/image1095.png"/><Relationship Id="rId200" Type="http://schemas.openxmlformats.org/officeDocument/2006/relationships/image" Target="../media/image10251.png"/><Relationship Id="rId382" Type="http://schemas.openxmlformats.org/officeDocument/2006/relationships/image" Target="../media/image1116.png"/><Relationship Id="rId438" Type="http://schemas.openxmlformats.org/officeDocument/2006/relationships/image" Target="../media/image1144.png"/><Relationship Id="rId242" Type="http://schemas.openxmlformats.org/officeDocument/2006/relationships/image" Target="../media/image1046.png"/><Relationship Id="rId284" Type="http://schemas.openxmlformats.org/officeDocument/2006/relationships/image" Target="../media/image1067.png"/><Relationship Id="rId37" Type="http://schemas.openxmlformats.org/officeDocument/2006/relationships/customXml" Target="../ink/ink1050.xml"/><Relationship Id="rId79" Type="http://schemas.openxmlformats.org/officeDocument/2006/relationships/customXml" Target="../ink/ink1071.xml"/><Relationship Id="rId102" Type="http://schemas.openxmlformats.org/officeDocument/2006/relationships/image" Target="../media/image9761.png"/><Relationship Id="rId144" Type="http://schemas.openxmlformats.org/officeDocument/2006/relationships/image" Target="../media/image9971.png"/><Relationship Id="rId90" Type="http://schemas.openxmlformats.org/officeDocument/2006/relationships/image" Target="../media/image9701.png"/><Relationship Id="rId186" Type="http://schemas.openxmlformats.org/officeDocument/2006/relationships/image" Target="../media/image10181.png"/><Relationship Id="rId351" Type="http://schemas.openxmlformats.org/officeDocument/2006/relationships/customXml" Target="../ink/ink1207.xml"/><Relationship Id="rId393" Type="http://schemas.openxmlformats.org/officeDocument/2006/relationships/customXml" Target="../ink/ink1228.xml"/><Relationship Id="rId407" Type="http://schemas.openxmlformats.org/officeDocument/2006/relationships/customXml" Target="../ink/ink1235.xml"/><Relationship Id="rId449" Type="http://schemas.openxmlformats.org/officeDocument/2006/relationships/customXml" Target="../ink/ink1256.xml"/><Relationship Id="rId211" Type="http://schemas.openxmlformats.org/officeDocument/2006/relationships/customXml" Target="../ink/ink1137.xml"/><Relationship Id="rId253" Type="http://schemas.openxmlformats.org/officeDocument/2006/relationships/customXml" Target="../ink/ink1158.xml"/><Relationship Id="rId295" Type="http://schemas.openxmlformats.org/officeDocument/2006/relationships/customXml" Target="../ink/ink1179.xml"/><Relationship Id="rId309" Type="http://schemas.openxmlformats.org/officeDocument/2006/relationships/customXml" Target="../ink/ink1186.xml"/><Relationship Id="rId460" Type="http://schemas.openxmlformats.org/officeDocument/2006/relationships/image" Target="../media/image1155.png"/><Relationship Id="rId48" Type="http://schemas.openxmlformats.org/officeDocument/2006/relationships/image" Target="../media/image9491.png"/><Relationship Id="rId113" Type="http://schemas.openxmlformats.org/officeDocument/2006/relationships/customXml" Target="../ink/ink1088.xml"/><Relationship Id="rId320" Type="http://schemas.openxmlformats.org/officeDocument/2006/relationships/image" Target="../media/image1085.png"/><Relationship Id="rId155" Type="http://schemas.openxmlformats.org/officeDocument/2006/relationships/customXml" Target="../ink/ink1109.xml"/><Relationship Id="rId197" Type="http://schemas.openxmlformats.org/officeDocument/2006/relationships/customXml" Target="../ink/ink1130.xml"/><Relationship Id="rId362" Type="http://schemas.openxmlformats.org/officeDocument/2006/relationships/image" Target="../media/image1106.png"/><Relationship Id="rId418" Type="http://schemas.openxmlformats.org/officeDocument/2006/relationships/image" Target="../media/image1134.png"/><Relationship Id="rId222" Type="http://schemas.openxmlformats.org/officeDocument/2006/relationships/image" Target="../media/image1036.png"/><Relationship Id="rId264" Type="http://schemas.openxmlformats.org/officeDocument/2006/relationships/image" Target="../media/image1057.png"/><Relationship Id="rId471" Type="http://schemas.openxmlformats.org/officeDocument/2006/relationships/customXml" Target="../ink/ink1267.xml"/><Relationship Id="rId17" Type="http://schemas.openxmlformats.org/officeDocument/2006/relationships/customXml" Target="../ink/ink1040.xml"/><Relationship Id="rId59" Type="http://schemas.openxmlformats.org/officeDocument/2006/relationships/customXml" Target="../ink/ink1061.xml"/><Relationship Id="rId124" Type="http://schemas.openxmlformats.org/officeDocument/2006/relationships/image" Target="../media/image9871.png"/><Relationship Id="rId70" Type="http://schemas.openxmlformats.org/officeDocument/2006/relationships/image" Target="../media/image9601.png"/><Relationship Id="rId166" Type="http://schemas.openxmlformats.org/officeDocument/2006/relationships/image" Target="../media/image10081.png"/><Relationship Id="rId331" Type="http://schemas.openxmlformats.org/officeDocument/2006/relationships/customXml" Target="../ink/ink1197.xml"/><Relationship Id="rId373" Type="http://schemas.openxmlformats.org/officeDocument/2006/relationships/customXml" Target="../ink/ink1218.xml"/><Relationship Id="rId429" Type="http://schemas.openxmlformats.org/officeDocument/2006/relationships/customXml" Target="../ink/ink1246.xml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1148.xml"/><Relationship Id="rId440" Type="http://schemas.openxmlformats.org/officeDocument/2006/relationships/image" Target="../media/image1145.png"/><Relationship Id="rId28" Type="http://schemas.openxmlformats.org/officeDocument/2006/relationships/image" Target="../media/image9391.png"/><Relationship Id="rId275" Type="http://schemas.openxmlformats.org/officeDocument/2006/relationships/customXml" Target="../ink/ink1169.xml"/><Relationship Id="rId300" Type="http://schemas.openxmlformats.org/officeDocument/2006/relationships/image" Target="../media/image1075.png"/><Relationship Id="rId482" Type="http://schemas.openxmlformats.org/officeDocument/2006/relationships/image" Target="../media/image1166.png"/><Relationship Id="rId81" Type="http://schemas.openxmlformats.org/officeDocument/2006/relationships/customXml" Target="../ink/ink1072.xml"/><Relationship Id="rId135" Type="http://schemas.openxmlformats.org/officeDocument/2006/relationships/customXml" Target="../ink/ink1099.xml"/><Relationship Id="rId177" Type="http://schemas.openxmlformats.org/officeDocument/2006/relationships/customXml" Target="../ink/ink1120.xml"/><Relationship Id="rId342" Type="http://schemas.openxmlformats.org/officeDocument/2006/relationships/image" Target="../media/image1096.png"/><Relationship Id="rId384" Type="http://schemas.openxmlformats.org/officeDocument/2006/relationships/image" Target="../media/image1117.png"/><Relationship Id="rId202" Type="http://schemas.openxmlformats.org/officeDocument/2006/relationships/image" Target="../media/image10261.png"/><Relationship Id="rId244" Type="http://schemas.openxmlformats.org/officeDocument/2006/relationships/image" Target="../media/image1047.png"/><Relationship Id="rId39" Type="http://schemas.openxmlformats.org/officeDocument/2006/relationships/customXml" Target="../ink/ink1051.xml"/><Relationship Id="rId286" Type="http://schemas.openxmlformats.org/officeDocument/2006/relationships/image" Target="../media/image1068.png"/><Relationship Id="rId451" Type="http://schemas.openxmlformats.org/officeDocument/2006/relationships/customXml" Target="../ink/ink1257.xml"/><Relationship Id="rId50" Type="http://schemas.openxmlformats.org/officeDocument/2006/relationships/image" Target="../media/image9501.png"/><Relationship Id="rId104" Type="http://schemas.openxmlformats.org/officeDocument/2006/relationships/image" Target="../media/image9771.png"/><Relationship Id="rId146" Type="http://schemas.openxmlformats.org/officeDocument/2006/relationships/image" Target="../media/image9981.png"/><Relationship Id="rId188" Type="http://schemas.openxmlformats.org/officeDocument/2006/relationships/image" Target="../media/image10191.png"/><Relationship Id="rId311" Type="http://schemas.openxmlformats.org/officeDocument/2006/relationships/customXml" Target="../ink/ink1187.xml"/><Relationship Id="rId353" Type="http://schemas.openxmlformats.org/officeDocument/2006/relationships/customXml" Target="../ink/ink1208.xml"/><Relationship Id="rId395" Type="http://schemas.openxmlformats.org/officeDocument/2006/relationships/customXml" Target="../ink/ink1229.xml"/><Relationship Id="rId409" Type="http://schemas.openxmlformats.org/officeDocument/2006/relationships/customXml" Target="../ink/ink1236.xml"/><Relationship Id="rId92" Type="http://schemas.openxmlformats.org/officeDocument/2006/relationships/image" Target="../media/image9712.png"/><Relationship Id="rId213" Type="http://schemas.openxmlformats.org/officeDocument/2006/relationships/customXml" Target="../ink/ink1138.xml"/><Relationship Id="rId420" Type="http://schemas.openxmlformats.org/officeDocument/2006/relationships/image" Target="../media/image1135.png"/><Relationship Id="rId255" Type="http://schemas.openxmlformats.org/officeDocument/2006/relationships/customXml" Target="../ink/ink1159.xml"/><Relationship Id="rId297" Type="http://schemas.openxmlformats.org/officeDocument/2006/relationships/customXml" Target="../ink/ink1180.xml"/><Relationship Id="rId462" Type="http://schemas.openxmlformats.org/officeDocument/2006/relationships/image" Target="../media/image1156.png"/><Relationship Id="rId115" Type="http://schemas.openxmlformats.org/officeDocument/2006/relationships/customXml" Target="../ink/ink1089.xml"/><Relationship Id="rId157" Type="http://schemas.openxmlformats.org/officeDocument/2006/relationships/customXml" Target="../ink/ink1110.xml"/><Relationship Id="rId322" Type="http://schemas.openxmlformats.org/officeDocument/2006/relationships/image" Target="../media/image1086.png"/><Relationship Id="rId364" Type="http://schemas.openxmlformats.org/officeDocument/2006/relationships/image" Target="../media/image1107.png"/><Relationship Id="rId61" Type="http://schemas.openxmlformats.org/officeDocument/2006/relationships/customXml" Target="../ink/ink1062.xml"/><Relationship Id="rId199" Type="http://schemas.openxmlformats.org/officeDocument/2006/relationships/customXml" Target="../ink/ink1131.xml"/><Relationship Id="rId19" Type="http://schemas.openxmlformats.org/officeDocument/2006/relationships/customXml" Target="../ink/ink1041.xml"/><Relationship Id="rId224" Type="http://schemas.openxmlformats.org/officeDocument/2006/relationships/image" Target="../media/image1037.png"/><Relationship Id="rId266" Type="http://schemas.openxmlformats.org/officeDocument/2006/relationships/image" Target="../media/image1058.png"/><Relationship Id="rId431" Type="http://schemas.openxmlformats.org/officeDocument/2006/relationships/customXml" Target="../ink/ink1247.xml"/><Relationship Id="rId473" Type="http://schemas.openxmlformats.org/officeDocument/2006/relationships/customXml" Target="../ink/ink1268.xml"/><Relationship Id="rId30" Type="http://schemas.openxmlformats.org/officeDocument/2006/relationships/image" Target="../media/image9401.png"/><Relationship Id="rId126" Type="http://schemas.openxmlformats.org/officeDocument/2006/relationships/image" Target="../media/image9881.png"/><Relationship Id="rId168" Type="http://schemas.openxmlformats.org/officeDocument/2006/relationships/image" Target="../media/image10091.png"/><Relationship Id="rId333" Type="http://schemas.openxmlformats.org/officeDocument/2006/relationships/customXml" Target="../ink/ink1198.xml"/><Relationship Id="rId72" Type="http://schemas.openxmlformats.org/officeDocument/2006/relationships/image" Target="../media/image9612.png"/><Relationship Id="rId375" Type="http://schemas.openxmlformats.org/officeDocument/2006/relationships/customXml" Target="../ink/ink1219.xml"/><Relationship Id="rId3" Type="http://schemas.openxmlformats.org/officeDocument/2006/relationships/image" Target="../media/image9271.png"/><Relationship Id="rId235" Type="http://schemas.openxmlformats.org/officeDocument/2006/relationships/customXml" Target="../ink/ink1149.xml"/><Relationship Id="rId277" Type="http://schemas.openxmlformats.org/officeDocument/2006/relationships/customXml" Target="../ink/ink1170.xml"/><Relationship Id="rId400" Type="http://schemas.openxmlformats.org/officeDocument/2006/relationships/image" Target="../media/image1125.png"/><Relationship Id="rId442" Type="http://schemas.openxmlformats.org/officeDocument/2006/relationships/image" Target="../media/image1146.png"/><Relationship Id="rId484" Type="http://schemas.openxmlformats.org/officeDocument/2006/relationships/image" Target="../media/image1167.png"/><Relationship Id="rId137" Type="http://schemas.openxmlformats.org/officeDocument/2006/relationships/customXml" Target="../ink/ink1100.xml"/><Relationship Id="rId302" Type="http://schemas.openxmlformats.org/officeDocument/2006/relationships/image" Target="../media/image1076.png"/><Relationship Id="rId344" Type="http://schemas.openxmlformats.org/officeDocument/2006/relationships/image" Target="../media/image1097.png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334.xml"/><Relationship Id="rId21" Type="http://schemas.openxmlformats.org/officeDocument/2006/relationships/customXml" Target="../ink/ink1286.xml"/><Relationship Id="rId42" Type="http://schemas.openxmlformats.org/officeDocument/2006/relationships/image" Target="../media/image1190.png"/><Relationship Id="rId63" Type="http://schemas.openxmlformats.org/officeDocument/2006/relationships/customXml" Target="../ink/ink1307.xml"/><Relationship Id="rId84" Type="http://schemas.openxmlformats.org/officeDocument/2006/relationships/image" Target="../media/image1211.png"/><Relationship Id="rId138" Type="http://schemas.openxmlformats.org/officeDocument/2006/relationships/image" Target="../media/image1238.png"/><Relationship Id="rId159" Type="http://schemas.openxmlformats.org/officeDocument/2006/relationships/customXml" Target="../ink/ink1355.xml"/><Relationship Id="rId170" Type="http://schemas.openxmlformats.org/officeDocument/2006/relationships/image" Target="../media/image1254.png"/><Relationship Id="rId107" Type="http://schemas.openxmlformats.org/officeDocument/2006/relationships/customXml" Target="../ink/ink1329.xml"/><Relationship Id="rId11" Type="http://schemas.openxmlformats.org/officeDocument/2006/relationships/customXml" Target="../ink/ink1281.xml"/><Relationship Id="rId32" Type="http://schemas.openxmlformats.org/officeDocument/2006/relationships/image" Target="../media/image1185.png"/><Relationship Id="rId53" Type="http://schemas.openxmlformats.org/officeDocument/2006/relationships/customXml" Target="../ink/ink1302.xml"/><Relationship Id="rId74" Type="http://schemas.openxmlformats.org/officeDocument/2006/relationships/image" Target="../media/image1206.png"/><Relationship Id="rId128" Type="http://schemas.openxmlformats.org/officeDocument/2006/relationships/image" Target="../media/image1233.png"/><Relationship Id="rId149" Type="http://schemas.openxmlformats.org/officeDocument/2006/relationships/customXml" Target="../ink/ink1350.xml"/><Relationship Id="rId5" Type="http://schemas.openxmlformats.org/officeDocument/2006/relationships/customXml" Target="../ink/ink1278.xml"/><Relationship Id="rId95" Type="http://schemas.openxmlformats.org/officeDocument/2006/relationships/customXml" Target="../ink/ink1323.xml"/><Relationship Id="rId160" Type="http://schemas.openxmlformats.org/officeDocument/2006/relationships/image" Target="../media/image1249.png"/><Relationship Id="rId22" Type="http://schemas.openxmlformats.org/officeDocument/2006/relationships/image" Target="../media/image1180.png"/><Relationship Id="rId43" Type="http://schemas.openxmlformats.org/officeDocument/2006/relationships/customXml" Target="../ink/ink1297.xml"/><Relationship Id="rId64" Type="http://schemas.openxmlformats.org/officeDocument/2006/relationships/image" Target="../media/image1201.png"/><Relationship Id="rId118" Type="http://schemas.openxmlformats.org/officeDocument/2006/relationships/image" Target="../media/image1228.png"/><Relationship Id="rId139" Type="http://schemas.openxmlformats.org/officeDocument/2006/relationships/customXml" Target="../ink/ink1345.xml"/><Relationship Id="rId85" Type="http://schemas.openxmlformats.org/officeDocument/2006/relationships/customXml" Target="../ink/ink1318.xml"/><Relationship Id="rId150" Type="http://schemas.openxmlformats.org/officeDocument/2006/relationships/image" Target="../media/image1244.png"/><Relationship Id="rId171" Type="http://schemas.openxmlformats.org/officeDocument/2006/relationships/customXml" Target="../ink/ink1361.xml"/><Relationship Id="rId12" Type="http://schemas.openxmlformats.org/officeDocument/2006/relationships/image" Target="../media/image1175.png"/><Relationship Id="rId33" Type="http://schemas.openxmlformats.org/officeDocument/2006/relationships/customXml" Target="../ink/ink1292.xml"/><Relationship Id="rId108" Type="http://schemas.openxmlformats.org/officeDocument/2006/relationships/image" Target="../media/image1223.png"/><Relationship Id="rId129" Type="http://schemas.openxmlformats.org/officeDocument/2006/relationships/customXml" Target="../ink/ink1340.xml"/><Relationship Id="rId54" Type="http://schemas.openxmlformats.org/officeDocument/2006/relationships/image" Target="../media/image1196.png"/><Relationship Id="rId75" Type="http://schemas.openxmlformats.org/officeDocument/2006/relationships/customXml" Target="../ink/ink1313.xml"/><Relationship Id="rId96" Type="http://schemas.openxmlformats.org/officeDocument/2006/relationships/image" Target="../media/image1217.png"/><Relationship Id="rId140" Type="http://schemas.openxmlformats.org/officeDocument/2006/relationships/image" Target="../media/image1239.png"/><Relationship Id="rId161" Type="http://schemas.openxmlformats.org/officeDocument/2006/relationships/customXml" Target="../ink/ink1356.xml"/><Relationship Id="rId6" Type="http://schemas.openxmlformats.org/officeDocument/2006/relationships/image" Target="../media/image1172.png"/><Relationship Id="rId23" Type="http://schemas.openxmlformats.org/officeDocument/2006/relationships/customXml" Target="../ink/ink1287.xml"/><Relationship Id="rId28" Type="http://schemas.openxmlformats.org/officeDocument/2006/relationships/image" Target="../media/image1183.png"/><Relationship Id="rId49" Type="http://schemas.openxmlformats.org/officeDocument/2006/relationships/customXml" Target="../ink/ink1300.xml"/><Relationship Id="rId114" Type="http://schemas.openxmlformats.org/officeDocument/2006/relationships/image" Target="../media/image1226.png"/><Relationship Id="rId119" Type="http://schemas.openxmlformats.org/officeDocument/2006/relationships/customXml" Target="../ink/ink1335.xml"/><Relationship Id="rId44" Type="http://schemas.openxmlformats.org/officeDocument/2006/relationships/image" Target="../media/image1191.png"/><Relationship Id="rId60" Type="http://schemas.openxmlformats.org/officeDocument/2006/relationships/image" Target="../media/image1199.png"/><Relationship Id="rId65" Type="http://schemas.openxmlformats.org/officeDocument/2006/relationships/customXml" Target="../ink/ink1308.xml"/><Relationship Id="rId81" Type="http://schemas.openxmlformats.org/officeDocument/2006/relationships/customXml" Target="../ink/ink1316.xml"/><Relationship Id="rId86" Type="http://schemas.openxmlformats.org/officeDocument/2006/relationships/image" Target="../media/image1212.png"/><Relationship Id="rId130" Type="http://schemas.openxmlformats.org/officeDocument/2006/relationships/image" Target="../media/image1234.png"/><Relationship Id="rId135" Type="http://schemas.openxmlformats.org/officeDocument/2006/relationships/customXml" Target="../ink/ink1343.xml"/><Relationship Id="rId151" Type="http://schemas.openxmlformats.org/officeDocument/2006/relationships/customXml" Target="../ink/ink1351.xml"/><Relationship Id="rId156" Type="http://schemas.openxmlformats.org/officeDocument/2006/relationships/image" Target="../media/image1247.png"/><Relationship Id="rId177" Type="http://schemas.openxmlformats.org/officeDocument/2006/relationships/customXml" Target="../ink/ink1364.xml"/><Relationship Id="rId172" Type="http://schemas.openxmlformats.org/officeDocument/2006/relationships/image" Target="../media/image1255.png"/><Relationship Id="rId13" Type="http://schemas.openxmlformats.org/officeDocument/2006/relationships/customXml" Target="../ink/ink1282.xml"/><Relationship Id="rId18" Type="http://schemas.openxmlformats.org/officeDocument/2006/relationships/image" Target="../media/image1178.png"/><Relationship Id="rId39" Type="http://schemas.openxmlformats.org/officeDocument/2006/relationships/customXml" Target="../ink/ink1295.xml"/><Relationship Id="rId109" Type="http://schemas.openxmlformats.org/officeDocument/2006/relationships/customXml" Target="../ink/ink1330.xml"/><Relationship Id="rId34" Type="http://schemas.openxmlformats.org/officeDocument/2006/relationships/image" Target="../media/image1186.png"/><Relationship Id="rId50" Type="http://schemas.openxmlformats.org/officeDocument/2006/relationships/image" Target="../media/image1194.png"/><Relationship Id="rId55" Type="http://schemas.openxmlformats.org/officeDocument/2006/relationships/customXml" Target="../ink/ink1303.xml"/><Relationship Id="rId76" Type="http://schemas.openxmlformats.org/officeDocument/2006/relationships/image" Target="../media/image1207.png"/><Relationship Id="rId97" Type="http://schemas.openxmlformats.org/officeDocument/2006/relationships/customXml" Target="../ink/ink1324.xml"/><Relationship Id="rId104" Type="http://schemas.openxmlformats.org/officeDocument/2006/relationships/image" Target="../media/image1221.png"/><Relationship Id="rId120" Type="http://schemas.openxmlformats.org/officeDocument/2006/relationships/image" Target="../media/image1229.png"/><Relationship Id="rId125" Type="http://schemas.openxmlformats.org/officeDocument/2006/relationships/customXml" Target="../ink/ink1338.xml"/><Relationship Id="rId141" Type="http://schemas.openxmlformats.org/officeDocument/2006/relationships/customXml" Target="../ink/ink1346.xml"/><Relationship Id="rId146" Type="http://schemas.openxmlformats.org/officeDocument/2006/relationships/image" Target="../media/image1242.png"/><Relationship Id="rId167" Type="http://schemas.openxmlformats.org/officeDocument/2006/relationships/customXml" Target="../ink/ink1359.xml"/><Relationship Id="rId7" Type="http://schemas.openxmlformats.org/officeDocument/2006/relationships/customXml" Target="../ink/ink1279.xml"/><Relationship Id="rId71" Type="http://schemas.openxmlformats.org/officeDocument/2006/relationships/customXml" Target="../ink/ink1311.xml"/><Relationship Id="rId92" Type="http://schemas.openxmlformats.org/officeDocument/2006/relationships/image" Target="../media/image1215.png"/><Relationship Id="rId162" Type="http://schemas.openxmlformats.org/officeDocument/2006/relationships/image" Target="../media/image1250.png"/><Relationship Id="rId2" Type="http://schemas.openxmlformats.org/officeDocument/2006/relationships/image" Target="../media/image3.emf"/><Relationship Id="rId29" Type="http://schemas.openxmlformats.org/officeDocument/2006/relationships/customXml" Target="../ink/ink1290.xml"/><Relationship Id="rId24" Type="http://schemas.openxmlformats.org/officeDocument/2006/relationships/image" Target="../media/image1181.png"/><Relationship Id="rId40" Type="http://schemas.openxmlformats.org/officeDocument/2006/relationships/image" Target="../media/image1189.png"/><Relationship Id="rId45" Type="http://schemas.openxmlformats.org/officeDocument/2006/relationships/customXml" Target="../ink/ink1298.xml"/><Relationship Id="rId66" Type="http://schemas.openxmlformats.org/officeDocument/2006/relationships/image" Target="../media/image1202.png"/><Relationship Id="rId87" Type="http://schemas.openxmlformats.org/officeDocument/2006/relationships/customXml" Target="../ink/ink1319.xml"/><Relationship Id="rId110" Type="http://schemas.openxmlformats.org/officeDocument/2006/relationships/image" Target="../media/image1224.png"/><Relationship Id="rId115" Type="http://schemas.openxmlformats.org/officeDocument/2006/relationships/customXml" Target="../ink/ink1333.xml"/><Relationship Id="rId131" Type="http://schemas.openxmlformats.org/officeDocument/2006/relationships/customXml" Target="../ink/ink1341.xml"/><Relationship Id="rId136" Type="http://schemas.openxmlformats.org/officeDocument/2006/relationships/image" Target="../media/image1237.png"/><Relationship Id="rId157" Type="http://schemas.openxmlformats.org/officeDocument/2006/relationships/customXml" Target="../ink/ink1354.xml"/><Relationship Id="rId178" Type="http://schemas.openxmlformats.org/officeDocument/2006/relationships/image" Target="../media/image1258.png"/><Relationship Id="rId61" Type="http://schemas.openxmlformats.org/officeDocument/2006/relationships/customXml" Target="../ink/ink1306.xml"/><Relationship Id="rId82" Type="http://schemas.openxmlformats.org/officeDocument/2006/relationships/image" Target="../media/image1210.png"/><Relationship Id="rId152" Type="http://schemas.openxmlformats.org/officeDocument/2006/relationships/image" Target="../media/image1245.png"/><Relationship Id="rId173" Type="http://schemas.openxmlformats.org/officeDocument/2006/relationships/customXml" Target="../ink/ink1362.xml"/><Relationship Id="rId19" Type="http://schemas.openxmlformats.org/officeDocument/2006/relationships/customXml" Target="../ink/ink1285.xml"/><Relationship Id="rId14" Type="http://schemas.openxmlformats.org/officeDocument/2006/relationships/image" Target="../media/image1176.png"/><Relationship Id="rId30" Type="http://schemas.openxmlformats.org/officeDocument/2006/relationships/image" Target="../media/image1184.png"/><Relationship Id="rId35" Type="http://schemas.openxmlformats.org/officeDocument/2006/relationships/customXml" Target="../ink/ink1293.xml"/><Relationship Id="rId56" Type="http://schemas.openxmlformats.org/officeDocument/2006/relationships/image" Target="../media/image1197.png"/><Relationship Id="rId77" Type="http://schemas.openxmlformats.org/officeDocument/2006/relationships/customXml" Target="../ink/ink1314.xml"/><Relationship Id="rId100" Type="http://schemas.openxmlformats.org/officeDocument/2006/relationships/image" Target="../media/image1219.png"/><Relationship Id="rId105" Type="http://schemas.openxmlformats.org/officeDocument/2006/relationships/customXml" Target="../ink/ink1328.xml"/><Relationship Id="rId126" Type="http://schemas.openxmlformats.org/officeDocument/2006/relationships/image" Target="../media/image1232.png"/><Relationship Id="rId147" Type="http://schemas.openxmlformats.org/officeDocument/2006/relationships/customXml" Target="../ink/ink1349.xml"/><Relationship Id="rId168" Type="http://schemas.openxmlformats.org/officeDocument/2006/relationships/image" Target="../media/image1253.png"/><Relationship Id="rId8" Type="http://schemas.openxmlformats.org/officeDocument/2006/relationships/image" Target="../media/image1173.png"/><Relationship Id="rId51" Type="http://schemas.openxmlformats.org/officeDocument/2006/relationships/customXml" Target="../ink/ink1301.xml"/><Relationship Id="rId72" Type="http://schemas.openxmlformats.org/officeDocument/2006/relationships/image" Target="../media/image1205.png"/><Relationship Id="rId93" Type="http://schemas.openxmlformats.org/officeDocument/2006/relationships/customXml" Target="../ink/ink1322.xml"/><Relationship Id="rId98" Type="http://schemas.openxmlformats.org/officeDocument/2006/relationships/image" Target="../media/image1218.png"/><Relationship Id="rId121" Type="http://schemas.openxmlformats.org/officeDocument/2006/relationships/customXml" Target="../ink/ink1336.xml"/><Relationship Id="rId142" Type="http://schemas.openxmlformats.org/officeDocument/2006/relationships/image" Target="../media/image1240.png"/><Relationship Id="rId163" Type="http://schemas.openxmlformats.org/officeDocument/2006/relationships/customXml" Target="../ink/ink1357.xml"/><Relationship Id="rId3" Type="http://schemas.openxmlformats.org/officeDocument/2006/relationships/customXml" Target="../ink/ink1277.xml"/><Relationship Id="rId25" Type="http://schemas.openxmlformats.org/officeDocument/2006/relationships/customXml" Target="../ink/ink1288.xml"/><Relationship Id="rId46" Type="http://schemas.openxmlformats.org/officeDocument/2006/relationships/image" Target="../media/image1192.png"/><Relationship Id="rId67" Type="http://schemas.openxmlformats.org/officeDocument/2006/relationships/customXml" Target="../ink/ink1309.xml"/><Relationship Id="rId116" Type="http://schemas.openxmlformats.org/officeDocument/2006/relationships/image" Target="../media/image1227.png"/><Relationship Id="rId137" Type="http://schemas.openxmlformats.org/officeDocument/2006/relationships/customXml" Target="../ink/ink1344.xml"/><Relationship Id="rId158" Type="http://schemas.openxmlformats.org/officeDocument/2006/relationships/image" Target="../media/image1248.png"/><Relationship Id="rId20" Type="http://schemas.openxmlformats.org/officeDocument/2006/relationships/image" Target="../media/image1179.png"/><Relationship Id="rId41" Type="http://schemas.openxmlformats.org/officeDocument/2006/relationships/customXml" Target="../ink/ink1296.xml"/><Relationship Id="rId62" Type="http://schemas.openxmlformats.org/officeDocument/2006/relationships/image" Target="../media/image1200.png"/><Relationship Id="rId83" Type="http://schemas.openxmlformats.org/officeDocument/2006/relationships/customXml" Target="../ink/ink1317.xml"/><Relationship Id="rId88" Type="http://schemas.openxmlformats.org/officeDocument/2006/relationships/image" Target="../media/image1213.png"/><Relationship Id="rId111" Type="http://schemas.openxmlformats.org/officeDocument/2006/relationships/customXml" Target="../ink/ink1331.xml"/><Relationship Id="rId132" Type="http://schemas.openxmlformats.org/officeDocument/2006/relationships/image" Target="../media/image1235.png"/><Relationship Id="rId153" Type="http://schemas.openxmlformats.org/officeDocument/2006/relationships/customXml" Target="../ink/ink1352.xml"/><Relationship Id="rId174" Type="http://schemas.openxmlformats.org/officeDocument/2006/relationships/image" Target="../media/image1256.png"/><Relationship Id="rId179" Type="http://schemas.openxmlformats.org/officeDocument/2006/relationships/customXml" Target="../ink/ink1365.xml"/><Relationship Id="rId15" Type="http://schemas.openxmlformats.org/officeDocument/2006/relationships/customXml" Target="../ink/ink1283.xml"/><Relationship Id="rId36" Type="http://schemas.openxmlformats.org/officeDocument/2006/relationships/image" Target="../media/image1187.png"/><Relationship Id="rId57" Type="http://schemas.openxmlformats.org/officeDocument/2006/relationships/customXml" Target="../ink/ink1304.xml"/><Relationship Id="rId106" Type="http://schemas.openxmlformats.org/officeDocument/2006/relationships/image" Target="../media/image1222.png"/><Relationship Id="rId127" Type="http://schemas.openxmlformats.org/officeDocument/2006/relationships/customXml" Target="../ink/ink1339.xml"/><Relationship Id="rId10" Type="http://schemas.openxmlformats.org/officeDocument/2006/relationships/image" Target="../media/image1174.png"/><Relationship Id="rId31" Type="http://schemas.openxmlformats.org/officeDocument/2006/relationships/customXml" Target="../ink/ink1291.xml"/><Relationship Id="rId52" Type="http://schemas.openxmlformats.org/officeDocument/2006/relationships/image" Target="../media/image1195.png"/><Relationship Id="rId73" Type="http://schemas.openxmlformats.org/officeDocument/2006/relationships/customXml" Target="../ink/ink1312.xml"/><Relationship Id="rId78" Type="http://schemas.openxmlformats.org/officeDocument/2006/relationships/image" Target="../media/image1208.png"/><Relationship Id="rId94" Type="http://schemas.openxmlformats.org/officeDocument/2006/relationships/image" Target="../media/image1216.png"/><Relationship Id="rId99" Type="http://schemas.openxmlformats.org/officeDocument/2006/relationships/customXml" Target="../ink/ink1325.xml"/><Relationship Id="rId101" Type="http://schemas.openxmlformats.org/officeDocument/2006/relationships/customXml" Target="../ink/ink1326.xml"/><Relationship Id="rId122" Type="http://schemas.openxmlformats.org/officeDocument/2006/relationships/image" Target="../media/image1230.png"/><Relationship Id="rId143" Type="http://schemas.openxmlformats.org/officeDocument/2006/relationships/customXml" Target="../ink/ink1347.xml"/><Relationship Id="rId148" Type="http://schemas.openxmlformats.org/officeDocument/2006/relationships/image" Target="../media/image1243.png"/><Relationship Id="rId164" Type="http://schemas.openxmlformats.org/officeDocument/2006/relationships/image" Target="../media/image1251.png"/><Relationship Id="rId169" Type="http://schemas.openxmlformats.org/officeDocument/2006/relationships/customXml" Target="../ink/ink1360.xml"/><Relationship Id="rId4" Type="http://schemas.openxmlformats.org/officeDocument/2006/relationships/image" Target="../media/image1171.png"/><Relationship Id="rId9" Type="http://schemas.openxmlformats.org/officeDocument/2006/relationships/customXml" Target="../ink/ink1280.xml"/><Relationship Id="rId180" Type="http://schemas.openxmlformats.org/officeDocument/2006/relationships/image" Target="../media/image1259.png"/><Relationship Id="rId26" Type="http://schemas.openxmlformats.org/officeDocument/2006/relationships/image" Target="../media/image1182.png"/><Relationship Id="rId47" Type="http://schemas.openxmlformats.org/officeDocument/2006/relationships/customXml" Target="../ink/ink1299.xml"/><Relationship Id="rId68" Type="http://schemas.openxmlformats.org/officeDocument/2006/relationships/image" Target="../media/image1203.png"/><Relationship Id="rId89" Type="http://schemas.openxmlformats.org/officeDocument/2006/relationships/customXml" Target="../ink/ink1320.xml"/><Relationship Id="rId112" Type="http://schemas.openxmlformats.org/officeDocument/2006/relationships/image" Target="../media/image1225.png"/><Relationship Id="rId133" Type="http://schemas.openxmlformats.org/officeDocument/2006/relationships/customXml" Target="../ink/ink1342.xml"/><Relationship Id="rId154" Type="http://schemas.openxmlformats.org/officeDocument/2006/relationships/image" Target="../media/image1246.png"/><Relationship Id="rId175" Type="http://schemas.openxmlformats.org/officeDocument/2006/relationships/customXml" Target="../ink/ink1363.xml"/><Relationship Id="rId16" Type="http://schemas.openxmlformats.org/officeDocument/2006/relationships/image" Target="../media/image1177.png"/><Relationship Id="rId37" Type="http://schemas.openxmlformats.org/officeDocument/2006/relationships/customXml" Target="../ink/ink1294.xml"/><Relationship Id="rId58" Type="http://schemas.openxmlformats.org/officeDocument/2006/relationships/image" Target="../media/image1198.png"/><Relationship Id="rId79" Type="http://schemas.openxmlformats.org/officeDocument/2006/relationships/customXml" Target="../ink/ink1315.xml"/><Relationship Id="rId102" Type="http://schemas.openxmlformats.org/officeDocument/2006/relationships/image" Target="../media/image1220.png"/><Relationship Id="rId123" Type="http://schemas.openxmlformats.org/officeDocument/2006/relationships/customXml" Target="../ink/ink1337.xml"/><Relationship Id="rId144" Type="http://schemas.openxmlformats.org/officeDocument/2006/relationships/image" Target="../media/image1241.png"/><Relationship Id="rId90" Type="http://schemas.openxmlformats.org/officeDocument/2006/relationships/image" Target="../media/image1214.png"/><Relationship Id="rId165" Type="http://schemas.openxmlformats.org/officeDocument/2006/relationships/customXml" Target="../ink/ink1358.xml"/><Relationship Id="rId27" Type="http://schemas.openxmlformats.org/officeDocument/2006/relationships/customXml" Target="../ink/ink1289.xml"/><Relationship Id="rId48" Type="http://schemas.openxmlformats.org/officeDocument/2006/relationships/image" Target="../media/image1193.png"/><Relationship Id="rId69" Type="http://schemas.openxmlformats.org/officeDocument/2006/relationships/customXml" Target="../ink/ink1310.xml"/><Relationship Id="rId113" Type="http://schemas.openxmlformats.org/officeDocument/2006/relationships/customXml" Target="../ink/ink1332.xml"/><Relationship Id="rId134" Type="http://schemas.openxmlformats.org/officeDocument/2006/relationships/image" Target="../media/image1236.png"/><Relationship Id="rId80" Type="http://schemas.openxmlformats.org/officeDocument/2006/relationships/image" Target="../media/image1209.png"/><Relationship Id="rId155" Type="http://schemas.openxmlformats.org/officeDocument/2006/relationships/customXml" Target="../ink/ink1353.xml"/><Relationship Id="rId176" Type="http://schemas.openxmlformats.org/officeDocument/2006/relationships/image" Target="../media/image1257.png"/><Relationship Id="rId17" Type="http://schemas.openxmlformats.org/officeDocument/2006/relationships/customXml" Target="../ink/ink1284.xml"/><Relationship Id="rId38" Type="http://schemas.openxmlformats.org/officeDocument/2006/relationships/image" Target="../media/image1188.png"/><Relationship Id="rId59" Type="http://schemas.openxmlformats.org/officeDocument/2006/relationships/customXml" Target="../ink/ink1305.xml"/><Relationship Id="rId103" Type="http://schemas.openxmlformats.org/officeDocument/2006/relationships/customXml" Target="../ink/ink1327.xml"/><Relationship Id="rId124" Type="http://schemas.openxmlformats.org/officeDocument/2006/relationships/image" Target="../media/image1231.png"/><Relationship Id="rId70" Type="http://schemas.openxmlformats.org/officeDocument/2006/relationships/image" Target="../media/image1204.png"/><Relationship Id="rId91" Type="http://schemas.openxmlformats.org/officeDocument/2006/relationships/customXml" Target="../ink/ink1321.xml"/><Relationship Id="rId145" Type="http://schemas.openxmlformats.org/officeDocument/2006/relationships/customXml" Target="../ink/ink1348.xml"/><Relationship Id="rId166" Type="http://schemas.openxmlformats.org/officeDocument/2006/relationships/image" Target="../media/image125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423.xml"/><Relationship Id="rId299" Type="http://schemas.openxmlformats.org/officeDocument/2006/relationships/customXml" Target="../ink/ink1514.xml"/><Relationship Id="rId21" Type="http://schemas.openxmlformats.org/officeDocument/2006/relationships/customXml" Target="../ink/ink1375.xml"/><Relationship Id="rId63" Type="http://schemas.openxmlformats.org/officeDocument/2006/relationships/customXml" Target="../ink/ink1396.xml"/><Relationship Id="rId159" Type="http://schemas.openxmlformats.org/officeDocument/2006/relationships/customXml" Target="../ink/ink1444.xml"/><Relationship Id="rId324" Type="http://schemas.openxmlformats.org/officeDocument/2006/relationships/image" Target="../media/image1421.png"/><Relationship Id="rId170" Type="http://schemas.openxmlformats.org/officeDocument/2006/relationships/image" Target="../media/image1344.png"/><Relationship Id="rId226" Type="http://schemas.openxmlformats.org/officeDocument/2006/relationships/image" Target="../media/image1372.png"/><Relationship Id="rId268" Type="http://schemas.openxmlformats.org/officeDocument/2006/relationships/image" Target="../media/image1393.png"/><Relationship Id="rId32" Type="http://schemas.openxmlformats.org/officeDocument/2006/relationships/image" Target="../media/image1275.png"/><Relationship Id="rId74" Type="http://schemas.openxmlformats.org/officeDocument/2006/relationships/image" Target="../media/image1296.png"/><Relationship Id="rId128" Type="http://schemas.openxmlformats.org/officeDocument/2006/relationships/image" Target="../media/image1323.png"/><Relationship Id="rId5" Type="http://schemas.openxmlformats.org/officeDocument/2006/relationships/customXml" Target="../ink/ink1367.xml"/><Relationship Id="rId181" Type="http://schemas.openxmlformats.org/officeDocument/2006/relationships/customXml" Target="../ink/ink1455.xml"/><Relationship Id="rId237" Type="http://schemas.openxmlformats.org/officeDocument/2006/relationships/customXml" Target="../ink/ink1483.xml"/><Relationship Id="rId279" Type="http://schemas.openxmlformats.org/officeDocument/2006/relationships/customXml" Target="../ink/ink1504.xml"/><Relationship Id="rId43" Type="http://schemas.openxmlformats.org/officeDocument/2006/relationships/customXml" Target="../ink/ink1386.xml"/><Relationship Id="rId139" Type="http://schemas.openxmlformats.org/officeDocument/2006/relationships/customXml" Target="../ink/ink1434.xml"/><Relationship Id="rId290" Type="http://schemas.openxmlformats.org/officeDocument/2006/relationships/image" Target="../media/image1404.png"/><Relationship Id="rId304" Type="http://schemas.openxmlformats.org/officeDocument/2006/relationships/image" Target="../media/image1411.png"/><Relationship Id="rId85" Type="http://schemas.openxmlformats.org/officeDocument/2006/relationships/customXml" Target="../ink/ink1407.xml"/><Relationship Id="rId150" Type="http://schemas.openxmlformats.org/officeDocument/2006/relationships/image" Target="../media/image1334.png"/><Relationship Id="rId192" Type="http://schemas.openxmlformats.org/officeDocument/2006/relationships/image" Target="../media/image1355.png"/><Relationship Id="rId206" Type="http://schemas.openxmlformats.org/officeDocument/2006/relationships/image" Target="../media/image1362.png"/><Relationship Id="rId248" Type="http://schemas.openxmlformats.org/officeDocument/2006/relationships/image" Target="../media/image1383.png"/><Relationship Id="rId12" Type="http://schemas.openxmlformats.org/officeDocument/2006/relationships/image" Target="../media/image1265.png"/><Relationship Id="rId108" Type="http://schemas.openxmlformats.org/officeDocument/2006/relationships/image" Target="../media/image1313.png"/><Relationship Id="rId315" Type="http://schemas.openxmlformats.org/officeDocument/2006/relationships/customXml" Target="../ink/ink1522.xml"/><Relationship Id="rId54" Type="http://schemas.openxmlformats.org/officeDocument/2006/relationships/image" Target="../media/image1286.png"/><Relationship Id="rId96" Type="http://schemas.openxmlformats.org/officeDocument/2006/relationships/image" Target="../media/image1307.png"/><Relationship Id="rId161" Type="http://schemas.openxmlformats.org/officeDocument/2006/relationships/customXml" Target="../ink/ink1445.xml"/><Relationship Id="rId217" Type="http://schemas.openxmlformats.org/officeDocument/2006/relationships/customXml" Target="../ink/ink1473.xml"/><Relationship Id="rId259" Type="http://schemas.openxmlformats.org/officeDocument/2006/relationships/customXml" Target="../ink/ink1494.xml"/><Relationship Id="rId23" Type="http://schemas.openxmlformats.org/officeDocument/2006/relationships/customXml" Target="../ink/ink1376.xml"/><Relationship Id="rId119" Type="http://schemas.openxmlformats.org/officeDocument/2006/relationships/customXml" Target="../ink/ink1424.xml"/><Relationship Id="rId270" Type="http://schemas.openxmlformats.org/officeDocument/2006/relationships/image" Target="../media/image1394.png"/><Relationship Id="rId326" Type="http://schemas.openxmlformats.org/officeDocument/2006/relationships/image" Target="../media/image1422.png"/><Relationship Id="rId65" Type="http://schemas.openxmlformats.org/officeDocument/2006/relationships/customXml" Target="../ink/ink1397.xml"/><Relationship Id="rId130" Type="http://schemas.openxmlformats.org/officeDocument/2006/relationships/image" Target="../media/image1324.png"/><Relationship Id="rId172" Type="http://schemas.openxmlformats.org/officeDocument/2006/relationships/image" Target="../media/image1345.png"/><Relationship Id="rId228" Type="http://schemas.openxmlformats.org/officeDocument/2006/relationships/image" Target="../media/image1373.png"/><Relationship Id="rId281" Type="http://schemas.openxmlformats.org/officeDocument/2006/relationships/customXml" Target="../ink/ink1505.xml"/><Relationship Id="rId34" Type="http://schemas.openxmlformats.org/officeDocument/2006/relationships/image" Target="../media/image1276.png"/><Relationship Id="rId76" Type="http://schemas.openxmlformats.org/officeDocument/2006/relationships/image" Target="../media/image1297.png"/><Relationship Id="rId141" Type="http://schemas.openxmlformats.org/officeDocument/2006/relationships/customXml" Target="../ink/ink1435.xml"/><Relationship Id="rId7" Type="http://schemas.openxmlformats.org/officeDocument/2006/relationships/customXml" Target="../ink/ink1368.xml"/><Relationship Id="rId183" Type="http://schemas.openxmlformats.org/officeDocument/2006/relationships/customXml" Target="../ink/ink1456.xml"/><Relationship Id="rId239" Type="http://schemas.openxmlformats.org/officeDocument/2006/relationships/customXml" Target="../ink/ink1484.xml"/><Relationship Id="rId250" Type="http://schemas.openxmlformats.org/officeDocument/2006/relationships/image" Target="../media/image1384.png"/><Relationship Id="rId292" Type="http://schemas.openxmlformats.org/officeDocument/2006/relationships/image" Target="../media/image1405.png"/><Relationship Id="rId306" Type="http://schemas.openxmlformats.org/officeDocument/2006/relationships/image" Target="../media/image1412.png"/><Relationship Id="rId24" Type="http://schemas.openxmlformats.org/officeDocument/2006/relationships/image" Target="../media/image1271.png"/><Relationship Id="rId45" Type="http://schemas.openxmlformats.org/officeDocument/2006/relationships/customXml" Target="../ink/ink1387.xml"/><Relationship Id="rId66" Type="http://schemas.openxmlformats.org/officeDocument/2006/relationships/image" Target="../media/image1292.png"/><Relationship Id="rId87" Type="http://schemas.openxmlformats.org/officeDocument/2006/relationships/customXml" Target="../ink/ink1408.xml"/><Relationship Id="rId110" Type="http://schemas.openxmlformats.org/officeDocument/2006/relationships/image" Target="../media/image1314.png"/><Relationship Id="rId131" Type="http://schemas.openxmlformats.org/officeDocument/2006/relationships/customXml" Target="../ink/ink1430.xml"/><Relationship Id="rId327" Type="http://schemas.openxmlformats.org/officeDocument/2006/relationships/customXml" Target="../ink/ink1528.xml"/><Relationship Id="rId152" Type="http://schemas.openxmlformats.org/officeDocument/2006/relationships/image" Target="../media/image1335.png"/><Relationship Id="rId173" Type="http://schemas.openxmlformats.org/officeDocument/2006/relationships/customXml" Target="../ink/ink1451.xml"/><Relationship Id="rId194" Type="http://schemas.openxmlformats.org/officeDocument/2006/relationships/image" Target="../media/image1356.png"/><Relationship Id="rId208" Type="http://schemas.openxmlformats.org/officeDocument/2006/relationships/image" Target="../media/image1363.png"/><Relationship Id="rId229" Type="http://schemas.openxmlformats.org/officeDocument/2006/relationships/customXml" Target="../ink/ink1479.xml"/><Relationship Id="rId240" Type="http://schemas.openxmlformats.org/officeDocument/2006/relationships/image" Target="../media/image1379.png"/><Relationship Id="rId261" Type="http://schemas.openxmlformats.org/officeDocument/2006/relationships/customXml" Target="../ink/ink1495.xml"/><Relationship Id="rId14" Type="http://schemas.openxmlformats.org/officeDocument/2006/relationships/image" Target="../media/image1266.png"/><Relationship Id="rId35" Type="http://schemas.openxmlformats.org/officeDocument/2006/relationships/customXml" Target="../ink/ink1382.xml"/><Relationship Id="rId56" Type="http://schemas.openxmlformats.org/officeDocument/2006/relationships/image" Target="../media/image1287.png"/><Relationship Id="rId77" Type="http://schemas.openxmlformats.org/officeDocument/2006/relationships/customXml" Target="../ink/ink1403.xml"/><Relationship Id="rId100" Type="http://schemas.openxmlformats.org/officeDocument/2006/relationships/image" Target="../media/image1309.png"/><Relationship Id="rId282" Type="http://schemas.openxmlformats.org/officeDocument/2006/relationships/image" Target="../media/image1400.png"/><Relationship Id="rId317" Type="http://schemas.openxmlformats.org/officeDocument/2006/relationships/customXml" Target="../ink/ink1523.xml"/><Relationship Id="rId8" Type="http://schemas.openxmlformats.org/officeDocument/2006/relationships/image" Target="../media/image1263.png"/><Relationship Id="rId98" Type="http://schemas.openxmlformats.org/officeDocument/2006/relationships/image" Target="../media/image1308.png"/><Relationship Id="rId121" Type="http://schemas.openxmlformats.org/officeDocument/2006/relationships/customXml" Target="../ink/ink1425.xml"/><Relationship Id="rId142" Type="http://schemas.openxmlformats.org/officeDocument/2006/relationships/image" Target="../media/image1330.png"/><Relationship Id="rId163" Type="http://schemas.openxmlformats.org/officeDocument/2006/relationships/customXml" Target="../ink/ink1446.xml"/><Relationship Id="rId184" Type="http://schemas.openxmlformats.org/officeDocument/2006/relationships/image" Target="../media/image1351.png"/><Relationship Id="rId219" Type="http://schemas.openxmlformats.org/officeDocument/2006/relationships/customXml" Target="../ink/ink1474.xml"/><Relationship Id="rId230" Type="http://schemas.openxmlformats.org/officeDocument/2006/relationships/image" Target="../media/image1374.png"/><Relationship Id="rId251" Type="http://schemas.openxmlformats.org/officeDocument/2006/relationships/customXml" Target="../ink/ink1490.xml"/><Relationship Id="rId25" Type="http://schemas.openxmlformats.org/officeDocument/2006/relationships/customXml" Target="../ink/ink1377.xml"/><Relationship Id="rId46" Type="http://schemas.openxmlformats.org/officeDocument/2006/relationships/image" Target="../media/image1282.png"/><Relationship Id="rId67" Type="http://schemas.openxmlformats.org/officeDocument/2006/relationships/customXml" Target="../ink/ink1398.xml"/><Relationship Id="rId272" Type="http://schemas.openxmlformats.org/officeDocument/2006/relationships/image" Target="../media/image1395.png"/><Relationship Id="rId293" Type="http://schemas.openxmlformats.org/officeDocument/2006/relationships/customXml" Target="../ink/ink1511.xml"/><Relationship Id="rId307" Type="http://schemas.openxmlformats.org/officeDocument/2006/relationships/customXml" Target="../ink/ink1518.xml"/><Relationship Id="rId328" Type="http://schemas.openxmlformats.org/officeDocument/2006/relationships/image" Target="../media/image1423.png"/><Relationship Id="rId88" Type="http://schemas.openxmlformats.org/officeDocument/2006/relationships/image" Target="../media/image1303.png"/><Relationship Id="rId111" Type="http://schemas.openxmlformats.org/officeDocument/2006/relationships/customXml" Target="../ink/ink1420.xml"/><Relationship Id="rId132" Type="http://schemas.openxmlformats.org/officeDocument/2006/relationships/image" Target="../media/image1325.png"/><Relationship Id="rId153" Type="http://schemas.openxmlformats.org/officeDocument/2006/relationships/customXml" Target="../ink/ink1441.xml"/><Relationship Id="rId174" Type="http://schemas.openxmlformats.org/officeDocument/2006/relationships/image" Target="../media/image1346.png"/><Relationship Id="rId195" Type="http://schemas.openxmlformats.org/officeDocument/2006/relationships/customXml" Target="../ink/ink1462.xml"/><Relationship Id="rId209" Type="http://schemas.openxmlformats.org/officeDocument/2006/relationships/customXml" Target="../ink/ink1469.xml"/><Relationship Id="rId220" Type="http://schemas.openxmlformats.org/officeDocument/2006/relationships/image" Target="../media/image1369.png"/><Relationship Id="rId241" Type="http://schemas.openxmlformats.org/officeDocument/2006/relationships/customXml" Target="../ink/ink1485.xml"/><Relationship Id="rId15" Type="http://schemas.openxmlformats.org/officeDocument/2006/relationships/customXml" Target="../ink/ink1372.xml"/><Relationship Id="rId36" Type="http://schemas.openxmlformats.org/officeDocument/2006/relationships/image" Target="../media/image1277.png"/><Relationship Id="rId57" Type="http://schemas.openxmlformats.org/officeDocument/2006/relationships/customXml" Target="../ink/ink1393.xml"/><Relationship Id="rId262" Type="http://schemas.openxmlformats.org/officeDocument/2006/relationships/image" Target="../media/image1390.png"/><Relationship Id="rId283" Type="http://schemas.openxmlformats.org/officeDocument/2006/relationships/customXml" Target="../ink/ink1506.xml"/><Relationship Id="rId318" Type="http://schemas.openxmlformats.org/officeDocument/2006/relationships/image" Target="../media/image1418.png"/><Relationship Id="rId78" Type="http://schemas.openxmlformats.org/officeDocument/2006/relationships/image" Target="../media/image1298.png"/><Relationship Id="rId99" Type="http://schemas.openxmlformats.org/officeDocument/2006/relationships/customXml" Target="../ink/ink1414.xml"/><Relationship Id="rId101" Type="http://schemas.openxmlformats.org/officeDocument/2006/relationships/customXml" Target="../ink/ink1415.xml"/><Relationship Id="rId122" Type="http://schemas.openxmlformats.org/officeDocument/2006/relationships/image" Target="../media/image1320.png"/><Relationship Id="rId143" Type="http://schemas.openxmlformats.org/officeDocument/2006/relationships/customXml" Target="../ink/ink1436.xml"/><Relationship Id="rId164" Type="http://schemas.openxmlformats.org/officeDocument/2006/relationships/image" Target="../media/image1341.png"/><Relationship Id="rId185" Type="http://schemas.openxmlformats.org/officeDocument/2006/relationships/customXml" Target="../ink/ink1457.xml"/><Relationship Id="rId9" Type="http://schemas.openxmlformats.org/officeDocument/2006/relationships/customXml" Target="../ink/ink1369.xml"/><Relationship Id="rId210" Type="http://schemas.openxmlformats.org/officeDocument/2006/relationships/image" Target="../media/image1364.png"/><Relationship Id="rId26" Type="http://schemas.openxmlformats.org/officeDocument/2006/relationships/image" Target="../media/image1272.png"/><Relationship Id="rId231" Type="http://schemas.openxmlformats.org/officeDocument/2006/relationships/customXml" Target="../ink/ink1480.xml"/><Relationship Id="rId252" Type="http://schemas.openxmlformats.org/officeDocument/2006/relationships/image" Target="../media/image1385.png"/><Relationship Id="rId273" Type="http://schemas.openxmlformats.org/officeDocument/2006/relationships/customXml" Target="../ink/ink1501.xml"/><Relationship Id="rId294" Type="http://schemas.openxmlformats.org/officeDocument/2006/relationships/image" Target="../media/image1406.png"/><Relationship Id="rId308" Type="http://schemas.openxmlformats.org/officeDocument/2006/relationships/image" Target="../media/image1413.png"/><Relationship Id="rId329" Type="http://schemas.openxmlformats.org/officeDocument/2006/relationships/customXml" Target="../ink/ink1529.xml"/><Relationship Id="rId47" Type="http://schemas.openxmlformats.org/officeDocument/2006/relationships/customXml" Target="../ink/ink1388.xml"/><Relationship Id="rId68" Type="http://schemas.openxmlformats.org/officeDocument/2006/relationships/image" Target="../media/image1293.png"/><Relationship Id="rId89" Type="http://schemas.openxmlformats.org/officeDocument/2006/relationships/customXml" Target="../ink/ink1409.xml"/><Relationship Id="rId112" Type="http://schemas.openxmlformats.org/officeDocument/2006/relationships/image" Target="../media/image1315.png"/><Relationship Id="rId133" Type="http://schemas.openxmlformats.org/officeDocument/2006/relationships/customXml" Target="../ink/ink1431.xml"/><Relationship Id="rId154" Type="http://schemas.openxmlformats.org/officeDocument/2006/relationships/image" Target="../media/image1336.png"/><Relationship Id="rId175" Type="http://schemas.openxmlformats.org/officeDocument/2006/relationships/customXml" Target="../ink/ink1452.xml"/><Relationship Id="rId196" Type="http://schemas.openxmlformats.org/officeDocument/2006/relationships/image" Target="../media/image1357.png"/><Relationship Id="rId200" Type="http://schemas.openxmlformats.org/officeDocument/2006/relationships/image" Target="../media/image1359.png"/><Relationship Id="rId16" Type="http://schemas.openxmlformats.org/officeDocument/2006/relationships/image" Target="../media/image1267.png"/><Relationship Id="rId221" Type="http://schemas.openxmlformats.org/officeDocument/2006/relationships/customXml" Target="../ink/ink1475.xml"/><Relationship Id="rId242" Type="http://schemas.openxmlformats.org/officeDocument/2006/relationships/image" Target="../media/image1380.png"/><Relationship Id="rId263" Type="http://schemas.openxmlformats.org/officeDocument/2006/relationships/customXml" Target="../ink/ink1496.xml"/><Relationship Id="rId284" Type="http://schemas.openxmlformats.org/officeDocument/2006/relationships/image" Target="../media/image1401.png"/><Relationship Id="rId319" Type="http://schemas.openxmlformats.org/officeDocument/2006/relationships/customXml" Target="../ink/ink1524.xml"/><Relationship Id="rId37" Type="http://schemas.openxmlformats.org/officeDocument/2006/relationships/customXml" Target="../ink/ink1383.xml"/><Relationship Id="rId58" Type="http://schemas.openxmlformats.org/officeDocument/2006/relationships/image" Target="../media/image1288.png"/><Relationship Id="rId79" Type="http://schemas.openxmlformats.org/officeDocument/2006/relationships/customXml" Target="../ink/ink1404.xml"/><Relationship Id="rId102" Type="http://schemas.openxmlformats.org/officeDocument/2006/relationships/image" Target="../media/image1310.png"/><Relationship Id="rId123" Type="http://schemas.openxmlformats.org/officeDocument/2006/relationships/customXml" Target="../ink/ink1426.xml"/><Relationship Id="rId144" Type="http://schemas.openxmlformats.org/officeDocument/2006/relationships/image" Target="../media/image1331.png"/><Relationship Id="rId330" Type="http://schemas.openxmlformats.org/officeDocument/2006/relationships/image" Target="../media/image1424.png"/><Relationship Id="rId90" Type="http://schemas.openxmlformats.org/officeDocument/2006/relationships/image" Target="../media/image1304.png"/><Relationship Id="rId165" Type="http://schemas.openxmlformats.org/officeDocument/2006/relationships/customXml" Target="../ink/ink1447.xml"/><Relationship Id="rId186" Type="http://schemas.openxmlformats.org/officeDocument/2006/relationships/image" Target="../media/image1352.png"/><Relationship Id="rId211" Type="http://schemas.openxmlformats.org/officeDocument/2006/relationships/customXml" Target="../ink/ink1470.xml"/><Relationship Id="rId232" Type="http://schemas.openxmlformats.org/officeDocument/2006/relationships/image" Target="../media/image1375.png"/><Relationship Id="rId253" Type="http://schemas.openxmlformats.org/officeDocument/2006/relationships/customXml" Target="../ink/ink1491.xml"/><Relationship Id="rId274" Type="http://schemas.openxmlformats.org/officeDocument/2006/relationships/image" Target="../media/image1396.png"/><Relationship Id="rId295" Type="http://schemas.openxmlformats.org/officeDocument/2006/relationships/customXml" Target="../ink/ink1512.xml"/><Relationship Id="rId309" Type="http://schemas.openxmlformats.org/officeDocument/2006/relationships/customXml" Target="../ink/ink1519.xml"/><Relationship Id="rId27" Type="http://schemas.openxmlformats.org/officeDocument/2006/relationships/customXml" Target="../ink/ink1378.xml"/><Relationship Id="rId48" Type="http://schemas.openxmlformats.org/officeDocument/2006/relationships/image" Target="../media/image1283.png"/><Relationship Id="rId69" Type="http://schemas.openxmlformats.org/officeDocument/2006/relationships/customXml" Target="../ink/ink1399.xml"/><Relationship Id="rId113" Type="http://schemas.openxmlformats.org/officeDocument/2006/relationships/customXml" Target="../ink/ink1421.xml"/><Relationship Id="rId134" Type="http://schemas.openxmlformats.org/officeDocument/2006/relationships/image" Target="../media/image1326.png"/><Relationship Id="rId320" Type="http://schemas.openxmlformats.org/officeDocument/2006/relationships/image" Target="../media/image1419.png"/><Relationship Id="rId80" Type="http://schemas.openxmlformats.org/officeDocument/2006/relationships/image" Target="../media/image1299.png"/><Relationship Id="rId155" Type="http://schemas.openxmlformats.org/officeDocument/2006/relationships/customXml" Target="../ink/ink1442.xml"/><Relationship Id="rId176" Type="http://schemas.openxmlformats.org/officeDocument/2006/relationships/image" Target="../media/image1347.png"/><Relationship Id="rId197" Type="http://schemas.openxmlformats.org/officeDocument/2006/relationships/customXml" Target="../ink/ink1463.xml"/><Relationship Id="rId201" Type="http://schemas.openxmlformats.org/officeDocument/2006/relationships/customXml" Target="../ink/ink1465.xml"/><Relationship Id="rId222" Type="http://schemas.openxmlformats.org/officeDocument/2006/relationships/image" Target="../media/image1370.png"/><Relationship Id="rId243" Type="http://schemas.openxmlformats.org/officeDocument/2006/relationships/customXml" Target="../ink/ink1486.xml"/><Relationship Id="rId264" Type="http://schemas.openxmlformats.org/officeDocument/2006/relationships/image" Target="../media/image1391.png"/><Relationship Id="rId285" Type="http://schemas.openxmlformats.org/officeDocument/2006/relationships/customXml" Target="../ink/ink1507.xml"/><Relationship Id="rId17" Type="http://schemas.openxmlformats.org/officeDocument/2006/relationships/customXml" Target="../ink/ink1373.xml"/><Relationship Id="rId38" Type="http://schemas.openxmlformats.org/officeDocument/2006/relationships/image" Target="../media/image1278.png"/><Relationship Id="rId59" Type="http://schemas.openxmlformats.org/officeDocument/2006/relationships/customXml" Target="../ink/ink1394.xml"/><Relationship Id="rId103" Type="http://schemas.openxmlformats.org/officeDocument/2006/relationships/customXml" Target="../ink/ink1416.xml"/><Relationship Id="rId124" Type="http://schemas.openxmlformats.org/officeDocument/2006/relationships/image" Target="../media/image1321.png"/><Relationship Id="rId310" Type="http://schemas.openxmlformats.org/officeDocument/2006/relationships/image" Target="../media/image1414.png"/><Relationship Id="rId70" Type="http://schemas.openxmlformats.org/officeDocument/2006/relationships/image" Target="../media/image1294.png"/><Relationship Id="rId91" Type="http://schemas.openxmlformats.org/officeDocument/2006/relationships/customXml" Target="../ink/ink1410.xml"/><Relationship Id="rId145" Type="http://schemas.openxmlformats.org/officeDocument/2006/relationships/customXml" Target="../ink/ink1437.xml"/><Relationship Id="rId166" Type="http://schemas.openxmlformats.org/officeDocument/2006/relationships/image" Target="../media/image1342.png"/><Relationship Id="rId187" Type="http://schemas.openxmlformats.org/officeDocument/2006/relationships/customXml" Target="../ink/ink1458.xml"/><Relationship Id="rId331" Type="http://schemas.openxmlformats.org/officeDocument/2006/relationships/customXml" Target="../ink/ink1530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1365.png"/><Relationship Id="rId233" Type="http://schemas.openxmlformats.org/officeDocument/2006/relationships/customXml" Target="../ink/ink1481.xml"/><Relationship Id="rId254" Type="http://schemas.openxmlformats.org/officeDocument/2006/relationships/image" Target="../media/image1386.png"/><Relationship Id="rId28" Type="http://schemas.openxmlformats.org/officeDocument/2006/relationships/image" Target="../media/image1273.png"/><Relationship Id="rId49" Type="http://schemas.openxmlformats.org/officeDocument/2006/relationships/customXml" Target="../ink/ink1389.xml"/><Relationship Id="rId114" Type="http://schemas.openxmlformats.org/officeDocument/2006/relationships/image" Target="../media/image1316.png"/><Relationship Id="rId275" Type="http://schemas.openxmlformats.org/officeDocument/2006/relationships/customXml" Target="../ink/ink1502.xml"/><Relationship Id="rId296" Type="http://schemas.openxmlformats.org/officeDocument/2006/relationships/image" Target="../media/image1407.png"/><Relationship Id="rId300" Type="http://schemas.openxmlformats.org/officeDocument/2006/relationships/image" Target="../media/image1409.png"/><Relationship Id="rId60" Type="http://schemas.openxmlformats.org/officeDocument/2006/relationships/image" Target="../media/image1289.png"/><Relationship Id="rId81" Type="http://schemas.openxmlformats.org/officeDocument/2006/relationships/customXml" Target="../ink/ink1405.xml"/><Relationship Id="rId135" Type="http://schemas.openxmlformats.org/officeDocument/2006/relationships/customXml" Target="../ink/ink1432.xml"/><Relationship Id="rId156" Type="http://schemas.openxmlformats.org/officeDocument/2006/relationships/image" Target="../media/image1337.png"/><Relationship Id="rId177" Type="http://schemas.openxmlformats.org/officeDocument/2006/relationships/customXml" Target="../ink/ink1453.xml"/><Relationship Id="rId198" Type="http://schemas.openxmlformats.org/officeDocument/2006/relationships/image" Target="../media/image1358.png"/><Relationship Id="rId321" Type="http://schemas.openxmlformats.org/officeDocument/2006/relationships/customXml" Target="../ink/ink1525.xml"/><Relationship Id="rId202" Type="http://schemas.openxmlformats.org/officeDocument/2006/relationships/image" Target="../media/image1360.png"/><Relationship Id="rId223" Type="http://schemas.openxmlformats.org/officeDocument/2006/relationships/customXml" Target="../ink/ink1476.xml"/><Relationship Id="rId244" Type="http://schemas.openxmlformats.org/officeDocument/2006/relationships/image" Target="../media/image1381.png"/><Relationship Id="rId18" Type="http://schemas.openxmlformats.org/officeDocument/2006/relationships/image" Target="../media/image1268.png"/><Relationship Id="rId39" Type="http://schemas.openxmlformats.org/officeDocument/2006/relationships/customXml" Target="../ink/ink1384.xml"/><Relationship Id="rId265" Type="http://schemas.openxmlformats.org/officeDocument/2006/relationships/customXml" Target="../ink/ink1497.xml"/><Relationship Id="rId286" Type="http://schemas.openxmlformats.org/officeDocument/2006/relationships/image" Target="../media/image1402.png"/><Relationship Id="rId50" Type="http://schemas.openxmlformats.org/officeDocument/2006/relationships/image" Target="../media/image1284.png"/><Relationship Id="rId104" Type="http://schemas.openxmlformats.org/officeDocument/2006/relationships/image" Target="../media/image1311.png"/><Relationship Id="rId125" Type="http://schemas.openxmlformats.org/officeDocument/2006/relationships/customXml" Target="../ink/ink1427.xml"/><Relationship Id="rId146" Type="http://schemas.openxmlformats.org/officeDocument/2006/relationships/image" Target="../media/image1332.png"/><Relationship Id="rId167" Type="http://schemas.openxmlformats.org/officeDocument/2006/relationships/customXml" Target="../ink/ink1448.xml"/><Relationship Id="rId188" Type="http://schemas.openxmlformats.org/officeDocument/2006/relationships/image" Target="../media/image1353.png"/><Relationship Id="rId311" Type="http://schemas.openxmlformats.org/officeDocument/2006/relationships/customXml" Target="../ink/ink1520.xml"/><Relationship Id="rId332" Type="http://schemas.openxmlformats.org/officeDocument/2006/relationships/image" Target="../media/image1425.png"/><Relationship Id="rId71" Type="http://schemas.openxmlformats.org/officeDocument/2006/relationships/customXml" Target="../ink/ink1400.xml"/><Relationship Id="rId92" Type="http://schemas.openxmlformats.org/officeDocument/2006/relationships/image" Target="../media/image1305.png"/><Relationship Id="rId213" Type="http://schemas.openxmlformats.org/officeDocument/2006/relationships/customXml" Target="../ink/ink1471.xml"/><Relationship Id="rId234" Type="http://schemas.openxmlformats.org/officeDocument/2006/relationships/image" Target="../media/image1376.png"/><Relationship Id="rId2" Type="http://schemas.openxmlformats.org/officeDocument/2006/relationships/image" Target="../media/image5.emf"/><Relationship Id="rId29" Type="http://schemas.openxmlformats.org/officeDocument/2006/relationships/customXml" Target="../ink/ink1379.xml"/><Relationship Id="rId255" Type="http://schemas.openxmlformats.org/officeDocument/2006/relationships/customXml" Target="../ink/ink1492.xml"/><Relationship Id="rId276" Type="http://schemas.openxmlformats.org/officeDocument/2006/relationships/image" Target="../media/image1397.png"/><Relationship Id="rId297" Type="http://schemas.openxmlformats.org/officeDocument/2006/relationships/customXml" Target="../ink/ink1513.xml"/><Relationship Id="rId40" Type="http://schemas.openxmlformats.org/officeDocument/2006/relationships/image" Target="../media/image1279.png"/><Relationship Id="rId115" Type="http://schemas.openxmlformats.org/officeDocument/2006/relationships/customXml" Target="../ink/ink1422.xml"/><Relationship Id="rId136" Type="http://schemas.openxmlformats.org/officeDocument/2006/relationships/image" Target="../media/image1327.png"/><Relationship Id="rId157" Type="http://schemas.openxmlformats.org/officeDocument/2006/relationships/customXml" Target="../ink/ink1443.xml"/><Relationship Id="rId178" Type="http://schemas.openxmlformats.org/officeDocument/2006/relationships/image" Target="../media/image1348.png"/><Relationship Id="rId301" Type="http://schemas.openxmlformats.org/officeDocument/2006/relationships/customXml" Target="../ink/ink1515.xml"/><Relationship Id="rId322" Type="http://schemas.openxmlformats.org/officeDocument/2006/relationships/image" Target="../media/image1420.png"/><Relationship Id="rId61" Type="http://schemas.openxmlformats.org/officeDocument/2006/relationships/customXml" Target="../ink/ink1395.xml"/><Relationship Id="rId82" Type="http://schemas.openxmlformats.org/officeDocument/2006/relationships/image" Target="../media/image1300.png"/><Relationship Id="rId199" Type="http://schemas.openxmlformats.org/officeDocument/2006/relationships/customXml" Target="../ink/ink1464.xml"/><Relationship Id="rId203" Type="http://schemas.openxmlformats.org/officeDocument/2006/relationships/customXml" Target="../ink/ink1466.xml"/><Relationship Id="rId19" Type="http://schemas.openxmlformats.org/officeDocument/2006/relationships/customXml" Target="../ink/ink1374.xml"/><Relationship Id="rId224" Type="http://schemas.openxmlformats.org/officeDocument/2006/relationships/image" Target="../media/image1371.png"/><Relationship Id="rId245" Type="http://schemas.openxmlformats.org/officeDocument/2006/relationships/customXml" Target="../ink/ink1487.xml"/><Relationship Id="rId266" Type="http://schemas.openxmlformats.org/officeDocument/2006/relationships/image" Target="../media/image1392.png"/><Relationship Id="rId287" Type="http://schemas.openxmlformats.org/officeDocument/2006/relationships/customXml" Target="../ink/ink1508.xml"/><Relationship Id="rId30" Type="http://schemas.openxmlformats.org/officeDocument/2006/relationships/image" Target="../media/image1274.png"/><Relationship Id="rId105" Type="http://schemas.openxmlformats.org/officeDocument/2006/relationships/customXml" Target="../ink/ink1417.xml"/><Relationship Id="rId126" Type="http://schemas.openxmlformats.org/officeDocument/2006/relationships/image" Target="../media/image1322.png"/><Relationship Id="rId147" Type="http://schemas.openxmlformats.org/officeDocument/2006/relationships/customXml" Target="../ink/ink1438.xml"/><Relationship Id="rId168" Type="http://schemas.openxmlformats.org/officeDocument/2006/relationships/image" Target="../media/image1343.png"/><Relationship Id="rId312" Type="http://schemas.openxmlformats.org/officeDocument/2006/relationships/image" Target="../media/image1415.png"/><Relationship Id="rId333" Type="http://schemas.openxmlformats.org/officeDocument/2006/relationships/customXml" Target="../ink/ink1531.xml"/><Relationship Id="rId51" Type="http://schemas.openxmlformats.org/officeDocument/2006/relationships/customXml" Target="../ink/ink1390.xml"/><Relationship Id="rId72" Type="http://schemas.openxmlformats.org/officeDocument/2006/relationships/image" Target="../media/image1295.png"/><Relationship Id="rId93" Type="http://schemas.openxmlformats.org/officeDocument/2006/relationships/customXml" Target="../ink/ink1411.xml"/><Relationship Id="rId189" Type="http://schemas.openxmlformats.org/officeDocument/2006/relationships/customXml" Target="../ink/ink1459.xml"/><Relationship Id="rId3" Type="http://schemas.openxmlformats.org/officeDocument/2006/relationships/customXml" Target="../ink/ink1366.xml"/><Relationship Id="rId214" Type="http://schemas.openxmlformats.org/officeDocument/2006/relationships/image" Target="../media/image1366.png"/><Relationship Id="rId235" Type="http://schemas.openxmlformats.org/officeDocument/2006/relationships/customXml" Target="../ink/ink1482.xml"/><Relationship Id="rId256" Type="http://schemas.openxmlformats.org/officeDocument/2006/relationships/image" Target="../media/image1387.png"/><Relationship Id="rId277" Type="http://schemas.openxmlformats.org/officeDocument/2006/relationships/customXml" Target="../ink/ink1503.xml"/><Relationship Id="rId298" Type="http://schemas.openxmlformats.org/officeDocument/2006/relationships/image" Target="../media/image1408.png"/><Relationship Id="rId116" Type="http://schemas.openxmlformats.org/officeDocument/2006/relationships/image" Target="../media/image1317.png"/><Relationship Id="rId137" Type="http://schemas.openxmlformats.org/officeDocument/2006/relationships/customXml" Target="../ink/ink1433.xml"/><Relationship Id="rId158" Type="http://schemas.openxmlformats.org/officeDocument/2006/relationships/image" Target="../media/image1338.png"/><Relationship Id="rId302" Type="http://schemas.openxmlformats.org/officeDocument/2006/relationships/image" Target="../media/image1410.png"/><Relationship Id="rId323" Type="http://schemas.openxmlformats.org/officeDocument/2006/relationships/customXml" Target="../ink/ink1526.xml"/><Relationship Id="rId20" Type="http://schemas.openxmlformats.org/officeDocument/2006/relationships/image" Target="../media/image1269.png"/><Relationship Id="rId41" Type="http://schemas.openxmlformats.org/officeDocument/2006/relationships/customXml" Target="../ink/ink1385.xml"/><Relationship Id="rId62" Type="http://schemas.openxmlformats.org/officeDocument/2006/relationships/image" Target="../media/image1290.png"/><Relationship Id="rId83" Type="http://schemas.openxmlformats.org/officeDocument/2006/relationships/customXml" Target="../ink/ink1406.xml"/><Relationship Id="rId179" Type="http://schemas.openxmlformats.org/officeDocument/2006/relationships/customXml" Target="../ink/ink1454.xml"/><Relationship Id="rId190" Type="http://schemas.openxmlformats.org/officeDocument/2006/relationships/image" Target="../media/image1354.png"/><Relationship Id="rId204" Type="http://schemas.openxmlformats.org/officeDocument/2006/relationships/image" Target="../media/image1361.png"/><Relationship Id="rId225" Type="http://schemas.openxmlformats.org/officeDocument/2006/relationships/customXml" Target="../ink/ink1477.xml"/><Relationship Id="rId246" Type="http://schemas.openxmlformats.org/officeDocument/2006/relationships/image" Target="../media/image1382.png"/><Relationship Id="rId267" Type="http://schemas.openxmlformats.org/officeDocument/2006/relationships/customXml" Target="../ink/ink1498.xml"/><Relationship Id="rId288" Type="http://schemas.openxmlformats.org/officeDocument/2006/relationships/image" Target="../media/image1403.png"/><Relationship Id="rId106" Type="http://schemas.openxmlformats.org/officeDocument/2006/relationships/image" Target="../media/image1312.png"/><Relationship Id="rId127" Type="http://schemas.openxmlformats.org/officeDocument/2006/relationships/customXml" Target="../ink/ink1428.xml"/><Relationship Id="rId313" Type="http://schemas.openxmlformats.org/officeDocument/2006/relationships/customXml" Target="../ink/ink1521.xml"/><Relationship Id="rId10" Type="http://schemas.openxmlformats.org/officeDocument/2006/relationships/image" Target="../media/image1264.png"/><Relationship Id="rId31" Type="http://schemas.openxmlformats.org/officeDocument/2006/relationships/customXml" Target="../ink/ink1380.xml"/><Relationship Id="rId52" Type="http://schemas.openxmlformats.org/officeDocument/2006/relationships/image" Target="../media/image1285.png"/><Relationship Id="rId73" Type="http://schemas.openxmlformats.org/officeDocument/2006/relationships/customXml" Target="../ink/ink1401.xml"/><Relationship Id="rId94" Type="http://schemas.openxmlformats.org/officeDocument/2006/relationships/image" Target="../media/image1306.png"/><Relationship Id="rId148" Type="http://schemas.openxmlformats.org/officeDocument/2006/relationships/image" Target="../media/image1333.png"/><Relationship Id="rId169" Type="http://schemas.openxmlformats.org/officeDocument/2006/relationships/customXml" Target="../ink/ink1449.xml"/><Relationship Id="rId334" Type="http://schemas.openxmlformats.org/officeDocument/2006/relationships/image" Target="../media/image1426.png"/><Relationship Id="rId4" Type="http://schemas.openxmlformats.org/officeDocument/2006/relationships/image" Target="../media/image1261.png"/><Relationship Id="rId180" Type="http://schemas.openxmlformats.org/officeDocument/2006/relationships/image" Target="../media/image1349.png"/><Relationship Id="rId215" Type="http://schemas.openxmlformats.org/officeDocument/2006/relationships/customXml" Target="../ink/ink1472.xml"/><Relationship Id="rId236" Type="http://schemas.openxmlformats.org/officeDocument/2006/relationships/image" Target="../media/image1377.png"/><Relationship Id="rId257" Type="http://schemas.openxmlformats.org/officeDocument/2006/relationships/customXml" Target="../ink/ink1493.xml"/><Relationship Id="rId278" Type="http://schemas.openxmlformats.org/officeDocument/2006/relationships/image" Target="../media/image1398.png"/><Relationship Id="rId303" Type="http://schemas.openxmlformats.org/officeDocument/2006/relationships/customXml" Target="../ink/ink1516.xml"/><Relationship Id="rId42" Type="http://schemas.openxmlformats.org/officeDocument/2006/relationships/image" Target="../media/image1280.png"/><Relationship Id="rId84" Type="http://schemas.openxmlformats.org/officeDocument/2006/relationships/image" Target="../media/image1301.png"/><Relationship Id="rId138" Type="http://schemas.openxmlformats.org/officeDocument/2006/relationships/image" Target="../media/image1328.png"/><Relationship Id="rId191" Type="http://schemas.openxmlformats.org/officeDocument/2006/relationships/customXml" Target="../ink/ink1460.xml"/><Relationship Id="rId205" Type="http://schemas.openxmlformats.org/officeDocument/2006/relationships/customXml" Target="../ink/ink1467.xml"/><Relationship Id="rId247" Type="http://schemas.openxmlformats.org/officeDocument/2006/relationships/customXml" Target="../ink/ink1488.xml"/><Relationship Id="rId107" Type="http://schemas.openxmlformats.org/officeDocument/2006/relationships/customXml" Target="../ink/ink1418.xml"/><Relationship Id="rId289" Type="http://schemas.openxmlformats.org/officeDocument/2006/relationships/customXml" Target="../ink/ink1509.xml"/><Relationship Id="rId11" Type="http://schemas.openxmlformats.org/officeDocument/2006/relationships/customXml" Target="../ink/ink1370.xml"/><Relationship Id="rId53" Type="http://schemas.openxmlformats.org/officeDocument/2006/relationships/customXml" Target="../ink/ink1391.xml"/><Relationship Id="rId149" Type="http://schemas.openxmlformats.org/officeDocument/2006/relationships/customXml" Target="../ink/ink1439.xml"/><Relationship Id="rId314" Type="http://schemas.openxmlformats.org/officeDocument/2006/relationships/image" Target="../media/image1416.png"/><Relationship Id="rId95" Type="http://schemas.openxmlformats.org/officeDocument/2006/relationships/customXml" Target="../ink/ink1412.xml"/><Relationship Id="rId160" Type="http://schemas.openxmlformats.org/officeDocument/2006/relationships/image" Target="../media/image1339.png"/><Relationship Id="rId216" Type="http://schemas.openxmlformats.org/officeDocument/2006/relationships/image" Target="../media/image1367.png"/><Relationship Id="rId258" Type="http://schemas.openxmlformats.org/officeDocument/2006/relationships/image" Target="../media/image1388.png"/><Relationship Id="rId22" Type="http://schemas.openxmlformats.org/officeDocument/2006/relationships/image" Target="../media/image1270.png"/><Relationship Id="rId64" Type="http://schemas.openxmlformats.org/officeDocument/2006/relationships/image" Target="../media/image1291.png"/><Relationship Id="rId118" Type="http://schemas.openxmlformats.org/officeDocument/2006/relationships/image" Target="../media/image1318.png"/><Relationship Id="rId325" Type="http://schemas.openxmlformats.org/officeDocument/2006/relationships/customXml" Target="../ink/ink1527.xml"/><Relationship Id="rId171" Type="http://schemas.openxmlformats.org/officeDocument/2006/relationships/customXml" Target="../ink/ink1450.xml"/><Relationship Id="rId227" Type="http://schemas.openxmlformats.org/officeDocument/2006/relationships/customXml" Target="../ink/ink1478.xml"/><Relationship Id="rId269" Type="http://schemas.openxmlformats.org/officeDocument/2006/relationships/customXml" Target="../ink/ink1499.xml"/><Relationship Id="rId33" Type="http://schemas.openxmlformats.org/officeDocument/2006/relationships/customXml" Target="../ink/ink1381.xml"/><Relationship Id="rId129" Type="http://schemas.openxmlformats.org/officeDocument/2006/relationships/customXml" Target="../ink/ink1429.xml"/><Relationship Id="rId280" Type="http://schemas.openxmlformats.org/officeDocument/2006/relationships/image" Target="../media/image1399.png"/><Relationship Id="rId75" Type="http://schemas.openxmlformats.org/officeDocument/2006/relationships/customXml" Target="../ink/ink1402.xml"/><Relationship Id="rId140" Type="http://schemas.openxmlformats.org/officeDocument/2006/relationships/image" Target="../media/image1329.png"/><Relationship Id="rId182" Type="http://schemas.openxmlformats.org/officeDocument/2006/relationships/image" Target="../media/image1350.png"/><Relationship Id="rId6" Type="http://schemas.openxmlformats.org/officeDocument/2006/relationships/image" Target="../media/image1262.png"/><Relationship Id="rId238" Type="http://schemas.openxmlformats.org/officeDocument/2006/relationships/image" Target="../media/image1378.png"/><Relationship Id="rId291" Type="http://schemas.openxmlformats.org/officeDocument/2006/relationships/customXml" Target="../ink/ink1510.xml"/><Relationship Id="rId305" Type="http://schemas.openxmlformats.org/officeDocument/2006/relationships/customXml" Target="../ink/ink1517.xml"/><Relationship Id="rId44" Type="http://schemas.openxmlformats.org/officeDocument/2006/relationships/image" Target="../media/image1281.png"/><Relationship Id="rId86" Type="http://schemas.openxmlformats.org/officeDocument/2006/relationships/image" Target="../media/image1302.png"/><Relationship Id="rId151" Type="http://schemas.openxmlformats.org/officeDocument/2006/relationships/customXml" Target="../ink/ink1440.xml"/><Relationship Id="rId193" Type="http://schemas.openxmlformats.org/officeDocument/2006/relationships/customXml" Target="../ink/ink1461.xml"/><Relationship Id="rId207" Type="http://schemas.openxmlformats.org/officeDocument/2006/relationships/customXml" Target="../ink/ink1468.xml"/><Relationship Id="rId249" Type="http://schemas.openxmlformats.org/officeDocument/2006/relationships/customXml" Target="../ink/ink1489.xml"/><Relationship Id="rId13" Type="http://schemas.openxmlformats.org/officeDocument/2006/relationships/customXml" Target="../ink/ink1371.xml"/><Relationship Id="rId109" Type="http://schemas.openxmlformats.org/officeDocument/2006/relationships/customXml" Target="../ink/ink1419.xml"/><Relationship Id="rId260" Type="http://schemas.openxmlformats.org/officeDocument/2006/relationships/image" Target="../media/image1389.png"/><Relationship Id="rId316" Type="http://schemas.openxmlformats.org/officeDocument/2006/relationships/image" Target="../media/image1417.png"/><Relationship Id="rId55" Type="http://schemas.openxmlformats.org/officeDocument/2006/relationships/customXml" Target="../ink/ink1392.xml"/><Relationship Id="rId97" Type="http://schemas.openxmlformats.org/officeDocument/2006/relationships/customXml" Target="../ink/ink1413.xml"/><Relationship Id="rId120" Type="http://schemas.openxmlformats.org/officeDocument/2006/relationships/image" Target="../media/image1319.png"/><Relationship Id="rId162" Type="http://schemas.openxmlformats.org/officeDocument/2006/relationships/image" Target="../media/image1340.png"/><Relationship Id="rId218" Type="http://schemas.openxmlformats.org/officeDocument/2006/relationships/image" Target="../media/image1368.png"/><Relationship Id="rId271" Type="http://schemas.openxmlformats.org/officeDocument/2006/relationships/customXml" Target="../ink/ink1500.xml"/></Relationships>
</file>

<file path=ppt/slides/_rels/slide1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439.png"/><Relationship Id="rId117" Type="http://schemas.openxmlformats.org/officeDocument/2006/relationships/customXml" Target="../ink/ink1589.xml"/><Relationship Id="rId21" Type="http://schemas.openxmlformats.org/officeDocument/2006/relationships/customXml" Target="../ink/ink1541.xml"/><Relationship Id="rId42" Type="http://schemas.openxmlformats.org/officeDocument/2006/relationships/image" Target="../media/image1447.png"/><Relationship Id="rId47" Type="http://schemas.openxmlformats.org/officeDocument/2006/relationships/customXml" Target="../ink/ink1554.xml"/><Relationship Id="rId63" Type="http://schemas.openxmlformats.org/officeDocument/2006/relationships/customXml" Target="../ink/ink1562.xml"/><Relationship Id="rId68" Type="http://schemas.openxmlformats.org/officeDocument/2006/relationships/image" Target="../media/image1460.png"/><Relationship Id="rId84" Type="http://schemas.openxmlformats.org/officeDocument/2006/relationships/image" Target="../media/image1468.png"/><Relationship Id="rId89" Type="http://schemas.openxmlformats.org/officeDocument/2006/relationships/customXml" Target="../ink/ink1575.xml"/><Relationship Id="rId112" Type="http://schemas.openxmlformats.org/officeDocument/2006/relationships/image" Target="../media/image1482.png"/><Relationship Id="rId16" Type="http://schemas.openxmlformats.org/officeDocument/2006/relationships/image" Target="../media/image1434.png"/><Relationship Id="rId107" Type="http://schemas.openxmlformats.org/officeDocument/2006/relationships/customXml" Target="../ink/ink1584.xml"/><Relationship Id="rId11" Type="http://schemas.openxmlformats.org/officeDocument/2006/relationships/customXml" Target="../ink/ink1536.xml"/><Relationship Id="rId32" Type="http://schemas.openxmlformats.org/officeDocument/2006/relationships/image" Target="../media/image1442.png"/><Relationship Id="rId37" Type="http://schemas.openxmlformats.org/officeDocument/2006/relationships/customXml" Target="../ink/ink1549.xml"/><Relationship Id="rId53" Type="http://schemas.openxmlformats.org/officeDocument/2006/relationships/customXml" Target="../ink/ink1557.xml"/><Relationship Id="rId58" Type="http://schemas.openxmlformats.org/officeDocument/2006/relationships/image" Target="../media/image1455.png"/><Relationship Id="rId74" Type="http://schemas.openxmlformats.org/officeDocument/2006/relationships/image" Target="../media/image1463.png"/><Relationship Id="rId79" Type="http://schemas.openxmlformats.org/officeDocument/2006/relationships/customXml" Target="../ink/ink1570.xml"/><Relationship Id="rId102" Type="http://schemas.openxmlformats.org/officeDocument/2006/relationships/image" Target="../media/image1477.png"/><Relationship Id="rId5" Type="http://schemas.openxmlformats.org/officeDocument/2006/relationships/customXml" Target="../ink/ink1533.xml"/><Relationship Id="rId90" Type="http://schemas.openxmlformats.org/officeDocument/2006/relationships/image" Target="../media/image1471.png"/><Relationship Id="rId95" Type="http://schemas.openxmlformats.org/officeDocument/2006/relationships/customXml" Target="../ink/ink1578.xml"/><Relationship Id="rId22" Type="http://schemas.openxmlformats.org/officeDocument/2006/relationships/image" Target="../media/image1437.png"/><Relationship Id="rId27" Type="http://schemas.openxmlformats.org/officeDocument/2006/relationships/customXml" Target="../ink/ink1544.xml"/><Relationship Id="rId43" Type="http://schemas.openxmlformats.org/officeDocument/2006/relationships/customXml" Target="../ink/ink1552.xml"/><Relationship Id="rId48" Type="http://schemas.openxmlformats.org/officeDocument/2006/relationships/image" Target="../media/image1450.png"/><Relationship Id="rId64" Type="http://schemas.openxmlformats.org/officeDocument/2006/relationships/image" Target="../media/image1458.png"/><Relationship Id="rId69" Type="http://schemas.openxmlformats.org/officeDocument/2006/relationships/customXml" Target="../ink/ink1565.xml"/><Relationship Id="rId113" Type="http://schemas.openxmlformats.org/officeDocument/2006/relationships/customXml" Target="../ink/ink1587.xml"/><Relationship Id="rId118" Type="http://schemas.openxmlformats.org/officeDocument/2006/relationships/image" Target="../media/image1485.png"/><Relationship Id="rId80" Type="http://schemas.openxmlformats.org/officeDocument/2006/relationships/image" Target="../media/image1466.png"/><Relationship Id="rId85" Type="http://schemas.openxmlformats.org/officeDocument/2006/relationships/customXml" Target="../ink/ink1573.xml"/><Relationship Id="rId12" Type="http://schemas.openxmlformats.org/officeDocument/2006/relationships/image" Target="../media/image1432.png"/><Relationship Id="rId17" Type="http://schemas.openxmlformats.org/officeDocument/2006/relationships/customXml" Target="../ink/ink1539.xml"/><Relationship Id="rId33" Type="http://schemas.openxmlformats.org/officeDocument/2006/relationships/customXml" Target="../ink/ink1547.xml"/><Relationship Id="rId38" Type="http://schemas.openxmlformats.org/officeDocument/2006/relationships/image" Target="../media/image1445.png"/><Relationship Id="rId59" Type="http://schemas.openxmlformats.org/officeDocument/2006/relationships/customXml" Target="../ink/ink1560.xml"/><Relationship Id="rId103" Type="http://schemas.openxmlformats.org/officeDocument/2006/relationships/customXml" Target="../ink/ink1582.xml"/><Relationship Id="rId108" Type="http://schemas.openxmlformats.org/officeDocument/2006/relationships/image" Target="../media/image1480.png"/><Relationship Id="rId54" Type="http://schemas.openxmlformats.org/officeDocument/2006/relationships/image" Target="../media/image1453.png"/><Relationship Id="rId70" Type="http://schemas.openxmlformats.org/officeDocument/2006/relationships/image" Target="../media/image1461.png"/><Relationship Id="rId75" Type="http://schemas.openxmlformats.org/officeDocument/2006/relationships/customXml" Target="../ink/ink1568.xml"/><Relationship Id="rId91" Type="http://schemas.openxmlformats.org/officeDocument/2006/relationships/customXml" Target="../ink/ink1576.xml"/><Relationship Id="rId96" Type="http://schemas.openxmlformats.org/officeDocument/2006/relationships/image" Target="../media/image147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29.png"/><Relationship Id="rId23" Type="http://schemas.openxmlformats.org/officeDocument/2006/relationships/customXml" Target="../ink/ink1542.xml"/><Relationship Id="rId28" Type="http://schemas.openxmlformats.org/officeDocument/2006/relationships/image" Target="../media/image1440.png"/><Relationship Id="rId49" Type="http://schemas.openxmlformats.org/officeDocument/2006/relationships/customXml" Target="../ink/ink1555.xml"/><Relationship Id="rId114" Type="http://schemas.openxmlformats.org/officeDocument/2006/relationships/image" Target="../media/image1483.png"/><Relationship Id="rId119" Type="http://schemas.openxmlformats.org/officeDocument/2006/relationships/customXml" Target="../ink/ink1590.xml"/><Relationship Id="rId44" Type="http://schemas.openxmlformats.org/officeDocument/2006/relationships/image" Target="../media/image1448.png"/><Relationship Id="rId60" Type="http://schemas.openxmlformats.org/officeDocument/2006/relationships/image" Target="../media/image1456.png"/><Relationship Id="rId65" Type="http://schemas.openxmlformats.org/officeDocument/2006/relationships/customXml" Target="../ink/ink1563.xml"/><Relationship Id="rId81" Type="http://schemas.openxmlformats.org/officeDocument/2006/relationships/customXml" Target="../ink/ink1571.xml"/><Relationship Id="rId86" Type="http://schemas.openxmlformats.org/officeDocument/2006/relationships/image" Target="../media/image1469.png"/><Relationship Id="rId4" Type="http://schemas.openxmlformats.org/officeDocument/2006/relationships/image" Target="../media/image1428.png"/><Relationship Id="rId9" Type="http://schemas.openxmlformats.org/officeDocument/2006/relationships/customXml" Target="../ink/ink1535.xml"/><Relationship Id="rId13" Type="http://schemas.openxmlformats.org/officeDocument/2006/relationships/customXml" Target="../ink/ink1537.xml"/><Relationship Id="rId18" Type="http://schemas.openxmlformats.org/officeDocument/2006/relationships/image" Target="../media/image1435.png"/><Relationship Id="rId39" Type="http://schemas.openxmlformats.org/officeDocument/2006/relationships/customXml" Target="../ink/ink1550.xml"/><Relationship Id="rId109" Type="http://schemas.openxmlformats.org/officeDocument/2006/relationships/customXml" Target="../ink/ink1585.xml"/><Relationship Id="rId34" Type="http://schemas.openxmlformats.org/officeDocument/2006/relationships/image" Target="../media/image1443.png"/><Relationship Id="rId50" Type="http://schemas.openxmlformats.org/officeDocument/2006/relationships/image" Target="../media/image1451.png"/><Relationship Id="rId55" Type="http://schemas.openxmlformats.org/officeDocument/2006/relationships/customXml" Target="../ink/ink1558.xml"/><Relationship Id="rId76" Type="http://schemas.openxmlformats.org/officeDocument/2006/relationships/image" Target="../media/image1464.png"/><Relationship Id="rId97" Type="http://schemas.openxmlformats.org/officeDocument/2006/relationships/customXml" Target="../ink/ink1579.xml"/><Relationship Id="rId104" Type="http://schemas.openxmlformats.org/officeDocument/2006/relationships/image" Target="../media/image1478.png"/><Relationship Id="rId120" Type="http://schemas.openxmlformats.org/officeDocument/2006/relationships/image" Target="../media/image1486.png"/><Relationship Id="rId7" Type="http://schemas.openxmlformats.org/officeDocument/2006/relationships/customXml" Target="../ink/ink1534.xml"/><Relationship Id="rId71" Type="http://schemas.openxmlformats.org/officeDocument/2006/relationships/customXml" Target="../ink/ink1566.xml"/><Relationship Id="rId92" Type="http://schemas.openxmlformats.org/officeDocument/2006/relationships/image" Target="../media/image1472.png"/><Relationship Id="rId2" Type="http://schemas.openxmlformats.org/officeDocument/2006/relationships/image" Target="../media/image6.emf"/><Relationship Id="rId29" Type="http://schemas.openxmlformats.org/officeDocument/2006/relationships/customXml" Target="../ink/ink1545.xml"/><Relationship Id="rId24" Type="http://schemas.openxmlformats.org/officeDocument/2006/relationships/image" Target="../media/image1438.png"/><Relationship Id="rId40" Type="http://schemas.openxmlformats.org/officeDocument/2006/relationships/image" Target="../media/image1446.png"/><Relationship Id="rId45" Type="http://schemas.openxmlformats.org/officeDocument/2006/relationships/customXml" Target="../ink/ink1553.xml"/><Relationship Id="rId66" Type="http://schemas.openxmlformats.org/officeDocument/2006/relationships/image" Target="../media/image1459.png"/><Relationship Id="rId87" Type="http://schemas.openxmlformats.org/officeDocument/2006/relationships/customXml" Target="../ink/ink1574.xml"/><Relationship Id="rId110" Type="http://schemas.openxmlformats.org/officeDocument/2006/relationships/image" Target="../media/image1481.png"/><Relationship Id="rId115" Type="http://schemas.openxmlformats.org/officeDocument/2006/relationships/customXml" Target="../ink/ink1588.xml"/><Relationship Id="rId61" Type="http://schemas.openxmlformats.org/officeDocument/2006/relationships/customXml" Target="../ink/ink1561.xml"/><Relationship Id="rId82" Type="http://schemas.openxmlformats.org/officeDocument/2006/relationships/image" Target="../media/image1467.png"/><Relationship Id="rId19" Type="http://schemas.openxmlformats.org/officeDocument/2006/relationships/customXml" Target="../ink/ink1540.xml"/><Relationship Id="rId14" Type="http://schemas.openxmlformats.org/officeDocument/2006/relationships/image" Target="../media/image1433.png"/><Relationship Id="rId30" Type="http://schemas.openxmlformats.org/officeDocument/2006/relationships/image" Target="../media/image1441.png"/><Relationship Id="rId35" Type="http://schemas.openxmlformats.org/officeDocument/2006/relationships/customXml" Target="../ink/ink1548.xml"/><Relationship Id="rId56" Type="http://schemas.openxmlformats.org/officeDocument/2006/relationships/image" Target="../media/image1454.png"/><Relationship Id="rId77" Type="http://schemas.openxmlformats.org/officeDocument/2006/relationships/customXml" Target="../ink/ink1569.xml"/><Relationship Id="rId100" Type="http://schemas.openxmlformats.org/officeDocument/2006/relationships/image" Target="../media/image1476.png"/><Relationship Id="rId105" Type="http://schemas.openxmlformats.org/officeDocument/2006/relationships/customXml" Target="../ink/ink1583.xml"/><Relationship Id="rId8" Type="http://schemas.openxmlformats.org/officeDocument/2006/relationships/image" Target="../media/image1430.png"/><Relationship Id="rId51" Type="http://schemas.openxmlformats.org/officeDocument/2006/relationships/customXml" Target="../ink/ink1556.xml"/><Relationship Id="rId72" Type="http://schemas.openxmlformats.org/officeDocument/2006/relationships/image" Target="../media/image1462.png"/><Relationship Id="rId93" Type="http://schemas.openxmlformats.org/officeDocument/2006/relationships/customXml" Target="../ink/ink1577.xml"/><Relationship Id="rId98" Type="http://schemas.openxmlformats.org/officeDocument/2006/relationships/image" Target="../media/image1475.png"/><Relationship Id="rId121" Type="http://schemas.openxmlformats.org/officeDocument/2006/relationships/customXml" Target="../ink/ink1591.xml"/><Relationship Id="rId3" Type="http://schemas.openxmlformats.org/officeDocument/2006/relationships/customXml" Target="../ink/ink1532.xml"/><Relationship Id="rId25" Type="http://schemas.openxmlformats.org/officeDocument/2006/relationships/customXml" Target="../ink/ink1543.xml"/><Relationship Id="rId46" Type="http://schemas.openxmlformats.org/officeDocument/2006/relationships/image" Target="../media/image1449.png"/><Relationship Id="rId67" Type="http://schemas.openxmlformats.org/officeDocument/2006/relationships/customXml" Target="../ink/ink1564.xml"/><Relationship Id="rId116" Type="http://schemas.openxmlformats.org/officeDocument/2006/relationships/image" Target="../media/image1484.png"/><Relationship Id="rId20" Type="http://schemas.openxmlformats.org/officeDocument/2006/relationships/image" Target="../media/image1436.png"/><Relationship Id="rId41" Type="http://schemas.openxmlformats.org/officeDocument/2006/relationships/customXml" Target="../ink/ink1551.xml"/><Relationship Id="rId62" Type="http://schemas.openxmlformats.org/officeDocument/2006/relationships/image" Target="../media/image1457.png"/><Relationship Id="rId83" Type="http://schemas.openxmlformats.org/officeDocument/2006/relationships/customXml" Target="../ink/ink1572.xml"/><Relationship Id="rId88" Type="http://schemas.openxmlformats.org/officeDocument/2006/relationships/image" Target="../media/image1470.png"/><Relationship Id="rId111" Type="http://schemas.openxmlformats.org/officeDocument/2006/relationships/customXml" Target="../ink/ink1586.xml"/><Relationship Id="rId15" Type="http://schemas.openxmlformats.org/officeDocument/2006/relationships/customXml" Target="../ink/ink1538.xml"/><Relationship Id="rId36" Type="http://schemas.openxmlformats.org/officeDocument/2006/relationships/image" Target="../media/image1444.png"/><Relationship Id="rId57" Type="http://schemas.openxmlformats.org/officeDocument/2006/relationships/customXml" Target="../ink/ink1559.xml"/><Relationship Id="rId106" Type="http://schemas.openxmlformats.org/officeDocument/2006/relationships/image" Target="../media/image1479.png"/><Relationship Id="rId10" Type="http://schemas.openxmlformats.org/officeDocument/2006/relationships/image" Target="../media/image1431.png"/><Relationship Id="rId31" Type="http://schemas.openxmlformats.org/officeDocument/2006/relationships/customXml" Target="../ink/ink1546.xml"/><Relationship Id="rId52" Type="http://schemas.openxmlformats.org/officeDocument/2006/relationships/image" Target="../media/image1452.png"/><Relationship Id="rId73" Type="http://schemas.openxmlformats.org/officeDocument/2006/relationships/customXml" Target="../ink/ink1567.xml"/><Relationship Id="rId78" Type="http://schemas.openxmlformats.org/officeDocument/2006/relationships/image" Target="../media/image1465.png"/><Relationship Id="rId94" Type="http://schemas.openxmlformats.org/officeDocument/2006/relationships/image" Target="../media/image1473.png"/><Relationship Id="rId99" Type="http://schemas.openxmlformats.org/officeDocument/2006/relationships/customXml" Target="../ink/ink1580.xml"/><Relationship Id="rId101" Type="http://schemas.openxmlformats.org/officeDocument/2006/relationships/customXml" Target="../ink/ink1581.xml"/><Relationship Id="rId122" Type="http://schemas.openxmlformats.org/officeDocument/2006/relationships/image" Target="../media/image148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88.png"/><Relationship Id="rId13" Type="http://schemas.openxmlformats.org/officeDocument/2006/relationships/customXml" Target="../ink/ink1597.xml"/><Relationship Id="rId18" Type="http://schemas.openxmlformats.org/officeDocument/2006/relationships/image" Target="../media/image1493.png"/><Relationship Id="rId3" Type="http://schemas.openxmlformats.org/officeDocument/2006/relationships/customXml" Target="../ink/ink1592.xml"/><Relationship Id="rId21" Type="http://schemas.openxmlformats.org/officeDocument/2006/relationships/customXml" Target="../ink/ink1601.xml"/><Relationship Id="rId7" Type="http://schemas.openxmlformats.org/officeDocument/2006/relationships/customXml" Target="../ink/ink1594.xml"/><Relationship Id="rId12" Type="http://schemas.openxmlformats.org/officeDocument/2006/relationships/image" Target="../media/image1490.png"/><Relationship Id="rId17" Type="http://schemas.openxmlformats.org/officeDocument/2006/relationships/customXml" Target="../ink/ink1599.xml"/><Relationship Id="rId2" Type="http://schemas.openxmlformats.org/officeDocument/2006/relationships/image" Target="../media/image7.emf"/><Relationship Id="rId16" Type="http://schemas.openxmlformats.org/officeDocument/2006/relationships/image" Target="../media/image1492.png"/><Relationship Id="rId20" Type="http://schemas.openxmlformats.org/officeDocument/2006/relationships/image" Target="../media/image149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27.png"/><Relationship Id="rId11" Type="http://schemas.openxmlformats.org/officeDocument/2006/relationships/customXml" Target="../ink/ink1596.xml"/><Relationship Id="rId5" Type="http://schemas.openxmlformats.org/officeDocument/2006/relationships/customXml" Target="../ink/ink1593.xml"/><Relationship Id="rId15" Type="http://schemas.openxmlformats.org/officeDocument/2006/relationships/customXml" Target="../ink/ink1598.xml"/><Relationship Id="rId10" Type="http://schemas.openxmlformats.org/officeDocument/2006/relationships/image" Target="../media/image1489.png"/><Relationship Id="rId19" Type="http://schemas.openxmlformats.org/officeDocument/2006/relationships/customXml" Target="../ink/ink1600.xml"/><Relationship Id="rId4" Type="http://schemas.openxmlformats.org/officeDocument/2006/relationships/image" Target="../media/image1260.png"/><Relationship Id="rId9" Type="http://schemas.openxmlformats.org/officeDocument/2006/relationships/customXml" Target="../ink/ink1595.xml"/><Relationship Id="rId14" Type="http://schemas.openxmlformats.org/officeDocument/2006/relationships/image" Target="../media/image1491.png"/><Relationship Id="rId22" Type="http://schemas.openxmlformats.org/officeDocument/2006/relationships/image" Target="../media/image1495.png"/></Relationships>
</file>

<file path=ppt/slides/_rels/slide1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553.png"/><Relationship Id="rId299" Type="http://schemas.openxmlformats.org/officeDocument/2006/relationships/image" Target="../media/image1644.png"/><Relationship Id="rId21" Type="http://schemas.openxmlformats.org/officeDocument/2006/relationships/image" Target="../media/image1505.png"/><Relationship Id="rId63" Type="http://schemas.openxmlformats.org/officeDocument/2006/relationships/image" Target="../media/image1526.png"/><Relationship Id="rId159" Type="http://schemas.openxmlformats.org/officeDocument/2006/relationships/image" Target="../media/image1574.png"/><Relationship Id="rId324" Type="http://schemas.openxmlformats.org/officeDocument/2006/relationships/customXml" Target="../ink/ink1763.xml"/><Relationship Id="rId366" Type="http://schemas.openxmlformats.org/officeDocument/2006/relationships/image" Target="../media/image1677.png"/><Relationship Id="rId170" Type="http://schemas.openxmlformats.org/officeDocument/2006/relationships/customXml" Target="../ink/ink1686.xml"/><Relationship Id="rId226" Type="http://schemas.openxmlformats.org/officeDocument/2006/relationships/customXml" Target="../ink/ink1714.xml"/><Relationship Id="rId268" Type="http://schemas.openxmlformats.org/officeDocument/2006/relationships/customXml" Target="../ink/ink1735.xml"/><Relationship Id="rId32" Type="http://schemas.openxmlformats.org/officeDocument/2006/relationships/customXml" Target="../ink/ink1617.xml"/><Relationship Id="rId74" Type="http://schemas.openxmlformats.org/officeDocument/2006/relationships/customXml" Target="../ink/ink1638.xml"/><Relationship Id="rId128" Type="http://schemas.openxmlformats.org/officeDocument/2006/relationships/customXml" Target="../ink/ink1665.xml"/><Relationship Id="rId335" Type="http://schemas.openxmlformats.org/officeDocument/2006/relationships/image" Target="../media/image1662.png"/><Relationship Id="rId377" Type="http://schemas.openxmlformats.org/officeDocument/2006/relationships/customXml" Target="../ink/ink1789.xml"/><Relationship Id="rId5" Type="http://schemas.openxmlformats.org/officeDocument/2006/relationships/image" Target="../media/image1497.png"/><Relationship Id="rId181" Type="http://schemas.openxmlformats.org/officeDocument/2006/relationships/image" Target="../media/image1585.png"/><Relationship Id="rId237" Type="http://schemas.openxmlformats.org/officeDocument/2006/relationships/image" Target="../media/image1613.png"/><Relationship Id="rId402" Type="http://schemas.openxmlformats.org/officeDocument/2006/relationships/image" Target="../media/image1695.png"/><Relationship Id="rId279" Type="http://schemas.openxmlformats.org/officeDocument/2006/relationships/image" Target="../media/image1634.png"/><Relationship Id="rId43" Type="http://schemas.openxmlformats.org/officeDocument/2006/relationships/image" Target="../media/image1516.png"/><Relationship Id="rId139" Type="http://schemas.openxmlformats.org/officeDocument/2006/relationships/image" Target="../media/image1564.png"/><Relationship Id="rId290" Type="http://schemas.openxmlformats.org/officeDocument/2006/relationships/customXml" Target="../ink/ink1746.xml"/><Relationship Id="rId304" Type="http://schemas.openxmlformats.org/officeDocument/2006/relationships/customXml" Target="../ink/ink1753.xml"/><Relationship Id="rId346" Type="http://schemas.openxmlformats.org/officeDocument/2006/relationships/customXml" Target="../ink/ink1774.xml"/><Relationship Id="rId388" Type="http://schemas.openxmlformats.org/officeDocument/2006/relationships/image" Target="../media/image1688.png"/><Relationship Id="rId85" Type="http://schemas.openxmlformats.org/officeDocument/2006/relationships/image" Target="../media/image1537.png"/><Relationship Id="rId150" Type="http://schemas.openxmlformats.org/officeDocument/2006/relationships/customXml" Target="../ink/ink1676.xml"/><Relationship Id="rId192" Type="http://schemas.openxmlformats.org/officeDocument/2006/relationships/customXml" Target="../ink/ink1697.xml"/><Relationship Id="rId206" Type="http://schemas.openxmlformats.org/officeDocument/2006/relationships/customXml" Target="../ink/ink1704.xml"/><Relationship Id="rId248" Type="http://schemas.openxmlformats.org/officeDocument/2006/relationships/customXml" Target="../ink/ink1725.xml"/><Relationship Id="rId12" Type="http://schemas.openxmlformats.org/officeDocument/2006/relationships/customXml" Target="../ink/ink1607.xml"/><Relationship Id="rId108" Type="http://schemas.openxmlformats.org/officeDocument/2006/relationships/customXml" Target="../ink/ink1655.xml"/><Relationship Id="rId315" Type="http://schemas.openxmlformats.org/officeDocument/2006/relationships/image" Target="../media/image1652.png"/><Relationship Id="rId357" Type="http://schemas.openxmlformats.org/officeDocument/2006/relationships/customXml" Target="../ink/ink1779.xml"/><Relationship Id="rId54" Type="http://schemas.openxmlformats.org/officeDocument/2006/relationships/customXml" Target="../ink/ink1628.xml"/><Relationship Id="rId96" Type="http://schemas.openxmlformats.org/officeDocument/2006/relationships/customXml" Target="../ink/ink1649.xml"/><Relationship Id="rId161" Type="http://schemas.openxmlformats.org/officeDocument/2006/relationships/image" Target="../media/image1575.png"/><Relationship Id="rId217" Type="http://schemas.openxmlformats.org/officeDocument/2006/relationships/image" Target="../media/image1603.png"/><Relationship Id="rId399" Type="http://schemas.openxmlformats.org/officeDocument/2006/relationships/customXml" Target="../ink/ink1800.xml"/><Relationship Id="rId259" Type="http://schemas.openxmlformats.org/officeDocument/2006/relationships/image" Target="../media/image1624.png"/><Relationship Id="rId23" Type="http://schemas.openxmlformats.org/officeDocument/2006/relationships/image" Target="../media/image1506.png"/><Relationship Id="rId119" Type="http://schemas.openxmlformats.org/officeDocument/2006/relationships/image" Target="../media/image1554.png"/><Relationship Id="rId270" Type="http://schemas.openxmlformats.org/officeDocument/2006/relationships/customXml" Target="../ink/ink1736.xml"/><Relationship Id="rId326" Type="http://schemas.openxmlformats.org/officeDocument/2006/relationships/customXml" Target="../ink/ink1764.xml"/><Relationship Id="rId65" Type="http://schemas.openxmlformats.org/officeDocument/2006/relationships/image" Target="../media/image1527.png"/><Relationship Id="rId130" Type="http://schemas.openxmlformats.org/officeDocument/2006/relationships/customXml" Target="../ink/ink1666.xml"/><Relationship Id="rId368" Type="http://schemas.openxmlformats.org/officeDocument/2006/relationships/image" Target="../media/image1678.png"/><Relationship Id="rId172" Type="http://schemas.openxmlformats.org/officeDocument/2006/relationships/customXml" Target="../ink/ink1687.xml"/><Relationship Id="rId228" Type="http://schemas.openxmlformats.org/officeDocument/2006/relationships/customXml" Target="../ink/ink1715.xml"/><Relationship Id="rId281" Type="http://schemas.openxmlformats.org/officeDocument/2006/relationships/image" Target="../media/image1635.png"/><Relationship Id="rId337" Type="http://schemas.openxmlformats.org/officeDocument/2006/relationships/image" Target="../media/image1663.png"/><Relationship Id="rId34" Type="http://schemas.openxmlformats.org/officeDocument/2006/relationships/customXml" Target="../ink/ink1618.xml"/><Relationship Id="rId76" Type="http://schemas.openxmlformats.org/officeDocument/2006/relationships/customXml" Target="../ink/ink1639.xml"/><Relationship Id="rId141" Type="http://schemas.openxmlformats.org/officeDocument/2006/relationships/image" Target="../media/image1565.png"/><Relationship Id="rId379" Type="http://schemas.openxmlformats.org/officeDocument/2006/relationships/customXml" Target="../ink/ink1790.xml"/><Relationship Id="rId7" Type="http://schemas.openxmlformats.org/officeDocument/2006/relationships/image" Target="../media/image1498.png"/><Relationship Id="rId183" Type="http://schemas.openxmlformats.org/officeDocument/2006/relationships/image" Target="../media/image1586.png"/><Relationship Id="rId239" Type="http://schemas.openxmlformats.org/officeDocument/2006/relationships/image" Target="../media/image1614.png"/><Relationship Id="rId390" Type="http://schemas.openxmlformats.org/officeDocument/2006/relationships/image" Target="../media/image1689.png"/><Relationship Id="rId404" Type="http://schemas.openxmlformats.org/officeDocument/2006/relationships/image" Target="../media/image1696.png"/><Relationship Id="rId250" Type="http://schemas.openxmlformats.org/officeDocument/2006/relationships/customXml" Target="../ink/ink1726.xml"/><Relationship Id="rId292" Type="http://schemas.openxmlformats.org/officeDocument/2006/relationships/customXml" Target="../ink/ink1747.xml"/><Relationship Id="rId306" Type="http://schemas.openxmlformats.org/officeDocument/2006/relationships/customXml" Target="../ink/ink1754.xml"/><Relationship Id="rId45" Type="http://schemas.openxmlformats.org/officeDocument/2006/relationships/image" Target="../media/image1517.png"/><Relationship Id="rId87" Type="http://schemas.openxmlformats.org/officeDocument/2006/relationships/image" Target="../media/image1538.png"/><Relationship Id="rId110" Type="http://schemas.openxmlformats.org/officeDocument/2006/relationships/customXml" Target="../ink/ink1656.xml"/><Relationship Id="rId348" Type="http://schemas.openxmlformats.org/officeDocument/2006/relationships/image" Target="../media/image7.emf"/><Relationship Id="rId152" Type="http://schemas.openxmlformats.org/officeDocument/2006/relationships/customXml" Target="../ink/ink1677.xml"/><Relationship Id="rId194" Type="http://schemas.openxmlformats.org/officeDocument/2006/relationships/customXml" Target="../ink/ink1698.xml"/><Relationship Id="rId208" Type="http://schemas.openxmlformats.org/officeDocument/2006/relationships/customXml" Target="../ink/ink1705.xml"/><Relationship Id="rId261" Type="http://schemas.openxmlformats.org/officeDocument/2006/relationships/image" Target="../media/image1625.png"/><Relationship Id="rId14" Type="http://schemas.openxmlformats.org/officeDocument/2006/relationships/customXml" Target="../ink/ink1608.xml"/><Relationship Id="rId56" Type="http://schemas.openxmlformats.org/officeDocument/2006/relationships/customXml" Target="../ink/ink1629.xml"/><Relationship Id="rId317" Type="http://schemas.openxmlformats.org/officeDocument/2006/relationships/image" Target="../media/image1653.png"/><Relationship Id="rId359" Type="http://schemas.openxmlformats.org/officeDocument/2006/relationships/customXml" Target="../ink/ink1780.xml"/><Relationship Id="rId98" Type="http://schemas.openxmlformats.org/officeDocument/2006/relationships/customXml" Target="../ink/ink1650.xml"/><Relationship Id="rId121" Type="http://schemas.openxmlformats.org/officeDocument/2006/relationships/image" Target="../media/image1555.png"/><Relationship Id="rId163" Type="http://schemas.openxmlformats.org/officeDocument/2006/relationships/image" Target="../media/image1576.png"/><Relationship Id="rId219" Type="http://schemas.openxmlformats.org/officeDocument/2006/relationships/image" Target="../media/image1604.png"/><Relationship Id="rId370" Type="http://schemas.openxmlformats.org/officeDocument/2006/relationships/image" Target="../media/image1679.png"/><Relationship Id="rId230" Type="http://schemas.openxmlformats.org/officeDocument/2006/relationships/customXml" Target="../ink/ink1716.xml"/><Relationship Id="rId25" Type="http://schemas.openxmlformats.org/officeDocument/2006/relationships/image" Target="../media/image1507.png"/><Relationship Id="rId67" Type="http://schemas.openxmlformats.org/officeDocument/2006/relationships/image" Target="../media/image1528.png"/><Relationship Id="rId272" Type="http://schemas.openxmlformats.org/officeDocument/2006/relationships/customXml" Target="../ink/ink1737.xml"/><Relationship Id="rId328" Type="http://schemas.openxmlformats.org/officeDocument/2006/relationships/customXml" Target="../ink/ink1765.xml"/><Relationship Id="rId132" Type="http://schemas.openxmlformats.org/officeDocument/2006/relationships/customXml" Target="../ink/ink1667.xml"/><Relationship Id="rId174" Type="http://schemas.openxmlformats.org/officeDocument/2006/relationships/customXml" Target="../ink/ink1688.xml"/><Relationship Id="rId381" Type="http://schemas.openxmlformats.org/officeDocument/2006/relationships/customXml" Target="../ink/ink1791.xml"/><Relationship Id="rId241" Type="http://schemas.openxmlformats.org/officeDocument/2006/relationships/image" Target="../media/image1615.png"/><Relationship Id="rId36" Type="http://schemas.openxmlformats.org/officeDocument/2006/relationships/customXml" Target="../ink/ink1619.xml"/><Relationship Id="rId283" Type="http://schemas.openxmlformats.org/officeDocument/2006/relationships/image" Target="../media/image1636.png"/><Relationship Id="rId339" Type="http://schemas.openxmlformats.org/officeDocument/2006/relationships/image" Target="../media/image1664.png"/><Relationship Id="rId78" Type="http://schemas.openxmlformats.org/officeDocument/2006/relationships/customXml" Target="../ink/ink1640.xml"/><Relationship Id="rId101" Type="http://schemas.openxmlformats.org/officeDocument/2006/relationships/image" Target="../media/image1545.png"/><Relationship Id="rId143" Type="http://schemas.openxmlformats.org/officeDocument/2006/relationships/image" Target="../media/image1566.png"/><Relationship Id="rId185" Type="http://schemas.openxmlformats.org/officeDocument/2006/relationships/image" Target="../media/image1587.png"/><Relationship Id="rId350" Type="http://schemas.openxmlformats.org/officeDocument/2006/relationships/image" Target="../media/image1669.png"/><Relationship Id="rId406" Type="http://schemas.openxmlformats.org/officeDocument/2006/relationships/image" Target="../media/image1697.png"/><Relationship Id="rId9" Type="http://schemas.openxmlformats.org/officeDocument/2006/relationships/image" Target="../media/image1499.png"/><Relationship Id="rId210" Type="http://schemas.openxmlformats.org/officeDocument/2006/relationships/customXml" Target="../ink/ink1706.xml"/><Relationship Id="rId392" Type="http://schemas.openxmlformats.org/officeDocument/2006/relationships/image" Target="../media/image1690.png"/><Relationship Id="rId252" Type="http://schemas.openxmlformats.org/officeDocument/2006/relationships/customXml" Target="../ink/ink1727.xml"/><Relationship Id="rId294" Type="http://schemas.openxmlformats.org/officeDocument/2006/relationships/customXml" Target="../ink/ink1748.xml"/><Relationship Id="rId308" Type="http://schemas.openxmlformats.org/officeDocument/2006/relationships/customXml" Target="../ink/ink1755.xml"/><Relationship Id="rId47" Type="http://schemas.openxmlformats.org/officeDocument/2006/relationships/image" Target="../media/image1518.png"/><Relationship Id="rId89" Type="http://schemas.openxmlformats.org/officeDocument/2006/relationships/image" Target="../media/image1539.png"/><Relationship Id="rId112" Type="http://schemas.openxmlformats.org/officeDocument/2006/relationships/customXml" Target="../ink/ink1657.xml"/><Relationship Id="rId154" Type="http://schemas.openxmlformats.org/officeDocument/2006/relationships/customXml" Target="../ink/ink1678.xml"/><Relationship Id="rId361" Type="http://schemas.openxmlformats.org/officeDocument/2006/relationships/customXml" Target="../ink/ink1781.xml"/><Relationship Id="rId196" Type="http://schemas.openxmlformats.org/officeDocument/2006/relationships/customXml" Target="../ink/ink1699.xml"/><Relationship Id="rId16" Type="http://schemas.openxmlformats.org/officeDocument/2006/relationships/customXml" Target="../ink/ink1609.xml"/><Relationship Id="rId221" Type="http://schemas.openxmlformats.org/officeDocument/2006/relationships/image" Target="../media/image1605.png"/><Relationship Id="rId263" Type="http://schemas.openxmlformats.org/officeDocument/2006/relationships/image" Target="../media/image1626.png"/><Relationship Id="rId319" Type="http://schemas.openxmlformats.org/officeDocument/2006/relationships/image" Target="../media/image1654.png"/><Relationship Id="rId58" Type="http://schemas.openxmlformats.org/officeDocument/2006/relationships/customXml" Target="../ink/ink1630.xml"/><Relationship Id="rId123" Type="http://schemas.openxmlformats.org/officeDocument/2006/relationships/image" Target="../media/image1556.png"/><Relationship Id="rId330" Type="http://schemas.openxmlformats.org/officeDocument/2006/relationships/customXml" Target="../ink/ink1766.xml"/><Relationship Id="rId165" Type="http://schemas.openxmlformats.org/officeDocument/2006/relationships/image" Target="../media/image1577.png"/><Relationship Id="rId372" Type="http://schemas.openxmlformats.org/officeDocument/2006/relationships/image" Target="../media/image1680.png"/><Relationship Id="rId211" Type="http://schemas.openxmlformats.org/officeDocument/2006/relationships/image" Target="../media/image1600.png"/><Relationship Id="rId232" Type="http://schemas.openxmlformats.org/officeDocument/2006/relationships/customXml" Target="../ink/ink1717.xml"/><Relationship Id="rId253" Type="http://schemas.openxmlformats.org/officeDocument/2006/relationships/image" Target="../media/image1621.png"/><Relationship Id="rId274" Type="http://schemas.openxmlformats.org/officeDocument/2006/relationships/customXml" Target="../ink/ink1738.xml"/><Relationship Id="rId295" Type="http://schemas.openxmlformats.org/officeDocument/2006/relationships/image" Target="../media/image1642.png"/><Relationship Id="rId309" Type="http://schemas.openxmlformats.org/officeDocument/2006/relationships/image" Target="../media/image1649.png"/><Relationship Id="rId27" Type="http://schemas.openxmlformats.org/officeDocument/2006/relationships/image" Target="../media/image1508.png"/><Relationship Id="rId48" Type="http://schemas.openxmlformats.org/officeDocument/2006/relationships/customXml" Target="../ink/ink1625.xml"/><Relationship Id="rId69" Type="http://schemas.openxmlformats.org/officeDocument/2006/relationships/image" Target="../media/image1529.png"/><Relationship Id="rId113" Type="http://schemas.openxmlformats.org/officeDocument/2006/relationships/image" Target="../media/image1551.png"/><Relationship Id="rId134" Type="http://schemas.openxmlformats.org/officeDocument/2006/relationships/customXml" Target="../ink/ink1668.xml"/><Relationship Id="rId320" Type="http://schemas.openxmlformats.org/officeDocument/2006/relationships/customXml" Target="../ink/ink1761.xml"/><Relationship Id="rId80" Type="http://schemas.openxmlformats.org/officeDocument/2006/relationships/customXml" Target="../ink/ink1641.xml"/><Relationship Id="rId155" Type="http://schemas.openxmlformats.org/officeDocument/2006/relationships/image" Target="../media/image1572.png"/><Relationship Id="rId176" Type="http://schemas.openxmlformats.org/officeDocument/2006/relationships/customXml" Target="../ink/ink1689.xml"/><Relationship Id="rId197" Type="http://schemas.openxmlformats.org/officeDocument/2006/relationships/image" Target="../media/image1593.png"/><Relationship Id="rId341" Type="http://schemas.openxmlformats.org/officeDocument/2006/relationships/image" Target="../media/image1665.png"/><Relationship Id="rId362" Type="http://schemas.openxmlformats.org/officeDocument/2006/relationships/image" Target="../media/image1675.png"/><Relationship Id="rId383" Type="http://schemas.openxmlformats.org/officeDocument/2006/relationships/customXml" Target="../ink/ink1792.xml"/><Relationship Id="rId201" Type="http://schemas.openxmlformats.org/officeDocument/2006/relationships/image" Target="../media/image1595.png"/><Relationship Id="rId222" Type="http://schemas.openxmlformats.org/officeDocument/2006/relationships/customXml" Target="../ink/ink1712.xml"/><Relationship Id="rId243" Type="http://schemas.openxmlformats.org/officeDocument/2006/relationships/image" Target="../media/image1616.png"/><Relationship Id="rId264" Type="http://schemas.openxmlformats.org/officeDocument/2006/relationships/customXml" Target="../ink/ink1733.xml"/><Relationship Id="rId285" Type="http://schemas.openxmlformats.org/officeDocument/2006/relationships/image" Target="../media/image1637.png"/><Relationship Id="rId17" Type="http://schemas.openxmlformats.org/officeDocument/2006/relationships/image" Target="../media/image1503.png"/><Relationship Id="rId38" Type="http://schemas.openxmlformats.org/officeDocument/2006/relationships/customXml" Target="../ink/ink1620.xml"/><Relationship Id="rId59" Type="http://schemas.openxmlformats.org/officeDocument/2006/relationships/image" Target="../media/image1524.png"/><Relationship Id="rId103" Type="http://schemas.openxmlformats.org/officeDocument/2006/relationships/image" Target="../media/image1546.png"/><Relationship Id="rId124" Type="http://schemas.openxmlformats.org/officeDocument/2006/relationships/customXml" Target="../ink/ink1663.xml"/><Relationship Id="rId310" Type="http://schemas.openxmlformats.org/officeDocument/2006/relationships/customXml" Target="../ink/ink1756.xml"/><Relationship Id="rId70" Type="http://schemas.openxmlformats.org/officeDocument/2006/relationships/customXml" Target="../ink/ink1636.xml"/><Relationship Id="rId91" Type="http://schemas.openxmlformats.org/officeDocument/2006/relationships/image" Target="../media/image1540.png"/><Relationship Id="rId145" Type="http://schemas.openxmlformats.org/officeDocument/2006/relationships/image" Target="../media/image1567.png"/><Relationship Id="rId166" Type="http://schemas.openxmlformats.org/officeDocument/2006/relationships/customXml" Target="../ink/ink1684.xml"/><Relationship Id="rId187" Type="http://schemas.openxmlformats.org/officeDocument/2006/relationships/image" Target="../media/image1588.png"/><Relationship Id="rId331" Type="http://schemas.openxmlformats.org/officeDocument/2006/relationships/image" Target="../media/image1660.png"/><Relationship Id="rId352" Type="http://schemas.openxmlformats.org/officeDocument/2006/relationships/image" Target="../media/image1670.png"/><Relationship Id="rId373" Type="http://schemas.openxmlformats.org/officeDocument/2006/relationships/customXml" Target="../ink/ink1787.xml"/><Relationship Id="rId394" Type="http://schemas.openxmlformats.org/officeDocument/2006/relationships/image" Target="../media/image1691.png"/><Relationship Id="rId408" Type="http://schemas.openxmlformats.org/officeDocument/2006/relationships/image" Target="../media/image1698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707.xml"/><Relationship Id="rId233" Type="http://schemas.openxmlformats.org/officeDocument/2006/relationships/image" Target="../media/image1611.png"/><Relationship Id="rId254" Type="http://schemas.openxmlformats.org/officeDocument/2006/relationships/customXml" Target="../ink/ink1728.xml"/><Relationship Id="rId28" Type="http://schemas.openxmlformats.org/officeDocument/2006/relationships/customXml" Target="../ink/ink1615.xml"/><Relationship Id="rId49" Type="http://schemas.openxmlformats.org/officeDocument/2006/relationships/image" Target="../media/image1519.png"/><Relationship Id="rId114" Type="http://schemas.openxmlformats.org/officeDocument/2006/relationships/customXml" Target="../ink/ink1658.xml"/><Relationship Id="rId275" Type="http://schemas.openxmlformats.org/officeDocument/2006/relationships/image" Target="../media/image1632.png"/><Relationship Id="rId296" Type="http://schemas.openxmlformats.org/officeDocument/2006/relationships/customXml" Target="../ink/ink1749.xml"/><Relationship Id="rId300" Type="http://schemas.openxmlformats.org/officeDocument/2006/relationships/customXml" Target="../ink/ink1751.xml"/><Relationship Id="rId60" Type="http://schemas.openxmlformats.org/officeDocument/2006/relationships/customXml" Target="../ink/ink1631.xml"/><Relationship Id="rId81" Type="http://schemas.openxmlformats.org/officeDocument/2006/relationships/image" Target="../media/image1535.png"/><Relationship Id="rId135" Type="http://schemas.openxmlformats.org/officeDocument/2006/relationships/image" Target="../media/image1562.png"/><Relationship Id="rId156" Type="http://schemas.openxmlformats.org/officeDocument/2006/relationships/customXml" Target="../ink/ink1679.xml"/><Relationship Id="rId177" Type="http://schemas.openxmlformats.org/officeDocument/2006/relationships/image" Target="../media/image1583.png"/><Relationship Id="rId198" Type="http://schemas.openxmlformats.org/officeDocument/2006/relationships/customXml" Target="../ink/ink1700.xml"/><Relationship Id="rId321" Type="http://schemas.openxmlformats.org/officeDocument/2006/relationships/image" Target="../media/image1655.png"/><Relationship Id="rId342" Type="http://schemas.openxmlformats.org/officeDocument/2006/relationships/customXml" Target="../ink/ink1772.xml"/><Relationship Id="rId363" Type="http://schemas.openxmlformats.org/officeDocument/2006/relationships/customXml" Target="../ink/ink1782.xml"/><Relationship Id="rId384" Type="http://schemas.openxmlformats.org/officeDocument/2006/relationships/image" Target="../media/image1686.png"/><Relationship Id="rId202" Type="http://schemas.openxmlformats.org/officeDocument/2006/relationships/customXml" Target="../ink/ink1702.xml"/><Relationship Id="rId223" Type="http://schemas.openxmlformats.org/officeDocument/2006/relationships/image" Target="../media/image1606.png"/><Relationship Id="rId244" Type="http://schemas.openxmlformats.org/officeDocument/2006/relationships/customXml" Target="../ink/ink1723.xml"/><Relationship Id="rId18" Type="http://schemas.openxmlformats.org/officeDocument/2006/relationships/customXml" Target="../ink/ink1610.xml"/><Relationship Id="rId39" Type="http://schemas.openxmlformats.org/officeDocument/2006/relationships/image" Target="../media/image1514.png"/><Relationship Id="rId265" Type="http://schemas.openxmlformats.org/officeDocument/2006/relationships/image" Target="../media/image1627.png"/><Relationship Id="rId286" Type="http://schemas.openxmlformats.org/officeDocument/2006/relationships/customXml" Target="../ink/ink1744.xml"/><Relationship Id="rId50" Type="http://schemas.openxmlformats.org/officeDocument/2006/relationships/customXml" Target="../ink/ink1626.xml"/><Relationship Id="rId104" Type="http://schemas.openxmlformats.org/officeDocument/2006/relationships/customXml" Target="../ink/ink1653.xml"/><Relationship Id="rId125" Type="http://schemas.openxmlformats.org/officeDocument/2006/relationships/image" Target="../media/image1557.png"/><Relationship Id="rId146" Type="http://schemas.openxmlformats.org/officeDocument/2006/relationships/customXml" Target="../ink/ink1674.xml"/><Relationship Id="rId167" Type="http://schemas.openxmlformats.org/officeDocument/2006/relationships/image" Target="../media/image1578.png"/><Relationship Id="rId188" Type="http://schemas.openxmlformats.org/officeDocument/2006/relationships/customXml" Target="../ink/ink1695.xml"/><Relationship Id="rId311" Type="http://schemas.openxmlformats.org/officeDocument/2006/relationships/image" Target="../media/image1650.png"/><Relationship Id="rId332" Type="http://schemas.openxmlformats.org/officeDocument/2006/relationships/customXml" Target="../ink/ink1767.xml"/><Relationship Id="rId353" Type="http://schemas.openxmlformats.org/officeDocument/2006/relationships/customXml" Target="../ink/ink1777.xml"/><Relationship Id="rId374" Type="http://schemas.openxmlformats.org/officeDocument/2006/relationships/image" Target="../media/image1681.png"/><Relationship Id="rId395" Type="http://schemas.openxmlformats.org/officeDocument/2006/relationships/customXml" Target="../ink/ink1798.xml"/><Relationship Id="rId71" Type="http://schemas.openxmlformats.org/officeDocument/2006/relationships/image" Target="../media/image1530.png"/><Relationship Id="rId92" Type="http://schemas.openxmlformats.org/officeDocument/2006/relationships/customXml" Target="../ink/ink1647.xml"/><Relationship Id="rId213" Type="http://schemas.openxmlformats.org/officeDocument/2006/relationships/image" Target="../media/image1601.png"/><Relationship Id="rId234" Type="http://schemas.openxmlformats.org/officeDocument/2006/relationships/customXml" Target="../ink/ink1718.xml"/><Relationship Id="rId2" Type="http://schemas.openxmlformats.org/officeDocument/2006/relationships/customXml" Target="../ink/ink1602.xml"/><Relationship Id="rId29" Type="http://schemas.openxmlformats.org/officeDocument/2006/relationships/image" Target="../media/image1509.png"/><Relationship Id="rId255" Type="http://schemas.openxmlformats.org/officeDocument/2006/relationships/image" Target="../media/image1622.png"/><Relationship Id="rId276" Type="http://schemas.openxmlformats.org/officeDocument/2006/relationships/customXml" Target="../ink/ink1739.xml"/><Relationship Id="rId297" Type="http://schemas.openxmlformats.org/officeDocument/2006/relationships/image" Target="../media/image1643.png"/><Relationship Id="rId40" Type="http://schemas.openxmlformats.org/officeDocument/2006/relationships/customXml" Target="../ink/ink1621.xml"/><Relationship Id="rId115" Type="http://schemas.openxmlformats.org/officeDocument/2006/relationships/image" Target="../media/image1552.png"/><Relationship Id="rId136" Type="http://schemas.openxmlformats.org/officeDocument/2006/relationships/customXml" Target="../ink/ink1669.xml"/><Relationship Id="rId157" Type="http://schemas.openxmlformats.org/officeDocument/2006/relationships/image" Target="../media/image1573.png"/><Relationship Id="rId178" Type="http://schemas.openxmlformats.org/officeDocument/2006/relationships/customXml" Target="../ink/ink1690.xml"/><Relationship Id="rId301" Type="http://schemas.openxmlformats.org/officeDocument/2006/relationships/image" Target="../media/image1645.png"/><Relationship Id="rId322" Type="http://schemas.openxmlformats.org/officeDocument/2006/relationships/customXml" Target="../ink/ink1762.xml"/><Relationship Id="rId343" Type="http://schemas.openxmlformats.org/officeDocument/2006/relationships/image" Target="../media/image1666.png"/><Relationship Id="rId364" Type="http://schemas.openxmlformats.org/officeDocument/2006/relationships/image" Target="../media/image1676.png"/><Relationship Id="rId61" Type="http://schemas.openxmlformats.org/officeDocument/2006/relationships/image" Target="../media/image1525.png"/><Relationship Id="rId82" Type="http://schemas.openxmlformats.org/officeDocument/2006/relationships/customXml" Target="../ink/ink1642.xml"/><Relationship Id="rId199" Type="http://schemas.openxmlformats.org/officeDocument/2006/relationships/image" Target="../media/image1594.png"/><Relationship Id="rId203" Type="http://schemas.openxmlformats.org/officeDocument/2006/relationships/image" Target="../media/image1596.png"/><Relationship Id="rId385" Type="http://schemas.openxmlformats.org/officeDocument/2006/relationships/customXml" Target="../ink/ink1793.xml"/><Relationship Id="rId19" Type="http://schemas.openxmlformats.org/officeDocument/2006/relationships/image" Target="../media/image1504.png"/><Relationship Id="rId224" Type="http://schemas.openxmlformats.org/officeDocument/2006/relationships/customXml" Target="../ink/ink1713.xml"/><Relationship Id="rId245" Type="http://schemas.openxmlformats.org/officeDocument/2006/relationships/image" Target="../media/image1617.png"/><Relationship Id="rId266" Type="http://schemas.openxmlformats.org/officeDocument/2006/relationships/customXml" Target="../ink/ink1734.xml"/><Relationship Id="rId287" Type="http://schemas.openxmlformats.org/officeDocument/2006/relationships/image" Target="../media/image1638.png"/><Relationship Id="rId30" Type="http://schemas.openxmlformats.org/officeDocument/2006/relationships/customXml" Target="../ink/ink1616.xml"/><Relationship Id="rId105" Type="http://schemas.openxmlformats.org/officeDocument/2006/relationships/image" Target="../media/image1547.png"/><Relationship Id="rId126" Type="http://schemas.openxmlformats.org/officeDocument/2006/relationships/customXml" Target="../ink/ink1664.xml"/><Relationship Id="rId147" Type="http://schemas.openxmlformats.org/officeDocument/2006/relationships/image" Target="../media/image1568.png"/><Relationship Id="rId168" Type="http://schemas.openxmlformats.org/officeDocument/2006/relationships/customXml" Target="../ink/ink1685.xml"/><Relationship Id="rId312" Type="http://schemas.openxmlformats.org/officeDocument/2006/relationships/customXml" Target="../ink/ink1757.xml"/><Relationship Id="rId333" Type="http://schemas.openxmlformats.org/officeDocument/2006/relationships/image" Target="../media/image1661.png"/><Relationship Id="rId354" Type="http://schemas.openxmlformats.org/officeDocument/2006/relationships/image" Target="../media/image1671.png"/><Relationship Id="rId51" Type="http://schemas.openxmlformats.org/officeDocument/2006/relationships/image" Target="../media/image1520.png"/><Relationship Id="rId72" Type="http://schemas.openxmlformats.org/officeDocument/2006/relationships/customXml" Target="../ink/ink1637.xml"/><Relationship Id="rId93" Type="http://schemas.openxmlformats.org/officeDocument/2006/relationships/image" Target="../media/image1541.png"/><Relationship Id="rId189" Type="http://schemas.openxmlformats.org/officeDocument/2006/relationships/image" Target="../media/image1589.png"/><Relationship Id="rId375" Type="http://schemas.openxmlformats.org/officeDocument/2006/relationships/customXml" Target="../ink/ink1788.xml"/><Relationship Id="rId396" Type="http://schemas.openxmlformats.org/officeDocument/2006/relationships/image" Target="../media/image1692.png"/><Relationship Id="rId3" Type="http://schemas.openxmlformats.org/officeDocument/2006/relationships/image" Target="../media/image1496.png"/><Relationship Id="rId214" Type="http://schemas.openxmlformats.org/officeDocument/2006/relationships/customXml" Target="../ink/ink1708.xml"/><Relationship Id="rId235" Type="http://schemas.openxmlformats.org/officeDocument/2006/relationships/image" Target="../media/image1612.png"/><Relationship Id="rId256" Type="http://schemas.openxmlformats.org/officeDocument/2006/relationships/customXml" Target="../ink/ink1729.xml"/><Relationship Id="rId277" Type="http://schemas.openxmlformats.org/officeDocument/2006/relationships/image" Target="../media/image1633.png"/><Relationship Id="rId298" Type="http://schemas.openxmlformats.org/officeDocument/2006/relationships/customXml" Target="../ink/ink1750.xml"/><Relationship Id="rId400" Type="http://schemas.openxmlformats.org/officeDocument/2006/relationships/image" Target="../media/image1694.png"/><Relationship Id="rId116" Type="http://schemas.openxmlformats.org/officeDocument/2006/relationships/customXml" Target="../ink/ink1659.xml"/><Relationship Id="rId137" Type="http://schemas.openxmlformats.org/officeDocument/2006/relationships/image" Target="../media/image1563.png"/><Relationship Id="rId158" Type="http://schemas.openxmlformats.org/officeDocument/2006/relationships/customXml" Target="../ink/ink1680.xml"/><Relationship Id="rId302" Type="http://schemas.openxmlformats.org/officeDocument/2006/relationships/customXml" Target="../ink/ink1752.xml"/><Relationship Id="rId323" Type="http://schemas.openxmlformats.org/officeDocument/2006/relationships/image" Target="../media/image1656.png"/><Relationship Id="rId344" Type="http://schemas.openxmlformats.org/officeDocument/2006/relationships/customXml" Target="../ink/ink1773.xml"/><Relationship Id="rId20" Type="http://schemas.openxmlformats.org/officeDocument/2006/relationships/customXml" Target="../ink/ink1611.xml"/><Relationship Id="rId41" Type="http://schemas.openxmlformats.org/officeDocument/2006/relationships/image" Target="../media/image1515.png"/><Relationship Id="rId62" Type="http://schemas.openxmlformats.org/officeDocument/2006/relationships/customXml" Target="../ink/ink1632.xml"/><Relationship Id="rId83" Type="http://schemas.openxmlformats.org/officeDocument/2006/relationships/image" Target="../media/image1536.png"/><Relationship Id="rId179" Type="http://schemas.openxmlformats.org/officeDocument/2006/relationships/image" Target="../media/image1584.png"/><Relationship Id="rId365" Type="http://schemas.openxmlformats.org/officeDocument/2006/relationships/customXml" Target="../ink/ink1783.xml"/><Relationship Id="rId386" Type="http://schemas.openxmlformats.org/officeDocument/2006/relationships/image" Target="../media/image1687.png"/><Relationship Id="rId190" Type="http://schemas.openxmlformats.org/officeDocument/2006/relationships/customXml" Target="../ink/ink1696.xml"/><Relationship Id="rId204" Type="http://schemas.openxmlformats.org/officeDocument/2006/relationships/customXml" Target="../ink/ink1703.xml"/><Relationship Id="rId225" Type="http://schemas.openxmlformats.org/officeDocument/2006/relationships/image" Target="../media/image1607.png"/><Relationship Id="rId246" Type="http://schemas.openxmlformats.org/officeDocument/2006/relationships/customXml" Target="../ink/ink1724.xml"/><Relationship Id="rId267" Type="http://schemas.openxmlformats.org/officeDocument/2006/relationships/image" Target="../media/image1628.png"/><Relationship Id="rId288" Type="http://schemas.openxmlformats.org/officeDocument/2006/relationships/customXml" Target="../ink/ink1745.xml"/><Relationship Id="rId106" Type="http://schemas.openxmlformats.org/officeDocument/2006/relationships/customXml" Target="../ink/ink1654.xml"/><Relationship Id="rId127" Type="http://schemas.openxmlformats.org/officeDocument/2006/relationships/image" Target="../media/image1558.png"/><Relationship Id="rId313" Type="http://schemas.openxmlformats.org/officeDocument/2006/relationships/image" Target="../media/image1651.png"/><Relationship Id="rId10" Type="http://schemas.openxmlformats.org/officeDocument/2006/relationships/customXml" Target="../ink/ink1606.xml"/><Relationship Id="rId31" Type="http://schemas.openxmlformats.org/officeDocument/2006/relationships/image" Target="../media/image1510.png"/><Relationship Id="rId52" Type="http://schemas.openxmlformats.org/officeDocument/2006/relationships/customXml" Target="../ink/ink1627.xml"/><Relationship Id="rId73" Type="http://schemas.openxmlformats.org/officeDocument/2006/relationships/image" Target="../media/image1531.png"/><Relationship Id="rId94" Type="http://schemas.openxmlformats.org/officeDocument/2006/relationships/customXml" Target="../ink/ink1648.xml"/><Relationship Id="rId148" Type="http://schemas.openxmlformats.org/officeDocument/2006/relationships/customXml" Target="../ink/ink1675.xml"/><Relationship Id="rId169" Type="http://schemas.openxmlformats.org/officeDocument/2006/relationships/image" Target="../media/image1579.png"/><Relationship Id="rId334" Type="http://schemas.openxmlformats.org/officeDocument/2006/relationships/customXml" Target="../ink/ink1768.xml"/><Relationship Id="rId355" Type="http://schemas.openxmlformats.org/officeDocument/2006/relationships/customXml" Target="../ink/ink1778.xml"/><Relationship Id="rId376" Type="http://schemas.openxmlformats.org/officeDocument/2006/relationships/image" Target="../media/image1682.png"/><Relationship Id="rId397" Type="http://schemas.openxmlformats.org/officeDocument/2006/relationships/customXml" Target="../ink/ink1799.xml"/><Relationship Id="rId4" Type="http://schemas.openxmlformats.org/officeDocument/2006/relationships/customXml" Target="../ink/ink1603.xml"/><Relationship Id="rId180" Type="http://schemas.openxmlformats.org/officeDocument/2006/relationships/customXml" Target="../ink/ink1691.xml"/><Relationship Id="rId215" Type="http://schemas.openxmlformats.org/officeDocument/2006/relationships/image" Target="../media/image1602.png"/><Relationship Id="rId236" Type="http://schemas.openxmlformats.org/officeDocument/2006/relationships/customXml" Target="../ink/ink1719.xml"/><Relationship Id="rId257" Type="http://schemas.openxmlformats.org/officeDocument/2006/relationships/image" Target="../media/image1623.png"/><Relationship Id="rId278" Type="http://schemas.openxmlformats.org/officeDocument/2006/relationships/customXml" Target="../ink/ink1740.xml"/><Relationship Id="rId401" Type="http://schemas.openxmlformats.org/officeDocument/2006/relationships/customXml" Target="../ink/ink1801.xml"/><Relationship Id="rId303" Type="http://schemas.openxmlformats.org/officeDocument/2006/relationships/image" Target="../media/image1646.png"/><Relationship Id="rId42" Type="http://schemas.openxmlformats.org/officeDocument/2006/relationships/customXml" Target="../ink/ink1622.xml"/><Relationship Id="rId84" Type="http://schemas.openxmlformats.org/officeDocument/2006/relationships/customXml" Target="../ink/ink1643.xml"/><Relationship Id="rId138" Type="http://schemas.openxmlformats.org/officeDocument/2006/relationships/customXml" Target="../ink/ink1670.xml"/><Relationship Id="rId345" Type="http://schemas.openxmlformats.org/officeDocument/2006/relationships/image" Target="../media/image1667.png"/><Relationship Id="rId387" Type="http://schemas.openxmlformats.org/officeDocument/2006/relationships/customXml" Target="../ink/ink1794.xml"/><Relationship Id="rId191" Type="http://schemas.openxmlformats.org/officeDocument/2006/relationships/image" Target="../media/image1590.png"/><Relationship Id="rId205" Type="http://schemas.openxmlformats.org/officeDocument/2006/relationships/image" Target="../media/image1597.png"/><Relationship Id="rId247" Type="http://schemas.openxmlformats.org/officeDocument/2006/relationships/image" Target="../media/image1618.png"/><Relationship Id="rId107" Type="http://schemas.openxmlformats.org/officeDocument/2006/relationships/image" Target="../media/image1548.png"/><Relationship Id="rId289" Type="http://schemas.openxmlformats.org/officeDocument/2006/relationships/image" Target="../media/image1639.png"/><Relationship Id="rId11" Type="http://schemas.openxmlformats.org/officeDocument/2006/relationships/image" Target="../media/image1500.png"/><Relationship Id="rId53" Type="http://schemas.openxmlformats.org/officeDocument/2006/relationships/image" Target="../media/image1521.png"/><Relationship Id="rId149" Type="http://schemas.openxmlformats.org/officeDocument/2006/relationships/image" Target="../media/image1569.png"/><Relationship Id="rId314" Type="http://schemas.openxmlformats.org/officeDocument/2006/relationships/customXml" Target="../ink/ink1758.xml"/><Relationship Id="rId356" Type="http://schemas.openxmlformats.org/officeDocument/2006/relationships/image" Target="../media/image1672.png"/><Relationship Id="rId398" Type="http://schemas.openxmlformats.org/officeDocument/2006/relationships/image" Target="../media/image1693.png"/><Relationship Id="rId95" Type="http://schemas.openxmlformats.org/officeDocument/2006/relationships/image" Target="../media/image1542.png"/><Relationship Id="rId160" Type="http://schemas.openxmlformats.org/officeDocument/2006/relationships/customXml" Target="../ink/ink1681.xml"/><Relationship Id="rId216" Type="http://schemas.openxmlformats.org/officeDocument/2006/relationships/customXml" Target="../ink/ink1709.xml"/><Relationship Id="rId258" Type="http://schemas.openxmlformats.org/officeDocument/2006/relationships/customXml" Target="../ink/ink1730.xml"/><Relationship Id="rId22" Type="http://schemas.openxmlformats.org/officeDocument/2006/relationships/customXml" Target="../ink/ink1612.xml"/><Relationship Id="rId64" Type="http://schemas.openxmlformats.org/officeDocument/2006/relationships/customXml" Target="../ink/ink1633.xml"/><Relationship Id="rId118" Type="http://schemas.openxmlformats.org/officeDocument/2006/relationships/customXml" Target="../ink/ink1660.xml"/><Relationship Id="rId325" Type="http://schemas.openxmlformats.org/officeDocument/2006/relationships/image" Target="../media/image1657.png"/><Relationship Id="rId367" Type="http://schemas.openxmlformats.org/officeDocument/2006/relationships/customXml" Target="../ink/ink1784.xml"/><Relationship Id="rId171" Type="http://schemas.openxmlformats.org/officeDocument/2006/relationships/image" Target="../media/image1580.png"/><Relationship Id="rId227" Type="http://schemas.openxmlformats.org/officeDocument/2006/relationships/image" Target="../media/image1608.png"/><Relationship Id="rId269" Type="http://schemas.openxmlformats.org/officeDocument/2006/relationships/image" Target="../media/image1629.png"/><Relationship Id="rId33" Type="http://schemas.openxmlformats.org/officeDocument/2006/relationships/image" Target="../media/image1511.png"/><Relationship Id="rId129" Type="http://schemas.openxmlformats.org/officeDocument/2006/relationships/image" Target="../media/image1559.png"/><Relationship Id="rId280" Type="http://schemas.openxmlformats.org/officeDocument/2006/relationships/customXml" Target="../ink/ink1741.xml"/><Relationship Id="rId336" Type="http://schemas.openxmlformats.org/officeDocument/2006/relationships/customXml" Target="../ink/ink1769.xml"/><Relationship Id="rId75" Type="http://schemas.openxmlformats.org/officeDocument/2006/relationships/image" Target="../media/image1532.png"/><Relationship Id="rId140" Type="http://schemas.openxmlformats.org/officeDocument/2006/relationships/customXml" Target="../ink/ink1671.xml"/><Relationship Id="rId182" Type="http://schemas.openxmlformats.org/officeDocument/2006/relationships/customXml" Target="../ink/ink1692.xml"/><Relationship Id="rId378" Type="http://schemas.openxmlformats.org/officeDocument/2006/relationships/image" Target="../media/image1683.png"/><Relationship Id="rId403" Type="http://schemas.openxmlformats.org/officeDocument/2006/relationships/customXml" Target="../ink/ink1802.xml"/><Relationship Id="rId6" Type="http://schemas.openxmlformats.org/officeDocument/2006/relationships/customXml" Target="../ink/ink1604.xml"/><Relationship Id="rId238" Type="http://schemas.openxmlformats.org/officeDocument/2006/relationships/customXml" Target="../ink/ink1720.xml"/><Relationship Id="rId291" Type="http://schemas.openxmlformats.org/officeDocument/2006/relationships/image" Target="../media/image1640.png"/><Relationship Id="rId305" Type="http://schemas.openxmlformats.org/officeDocument/2006/relationships/image" Target="../media/image1647.png"/><Relationship Id="rId347" Type="http://schemas.openxmlformats.org/officeDocument/2006/relationships/image" Target="../media/image1668.png"/><Relationship Id="rId44" Type="http://schemas.openxmlformats.org/officeDocument/2006/relationships/customXml" Target="../ink/ink1623.xml"/><Relationship Id="rId86" Type="http://schemas.openxmlformats.org/officeDocument/2006/relationships/customXml" Target="../ink/ink1644.xml"/><Relationship Id="rId151" Type="http://schemas.openxmlformats.org/officeDocument/2006/relationships/image" Target="../media/image1570.png"/><Relationship Id="rId389" Type="http://schemas.openxmlformats.org/officeDocument/2006/relationships/customXml" Target="../ink/ink1795.xml"/><Relationship Id="rId193" Type="http://schemas.openxmlformats.org/officeDocument/2006/relationships/image" Target="../media/image1591.png"/><Relationship Id="rId207" Type="http://schemas.openxmlformats.org/officeDocument/2006/relationships/image" Target="../media/image1598.png"/><Relationship Id="rId249" Type="http://schemas.openxmlformats.org/officeDocument/2006/relationships/image" Target="../media/image1619.png"/><Relationship Id="rId13" Type="http://schemas.openxmlformats.org/officeDocument/2006/relationships/image" Target="../media/image1501.png"/><Relationship Id="rId109" Type="http://schemas.openxmlformats.org/officeDocument/2006/relationships/image" Target="../media/image1549.png"/><Relationship Id="rId260" Type="http://schemas.openxmlformats.org/officeDocument/2006/relationships/customXml" Target="../ink/ink1731.xml"/><Relationship Id="rId316" Type="http://schemas.openxmlformats.org/officeDocument/2006/relationships/customXml" Target="../ink/ink1759.xml"/><Relationship Id="rId55" Type="http://schemas.openxmlformats.org/officeDocument/2006/relationships/image" Target="../media/image1522.png"/><Relationship Id="rId97" Type="http://schemas.openxmlformats.org/officeDocument/2006/relationships/image" Target="../media/image1543.png"/><Relationship Id="rId120" Type="http://schemas.openxmlformats.org/officeDocument/2006/relationships/customXml" Target="../ink/ink1661.xml"/><Relationship Id="rId358" Type="http://schemas.openxmlformats.org/officeDocument/2006/relationships/image" Target="../media/image1673.png"/><Relationship Id="rId162" Type="http://schemas.openxmlformats.org/officeDocument/2006/relationships/customXml" Target="../ink/ink1682.xml"/><Relationship Id="rId218" Type="http://schemas.openxmlformats.org/officeDocument/2006/relationships/customXml" Target="../ink/ink1710.xml"/><Relationship Id="rId271" Type="http://schemas.openxmlformats.org/officeDocument/2006/relationships/image" Target="../media/image1630.png"/><Relationship Id="rId24" Type="http://schemas.openxmlformats.org/officeDocument/2006/relationships/customXml" Target="../ink/ink1613.xml"/><Relationship Id="rId66" Type="http://schemas.openxmlformats.org/officeDocument/2006/relationships/customXml" Target="../ink/ink1634.xml"/><Relationship Id="rId131" Type="http://schemas.openxmlformats.org/officeDocument/2006/relationships/image" Target="../media/image1560.png"/><Relationship Id="rId327" Type="http://schemas.openxmlformats.org/officeDocument/2006/relationships/image" Target="../media/image1658.png"/><Relationship Id="rId369" Type="http://schemas.openxmlformats.org/officeDocument/2006/relationships/customXml" Target="../ink/ink1785.xml"/><Relationship Id="rId173" Type="http://schemas.openxmlformats.org/officeDocument/2006/relationships/image" Target="../media/image1581.png"/><Relationship Id="rId229" Type="http://schemas.openxmlformats.org/officeDocument/2006/relationships/image" Target="../media/image1609.png"/><Relationship Id="rId380" Type="http://schemas.openxmlformats.org/officeDocument/2006/relationships/image" Target="../media/image1684.png"/><Relationship Id="rId240" Type="http://schemas.openxmlformats.org/officeDocument/2006/relationships/customXml" Target="../ink/ink1721.xml"/><Relationship Id="rId35" Type="http://schemas.openxmlformats.org/officeDocument/2006/relationships/image" Target="../media/image1512.png"/><Relationship Id="rId77" Type="http://schemas.openxmlformats.org/officeDocument/2006/relationships/image" Target="../media/image1533.png"/><Relationship Id="rId100" Type="http://schemas.openxmlformats.org/officeDocument/2006/relationships/customXml" Target="../ink/ink1651.xml"/><Relationship Id="rId282" Type="http://schemas.openxmlformats.org/officeDocument/2006/relationships/customXml" Target="../ink/ink1742.xml"/><Relationship Id="rId338" Type="http://schemas.openxmlformats.org/officeDocument/2006/relationships/customXml" Target="../ink/ink1770.xml"/><Relationship Id="rId8" Type="http://schemas.openxmlformats.org/officeDocument/2006/relationships/customXml" Target="../ink/ink1605.xml"/><Relationship Id="rId142" Type="http://schemas.openxmlformats.org/officeDocument/2006/relationships/customXml" Target="../ink/ink1672.xml"/><Relationship Id="rId184" Type="http://schemas.openxmlformats.org/officeDocument/2006/relationships/customXml" Target="../ink/ink1693.xml"/><Relationship Id="rId391" Type="http://schemas.openxmlformats.org/officeDocument/2006/relationships/customXml" Target="../ink/ink1796.xml"/><Relationship Id="rId405" Type="http://schemas.openxmlformats.org/officeDocument/2006/relationships/customXml" Target="../ink/ink1803.xml"/><Relationship Id="rId251" Type="http://schemas.openxmlformats.org/officeDocument/2006/relationships/image" Target="../media/image1620.png"/><Relationship Id="rId46" Type="http://schemas.openxmlformats.org/officeDocument/2006/relationships/customXml" Target="../ink/ink1624.xml"/><Relationship Id="rId293" Type="http://schemas.openxmlformats.org/officeDocument/2006/relationships/image" Target="../media/image1641.png"/><Relationship Id="rId307" Type="http://schemas.openxmlformats.org/officeDocument/2006/relationships/image" Target="../media/image1648.png"/><Relationship Id="rId349" Type="http://schemas.openxmlformats.org/officeDocument/2006/relationships/customXml" Target="../ink/ink1775.xml"/><Relationship Id="rId88" Type="http://schemas.openxmlformats.org/officeDocument/2006/relationships/customXml" Target="../ink/ink1645.xml"/><Relationship Id="rId111" Type="http://schemas.openxmlformats.org/officeDocument/2006/relationships/image" Target="../media/image1550.png"/><Relationship Id="rId153" Type="http://schemas.openxmlformats.org/officeDocument/2006/relationships/image" Target="../media/image1571.png"/><Relationship Id="rId195" Type="http://schemas.openxmlformats.org/officeDocument/2006/relationships/image" Target="../media/image1592.png"/><Relationship Id="rId209" Type="http://schemas.openxmlformats.org/officeDocument/2006/relationships/image" Target="../media/image1599.png"/><Relationship Id="rId360" Type="http://schemas.openxmlformats.org/officeDocument/2006/relationships/image" Target="../media/image1674.png"/><Relationship Id="rId220" Type="http://schemas.openxmlformats.org/officeDocument/2006/relationships/customXml" Target="../ink/ink1711.xml"/><Relationship Id="rId15" Type="http://schemas.openxmlformats.org/officeDocument/2006/relationships/image" Target="../media/image1502.png"/><Relationship Id="rId57" Type="http://schemas.openxmlformats.org/officeDocument/2006/relationships/image" Target="../media/image1523.png"/><Relationship Id="rId262" Type="http://schemas.openxmlformats.org/officeDocument/2006/relationships/customXml" Target="../ink/ink1732.xml"/><Relationship Id="rId318" Type="http://schemas.openxmlformats.org/officeDocument/2006/relationships/customXml" Target="../ink/ink1760.xml"/><Relationship Id="rId99" Type="http://schemas.openxmlformats.org/officeDocument/2006/relationships/image" Target="../media/image1544.png"/><Relationship Id="rId122" Type="http://schemas.openxmlformats.org/officeDocument/2006/relationships/customXml" Target="../ink/ink1662.xml"/><Relationship Id="rId164" Type="http://schemas.openxmlformats.org/officeDocument/2006/relationships/customXml" Target="../ink/ink1683.xml"/><Relationship Id="rId371" Type="http://schemas.openxmlformats.org/officeDocument/2006/relationships/customXml" Target="../ink/ink1786.xml"/><Relationship Id="rId26" Type="http://schemas.openxmlformats.org/officeDocument/2006/relationships/customXml" Target="../ink/ink1614.xml"/><Relationship Id="rId231" Type="http://schemas.openxmlformats.org/officeDocument/2006/relationships/image" Target="../media/image1610.png"/><Relationship Id="rId273" Type="http://schemas.openxmlformats.org/officeDocument/2006/relationships/image" Target="../media/image1631.png"/><Relationship Id="rId329" Type="http://schemas.openxmlformats.org/officeDocument/2006/relationships/image" Target="../media/image1659.png"/><Relationship Id="rId68" Type="http://schemas.openxmlformats.org/officeDocument/2006/relationships/customXml" Target="../ink/ink1635.xml"/><Relationship Id="rId133" Type="http://schemas.openxmlformats.org/officeDocument/2006/relationships/image" Target="../media/image1561.png"/><Relationship Id="rId175" Type="http://schemas.openxmlformats.org/officeDocument/2006/relationships/image" Target="../media/image1582.png"/><Relationship Id="rId340" Type="http://schemas.openxmlformats.org/officeDocument/2006/relationships/customXml" Target="../ink/ink1771.xml"/><Relationship Id="rId200" Type="http://schemas.openxmlformats.org/officeDocument/2006/relationships/customXml" Target="../ink/ink1701.xml"/><Relationship Id="rId382" Type="http://schemas.openxmlformats.org/officeDocument/2006/relationships/image" Target="../media/image1685.png"/><Relationship Id="rId242" Type="http://schemas.openxmlformats.org/officeDocument/2006/relationships/customXml" Target="../ink/ink1722.xml"/><Relationship Id="rId284" Type="http://schemas.openxmlformats.org/officeDocument/2006/relationships/customXml" Target="../ink/ink1743.xml"/><Relationship Id="rId37" Type="http://schemas.openxmlformats.org/officeDocument/2006/relationships/image" Target="../media/image1513.png"/><Relationship Id="rId79" Type="http://schemas.openxmlformats.org/officeDocument/2006/relationships/image" Target="../media/image1534.png"/><Relationship Id="rId102" Type="http://schemas.openxmlformats.org/officeDocument/2006/relationships/customXml" Target="../ink/ink1652.xml"/><Relationship Id="rId144" Type="http://schemas.openxmlformats.org/officeDocument/2006/relationships/customXml" Target="../ink/ink1673.xml"/><Relationship Id="rId90" Type="http://schemas.openxmlformats.org/officeDocument/2006/relationships/customXml" Target="../ink/ink1646.xml"/><Relationship Id="rId186" Type="http://schemas.openxmlformats.org/officeDocument/2006/relationships/customXml" Target="../ink/ink1694.xml"/><Relationship Id="rId351" Type="http://schemas.openxmlformats.org/officeDocument/2006/relationships/customXml" Target="../ink/ink1776.xml"/><Relationship Id="rId393" Type="http://schemas.openxmlformats.org/officeDocument/2006/relationships/customXml" Target="../ink/ink1797.xml"/><Relationship Id="rId407" Type="http://schemas.openxmlformats.org/officeDocument/2006/relationships/customXml" Target="../ink/ink1804.xml"/></Relationships>
</file>

<file path=ppt/slides/_rels/slide1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862.xml"/><Relationship Id="rId299" Type="http://schemas.openxmlformats.org/officeDocument/2006/relationships/customXml" Target="../ink/ink1953.xml"/><Relationship Id="rId21" Type="http://schemas.openxmlformats.org/officeDocument/2006/relationships/customXml" Target="../ink/ink1814.xml"/><Relationship Id="rId63" Type="http://schemas.openxmlformats.org/officeDocument/2006/relationships/customXml" Target="../ink/ink1835.xml"/><Relationship Id="rId159" Type="http://schemas.openxmlformats.org/officeDocument/2006/relationships/customXml" Target="../ink/ink1883.xml"/><Relationship Id="rId324" Type="http://schemas.openxmlformats.org/officeDocument/2006/relationships/image" Target="../media/image1859.png"/><Relationship Id="rId366" Type="http://schemas.openxmlformats.org/officeDocument/2006/relationships/image" Target="../media/image1880.png"/><Relationship Id="rId170" Type="http://schemas.openxmlformats.org/officeDocument/2006/relationships/image" Target="../media/image1782.png"/><Relationship Id="rId226" Type="http://schemas.openxmlformats.org/officeDocument/2006/relationships/image" Target="../media/image1810.png"/><Relationship Id="rId268" Type="http://schemas.openxmlformats.org/officeDocument/2006/relationships/image" Target="../media/image1831.png"/><Relationship Id="rId32" Type="http://schemas.openxmlformats.org/officeDocument/2006/relationships/image" Target="../media/image1713.png"/><Relationship Id="rId74" Type="http://schemas.openxmlformats.org/officeDocument/2006/relationships/image" Target="../media/image1734.png"/><Relationship Id="rId128" Type="http://schemas.openxmlformats.org/officeDocument/2006/relationships/image" Target="../media/image1761.png"/><Relationship Id="rId335" Type="http://schemas.openxmlformats.org/officeDocument/2006/relationships/customXml" Target="../ink/ink1971.xml"/><Relationship Id="rId5" Type="http://schemas.openxmlformats.org/officeDocument/2006/relationships/customXml" Target="../ink/ink1806.xml"/><Relationship Id="rId181" Type="http://schemas.openxmlformats.org/officeDocument/2006/relationships/customXml" Target="../ink/ink1894.xml"/><Relationship Id="rId237" Type="http://schemas.openxmlformats.org/officeDocument/2006/relationships/customXml" Target="../ink/ink1922.xml"/><Relationship Id="rId279" Type="http://schemas.openxmlformats.org/officeDocument/2006/relationships/customXml" Target="../ink/ink1943.xml"/><Relationship Id="rId43" Type="http://schemas.openxmlformats.org/officeDocument/2006/relationships/customXml" Target="../ink/ink1825.xml"/><Relationship Id="rId139" Type="http://schemas.openxmlformats.org/officeDocument/2006/relationships/customXml" Target="../ink/ink1873.xml"/><Relationship Id="rId290" Type="http://schemas.openxmlformats.org/officeDocument/2006/relationships/image" Target="../media/image1842.png"/><Relationship Id="rId304" Type="http://schemas.openxmlformats.org/officeDocument/2006/relationships/image" Target="../media/image1849.png"/><Relationship Id="rId346" Type="http://schemas.openxmlformats.org/officeDocument/2006/relationships/image" Target="../media/image1870.png"/><Relationship Id="rId85" Type="http://schemas.openxmlformats.org/officeDocument/2006/relationships/customXml" Target="../ink/ink1846.xml"/><Relationship Id="rId150" Type="http://schemas.openxmlformats.org/officeDocument/2006/relationships/image" Target="../media/image1772.png"/><Relationship Id="rId192" Type="http://schemas.openxmlformats.org/officeDocument/2006/relationships/image" Target="../media/image1793.png"/><Relationship Id="rId206" Type="http://schemas.openxmlformats.org/officeDocument/2006/relationships/image" Target="../media/image1800.png"/><Relationship Id="rId248" Type="http://schemas.openxmlformats.org/officeDocument/2006/relationships/image" Target="../media/image1821.png"/><Relationship Id="rId12" Type="http://schemas.openxmlformats.org/officeDocument/2006/relationships/image" Target="../media/image1703.png"/><Relationship Id="rId108" Type="http://schemas.openxmlformats.org/officeDocument/2006/relationships/image" Target="../media/image1751.png"/><Relationship Id="rId315" Type="http://schemas.openxmlformats.org/officeDocument/2006/relationships/customXml" Target="../ink/ink1961.xml"/><Relationship Id="rId357" Type="http://schemas.openxmlformats.org/officeDocument/2006/relationships/customXml" Target="../ink/ink1982.xml"/><Relationship Id="rId54" Type="http://schemas.openxmlformats.org/officeDocument/2006/relationships/image" Target="../media/image1724.png"/><Relationship Id="rId96" Type="http://schemas.openxmlformats.org/officeDocument/2006/relationships/image" Target="../media/image1745.png"/><Relationship Id="rId161" Type="http://schemas.openxmlformats.org/officeDocument/2006/relationships/customXml" Target="../ink/ink1884.xml"/><Relationship Id="rId217" Type="http://schemas.openxmlformats.org/officeDocument/2006/relationships/customXml" Target="../ink/ink1912.xml"/><Relationship Id="rId259" Type="http://schemas.openxmlformats.org/officeDocument/2006/relationships/customXml" Target="../ink/ink1933.xml"/><Relationship Id="rId23" Type="http://schemas.openxmlformats.org/officeDocument/2006/relationships/customXml" Target="../ink/ink1815.xml"/><Relationship Id="rId119" Type="http://schemas.openxmlformats.org/officeDocument/2006/relationships/customXml" Target="../ink/ink1863.xml"/><Relationship Id="rId270" Type="http://schemas.openxmlformats.org/officeDocument/2006/relationships/image" Target="../media/image1832.png"/><Relationship Id="rId326" Type="http://schemas.openxmlformats.org/officeDocument/2006/relationships/image" Target="../media/image1860.png"/><Relationship Id="rId65" Type="http://schemas.openxmlformats.org/officeDocument/2006/relationships/customXml" Target="../ink/ink1836.xml"/><Relationship Id="rId130" Type="http://schemas.openxmlformats.org/officeDocument/2006/relationships/image" Target="../media/image1762.png"/><Relationship Id="rId368" Type="http://schemas.openxmlformats.org/officeDocument/2006/relationships/image" Target="../media/image1881.png"/><Relationship Id="rId172" Type="http://schemas.openxmlformats.org/officeDocument/2006/relationships/image" Target="../media/image1783.png"/><Relationship Id="rId228" Type="http://schemas.openxmlformats.org/officeDocument/2006/relationships/image" Target="../media/image1811.png"/><Relationship Id="rId281" Type="http://schemas.openxmlformats.org/officeDocument/2006/relationships/customXml" Target="../ink/ink1944.xml"/><Relationship Id="rId337" Type="http://schemas.openxmlformats.org/officeDocument/2006/relationships/customXml" Target="../ink/ink1972.xml"/><Relationship Id="rId34" Type="http://schemas.openxmlformats.org/officeDocument/2006/relationships/image" Target="../media/image1714.png"/><Relationship Id="rId76" Type="http://schemas.openxmlformats.org/officeDocument/2006/relationships/image" Target="../media/image1735.png"/><Relationship Id="rId141" Type="http://schemas.openxmlformats.org/officeDocument/2006/relationships/customXml" Target="../ink/ink1874.xml"/><Relationship Id="rId7" Type="http://schemas.openxmlformats.org/officeDocument/2006/relationships/customXml" Target="../ink/ink1807.xml"/><Relationship Id="rId183" Type="http://schemas.openxmlformats.org/officeDocument/2006/relationships/customXml" Target="../ink/ink1895.xml"/><Relationship Id="rId239" Type="http://schemas.openxmlformats.org/officeDocument/2006/relationships/customXml" Target="../ink/ink1923.xml"/><Relationship Id="rId250" Type="http://schemas.openxmlformats.org/officeDocument/2006/relationships/image" Target="../media/image1822.png"/><Relationship Id="rId292" Type="http://schemas.openxmlformats.org/officeDocument/2006/relationships/image" Target="../media/image1843.png"/><Relationship Id="rId306" Type="http://schemas.openxmlformats.org/officeDocument/2006/relationships/image" Target="../media/image1850.png"/><Relationship Id="rId45" Type="http://schemas.openxmlformats.org/officeDocument/2006/relationships/customXml" Target="../ink/ink1826.xml"/><Relationship Id="rId87" Type="http://schemas.openxmlformats.org/officeDocument/2006/relationships/customXml" Target="../ink/ink1847.xml"/><Relationship Id="rId110" Type="http://schemas.openxmlformats.org/officeDocument/2006/relationships/image" Target="../media/image1752.png"/><Relationship Id="rId348" Type="http://schemas.openxmlformats.org/officeDocument/2006/relationships/image" Target="../media/image1871.png"/><Relationship Id="rId152" Type="http://schemas.openxmlformats.org/officeDocument/2006/relationships/image" Target="../media/image1773.png"/><Relationship Id="rId194" Type="http://schemas.openxmlformats.org/officeDocument/2006/relationships/image" Target="../media/image1794.png"/><Relationship Id="rId208" Type="http://schemas.openxmlformats.org/officeDocument/2006/relationships/image" Target="../media/image1801.png"/><Relationship Id="rId261" Type="http://schemas.openxmlformats.org/officeDocument/2006/relationships/customXml" Target="../ink/ink1934.xml"/><Relationship Id="rId14" Type="http://schemas.openxmlformats.org/officeDocument/2006/relationships/image" Target="../media/image1704.png"/><Relationship Id="rId56" Type="http://schemas.openxmlformats.org/officeDocument/2006/relationships/image" Target="../media/image1725.png"/><Relationship Id="rId317" Type="http://schemas.openxmlformats.org/officeDocument/2006/relationships/customXml" Target="../ink/ink1962.xml"/><Relationship Id="rId359" Type="http://schemas.openxmlformats.org/officeDocument/2006/relationships/customXml" Target="../ink/ink1983.xml"/><Relationship Id="rId98" Type="http://schemas.openxmlformats.org/officeDocument/2006/relationships/image" Target="../media/image1746.png"/><Relationship Id="rId121" Type="http://schemas.openxmlformats.org/officeDocument/2006/relationships/customXml" Target="../ink/ink1864.xml"/><Relationship Id="rId163" Type="http://schemas.openxmlformats.org/officeDocument/2006/relationships/customXml" Target="../ink/ink1885.xml"/><Relationship Id="rId219" Type="http://schemas.openxmlformats.org/officeDocument/2006/relationships/customXml" Target="../ink/ink1913.xml"/><Relationship Id="rId370" Type="http://schemas.openxmlformats.org/officeDocument/2006/relationships/image" Target="../media/image1882.png"/><Relationship Id="rId230" Type="http://schemas.openxmlformats.org/officeDocument/2006/relationships/image" Target="../media/image1812.png"/><Relationship Id="rId25" Type="http://schemas.openxmlformats.org/officeDocument/2006/relationships/customXml" Target="../ink/ink1816.xml"/><Relationship Id="rId67" Type="http://schemas.openxmlformats.org/officeDocument/2006/relationships/customXml" Target="../ink/ink1837.xml"/><Relationship Id="rId272" Type="http://schemas.openxmlformats.org/officeDocument/2006/relationships/image" Target="../media/image1833.png"/><Relationship Id="rId328" Type="http://schemas.openxmlformats.org/officeDocument/2006/relationships/image" Target="../media/image1861.png"/><Relationship Id="rId132" Type="http://schemas.openxmlformats.org/officeDocument/2006/relationships/image" Target="../media/image1763.png"/><Relationship Id="rId174" Type="http://schemas.openxmlformats.org/officeDocument/2006/relationships/image" Target="../media/image1784.png"/><Relationship Id="rId241" Type="http://schemas.openxmlformats.org/officeDocument/2006/relationships/customXml" Target="../ink/ink1924.xml"/><Relationship Id="rId15" Type="http://schemas.openxmlformats.org/officeDocument/2006/relationships/customXml" Target="../ink/ink1811.xml"/><Relationship Id="rId36" Type="http://schemas.openxmlformats.org/officeDocument/2006/relationships/image" Target="../media/image1715.png"/><Relationship Id="rId57" Type="http://schemas.openxmlformats.org/officeDocument/2006/relationships/customXml" Target="../ink/ink1832.xml"/><Relationship Id="rId262" Type="http://schemas.openxmlformats.org/officeDocument/2006/relationships/image" Target="../media/image1828.png"/><Relationship Id="rId283" Type="http://schemas.openxmlformats.org/officeDocument/2006/relationships/customXml" Target="../ink/ink1945.xml"/><Relationship Id="rId318" Type="http://schemas.openxmlformats.org/officeDocument/2006/relationships/image" Target="../media/image1856.png"/><Relationship Id="rId339" Type="http://schemas.openxmlformats.org/officeDocument/2006/relationships/customXml" Target="../ink/ink1973.xml"/><Relationship Id="rId78" Type="http://schemas.openxmlformats.org/officeDocument/2006/relationships/image" Target="../media/image1736.png"/><Relationship Id="rId99" Type="http://schemas.openxmlformats.org/officeDocument/2006/relationships/customXml" Target="../ink/ink1853.xml"/><Relationship Id="rId101" Type="http://schemas.openxmlformats.org/officeDocument/2006/relationships/customXml" Target="../ink/ink1854.xml"/><Relationship Id="rId122" Type="http://schemas.openxmlformats.org/officeDocument/2006/relationships/image" Target="../media/image1758.png"/><Relationship Id="rId143" Type="http://schemas.openxmlformats.org/officeDocument/2006/relationships/customXml" Target="../ink/ink1875.xml"/><Relationship Id="rId164" Type="http://schemas.openxmlformats.org/officeDocument/2006/relationships/image" Target="../media/image1779.png"/><Relationship Id="rId185" Type="http://schemas.openxmlformats.org/officeDocument/2006/relationships/customXml" Target="../ink/ink1896.xml"/><Relationship Id="rId350" Type="http://schemas.openxmlformats.org/officeDocument/2006/relationships/image" Target="../media/image1872.png"/><Relationship Id="rId371" Type="http://schemas.openxmlformats.org/officeDocument/2006/relationships/customXml" Target="../ink/ink1989.xml"/><Relationship Id="rId9" Type="http://schemas.openxmlformats.org/officeDocument/2006/relationships/customXml" Target="../ink/ink1808.xml"/><Relationship Id="rId210" Type="http://schemas.openxmlformats.org/officeDocument/2006/relationships/image" Target="../media/image1802.png"/><Relationship Id="rId26" Type="http://schemas.openxmlformats.org/officeDocument/2006/relationships/image" Target="../media/image1710.png"/><Relationship Id="rId231" Type="http://schemas.openxmlformats.org/officeDocument/2006/relationships/customXml" Target="../ink/ink1919.xml"/><Relationship Id="rId252" Type="http://schemas.openxmlformats.org/officeDocument/2006/relationships/image" Target="../media/image1823.png"/><Relationship Id="rId273" Type="http://schemas.openxmlformats.org/officeDocument/2006/relationships/customXml" Target="../ink/ink1940.xml"/><Relationship Id="rId294" Type="http://schemas.openxmlformats.org/officeDocument/2006/relationships/image" Target="../media/image1844.png"/><Relationship Id="rId308" Type="http://schemas.openxmlformats.org/officeDocument/2006/relationships/image" Target="../media/image1851.png"/><Relationship Id="rId329" Type="http://schemas.openxmlformats.org/officeDocument/2006/relationships/customXml" Target="../ink/ink1968.xml"/><Relationship Id="rId47" Type="http://schemas.openxmlformats.org/officeDocument/2006/relationships/customXml" Target="../ink/ink1827.xml"/><Relationship Id="rId68" Type="http://schemas.openxmlformats.org/officeDocument/2006/relationships/image" Target="../media/image1731.png"/><Relationship Id="rId89" Type="http://schemas.openxmlformats.org/officeDocument/2006/relationships/customXml" Target="../ink/ink1848.xml"/><Relationship Id="rId112" Type="http://schemas.openxmlformats.org/officeDocument/2006/relationships/image" Target="../media/image1753.png"/><Relationship Id="rId133" Type="http://schemas.openxmlformats.org/officeDocument/2006/relationships/customXml" Target="../ink/ink1870.xml"/><Relationship Id="rId154" Type="http://schemas.openxmlformats.org/officeDocument/2006/relationships/image" Target="../media/image1774.png"/><Relationship Id="rId175" Type="http://schemas.openxmlformats.org/officeDocument/2006/relationships/customXml" Target="../ink/ink1891.xml"/><Relationship Id="rId340" Type="http://schemas.openxmlformats.org/officeDocument/2006/relationships/image" Target="../media/image1867.png"/><Relationship Id="rId361" Type="http://schemas.openxmlformats.org/officeDocument/2006/relationships/customXml" Target="../ink/ink1984.xml"/><Relationship Id="rId196" Type="http://schemas.openxmlformats.org/officeDocument/2006/relationships/image" Target="../media/image1795.png"/><Relationship Id="rId200" Type="http://schemas.openxmlformats.org/officeDocument/2006/relationships/image" Target="../media/image1797.png"/><Relationship Id="rId16" Type="http://schemas.openxmlformats.org/officeDocument/2006/relationships/image" Target="../media/image1705.png"/><Relationship Id="rId221" Type="http://schemas.openxmlformats.org/officeDocument/2006/relationships/customXml" Target="../ink/ink1914.xml"/><Relationship Id="rId242" Type="http://schemas.openxmlformats.org/officeDocument/2006/relationships/image" Target="../media/image1818.png"/><Relationship Id="rId263" Type="http://schemas.openxmlformats.org/officeDocument/2006/relationships/customXml" Target="../ink/ink1935.xml"/><Relationship Id="rId284" Type="http://schemas.openxmlformats.org/officeDocument/2006/relationships/image" Target="../media/image1839.png"/><Relationship Id="rId319" Type="http://schemas.openxmlformats.org/officeDocument/2006/relationships/customXml" Target="../ink/ink1963.xml"/><Relationship Id="rId37" Type="http://schemas.openxmlformats.org/officeDocument/2006/relationships/customXml" Target="../ink/ink1822.xml"/><Relationship Id="rId58" Type="http://schemas.openxmlformats.org/officeDocument/2006/relationships/image" Target="../media/image1726.png"/><Relationship Id="rId79" Type="http://schemas.openxmlformats.org/officeDocument/2006/relationships/customXml" Target="../ink/ink1843.xml"/><Relationship Id="rId102" Type="http://schemas.openxmlformats.org/officeDocument/2006/relationships/image" Target="../media/image1748.png"/><Relationship Id="rId123" Type="http://schemas.openxmlformats.org/officeDocument/2006/relationships/customXml" Target="../ink/ink1865.xml"/><Relationship Id="rId144" Type="http://schemas.openxmlformats.org/officeDocument/2006/relationships/image" Target="../media/image1769.png"/><Relationship Id="rId330" Type="http://schemas.openxmlformats.org/officeDocument/2006/relationships/image" Target="../media/image1862.png"/><Relationship Id="rId90" Type="http://schemas.openxmlformats.org/officeDocument/2006/relationships/image" Target="../media/image1742.png"/><Relationship Id="rId165" Type="http://schemas.openxmlformats.org/officeDocument/2006/relationships/customXml" Target="../ink/ink1886.xml"/><Relationship Id="rId186" Type="http://schemas.openxmlformats.org/officeDocument/2006/relationships/image" Target="../media/image1790.png"/><Relationship Id="rId351" Type="http://schemas.openxmlformats.org/officeDocument/2006/relationships/customXml" Target="../ink/ink1979.xml"/><Relationship Id="rId372" Type="http://schemas.openxmlformats.org/officeDocument/2006/relationships/image" Target="../media/image1883.png"/><Relationship Id="rId211" Type="http://schemas.openxmlformats.org/officeDocument/2006/relationships/customXml" Target="../ink/ink1909.xml"/><Relationship Id="rId232" Type="http://schemas.openxmlformats.org/officeDocument/2006/relationships/image" Target="../media/image1813.png"/><Relationship Id="rId253" Type="http://schemas.openxmlformats.org/officeDocument/2006/relationships/customXml" Target="../ink/ink1930.xml"/><Relationship Id="rId274" Type="http://schemas.openxmlformats.org/officeDocument/2006/relationships/image" Target="../media/image1834.png"/><Relationship Id="rId295" Type="http://schemas.openxmlformats.org/officeDocument/2006/relationships/customXml" Target="../ink/ink1951.xml"/><Relationship Id="rId309" Type="http://schemas.openxmlformats.org/officeDocument/2006/relationships/customXml" Target="../ink/ink1958.xml"/><Relationship Id="rId27" Type="http://schemas.openxmlformats.org/officeDocument/2006/relationships/customXml" Target="../ink/ink1817.xml"/><Relationship Id="rId48" Type="http://schemas.openxmlformats.org/officeDocument/2006/relationships/image" Target="../media/image1721.png"/><Relationship Id="rId69" Type="http://schemas.openxmlformats.org/officeDocument/2006/relationships/customXml" Target="../ink/ink1838.xml"/><Relationship Id="rId113" Type="http://schemas.openxmlformats.org/officeDocument/2006/relationships/customXml" Target="../ink/ink1860.xml"/><Relationship Id="rId134" Type="http://schemas.openxmlformats.org/officeDocument/2006/relationships/image" Target="../media/image1764.png"/><Relationship Id="rId320" Type="http://schemas.openxmlformats.org/officeDocument/2006/relationships/image" Target="../media/image1857.png"/><Relationship Id="rId80" Type="http://schemas.openxmlformats.org/officeDocument/2006/relationships/image" Target="../media/image1737.png"/><Relationship Id="rId155" Type="http://schemas.openxmlformats.org/officeDocument/2006/relationships/customXml" Target="../ink/ink1881.xml"/><Relationship Id="rId176" Type="http://schemas.openxmlformats.org/officeDocument/2006/relationships/image" Target="../media/image1785.png"/><Relationship Id="rId197" Type="http://schemas.openxmlformats.org/officeDocument/2006/relationships/customXml" Target="../ink/ink1902.xml"/><Relationship Id="rId341" Type="http://schemas.openxmlformats.org/officeDocument/2006/relationships/customXml" Target="../ink/ink1974.xml"/><Relationship Id="rId362" Type="http://schemas.openxmlformats.org/officeDocument/2006/relationships/image" Target="../media/image1878.png"/><Relationship Id="rId201" Type="http://schemas.openxmlformats.org/officeDocument/2006/relationships/customXml" Target="../ink/ink1904.xml"/><Relationship Id="rId222" Type="http://schemas.openxmlformats.org/officeDocument/2006/relationships/image" Target="../media/image1808.png"/><Relationship Id="rId243" Type="http://schemas.openxmlformats.org/officeDocument/2006/relationships/customXml" Target="../ink/ink1925.xml"/><Relationship Id="rId264" Type="http://schemas.openxmlformats.org/officeDocument/2006/relationships/image" Target="../media/image1829.png"/><Relationship Id="rId285" Type="http://schemas.openxmlformats.org/officeDocument/2006/relationships/customXml" Target="../ink/ink1946.xml"/><Relationship Id="rId17" Type="http://schemas.openxmlformats.org/officeDocument/2006/relationships/customXml" Target="../ink/ink1812.xml"/><Relationship Id="rId38" Type="http://schemas.openxmlformats.org/officeDocument/2006/relationships/image" Target="../media/image1716.png"/><Relationship Id="rId59" Type="http://schemas.openxmlformats.org/officeDocument/2006/relationships/customXml" Target="../ink/ink1833.xml"/><Relationship Id="rId103" Type="http://schemas.openxmlformats.org/officeDocument/2006/relationships/customXml" Target="../ink/ink1855.xml"/><Relationship Id="rId124" Type="http://schemas.openxmlformats.org/officeDocument/2006/relationships/image" Target="../media/image1759.png"/><Relationship Id="rId310" Type="http://schemas.openxmlformats.org/officeDocument/2006/relationships/image" Target="../media/image1852.png"/><Relationship Id="rId70" Type="http://schemas.openxmlformats.org/officeDocument/2006/relationships/image" Target="../media/image1732.png"/><Relationship Id="rId91" Type="http://schemas.openxmlformats.org/officeDocument/2006/relationships/customXml" Target="../ink/ink1849.xml"/><Relationship Id="rId145" Type="http://schemas.openxmlformats.org/officeDocument/2006/relationships/customXml" Target="../ink/ink1876.xml"/><Relationship Id="rId166" Type="http://schemas.openxmlformats.org/officeDocument/2006/relationships/image" Target="../media/image1780.png"/><Relationship Id="rId187" Type="http://schemas.openxmlformats.org/officeDocument/2006/relationships/customXml" Target="../ink/ink1897.xml"/><Relationship Id="rId331" Type="http://schemas.openxmlformats.org/officeDocument/2006/relationships/customXml" Target="../ink/ink1969.xml"/><Relationship Id="rId352" Type="http://schemas.openxmlformats.org/officeDocument/2006/relationships/image" Target="../media/image1873.png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1803.png"/><Relationship Id="rId233" Type="http://schemas.openxmlformats.org/officeDocument/2006/relationships/customXml" Target="../ink/ink1920.xml"/><Relationship Id="rId254" Type="http://schemas.openxmlformats.org/officeDocument/2006/relationships/image" Target="../media/image1824.png"/><Relationship Id="rId28" Type="http://schemas.openxmlformats.org/officeDocument/2006/relationships/image" Target="../media/image1711.png"/><Relationship Id="rId49" Type="http://schemas.openxmlformats.org/officeDocument/2006/relationships/customXml" Target="../ink/ink1828.xml"/><Relationship Id="rId114" Type="http://schemas.openxmlformats.org/officeDocument/2006/relationships/image" Target="../media/image1754.png"/><Relationship Id="rId275" Type="http://schemas.openxmlformats.org/officeDocument/2006/relationships/customXml" Target="../ink/ink1941.xml"/><Relationship Id="rId296" Type="http://schemas.openxmlformats.org/officeDocument/2006/relationships/image" Target="../media/image1845.png"/><Relationship Id="rId300" Type="http://schemas.openxmlformats.org/officeDocument/2006/relationships/image" Target="../media/image1847.png"/><Relationship Id="rId60" Type="http://schemas.openxmlformats.org/officeDocument/2006/relationships/image" Target="../media/image1727.png"/><Relationship Id="rId81" Type="http://schemas.openxmlformats.org/officeDocument/2006/relationships/customXml" Target="../ink/ink1844.xml"/><Relationship Id="rId135" Type="http://schemas.openxmlformats.org/officeDocument/2006/relationships/customXml" Target="../ink/ink1871.xml"/><Relationship Id="rId156" Type="http://schemas.openxmlformats.org/officeDocument/2006/relationships/image" Target="../media/image1775.png"/><Relationship Id="rId177" Type="http://schemas.openxmlformats.org/officeDocument/2006/relationships/customXml" Target="../ink/ink1892.xml"/><Relationship Id="rId198" Type="http://schemas.openxmlformats.org/officeDocument/2006/relationships/image" Target="../media/image1796.png"/><Relationship Id="rId321" Type="http://schemas.openxmlformats.org/officeDocument/2006/relationships/customXml" Target="../ink/ink1964.xml"/><Relationship Id="rId342" Type="http://schemas.openxmlformats.org/officeDocument/2006/relationships/image" Target="../media/image1868.png"/><Relationship Id="rId363" Type="http://schemas.openxmlformats.org/officeDocument/2006/relationships/customXml" Target="../ink/ink1985.xml"/><Relationship Id="rId202" Type="http://schemas.openxmlformats.org/officeDocument/2006/relationships/image" Target="../media/image1798.png"/><Relationship Id="rId223" Type="http://schemas.openxmlformats.org/officeDocument/2006/relationships/customXml" Target="../ink/ink1915.xml"/><Relationship Id="rId244" Type="http://schemas.openxmlformats.org/officeDocument/2006/relationships/image" Target="../media/image1819.png"/><Relationship Id="rId18" Type="http://schemas.openxmlformats.org/officeDocument/2006/relationships/image" Target="../media/image1706.png"/><Relationship Id="rId39" Type="http://schemas.openxmlformats.org/officeDocument/2006/relationships/customXml" Target="../ink/ink1823.xml"/><Relationship Id="rId265" Type="http://schemas.openxmlformats.org/officeDocument/2006/relationships/customXml" Target="../ink/ink1936.xml"/><Relationship Id="rId286" Type="http://schemas.openxmlformats.org/officeDocument/2006/relationships/image" Target="../media/image1840.png"/><Relationship Id="rId50" Type="http://schemas.openxmlformats.org/officeDocument/2006/relationships/image" Target="../media/image1722.png"/><Relationship Id="rId104" Type="http://schemas.openxmlformats.org/officeDocument/2006/relationships/image" Target="../media/image1749.png"/><Relationship Id="rId125" Type="http://schemas.openxmlformats.org/officeDocument/2006/relationships/customXml" Target="../ink/ink1866.xml"/><Relationship Id="rId146" Type="http://schemas.openxmlformats.org/officeDocument/2006/relationships/image" Target="../media/image1770.png"/><Relationship Id="rId167" Type="http://schemas.openxmlformats.org/officeDocument/2006/relationships/customXml" Target="../ink/ink1887.xml"/><Relationship Id="rId188" Type="http://schemas.openxmlformats.org/officeDocument/2006/relationships/image" Target="../media/image1791.png"/><Relationship Id="rId311" Type="http://schemas.openxmlformats.org/officeDocument/2006/relationships/customXml" Target="../ink/ink1959.xml"/><Relationship Id="rId332" Type="http://schemas.openxmlformats.org/officeDocument/2006/relationships/image" Target="../media/image1863.png"/><Relationship Id="rId353" Type="http://schemas.openxmlformats.org/officeDocument/2006/relationships/customXml" Target="../ink/ink1980.xml"/><Relationship Id="rId71" Type="http://schemas.openxmlformats.org/officeDocument/2006/relationships/customXml" Target="../ink/ink1839.xml"/><Relationship Id="rId92" Type="http://schemas.openxmlformats.org/officeDocument/2006/relationships/image" Target="../media/image1743.png"/><Relationship Id="rId213" Type="http://schemas.openxmlformats.org/officeDocument/2006/relationships/customXml" Target="../ink/ink1910.xml"/><Relationship Id="rId234" Type="http://schemas.openxmlformats.org/officeDocument/2006/relationships/image" Target="../media/image1814.png"/><Relationship Id="rId2" Type="http://schemas.openxmlformats.org/officeDocument/2006/relationships/customXml" Target="../ink/ink1805.xml"/><Relationship Id="rId29" Type="http://schemas.openxmlformats.org/officeDocument/2006/relationships/customXml" Target="../ink/ink1818.xml"/><Relationship Id="rId255" Type="http://schemas.openxmlformats.org/officeDocument/2006/relationships/customXml" Target="../ink/ink1931.xml"/><Relationship Id="rId276" Type="http://schemas.openxmlformats.org/officeDocument/2006/relationships/image" Target="../media/image1835.png"/><Relationship Id="rId297" Type="http://schemas.openxmlformats.org/officeDocument/2006/relationships/customXml" Target="../ink/ink1952.xml"/><Relationship Id="rId40" Type="http://schemas.openxmlformats.org/officeDocument/2006/relationships/image" Target="../media/image1717.png"/><Relationship Id="rId115" Type="http://schemas.openxmlformats.org/officeDocument/2006/relationships/customXml" Target="../ink/ink1861.xml"/><Relationship Id="rId136" Type="http://schemas.openxmlformats.org/officeDocument/2006/relationships/image" Target="../media/image1765.png"/><Relationship Id="rId157" Type="http://schemas.openxmlformats.org/officeDocument/2006/relationships/customXml" Target="../ink/ink1882.xml"/><Relationship Id="rId178" Type="http://schemas.openxmlformats.org/officeDocument/2006/relationships/image" Target="../media/image1786.png"/><Relationship Id="rId301" Type="http://schemas.openxmlformats.org/officeDocument/2006/relationships/customXml" Target="../ink/ink1954.xml"/><Relationship Id="rId322" Type="http://schemas.openxmlformats.org/officeDocument/2006/relationships/image" Target="../media/image1858.png"/><Relationship Id="rId343" Type="http://schemas.openxmlformats.org/officeDocument/2006/relationships/customXml" Target="../ink/ink1975.xml"/><Relationship Id="rId364" Type="http://schemas.openxmlformats.org/officeDocument/2006/relationships/image" Target="../media/image1879.png"/><Relationship Id="rId61" Type="http://schemas.openxmlformats.org/officeDocument/2006/relationships/customXml" Target="../ink/ink1834.xml"/><Relationship Id="rId82" Type="http://schemas.openxmlformats.org/officeDocument/2006/relationships/image" Target="../media/image1738.png"/><Relationship Id="rId199" Type="http://schemas.openxmlformats.org/officeDocument/2006/relationships/customXml" Target="../ink/ink1903.xml"/><Relationship Id="rId203" Type="http://schemas.openxmlformats.org/officeDocument/2006/relationships/customXml" Target="../ink/ink1905.xml"/><Relationship Id="rId19" Type="http://schemas.openxmlformats.org/officeDocument/2006/relationships/customXml" Target="../ink/ink1813.xml"/><Relationship Id="rId224" Type="http://schemas.openxmlformats.org/officeDocument/2006/relationships/image" Target="../media/image1809.png"/><Relationship Id="rId245" Type="http://schemas.openxmlformats.org/officeDocument/2006/relationships/customXml" Target="../ink/ink1926.xml"/><Relationship Id="rId266" Type="http://schemas.openxmlformats.org/officeDocument/2006/relationships/image" Target="../media/image1830.png"/><Relationship Id="rId287" Type="http://schemas.openxmlformats.org/officeDocument/2006/relationships/customXml" Target="../ink/ink1947.xml"/><Relationship Id="rId30" Type="http://schemas.openxmlformats.org/officeDocument/2006/relationships/image" Target="../media/image1712.png"/><Relationship Id="rId105" Type="http://schemas.openxmlformats.org/officeDocument/2006/relationships/customXml" Target="../ink/ink1856.xml"/><Relationship Id="rId126" Type="http://schemas.openxmlformats.org/officeDocument/2006/relationships/image" Target="../media/image1760.png"/><Relationship Id="rId147" Type="http://schemas.openxmlformats.org/officeDocument/2006/relationships/customXml" Target="../ink/ink1877.xml"/><Relationship Id="rId168" Type="http://schemas.openxmlformats.org/officeDocument/2006/relationships/image" Target="../media/image1781.png"/><Relationship Id="rId312" Type="http://schemas.openxmlformats.org/officeDocument/2006/relationships/image" Target="../media/image1853.png"/><Relationship Id="rId333" Type="http://schemas.openxmlformats.org/officeDocument/2006/relationships/customXml" Target="../ink/ink1970.xml"/><Relationship Id="rId354" Type="http://schemas.openxmlformats.org/officeDocument/2006/relationships/image" Target="../media/image1874.png"/><Relationship Id="rId51" Type="http://schemas.openxmlformats.org/officeDocument/2006/relationships/customXml" Target="../ink/ink1829.xml"/><Relationship Id="rId72" Type="http://schemas.openxmlformats.org/officeDocument/2006/relationships/image" Target="../media/image1733.png"/><Relationship Id="rId93" Type="http://schemas.openxmlformats.org/officeDocument/2006/relationships/customXml" Target="../ink/ink1850.xml"/><Relationship Id="rId189" Type="http://schemas.openxmlformats.org/officeDocument/2006/relationships/customXml" Target="../ink/ink1898.xml"/><Relationship Id="rId3" Type="http://schemas.openxmlformats.org/officeDocument/2006/relationships/image" Target="../media/image1699.png"/><Relationship Id="rId214" Type="http://schemas.openxmlformats.org/officeDocument/2006/relationships/image" Target="../media/image1804.png"/><Relationship Id="rId235" Type="http://schemas.openxmlformats.org/officeDocument/2006/relationships/customXml" Target="../ink/ink1921.xml"/><Relationship Id="rId256" Type="http://schemas.openxmlformats.org/officeDocument/2006/relationships/image" Target="../media/image1825.png"/><Relationship Id="rId277" Type="http://schemas.openxmlformats.org/officeDocument/2006/relationships/customXml" Target="../ink/ink1942.xml"/><Relationship Id="rId298" Type="http://schemas.openxmlformats.org/officeDocument/2006/relationships/image" Target="../media/image1846.png"/><Relationship Id="rId116" Type="http://schemas.openxmlformats.org/officeDocument/2006/relationships/image" Target="../media/image1755.png"/><Relationship Id="rId137" Type="http://schemas.openxmlformats.org/officeDocument/2006/relationships/customXml" Target="../ink/ink1872.xml"/><Relationship Id="rId158" Type="http://schemas.openxmlformats.org/officeDocument/2006/relationships/image" Target="../media/image1776.png"/><Relationship Id="rId302" Type="http://schemas.openxmlformats.org/officeDocument/2006/relationships/image" Target="../media/image1848.png"/><Relationship Id="rId323" Type="http://schemas.openxmlformats.org/officeDocument/2006/relationships/customXml" Target="../ink/ink1965.xml"/><Relationship Id="rId344" Type="http://schemas.openxmlformats.org/officeDocument/2006/relationships/image" Target="../media/image1869.png"/><Relationship Id="rId20" Type="http://schemas.openxmlformats.org/officeDocument/2006/relationships/image" Target="../media/image1707.png"/><Relationship Id="rId41" Type="http://schemas.openxmlformats.org/officeDocument/2006/relationships/customXml" Target="../ink/ink1824.xml"/><Relationship Id="rId62" Type="http://schemas.openxmlformats.org/officeDocument/2006/relationships/image" Target="../media/image1728.png"/><Relationship Id="rId83" Type="http://schemas.openxmlformats.org/officeDocument/2006/relationships/customXml" Target="../ink/ink1845.xml"/><Relationship Id="rId179" Type="http://schemas.openxmlformats.org/officeDocument/2006/relationships/customXml" Target="../ink/ink1893.xml"/><Relationship Id="rId365" Type="http://schemas.openxmlformats.org/officeDocument/2006/relationships/customXml" Target="../ink/ink1986.xml"/><Relationship Id="rId190" Type="http://schemas.openxmlformats.org/officeDocument/2006/relationships/image" Target="../media/image1792.png"/><Relationship Id="rId204" Type="http://schemas.openxmlformats.org/officeDocument/2006/relationships/image" Target="../media/image1799.png"/><Relationship Id="rId225" Type="http://schemas.openxmlformats.org/officeDocument/2006/relationships/customXml" Target="../ink/ink1916.xml"/><Relationship Id="rId246" Type="http://schemas.openxmlformats.org/officeDocument/2006/relationships/image" Target="../media/image1820.png"/><Relationship Id="rId267" Type="http://schemas.openxmlformats.org/officeDocument/2006/relationships/customXml" Target="../ink/ink1937.xml"/><Relationship Id="rId288" Type="http://schemas.openxmlformats.org/officeDocument/2006/relationships/image" Target="../media/image1841.png"/><Relationship Id="rId106" Type="http://schemas.openxmlformats.org/officeDocument/2006/relationships/image" Target="../media/image1750.png"/><Relationship Id="rId127" Type="http://schemas.openxmlformats.org/officeDocument/2006/relationships/customXml" Target="../ink/ink1867.xml"/><Relationship Id="rId313" Type="http://schemas.openxmlformats.org/officeDocument/2006/relationships/customXml" Target="../ink/ink1960.xml"/><Relationship Id="rId10" Type="http://schemas.openxmlformats.org/officeDocument/2006/relationships/image" Target="../media/image1702.png"/><Relationship Id="rId31" Type="http://schemas.openxmlformats.org/officeDocument/2006/relationships/customXml" Target="../ink/ink1819.xml"/><Relationship Id="rId52" Type="http://schemas.openxmlformats.org/officeDocument/2006/relationships/image" Target="../media/image1723.png"/><Relationship Id="rId73" Type="http://schemas.openxmlformats.org/officeDocument/2006/relationships/customXml" Target="../ink/ink1840.xml"/><Relationship Id="rId94" Type="http://schemas.openxmlformats.org/officeDocument/2006/relationships/image" Target="../media/image1744.png"/><Relationship Id="rId148" Type="http://schemas.openxmlformats.org/officeDocument/2006/relationships/image" Target="../media/image1771.png"/><Relationship Id="rId169" Type="http://schemas.openxmlformats.org/officeDocument/2006/relationships/customXml" Target="../ink/ink1888.xml"/><Relationship Id="rId334" Type="http://schemas.openxmlformats.org/officeDocument/2006/relationships/image" Target="../media/image1864.png"/><Relationship Id="rId355" Type="http://schemas.openxmlformats.org/officeDocument/2006/relationships/customXml" Target="../ink/ink1981.xml"/><Relationship Id="rId4" Type="http://schemas.openxmlformats.org/officeDocument/2006/relationships/image" Target="../media/image7.emf"/><Relationship Id="rId180" Type="http://schemas.openxmlformats.org/officeDocument/2006/relationships/image" Target="../media/image1787.png"/><Relationship Id="rId215" Type="http://schemas.openxmlformats.org/officeDocument/2006/relationships/customXml" Target="../ink/ink1911.xml"/><Relationship Id="rId236" Type="http://schemas.openxmlformats.org/officeDocument/2006/relationships/image" Target="../media/image1815.png"/><Relationship Id="rId257" Type="http://schemas.openxmlformats.org/officeDocument/2006/relationships/customXml" Target="../ink/ink1932.xml"/><Relationship Id="rId278" Type="http://schemas.openxmlformats.org/officeDocument/2006/relationships/image" Target="../media/image1836.png"/><Relationship Id="rId303" Type="http://schemas.openxmlformats.org/officeDocument/2006/relationships/customXml" Target="../ink/ink1955.xml"/><Relationship Id="rId42" Type="http://schemas.openxmlformats.org/officeDocument/2006/relationships/image" Target="../media/image1718.png"/><Relationship Id="rId84" Type="http://schemas.openxmlformats.org/officeDocument/2006/relationships/image" Target="../media/image1739.png"/><Relationship Id="rId138" Type="http://schemas.openxmlformats.org/officeDocument/2006/relationships/image" Target="../media/image1766.png"/><Relationship Id="rId345" Type="http://schemas.openxmlformats.org/officeDocument/2006/relationships/customXml" Target="../ink/ink1976.xml"/><Relationship Id="rId191" Type="http://schemas.openxmlformats.org/officeDocument/2006/relationships/customXml" Target="../ink/ink1899.xml"/><Relationship Id="rId205" Type="http://schemas.openxmlformats.org/officeDocument/2006/relationships/customXml" Target="../ink/ink1906.xml"/><Relationship Id="rId247" Type="http://schemas.openxmlformats.org/officeDocument/2006/relationships/customXml" Target="../ink/ink1927.xml"/><Relationship Id="rId107" Type="http://schemas.openxmlformats.org/officeDocument/2006/relationships/customXml" Target="../ink/ink1857.xml"/><Relationship Id="rId289" Type="http://schemas.openxmlformats.org/officeDocument/2006/relationships/customXml" Target="../ink/ink1948.xml"/><Relationship Id="rId11" Type="http://schemas.openxmlformats.org/officeDocument/2006/relationships/customXml" Target="../ink/ink1809.xml"/><Relationship Id="rId53" Type="http://schemas.openxmlformats.org/officeDocument/2006/relationships/customXml" Target="../ink/ink1830.xml"/><Relationship Id="rId149" Type="http://schemas.openxmlformats.org/officeDocument/2006/relationships/customXml" Target="../ink/ink1878.xml"/><Relationship Id="rId314" Type="http://schemas.openxmlformats.org/officeDocument/2006/relationships/image" Target="../media/image1854.png"/><Relationship Id="rId356" Type="http://schemas.openxmlformats.org/officeDocument/2006/relationships/image" Target="../media/image1875.png"/><Relationship Id="rId95" Type="http://schemas.openxmlformats.org/officeDocument/2006/relationships/customXml" Target="../ink/ink1851.xml"/><Relationship Id="rId160" Type="http://schemas.openxmlformats.org/officeDocument/2006/relationships/image" Target="../media/image1777.png"/><Relationship Id="rId216" Type="http://schemas.openxmlformats.org/officeDocument/2006/relationships/image" Target="../media/image1805.png"/><Relationship Id="rId258" Type="http://schemas.openxmlformats.org/officeDocument/2006/relationships/image" Target="../media/image1826.png"/><Relationship Id="rId22" Type="http://schemas.openxmlformats.org/officeDocument/2006/relationships/image" Target="../media/image1708.png"/><Relationship Id="rId64" Type="http://schemas.openxmlformats.org/officeDocument/2006/relationships/image" Target="../media/image1729.png"/><Relationship Id="rId118" Type="http://schemas.openxmlformats.org/officeDocument/2006/relationships/image" Target="../media/image1756.png"/><Relationship Id="rId325" Type="http://schemas.openxmlformats.org/officeDocument/2006/relationships/customXml" Target="../ink/ink1966.xml"/><Relationship Id="rId367" Type="http://schemas.openxmlformats.org/officeDocument/2006/relationships/customXml" Target="../ink/ink1987.xml"/><Relationship Id="rId171" Type="http://schemas.openxmlformats.org/officeDocument/2006/relationships/customXml" Target="../ink/ink1889.xml"/><Relationship Id="rId227" Type="http://schemas.openxmlformats.org/officeDocument/2006/relationships/customXml" Target="../ink/ink1917.xml"/><Relationship Id="rId269" Type="http://schemas.openxmlformats.org/officeDocument/2006/relationships/customXml" Target="../ink/ink1938.xml"/><Relationship Id="rId33" Type="http://schemas.openxmlformats.org/officeDocument/2006/relationships/customXml" Target="../ink/ink1820.xml"/><Relationship Id="rId129" Type="http://schemas.openxmlformats.org/officeDocument/2006/relationships/customXml" Target="../ink/ink1868.xml"/><Relationship Id="rId280" Type="http://schemas.openxmlformats.org/officeDocument/2006/relationships/image" Target="../media/image1837.png"/><Relationship Id="rId336" Type="http://schemas.openxmlformats.org/officeDocument/2006/relationships/image" Target="../media/image1865.png"/><Relationship Id="rId75" Type="http://schemas.openxmlformats.org/officeDocument/2006/relationships/customXml" Target="../ink/ink1841.xml"/><Relationship Id="rId140" Type="http://schemas.openxmlformats.org/officeDocument/2006/relationships/image" Target="../media/image1767.png"/><Relationship Id="rId182" Type="http://schemas.openxmlformats.org/officeDocument/2006/relationships/image" Target="../media/image1788.png"/><Relationship Id="rId6" Type="http://schemas.openxmlformats.org/officeDocument/2006/relationships/image" Target="../media/image1700.png"/><Relationship Id="rId238" Type="http://schemas.openxmlformats.org/officeDocument/2006/relationships/image" Target="../media/image1816.png"/><Relationship Id="rId291" Type="http://schemas.openxmlformats.org/officeDocument/2006/relationships/customXml" Target="../ink/ink1949.xml"/><Relationship Id="rId305" Type="http://schemas.openxmlformats.org/officeDocument/2006/relationships/customXml" Target="../ink/ink1956.xml"/><Relationship Id="rId347" Type="http://schemas.openxmlformats.org/officeDocument/2006/relationships/customXml" Target="../ink/ink1977.xml"/><Relationship Id="rId44" Type="http://schemas.openxmlformats.org/officeDocument/2006/relationships/image" Target="../media/image1719.png"/><Relationship Id="rId86" Type="http://schemas.openxmlformats.org/officeDocument/2006/relationships/image" Target="../media/image1740.png"/><Relationship Id="rId151" Type="http://schemas.openxmlformats.org/officeDocument/2006/relationships/customXml" Target="../ink/ink1879.xml"/><Relationship Id="rId193" Type="http://schemas.openxmlformats.org/officeDocument/2006/relationships/customXml" Target="../ink/ink1900.xml"/><Relationship Id="rId207" Type="http://schemas.openxmlformats.org/officeDocument/2006/relationships/customXml" Target="../ink/ink1907.xml"/><Relationship Id="rId249" Type="http://schemas.openxmlformats.org/officeDocument/2006/relationships/customXml" Target="../ink/ink1928.xml"/><Relationship Id="rId13" Type="http://schemas.openxmlformats.org/officeDocument/2006/relationships/customXml" Target="../ink/ink1810.xml"/><Relationship Id="rId109" Type="http://schemas.openxmlformats.org/officeDocument/2006/relationships/customXml" Target="../ink/ink1858.xml"/><Relationship Id="rId260" Type="http://schemas.openxmlformats.org/officeDocument/2006/relationships/image" Target="../media/image1827.png"/><Relationship Id="rId316" Type="http://schemas.openxmlformats.org/officeDocument/2006/relationships/image" Target="../media/image1855.png"/><Relationship Id="rId55" Type="http://schemas.openxmlformats.org/officeDocument/2006/relationships/customXml" Target="../ink/ink1831.xml"/><Relationship Id="rId97" Type="http://schemas.openxmlformats.org/officeDocument/2006/relationships/customXml" Target="../ink/ink1852.xml"/><Relationship Id="rId120" Type="http://schemas.openxmlformats.org/officeDocument/2006/relationships/image" Target="../media/image1757.png"/><Relationship Id="rId358" Type="http://schemas.openxmlformats.org/officeDocument/2006/relationships/image" Target="../media/image1876.png"/><Relationship Id="rId162" Type="http://schemas.openxmlformats.org/officeDocument/2006/relationships/image" Target="../media/image1778.png"/><Relationship Id="rId218" Type="http://schemas.openxmlformats.org/officeDocument/2006/relationships/image" Target="../media/image1806.png"/><Relationship Id="rId271" Type="http://schemas.openxmlformats.org/officeDocument/2006/relationships/customXml" Target="../ink/ink1939.xml"/><Relationship Id="rId24" Type="http://schemas.openxmlformats.org/officeDocument/2006/relationships/image" Target="../media/image1709.png"/><Relationship Id="rId66" Type="http://schemas.openxmlformats.org/officeDocument/2006/relationships/image" Target="../media/image1730.png"/><Relationship Id="rId131" Type="http://schemas.openxmlformats.org/officeDocument/2006/relationships/customXml" Target="../ink/ink1869.xml"/><Relationship Id="rId327" Type="http://schemas.openxmlformats.org/officeDocument/2006/relationships/customXml" Target="../ink/ink1967.xml"/><Relationship Id="rId369" Type="http://schemas.openxmlformats.org/officeDocument/2006/relationships/customXml" Target="../ink/ink1988.xml"/><Relationship Id="rId173" Type="http://schemas.openxmlformats.org/officeDocument/2006/relationships/customXml" Target="../ink/ink1890.xml"/><Relationship Id="rId229" Type="http://schemas.openxmlformats.org/officeDocument/2006/relationships/customXml" Target="../ink/ink1918.xml"/><Relationship Id="rId240" Type="http://schemas.openxmlformats.org/officeDocument/2006/relationships/image" Target="../media/image1817.png"/><Relationship Id="rId35" Type="http://schemas.openxmlformats.org/officeDocument/2006/relationships/customXml" Target="../ink/ink1821.xml"/><Relationship Id="rId77" Type="http://schemas.openxmlformats.org/officeDocument/2006/relationships/customXml" Target="../ink/ink1842.xml"/><Relationship Id="rId100" Type="http://schemas.openxmlformats.org/officeDocument/2006/relationships/image" Target="../media/image1747.png"/><Relationship Id="rId282" Type="http://schemas.openxmlformats.org/officeDocument/2006/relationships/image" Target="../media/image1838.png"/><Relationship Id="rId338" Type="http://schemas.openxmlformats.org/officeDocument/2006/relationships/image" Target="../media/image1866.png"/><Relationship Id="rId8" Type="http://schemas.openxmlformats.org/officeDocument/2006/relationships/image" Target="../media/image1701.png"/><Relationship Id="rId142" Type="http://schemas.openxmlformats.org/officeDocument/2006/relationships/image" Target="../media/image1768.png"/><Relationship Id="rId184" Type="http://schemas.openxmlformats.org/officeDocument/2006/relationships/image" Target="../media/image1789.png"/><Relationship Id="rId251" Type="http://schemas.openxmlformats.org/officeDocument/2006/relationships/customXml" Target="../ink/ink1929.xml"/><Relationship Id="rId46" Type="http://schemas.openxmlformats.org/officeDocument/2006/relationships/image" Target="../media/image1720.png"/><Relationship Id="rId293" Type="http://schemas.openxmlformats.org/officeDocument/2006/relationships/customXml" Target="../ink/ink1950.xml"/><Relationship Id="rId307" Type="http://schemas.openxmlformats.org/officeDocument/2006/relationships/customXml" Target="../ink/ink1957.xml"/><Relationship Id="rId349" Type="http://schemas.openxmlformats.org/officeDocument/2006/relationships/customXml" Target="../ink/ink1978.xml"/><Relationship Id="rId88" Type="http://schemas.openxmlformats.org/officeDocument/2006/relationships/image" Target="../media/image1741.png"/><Relationship Id="rId111" Type="http://schemas.openxmlformats.org/officeDocument/2006/relationships/customXml" Target="../ink/ink1859.xml"/><Relationship Id="rId153" Type="http://schemas.openxmlformats.org/officeDocument/2006/relationships/customXml" Target="../ink/ink1880.xml"/><Relationship Id="rId195" Type="http://schemas.openxmlformats.org/officeDocument/2006/relationships/customXml" Target="../ink/ink1901.xml"/><Relationship Id="rId209" Type="http://schemas.openxmlformats.org/officeDocument/2006/relationships/customXml" Target="../ink/ink1908.xml"/><Relationship Id="rId360" Type="http://schemas.openxmlformats.org/officeDocument/2006/relationships/image" Target="../media/image1877.png"/><Relationship Id="rId220" Type="http://schemas.openxmlformats.org/officeDocument/2006/relationships/image" Target="../media/image1807.png"/></Relationships>
</file>

<file path=ppt/slides/_rels/slide1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941.png"/><Relationship Id="rId21" Type="http://schemas.openxmlformats.org/officeDocument/2006/relationships/image" Target="../media/image1893.png"/><Relationship Id="rId324" Type="http://schemas.openxmlformats.org/officeDocument/2006/relationships/customXml" Target="../ink/ink2151.xml"/><Relationship Id="rId170" Type="http://schemas.openxmlformats.org/officeDocument/2006/relationships/customXml" Target="../ink/ink2074.xml"/><Relationship Id="rId226" Type="http://schemas.openxmlformats.org/officeDocument/2006/relationships/customXml" Target="../ink/ink2102.xml"/><Relationship Id="rId433" Type="http://schemas.openxmlformats.org/officeDocument/2006/relationships/image" Target="../media/image2099.png"/><Relationship Id="rId268" Type="http://schemas.openxmlformats.org/officeDocument/2006/relationships/customXml" Target="../ink/ink2123.xml"/><Relationship Id="rId475" Type="http://schemas.openxmlformats.org/officeDocument/2006/relationships/image" Target="../media/image2120.png"/><Relationship Id="rId32" Type="http://schemas.openxmlformats.org/officeDocument/2006/relationships/customXml" Target="../ink/ink2005.xml"/><Relationship Id="rId74" Type="http://schemas.openxmlformats.org/officeDocument/2006/relationships/customXml" Target="../ink/ink2026.xml"/><Relationship Id="rId128" Type="http://schemas.openxmlformats.org/officeDocument/2006/relationships/customXml" Target="../ink/ink2053.xml"/><Relationship Id="rId335" Type="http://schemas.openxmlformats.org/officeDocument/2006/relationships/image" Target="../media/image2050.png"/><Relationship Id="rId377" Type="http://schemas.openxmlformats.org/officeDocument/2006/relationships/image" Target="../media/image2071.png"/><Relationship Id="rId500" Type="http://schemas.openxmlformats.org/officeDocument/2006/relationships/customXml" Target="../ink/ink2239.xml"/><Relationship Id="rId5" Type="http://schemas.openxmlformats.org/officeDocument/2006/relationships/image" Target="../media/image1885.png"/><Relationship Id="rId181" Type="http://schemas.openxmlformats.org/officeDocument/2006/relationships/image" Target="../media/image1973.png"/><Relationship Id="rId237" Type="http://schemas.openxmlformats.org/officeDocument/2006/relationships/image" Target="../media/image2001.png"/><Relationship Id="rId402" Type="http://schemas.openxmlformats.org/officeDocument/2006/relationships/customXml" Target="../ink/ink2190.xml"/><Relationship Id="rId279" Type="http://schemas.openxmlformats.org/officeDocument/2006/relationships/image" Target="../media/image2022.png"/><Relationship Id="rId444" Type="http://schemas.openxmlformats.org/officeDocument/2006/relationships/customXml" Target="../ink/ink2211.xml"/><Relationship Id="rId486" Type="http://schemas.openxmlformats.org/officeDocument/2006/relationships/customXml" Target="../ink/ink2232.xml"/><Relationship Id="rId43" Type="http://schemas.openxmlformats.org/officeDocument/2006/relationships/image" Target="../media/image1904.png"/><Relationship Id="rId139" Type="http://schemas.openxmlformats.org/officeDocument/2006/relationships/image" Target="../media/image1952.png"/><Relationship Id="rId290" Type="http://schemas.openxmlformats.org/officeDocument/2006/relationships/customXml" Target="../ink/ink2134.xml"/><Relationship Id="rId304" Type="http://schemas.openxmlformats.org/officeDocument/2006/relationships/customXml" Target="../ink/ink2141.xml"/><Relationship Id="rId346" Type="http://schemas.openxmlformats.org/officeDocument/2006/relationships/customXml" Target="../ink/ink2162.xml"/><Relationship Id="rId388" Type="http://schemas.openxmlformats.org/officeDocument/2006/relationships/customXml" Target="../ink/ink2183.xml"/><Relationship Id="rId511" Type="http://schemas.openxmlformats.org/officeDocument/2006/relationships/image" Target="../media/image2138.png"/><Relationship Id="rId85" Type="http://schemas.openxmlformats.org/officeDocument/2006/relationships/image" Target="../media/image1925.png"/><Relationship Id="rId150" Type="http://schemas.openxmlformats.org/officeDocument/2006/relationships/customXml" Target="../ink/ink2064.xml"/><Relationship Id="rId192" Type="http://schemas.openxmlformats.org/officeDocument/2006/relationships/customXml" Target="../ink/ink2085.xml"/><Relationship Id="rId206" Type="http://schemas.openxmlformats.org/officeDocument/2006/relationships/customXml" Target="../ink/ink2092.xml"/><Relationship Id="rId413" Type="http://schemas.openxmlformats.org/officeDocument/2006/relationships/image" Target="../media/image2089.png"/><Relationship Id="rId248" Type="http://schemas.openxmlformats.org/officeDocument/2006/relationships/customXml" Target="../ink/ink2113.xml"/><Relationship Id="rId455" Type="http://schemas.openxmlformats.org/officeDocument/2006/relationships/image" Target="../media/image2110.png"/><Relationship Id="rId497" Type="http://schemas.openxmlformats.org/officeDocument/2006/relationships/image" Target="../media/image2131.png"/><Relationship Id="rId12" Type="http://schemas.openxmlformats.org/officeDocument/2006/relationships/customXml" Target="../ink/ink1995.xml"/><Relationship Id="rId108" Type="http://schemas.openxmlformats.org/officeDocument/2006/relationships/customXml" Target="../ink/ink2043.xml"/><Relationship Id="rId315" Type="http://schemas.openxmlformats.org/officeDocument/2006/relationships/image" Target="../media/image2040.png"/><Relationship Id="rId357" Type="http://schemas.openxmlformats.org/officeDocument/2006/relationships/image" Target="../media/image2061.png"/><Relationship Id="rId54" Type="http://schemas.openxmlformats.org/officeDocument/2006/relationships/customXml" Target="../ink/ink2016.xml"/><Relationship Id="rId96" Type="http://schemas.openxmlformats.org/officeDocument/2006/relationships/customXml" Target="../ink/ink2037.xml"/><Relationship Id="rId161" Type="http://schemas.openxmlformats.org/officeDocument/2006/relationships/image" Target="../media/image1963.png"/><Relationship Id="rId217" Type="http://schemas.openxmlformats.org/officeDocument/2006/relationships/image" Target="../media/image1991.png"/><Relationship Id="rId399" Type="http://schemas.openxmlformats.org/officeDocument/2006/relationships/image" Target="../media/image2082.png"/><Relationship Id="rId259" Type="http://schemas.openxmlformats.org/officeDocument/2006/relationships/image" Target="../media/image2012.png"/><Relationship Id="rId424" Type="http://schemas.openxmlformats.org/officeDocument/2006/relationships/customXml" Target="../ink/ink2201.xml"/><Relationship Id="rId466" Type="http://schemas.openxmlformats.org/officeDocument/2006/relationships/customXml" Target="../ink/ink2222.xml"/><Relationship Id="rId23" Type="http://schemas.openxmlformats.org/officeDocument/2006/relationships/image" Target="../media/image1894.png"/><Relationship Id="rId119" Type="http://schemas.openxmlformats.org/officeDocument/2006/relationships/image" Target="../media/image1942.png"/><Relationship Id="rId270" Type="http://schemas.openxmlformats.org/officeDocument/2006/relationships/customXml" Target="../ink/ink2124.xml"/><Relationship Id="rId326" Type="http://schemas.openxmlformats.org/officeDocument/2006/relationships/customXml" Target="../ink/ink2152.xml"/><Relationship Id="rId65" Type="http://schemas.openxmlformats.org/officeDocument/2006/relationships/image" Target="../media/image1915.png"/><Relationship Id="rId130" Type="http://schemas.openxmlformats.org/officeDocument/2006/relationships/customXml" Target="../ink/ink2054.xml"/><Relationship Id="rId368" Type="http://schemas.openxmlformats.org/officeDocument/2006/relationships/customXml" Target="../ink/ink2173.xml"/><Relationship Id="rId172" Type="http://schemas.openxmlformats.org/officeDocument/2006/relationships/customXml" Target="../ink/ink2075.xml"/><Relationship Id="rId228" Type="http://schemas.openxmlformats.org/officeDocument/2006/relationships/customXml" Target="../ink/ink2103.xml"/><Relationship Id="rId435" Type="http://schemas.openxmlformats.org/officeDocument/2006/relationships/image" Target="../media/image2100.png"/><Relationship Id="rId477" Type="http://schemas.openxmlformats.org/officeDocument/2006/relationships/image" Target="../media/image2121.png"/><Relationship Id="rId281" Type="http://schemas.openxmlformats.org/officeDocument/2006/relationships/image" Target="../media/image2023.png"/><Relationship Id="rId337" Type="http://schemas.openxmlformats.org/officeDocument/2006/relationships/image" Target="../media/image2051.png"/><Relationship Id="rId502" Type="http://schemas.openxmlformats.org/officeDocument/2006/relationships/customXml" Target="../ink/ink2240.xml"/><Relationship Id="rId34" Type="http://schemas.openxmlformats.org/officeDocument/2006/relationships/customXml" Target="../ink/ink2006.xml"/><Relationship Id="rId76" Type="http://schemas.openxmlformats.org/officeDocument/2006/relationships/customXml" Target="../ink/ink2027.xml"/><Relationship Id="rId141" Type="http://schemas.openxmlformats.org/officeDocument/2006/relationships/image" Target="../media/image1953.png"/><Relationship Id="rId379" Type="http://schemas.openxmlformats.org/officeDocument/2006/relationships/image" Target="../media/image2072.png"/><Relationship Id="rId7" Type="http://schemas.openxmlformats.org/officeDocument/2006/relationships/image" Target="../media/image1886.png"/><Relationship Id="rId183" Type="http://schemas.openxmlformats.org/officeDocument/2006/relationships/image" Target="../media/image1974.png"/><Relationship Id="rId239" Type="http://schemas.openxmlformats.org/officeDocument/2006/relationships/image" Target="../media/image2002.png"/><Relationship Id="rId390" Type="http://schemas.openxmlformats.org/officeDocument/2006/relationships/customXml" Target="../ink/ink2184.xml"/><Relationship Id="rId404" Type="http://schemas.openxmlformats.org/officeDocument/2006/relationships/customXml" Target="../ink/ink2191.xml"/><Relationship Id="rId446" Type="http://schemas.openxmlformats.org/officeDocument/2006/relationships/customXml" Target="../ink/ink2212.xml"/><Relationship Id="rId250" Type="http://schemas.openxmlformats.org/officeDocument/2006/relationships/customXml" Target="../ink/ink2114.xml"/><Relationship Id="rId292" Type="http://schemas.openxmlformats.org/officeDocument/2006/relationships/customXml" Target="../ink/ink2135.xml"/><Relationship Id="rId306" Type="http://schemas.openxmlformats.org/officeDocument/2006/relationships/customXml" Target="../ink/ink2142.xml"/><Relationship Id="rId488" Type="http://schemas.openxmlformats.org/officeDocument/2006/relationships/customXml" Target="../ink/ink2233.xml"/><Relationship Id="rId45" Type="http://schemas.openxmlformats.org/officeDocument/2006/relationships/image" Target="../media/image1905.png"/><Relationship Id="rId87" Type="http://schemas.openxmlformats.org/officeDocument/2006/relationships/image" Target="../media/image1926.png"/><Relationship Id="rId110" Type="http://schemas.openxmlformats.org/officeDocument/2006/relationships/customXml" Target="../ink/ink2044.xml"/><Relationship Id="rId348" Type="http://schemas.openxmlformats.org/officeDocument/2006/relationships/customXml" Target="../ink/ink2163.xml"/><Relationship Id="rId513" Type="http://schemas.openxmlformats.org/officeDocument/2006/relationships/image" Target="../media/image2139.png"/><Relationship Id="rId152" Type="http://schemas.openxmlformats.org/officeDocument/2006/relationships/customXml" Target="../ink/ink2065.xml"/><Relationship Id="rId194" Type="http://schemas.openxmlformats.org/officeDocument/2006/relationships/customXml" Target="../ink/ink2086.xml"/><Relationship Id="rId208" Type="http://schemas.openxmlformats.org/officeDocument/2006/relationships/customXml" Target="../ink/ink2093.xml"/><Relationship Id="rId415" Type="http://schemas.openxmlformats.org/officeDocument/2006/relationships/image" Target="../media/image2090.png"/><Relationship Id="rId457" Type="http://schemas.openxmlformats.org/officeDocument/2006/relationships/image" Target="../media/image2111.png"/><Relationship Id="rId261" Type="http://schemas.openxmlformats.org/officeDocument/2006/relationships/image" Target="../media/image2013.png"/><Relationship Id="rId499" Type="http://schemas.openxmlformats.org/officeDocument/2006/relationships/image" Target="../media/image2132.png"/><Relationship Id="rId14" Type="http://schemas.openxmlformats.org/officeDocument/2006/relationships/customXml" Target="../ink/ink1996.xml"/><Relationship Id="rId56" Type="http://schemas.openxmlformats.org/officeDocument/2006/relationships/customXml" Target="../ink/ink2017.xml"/><Relationship Id="rId317" Type="http://schemas.openxmlformats.org/officeDocument/2006/relationships/image" Target="../media/image2041.png"/><Relationship Id="rId359" Type="http://schemas.openxmlformats.org/officeDocument/2006/relationships/image" Target="../media/image2062.png"/><Relationship Id="rId98" Type="http://schemas.openxmlformats.org/officeDocument/2006/relationships/customXml" Target="../ink/ink2038.xml"/><Relationship Id="rId121" Type="http://schemas.openxmlformats.org/officeDocument/2006/relationships/image" Target="../media/image1943.png"/><Relationship Id="rId163" Type="http://schemas.openxmlformats.org/officeDocument/2006/relationships/image" Target="../media/image1964.png"/><Relationship Id="rId219" Type="http://schemas.openxmlformats.org/officeDocument/2006/relationships/image" Target="../media/image1992.png"/><Relationship Id="rId370" Type="http://schemas.openxmlformats.org/officeDocument/2006/relationships/customXml" Target="../ink/ink2174.xml"/><Relationship Id="rId426" Type="http://schemas.openxmlformats.org/officeDocument/2006/relationships/customXml" Target="../ink/ink2202.xml"/><Relationship Id="rId230" Type="http://schemas.openxmlformats.org/officeDocument/2006/relationships/customXml" Target="../ink/ink2104.xml"/><Relationship Id="rId468" Type="http://schemas.openxmlformats.org/officeDocument/2006/relationships/customXml" Target="../ink/ink2223.xml"/><Relationship Id="rId25" Type="http://schemas.openxmlformats.org/officeDocument/2006/relationships/image" Target="../media/image1895.png"/><Relationship Id="rId67" Type="http://schemas.openxmlformats.org/officeDocument/2006/relationships/image" Target="../media/image1916.png"/><Relationship Id="rId272" Type="http://schemas.openxmlformats.org/officeDocument/2006/relationships/customXml" Target="../ink/ink2125.xml"/><Relationship Id="rId328" Type="http://schemas.openxmlformats.org/officeDocument/2006/relationships/customXml" Target="../ink/ink2153.xml"/><Relationship Id="rId132" Type="http://schemas.openxmlformats.org/officeDocument/2006/relationships/customXml" Target="../ink/ink2055.xml"/><Relationship Id="rId174" Type="http://schemas.openxmlformats.org/officeDocument/2006/relationships/customXml" Target="../ink/ink2076.xml"/><Relationship Id="rId381" Type="http://schemas.openxmlformats.org/officeDocument/2006/relationships/image" Target="../media/image2073.png"/><Relationship Id="rId241" Type="http://schemas.openxmlformats.org/officeDocument/2006/relationships/image" Target="../media/image2003.png"/><Relationship Id="rId437" Type="http://schemas.openxmlformats.org/officeDocument/2006/relationships/image" Target="../media/image2101.png"/><Relationship Id="rId479" Type="http://schemas.openxmlformats.org/officeDocument/2006/relationships/image" Target="../media/image2122.png"/><Relationship Id="rId36" Type="http://schemas.openxmlformats.org/officeDocument/2006/relationships/customXml" Target="../ink/ink2007.xml"/><Relationship Id="rId283" Type="http://schemas.openxmlformats.org/officeDocument/2006/relationships/image" Target="../media/image2024.png"/><Relationship Id="rId339" Type="http://schemas.openxmlformats.org/officeDocument/2006/relationships/image" Target="../media/image2052.png"/><Relationship Id="rId490" Type="http://schemas.openxmlformats.org/officeDocument/2006/relationships/customXml" Target="../ink/ink2234.xml"/><Relationship Id="rId504" Type="http://schemas.openxmlformats.org/officeDocument/2006/relationships/customXml" Target="../ink/ink2241.xml"/><Relationship Id="rId78" Type="http://schemas.openxmlformats.org/officeDocument/2006/relationships/customXml" Target="../ink/ink2028.xml"/><Relationship Id="rId101" Type="http://schemas.openxmlformats.org/officeDocument/2006/relationships/image" Target="../media/image1933.png"/><Relationship Id="rId143" Type="http://schemas.openxmlformats.org/officeDocument/2006/relationships/image" Target="../media/image1954.png"/><Relationship Id="rId185" Type="http://schemas.openxmlformats.org/officeDocument/2006/relationships/image" Target="../media/image1975.png"/><Relationship Id="rId350" Type="http://schemas.openxmlformats.org/officeDocument/2006/relationships/customXml" Target="../ink/ink2164.xml"/><Relationship Id="rId406" Type="http://schemas.openxmlformats.org/officeDocument/2006/relationships/customXml" Target="../ink/ink2192.xml"/><Relationship Id="rId9" Type="http://schemas.openxmlformats.org/officeDocument/2006/relationships/image" Target="../media/image1887.png"/><Relationship Id="rId210" Type="http://schemas.openxmlformats.org/officeDocument/2006/relationships/customXml" Target="../ink/ink2094.xml"/><Relationship Id="rId392" Type="http://schemas.openxmlformats.org/officeDocument/2006/relationships/customXml" Target="../ink/ink2185.xml"/><Relationship Id="rId448" Type="http://schemas.openxmlformats.org/officeDocument/2006/relationships/customXml" Target="../ink/ink2213.xml"/><Relationship Id="rId252" Type="http://schemas.openxmlformats.org/officeDocument/2006/relationships/customXml" Target="../ink/ink2115.xml"/><Relationship Id="rId294" Type="http://schemas.openxmlformats.org/officeDocument/2006/relationships/customXml" Target="../ink/ink2136.xml"/><Relationship Id="rId308" Type="http://schemas.openxmlformats.org/officeDocument/2006/relationships/customXml" Target="../ink/ink2143.xml"/><Relationship Id="rId515" Type="http://schemas.openxmlformats.org/officeDocument/2006/relationships/image" Target="../media/image2140.png"/><Relationship Id="rId47" Type="http://schemas.openxmlformats.org/officeDocument/2006/relationships/image" Target="../media/image1906.png"/><Relationship Id="rId89" Type="http://schemas.openxmlformats.org/officeDocument/2006/relationships/image" Target="../media/image1927.png"/><Relationship Id="rId112" Type="http://schemas.openxmlformats.org/officeDocument/2006/relationships/customXml" Target="../ink/ink2045.xml"/><Relationship Id="rId154" Type="http://schemas.openxmlformats.org/officeDocument/2006/relationships/customXml" Target="../ink/ink2066.xml"/><Relationship Id="rId361" Type="http://schemas.openxmlformats.org/officeDocument/2006/relationships/image" Target="../media/image2063.png"/><Relationship Id="rId196" Type="http://schemas.openxmlformats.org/officeDocument/2006/relationships/customXml" Target="../ink/ink2087.xml"/><Relationship Id="rId417" Type="http://schemas.openxmlformats.org/officeDocument/2006/relationships/image" Target="../media/image2091.png"/><Relationship Id="rId459" Type="http://schemas.openxmlformats.org/officeDocument/2006/relationships/image" Target="../media/image2112.png"/><Relationship Id="rId16" Type="http://schemas.openxmlformats.org/officeDocument/2006/relationships/customXml" Target="../ink/ink1997.xml"/><Relationship Id="rId221" Type="http://schemas.openxmlformats.org/officeDocument/2006/relationships/image" Target="../media/image1993.png"/><Relationship Id="rId263" Type="http://schemas.openxmlformats.org/officeDocument/2006/relationships/image" Target="../media/image2014.png"/><Relationship Id="rId319" Type="http://schemas.openxmlformats.org/officeDocument/2006/relationships/image" Target="../media/image2042.png"/><Relationship Id="rId470" Type="http://schemas.openxmlformats.org/officeDocument/2006/relationships/customXml" Target="../ink/ink2224.xml"/><Relationship Id="rId58" Type="http://schemas.openxmlformats.org/officeDocument/2006/relationships/customXml" Target="../ink/ink2018.xml"/><Relationship Id="rId123" Type="http://schemas.openxmlformats.org/officeDocument/2006/relationships/image" Target="../media/image1944.png"/><Relationship Id="rId330" Type="http://schemas.openxmlformats.org/officeDocument/2006/relationships/customXml" Target="../ink/ink2154.xml"/><Relationship Id="rId165" Type="http://schemas.openxmlformats.org/officeDocument/2006/relationships/image" Target="../media/image1965.png"/><Relationship Id="rId372" Type="http://schemas.openxmlformats.org/officeDocument/2006/relationships/customXml" Target="../ink/ink2175.xml"/><Relationship Id="rId428" Type="http://schemas.openxmlformats.org/officeDocument/2006/relationships/customXml" Target="../ink/ink2203.xml"/><Relationship Id="rId232" Type="http://schemas.openxmlformats.org/officeDocument/2006/relationships/customXml" Target="../ink/ink2105.xml"/><Relationship Id="rId274" Type="http://schemas.openxmlformats.org/officeDocument/2006/relationships/customXml" Target="../ink/ink2126.xml"/><Relationship Id="rId481" Type="http://schemas.openxmlformats.org/officeDocument/2006/relationships/image" Target="../media/image2123.png"/><Relationship Id="rId27" Type="http://schemas.openxmlformats.org/officeDocument/2006/relationships/image" Target="../media/image1896.png"/><Relationship Id="rId69" Type="http://schemas.openxmlformats.org/officeDocument/2006/relationships/image" Target="../media/image1917.png"/><Relationship Id="rId134" Type="http://schemas.openxmlformats.org/officeDocument/2006/relationships/customXml" Target="../ink/ink2056.xml"/><Relationship Id="rId80" Type="http://schemas.openxmlformats.org/officeDocument/2006/relationships/customXml" Target="../ink/ink2029.xml"/><Relationship Id="rId176" Type="http://schemas.openxmlformats.org/officeDocument/2006/relationships/customXml" Target="../ink/ink2077.xml"/><Relationship Id="rId341" Type="http://schemas.openxmlformats.org/officeDocument/2006/relationships/image" Target="../media/image2053.png"/><Relationship Id="rId383" Type="http://schemas.openxmlformats.org/officeDocument/2006/relationships/image" Target="../media/image2074.png"/><Relationship Id="rId439" Type="http://schemas.openxmlformats.org/officeDocument/2006/relationships/image" Target="../media/image2102.png"/><Relationship Id="rId201" Type="http://schemas.openxmlformats.org/officeDocument/2006/relationships/image" Target="../media/image1983.png"/><Relationship Id="rId243" Type="http://schemas.openxmlformats.org/officeDocument/2006/relationships/image" Target="../media/image2004.png"/><Relationship Id="rId285" Type="http://schemas.openxmlformats.org/officeDocument/2006/relationships/image" Target="../media/image2025.png"/><Relationship Id="rId450" Type="http://schemas.openxmlformats.org/officeDocument/2006/relationships/customXml" Target="../ink/ink2214.xml"/><Relationship Id="rId506" Type="http://schemas.openxmlformats.org/officeDocument/2006/relationships/customXml" Target="../ink/ink2242.xml"/><Relationship Id="rId38" Type="http://schemas.openxmlformats.org/officeDocument/2006/relationships/customXml" Target="../ink/ink2008.xml"/><Relationship Id="rId103" Type="http://schemas.openxmlformats.org/officeDocument/2006/relationships/image" Target="../media/image1934.png"/><Relationship Id="rId310" Type="http://schemas.openxmlformats.org/officeDocument/2006/relationships/customXml" Target="../ink/ink2144.xml"/><Relationship Id="rId492" Type="http://schemas.openxmlformats.org/officeDocument/2006/relationships/customXml" Target="../ink/ink2235.xml"/><Relationship Id="rId91" Type="http://schemas.openxmlformats.org/officeDocument/2006/relationships/image" Target="../media/image1928.png"/><Relationship Id="rId145" Type="http://schemas.openxmlformats.org/officeDocument/2006/relationships/image" Target="../media/image1955.png"/><Relationship Id="rId187" Type="http://schemas.openxmlformats.org/officeDocument/2006/relationships/image" Target="../media/image1976.png"/><Relationship Id="rId352" Type="http://schemas.openxmlformats.org/officeDocument/2006/relationships/customXml" Target="../ink/ink2165.xml"/><Relationship Id="rId394" Type="http://schemas.openxmlformats.org/officeDocument/2006/relationships/customXml" Target="../ink/ink2186.xml"/><Relationship Id="rId408" Type="http://schemas.openxmlformats.org/officeDocument/2006/relationships/customXml" Target="../ink/ink2193.xml"/><Relationship Id="rId212" Type="http://schemas.openxmlformats.org/officeDocument/2006/relationships/customXml" Target="../ink/ink2095.xml"/><Relationship Id="rId254" Type="http://schemas.openxmlformats.org/officeDocument/2006/relationships/customXml" Target="../ink/ink2116.xml"/><Relationship Id="rId49" Type="http://schemas.openxmlformats.org/officeDocument/2006/relationships/image" Target="../media/image1907.png"/><Relationship Id="rId114" Type="http://schemas.openxmlformats.org/officeDocument/2006/relationships/customXml" Target="../ink/ink2046.xml"/><Relationship Id="rId296" Type="http://schemas.openxmlformats.org/officeDocument/2006/relationships/customXml" Target="../ink/ink2137.xml"/><Relationship Id="rId461" Type="http://schemas.openxmlformats.org/officeDocument/2006/relationships/image" Target="../media/image2113.png"/><Relationship Id="rId517" Type="http://schemas.openxmlformats.org/officeDocument/2006/relationships/image" Target="../media/image2141.png"/><Relationship Id="rId60" Type="http://schemas.openxmlformats.org/officeDocument/2006/relationships/customXml" Target="../ink/ink2019.xml"/><Relationship Id="rId156" Type="http://schemas.openxmlformats.org/officeDocument/2006/relationships/customXml" Target="../ink/ink2067.xml"/><Relationship Id="rId198" Type="http://schemas.openxmlformats.org/officeDocument/2006/relationships/customXml" Target="../ink/ink2088.xml"/><Relationship Id="rId321" Type="http://schemas.openxmlformats.org/officeDocument/2006/relationships/image" Target="../media/image2043.png"/><Relationship Id="rId363" Type="http://schemas.openxmlformats.org/officeDocument/2006/relationships/image" Target="../media/image2064.png"/><Relationship Id="rId419" Type="http://schemas.openxmlformats.org/officeDocument/2006/relationships/image" Target="../media/image2092.png"/><Relationship Id="rId223" Type="http://schemas.openxmlformats.org/officeDocument/2006/relationships/image" Target="../media/image1994.png"/><Relationship Id="rId430" Type="http://schemas.openxmlformats.org/officeDocument/2006/relationships/customXml" Target="../ink/ink2204.xml"/><Relationship Id="rId18" Type="http://schemas.openxmlformats.org/officeDocument/2006/relationships/customXml" Target="../ink/ink1998.xml"/><Relationship Id="rId265" Type="http://schemas.openxmlformats.org/officeDocument/2006/relationships/image" Target="../media/image2015.png"/><Relationship Id="rId472" Type="http://schemas.openxmlformats.org/officeDocument/2006/relationships/customXml" Target="../ink/ink2225.xml"/><Relationship Id="rId125" Type="http://schemas.openxmlformats.org/officeDocument/2006/relationships/image" Target="../media/image1945.png"/><Relationship Id="rId167" Type="http://schemas.openxmlformats.org/officeDocument/2006/relationships/image" Target="../media/image1966.png"/><Relationship Id="rId332" Type="http://schemas.openxmlformats.org/officeDocument/2006/relationships/customXml" Target="../ink/ink2155.xml"/><Relationship Id="rId374" Type="http://schemas.openxmlformats.org/officeDocument/2006/relationships/customXml" Target="../ink/ink2176.xml"/><Relationship Id="rId71" Type="http://schemas.openxmlformats.org/officeDocument/2006/relationships/image" Target="../media/image1918.png"/><Relationship Id="rId234" Type="http://schemas.openxmlformats.org/officeDocument/2006/relationships/customXml" Target="../ink/ink2106.xml"/><Relationship Id="rId2" Type="http://schemas.openxmlformats.org/officeDocument/2006/relationships/customXml" Target="../ink/ink1990.xml"/><Relationship Id="rId29" Type="http://schemas.openxmlformats.org/officeDocument/2006/relationships/image" Target="../media/image1897.png"/><Relationship Id="rId276" Type="http://schemas.openxmlformats.org/officeDocument/2006/relationships/customXml" Target="../ink/ink2127.xml"/><Relationship Id="rId441" Type="http://schemas.openxmlformats.org/officeDocument/2006/relationships/image" Target="../media/image2103.png"/><Relationship Id="rId483" Type="http://schemas.openxmlformats.org/officeDocument/2006/relationships/image" Target="../media/image2124.png"/><Relationship Id="rId40" Type="http://schemas.openxmlformats.org/officeDocument/2006/relationships/customXml" Target="../ink/ink2009.xml"/><Relationship Id="rId136" Type="http://schemas.openxmlformats.org/officeDocument/2006/relationships/customXml" Target="../ink/ink2057.xml"/><Relationship Id="rId178" Type="http://schemas.openxmlformats.org/officeDocument/2006/relationships/customXml" Target="../ink/ink2078.xml"/><Relationship Id="rId301" Type="http://schemas.openxmlformats.org/officeDocument/2006/relationships/image" Target="../media/image2033.png"/><Relationship Id="rId343" Type="http://schemas.openxmlformats.org/officeDocument/2006/relationships/image" Target="../media/image2054.png"/><Relationship Id="rId82" Type="http://schemas.openxmlformats.org/officeDocument/2006/relationships/customXml" Target="../ink/ink2030.xml"/><Relationship Id="rId203" Type="http://schemas.openxmlformats.org/officeDocument/2006/relationships/image" Target="../media/image1984.png"/><Relationship Id="rId385" Type="http://schemas.openxmlformats.org/officeDocument/2006/relationships/image" Target="../media/image2075.png"/><Relationship Id="rId245" Type="http://schemas.openxmlformats.org/officeDocument/2006/relationships/image" Target="../media/image2005.png"/><Relationship Id="rId287" Type="http://schemas.openxmlformats.org/officeDocument/2006/relationships/image" Target="../media/image2026.png"/><Relationship Id="rId410" Type="http://schemas.openxmlformats.org/officeDocument/2006/relationships/customXml" Target="../ink/ink2194.xml"/><Relationship Id="rId452" Type="http://schemas.openxmlformats.org/officeDocument/2006/relationships/customXml" Target="../ink/ink2215.xml"/><Relationship Id="rId494" Type="http://schemas.openxmlformats.org/officeDocument/2006/relationships/customXml" Target="../ink/ink2236.xml"/><Relationship Id="rId508" Type="http://schemas.openxmlformats.org/officeDocument/2006/relationships/customXml" Target="../ink/ink2243.xml"/><Relationship Id="rId105" Type="http://schemas.openxmlformats.org/officeDocument/2006/relationships/image" Target="../media/image1935.png"/><Relationship Id="rId147" Type="http://schemas.openxmlformats.org/officeDocument/2006/relationships/image" Target="../media/image1956.png"/><Relationship Id="rId312" Type="http://schemas.openxmlformats.org/officeDocument/2006/relationships/customXml" Target="../ink/ink2145.xml"/><Relationship Id="rId354" Type="http://schemas.openxmlformats.org/officeDocument/2006/relationships/customXml" Target="../ink/ink2166.xml"/><Relationship Id="rId51" Type="http://schemas.openxmlformats.org/officeDocument/2006/relationships/image" Target="../media/image1908.png"/><Relationship Id="rId93" Type="http://schemas.openxmlformats.org/officeDocument/2006/relationships/image" Target="../media/image1929.png"/><Relationship Id="rId189" Type="http://schemas.openxmlformats.org/officeDocument/2006/relationships/image" Target="../media/image1977.png"/><Relationship Id="rId396" Type="http://schemas.openxmlformats.org/officeDocument/2006/relationships/customXml" Target="../ink/ink2187.xml"/><Relationship Id="rId214" Type="http://schemas.openxmlformats.org/officeDocument/2006/relationships/customXml" Target="../ink/ink2096.xml"/><Relationship Id="rId256" Type="http://schemas.openxmlformats.org/officeDocument/2006/relationships/customXml" Target="../ink/ink2117.xml"/><Relationship Id="rId298" Type="http://schemas.openxmlformats.org/officeDocument/2006/relationships/customXml" Target="../ink/ink2138.xml"/><Relationship Id="rId421" Type="http://schemas.openxmlformats.org/officeDocument/2006/relationships/image" Target="../media/image2093.png"/><Relationship Id="rId463" Type="http://schemas.openxmlformats.org/officeDocument/2006/relationships/image" Target="../media/image2114.png"/><Relationship Id="rId519" Type="http://schemas.openxmlformats.org/officeDocument/2006/relationships/image" Target="../media/image2142.png"/><Relationship Id="rId116" Type="http://schemas.openxmlformats.org/officeDocument/2006/relationships/customXml" Target="../ink/ink2047.xml"/><Relationship Id="rId158" Type="http://schemas.openxmlformats.org/officeDocument/2006/relationships/customXml" Target="../ink/ink2068.xml"/><Relationship Id="rId323" Type="http://schemas.openxmlformats.org/officeDocument/2006/relationships/image" Target="../media/image2044.png"/><Relationship Id="rId20" Type="http://schemas.openxmlformats.org/officeDocument/2006/relationships/customXml" Target="../ink/ink1999.xml"/><Relationship Id="rId62" Type="http://schemas.openxmlformats.org/officeDocument/2006/relationships/customXml" Target="../ink/ink2020.xml"/><Relationship Id="rId365" Type="http://schemas.openxmlformats.org/officeDocument/2006/relationships/image" Target="../media/image2065.png"/><Relationship Id="rId225" Type="http://schemas.openxmlformats.org/officeDocument/2006/relationships/image" Target="../media/image1995.png"/><Relationship Id="rId267" Type="http://schemas.openxmlformats.org/officeDocument/2006/relationships/image" Target="../media/image2016.png"/><Relationship Id="rId432" Type="http://schemas.openxmlformats.org/officeDocument/2006/relationships/customXml" Target="../ink/ink2205.xml"/><Relationship Id="rId474" Type="http://schemas.openxmlformats.org/officeDocument/2006/relationships/customXml" Target="../ink/ink2226.xml"/><Relationship Id="rId127" Type="http://schemas.openxmlformats.org/officeDocument/2006/relationships/image" Target="../media/image1946.png"/><Relationship Id="rId31" Type="http://schemas.openxmlformats.org/officeDocument/2006/relationships/image" Target="../media/image1898.png"/><Relationship Id="rId73" Type="http://schemas.openxmlformats.org/officeDocument/2006/relationships/image" Target="../media/image1919.png"/><Relationship Id="rId169" Type="http://schemas.openxmlformats.org/officeDocument/2006/relationships/image" Target="../media/image1967.png"/><Relationship Id="rId334" Type="http://schemas.openxmlformats.org/officeDocument/2006/relationships/customXml" Target="../ink/ink2156.xml"/><Relationship Id="rId376" Type="http://schemas.openxmlformats.org/officeDocument/2006/relationships/customXml" Target="../ink/ink2177.xml"/><Relationship Id="rId4" Type="http://schemas.openxmlformats.org/officeDocument/2006/relationships/customXml" Target="../ink/ink1991.xml"/><Relationship Id="rId180" Type="http://schemas.openxmlformats.org/officeDocument/2006/relationships/customXml" Target="../ink/ink2079.xml"/><Relationship Id="rId236" Type="http://schemas.openxmlformats.org/officeDocument/2006/relationships/customXml" Target="../ink/ink2107.xml"/><Relationship Id="rId278" Type="http://schemas.openxmlformats.org/officeDocument/2006/relationships/customXml" Target="../ink/ink2128.xml"/><Relationship Id="rId401" Type="http://schemas.openxmlformats.org/officeDocument/2006/relationships/image" Target="../media/image2083.png"/><Relationship Id="rId443" Type="http://schemas.openxmlformats.org/officeDocument/2006/relationships/image" Target="../media/image2104.png"/><Relationship Id="rId303" Type="http://schemas.openxmlformats.org/officeDocument/2006/relationships/image" Target="../media/image2034.png"/><Relationship Id="rId485" Type="http://schemas.openxmlformats.org/officeDocument/2006/relationships/image" Target="../media/image2125.png"/><Relationship Id="rId42" Type="http://schemas.openxmlformats.org/officeDocument/2006/relationships/customXml" Target="../ink/ink2010.xml"/><Relationship Id="rId84" Type="http://schemas.openxmlformats.org/officeDocument/2006/relationships/customXml" Target="../ink/ink2031.xml"/><Relationship Id="rId138" Type="http://schemas.openxmlformats.org/officeDocument/2006/relationships/customXml" Target="../ink/ink2058.xml"/><Relationship Id="rId345" Type="http://schemas.openxmlformats.org/officeDocument/2006/relationships/image" Target="../media/image2055.png"/><Relationship Id="rId387" Type="http://schemas.openxmlformats.org/officeDocument/2006/relationships/image" Target="../media/image2076.png"/><Relationship Id="rId510" Type="http://schemas.openxmlformats.org/officeDocument/2006/relationships/customXml" Target="../ink/ink2244.xml"/><Relationship Id="rId191" Type="http://schemas.openxmlformats.org/officeDocument/2006/relationships/image" Target="../media/image1978.png"/><Relationship Id="rId205" Type="http://schemas.openxmlformats.org/officeDocument/2006/relationships/image" Target="../media/image1985.png"/><Relationship Id="rId247" Type="http://schemas.openxmlformats.org/officeDocument/2006/relationships/image" Target="../media/image2006.png"/><Relationship Id="rId412" Type="http://schemas.openxmlformats.org/officeDocument/2006/relationships/customXml" Target="../ink/ink2195.xml"/><Relationship Id="rId107" Type="http://schemas.openxmlformats.org/officeDocument/2006/relationships/image" Target="../media/image1936.png"/><Relationship Id="rId289" Type="http://schemas.openxmlformats.org/officeDocument/2006/relationships/image" Target="../media/image2027.png"/><Relationship Id="rId454" Type="http://schemas.openxmlformats.org/officeDocument/2006/relationships/customXml" Target="../ink/ink2216.xml"/><Relationship Id="rId496" Type="http://schemas.openxmlformats.org/officeDocument/2006/relationships/customXml" Target="../ink/ink2237.xml"/><Relationship Id="rId11" Type="http://schemas.openxmlformats.org/officeDocument/2006/relationships/image" Target="../media/image1888.png"/><Relationship Id="rId53" Type="http://schemas.openxmlformats.org/officeDocument/2006/relationships/image" Target="../media/image1909.png"/><Relationship Id="rId149" Type="http://schemas.openxmlformats.org/officeDocument/2006/relationships/image" Target="../media/image1957.png"/><Relationship Id="rId314" Type="http://schemas.openxmlformats.org/officeDocument/2006/relationships/customXml" Target="../ink/ink2146.xml"/><Relationship Id="rId356" Type="http://schemas.openxmlformats.org/officeDocument/2006/relationships/customXml" Target="../ink/ink2167.xml"/><Relationship Id="rId398" Type="http://schemas.openxmlformats.org/officeDocument/2006/relationships/customXml" Target="../ink/ink2188.xml"/><Relationship Id="rId95" Type="http://schemas.openxmlformats.org/officeDocument/2006/relationships/image" Target="../media/image1930.png"/><Relationship Id="rId160" Type="http://schemas.openxmlformats.org/officeDocument/2006/relationships/customXml" Target="../ink/ink2069.xml"/><Relationship Id="rId216" Type="http://schemas.openxmlformats.org/officeDocument/2006/relationships/customXml" Target="../ink/ink2097.xml"/><Relationship Id="rId423" Type="http://schemas.openxmlformats.org/officeDocument/2006/relationships/image" Target="../media/image2094.png"/><Relationship Id="rId258" Type="http://schemas.openxmlformats.org/officeDocument/2006/relationships/customXml" Target="../ink/ink2118.xml"/><Relationship Id="rId465" Type="http://schemas.openxmlformats.org/officeDocument/2006/relationships/image" Target="../media/image2115.png"/><Relationship Id="rId22" Type="http://schemas.openxmlformats.org/officeDocument/2006/relationships/customXml" Target="../ink/ink2000.xml"/><Relationship Id="rId64" Type="http://schemas.openxmlformats.org/officeDocument/2006/relationships/customXml" Target="../ink/ink2021.xml"/><Relationship Id="rId118" Type="http://schemas.openxmlformats.org/officeDocument/2006/relationships/customXml" Target="../ink/ink2048.xml"/><Relationship Id="rId325" Type="http://schemas.openxmlformats.org/officeDocument/2006/relationships/image" Target="../media/image2045.png"/><Relationship Id="rId367" Type="http://schemas.openxmlformats.org/officeDocument/2006/relationships/image" Target="../media/image2066.png"/><Relationship Id="rId171" Type="http://schemas.openxmlformats.org/officeDocument/2006/relationships/image" Target="../media/image1968.png"/><Relationship Id="rId227" Type="http://schemas.openxmlformats.org/officeDocument/2006/relationships/image" Target="../media/image1996.png"/><Relationship Id="rId269" Type="http://schemas.openxmlformats.org/officeDocument/2006/relationships/image" Target="../media/image2017.png"/><Relationship Id="rId434" Type="http://schemas.openxmlformats.org/officeDocument/2006/relationships/customXml" Target="../ink/ink2206.xml"/><Relationship Id="rId476" Type="http://schemas.openxmlformats.org/officeDocument/2006/relationships/customXml" Target="../ink/ink2227.xml"/><Relationship Id="rId33" Type="http://schemas.openxmlformats.org/officeDocument/2006/relationships/image" Target="../media/image1899.png"/><Relationship Id="rId129" Type="http://schemas.openxmlformats.org/officeDocument/2006/relationships/image" Target="../media/image1947.png"/><Relationship Id="rId280" Type="http://schemas.openxmlformats.org/officeDocument/2006/relationships/customXml" Target="../ink/ink2129.xml"/><Relationship Id="rId336" Type="http://schemas.openxmlformats.org/officeDocument/2006/relationships/customXml" Target="../ink/ink2157.xml"/><Relationship Id="rId501" Type="http://schemas.openxmlformats.org/officeDocument/2006/relationships/image" Target="../media/image2133.png"/><Relationship Id="rId75" Type="http://schemas.openxmlformats.org/officeDocument/2006/relationships/image" Target="../media/image1920.png"/><Relationship Id="rId140" Type="http://schemas.openxmlformats.org/officeDocument/2006/relationships/customXml" Target="../ink/ink2059.xml"/><Relationship Id="rId182" Type="http://schemas.openxmlformats.org/officeDocument/2006/relationships/customXml" Target="../ink/ink2080.xml"/><Relationship Id="rId378" Type="http://schemas.openxmlformats.org/officeDocument/2006/relationships/customXml" Target="../ink/ink2178.xml"/><Relationship Id="rId403" Type="http://schemas.openxmlformats.org/officeDocument/2006/relationships/image" Target="../media/image2084.png"/><Relationship Id="rId6" Type="http://schemas.openxmlformats.org/officeDocument/2006/relationships/customXml" Target="../ink/ink1992.xml"/><Relationship Id="rId238" Type="http://schemas.openxmlformats.org/officeDocument/2006/relationships/customXml" Target="../ink/ink2108.xml"/><Relationship Id="rId445" Type="http://schemas.openxmlformats.org/officeDocument/2006/relationships/image" Target="../media/image2105.png"/><Relationship Id="rId487" Type="http://schemas.openxmlformats.org/officeDocument/2006/relationships/image" Target="../media/image2126.png"/><Relationship Id="rId291" Type="http://schemas.openxmlformats.org/officeDocument/2006/relationships/image" Target="../media/image2028.png"/><Relationship Id="rId305" Type="http://schemas.openxmlformats.org/officeDocument/2006/relationships/image" Target="../media/image2035.png"/><Relationship Id="rId347" Type="http://schemas.openxmlformats.org/officeDocument/2006/relationships/image" Target="../media/image2056.png"/><Relationship Id="rId512" Type="http://schemas.openxmlformats.org/officeDocument/2006/relationships/customXml" Target="../ink/ink2245.xml"/><Relationship Id="rId44" Type="http://schemas.openxmlformats.org/officeDocument/2006/relationships/customXml" Target="../ink/ink2011.xml"/><Relationship Id="rId86" Type="http://schemas.openxmlformats.org/officeDocument/2006/relationships/customXml" Target="../ink/ink2032.xml"/><Relationship Id="rId151" Type="http://schemas.openxmlformats.org/officeDocument/2006/relationships/image" Target="../media/image1958.png"/><Relationship Id="rId389" Type="http://schemas.openxmlformats.org/officeDocument/2006/relationships/image" Target="../media/image2077.png"/><Relationship Id="rId193" Type="http://schemas.openxmlformats.org/officeDocument/2006/relationships/image" Target="../media/image1979.png"/><Relationship Id="rId207" Type="http://schemas.openxmlformats.org/officeDocument/2006/relationships/image" Target="../media/image1986.png"/><Relationship Id="rId249" Type="http://schemas.openxmlformats.org/officeDocument/2006/relationships/image" Target="../media/image2007.png"/><Relationship Id="rId414" Type="http://schemas.openxmlformats.org/officeDocument/2006/relationships/customXml" Target="../ink/ink2196.xml"/><Relationship Id="rId456" Type="http://schemas.openxmlformats.org/officeDocument/2006/relationships/customXml" Target="../ink/ink2217.xml"/><Relationship Id="rId498" Type="http://schemas.openxmlformats.org/officeDocument/2006/relationships/customXml" Target="../ink/ink2238.xml"/><Relationship Id="rId13" Type="http://schemas.openxmlformats.org/officeDocument/2006/relationships/image" Target="../media/image1889.png"/><Relationship Id="rId109" Type="http://schemas.openxmlformats.org/officeDocument/2006/relationships/image" Target="../media/image1937.png"/><Relationship Id="rId260" Type="http://schemas.openxmlformats.org/officeDocument/2006/relationships/customXml" Target="../ink/ink2119.xml"/><Relationship Id="rId316" Type="http://schemas.openxmlformats.org/officeDocument/2006/relationships/customXml" Target="../ink/ink2147.xml"/><Relationship Id="rId55" Type="http://schemas.openxmlformats.org/officeDocument/2006/relationships/image" Target="../media/image1910.png"/><Relationship Id="rId97" Type="http://schemas.openxmlformats.org/officeDocument/2006/relationships/image" Target="../media/image1931.png"/><Relationship Id="rId120" Type="http://schemas.openxmlformats.org/officeDocument/2006/relationships/customXml" Target="../ink/ink2049.xml"/><Relationship Id="rId358" Type="http://schemas.openxmlformats.org/officeDocument/2006/relationships/customXml" Target="../ink/ink2168.xml"/><Relationship Id="rId162" Type="http://schemas.openxmlformats.org/officeDocument/2006/relationships/customXml" Target="../ink/ink2070.xml"/><Relationship Id="rId218" Type="http://schemas.openxmlformats.org/officeDocument/2006/relationships/customXml" Target="../ink/ink2098.xml"/><Relationship Id="rId425" Type="http://schemas.openxmlformats.org/officeDocument/2006/relationships/image" Target="../media/image2095.png"/><Relationship Id="rId467" Type="http://schemas.openxmlformats.org/officeDocument/2006/relationships/image" Target="../media/image2116.png"/><Relationship Id="rId271" Type="http://schemas.openxmlformats.org/officeDocument/2006/relationships/image" Target="../media/image2018.png"/><Relationship Id="rId24" Type="http://schemas.openxmlformats.org/officeDocument/2006/relationships/customXml" Target="../ink/ink2001.xml"/><Relationship Id="rId66" Type="http://schemas.openxmlformats.org/officeDocument/2006/relationships/customXml" Target="../ink/ink2022.xml"/><Relationship Id="rId131" Type="http://schemas.openxmlformats.org/officeDocument/2006/relationships/image" Target="../media/image1948.png"/><Relationship Id="rId327" Type="http://schemas.openxmlformats.org/officeDocument/2006/relationships/image" Target="../media/image2046.png"/><Relationship Id="rId369" Type="http://schemas.openxmlformats.org/officeDocument/2006/relationships/image" Target="../media/image2067.png"/><Relationship Id="rId173" Type="http://schemas.openxmlformats.org/officeDocument/2006/relationships/image" Target="../media/image1969.png"/><Relationship Id="rId229" Type="http://schemas.openxmlformats.org/officeDocument/2006/relationships/image" Target="../media/image1997.png"/><Relationship Id="rId380" Type="http://schemas.openxmlformats.org/officeDocument/2006/relationships/customXml" Target="../ink/ink2179.xml"/><Relationship Id="rId436" Type="http://schemas.openxmlformats.org/officeDocument/2006/relationships/customXml" Target="../ink/ink2207.xml"/><Relationship Id="rId240" Type="http://schemas.openxmlformats.org/officeDocument/2006/relationships/customXml" Target="../ink/ink2109.xml"/><Relationship Id="rId478" Type="http://schemas.openxmlformats.org/officeDocument/2006/relationships/customXml" Target="../ink/ink2228.xml"/><Relationship Id="rId35" Type="http://schemas.openxmlformats.org/officeDocument/2006/relationships/image" Target="../media/image1900.png"/><Relationship Id="rId77" Type="http://schemas.openxmlformats.org/officeDocument/2006/relationships/image" Target="../media/image1921.png"/><Relationship Id="rId100" Type="http://schemas.openxmlformats.org/officeDocument/2006/relationships/customXml" Target="../ink/ink2039.xml"/><Relationship Id="rId282" Type="http://schemas.openxmlformats.org/officeDocument/2006/relationships/customXml" Target="../ink/ink2130.xml"/><Relationship Id="rId338" Type="http://schemas.openxmlformats.org/officeDocument/2006/relationships/customXml" Target="../ink/ink2158.xml"/><Relationship Id="rId503" Type="http://schemas.openxmlformats.org/officeDocument/2006/relationships/image" Target="../media/image2134.png"/><Relationship Id="rId8" Type="http://schemas.openxmlformats.org/officeDocument/2006/relationships/customXml" Target="../ink/ink1993.xml"/><Relationship Id="rId142" Type="http://schemas.openxmlformats.org/officeDocument/2006/relationships/customXml" Target="../ink/ink2060.xml"/><Relationship Id="rId184" Type="http://schemas.openxmlformats.org/officeDocument/2006/relationships/customXml" Target="../ink/ink2081.xml"/><Relationship Id="rId391" Type="http://schemas.openxmlformats.org/officeDocument/2006/relationships/image" Target="../media/image2078.png"/><Relationship Id="rId405" Type="http://schemas.openxmlformats.org/officeDocument/2006/relationships/image" Target="../media/image2085.png"/><Relationship Id="rId447" Type="http://schemas.openxmlformats.org/officeDocument/2006/relationships/image" Target="../media/image2106.png"/><Relationship Id="rId251" Type="http://schemas.openxmlformats.org/officeDocument/2006/relationships/image" Target="../media/image2008.png"/><Relationship Id="rId489" Type="http://schemas.openxmlformats.org/officeDocument/2006/relationships/image" Target="../media/image2127.png"/><Relationship Id="rId46" Type="http://schemas.openxmlformats.org/officeDocument/2006/relationships/customXml" Target="../ink/ink2012.xml"/><Relationship Id="rId293" Type="http://schemas.openxmlformats.org/officeDocument/2006/relationships/image" Target="../media/image2029.png"/><Relationship Id="rId307" Type="http://schemas.openxmlformats.org/officeDocument/2006/relationships/image" Target="../media/image2036.png"/><Relationship Id="rId349" Type="http://schemas.openxmlformats.org/officeDocument/2006/relationships/image" Target="../media/image2057.png"/><Relationship Id="rId514" Type="http://schemas.openxmlformats.org/officeDocument/2006/relationships/customXml" Target="../ink/ink2246.xml"/><Relationship Id="rId88" Type="http://schemas.openxmlformats.org/officeDocument/2006/relationships/customXml" Target="../ink/ink2033.xml"/><Relationship Id="rId111" Type="http://schemas.openxmlformats.org/officeDocument/2006/relationships/image" Target="../media/image1938.png"/><Relationship Id="rId153" Type="http://schemas.openxmlformats.org/officeDocument/2006/relationships/image" Target="../media/image1959.png"/><Relationship Id="rId195" Type="http://schemas.openxmlformats.org/officeDocument/2006/relationships/image" Target="../media/image1980.png"/><Relationship Id="rId209" Type="http://schemas.openxmlformats.org/officeDocument/2006/relationships/image" Target="../media/image1987.png"/><Relationship Id="rId360" Type="http://schemas.openxmlformats.org/officeDocument/2006/relationships/customXml" Target="../ink/ink2169.xml"/><Relationship Id="rId416" Type="http://schemas.openxmlformats.org/officeDocument/2006/relationships/customXml" Target="../ink/ink2197.xml"/><Relationship Id="rId220" Type="http://schemas.openxmlformats.org/officeDocument/2006/relationships/customXml" Target="../ink/ink2099.xml"/><Relationship Id="rId458" Type="http://schemas.openxmlformats.org/officeDocument/2006/relationships/customXml" Target="../ink/ink2218.xml"/><Relationship Id="rId15" Type="http://schemas.openxmlformats.org/officeDocument/2006/relationships/image" Target="../media/image1890.png"/><Relationship Id="rId57" Type="http://schemas.openxmlformats.org/officeDocument/2006/relationships/image" Target="../media/image1911.png"/><Relationship Id="rId262" Type="http://schemas.openxmlformats.org/officeDocument/2006/relationships/customXml" Target="../ink/ink2120.xml"/><Relationship Id="rId318" Type="http://schemas.openxmlformats.org/officeDocument/2006/relationships/customXml" Target="../ink/ink2148.xml"/><Relationship Id="rId99" Type="http://schemas.openxmlformats.org/officeDocument/2006/relationships/image" Target="../media/image1932.png"/><Relationship Id="rId122" Type="http://schemas.openxmlformats.org/officeDocument/2006/relationships/customXml" Target="../ink/ink2050.xml"/><Relationship Id="rId164" Type="http://schemas.openxmlformats.org/officeDocument/2006/relationships/customXml" Target="../ink/ink2071.xml"/><Relationship Id="rId371" Type="http://schemas.openxmlformats.org/officeDocument/2006/relationships/image" Target="../media/image2068.png"/><Relationship Id="rId427" Type="http://schemas.openxmlformats.org/officeDocument/2006/relationships/image" Target="../media/image2096.png"/><Relationship Id="rId469" Type="http://schemas.openxmlformats.org/officeDocument/2006/relationships/image" Target="../media/image2117.png"/><Relationship Id="rId26" Type="http://schemas.openxmlformats.org/officeDocument/2006/relationships/customXml" Target="../ink/ink2002.xml"/><Relationship Id="rId231" Type="http://schemas.openxmlformats.org/officeDocument/2006/relationships/image" Target="../media/image1998.png"/><Relationship Id="rId273" Type="http://schemas.openxmlformats.org/officeDocument/2006/relationships/image" Target="../media/image2019.png"/><Relationship Id="rId329" Type="http://schemas.openxmlformats.org/officeDocument/2006/relationships/image" Target="../media/image2047.png"/><Relationship Id="rId480" Type="http://schemas.openxmlformats.org/officeDocument/2006/relationships/customXml" Target="../ink/ink2229.xml"/><Relationship Id="rId68" Type="http://schemas.openxmlformats.org/officeDocument/2006/relationships/customXml" Target="../ink/ink2023.xml"/><Relationship Id="rId133" Type="http://schemas.openxmlformats.org/officeDocument/2006/relationships/image" Target="../media/image1949.png"/><Relationship Id="rId175" Type="http://schemas.openxmlformats.org/officeDocument/2006/relationships/image" Target="../media/image1970.png"/><Relationship Id="rId340" Type="http://schemas.openxmlformats.org/officeDocument/2006/relationships/customXml" Target="../ink/ink2159.xml"/><Relationship Id="rId200" Type="http://schemas.openxmlformats.org/officeDocument/2006/relationships/customXml" Target="../ink/ink2089.xml"/><Relationship Id="rId382" Type="http://schemas.openxmlformats.org/officeDocument/2006/relationships/customXml" Target="../ink/ink2180.xml"/><Relationship Id="rId438" Type="http://schemas.openxmlformats.org/officeDocument/2006/relationships/customXml" Target="../ink/ink2208.xml"/><Relationship Id="rId242" Type="http://schemas.openxmlformats.org/officeDocument/2006/relationships/customXml" Target="../ink/ink2110.xml"/><Relationship Id="rId284" Type="http://schemas.openxmlformats.org/officeDocument/2006/relationships/customXml" Target="../ink/ink2131.xml"/><Relationship Id="rId491" Type="http://schemas.openxmlformats.org/officeDocument/2006/relationships/image" Target="../media/image2128.png"/><Relationship Id="rId505" Type="http://schemas.openxmlformats.org/officeDocument/2006/relationships/image" Target="../media/image2135.png"/><Relationship Id="rId37" Type="http://schemas.openxmlformats.org/officeDocument/2006/relationships/image" Target="../media/image1901.png"/><Relationship Id="rId79" Type="http://schemas.openxmlformats.org/officeDocument/2006/relationships/image" Target="../media/image1922.png"/><Relationship Id="rId102" Type="http://schemas.openxmlformats.org/officeDocument/2006/relationships/customXml" Target="../ink/ink2040.xml"/><Relationship Id="rId144" Type="http://schemas.openxmlformats.org/officeDocument/2006/relationships/customXml" Target="../ink/ink2061.xml"/><Relationship Id="rId90" Type="http://schemas.openxmlformats.org/officeDocument/2006/relationships/customXml" Target="../ink/ink2034.xml"/><Relationship Id="rId186" Type="http://schemas.openxmlformats.org/officeDocument/2006/relationships/customXml" Target="../ink/ink2082.xml"/><Relationship Id="rId351" Type="http://schemas.openxmlformats.org/officeDocument/2006/relationships/image" Target="../media/image2058.png"/><Relationship Id="rId393" Type="http://schemas.openxmlformats.org/officeDocument/2006/relationships/image" Target="../media/image2079.png"/><Relationship Id="rId407" Type="http://schemas.openxmlformats.org/officeDocument/2006/relationships/image" Target="../media/image2086.png"/><Relationship Id="rId449" Type="http://schemas.openxmlformats.org/officeDocument/2006/relationships/image" Target="../media/image2107.png"/><Relationship Id="rId211" Type="http://schemas.openxmlformats.org/officeDocument/2006/relationships/image" Target="../media/image1988.png"/><Relationship Id="rId253" Type="http://schemas.openxmlformats.org/officeDocument/2006/relationships/image" Target="../media/image2009.png"/><Relationship Id="rId295" Type="http://schemas.openxmlformats.org/officeDocument/2006/relationships/image" Target="../media/image2030.png"/><Relationship Id="rId309" Type="http://schemas.openxmlformats.org/officeDocument/2006/relationships/image" Target="../media/image2037.png"/><Relationship Id="rId460" Type="http://schemas.openxmlformats.org/officeDocument/2006/relationships/customXml" Target="../ink/ink2219.xml"/><Relationship Id="rId516" Type="http://schemas.openxmlformats.org/officeDocument/2006/relationships/customXml" Target="../ink/ink2247.xml"/><Relationship Id="rId48" Type="http://schemas.openxmlformats.org/officeDocument/2006/relationships/customXml" Target="../ink/ink2013.xml"/><Relationship Id="rId113" Type="http://schemas.openxmlformats.org/officeDocument/2006/relationships/image" Target="../media/image1939.png"/><Relationship Id="rId320" Type="http://schemas.openxmlformats.org/officeDocument/2006/relationships/customXml" Target="../ink/ink2149.xml"/><Relationship Id="rId155" Type="http://schemas.openxmlformats.org/officeDocument/2006/relationships/image" Target="../media/image1960.png"/><Relationship Id="rId197" Type="http://schemas.openxmlformats.org/officeDocument/2006/relationships/image" Target="../media/image1981.png"/><Relationship Id="rId362" Type="http://schemas.openxmlformats.org/officeDocument/2006/relationships/customXml" Target="../ink/ink2170.xml"/><Relationship Id="rId418" Type="http://schemas.openxmlformats.org/officeDocument/2006/relationships/customXml" Target="../ink/ink2198.xml"/><Relationship Id="rId222" Type="http://schemas.openxmlformats.org/officeDocument/2006/relationships/customXml" Target="../ink/ink2100.xml"/><Relationship Id="rId264" Type="http://schemas.openxmlformats.org/officeDocument/2006/relationships/customXml" Target="../ink/ink2121.xml"/><Relationship Id="rId471" Type="http://schemas.openxmlformats.org/officeDocument/2006/relationships/image" Target="../media/image2118.png"/><Relationship Id="rId17" Type="http://schemas.openxmlformats.org/officeDocument/2006/relationships/image" Target="../media/image1891.png"/><Relationship Id="rId59" Type="http://schemas.openxmlformats.org/officeDocument/2006/relationships/image" Target="../media/image1912.png"/><Relationship Id="rId124" Type="http://schemas.openxmlformats.org/officeDocument/2006/relationships/customXml" Target="../ink/ink2051.xml"/><Relationship Id="rId70" Type="http://schemas.openxmlformats.org/officeDocument/2006/relationships/customXml" Target="../ink/ink2024.xml"/><Relationship Id="rId166" Type="http://schemas.openxmlformats.org/officeDocument/2006/relationships/customXml" Target="../ink/ink2072.xml"/><Relationship Id="rId331" Type="http://schemas.openxmlformats.org/officeDocument/2006/relationships/image" Target="../media/image2048.png"/><Relationship Id="rId373" Type="http://schemas.openxmlformats.org/officeDocument/2006/relationships/image" Target="../media/image2069.png"/><Relationship Id="rId429" Type="http://schemas.openxmlformats.org/officeDocument/2006/relationships/image" Target="../media/image2097.png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1999.png"/><Relationship Id="rId440" Type="http://schemas.openxmlformats.org/officeDocument/2006/relationships/customXml" Target="../ink/ink2209.xml"/><Relationship Id="rId28" Type="http://schemas.openxmlformats.org/officeDocument/2006/relationships/customXml" Target="../ink/ink2003.xml"/><Relationship Id="rId275" Type="http://schemas.openxmlformats.org/officeDocument/2006/relationships/image" Target="../media/image2020.png"/><Relationship Id="rId300" Type="http://schemas.openxmlformats.org/officeDocument/2006/relationships/customXml" Target="../ink/ink2139.xml"/><Relationship Id="rId482" Type="http://schemas.openxmlformats.org/officeDocument/2006/relationships/customXml" Target="../ink/ink2230.xml"/><Relationship Id="rId81" Type="http://schemas.openxmlformats.org/officeDocument/2006/relationships/image" Target="../media/image1923.png"/><Relationship Id="rId135" Type="http://schemas.openxmlformats.org/officeDocument/2006/relationships/image" Target="../media/image1950.png"/><Relationship Id="rId177" Type="http://schemas.openxmlformats.org/officeDocument/2006/relationships/image" Target="../media/image1971.png"/><Relationship Id="rId342" Type="http://schemas.openxmlformats.org/officeDocument/2006/relationships/customXml" Target="../ink/ink2160.xml"/><Relationship Id="rId384" Type="http://schemas.openxmlformats.org/officeDocument/2006/relationships/customXml" Target="../ink/ink2181.xml"/><Relationship Id="rId202" Type="http://schemas.openxmlformats.org/officeDocument/2006/relationships/customXml" Target="../ink/ink2090.xml"/><Relationship Id="rId244" Type="http://schemas.openxmlformats.org/officeDocument/2006/relationships/customXml" Target="../ink/ink2111.xml"/><Relationship Id="rId39" Type="http://schemas.openxmlformats.org/officeDocument/2006/relationships/image" Target="../media/image1902.png"/><Relationship Id="rId286" Type="http://schemas.openxmlformats.org/officeDocument/2006/relationships/customXml" Target="../ink/ink2132.xml"/><Relationship Id="rId451" Type="http://schemas.openxmlformats.org/officeDocument/2006/relationships/image" Target="../media/image2108.png"/><Relationship Id="rId493" Type="http://schemas.openxmlformats.org/officeDocument/2006/relationships/image" Target="../media/image2129.png"/><Relationship Id="rId507" Type="http://schemas.openxmlformats.org/officeDocument/2006/relationships/image" Target="../media/image2136.png"/><Relationship Id="rId50" Type="http://schemas.openxmlformats.org/officeDocument/2006/relationships/customXml" Target="../ink/ink2014.xml"/><Relationship Id="rId104" Type="http://schemas.openxmlformats.org/officeDocument/2006/relationships/customXml" Target="../ink/ink2041.xml"/><Relationship Id="rId146" Type="http://schemas.openxmlformats.org/officeDocument/2006/relationships/customXml" Target="../ink/ink2062.xml"/><Relationship Id="rId188" Type="http://schemas.openxmlformats.org/officeDocument/2006/relationships/customXml" Target="../ink/ink2083.xml"/><Relationship Id="rId311" Type="http://schemas.openxmlformats.org/officeDocument/2006/relationships/image" Target="../media/image2038.png"/><Relationship Id="rId353" Type="http://schemas.openxmlformats.org/officeDocument/2006/relationships/image" Target="../media/image2059.png"/><Relationship Id="rId395" Type="http://schemas.openxmlformats.org/officeDocument/2006/relationships/image" Target="../media/image2080.png"/><Relationship Id="rId409" Type="http://schemas.openxmlformats.org/officeDocument/2006/relationships/image" Target="../media/image2087.png"/><Relationship Id="rId92" Type="http://schemas.openxmlformats.org/officeDocument/2006/relationships/customXml" Target="../ink/ink2035.xml"/><Relationship Id="rId213" Type="http://schemas.openxmlformats.org/officeDocument/2006/relationships/image" Target="../media/image1989.png"/><Relationship Id="rId420" Type="http://schemas.openxmlformats.org/officeDocument/2006/relationships/customXml" Target="../ink/ink2199.xml"/><Relationship Id="rId255" Type="http://schemas.openxmlformats.org/officeDocument/2006/relationships/image" Target="../media/image2010.png"/><Relationship Id="rId297" Type="http://schemas.openxmlformats.org/officeDocument/2006/relationships/image" Target="../media/image2031.png"/><Relationship Id="rId462" Type="http://schemas.openxmlformats.org/officeDocument/2006/relationships/customXml" Target="../ink/ink2220.xml"/><Relationship Id="rId518" Type="http://schemas.openxmlformats.org/officeDocument/2006/relationships/customXml" Target="../ink/ink2248.xml"/><Relationship Id="rId115" Type="http://schemas.openxmlformats.org/officeDocument/2006/relationships/image" Target="../media/image1940.png"/><Relationship Id="rId157" Type="http://schemas.openxmlformats.org/officeDocument/2006/relationships/image" Target="../media/image1961.png"/><Relationship Id="rId322" Type="http://schemas.openxmlformats.org/officeDocument/2006/relationships/customXml" Target="../ink/ink2150.xml"/><Relationship Id="rId364" Type="http://schemas.openxmlformats.org/officeDocument/2006/relationships/customXml" Target="../ink/ink2171.xml"/><Relationship Id="rId61" Type="http://schemas.openxmlformats.org/officeDocument/2006/relationships/image" Target="../media/image1913.png"/><Relationship Id="rId199" Type="http://schemas.openxmlformats.org/officeDocument/2006/relationships/image" Target="../media/image1982.png"/><Relationship Id="rId19" Type="http://schemas.openxmlformats.org/officeDocument/2006/relationships/image" Target="../media/image1892.png"/><Relationship Id="rId224" Type="http://schemas.openxmlformats.org/officeDocument/2006/relationships/customXml" Target="../ink/ink2101.xml"/><Relationship Id="rId266" Type="http://schemas.openxmlformats.org/officeDocument/2006/relationships/customXml" Target="../ink/ink2122.xml"/><Relationship Id="rId431" Type="http://schemas.openxmlformats.org/officeDocument/2006/relationships/image" Target="../media/image2098.png"/><Relationship Id="rId473" Type="http://schemas.openxmlformats.org/officeDocument/2006/relationships/image" Target="../media/image2119.png"/><Relationship Id="rId30" Type="http://schemas.openxmlformats.org/officeDocument/2006/relationships/customXml" Target="../ink/ink2004.xml"/><Relationship Id="rId126" Type="http://schemas.openxmlformats.org/officeDocument/2006/relationships/customXml" Target="../ink/ink2052.xml"/><Relationship Id="rId168" Type="http://schemas.openxmlformats.org/officeDocument/2006/relationships/customXml" Target="../ink/ink2073.xml"/><Relationship Id="rId333" Type="http://schemas.openxmlformats.org/officeDocument/2006/relationships/image" Target="../media/image2049.png"/><Relationship Id="rId72" Type="http://schemas.openxmlformats.org/officeDocument/2006/relationships/customXml" Target="../ink/ink2025.xml"/><Relationship Id="rId375" Type="http://schemas.openxmlformats.org/officeDocument/2006/relationships/image" Target="../media/image2070.png"/><Relationship Id="rId3" Type="http://schemas.openxmlformats.org/officeDocument/2006/relationships/image" Target="../media/image1884.png"/><Relationship Id="rId235" Type="http://schemas.openxmlformats.org/officeDocument/2006/relationships/image" Target="../media/image2000.png"/><Relationship Id="rId277" Type="http://schemas.openxmlformats.org/officeDocument/2006/relationships/image" Target="../media/image2021.png"/><Relationship Id="rId400" Type="http://schemas.openxmlformats.org/officeDocument/2006/relationships/customXml" Target="../ink/ink2189.xml"/><Relationship Id="rId442" Type="http://schemas.openxmlformats.org/officeDocument/2006/relationships/customXml" Target="../ink/ink2210.xml"/><Relationship Id="rId484" Type="http://schemas.openxmlformats.org/officeDocument/2006/relationships/customXml" Target="../ink/ink2231.xml"/><Relationship Id="rId137" Type="http://schemas.openxmlformats.org/officeDocument/2006/relationships/image" Target="../media/image1951.png"/><Relationship Id="rId302" Type="http://schemas.openxmlformats.org/officeDocument/2006/relationships/customXml" Target="../ink/ink2140.xml"/><Relationship Id="rId344" Type="http://schemas.openxmlformats.org/officeDocument/2006/relationships/customXml" Target="../ink/ink2161.xml"/><Relationship Id="rId41" Type="http://schemas.openxmlformats.org/officeDocument/2006/relationships/image" Target="../media/image1903.png"/><Relationship Id="rId83" Type="http://schemas.openxmlformats.org/officeDocument/2006/relationships/image" Target="../media/image1924.png"/><Relationship Id="rId179" Type="http://schemas.openxmlformats.org/officeDocument/2006/relationships/image" Target="../media/image1972.png"/><Relationship Id="rId386" Type="http://schemas.openxmlformats.org/officeDocument/2006/relationships/customXml" Target="../ink/ink2182.xml"/><Relationship Id="rId190" Type="http://schemas.openxmlformats.org/officeDocument/2006/relationships/customXml" Target="../ink/ink2084.xml"/><Relationship Id="rId204" Type="http://schemas.openxmlformats.org/officeDocument/2006/relationships/customXml" Target="../ink/ink2091.xml"/><Relationship Id="rId246" Type="http://schemas.openxmlformats.org/officeDocument/2006/relationships/customXml" Target="../ink/ink2112.xml"/><Relationship Id="rId288" Type="http://schemas.openxmlformats.org/officeDocument/2006/relationships/customXml" Target="../ink/ink2133.xml"/><Relationship Id="rId411" Type="http://schemas.openxmlformats.org/officeDocument/2006/relationships/image" Target="../media/image2088.png"/><Relationship Id="rId453" Type="http://schemas.openxmlformats.org/officeDocument/2006/relationships/image" Target="../media/image2109.png"/><Relationship Id="rId509" Type="http://schemas.openxmlformats.org/officeDocument/2006/relationships/image" Target="../media/image2137.png"/><Relationship Id="rId106" Type="http://schemas.openxmlformats.org/officeDocument/2006/relationships/customXml" Target="../ink/ink2042.xml"/><Relationship Id="rId313" Type="http://schemas.openxmlformats.org/officeDocument/2006/relationships/image" Target="../media/image2039.png"/><Relationship Id="rId495" Type="http://schemas.openxmlformats.org/officeDocument/2006/relationships/image" Target="../media/image2130.png"/><Relationship Id="rId10" Type="http://schemas.openxmlformats.org/officeDocument/2006/relationships/customXml" Target="../ink/ink1994.xml"/><Relationship Id="rId52" Type="http://schemas.openxmlformats.org/officeDocument/2006/relationships/customXml" Target="../ink/ink2015.xml"/><Relationship Id="rId94" Type="http://schemas.openxmlformats.org/officeDocument/2006/relationships/customXml" Target="../ink/ink2036.xml"/><Relationship Id="rId148" Type="http://schemas.openxmlformats.org/officeDocument/2006/relationships/customXml" Target="../ink/ink2063.xml"/><Relationship Id="rId355" Type="http://schemas.openxmlformats.org/officeDocument/2006/relationships/image" Target="../media/image2060.png"/><Relationship Id="rId397" Type="http://schemas.openxmlformats.org/officeDocument/2006/relationships/image" Target="../media/image2081.png"/><Relationship Id="rId215" Type="http://schemas.openxmlformats.org/officeDocument/2006/relationships/image" Target="../media/image1990.png"/><Relationship Id="rId257" Type="http://schemas.openxmlformats.org/officeDocument/2006/relationships/image" Target="../media/image2011.png"/><Relationship Id="rId422" Type="http://schemas.openxmlformats.org/officeDocument/2006/relationships/customXml" Target="../ink/ink2200.xml"/><Relationship Id="rId464" Type="http://schemas.openxmlformats.org/officeDocument/2006/relationships/customXml" Target="../ink/ink2221.xml"/><Relationship Id="rId299" Type="http://schemas.openxmlformats.org/officeDocument/2006/relationships/image" Target="../media/image2032.png"/><Relationship Id="rId63" Type="http://schemas.openxmlformats.org/officeDocument/2006/relationships/image" Target="../media/image1914.png"/><Relationship Id="rId159" Type="http://schemas.openxmlformats.org/officeDocument/2006/relationships/image" Target="../media/image1962.png"/><Relationship Id="rId366" Type="http://schemas.openxmlformats.org/officeDocument/2006/relationships/customXml" Target="../ink/ink2172.xml"/></Relationships>
</file>

<file path=ppt/slides/_rels/slide1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180.png"/><Relationship Id="rId299" Type="http://schemas.openxmlformats.org/officeDocument/2006/relationships/customXml" Target="../ink/ink2397.xml"/><Relationship Id="rId21" Type="http://schemas.openxmlformats.org/officeDocument/2006/relationships/image" Target="../media/image2152.png"/><Relationship Id="rId63" Type="http://schemas.openxmlformats.org/officeDocument/2006/relationships/image" Target="../media/image2082.png"/><Relationship Id="rId159" Type="http://schemas.openxmlformats.org/officeDocument/2006/relationships/image" Target="../media/image2201.png"/><Relationship Id="rId324" Type="http://schemas.openxmlformats.org/officeDocument/2006/relationships/image" Target="../media/image2262.png"/><Relationship Id="rId170" Type="http://schemas.openxmlformats.org/officeDocument/2006/relationships/customXml" Target="../ink/ink2333.xml"/><Relationship Id="rId226" Type="http://schemas.openxmlformats.org/officeDocument/2006/relationships/image" Target="../media/image5.emf"/><Relationship Id="rId268" Type="http://schemas.openxmlformats.org/officeDocument/2006/relationships/image" Target="../media/image2110.png"/><Relationship Id="rId32" Type="http://schemas.openxmlformats.org/officeDocument/2006/relationships/customXml" Target="../ink/ink2264.xml"/><Relationship Id="rId74" Type="http://schemas.openxmlformats.org/officeDocument/2006/relationships/customXml" Target="../ink/ink2285.xml"/><Relationship Id="rId128" Type="http://schemas.openxmlformats.org/officeDocument/2006/relationships/customXml" Target="../ink/ink2312.xml"/><Relationship Id="rId335" Type="http://schemas.openxmlformats.org/officeDocument/2006/relationships/customXml" Target="../ink/ink2415.xml"/><Relationship Id="rId5" Type="http://schemas.openxmlformats.org/officeDocument/2006/relationships/image" Target="../media/image2144.png"/><Relationship Id="rId181" Type="http://schemas.openxmlformats.org/officeDocument/2006/relationships/image" Target="../media/image2212.png"/><Relationship Id="rId237" Type="http://schemas.openxmlformats.org/officeDocument/2006/relationships/customXml" Target="../ink/ink2366.xml"/><Relationship Id="rId279" Type="http://schemas.openxmlformats.org/officeDocument/2006/relationships/customXml" Target="../ink/ink2387.xml"/><Relationship Id="rId43" Type="http://schemas.openxmlformats.org/officeDocument/2006/relationships/image" Target="../media/image2163.png"/><Relationship Id="rId139" Type="http://schemas.openxmlformats.org/officeDocument/2006/relationships/image" Target="../media/image2191.png"/><Relationship Id="rId290" Type="http://schemas.openxmlformats.org/officeDocument/2006/relationships/image" Target="../media/image2245.png"/><Relationship Id="rId304" Type="http://schemas.openxmlformats.org/officeDocument/2006/relationships/image" Target="../media/image2252.png"/><Relationship Id="rId346" Type="http://schemas.openxmlformats.org/officeDocument/2006/relationships/image" Target="../media/image2273.png"/><Relationship Id="rId85" Type="http://schemas.openxmlformats.org/officeDocument/2006/relationships/image" Target="../media/image2093.png"/><Relationship Id="rId150" Type="http://schemas.openxmlformats.org/officeDocument/2006/relationships/customXml" Target="../ink/ink2323.xml"/><Relationship Id="rId192" Type="http://schemas.openxmlformats.org/officeDocument/2006/relationships/customXml" Target="../ink/ink2344.xml"/><Relationship Id="rId206" Type="http://schemas.openxmlformats.org/officeDocument/2006/relationships/customXml" Target="../ink/ink2351.xml"/><Relationship Id="rId248" Type="http://schemas.openxmlformats.org/officeDocument/2006/relationships/image" Target="../media/image2100.png"/><Relationship Id="rId12" Type="http://schemas.openxmlformats.org/officeDocument/2006/relationships/customXml" Target="../ink/ink2254.xml"/><Relationship Id="rId108" Type="http://schemas.openxmlformats.org/officeDocument/2006/relationships/customXml" Target="../ink/ink2302.xml"/><Relationship Id="rId315" Type="http://schemas.openxmlformats.org/officeDocument/2006/relationships/customXml" Target="../ink/ink2405.xml"/><Relationship Id="rId54" Type="http://schemas.openxmlformats.org/officeDocument/2006/relationships/customXml" Target="../ink/ink2275.xml"/><Relationship Id="rId96" Type="http://schemas.openxmlformats.org/officeDocument/2006/relationships/customXml" Target="../ink/ink2296.xml"/><Relationship Id="rId161" Type="http://schemas.openxmlformats.org/officeDocument/2006/relationships/image" Target="../media/image2202.png"/><Relationship Id="rId217" Type="http://schemas.openxmlformats.org/officeDocument/2006/relationships/image" Target="../media/image2230.png"/><Relationship Id="rId259" Type="http://schemas.openxmlformats.org/officeDocument/2006/relationships/customXml" Target="../ink/ink2377.xml"/><Relationship Id="rId23" Type="http://schemas.openxmlformats.org/officeDocument/2006/relationships/image" Target="../media/image2153.png"/><Relationship Id="rId119" Type="http://schemas.openxmlformats.org/officeDocument/2006/relationships/image" Target="../media/image2181.png"/><Relationship Id="rId270" Type="http://schemas.openxmlformats.org/officeDocument/2006/relationships/image" Target="../media/image2111.png"/><Relationship Id="rId326" Type="http://schemas.openxmlformats.org/officeDocument/2006/relationships/image" Target="../media/image2263.png"/><Relationship Id="rId65" Type="http://schemas.openxmlformats.org/officeDocument/2006/relationships/image" Target="../media/image2083.png"/><Relationship Id="rId130" Type="http://schemas.openxmlformats.org/officeDocument/2006/relationships/customXml" Target="../ink/ink2313.xml"/><Relationship Id="rId172" Type="http://schemas.openxmlformats.org/officeDocument/2006/relationships/customXml" Target="../ink/ink2334.xml"/><Relationship Id="rId228" Type="http://schemas.openxmlformats.org/officeDocument/2006/relationships/image" Target="../media/image2235.png"/><Relationship Id="rId281" Type="http://schemas.openxmlformats.org/officeDocument/2006/relationships/customXml" Target="../ink/ink2388.xml"/><Relationship Id="rId337" Type="http://schemas.openxmlformats.org/officeDocument/2006/relationships/customXml" Target="../ink/ink2416.xml"/><Relationship Id="rId34" Type="http://schemas.openxmlformats.org/officeDocument/2006/relationships/customXml" Target="../ink/ink2265.xml"/><Relationship Id="rId76" Type="http://schemas.openxmlformats.org/officeDocument/2006/relationships/customXml" Target="../ink/ink2286.xml"/><Relationship Id="rId141" Type="http://schemas.openxmlformats.org/officeDocument/2006/relationships/image" Target="../media/image2192.png"/><Relationship Id="rId7" Type="http://schemas.openxmlformats.org/officeDocument/2006/relationships/image" Target="../media/image2145.png"/><Relationship Id="rId183" Type="http://schemas.openxmlformats.org/officeDocument/2006/relationships/image" Target="../media/image2213.png"/><Relationship Id="rId239" Type="http://schemas.openxmlformats.org/officeDocument/2006/relationships/customXml" Target="../ink/ink2367.xml"/><Relationship Id="rId250" Type="http://schemas.openxmlformats.org/officeDocument/2006/relationships/image" Target="../media/image2101.png"/><Relationship Id="rId292" Type="http://schemas.openxmlformats.org/officeDocument/2006/relationships/image" Target="../media/image2246.png"/><Relationship Id="rId306" Type="http://schemas.openxmlformats.org/officeDocument/2006/relationships/image" Target="../media/image2253.png"/><Relationship Id="rId45" Type="http://schemas.openxmlformats.org/officeDocument/2006/relationships/image" Target="../media/image2164.png"/><Relationship Id="rId87" Type="http://schemas.openxmlformats.org/officeDocument/2006/relationships/image" Target="../media/image2094.png"/><Relationship Id="rId110" Type="http://schemas.openxmlformats.org/officeDocument/2006/relationships/customXml" Target="../ink/ink2303.xml"/><Relationship Id="rId348" Type="http://schemas.openxmlformats.org/officeDocument/2006/relationships/image" Target="../media/image2274.png"/><Relationship Id="rId152" Type="http://schemas.openxmlformats.org/officeDocument/2006/relationships/customXml" Target="../ink/ink2324.xml"/><Relationship Id="rId194" Type="http://schemas.openxmlformats.org/officeDocument/2006/relationships/customXml" Target="../ink/ink2345.xml"/><Relationship Id="rId208" Type="http://schemas.openxmlformats.org/officeDocument/2006/relationships/customXml" Target="../ink/ink2352.xml"/><Relationship Id="rId261" Type="http://schemas.openxmlformats.org/officeDocument/2006/relationships/customXml" Target="../ink/ink2378.xml"/><Relationship Id="rId14" Type="http://schemas.openxmlformats.org/officeDocument/2006/relationships/customXml" Target="../ink/ink2255.xml"/><Relationship Id="rId56" Type="http://schemas.openxmlformats.org/officeDocument/2006/relationships/customXml" Target="../ink/ink2276.xml"/><Relationship Id="rId317" Type="http://schemas.openxmlformats.org/officeDocument/2006/relationships/customXml" Target="../ink/ink2406.xml"/><Relationship Id="rId98" Type="http://schemas.openxmlformats.org/officeDocument/2006/relationships/customXml" Target="../ink/ink2297.xml"/><Relationship Id="rId121" Type="http://schemas.openxmlformats.org/officeDocument/2006/relationships/image" Target="../media/image2182.png"/><Relationship Id="rId163" Type="http://schemas.openxmlformats.org/officeDocument/2006/relationships/image" Target="../media/image2203.png"/><Relationship Id="rId219" Type="http://schemas.openxmlformats.org/officeDocument/2006/relationships/image" Target="../media/image2231.png"/><Relationship Id="rId230" Type="http://schemas.openxmlformats.org/officeDocument/2006/relationships/image" Target="../media/image2236.png"/><Relationship Id="rId251" Type="http://schemas.openxmlformats.org/officeDocument/2006/relationships/customXml" Target="../ink/ink2373.xml"/><Relationship Id="rId25" Type="http://schemas.openxmlformats.org/officeDocument/2006/relationships/image" Target="../media/image2154.png"/><Relationship Id="rId46" Type="http://schemas.openxmlformats.org/officeDocument/2006/relationships/customXml" Target="../ink/ink2271.xml"/><Relationship Id="rId67" Type="http://schemas.openxmlformats.org/officeDocument/2006/relationships/image" Target="../media/image2084.png"/><Relationship Id="rId272" Type="http://schemas.openxmlformats.org/officeDocument/2006/relationships/image" Target="../media/image2112.png"/><Relationship Id="rId293" Type="http://schemas.openxmlformats.org/officeDocument/2006/relationships/customXml" Target="../ink/ink2394.xml"/><Relationship Id="rId307" Type="http://schemas.openxmlformats.org/officeDocument/2006/relationships/customXml" Target="../ink/ink2401.xml"/><Relationship Id="rId328" Type="http://schemas.openxmlformats.org/officeDocument/2006/relationships/image" Target="../media/image2264.png"/><Relationship Id="rId349" Type="http://schemas.openxmlformats.org/officeDocument/2006/relationships/customXml" Target="../ink/ink2422.xml"/><Relationship Id="rId88" Type="http://schemas.openxmlformats.org/officeDocument/2006/relationships/customXml" Target="../ink/ink2292.xml"/><Relationship Id="rId111" Type="http://schemas.openxmlformats.org/officeDocument/2006/relationships/image" Target="../media/image2177.png"/><Relationship Id="rId132" Type="http://schemas.openxmlformats.org/officeDocument/2006/relationships/customXml" Target="../ink/ink2314.xml"/><Relationship Id="rId153" Type="http://schemas.openxmlformats.org/officeDocument/2006/relationships/image" Target="../media/image2198.png"/><Relationship Id="rId174" Type="http://schemas.openxmlformats.org/officeDocument/2006/relationships/customXml" Target="../ink/ink2335.xml"/><Relationship Id="rId195" Type="http://schemas.openxmlformats.org/officeDocument/2006/relationships/image" Target="../media/image2219.png"/><Relationship Id="rId209" Type="http://schemas.openxmlformats.org/officeDocument/2006/relationships/image" Target="../media/image2226.png"/><Relationship Id="rId220" Type="http://schemas.openxmlformats.org/officeDocument/2006/relationships/customXml" Target="../ink/ink2358.xml"/><Relationship Id="rId241" Type="http://schemas.openxmlformats.org/officeDocument/2006/relationships/customXml" Target="../ink/ink2368.xml"/><Relationship Id="rId15" Type="http://schemas.openxmlformats.org/officeDocument/2006/relationships/image" Target="../media/image2149.png"/><Relationship Id="rId36" Type="http://schemas.openxmlformats.org/officeDocument/2006/relationships/customXml" Target="../ink/ink2266.xml"/><Relationship Id="rId57" Type="http://schemas.openxmlformats.org/officeDocument/2006/relationships/image" Target="../media/image2170.png"/><Relationship Id="rId262" Type="http://schemas.openxmlformats.org/officeDocument/2006/relationships/image" Target="../media/image2107.png"/><Relationship Id="rId283" Type="http://schemas.openxmlformats.org/officeDocument/2006/relationships/customXml" Target="../ink/ink2389.xml"/><Relationship Id="rId318" Type="http://schemas.openxmlformats.org/officeDocument/2006/relationships/image" Target="../media/image2259.png"/><Relationship Id="rId339" Type="http://schemas.openxmlformats.org/officeDocument/2006/relationships/customXml" Target="../ink/ink2417.xml"/><Relationship Id="rId78" Type="http://schemas.openxmlformats.org/officeDocument/2006/relationships/customXml" Target="../ink/ink2287.xml"/><Relationship Id="rId99" Type="http://schemas.openxmlformats.org/officeDocument/2006/relationships/image" Target="../media/image2171.png"/><Relationship Id="rId101" Type="http://schemas.openxmlformats.org/officeDocument/2006/relationships/image" Target="../media/image2172.png"/><Relationship Id="rId122" Type="http://schemas.openxmlformats.org/officeDocument/2006/relationships/customXml" Target="../ink/ink2309.xml"/><Relationship Id="rId143" Type="http://schemas.openxmlformats.org/officeDocument/2006/relationships/image" Target="../media/image2193.png"/><Relationship Id="rId164" Type="http://schemas.openxmlformats.org/officeDocument/2006/relationships/customXml" Target="../ink/ink2330.xml"/><Relationship Id="rId185" Type="http://schemas.openxmlformats.org/officeDocument/2006/relationships/image" Target="../media/image2214.png"/><Relationship Id="rId350" Type="http://schemas.openxmlformats.org/officeDocument/2006/relationships/image" Target="../media/image2275.png"/><Relationship Id="rId9" Type="http://schemas.openxmlformats.org/officeDocument/2006/relationships/image" Target="../media/image2146.png"/><Relationship Id="rId210" Type="http://schemas.openxmlformats.org/officeDocument/2006/relationships/customXml" Target="../ink/ink2353.xml"/><Relationship Id="rId26" Type="http://schemas.openxmlformats.org/officeDocument/2006/relationships/customXml" Target="../ink/ink2261.xml"/><Relationship Id="rId231" Type="http://schemas.openxmlformats.org/officeDocument/2006/relationships/customXml" Target="../ink/ink2363.xml"/><Relationship Id="rId252" Type="http://schemas.openxmlformats.org/officeDocument/2006/relationships/image" Target="../media/image2102.png"/><Relationship Id="rId273" Type="http://schemas.openxmlformats.org/officeDocument/2006/relationships/customXml" Target="../ink/ink2384.xml"/><Relationship Id="rId294" Type="http://schemas.openxmlformats.org/officeDocument/2006/relationships/image" Target="../media/image2247.png"/><Relationship Id="rId308" Type="http://schemas.openxmlformats.org/officeDocument/2006/relationships/image" Target="../media/image2254.png"/><Relationship Id="rId329" Type="http://schemas.openxmlformats.org/officeDocument/2006/relationships/customXml" Target="../ink/ink2412.xml"/><Relationship Id="rId47" Type="http://schemas.openxmlformats.org/officeDocument/2006/relationships/image" Target="../media/image2165.png"/><Relationship Id="rId68" Type="http://schemas.openxmlformats.org/officeDocument/2006/relationships/customXml" Target="../ink/ink2282.xml"/><Relationship Id="rId89" Type="http://schemas.openxmlformats.org/officeDocument/2006/relationships/image" Target="../media/image2095.png"/><Relationship Id="rId112" Type="http://schemas.openxmlformats.org/officeDocument/2006/relationships/customXml" Target="../ink/ink2304.xml"/><Relationship Id="rId133" Type="http://schemas.openxmlformats.org/officeDocument/2006/relationships/image" Target="../media/image2188.png"/><Relationship Id="rId154" Type="http://schemas.openxmlformats.org/officeDocument/2006/relationships/customXml" Target="../ink/ink2325.xml"/><Relationship Id="rId175" Type="http://schemas.openxmlformats.org/officeDocument/2006/relationships/image" Target="../media/image2209.png"/><Relationship Id="rId340" Type="http://schemas.openxmlformats.org/officeDocument/2006/relationships/image" Target="../media/image2270.png"/><Relationship Id="rId196" Type="http://schemas.openxmlformats.org/officeDocument/2006/relationships/customXml" Target="../ink/ink2346.xml"/><Relationship Id="rId200" Type="http://schemas.openxmlformats.org/officeDocument/2006/relationships/customXml" Target="../ink/ink2348.xml"/><Relationship Id="rId16" Type="http://schemas.openxmlformats.org/officeDocument/2006/relationships/customXml" Target="../ink/ink2256.xml"/><Relationship Id="rId221" Type="http://schemas.openxmlformats.org/officeDocument/2006/relationships/image" Target="../media/image2232.png"/><Relationship Id="rId242" Type="http://schemas.openxmlformats.org/officeDocument/2006/relationships/image" Target="../media/image2242.png"/><Relationship Id="rId263" Type="http://schemas.openxmlformats.org/officeDocument/2006/relationships/customXml" Target="../ink/ink2379.xml"/><Relationship Id="rId284" Type="http://schemas.openxmlformats.org/officeDocument/2006/relationships/image" Target="../media/image2118.png"/><Relationship Id="rId319" Type="http://schemas.openxmlformats.org/officeDocument/2006/relationships/customXml" Target="../ink/ink2407.xml"/><Relationship Id="rId37" Type="http://schemas.openxmlformats.org/officeDocument/2006/relationships/image" Target="../media/image2160.png"/><Relationship Id="rId58" Type="http://schemas.openxmlformats.org/officeDocument/2006/relationships/customXml" Target="../ink/ink2277.xml"/><Relationship Id="rId79" Type="http://schemas.openxmlformats.org/officeDocument/2006/relationships/image" Target="../media/image2090.png"/><Relationship Id="rId102" Type="http://schemas.openxmlformats.org/officeDocument/2006/relationships/customXml" Target="../ink/ink2299.xml"/><Relationship Id="rId123" Type="http://schemas.openxmlformats.org/officeDocument/2006/relationships/image" Target="../media/image2183.png"/><Relationship Id="rId144" Type="http://schemas.openxmlformats.org/officeDocument/2006/relationships/customXml" Target="../ink/ink2320.xml"/><Relationship Id="rId330" Type="http://schemas.openxmlformats.org/officeDocument/2006/relationships/image" Target="../media/image2265.png"/><Relationship Id="rId90" Type="http://schemas.openxmlformats.org/officeDocument/2006/relationships/customXml" Target="../ink/ink2293.xml"/><Relationship Id="rId165" Type="http://schemas.openxmlformats.org/officeDocument/2006/relationships/image" Target="../media/image2204.png"/><Relationship Id="rId186" Type="http://schemas.openxmlformats.org/officeDocument/2006/relationships/customXml" Target="../ink/ink2341.xml"/><Relationship Id="rId351" Type="http://schemas.openxmlformats.org/officeDocument/2006/relationships/customXml" Target="../ink/ink2423.xml"/><Relationship Id="rId211" Type="http://schemas.openxmlformats.org/officeDocument/2006/relationships/image" Target="../media/image2227.png"/><Relationship Id="rId232" Type="http://schemas.openxmlformats.org/officeDocument/2006/relationships/image" Target="../media/image2237.png"/><Relationship Id="rId253" Type="http://schemas.openxmlformats.org/officeDocument/2006/relationships/customXml" Target="../ink/ink2374.xml"/><Relationship Id="rId274" Type="http://schemas.openxmlformats.org/officeDocument/2006/relationships/image" Target="../media/image2113.png"/><Relationship Id="rId295" Type="http://schemas.openxmlformats.org/officeDocument/2006/relationships/customXml" Target="../ink/ink2395.xml"/><Relationship Id="rId309" Type="http://schemas.openxmlformats.org/officeDocument/2006/relationships/customXml" Target="../ink/ink2402.xml"/><Relationship Id="rId27" Type="http://schemas.openxmlformats.org/officeDocument/2006/relationships/image" Target="../media/image2155.png"/><Relationship Id="rId48" Type="http://schemas.openxmlformats.org/officeDocument/2006/relationships/customXml" Target="../ink/ink2272.xml"/><Relationship Id="rId69" Type="http://schemas.openxmlformats.org/officeDocument/2006/relationships/image" Target="../media/image2085.png"/><Relationship Id="rId113" Type="http://schemas.openxmlformats.org/officeDocument/2006/relationships/image" Target="../media/image2178.png"/><Relationship Id="rId134" Type="http://schemas.openxmlformats.org/officeDocument/2006/relationships/customXml" Target="../ink/ink2315.xml"/><Relationship Id="rId320" Type="http://schemas.openxmlformats.org/officeDocument/2006/relationships/image" Target="../media/image2260.png"/><Relationship Id="rId80" Type="http://schemas.openxmlformats.org/officeDocument/2006/relationships/customXml" Target="../ink/ink2288.xml"/><Relationship Id="rId155" Type="http://schemas.openxmlformats.org/officeDocument/2006/relationships/image" Target="../media/image2199.png"/><Relationship Id="rId176" Type="http://schemas.openxmlformats.org/officeDocument/2006/relationships/customXml" Target="../ink/ink2336.xml"/><Relationship Id="rId197" Type="http://schemas.openxmlformats.org/officeDocument/2006/relationships/image" Target="../media/image2220.png"/><Relationship Id="rId341" Type="http://schemas.openxmlformats.org/officeDocument/2006/relationships/customXml" Target="../ink/ink2418.xml"/><Relationship Id="rId201" Type="http://schemas.openxmlformats.org/officeDocument/2006/relationships/image" Target="../media/image2222.png"/><Relationship Id="rId222" Type="http://schemas.openxmlformats.org/officeDocument/2006/relationships/customXml" Target="../ink/ink2359.xml"/><Relationship Id="rId243" Type="http://schemas.openxmlformats.org/officeDocument/2006/relationships/customXml" Target="../ink/ink2369.xml"/><Relationship Id="rId264" Type="http://schemas.openxmlformats.org/officeDocument/2006/relationships/image" Target="../media/image2108.png"/><Relationship Id="rId285" Type="http://schemas.openxmlformats.org/officeDocument/2006/relationships/customXml" Target="../ink/ink2390.xml"/><Relationship Id="rId17" Type="http://schemas.openxmlformats.org/officeDocument/2006/relationships/image" Target="../media/image2150.png"/><Relationship Id="rId38" Type="http://schemas.openxmlformats.org/officeDocument/2006/relationships/customXml" Target="../ink/ink2267.xml"/><Relationship Id="rId59" Type="http://schemas.openxmlformats.org/officeDocument/2006/relationships/image" Target="../media/image2080.png"/><Relationship Id="rId103" Type="http://schemas.openxmlformats.org/officeDocument/2006/relationships/image" Target="../media/image2173.png"/><Relationship Id="rId124" Type="http://schemas.openxmlformats.org/officeDocument/2006/relationships/customXml" Target="../ink/ink2310.xml"/><Relationship Id="rId310" Type="http://schemas.openxmlformats.org/officeDocument/2006/relationships/image" Target="../media/image2255.png"/><Relationship Id="rId70" Type="http://schemas.openxmlformats.org/officeDocument/2006/relationships/customXml" Target="../ink/ink2283.xml"/><Relationship Id="rId91" Type="http://schemas.openxmlformats.org/officeDocument/2006/relationships/image" Target="../media/image2096.png"/><Relationship Id="rId145" Type="http://schemas.openxmlformats.org/officeDocument/2006/relationships/image" Target="../media/image2194.png"/><Relationship Id="rId166" Type="http://schemas.openxmlformats.org/officeDocument/2006/relationships/customXml" Target="../ink/ink2331.xml"/><Relationship Id="rId187" Type="http://schemas.openxmlformats.org/officeDocument/2006/relationships/image" Target="../media/image2215.png"/><Relationship Id="rId331" Type="http://schemas.openxmlformats.org/officeDocument/2006/relationships/customXml" Target="../ink/ink2413.xml"/><Relationship Id="rId352" Type="http://schemas.openxmlformats.org/officeDocument/2006/relationships/image" Target="../media/image2276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2354.xml"/><Relationship Id="rId233" Type="http://schemas.openxmlformats.org/officeDocument/2006/relationships/customXml" Target="../ink/ink2364.xml"/><Relationship Id="rId254" Type="http://schemas.openxmlformats.org/officeDocument/2006/relationships/image" Target="../media/image2103.png"/><Relationship Id="rId28" Type="http://schemas.openxmlformats.org/officeDocument/2006/relationships/customXml" Target="../ink/ink2262.xml"/><Relationship Id="rId49" Type="http://schemas.openxmlformats.org/officeDocument/2006/relationships/image" Target="../media/image2166.png"/><Relationship Id="rId114" Type="http://schemas.openxmlformats.org/officeDocument/2006/relationships/customXml" Target="../ink/ink2305.xml"/><Relationship Id="rId275" Type="http://schemas.openxmlformats.org/officeDocument/2006/relationships/customXml" Target="../ink/ink2385.xml"/><Relationship Id="rId296" Type="http://schemas.openxmlformats.org/officeDocument/2006/relationships/image" Target="../media/image2248.png"/><Relationship Id="rId300" Type="http://schemas.openxmlformats.org/officeDocument/2006/relationships/image" Target="../media/image2250.png"/><Relationship Id="rId60" Type="http://schemas.openxmlformats.org/officeDocument/2006/relationships/customXml" Target="../ink/ink2278.xml"/><Relationship Id="rId81" Type="http://schemas.openxmlformats.org/officeDocument/2006/relationships/image" Target="../media/image2091.png"/><Relationship Id="rId135" Type="http://schemas.openxmlformats.org/officeDocument/2006/relationships/image" Target="../media/image2189.png"/><Relationship Id="rId156" Type="http://schemas.openxmlformats.org/officeDocument/2006/relationships/customXml" Target="../ink/ink2326.xml"/><Relationship Id="rId177" Type="http://schemas.openxmlformats.org/officeDocument/2006/relationships/image" Target="../media/image2210.png"/><Relationship Id="rId198" Type="http://schemas.openxmlformats.org/officeDocument/2006/relationships/customXml" Target="../ink/ink2347.xml"/><Relationship Id="rId321" Type="http://schemas.openxmlformats.org/officeDocument/2006/relationships/customXml" Target="../ink/ink2408.xml"/><Relationship Id="rId342" Type="http://schemas.openxmlformats.org/officeDocument/2006/relationships/image" Target="../media/image2271.png"/><Relationship Id="rId202" Type="http://schemas.openxmlformats.org/officeDocument/2006/relationships/customXml" Target="../ink/ink2349.xml"/><Relationship Id="rId223" Type="http://schemas.openxmlformats.org/officeDocument/2006/relationships/image" Target="../media/image2233.png"/><Relationship Id="rId244" Type="http://schemas.openxmlformats.org/officeDocument/2006/relationships/image" Target="../media/image2243.png"/><Relationship Id="rId18" Type="http://schemas.openxmlformats.org/officeDocument/2006/relationships/customXml" Target="../ink/ink2257.xml"/><Relationship Id="rId39" Type="http://schemas.openxmlformats.org/officeDocument/2006/relationships/image" Target="../media/image2161.png"/><Relationship Id="rId265" Type="http://schemas.openxmlformats.org/officeDocument/2006/relationships/customXml" Target="../ink/ink2380.xml"/><Relationship Id="rId286" Type="http://schemas.openxmlformats.org/officeDocument/2006/relationships/image" Target="../media/image2119.png"/><Relationship Id="rId50" Type="http://schemas.openxmlformats.org/officeDocument/2006/relationships/customXml" Target="../ink/ink2273.xml"/><Relationship Id="rId104" Type="http://schemas.openxmlformats.org/officeDocument/2006/relationships/customXml" Target="../ink/ink2300.xml"/><Relationship Id="rId125" Type="http://schemas.openxmlformats.org/officeDocument/2006/relationships/image" Target="../media/image2184.png"/><Relationship Id="rId146" Type="http://schemas.openxmlformats.org/officeDocument/2006/relationships/customXml" Target="../ink/ink2321.xml"/><Relationship Id="rId167" Type="http://schemas.openxmlformats.org/officeDocument/2006/relationships/image" Target="../media/image2205.png"/><Relationship Id="rId188" Type="http://schemas.openxmlformats.org/officeDocument/2006/relationships/customXml" Target="../ink/ink2342.xml"/><Relationship Id="rId311" Type="http://schemas.openxmlformats.org/officeDocument/2006/relationships/customXml" Target="../ink/ink2403.xml"/><Relationship Id="rId332" Type="http://schemas.openxmlformats.org/officeDocument/2006/relationships/image" Target="../media/image2266.png"/><Relationship Id="rId353" Type="http://schemas.openxmlformats.org/officeDocument/2006/relationships/customXml" Target="../ink/ink2424.xml"/><Relationship Id="rId71" Type="http://schemas.openxmlformats.org/officeDocument/2006/relationships/image" Target="../media/image2086.png"/><Relationship Id="rId92" Type="http://schemas.openxmlformats.org/officeDocument/2006/relationships/customXml" Target="../ink/ink2294.xml"/><Relationship Id="rId213" Type="http://schemas.openxmlformats.org/officeDocument/2006/relationships/image" Target="../media/image2228.png"/><Relationship Id="rId234" Type="http://schemas.openxmlformats.org/officeDocument/2006/relationships/image" Target="../media/image2238.png"/><Relationship Id="rId2" Type="http://schemas.openxmlformats.org/officeDocument/2006/relationships/customXml" Target="../ink/ink2249.xml"/><Relationship Id="rId29" Type="http://schemas.openxmlformats.org/officeDocument/2006/relationships/image" Target="../media/image2156.png"/><Relationship Id="rId255" Type="http://schemas.openxmlformats.org/officeDocument/2006/relationships/customXml" Target="../ink/ink2375.xml"/><Relationship Id="rId276" Type="http://schemas.openxmlformats.org/officeDocument/2006/relationships/image" Target="../media/image2114.png"/><Relationship Id="rId297" Type="http://schemas.openxmlformats.org/officeDocument/2006/relationships/customXml" Target="../ink/ink2396.xml"/><Relationship Id="rId40" Type="http://schemas.openxmlformats.org/officeDocument/2006/relationships/customXml" Target="../ink/ink2268.xml"/><Relationship Id="rId115" Type="http://schemas.openxmlformats.org/officeDocument/2006/relationships/image" Target="../media/image2179.png"/><Relationship Id="rId136" Type="http://schemas.openxmlformats.org/officeDocument/2006/relationships/customXml" Target="../ink/ink2316.xml"/><Relationship Id="rId157" Type="http://schemas.openxmlformats.org/officeDocument/2006/relationships/image" Target="../media/image2200.png"/><Relationship Id="rId178" Type="http://schemas.openxmlformats.org/officeDocument/2006/relationships/customXml" Target="../ink/ink2337.xml"/><Relationship Id="rId301" Type="http://schemas.openxmlformats.org/officeDocument/2006/relationships/customXml" Target="../ink/ink2398.xml"/><Relationship Id="rId322" Type="http://schemas.openxmlformats.org/officeDocument/2006/relationships/image" Target="../media/image2261.png"/><Relationship Id="rId343" Type="http://schemas.openxmlformats.org/officeDocument/2006/relationships/customXml" Target="../ink/ink2419.xml"/><Relationship Id="rId61" Type="http://schemas.openxmlformats.org/officeDocument/2006/relationships/image" Target="../media/image2081.png"/><Relationship Id="rId82" Type="http://schemas.openxmlformats.org/officeDocument/2006/relationships/customXml" Target="../ink/ink2289.xml"/><Relationship Id="rId199" Type="http://schemas.openxmlformats.org/officeDocument/2006/relationships/image" Target="../media/image2221.png"/><Relationship Id="rId203" Type="http://schemas.openxmlformats.org/officeDocument/2006/relationships/image" Target="../media/image2223.png"/><Relationship Id="rId19" Type="http://schemas.openxmlformats.org/officeDocument/2006/relationships/image" Target="../media/image2151.png"/><Relationship Id="rId224" Type="http://schemas.openxmlformats.org/officeDocument/2006/relationships/customXml" Target="../ink/ink2360.xml"/><Relationship Id="rId245" Type="http://schemas.openxmlformats.org/officeDocument/2006/relationships/customXml" Target="../ink/ink2370.xml"/><Relationship Id="rId266" Type="http://schemas.openxmlformats.org/officeDocument/2006/relationships/image" Target="../media/image2109.png"/><Relationship Id="rId287" Type="http://schemas.openxmlformats.org/officeDocument/2006/relationships/customXml" Target="../ink/ink2391.xml"/><Relationship Id="rId30" Type="http://schemas.openxmlformats.org/officeDocument/2006/relationships/customXml" Target="../ink/ink2263.xml"/><Relationship Id="rId105" Type="http://schemas.openxmlformats.org/officeDocument/2006/relationships/image" Target="../media/image2174.png"/><Relationship Id="rId126" Type="http://schemas.openxmlformats.org/officeDocument/2006/relationships/customXml" Target="../ink/ink2311.xml"/><Relationship Id="rId147" Type="http://schemas.openxmlformats.org/officeDocument/2006/relationships/image" Target="../media/image2195.png"/><Relationship Id="rId168" Type="http://schemas.openxmlformats.org/officeDocument/2006/relationships/customXml" Target="../ink/ink2332.xml"/><Relationship Id="rId312" Type="http://schemas.openxmlformats.org/officeDocument/2006/relationships/image" Target="../media/image2256.png"/><Relationship Id="rId333" Type="http://schemas.openxmlformats.org/officeDocument/2006/relationships/customXml" Target="../ink/ink2414.xml"/><Relationship Id="rId354" Type="http://schemas.openxmlformats.org/officeDocument/2006/relationships/image" Target="../media/image2277.png"/><Relationship Id="rId51" Type="http://schemas.openxmlformats.org/officeDocument/2006/relationships/image" Target="../media/image2167.png"/><Relationship Id="rId72" Type="http://schemas.openxmlformats.org/officeDocument/2006/relationships/customXml" Target="../ink/ink2284.xml"/><Relationship Id="rId93" Type="http://schemas.openxmlformats.org/officeDocument/2006/relationships/image" Target="../media/image2097.png"/><Relationship Id="rId189" Type="http://schemas.openxmlformats.org/officeDocument/2006/relationships/image" Target="../media/image2216.png"/><Relationship Id="rId3" Type="http://schemas.openxmlformats.org/officeDocument/2006/relationships/image" Target="../media/image2143.png"/><Relationship Id="rId214" Type="http://schemas.openxmlformats.org/officeDocument/2006/relationships/customXml" Target="../ink/ink2355.xml"/><Relationship Id="rId235" Type="http://schemas.openxmlformats.org/officeDocument/2006/relationships/customXml" Target="../ink/ink2365.xml"/><Relationship Id="rId256" Type="http://schemas.openxmlformats.org/officeDocument/2006/relationships/image" Target="../media/image2104.png"/><Relationship Id="rId277" Type="http://schemas.openxmlformats.org/officeDocument/2006/relationships/customXml" Target="../ink/ink2386.xml"/><Relationship Id="rId298" Type="http://schemas.openxmlformats.org/officeDocument/2006/relationships/image" Target="../media/image2249.png"/><Relationship Id="rId116" Type="http://schemas.openxmlformats.org/officeDocument/2006/relationships/customXml" Target="../ink/ink2306.xml"/><Relationship Id="rId137" Type="http://schemas.openxmlformats.org/officeDocument/2006/relationships/image" Target="../media/image2190.png"/><Relationship Id="rId158" Type="http://schemas.openxmlformats.org/officeDocument/2006/relationships/customXml" Target="../ink/ink2327.xml"/><Relationship Id="rId302" Type="http://schemas.openxmlformats.org/officeDocument/2006/relationships/image" Target="../media/image2251.png"/><Relationship Id="rId323" Type="http://schemas.openxmlformats.org/officeDocument/2006/relationships/customXml" Target="../ink/ink2409.xml"/><Relationship Id="rId344" Type="http://schemas.openxmlformats.org/officeDocument/2006/relationships/image" Target="../media/image2272.png"/><Relationship Id="rId20" Type="http://schemas.openxmlformats.org/officeDocument/2006/relationships/customXml" Target="../ink/ink2258.xml"/><Relationship Id="rId41" Type="http://schemas.openxmlformats.org/officeDocument/2006/relationships/image" Target="../media/image2162.png"/><Relationship Id="rId62" Type="http://schemas.openxmlformats.org/officeDocument/2006/relationships/customXml" Target="../ink/ink2279.xml"/><Relationship Id="rId83" Type="http://schemas.openxmlformats.org/officeDocument/2006/relationships/image" Target="../media/image2092.png"/><Relationship Id="rId179" Type="http://schemas.openxmlformats.org/officeDocument/2006/relationships/image" Target="../media/image2211.png"/><Relationship Id="rId190" Type="http://schemas.openxmlformats.org/officeDocument/2006/relationships/customXml" Target="../ink/ink2343.xml"/><Relationship Id="rId204" Type="http://schemas.openxmlformats.org/officeDocument/2006/relationships/customXml" Target="../ink/ink2350.xml"/><Relationship Id="rId225" Type="http://schemas.openxmlformats.org/officeDocument/2006/relationships/image" Target="../media/image2234.png"/><Relationship Id="rId246" Type="http://schemas.openxmlformats.org/officeDocument/2006/relationships/image" Target="../media/image2244.png"/><Relationship Id="rId267" Type="http://schemas.openxmlformats.org/officeDocument/2006/relationships/customXml" Target="../ink/ink2381.xml"/><Relationship Id="rId288" Type="http://schemas.openxmlformats.org/officeDocument/2006/relationships/image" Target="../media/image2120.png"/><Relationship Id="rId106" Type="http://schemas.openxmlformats.org/officeDocument/2006/relationships/customXml" Target="../ink/ink2301.xml"/><Relationship Id="rId127" Type="http://schemas.openxmlformats.org/officeDocument/2006/relationships/image" Target="../media/image2185.png"/><Relationship Id="rId313" Type="http://schemas.openxmlformats.org/officeDocument/2006/relationships/customXml" Target="../ink/ink2404.xml"/><Relationship Id="rId10" Type="http://schemas.openxmlformats.org/officeDocument/2006/relationships/customXml" Target="../ink/ink2253.xml"/><Relationship Id="rId31" Type="http://schemas.openxmlformats.org/officeDocument/2006/relationships/image" Target="../media/image2157.png"/><Relationship Id="rId52" Type="http://schemas.openxmlformats.org/officeDocument/2006/relationships/customXml" Target="../ink/ink2274.xml"/><Relationship Id="rId73" Type="http://schemas.openxmlformats.org/officeDocument/2006/relationships/image" Target="../media/image2087.png"/><Relationship Id="rId94" Type="http://schemas.openxmlformats.org/officeDocument/2006/relationships/customXml" Target="../ink/ink2295.xml"/><Relationship Id="rId148" Type="http://schemas.openxmlformats.org/officeDocument/2006/relationships/customXml" Target="../ink/ink2322.xml"/><Relationship Id="rId169" Type="http://schemas.openxmlformats.org/officeDocument/2006/relationships/image" Target="../media/image2206.png"/><Relationship Id="rId334" Type="http://schemas.openxmlformats.org/officeDocument/2006/relationships/image" Target="../media/image2267.png"/><Relationship Id="rId4" Type="http://schemas.openxmlformats.org/officeDocument/2006/relationships/customXml" Target="../ink/ink2250.xml"/><Relationship Id="rId180" Type="http://schemas.openxmlformats.org/officeDocument/2006/relationships/customXml" Target="../ink/ink2338.xml"/><Relationship Id="rId215" Type="http://schemas.openxmlformats.org/officeDocument/2006/relationships/image" Target="../media/image2229.png"/><Relationship Id="rId236" Type="http://schemas.openxmlformats.org/officeDocument/2006/relationships/image" Target="../media/image2239.png"/><Relationship Id="rId257" Type="http://schemas.openxmlformats.org/officeDocument/2006/relationships/customXml" Target="../ink/ink2376.xml"/><Relationship Id="rId278" Type="http://schemas.openxmlformats.org/officeDocument/2006/relationships/image" Target="../media/image2115.png"/><Relationship Id="rId303" Type="http://schemas.openxmlformats.org/officeDocument/2006/relationships/customXml" Target="../ink/ink2399.xml"/><Relationship Id="rId42" Type="http://schemas.openxmlformats.org/officeDocument/2006/relationships/customXml" Target="../ink/ink2269.xml"/><Relationship Id="rId84" Type="http://schemas.openxmlformats.org/officeDocument/2006/relationships/customXml" Target="../ink/ink2290.xml"/><Relationship Id="rId138" Type="http://schemas.openxmlformats.org/officeDocument/2006/relationships/customXml" Target="../ink/ink2317.xml"/><Relationship Id="rId345" Type="http://schemas.openxmlformats.org/officeDocument/2006/relationships/customXml" Target="../ink/ink2420.xml"/><Relationship Id="rId191" Type="http://schemas.openxmlformats.org/officeDocument/2006/relationships/image" Target="../media/image2217.png"/><Relationship Id="rId205" Type="http://schemas.openxmlformats.org/officeDocument/2006/relationships/image" Target="../media/image2224.png"/><Relationship Id="rId247" Type="http://schemas.openxmlformats.org/officeDocument/2006/relationships/customXml" Target="../ink/ink2371.xml"/><Relationship Id="rId107" Type="http://schemas.openxmlformats.org/officeDocument/2006/relationships/image" Target="../media/image2175.png"/><Relationship Id="rId289" Type="http://schemas.openxmlformats.org/officeDocument/2006/relationships/customXml" Target="../ink/ink2392.xml"/><Relationship Id="rId11" Type="http://schemas.openxmlformats.org/officeDocument/2006/relationships/image" Target="../media/image2147.png"/><Relationship Id="rId53" Type="http://schemas.openxmlformats.org/officeDocument/2006/relationships/image" Target="../media/image2168.png"/><Relationship Id="rId149" Type="http://schemas.openxmlformats.org/officeDocument/2006/relationships/image" Target="../media/image2196.png"/><Relationship Id="rId314" Type="http://schemas.openxmlformats.org/officeDocument/2006/relationships/image" Target="../media/image2257.png"/><Relationship Id="rId95" Type="http://schemas.openxmlformats.org/officeDocument/2006/relationships/image" Target="../media/image2098.png"/><Relationship Id="rId160" Type="http://schemas.openxmlformats.org/officeDocument/2006/relationships/customXml" Target="../ink/ink2328.xml"/><Relationship Id="rId216" Type="http://schemas.openxmlformats.org/officeDocument/2006/relationships/customXml" Target="../ink/ink2356.xml"/><Relationship Id="rId258" Type="http://schemas.openxmlformats.org/officeDocument/2006/relationships/image" Target="../media/image2105.png"/><Relationship Id="rId22" Type="http://schemas.openxmlformats.org/officeDocument/2006/relationships/customXml" Target="../ink/ink2259.xml"/><Relationship Id="rId64" Type="http://schemas.openxmlformats.org/officeDocument/2006/relationships/customXml" Target="../ink/ink2280.xml"/><Relationship Id="rId118" Type="http://schemas.openxmlformats.org/officeDocument/2006/relationships/customXml" Target="../ink/ink2307.xml"/><Relationship Id="rId325" Type="http://schemas.openxmlformats.org/officeDocument/2006/relationships/customXml" Target="../ink/ink2410.xml"/><Relationship Id="rId171" Type="http://schemas.openxmlformats.org/officeDocument/2006/relationships/image" Target="../media/image2207.png"/><Relationship Id="rId227" Type="http://schemas.openxmlformats.org/officeDocument/2006/relationships/customXml" Target="../ink/ink2361.xml"/><Relationship Id="rId269" Type="http://schemas.openxmlformats.org/officeDocument/2006/relationships/customXml" Target="../ink/ink2382.xml"/><Relationship Id="rId33" Type="http://schemas.openxmlformats.org/officeDocument/2006/relationships/image" Target="../media/image2158.png"/><Relationship Id="rId129" Type="http://schemas.openxmlformats.org/officeDocument/2006/relationships/image" Target="../media/image2186.png"/><Relationship Id="rId280" Type="http://schemas.openxmlformats.org/officeDocument/2006/relationships/image" Target="../media/image2116.png"/><Relationship Id="rId336" Type="http://schemas.openxmlformats.org/officeDocument/2006/relationships/image" Target="../media/image2268.png"/><Relationship Id="rId75" Type="http://schemas.openxmlformats.org/officeDocument/2006/relationships/image" Target="../media/image2088.png"/><Relationship Id="rId140" Type="http://schemas.openxmlformats.org/officeDocument/2006/relationships/customXml" Target="../ink/ink2318.xml"/><Relationship Id="rId182" Type="http://schemas.openxmlformats.org/officeDocument/2006/relationships/customXml" Target="../ink/ink2339.xml"/><Relationship Id="rId6" Type="http://schemas.openxmlformats.org/officeDocument/2006/relationships/customXml" Target="../ink/ink2251.xml"/><Relationship Id="rId238" Type="http://schemas.openxmlformats.org/officeDocument/2006/relationships/image" Target="../media/image2240.png"/><Relationship Id="rId291" Type="http://schemas.openxmlformats.org/officeDocument/2006/relationships/customXml" Target="../ink/ink2393.xml"/><Relationship Id="rId305" Type="http://schemas.openxmlformats.org/officeDocument/2006/relationships/customXml" Target="../ink/ink2400.xml"/><Relationship Id="rId347" Type="http://schemas.openxmlformats.org/officeDocument/2006/relationships/customXml" Target="../ink/ink2421.xml"/><Relationship Id="rId44" Type="http://schemas.openxmlformats.org/officeDocument/2006/relationships/customXml" Target="../ink/ink2270.xml"/><Relationship Id="rId86" Type="http://schemas.openxmlformats.org/officeDocument/2006/relationships/customXml" Target="../ink/ink2291.xml"/><Relationship Id="rId151" Type="http://schemas.openxmlformats.org/officeDocument/2006/relationships/image" Target="../media/image2197.png"/><Relationship Id="rId193" Type="http://schemas.openxmlformats.org/officeDocument/2006/relationships/image" Target="../media/image2218.png"/><Relationship Id="rId207" Type="http://schemas.openxmlformats.org/officeDocument/2006/relationships/image" Target="../media/image2225.png"/><Relationship Id="rId249" Type="http://schemas.openxmlformats.org/officeDocument/2006/relationships/customXml" Target="../ink/ink2372.xml"/><Relationship Id="rId13" Type="http://schemas.openxmlformats.org/officeDocument/2006/relationships/image" Target="../media/image2148.png"/><Relationship Id="rId109" Type="http://schemas.openxmlformats.org/officeDocument/2006/relationships/image" Target="../media/image2176.png"/><Relationship Id="rId260" Type="http://schemas.openxmlformats.org/officeDocument/2006/relationships/image" Target="../media/image2106.png"/><Relationship Id="rId316" Type="http://schemas.openxmlformats.org/officeDocument/2006/relationships/image" Target="../media/image2258.png"/><Relationship Id="rId55" Type="http://schemas.openxmlformats.org/officeDocument/2006/relationships/image" Target="../media/image2169.png"/><Relationship Id="rId97" Type="http://schemas.openxmlformats.org/officeDocument/2006/relationships/image" Target="../media/image2099.png"/><Relationship Id="rId120" Type="http://schemas.openxmlformats.org/officeDocument/2006/relationships/customXml" Target="../ink/ink2308.xml"/><Relationship Id="rId162" Type="http://schemas.openxmlformats.org/officeDocument/2006/relationships/customXml" Target="../ink/ink2329.xml"/><Relationship Id="rId218" Type="http://schemas.openxmlformats.org/officeDocument/2006/relationships/customXml" Target="../ink/ink2357.xml"/><Relationship Id="rId271" Type="http://schemas.openxmlformats.org/officeDocument/2006/relationships/customXml" Target="../ink/ink2383.xml"/><Relationship Id="rId24" Type="http://schemas.openxmlformats.org/officeDocument/2006/relationships/customXml" Target="../ink/ink2260.xml"/><Relationship Id="rId66" Type="http://schemas.openxmlformats.org/officeDocument/2006/relationships/customXml" Target="../ink/ink2281.xml"/><Relationship Id="rId131" Type="http://schemas.openxmlformats.org/officeDocument/2006/relationships/image" Target="../media/image2187.png"/><Relationship Id="rId327" Type="http://schemas.openxmlformats.org/officeDocument/2006/relationships/customXml" Target="../ink/ink2411.xml"/><Relationship Id="rId173" Type="http://schemas.openxmlformats.org/officeDocument/2006/relationships/image" Target="../media/image2208.png"/><Relationship Id="rId229" Type="http://schemas.openxmlformats.org/officeDocument/2006/relationships/customXml" Target="../ink/ink2362.xml"/><Relationship Id="rId240" Type="http://schemas.openxmlformats.org/officeDocument/2006/relationships/image" Target="../media/image2241.png"/><Relationship Id="rId35" Type="http://schemas.openxmlformats.org/officeDocument/2006/relationships/image" Target="../media/image2159.png"/><Relationship Id="rId77" Type="http://schemas.openxmlformats.org/officeDocument/2006/relationships/image" Target="../media/image2089.png"/><Relationship Id="rId100" Type="http://schemas.openxmlformats.org/officeDocument/2006/relationships/customXml" Target="../ink/ink2298.xml"/><Relationship Id="rId282" Type="http://schemas.openxmlformats.org/officeDocument/2006/relationships/image" Target="../media/image2117.png"/><Relationship Id="rId338" Type="http://schemas.openxmlformats.org/officeDocument/2006/relationships/image" Target="../media/image2269.png"/><Relationship Id="rId8" Type="http://schemas.openxmlformats.org/officeDocument/2006/relationships/customXml" Target="../ink/ink2252.xml"/><Relationship Id="rId142" Type="http://schemas.openxmlformats.org/officeDocument/2006/relationships/customXml" Target="../ink/ink2319.xml"/><Relationship Id="rId184" Type="http://schemas.openxmlformats.org/officeDocument/2006/relationships/customXml" Target="../ink/ink2340.xml"/></Relationships>
</file>

<file path=ppt/slides/_rels/slide1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307.png"/><Relationship Id="rId299" Type="http://schemas.openxmlformats.org/officeDocument/2006/relationships/image" Target="../media/image2398.png"/><Relationship Id="rId21" Type="http://schemas.openxmlformats.org/officeDocument/2006/relationships/image" Target="../media/image2279.png"/><Relationship Id="rId63" Type="http://schemas.openxmlformats.org/officeDocument/2006/relationships/image" Target="../media/image2123.png"/><Relationship Id="rId159" Type="http://schemas.openxmlformats.org/officeDocument/2006/relationships/image" Target="../media/image2328.png"/><Relationship Id="rId324" Type="http://schemas.openxmlformats.org/officeDocument/2006/relationships/customXml" Target="../ink/ink2586.xml"/><Relationship Id="rId366" Type="http://schemas.openxmlformats.org/officeDocument/2006/relationships/customXml" Target="../ink/ink2607.xml"/><Relationship Id="rId170" Type="http://schemas.openxmlformats.org/officeDocument/2006/relationships/customXml" Target="../ink/ink2509.xml"/><Relationship Id="rId226" Type="http://schemas.openxmlformats.org/officeDocument/2006/relationships/customXml" Target="../ink/ink2537.xml"/><Relationship Id="rId268" Type="http://schemas.openxmlformats.org/officeDocument/2006/relationships/customXml" Target="../ink/ink2558.xml"/><Relationship Id="rId32" Type="http://schemas.openxmlformats.org/officeDocument/2006/relationships/customXml" Target="../ink/ink2440.xml"/><Relationship Id="rId74" Type="http://schemas.openxmlformats.org/officeDocument/2006/relationships/customXml" Target="../ink/ink2461.xml"/><Relationship Id="rId128" Type="http://schemas.openxmlformats.org/officeDocument/2006/relationships/customXml" Target="../ink/ink2488.xml"/><Relationship Id="rId335" Type="http://schemas.openxmlformats.org/officeDocument/2006/relationships/image" Target="../media/image2416.png"/><Relationship Id="rId377" Type="http://schemas.openxmlformats.org/officeDocument/2006/relationships/image" Target="../media/image2437.png"/><Relationship Id="rId5" Type="http://schemas.openxmlformats.org/officeDocument/2006/relationships/image" Target="../media/image2190.png"/><Relationship Id="rId181" Type="http://schemas.openxmlformats.org/officeDocument/2006/relationships/image" Target="../media/image2339.png"/><Relationship Id="rId237" Type="http://schemas.openxmlformats.org/officeDocument/2006/relationships/image" Target="../media/image2367.png"/><Relationship Id="rId402" Type="http://schemas.openxmlformats.org/officeDocument/2006/relationships/customXml" Target="../ink/ink2625.xml"/><Relationship Id="rId279" Type="http://schemas.openxmlformats.org/officeDocument/2006/relationships/image" Target="../media/image2388.png"/><Relationship Id="rId43" Type="http://schemas.openxmlformats.org/officeDocument/2006/relationships/image" Target="../media/image2287.png"/><Relationship Id="rId139" Type="http://schemas.openxmlformats.org/officeDocument/2006/relationships/image" Target="../media/image2318.png"/><Relationship Id="rId290" Type="http://schemas.openxmlformats.org/officeDocument/2006/relationships/customXml" Target="../ink/ink2569.xml"/><Relationship Id="rId304" Type="http://schemas.openxmlformats.org/officeDocument/2006/relationships/customXml" Target="../ink/ink2576.xml"/><Relationship Id="rId346" Type="http://schemas.openxmlformats.org/officeDocument/2006/relationships/customXml" Target="../ink/ink2597.xml"/><Relationship Id="rId388" Type="http://schemas.openxmlformats.org/officeDocument/2006/relationships/customXml" Target="../ink/ink2618.xml"/><Relationship Id="rId85" Type="http://schemas.openxmlformats.org/officeDocument/2006/relationships/image" Target="../media/image2134.png"/><Relationship Id="rId150" Type="http://schemas.openxmlformats.org/officeDocument/2006/relationships/customXml" Target="../ink/ink2499.xml"/><Relationship Id="rId192" Type="http://schemas.openxmlformats.org/officeDocument/2006/relationships/customXml" Target="../ink/ink2520.xml"/><Relationship Id="rId206" Type="http://schemas.openxmlformats.org/officeDocument/2006/relationships/customXml" Target="../ink/ink2527.xml"/><Relationship Id="rId413" Type="http://schemas.openxmlformats.org/officeDocument/2006/relationships/image" Target="../media/image2455.png"/><Relationship Id="rId248" Type="http://schemas.openxmlformats.org/officeDocument/2006/relationships/customXml" Target="../ink/ink2548.xml"/><Relationship Id="rId12" Type="http://schemas.openxmlformats.org/officeDocument/2006/relationships/customXml" Target="../ink/ink2430.xml"/><Relationship Id="rId108" Type="http://schemas.openxmlformats.org/officeDocument/2006/relationships/customXml" Target="../ink/ink2478.xml"/><Relationship Id="rId315" Type="http://schemas.openxmlformats.org/officeDocument/2006/relationships/image" Target="../media/image2406.png"/><Relationship Id="rId357" Type="http://schemas.openxmlformats.org/officeDocument/2006/relationships/image" Target="../media/image2427.png"/><Relationship Id="rId54" Type="http://schemas.openxmlformats.org/officeDocument/2006/relationships/customXml" Target="../ink/ink2451.xml"/><Relationship Id="rId96" Type="http://schemas.openxmlformats.org/officeDocument/2006/relationships/customXml" Target="../ink/ink2472.xml"/><Relationship Id="rId161" Type="http://schemas.openxmlformats.org/officeDocument/2006/relationships/image" Target="../media/image2329.png"/><Relationship Id="rId217" Type="http://schemas.openxmlformats.org/officeDocument/2006/relationships/image" Target="../media/image2357.png"/><Relationship Id="rId399" Type="http://schemas.openxmlformats.org/officeDocument/2006/relationships/image" Target="../media/image2448.png"/><Relationship Id="rId259" Type="http://schemas.openxmlformats.org/officeDocument/2006/relationships/image" Target="../media/image2378.png"/><Relationship Id="rId424" Type="http://schemas.openxmlformats.org/officeDocument/2006/relationships/customXml" Target="../ink/ink2636.xml"/><Relationship Id="rId23" Type="http://schemas.openxmlformats.org/officeDocument/2006/relationships/image" Target="../media/image2280.png"/><Relationship Id="rId119" Type="http://schemas.openxmlformats.org/officeDocument/2006/relationships/image" Target="../media/image2308.png"/><Relationship Id="rId270" Type="http://schemas.openxmlformats.org/officeDocument/2006/relationships/customXml" Target="../ink/ink2559.xml"/><Relationship Id="rId326" Type="http://schemas.openxmlformats.org/officeDocument/2006/relationships/customXml" Target="../ink/ink2587.xml"/><Relationship Id="rId65" Type="http://schemas.openxmlformats.org/officeDocument/2006/relationships/image" Target="../media/image2124.png"/><Relationship Id="rId130" Type="http://schemas.openxmlformats.org/officeDocument/2006/relationships/customXml" Target="../ink/ink2489.xml"/><Relationship Id="rId368" Type="http://schemas.openxmlformats.org/officeDocument/2006/relationships/customXml" Target="../ink/ink2608.xml"/><Relationship Id="rId172" Type="http://schemas.openxmlformats.org/officeDocument/2006/relationships/customXml" Target="../ink/ink2510.xml"/><Relationship Id="rId228" Type="http://schemas.openxmlformats.org/officeDocument/2006/relationships/customXml" Target="../ink/ink2538.xml"/><Relationship Id="rId281" Type="http://schemas.openxmlformats.org/officeDocument/2006/relationships/image" Target="../media/image2389.png"/><Relationship Id="rId337" Type="http://schemas.openxmlformats.org/officeDocument/2006/relationships/image" Target="../media/image2417.png"/><Relationship Id="rId34" Type="http://schemas.openxmlformats.org/officeDocument/2006/relationships/customXml" Target="../ink/ink2441.xml"/><Relationship Id="rId76" Type="http://schemas.openxmlformats.org/officeDocument/2006/relationships/customXml" Target="../ink/ink2462.xml"/><Relationship Id="rId141" Type="http://schemas.openxmlformats.org/officeDocument/2006/relationships/image" Target="../media/image2319.png"/><Relationship Id="rId379" Type="http://schemas.openxmlformats.org/officeDocument/2006/relationships/image" Target="../media/image2438.png"/><Relationship Id="rId7" Type="http://schemas.openxmlformats.org/officeDocument/2006/relationships/image" Target="../media/image2193.png"/><Relationship Id="rId183" Type="http://schemas.openxmlformats.org/officeDocument/2006/relationships/image" Target="../media/image2340.png"/><Relationship Id="rId239" Type="http://schemas.openxmlformats.org/officeDocument/2006/relationships/image" Target="../media/image2368.png"/><Relationship Id="rId390" Type="http://schemas.openxmlformats.org/officeDocument/2006/relationships/customXml" Target="../ink/ink2619.xml"/><Relationship Id="rId404" Type="http://schemas.openxmlformats.org/officeDocument/2006/relationships/customXml" Target="../ink/ink2626.xml"/><Relationship Id="rId250" Type="http://schemas.openxmlformats.org/officeDocument/2006/relationships/customXml" Target="../ink/ink2549.xml"/><Relationship Id="rId292" Type="http://schemas.openxmlformats.org/officeDocument/2006/relationships/customXml" Target="../ink/ink2570.xml"/><Relationship Id="rId306" Type="http://schemas.openxmlformats.org/officeDocument/2006/relationships/customXml" Target="../ink/ink2577.xml"/><Relationship Id="rId45" Type="http://schemas.openxmlformats.org/officeDocument/2006/relationships/image" Target="../media/image2288.png"/><Relationship Id="rId87" Type="http://schemas.openxmlformats.org/officeDocument/2006/relationships/image" Target="../media/image2135.png"/><Relationship Id="rId110" Type="http://schemas.openxmlformats.org/officeDocument/2006/relationships/customXml" Target="../ink/ink2479.xml"/><Relationship Id="rId348" Type="http://schemas.openxmlformats.org/officeDocument/2006/relationships/customXml" Target="../ink/ink2598.xml"/><Relationship Id="rId152" Type="http://schemas.openxmlformats.org/officeDocument/2006/relationships/customXml" Target="../ink/ink2500.xml"/><Relationship Id="rId194" Type="http://schemas.openxmlformats.org/officeDocument/2006/relationships/customXml" Target="../ink/ink2521.xml"/><Relationship Id="rId208" Type="http://schemas.openxmlformats.org/officeDocument/2006/relationships/customXml" Target="../ink/ink2528.xml"/><Relationship Id="rId415" Type="http://schemas.openxmlformats.org/officeDocument/2006/relationships/image" Target="../media/image2456.png"/><Relationship Id="rId261" Type="http://schemas.openxmlformats.org/officeDocument/2006/relationships/image" Target="../media/image2379.png"/><Relationship Id="rId14" Type="http://schemas.openxmlformats.org/officeDocument/2006/relationships/customXml" Target="../ink/ink2431.xml"/><Relationship Id="rId56" Type="http://schemas.openxmlformats.org/officeDocument/2006/relationships/customXml" Target="../ink/ink2452.xml"/><Relationship Id="rId317" Type="http://schemas.openxmlformats.org/officeDocument/2006/relationships/image" Target="../media/image2407.png"/><Relationship Id="rId359" Type="http://schemas.openxmlformats.org/officeDocument/2006/relationships/image" Target="../media/image2428.png"/><Relationship Id="rId98" Type="http://schemas.openxmlformats.org/officeDocument/2006/relationships/customXml" Target="../ink/ink2473.xml"/><Relationship Id="rId121" Type="http://schemas.openxmlformats.org/officeDocument/2006/relationships/image" Target="../media/image2309.png"/><Relationship Id="rId163" Type="http://schemas.openxmlformats.org/officeDocument/2006/relationships/image" Target="../media/image2330.png"/><Relationship Id="rId219" Type="http://schemas.openxmlformats.org/officeDocument/2006/relationships/image" Target="../media/image2358.png"/><Relationship Id="rId370" Type="http://schemas.openxmlformats.org/officeDocument/2006/relationships/customXml" Target="../ink/ink2609.xml"/><Relationship Id="rId426" Type="http://schemas.openxmlformats.org/officeDocument/2006/relationships/customXml" Target="../ink/ink2637.xml"/><Relationship Id="rId230" Type="http://schemas.openxmlformats.org/officeDocument/2006/relationships/customXml" Target="../ink/ink2539.xml"/><Relationship Id="rId25" Type="http://schemas.openxmlformats.org/officeDocument/2006/relationships/image" Target="../media/image2202.png"/><Relationship Id="rId67" Type="http://schemas.openxmlformats.org/officeDocument/2006/relationships/image" Target="../media/image2125.png"/><Relationship Id="rId272" Type="http://schemas.openxmlformats.org/officeDocument/2006/relationships/customXml" Target="../ink/ink2560.xml"/><Relationship Id="rId328" Type="http://schemas.openxmlformats.org/officeDocument/2006/relationships/customXml" Target="../ink/ink2588.xml"/><Relationship Id="rId132" Type="http://schemas.openxmlformats.org/officeDocument/2006/relationships/customXml" Target="../ink/ink2490.xml"/><Relationship Id="rId174" Type="http://schemas.openxmlformats.org/officeDocument/2006/relationships/customXml" Target="../ink/ink2511.xml"/><Relationship Id="rId381" Type="http://schemas.openxmlformats.org/officeDocument/2006/relationships/image" Target="../media/image2439.png"/><Relationship Id="rId241" Type="http://schemas.openxmlformats.org/officeDocument/2006/relationships/image" Target="../media/image2369.png"/><Relationship Id="rId36" Type="http://schemas.openxmlformats.org/officeDocument/2006/relationships/customXml" Target="../ink/ink2442.xml"/><Relationship Id="rId283" Type="http://schemas.openxmlformats.org/officeDocument/2006/relationships/image" Target="../media/image2390.png"/><Relationship Id="rId339" Type="http://schemas.openxmlformats.org/officeDocument/2006/relationships/image" Target="../media/image2418.png"/><Relationship Id="rId78" Type="http://schemas.openxmlformats.org/officeDocument/2006/relationships/customXml" Target="../ink/ink2463.xml"/><Relationship Id="rId101" Type="http://schemas.openxmlformats.org/officeDocument/2006/relationships/image" Target="../media/image2299.png"/><Relationship Id="rId143" Type="http://schemas.openxmlformats.org/officeDocument/2006/relationships/image" Target="../media/image2320.png"/><Relationship Id="rId185" Type="http://schemas.openxmlformats.org/officeDocument/2006/relationships/image" Target="../media/image2341.png"/><Relationship Id="rId350" Type="http://schemas.openxmlformats.org/officeDocument/2006/relationships/customXml" Target="../ink/ink2599.xml"/><Relationship Id="rId406" Type="http://schemas.openxmlformats.org/officeDocument/2006/relationships/customXml" Target="../ink/ink2627.xml"/><Relationship Id="rId9" Type="http://schemas.openxmlformats.org/officeDocument/2006/relationships/image" Target="../media/image2194.png"/><Relationship Id="rId210" Type="http://schemas.openxmlformats.org/officeDocument/2006/relationships/customXml" Target="../ink/ink2529.xml"/><Relationship Id="rId392" Type="http://schemas.openxmlformats.org/officeDocument/2006/relationships/customXml" Target="../ink/ink2620.xml"/><Relationship Id="rId252" Type="http://schemas.openxmlformats.org/officeDocument/2006/relationships/customXml" Target="../ink/ink2550.xml"/><Relationship Id="rId294" Type="http://schemas.openxmlformats.org/officeDocument/2006/relationships/customXml" Target="../ink/ink2571.xml"/><Relationship Id="rId308" Type="http://schemas.openxmlformats.org/officeDocument/2006/relationships/customXml" Target="../ink/ink2578.xml"/><Relationship Id="rId47" Type="http://schemas.openxmlformats.org/officeDocument/2006/relationships/image" Target="../media/image2289.png"/><Relationship Id="rId89" Type="http://schemas.openxmlformats.org/officeDocument/2006/relationships/image" Target="../media/image2136.png"/><Relationship Id="rId112" Type="http://schemas.openxmlformats.org/officeDocument/2006/relationships/customXml" Target="../ink/ink2480.xml"/><Relationship Id="rId154" Type="http://schemas.openxmlformats.org/officeDocument/2006/relationships/customXml" Target="../ink/ink2501.xml"/><Relationship Id="rId361" Type="http://schemas.openxmlformats.org/officeDocument/2006/relationships/image" Target="../media/image2429.png"/><Relationship Id="rId196" Type="http://schemas.openxmlformats.org/officeDocument/2006/relationships/customXml" Target="../ink/ink2522.xml"/><Relationship Id="rId417" Type="http://schemas.openxmlformats.org/officeDocument/2006/relationships/image" Target="../media/image2457.png"/><Relationship Id="rId16" Type="http://schemas.openxmlformats.org/officeDocument/2006/relationships/customXml" Target="../ink/ink2432.xml"/><Relationship Id="rId221" Type="http://schemas.openxmlformats.org/officeDocument/2006/relationships/image" Target="../media/image2359.png"/><Relationship Id="rId263" Type="http://schemas.openxmlformats.org/officeDocument/2006/relationships/image" Target="../media/image2380.png"/><Relationship Id="rId319" Type="http://schemas.openxmlformats.org/officeDocument/2006/relationships/image" Target="../media/image2408.png"/><Relationship Id="rId58" Type="http://schemas.openxmlformats.org/officeDocument/2006/relationships/customXml" Target="../ink/ink2453.xml"/><Relationship Id="rId123" Type="http://schemas.openxmlformats.org/officeDocument/2006/relationships/image" Target="../media/image2310.png"/><Relationship Id="rId330" Type="http://schemas.openxmlformats.org/officeDocument/2006/relationships/customXml" Target="../ink/ink2589.xml"/><Relationship Id="rId165" Type="http://schemas.openxmlformats.org/officeDocument/2006/relationships/image" Target="../media/image2331.png"/><Relationship Id="rId372" Type="http://schemas.openxmlformats.org/officeDocument/2006/relationships/customXml" Target="../ink/ink2610.xml"/><Relationship Id="rId428" Type="http://schemas.openxmlformats.org/officeDocument/2006/relationships/customXml" Target="../ink/ink2638.xml"/><Relationship Id="rId232" Type="http://schemas.openxmlformats.org/officeDocument/2006/relationships/customXml" Target="../ink/ink2540.xml"/><Relationship Id="rId274" Type="http://schemas.openxmlformats.org/officeDocument/2006/relationships/customXml" Target="../ink/ink2561.xml"/><Relationship Id="rId27" Type="http://schemas.openxmlformats.org/officeDocument/2006/relationships/image" Target="../media/image2203.png"/><Relationship Id="rId69" Type="http://schemas.openxmlformats.org/officeDocument/2006/relationships/image" Target="../media/image2126.png"/><Relationship Id="rId134" Type="http://schemas.openxmlformats.org/officeDocument/2006/relationships/customXml" Target="../ink/ink2491.xml"/><Relationship Id="rId80" Type="http://schemas.openxmlformats.org/officeDocument/2006/relationships/customXml" Target="../ink/ink2464.xml"/><Relationship Id="rId176" Type="http://schemas.openxmlformats.org/officeDocument/2006/relationships/customXml" Target="../ink/ink2512.xml"/><Relationship Id="rId341" Type="http://schemas.openxmlformats.org/officeDocument/2006/relationships/image" Target="../media/image2419.png"/><Relationship Id="rId383" Type="http://schemas.openxmlformats.org/officeDocument/2006/relationships/image" Target="../media/image2440.png"/><Relationship Id="rId201" Type="http://schemas.openxmlformats.org/officeDocument/2006/relationships/image" Target="../media/image2349.png"/><Relationship Id="rId243" Type="http://schemas.openxmlformats.org/officeDocument/2006/relationships/image" Target="../media/image2370.png"/><Relationship Id="rId285" Type="http://schemas.openxmlformats.org/officeDocument/2006/relationships/image" Target="../media/image2391.png"/><Relationship Id="rId38" Type="http://schemas.openxmlformats.org/officeDocument/2006/relationships/customXml" Target="../ink/ink2443.xml"/><Relationship Id="rId103" Type="http://schemas.openxmlformats.org/officeDocument/2006/relationships/image" Target="../media/image2300.png"/><Relationship Id="rId310" Type="http://schemas.openxmlformats.org/officeDocument/2006/relationships/customXml" Target="../ink/ink2579.xml"/><Relationship Id="rId91" Type="http://schemas.openxmlformats.org/officeDocument/2006/relationships/image" Target="../media/image2137.png"/><Relationship Id="rId145" Type="http://schemas.openxmlformats.org/officeDocument/2006/relationships/image" Target="../media/image2321.png"/><Relationship Id="rId187" Type="http://schemas.openxmlformats.org/officeDocument/2006/relationships/image" Target="../media/image2342.png"/><Relationship Id="rId352" Type="http://schemas.openxmlformats.org/officeDocument/2006/relationships/customXml" Target="../ink/ink2600.xml"/><Relationship Id="rId394" Type="http://schemas.openxmlformats.org/officeDocument/2006/relationships/customXml" Target="../ink/ink2621.xml"/><Relationship Id="rId408" Type="http://schemas.openxmlformats.org/officeDocument/2006/relationships/customXml" Target="../ink/ink2628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2530.xml"/><Relationship Id="rId233" Type="http://schemas.openxmlformats.org/officeDocument/2006/relationships/image" Target="../media/image2365.png"/><Relationship Id="rId254" Type="http://schemas.openxmlformats.org/officeDocument/2006/relationships/customXml" Target="../ink/ink2551.xml"/><Relationship Id="rId28" Type="http://schemas.openxmlformats.org/officeDocument/2006/relationships/customXml" Target="../ink/ink2438.xml"/><Relationship Id="rId49" Type="http://schemas.openxmlformats.org/officeDocument/2006/relationships/image" Target="../media/image2290.png"/><Relationship Id="rId114" Type="http://schemas.openxmlformats.org/officeDocument/2006/relationships/customXml" Target="../ink/ink2481.xml"/><Relationship Id="rId275" Type="http://schemas.openxmlformats.org/officeDocument/2006/relationships/image" Target="../media/image2386.png"/><Relationship Id="rId296" Type="http://schemas.openxmlformats.org/officeDocument/2006/relationships/customXml" Target="../ink/ink2572.xml"/><Relationship Id="rId300" Type="http://schemas.openxmlformats.org/officeDocument/2006/relationships/customXml" Target="../ink/ink2574.xml"/><Relationship Id="rId60" Type="http://schemas.openxmlformats.org/officeDocument/2006/relationships/customXml" Target="../ink/ink2454.xml"/><Relationship Id="rId81" Type="http://schemas.openxmlformats.org/officeDocument/2006/relationships/image" Target="../media/image2132.png"/><Relationship Id="rId135" Type="http://schemas.openxmlformats.org/officeDocument/2006/relationships/image" Target="../media/image2316.png"/><Relationship Id="rId156" Type="http://schemas.openxmlformats.org/officeDocument/2006/relationships/customXml" Target="../ink/ink2502.xml"/><Relationship Id="rId177" Type="http://schemas.openxmlformats.org/officeDocument/2006/relationships/image" Target="../media/image2337.png"/><Relationship Id="rId198" Type="http://schemas.openxmlformats.org/officeDocument/2006/relationships/customXml" Target="../ink/ink2523.xml"/><Relationship Id="rId321" Type="http://schemas.openxmlformats.org/officeDocument/2006/relationships/image" Target="../media/image2409.png"/><Relationship Id="rId342" Type="http://schemas.openxmlformats.org/officeDocument/2006/relationships/customXml" Target="../ink/ink2595.xml"/><Relationship Id="rId363" Type="http://schemas.openxmlformats.org/officeDocument/2006/relationships/image" Target="../media/image2430.png"/><Relationship Id="rId384" Type="http://schemas.openxmlformats.org/officeDocument/2006/relationships/customXml" Target="../ink/ink2616.xml"/><Relationship Id="rId419" Type="http://schemas.openxmlformats.org/officeDocument/2006/relationships/image" Target="../media/image2458.png"/><Relationship Id="rId202" Type="http://schemas.openxmlformats.org/officeDocument/2006/relationships/customXml" Target="../ink/ink2525.xml"/><Relationship Id="rId223" Type="http://schemas.openxmlformats.org/officeDocument/2006/relationships/image" Target="../media/image2360.png"/><Relationship Id="rId244" Type="http://schemas.openxmlformats.org/officeDocument/2006/relationships/customXml" Target="../ink/ink2546.xml"/><Relationship Id="rId430" Type="http://schemas.openxmlformats.org/officeDocument/2006/relationships/customXml" Target="../ink/ink2639.xml"/><Relationship Id="rId18" Type="http://schemas.openxmlformats.org/officeDocument/2006/relationships/customXml" Target="../ink/ink2433.xml"/><Relationship Id="rId39" Type="http://schemas.openxmlformats.org/officeDocument/2006/relationships/image" Target="../media/image2285.png"/><Relationship Id="rId265" Type="http://schemas.openxmlformats.org/officeDocument/2006/relationships/image" Target="../media/image2381.png"/><Relationship Id="rId286" Type="http://schemas.openxmlformats.org/officeDocument/2006/relationships/customXml" Target="../ink/ink2567.xml"/><Relationship Id="rId50" Type="http://schemas.openxmlformats.org/officeDocument/2006/relationships/customXml" Target="../ink/ink2449.xml"/><Relationship Id="rId104" Type="http://schemas.openxmlformats.org/officeDocument/2006/relationships/customXml" Target="../ink/ink2476.xml"/><Relationship Id="rId125" Type="http://schemas.openxmlformats.org/officeDocument/2006/relationships/image" Target="../media/image2311.png"/><Relationship Id="rId146" Type="http://schemas.openxmlformats.org/officeDocument/2006/relationships/customXml" Target="../ink/ink2497.xml"/><Relationship Id="rId167" Type="http://schemas.openxmlformats.org/officeDocument/2006/relationships/image" Target="../media/image2332.png"/><Relationship Id="rId188" Type="http://schemas.openxmlformats.org/officeDocument/2006/relationships/customXml" Target="../ink/ink2518.xml"/><Relationship Id="rId311" Type="http://schemas.openxmlformats.org/officeDocument/2006/relationships/image" Target="../media/image2404.png"/><Relationship Id="rId332" Type="http://schemas.openxmlformats.org/officeDocument/2006/relationships/customXml" Target="../ink/ink2590.xml"/><Relationship Id="rId353" Type="http://schemas.openxmlformats.org/officeDocument/2006/relationships/image" Target="../media/image2425.png"/><Relationship Id="rId374" Type="http://schemas.openxmlformats.org/officeDocument/2006/relationships/customXml" Target="../ink/ink2611.xml"/><Relationship Id="rId395" Type="http://schemas.openxmlformats.org/officeDocument/2006/relationships/image" Target="../media/image2446.png"/><Relationship Id="rId409" Type="http://schemas.openxmlformats.org/officeDocument/2006/relationships/image" Target="../media/image2453.png"/><Relationship Id="rId71" Type="http://schemas.openxmlformats.org/officeDocument/2006/relationships/image" Target="../media/image2127.png"/><Relationship Id="rId92" Type="http://schemas.openxmlformats.org/officeDocument/2006/relationships/customXml" Target="../ink/ink2470.xml"/><Relationship Id="rId213" Type="http://schemas.openxmlformats.org/officeDocument/2006/relationships/image" Target="../media/image2355.png"/><Relationship Id="rId234" Type="http://schemas.openxmlformats.org/officeDocument/2006/relationships/customXml" Target="../ink/ink2541.xml"/><Relationship Id="rId420" Type="http://schemas.openxmlformats.org/officeDocument/2006/relationships/customXml" Target="../ink/ink2634.xml"/><Relationship Id="rId2" Type="http://schemas.openxmlformats.org/officeDocument/2006/relationships/customXml" Target="../ink/ink2425.xml"/><Relationship Id="rId29" Type="http://schemas.openxmlformats.org/officeDocument/2006/relationships/image" Target="../media/image2215.png"/><Relationship Id="rId255" Type="http://schemas.openxmlformats.org/officeDocument/2006/relationships/image" Target="../media/image2376.png"/><Relationship Id="rId276" Type="http://schemas.openxmlformats.org/officeDocument/2006/relationships/customXml" Target="../ink/ink2562.xml"/><Relationship Id="rId297" Type="http://schemas.openxmlformats.org/officeDocument/2006/relationships/image" Target="../media/image2397.png"/><Relationship Id="rId40" Type="http://schemas.openxmlformats.org/officeDocument/2006/relationships/customXml" Target="../ink/ink2444.xml"/><Relationship Id="rId115" Type="http://schemas.openxmlformats.org/officeDocument/2006/relationships/image" Target="../media/image2306.png"/><Relationship Id="rId136" Type="http://schemas.openxmlformats.org/officeDocument/2006/relationships/customXml" Target="../ink/ink2492.xml"/><Relationship Id="rId157" Type="http://schemas.openxmlformats.org/officeDocument/2006/relationships/image" Target="../media/image2327.png"/><Relationship Id="rId178" Type="http://schemas.openxmlformats.org/officeDocument/2006/relationships/customXml" Target="../ink/ink2513.xml"/><Relationship Id="rId301" Type="http://schemas.openxmlformats.org/officeDocument/2006/relationships/image" Target="../media/image2399.png"/><Relationship Id="rId322" Type="http://schemas.openxmlformats.org/officeDocument/2006/relationships/customXml" Target="../ink/ink2585.xml"/><Relationship Id="rId343" Type="http://schemas.openxmlformats.org/officeDocument/2006/relationships/image" Target="../media/image2420.png"/><Relationship Id="rId364" Type="http://schemas.openxmlformats.org/officeDocument/2006/relationships/customXml" Target="../ink/ink2606.xml"/><Relationship Id="rId61" Type="http://schemas.openxmlformats.org/officeDocument/2006/relationships/image" Target="../media/image2122.png"/><Relationship Id="rId82" Type="http://schemas.openxmlformats.org/officeDocument/2006/relationships/customXml" Target="../ink/ink2465.xml"/><Relationship Id="rId199" Type="http://schemas.openxmlformats.org/officeDocument/2006/relationships/image" Target="../media/image2348.png"/><Relationship Id="rId203" Type="http://schemas.openxmlformats.org/officeDocument/2006/relationships/image" Target="../media/image2350.png"/><Relationship Id="rId385" Type="http://schemas.openxmlformats.org/officeDocument/2006/relationships/image" Target="../media/image2441.png"/><Relationship Id="rId19" Type="http://schemas.openxmlformats.org/officeDocument/2006/relationships/image" Target="../media/image2199.png"/><Relationship Id="rId224" Type="http://schemas.openxmlformats.org/officeDocument/2006/relationships/customXml" Target="../ink/ink2536.xml"/><Relationship Id="rId245" Type="http://schemas.openxmlformats.org/officeDocument/2006/relationships/image" Target="../media/image2371.png"/><Relationship Id="rId266" Type="http://schemas.openxmlformats.org/officeDocument/2006/relationships/customXml" Target="../ink/ink2557.xml"/><Relationship Id="rId287" Type="http://schemas.openxmlformats.org/officeDocument/2006/relationships/image" Target="../media/image2392.png"/><Relationship Id="rId410" Type="http://schemas.openxmlformats.org/officeDocument/2006/relationships/customXml" Target="../ink/ink2629.xml"/><Relationship Id="rId431" Type="http://schemas.openxmlformats.org/officeDocument/2006/relationships/image" Target="../media/image2464.png"/><Relationship Id="rId30" Type="http://schemas.openxmlformats.org/officeDocument/2006/relationships/customXml" Target="../ink/ink2439.xml"/><Relationship Id="rId105" Type="http://schemas.openxmlformats.org/officeDocument/2006/relationships/image" Target="../media/image2301.png"/><Relationship Id="rId126" Type="http://schemas.openxmlformats.org/officeDocument/2006/relationships/customXml" Target="../ink/ink2487.xml"/><Relationship Id="rId147" Type="http://schemas.openxmlformats.org/officeDocument/2006/relationships/image" Target="../media/image2322.png"/><Relationship Id="rId168" Type="http://schemas.openxmlformats.org/officeDocument/2006/relationships/customXml" Target="../ink/ink2508.xml"/><Relationship Id="rId312" Type="http://schemas.openxmlformats.org/officeDocument/2006/relationships/customXml" Target="../ink/ink2580.xml"/><Relationship Id="rId333" Type="http://schemas.openxmlformats.org/officeDocument/2006/relationships/image" Target="../media/image2415.png"/><Relationship Id="rId354" Type="http://schemas.openxmlformats.org/officeDocument/2006/relationships/customXml" Target="../ink/ink2601.xml"/><Relationship Id="rId51" Type="http://schemas.openxmlformats.org/officeDocument/2006/relationships/image" Target="../media/image2291.png"/><Relationship Id="rId72" Type="http://schemas.openxmlformats.org/officeDocument/2006/relationships/customXml" Target="../ink/ink2460.xml"/><Relationship Id="rId93" Type="http://schemas.openxmlformats.org/officeDocument/2006/relationships/image" Target="../media/image2295.png"/><Relationship Id="rId189" Type="http://schemas.openxmlformats.org/officeDocument/2006/relationships/image" Target="../media/image2343.png"/><Relationship Id="rId375" Type="http://schemas.openxmlformats.org/officeDocument/2006/relationships/image" Target="../media/image2436.png"/><Relationship Id="rId396" Type="http://schemas.openxmlformats.org/officeDocument/2006/relationships/customXml" Target="../ink/ink2622.xml"/><Relationship Id="rId3" Type="http://schemas.openxmlformats.org/officeDocument/2006/relationships/image" Target="../media/image2189.png"/><Relationship Id="rId214" Type="http://schemas.openxmlformats.org/officeDocument/2006/relationships/customXml" Target="../ink/ink2531.xml"/><Relationship Id="rId235" Type="http://schemas.openxmlformats.org/officeDocument/2006/relationships/image" Target="../media/image2366.png"/><Relationship Id="rId256" Type="http://schemas.openxmlformats.org/officeDocument/2006/relationships/customXml" Target="../ink/ink2552.xml"/><Relationship Id="rId277" Type="http://schemas.openxmlformats.org/officeDocument/2006/relationships/image" Target="../media/image2387.png"/><Relationship Id="rId298" Type="http://schemas.openxmlformats.org/officeDocument/2006/relationships/customXml" Target="../ink/ink2573.xml"/><Relationship Id="rId400" Type="http://schemas.openxmlformats.org/officeDocument/2006/relationships/customXml" Target="../ink/ink2624.xml"/><Relationship Id="rId421" Type="http://schemas.openxmlformats.org/officeDocument/2006/relationships/image" Target="../media/image2459.png"/><Relationship Id="rId116" Type="http://schemas.openxmlformats.org/officeDocument/2006/relationships/customXml" Target="../ink/ink2482.xml"/><Relationship Id="rId137" Type="http://schemas.openxmlformats.org/officeDocument/2006/relationships/image" Target="../media/image2317.png"/><Relationship Id="rId158" Type="http://schemas.openxmlformats.org/officeDocument/2006/relationships/customXml" Target="../ink/ink2503.xml"/><Relationship Id="rId302" Type="http://schemas.openxmlformats.org/officeDocument/2006/relationships/customXml" Target="../ink/ink2575.xml"/><Relationship Id="rId323" Type="http://schemas.openxmlformats.org/officeDocument/2006/relationships/image" Target="../media/image2410.png"/><Relationship Id="rId344" Type="http://schemas.openxmlformats.org/officeDocument/2006/relationships/customXml" Target="../ink/ink2596.xml"/><Relationship Id="rId20" Type="http://schemas.openxmlformats.org/officeDocument/2006/relationships/customXml" Target="../ink/ink2434.xml"/><Relationship Id="rId41" Type="http://schemas.openxmlformats.org/officeDocument/2006/relationships/image" Target="../media/image2286.png"/><Relationship Id="rId62" Type="http://schemas.openxmlformats.org/officeDocument/2006/relationships/customXml" Target="../ink/ink2455.xml"/><Relationship Id="rId83" Type="http://schemas.openxmlformats.org/officeDocument/2006/relationships/image" Target="../media/image2133.png"/><Relationship Id="rId179" Type="http://schemas.openxmlformats.org/officeDocument/2006/relationships/image" Target="../media/image2338.png"/><Relationship Id="rId365" Type="http://schemas.openxmlformats.org/officeDocument/2006/relationships/image" Target="../media/image2431.png"/><Relationship Id="rId386" Type="http://schemas.openxmlformats.org/officeDocument/2006/relationships/customXml" Target="../ink/ink2617.xml"/><Relationship Id="rId190" Type="http://schemas.openxmlformats.org/officeDocument/2006/relationships/customXml" Target="../ink/ink2519.xml"/><Relationship Id="rId204" Type="http://schemas.openxmlformats.org/officeDocument/2006/relationships/customXml" Target="../ink/ink2526.xml"/><Relationship Id="rId225" Type="http://schemas.openxmlformats.org/officeDocument/2006/relationships/image" Target="../media/image2361.png"/><Relationship Id="rId246" Type="http://schemas.openxmlformats.org/officeDocument/2006/relationships/customXml" Target="../ink/ink2547.xml"/><Relationship Id="rId267" Type="http://schemas.openxmlformats.org/officeDocument/2006/relationships/image" Target="../media/image2382.png"/><Relationship Id="rId288" Type="http://schemas.openxmlformats.org/officeDocument/2006/relationships/customXml" Target="../ink/ink2568.xml"/><Relationship Id="rId411" Type="http://schemas.openxmlformats.org/officeDocument/2006/relationships/image" Target="../media/image2454.png"/><Relationship Id="rId106" Type="http://schemas.openxmlformats.org/officeDocument/2006/relationships/customXml" Target="../ink/ink2477.xml"/><Relationship Id="rId127" Type="http://schemas.openxmlformats.org/officeDocument/2006/relationships/image" Target="../media/image2312.png"/><Relationship Id="rId313" Type="http://schemas.openxmlformats.org/officeDocument/2006/relationships/image" Target="../media/image2405.png"/><Relationship Id="rId10" Type="http://schemas.openxmlformats.org/officeDocument/2006/relationships/customXml" Target="../ink/ink2429.xml"/><Relationship Id="rId31" Type="http://schemas.openxmlformats.org/officeDocument/2006/relationships/image" Target="../media/image2281.png"/><Relationship Id="rId52" Type="http://schemas.openxmlformats.org/officeDocument/2006/relationships/customXml" Target="../ink/ink2450.xml"/><Relationship Id="rId73" Type="http://schemas.openxmlformats.org/officeDocument/2006/relationships/image" Target="../media/image2128.png"/><Relationship Id="rId94" Type="http://schemas.openxmlformats.org/officeDocument/2006/relationships/customXml" Target="../ink/ink2471.xml"/><Relationship Id="rId148" Type="http://schemas.openxmlformats.org/officeDocument/2006/relationships/customXml" Target="../ink/ink2498.xml"/><Relationship Id="rId169" Type="http://schemas.openxmlformats.org/officeDocument/2006/relationships/image" Target="../media/image2333.png"/><Relationship Id="rId334" Type="http://schemas.openxmlformats.org/officeDocument/2006/relationships/customXml" Target="../ink/ink2591.xml"/><Relationship Id="rId355" Type="http://schemas.openxmlformats.org/officeDocument/2006/relationships/image" Target="../media/image2426.png"/><Relationship Id="rId376" Type="http://schemas.openxmlformats.org/officeDocument/2006/relationships/customXml" Target="../ink/ink2612.xml"/><Relationship Id="rId397" Type="http://schemas.openxmlformats.org/officeDocument/2006/relationships/image" Target="../media/image2447.png"/><Relationship Id="rId4" Type="http://schemas.openxmlformats.org/officeDocument/2006/relationships/customXml" Target="../ink/ink2426.xml"/><Relationship Id="rId180" Type="http://schemas.openxmlformats.org/officeDocument/2006/relationships/customXml" Target="../ink/ink2514.xml"/><Relationship Id="rId215" Type="http://schemas.openxmlformats.org/officeDocument/2006/relationships/image" Target="../media/image2356.png"/><Relationship Id="rId236" Type="http://schemas.openxmlformats.org/officeDocument/2006/relationships/customXml" Target="../ink/ink2542.xml"/><Relationship Id="rId257" Type="http://schemas.openxmlformats.org/officeDocument/2006/relationships/image" Target="../media/image2377.png"/><Relationship Id="rId278" Type="http://schemas.openxmlformats.org/officeDocument/2006/relationships/customXml" Target="../ink/ink2563.xml"/><Relationship Id="rId401" Type="http://schemas.openxmlformats.org/officeDocument/2006/relationships/image" Target="../media/image2449.png"/><Relationship Id="rId422" Type="http://schemas.openxmlformats.org/officeDocument/2006/relationships/customXml" Target="../ink/ink2635.xml"/><Relationship Id="rId303" Type="http://schemas.openxmlformats.org/officeDocument/2006/relationships/image" Target="../media/image2400.png"/><Relationship Id="rId42" Type="http://schemas.openxmlformats.org/officeDocument/2006/relationships/customXml" Target="../ink/ink2445.xml"/><Relationship Id="rId84" Type="http://schemas.openxmlformats.org/officeDocument/2006/relationships/customXml" Target="../ink/ink2466.xml"/><Relationship Id="rId138" Type="http://schemas.openxmlformats.org/officeDocument/2006/relationships/customXml" Target="../ink/ink2493.xml"/><Relationship Id="rId345" Type="http://schemas.openxmlformats.org/officeDocument/2006/relationships/image" Target="../media/image2421.png"/><Relationship Id="rId387" Type="http://schemas.openxmlformats.org/officeDocument/2006/relationships/image" Target="../media/image2442.png"/><Relationship Id="rId191" Type="http://schemas.openxmlformats.org/officeDocument/2006/relationships/image" Target="../media/image2344.png"/><Relationship Id="rId205" Type="http://schemas.openxmlformats.org/officeDocument/2006/relationships/image" Target="../media/image2351.png"/><Relationship Id="rId247" Type="http://schemas.openxmlformats.org/officeDocument/2006/relationships/image" Target="../media/image2372.png"/><Relationship Id="rId412" Type="http://schemas.openxmlformats.org/officeDocument/2006/relationships/customXml" Target="../ink/ink2630.xml"/><Relationship Id="rId107" Type="http://schemas.openxmlformats.org/officeDocument/2006/relationships/image" Target="../media/image2302.png"/><Relationship Id="rId289" Type="http://schemas.openxmlformats.org/officeDocument/2006/relationships/image" Target="../media/image2393.png"/><Relationship Id="rId11" Type="http://schemas.openxmlformats.org/officeDocument/2006/relationships/image" Target="../media/image2195.png"/><Relationship Id="rId53" Type="http://schemas.openxmlformats.org/officeDocument/2006/relationships/image" Target="../media/image2292.png"/><Relationship Id="rId149" Type="http://schemas.openxmlformats.org/officeDocument/2006/relationships/image" Target="../media/image2323.png"/><Relationship Id="rId314" Type="http://schemas.openxmlformats.org/officeDocument/2006/relationships/customXml" Target="../ink/ink2581.xml"/><Relationship Id="rId356" Type="http://schemas.openxmlformats.org/officeDocument/2006/relationships/customXml" Target="../ink/ink2602.xml"/><Relationship Id="rId398" Type="http://schemas.openxmlformats.org/officeDocument/2006/relationships/customXml" Target="../ink/ink2623.xml"/><Relationship Id="rId95" Type="http://schemas.openxmlformats.org/officeDocument/2006/relationships/image" Target="../media/image2296.png"/><Relationship Id="rId160" Type="http://schemas.openxmlformats.org/officeDocument/2006/relationships/customXml" Target="../ink/ink2504.xml"/><Relationship Id="rId216" Type="http://schemas.openxmlformats.org/officeDocument/2006/relationships/customXml" Target="../ink/ink2532.xml"/><Relationship Id="rId423" Type="http://schemas.openxmlformats.org/officeDocument/2006/relationships/image" Target="../media/image2460.png"/><Relationship Id="rId258" Type="http://schemas.openxmlformats.org/officeDocument/2006/relationships/customXml" Target="../ink/ink2553.xml"/><Relationship Id="rId22" Type="http://schemas.openxmlformats.org/officeDocument/2006/relationships/customXml" Target="../ink/ink2435.xml"/><Relationship Id="rId64" Type="http://schemas.openxmlformats.org/officeDocument/2006/relationships/customXml" Target="../ink/ink2456.xml"/><Relationship Id="rId118" Type="http://schemas.openxmlformats.org/officeDocument/2006/relationships/customXml" Target="../ink/ink2483.xml"/><Relationship Id="rId325" Type="http://schemas.openxmlformats.org/officeDocument/2006/relationships/image" Target="../media/image2411.png"/><Relationship Id="rId367" Type="http://schemas.openxmlformats.org/officeDocument/2006/relationships/image" Target="../media/image2432.png"/><Relationship Id="rId171" Type="http://schemas.openxmlformats.org/officeDocument/2006/relationships/image" Target="../media/image2334.png"/><Relationship Id="rId227" Type="http://schemas.openxmlformats.org/officeDocument/2006/relationships/image" Target="../media/image2362.png"/><Relationship Id="rId269" Type="http://schemas.openxmlformats.org/officeDocument/2006/relationships/image" Target="../media/image2383.png"/><Relationship Id="rId33" Type="http://schemas.openxmlformats.org/officeDocument/2006/relationships/image" Target="../media/image2282.png"/><Relationship Id="rId129" Type="http://schemas.openxmlformats.org/officeDocument/2006/relationships/image" Target="../media/image2313.png"/><Relationship Id="rId280" Type="http://schemas.openxmlformats.org/officeDocument/2006/relationships/customXml" Target="../ink/ink2564.xml"/><Relationship Id="rId336" Type="http://schemas.openxmlformats.org/officeDocument/2006/relationships/customXml" Target="../ink/ink2592.xml"/><Relationship Id="rId75" Type="http://schemas.openxmlformats.org/officeDocument/2006/relationships/image" Target="../media/image2129.png"/><Relationship Id="rId140" Type="http://schemas.openxmlformats.org/officeDocument/2006/relationships/customXml" Target="../ink/ink2494.xml"/><Relationship Id="rId182" Type="http://schemas.openxmlformats.org/officeDocument/2006/relationships/customXml" Target="../ink/ink2515.xml"/><Relationship Id="rId378" Type="http://schemas.openxmlformats.org/officeDocument/2006/relationships/customXml" Target="../ink/ink2613.xml"/><Relationship Id="rId403" Type="http://schemas.openxmlformats.org/officeDocument/2006/relationships/image" Target="../media/image2450.png"/><Relationship Id="rId6" Type="http://schemas.openxmlformats.org/officeDocument/2006/relationships/customXml" Target="../ink/ink2427.xml"/><Relationship Id="rId238" Type="http://schemas.openxmlformats.org/officeDocument/2006/relationships/customXml" Target="../ink/ink2543.xml"/><Relationship Id="rId291" Type="http://schemas.openxmlformats.org/officeDocument/2006/relationships/image" Target="../media/image2394.png"/><Relationship Id="rId305" Type="http://schemas.openxmlformats.org/officeDocument/2006/relationships/image" Target="../media/image2401.png"/><Relationship Id="rId347" Type="http://schemas.openxmlformats.org/officeDocument/2006/relationships/image" Target="../media/image2422.png"/><Relationship Id="rId44" Type="http://schemas.openxmlformats.org/officeDocument/2006/relationships/customXml" Target="../ink/ink2446.xml"/><Relationship Id="rId86" Type="http://schemas.openxmlformats.org/officeDocument/2006/relationships/customXml" Target="../ink/ink2467.xml"/><Relationship Id="rId151" Type="http://schemas.openxmlformats.org/officeDocument/2006/relationships/image" Target="../media/image2324.png"/><Relationship Id="rId389" Type="http://schemas.openxmlformats.org/officeDocument/2006/relationships/image" Target="../media/image2443.png"/><Relationship Id="rId193" Type="http://schemas.openxmlformats.org/officeDocument/2006/relationships/image" Target="../media/image2345.png"/><Relationship Id="rId207" Type="http://schemas.openxmlformats.org/officeDocument/2006/relationships/image" Target="../media/image2352.png"/><Relationship Id="rId249" Type="http://schemas.openxmlformats.org/officeDocument/2006/relationships/image" Target="../media/image2373.png"/><Relationship Id="rId414" Type="http://schemas.openxmlformats.org/officeDocument/2006/relationships/customXml" Target="../ink/ink2631.xml"/><Relationship Id="rId13" Type="http://schemas.openxmlformats.org/officeDocument/2006/relationships/image" Target="../media/image2196.png"/><Relationship Id="rId109" Type="http://schemas.openxmlformats.org/officeDocument/2006/relationships/image" Target="../media/image2303.png"/><Relationship Id="rId260" Type="http://schemas.openxmlformats.org/officeDocument/2006/relationships/customXml" Target="../ink/ink2554.xml"/><Relationship Id="rId316" Type="http://schemas.openxmlformats.org/officeDocument/2006/relationships/customXml" Target="../ink/ink2582.xml"/><Relationship Id="rId55" Type="http://schemas.openxmlformats.org/officeDocument/2006/relationships/image" Target="../media/image2293.png"/><Relationship Id="rId97" Type="http://schemas.openxmlformats.org/officeDocument/2006/relationships/image" Target="../media/image2297.png"/><Relationship Id="rId120" Type="http://schemas.openxmlformats.org/officeDocument/2006/relationships/customXml" Target="../ink/ink2484.xml"/><Relationship Id="rId358" Type="http://schemas.openxmlformats.org/officeDocument/2006/relationships/customXml" Target="../ink/ink2603.xml"/><Relationship Id="rId162" Type="http://schemas.openxmlformats.org/officeDocument/2006/relationships/customXml" Target="../ink/ink2505.xml"/><Relationship Id="rId218" Type="http://schemas.openxmlformats.org/officeDocument/2006/relationships/customXml" Target="../ink/ink2533.xml"/><Relationship Id="rId425" Type="http://schemas.openxmlformats.org/officeDocument/2006/relationships/image" Target="../media/image2461.png"/><Relationship Id="rId271" Type="http://schemas.openxmlformats.org/officeDocument/2006/relationships/image" Target="../media/image2384.png"/><Relationship Id="rId24" Type="http://schemas.openxmlformats.org/officeDocument/2006/relationships/customXml" Target="../ink/ink2436.xml"/><Relationship Id="rId66" Type="http://schemas.openxmlformats.org/officeDocument/2006/relationships/customXml" Target="../ink/ink2457.xml"/><Relationship Id="rId131" Type="http://schemas.openxmlformats.org/officeDocument/2006/relationships/image" Target="../media/image2314.png"/><Relationship Id="rId327" Type="http://schemas.openxmlformats.org/officeDocument/2006/relationships/image" Target="../media/image2412.png"/><Relationship Id="rId369" Type="http://schemas.openxmlformats.org/officeDocument/2006/relationships/image" Target="../media/image2433.png"/><Relationship Id="rId173" Type="http://schemas.openxmlformats.org/officeDocument/2006/relationships/image" Target="../media/image2335.png"/><Relationship Id="rId229" Type="http://schemas.openxmlformats.org/officeDocument/2006/relationships/image" Target="../media/image2363.png"/><Relationship Id="rId380" Type="http://schemas.openxmlformats.org/officeDocument/2006/relationships/customXml" Target="../ink/ink2614.xml"/><Relationship Id="rId240" Type="http://schemas.openxmlformats.org/officeDocument/2006/relationships/customXml" Target="../ink/ink2544.xml"/><Relationship Id="rId35" Type="http://schemas.openxmlformats.org/officeDocument/2006/relationships/image" Target="../media/image2283.png"/><Relationship Id="rId77" Type="http://schemas.openxmlformats.org/officeDocument/2006/relationships/image" Target="../media/image2130.png"/><Relationship Id="rId100" Type="http://schemas.openxmlformats.org/officeDocument/2006/relationships/customXml" Target="../ink/ink2474.xml"/><Relationship Id="rId282" Type="http://schemas.openxmlformats.org/officeDocument/2006/relationships/customXml" Target="../ink/ink2565.xml"/><Relationship Id="rId338" Type="http://schemas.openxmlformats.org/officeDocument/2006/relationships/customXml" Target="../ink/ink2593.xml"/><Relationship Id="rId8" Type="http://schemas.openxmlformats.org/officeDocument/2006/relationships/customXml" Target="../ink/ink2428.xml"/><Relationship Id="rId142" Type="http://schemas.openxmlformats.org/officeDocument/2006/relationships/customXml" Target="../ink/ink2495.xml"/><Relationship Id="rId184" Type="http://schemas.openxmlformats.org/officeDocument/2006/relationships/customXml" Target="../ink/ink2516.xml"/><Relationship Id="rId391" Type="http://schemas.openxmlformats.org/officeDocument/2006/relationships/image" Target="../media/image2444.png"/><Relationship Id="rId405" Type="http://schemas.openxmlformats.org/officeDocument/2006/relationships/image" Target="../media/image2451.png"/><Relationship Id="rId251" Type="http://schemas.openxmlformats.org/officeDocument/2006/relationships/image" Target="../media/image2374.png"/><Relationship Id="rId46" Type="http://schemas.openxmlformats.org/officeDocument/2006/relationships/customXml" Target="../ink/ink2447.xml"/><Relationship Id="rId293" Type="http://schemas.openxmlformats.org/officeDocument/2006/relationships/image" Target="../media/image2395.png"/><Relationship Id="rId307" Type="http://schemas.openxmlformats.org/officeDocument/2006/relationships/image" Target="../media/image2402.png"/><Relationship Id="rId349" Type="http://schemas.openxmlformats.org/officeDocument/2006/relationships/image" Target="../media/image2423.png"/><Relationship Id="rId88" Type="http://schemas.openxmlformats.org/officeDocument/2006/relationships/customXml" Target="../ink/ink2468.xml"/><Relationship Id="rId111" Type="http://schemas.openxmlformats.org/officeDocument/2006/relationships/image" Target="../media/image2304.png"/><Relationship Id="rId153" Type="http://schemas.openxmlformats.org/officeDocument/2006/relationships/image" Target="../media/image2325.png"/><Relationship Id="rId195" Type="http://schemas.openxmlformats.org/officeDocument/2006/relationships/image" Target="../media/image2346.png"/><Relationship Id="rId209" Type="http://schemas.openxmlformats.org/officeDocument/2006/relationships/image" Target="../media/image2353.png"/><Relationship Id="rId360" Type="http://schemas.openxmlformats.org/officeDocument/2006/relationships/customXml" Target="../ink/ink2604.xml"/><Relationship Id="rId416" Type="http://schemas.openxmlformats.org/officeDocument/2006/relationships/customXml" Target="../ink/ink2632.xml"/><Relationship Id="rId220" Type="http://schemas.openxmlformats.org/officeDocument/2006/relationships/customXml" Target="../ink/ink2534.xml"/><Relationship Id="rId15" Type="http://schemas.openxmlformats.org/officeDocument/2006/relationships/image" Target="../media/image2278.png"/><Relationship Id="rId57" Type="http://schemas.openxmlformats.org/officeDocument/2006/relationships/image" Target="../media/image2294.png"/><Relationship Id="rId262" Type="http://schemas.openxmlformats.org/officeDocument/2006/relationships/customXml" Target="../ink/ink2555.xml"/><Relationship Id="rId318" Type="http://schemas.openxmlformats.org/officeDocument/2006/relationships/customXml" Target="../ink/ink2583.xml"/><Relationship Id="rId99" Type="http://schemas.openxmlformats.org/officeDocument/2006/relationships/image" Target="../media/image2298.png"/><Relationship Id="rId122" Type="http://schemas.openxmlformats.org/officeDocument/2006/relationships/customXml" Target="../ink/ink2485.xml"/><Relationship Id="rId164" Type="http://schemas.openxmlformats.org/officeDocument/2006/relationships/customXml" Target="../ink/ink2506.xml"/><Relationship Id="rId371" Type="http://schemas.openxmlformats.org/officeDocument/2006/relationships/image" Target="../media/image2434.png"/><Relationship Id="rId427" Type="http://schemas.openxmlformats.org/officeDocument/2006/relationships/image" Target="../media/image2462.png"/><Relationship Id="rId26" Type="http://schemas.openxmlformats.org/officeDocument/2006/relationships/customXml" Target="../ink/ink2437.xml"/><Relationship Id="rId231" Type="http://schemas.openxmlformats.org/officeDocument/2006/relationships/image" Target="../media/image2364.png"/><Relationship Id="rId273" Type="http://schemas.openxmlformats.org/officeDocument/2006/relationships/image" Target="../media/image2385.png"/><Relationship Id="rId329" Type="http://schemas.openxmlformats.org/officeDocument/2006/relationships/image" Target="../media/image2413.png"/><Relationship Id="rId68" Type="http://schemas.openxmlformats.org/officeDocument/2006/relationships/customXml" Target="../ink/ink2458.xml"/><Relationship Id="rId133" Type="http://schemas.openxmlformats.org/officeDocument/2006/relationships/image" Target="../media/image2315.png"/><Relationship Id="rId175" Type="http://schemas.openxmlformats.org/officeDocument/2006/relationships/image" Target="../media/image2336.png"/><Relationship Id="rId340" Type="http://schemas.openxmlformats.org/officeDocument/2006/relationships/customXml" Target="../ink/ink2594.xml"/><Relationship Id="rId200" Type="http://schemas.openxmlformats.org/officeDocument/2006/relationships/customXml" Target="../ink/ink2524.xml"/><Relationship Id="rId382" Type="http://schemas.openxmlformats.org/officeDocument/2006/relationships/customXml" Target="../ink/ink2615.xml"/><Relationship Id="rId242" Type="http://schemas.openxmlformats.org/officeDocument/2006/relationships/customXml" Target="../ink/ink2545.xml"/><Relationship Id="rId284" Type="http://schemas.openxmlformats.org/officeDocument/2006/relationships/customXml" Target="../ink/ink2566.xml"/><Relationship Id="rId37" Type="http://schemas.openxmlformats.org/officeDocument/2006/relationships/image" Target="../media/image2284.png"/><Relationship Id="rId79" Type="http://schemas.openxmlformats.org/officeDocument/2006/relationships/image" Target="../media/image2131.png"/><Relationship Id="rId102" Type="http://schemas.openxmlformats.org/officeDocument/2006/relationships/customXml" Target="../ink/ink2475.xml"/><Relationship Id="rId144" Type="http://schemas.openxmlformats.org/officeDocument/2006/relationships/customXml" Target="../ink/ink2496.xml"/><Relationship Id="rId90" Type="http://schemas.openxmlformats.org/officeDocument/2006/relationships/customXml" Target="../ink/ink2469.xml"/><Relationship Id="rId186" Type="http://schemas.openxmlformats.org/officeDocument/2006/relationships/customXml" Target="../ink/ink2517.xml"/><Relationship Id="rId351" Type="http://schemas.openxmlformats.org/officeDocument/2006/relationships/image" Target="../media/image2424.png"/><Relationship Id="rId393" Type="http://schemas.openxmlformats.org/officeDocument/2006/relationships/image" Target="../media/image2445.png"/><Relationship Id="rId407" Type="http://schemas.openxmlformats.org/officeDocument/2006/relationships/image" Target="../media/image2452.png"/><Relationship Id="rId211" Type="http://schemas.openxmlformats.org/officeDocument/2006/relationships/image" Target="../media/image2354.png"/><Relationship Id="rId253" Type="http://schemas.openxmlformats.org/officeDocument/2006/relationships/image" Target="../media/image2375.png"/><Relationship Id="rId295" Type="http://schemas.openxmlformats.org/officeDocument/2006/relationships/image" Target="../media/image2396.png"/><Relationship Id="rId309" Type="http://schemas.openxmlformats.org/officeDocument/2006/relationships/image" Target="../media/image2403.png"/><Relationship Id="rId48" Type="http://schemas.openxmlformats.org/officeDocument/2006/relationships/customXml" Target="../ink/ink2448.xml"/><Relationship Id="rId113" Type="http://schemas.openxmlformats.org/officeDocument/2006/relationships/image" Target="../media/image2305.png"/><Relationship Id="rId320" Type="http://schemas.openxmlformats.org/officeDocument/2006/relationships/customXml" Target="../ink/ink2584.xml"/><Relationship Id="rId155" Type="http://schemas.openxmlformats.org/officeDocument/2006/relationships/image" Target="../media/image2326.png"/><Relationship Id="rId197" Type="http://schemas.openxmlformats.org/officeDocument/2006/relationships/image" Target="../media/image2347.png"/><Relationship Id="rId362" Type="http://schemas.openxmlformats.org/officeDocument/2006/relationships/customXml" Target="../ink/ink2605.xml"/><Relationship Id="rId418" Type="http://schemas.openxmlformats.org/officeDocument/2006/relationships/customXml" Target="../ink/ink2633.xml"/><Relationship Id="rId222" Type="http://schemas.openxmlformats.org/officeDocument/2006/relationships/customXml" Target="../ink/ink2535.xml"/><Relationship Id="rId264" Type="http://schemas.openxmlformats.org/officeDocument/2006/relationships/customXml" Target="../ink/ink2556.xml"/><Relationship Id="rId17" Type="http://schemas.openxmlformats.org/officeDocument/2006/relationships/image" Target="../media/image2198.png"/><Relationship Id="rId59" Type="http://schemas.openxmlformats.org/officeDocument/2006/relationships/image" Target="../media/image2121.png"/><Relationship Id="rId124" Type="http://schemas.openxmlformats.org/officeDocument/2006/relationships/customXml" Target="../ink/ink2486.xml"/><Relationship Id="rId70" Type="http://schemas.openxmlformats.org/officeDocument/2006/relationships/customXml" Target="../ink/ink2459.xml"/><Relationship Id="rId166" Type="http://schemas.openxmlformats.org/officeDocument/2006/relationships/customXml" Target="../ink/ink2507.xml"/><Relationship Id="rId331" Type="http://schemas.openxmlformats.org/officeDocument/2006/relationships/image" Target="../media/image2414.png"/><Relationship Id="rId373" Type="http://schemas.openxmlformats.org/officeDocument/2006/relationships/image" Target="../media/image2435.png"/><Relationship Id="rId429" Type="http://schemas.openxmlformats.org/officeDocument/2006/relationships/image" Target="../media/image2463.png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8.png"/><Relationship Id="rId299" Type="http://schemas.openxmlformats.org/officeDocument/2006/relationships/image" Target="../media/image149.png"/><Relationship Id="rId21" Type="http://schemas.openxmlformats.org/officeDocument/2006/relationships/image" Target="../media/image10.png"/><Relationship Id="rId63" Type="http://schemas.openxmlformats.org/officeDocument/2006/relationships/image" Target="../media/image31.png"/><Relationship Id="rId159" Type="http://schemas.openxmlformats.org/officeDocument/2006/relationships/image" Target="../media/image79.png"/><Relationship Id="rId170" Type="http://schemas.openxmlformats.org/officeDocument/2006/relationships/customXml" Target="../ink/ink85.xml"/><Relationship Id="rId226" Type="http://schemas.openxmlformats.org/officeDocument/2006/relationships/customXml" Target="../ink/ink113.xml"/><Relationship Id="rId268" Type="http://schemas.openxmlformats.org/officeDocument/2006/relationships/customXml" Target="../ink/ink134.xml"/><Relationship Id="rId32" Type="http://schemas.openxmlformats.org/officeDocument/2006/relationships/customXml" Target="../ink/ink16.xml"/><Relationship Id="rId74" Type="http://schemas.openxmlformats.org/officeDocument/2006/relationships/customXml" Target="../ink/ink37.xml"/><Relationship Id="rId128" Type="http://schemas.openxmlformats.org/officeDocument/2006/relationships/customXml" Target="../ink/ink64.xml"/><Relationship Id="rId5" Type="http://schemas.openxmlformats.org/officeDocument/2006/relationships/image" Target="../media/image2.png"/><Relationship Id="rId181" Type="http://schemas.openxmlformats.org/officeDocument/2006/relationships/image" Target="../media/image90.png"/><Relationship Id="rId237" Type="http://schemas.openxmlformats.org/officeDocument/2006/relationships/image" Target="../media/image118.png"/><Relationship Id="rId279" Type="http://schemas.openxmlformats.org/officeDocument/2006/relationships/image" Target="../media/image139.png"/><Relationship Id="rId43" Type="http://schemas.openxmlformats.org/officeDocument/2006/relationships/image" Target="../media/image21.png"/><Relationship Id="rId139" Type="http://schemas.openxmlformats.org/officeDocument/2006/relationships/image" Target="../media/image69.png"/><Relationship Id="rId290" Type="http://schemas.openxmlformats.org/officeDocument/2006/relationships/customXml" Target="../ink/ink145.xml"/><Relationship Id="rId304" Type="http://schemas.openxmlformats.org/officeDocument/2006/relationships/customXml" Target="../ink/ink152.xml"/><Relationship Id="rId85" Type="http://schemas.openxmlformats.org/officeDocument/2006/relationships/image" Target="../media/image42.png"/><Relationship Id="rId150" Type="http://schemas.openxmlformats.org/officeDocument/2006/relationships/customXml" Target="../ink/ink75.xml"/><Relationship Id="rId192" Type="http://schemas.openxmlformats.org/officeDocument/2006/relationships/customXml" Target="../ink/ink96.xml"/><Relationship Id="rId206" Type="http://schemas.openxmlformats.org/officeDocument/2006/relationships/customXml" Target="../ink/ink103.xml"/><Relationship Id="rId248" Type="http://schemas.openxmlformats.org/officeDocument/2006/relationships/customXml" Target="../ink/ink124.xml"/><Relationship Id="rId12" Type="http://schemas.openxmlformats.org/officeDocument/2006/relationships/customXml" Target="../ink/ink6.xml"/><Relationship Id="rId108" Type="http://schemas.openxmlformats.org/officeDocument/2006/relationships/customXml" Target="../ink/ink54.xml"/><Relationship Id="rId54" Type="http://schemas.openxmlformats.org/officeDocument/2006/relationships/customXml" Target="../ink/ink27.xml"/><Relationship Id="rId96" Type="http://schemas.openxmlformats.org/officeDocument/2006/relationships/customXml" Target="../ink/ink48.xml"/><Relationship Id="rId161" Type="http://schemas.openxmlformats.org/officeDocument/2006/relationships/image" Target="../media/image80.png"/><Relationship Id="rId217" Type="http://schemas.openxmlformats.org/officeDocument/2006/relationships/image" Target="../media/image108.png"/><Relationship Id="rId259" Type="http://schemas.openxmlformats.org/officeDocument/2006/relationships/image" Target="../media/image129.png"/><Relationship Id="rId23" Type="http://schemas.openxmlformats.org/officeDocument/2006/relationships/image" Target="../media/image11.png"/><Relationship Id="rId119" Type="http://schemas.openxmlformats.org/officeDocument/2006/relationships/image" Target="../media/image59.png"/><Relationship Id="rId270" Type="http://schemas.openxmlformats.org/officeDocument/2006/relationships/customXml" Target="../ink/ink135.xml"/><Relationship Id="rId65" Type="http://schemas.openxmlformats.org/officeDocument/2006/relationships/image" Target="../media/image32.png"/><Relationship Id="rId130" Type="http://schemas.openxmlformats.org/officeDocument/2006/relationships/customXml" Target="../ink/ink65.xml"/><Relationship Id="rId172" Type="http://schemas.openxmlformats.org/officeDocument/2006/relationships/customXml" Target="../ink/ink86.xml"/><Relationship Id="rId193" Type="http://schemas.openxmlformats.org/officeDocument/2006/relationships/image" Target="../media/image96.png"/><Relationship Id="rId207" Type="http://schemas.openxmlformats.org/officeDocument/2006/relationships/image" Target="../media/image103.png"/><Relationship Id="rId228" Type="http://schemas.openxmlformats.org/officeDocument/2006/relationships/customXml" Target="../ink/ink114.xml"/><Relationship Id="rId249" Type="http://schemas.openxmlformats.org/officeDocument/2006/relationships/image" Target="../media/image124.png"/><Relationship Id="rId13" Type="http://schemas.openxmlformats.org/officeDocument/2006/relationships/image" Target="../media/image6.png"/><Relationship Id="rId109" Type="http://schemas.openxmlformats.org/officeDocument/2006/relationships/image" Target="../media/image54.png"/><Relationship Id="rId260" Type="http://schemas.openxmlformats.org/officeDocument/2006/relationships/customXml" Target="../ink/ink130.xml"/><Relationship Id="rId281" Type="http://schemas.openxmlformats.org/officeDocument/2006/relationships/image" Target="../media/image140.png"/><Relationship Id="rId34" Type="http://schemas.openxmlformats.org/officeDocument/2006/relationships/customXml" Target="../ink/ink17.xml"/><Relationship Id="rId55" Type="http://schemas.openxmlformats.org/officeDocument/2006/relationships/image" Target="../media/image27.png"/><Relationship Id="rId76" Type="http://schemas.openxmlformats.org/officeDocument/2006/relationships/customXml" Target="../ink/ink38.xml"/><Relationship Id="rId97" Type="http://schemas.openxmlformats.org/officeDocument/2006/relationships/image" Target="../media/image48.png"/><Relationship Id="rId120" Type="http://schemas.openxmlformats.org/officeDocument/2006/relationships/customXml" Target="../ink/ink60.xml"/><Relationship Id="rId141" Type="http://schemas.openxmlformats.org/officeDocument/2006/relationships/image" Target="../media/image70.png"/><Relationship Id="rId7" Type="http://schemas.openxmlformats.org/officeDocument/2006/relationships/image" Target="../media/image3.png"/><Relationship Id="rId162" Type="http://schemas.openxmlformats.org/officeDocument/2006/relationships/customXml" Target="../ink/ink81.xml"/><Relationship Id="rId183" Type="http://schemas.openxmlformats.org/officeDocument/2006/relationships/image" Target="../media/image91.png"/><Relationship Id="rId218" Type="http://schemas.openxmlformats.org/officeDocument/2006/relationships/customXml" Target="../ink/ink109.xml"/><Relationship Id="rId239" Type="http://schemas.openxmlformats.org/officeDocument/2006/relationships/image" Target="../media/image119.png"/><Relationship Id="rId250" Type="http://schemas.openxmlformats.org/officeDocument/2006/relationships/customXml" Target="../ink/ink125.xml"/><Relationship Id="rId271" Type="http://schemas.openxmlformats.org/officeDocument/2006/relationships/image" Target="../media/image135.png"/><Relationship Id="rId292" Type="http://schemas.openxmlformats.org/officeDocument/2006/relationships/customXml" Target="../ink/ink146.xml"/><Relationship Id="rId306" Type="http://schemas.openxmlformats.org/officeDocument/2006/relationships/customXml" Target="../ink/ink153.xml"/><Relationship Id="rId24" Type="http://schemas.openxmlformats.org/officeDocument/2006/relationships/customXml" Target="../ink/ink12.xml"/><Relationship Id="rId45" Type="http://schemas.openxmlformats.org/officeDocument/2006/relationships/image" Target="../media/image22.png"/><Relationship Id="rId66" Type="http://schemas.openxmlformats.org/officeDocument/2006/relationships/customXml" Target="../ink/ink33.xml"/><Relationship Id="rId87" Type="http://schemas.openxmlformats.org/officeDocument/2006/relationships/image" Target="../media/image43.png"/><Relationship Id="rId110" Type="http://schemas.openxmlformats.org/officeDocument/2006/relationships/customXml" Target="../ink/ink55.xml"/><Relationship Id="rId131" Type="http://schemas.openxmlformats.org/officeDocument/2006/relationships/image" Target="../media/image65.png"/><Relationship Id="rId152" Type="http://schemas.openxmlformats.org/officeDocument/2006/relationships/customXml" Target="../ink/ink76.xml"/><Relationship Id="rId173" Type="http://schemas.openxmlformats.org/officeDocument/2006/relationships/image" Target="../media/image86.png"/><Relationship Id="rId194" Type="http://schemas.openxmlformats.org/officeDocument/2006/relationships/customXml" Target="../ink/ink97.xml"/><Relationship Id="rId208" Type="http://schemas.openxmlformats.org/officeDocument/2006/relationships/customXml" Target="../ink/ink104.xml"/><Relationship Id="rId229" Type="http://schemas.openxmlformats.org/officeDocument/2006/relationships/image" Target="../media/image114.png"/><Relationship Id="rId240" Type="http://schemas.openxmlformats.org/officeDocument/2006/relationships/customXml" Target="../ink/ink120.xml"/><Relationship Id="rId261" Type="http://schemas.openxmlformats.org/officeDocument/2006/relationships/image" Target="../media/image130.png"/><Relationship Id="rId14" Type="http://schemas.openxmlformats.org/officeDocument/2006/relationships/customXml" Target="../ink/ink7.xml"/><Relationship Id="rId35" Type="http://schemas.openxmlformats.org/officeDocument/2006/relationships/image" Target="../media/image17.png"/><Relationship Id="rId56" Type="http://schemas.openxmlformats.org/officeDocument/2006/relationships/customXml" Target="../ink/ink28.xml"/><Relationship Id="rId77" Type="http://schemas.openxmlformats.org/officeDocument/2006/relationships/image" Target="../media/image38.png"/><Relationship Id="rId100" Type="http://schemas.openxmlformats.org/officeDocument/2006/relationships/customXml" Target="../ink/ink50.xml"/><Relationship Id="rId282" Type="http://schemas.openxmlformats.org/officeDocument/2006/relationships/customXml" Target="../ink/ink141.xml"/><Relationship Id="rId8" Type="http://schemas.openxmlformats.org/officeDocument/2006/relationships/customXml" Target="../ink/ink4.xml"/><Relationship Id="rId98" Type="http://schemas.openxmlformats.org/officeDocument/2006/relationships/customXml" Target="../ink/ink49.xml"/><Relationship Id="rId121" Type="http://schemas.openxmlformats.org/officeDocument/2006/relationships/image" Target="../media/image60.png"/><Relationship Id="rId142" Type="http://schemas.openxmlformats.org/officeDocument/2006/relationships/customXml" Target="../ink/ink71.xml"/><Relationship Id="rId163" Type="http://schemas.openxmlformats.org/officeDocument/2006/relationships/image" Target="../media/image81.png"/><Relationship Id="rId184" Type="http://schemas.openxmlformats.org/officeDocument/2006/relationships/customXml" Target="../ink/ink92.xml"/><Relationship Id="rId219" Type="http://schemas.openxmlformats.org/officeDocument/2006/relationships/image" Target="../media/image109.png"/><Relationship Id="rId230" Type="http://schemas.openxmlformats.org/officeDocument/2006/relationships/customXml" Target="../ink/ink115.xml"/><Relationship Id="rId251" Type="http://schemas.openxmlformats.org/officeDocument/2006/relationships/image" Target="../media/image125.png"/><Relationship Id="rId25" Type="http://schemas.openxmlformats.org/officeDocument/2006/relationships/image" Target="../media/image12.png"/><Relationship Id="rId46" Type="http://schemas.openxmlformats.org/officeDocument/2006/relationships/customXml" Target="../ink/ink23.xml"/><Relationship Id="rId67" Type="http://schemas.openxmlformats.org/officeDocument/2006/relationships/image" Target="../media/image33.png"/><Relationship Id="rId272" Type="http://schemas.openxmlformats.org/officeDocument/2006/relationships/customXml" Target="../ink/ink136.xml"/><Relationship Id="rId293" Type="http://schemas.openxmlformats.org/officeDocument/2006/relationships/image" Target="../media/image146.png"/><Relationship Id="rId307" Type="http://schemas.openxmlformats.org/officeDocument/2006/relationships/image" Target="../media/image153.png"/><Relationship Id="rId88" Type="http://schemas.openxmlformats.org/officeDocument/2006/relationships/customXml" Target="../ink/ink44.xml"/><Relationship Id="rId111" Type="http://schemas.openxmlformats.org/officeDocument/2006/relationships/image" Target="../media/image55.png"/><Relationship Id="rId132" Type="http://schemas.openxmlformats.org/officeDocument/2006/relationships/customXml" Target="../ink/ink66.xml"/><Relationship Id="rId153" Type="http://schemas.openxmlformats.org/officeDocument/2006/relationships/image" Target="../media/image76.png"/><Relationship Id="rId174" Type="http://schemas.openxmlformats.org/officeDocument/2006/relationships/customXml" Target="../ink/ink87.xml"/><Relationship Id="rId195" Type="http://schemas.openxmlformats.org/officeDocument/2006/relationships/image" Target="../media/image97.png"/><Relationship Id="rId209" Type="http://schemas.openxmlformats.org/officeDocument/2006/relationships/image" Target="../media/image104.png"/><Relationship Id="rId220" Type="http://schemas.openxmlformats.org/officeDocument/2006/relationships/customXml" Target="../ink/ink110.xml"/><Relationship Id="rId241" Type="http://schemas.openxmlformats.org/officeDocument/2006/relationships/image" Target="../media/image120.png"/><Relationship Id="rId15" Type="http://schemas.openxmlformats.org/officeDocument/2006/relationships/image" Target="../media/image7.png"/><Relationship Id="rId36" Type="http://schemas.openxmlformats.org/officeDocument/2006/relationships/customXml" Target="../ink/ink18.xml"/><Relationship Id="rId57" Type="http://schemas.openxmlformats.org/officeDocument/2006/relationships/image" Target="../media/image28.png"/><Relationship Id="rId262" Type="http://schemas.openxmlformats.org/officeDocument/2006/relationships/customXml" Target="../ink/ink131.xml"/><Relationship Id="rId283" Type="http://schemas.openxmlformats.org/officeDocument/2006/relationships/image" Target="../media/image141.png"/><Relationship Id="rId78" Type="http://schemas.openxmlformats.org/officeDocument/2006/relationships/customXml" Target="../ink/ink39.xml"/><Relationship Id="rId99" Type="http://schemas.openxmlformats.org/officeDocument/2006/relationships/image" Target="../media/image49.png"/><Relationship Id="rId101" Type="http://schemas.openxmlformats.org/officeDocument/2006/relationships/image" Target="../media/image50.png"/><Relationship Id="rId122" Type="http://schemas.openxmlformats.org/officeDocument/2006/relationships/customXml" Target="../ink/ink61.xml"/><Relationship Id="rId143" Type="http://schemas.openxmlformats.org/officeDocument/2006/relationships/image" Target="../media/image71.png"/><Relationship Id="rId164" Type="http://schemas.openxmlformats.org/officeDocument/2006/relationships/customXml" Target="../ink/ink82.xml"/><Relationship Id="rId185" Type="http://schemas.openxmlformats.org/officeDocument/2006/relationships/image" Target="../media/image92.png"/><Relationship Id="rId9" Type="http://schemas.openxmlformats.org/officeDocument/2006/relationships/image" Target="../media/image4.png"/><Relationship Id="rId210" Type="http://schemas.openxmlformats.org/officeDocument/2006/relationships/customXml" Target="../ink/ink105.xml"/><Relationship Id="rId26" Type="http://schemas.openxmlformats.org/officeDocument/2006/relationships/customXml" Target="../ink/ink13.xml"/><Relationship Id="rId231" Type="http://schemas.openxmlformats.org/officeDocument/2006/relationships/image" Target="../media/image115.png"/><Relationship Id="rId252" Type="http://schemas.openxmlformats.org/officeDocument/2006/relationships/customXml" Target="../ink/ink126.xml"/><Relationship Id="rId273" Type="http://schemas.openxmlformats.org/officeDocument/2006/relationships/image" Target="../media/image136.png"/><Relationship Id="rId294" Type="http://schemas.openxmlformats.org/officeDocument/2006/relationships/customXml" Target="../ink/ink147.xml"/><Relationship Id="rId308" Type="http://schemas.openxmlformats.org/officeDocument/2006/relationships/customXml" Target="../ink/ink154.xml"/><Relationship Id="rId47" Type="http://schemas.openxmlformats.org/officeDocument/2006/relationships/image" Target="../media/image23.png"/><Relationship Id="rId68" Type="http://schemas.openxmlformats.org/officeDocument/2006/relationships/customXml" Target="../ink/ink34.xml"/><Relationship Id="rId89" Type="http://schemas.openxmlformats.org/officeDocument/2006/relationships/image" Target="../media/image44.png"/><Relationship Id="rId112" Type="http://schemas.openxmlformats.org/officeDocument/2006/relationships/customXml" Target="../ink/ink56.xml"/><Relationship Id="rId133" Type="http://schemas.openxmlformats.org/officeDocument/2006/relationships/image" Target="../media/image66.png"/><Relationship Id="rId154" Type="http://schemas.openxmlformats.org/officeDocument/2006/relationships/customXml" Target="../ink/ink77.xml"/><Relationship Id="rId175" Type="http://schemas.openxmlformats.org/officeDocument/2006/relationships/image" Target="../media/image87.png"/><Relationship Id="rId196" Type="http://schemas.openxmlformats.org/officeDocument/2006/relationships/customXml" Target="../ink/ink98.xml"/><Relationship Id="rId200" Type="http://schemas.openxmlformats.org/officeDocument/2006/relationships/customXml" Target="../ink/ink100.xml"/><Relationship Id="rId16" Type="http://schemas.openxmlformats.org/officeDocument/2006/relationships/customXml" Target="../ink/ink8.xml"/><Relationship Id="rId221" Type="http://schemas.openxmlformats.org/officeDocument/2006/relationships/image" Target="../media/image110.png"/><Relationship Id="rId242" Type="http://schemas.openxmlformats.org/officeDocument/2006/relationships/customXml" Target="../ink/ink121.xml"/><Relationship Id="rId263" Type="http://schemas.openxmlformats.org/officeDocument/2006/relationships/image" Target="../media/image131.png"/><Relationship Id="rId284" Type="http://schemas.openxmlformats.org/officeDocument/2006/relationships/customXml" Target="../ink/ink142.xml"/><Relationship Id="rId37" Type="http://schemas.openxmlformats.org/officeDocument/2006/relationships/image" Target="../media/image18.png"/><Relationship Id="rId58" Type="http://schemas.openxmlformats.org/officeDocument/2006/relationships/customXml" Target="../ink/ink29.xml"/><Relationship Id="rId79" Type="http://schemas.openxmlformats.org/officeDocument/2006/relationships/image" Target="../media/image39.png"/><Relationship Id="rId102" Type="http://schemas.openxmlformats.org/officeDocument/2006/relationships/customXml" Target="../ink/ink51.xml"/><Relationship Id="rId123" Type="http://schemas.openxmlformats.org/officeDocument/2006/relationships/image" Target="../media/image61.png"/><Relationship Id="rId144" Type="http://schemas.openxmlformats.org/officeDocument/2006/relationships/customXml" Target="../ink/ink72.xml"/><Relationship Id="rId90" Type="http://schemas.openxmlformats.org/officeDocument/2006/relationships/customXml" Target="../ink/ink45.xml"/><Relationship Id="rId165" Type="http://schemas.openxmlformats.org/officeDocument/2006/relationships/image" Target="../media/image82.png"/><Relationship Id="rId186" Type="http://schemas.openxmlformats.org/officeDocument/2006/relationships/customXml" Target="../ink/ink93.xml"/><Relationship Id="rId211" Type="http://schemas.openxmlformats.org/officeDocument/2006/relationships/image" Target="../media/image105.png"/><Relationship Id="rId232" Type="http://schemas.openxmlformats.org/officeDocument/2006/relationships/customXml" Target="../ink/ink116.xml"/><Relationship Id="rId253" Type="http://schemas.openxmlformats.org/officeDocument/2006/relationships/image" Target="../media/image126.png"/><Relationship Id="rId274" Type="http://schemas.openxmlformats.org/officeDocument/2006/relationships/customXml" Target="../ink/ink137.xml"/><Relationship Id="rId295" Type="http://schemas.openxmlformats.org/officeDocument/2006/relationships/image" Target="../media/image147.png"/><Relationship Id="rId309" Type="http://schemas.openxmlformats.org/officeDocument/2006/relationships/image" Target="../media/image154.png"/><Relationship Id="rId27" Type="http://schemas.openxmlformats.org/officeDocument/2006/relationships/image" Target="../media/image13.png"/><Relationship Id="rId48" Type="http://schemas.openxmlformats.org/officeDocument/2006/relationships/customXml" Target="../ink/ink24.xml"/><Relationship Id="rId69" Type="http://schemas.openxmlformats.org/officeDocument/2006/relationships/image" Target="../media/image34.png"/><Relationship Id="rId113" Type="http://schemas.openxmlformats.org/officeDocument/2006/relationships/image" Target="../media/image56.png"/><Relationship Id="rId134" Type="http://schemas.openxmlformats.org/officeDocument/2006/relationships/customXml" Target="../ink/ink67.xml"/><Relationship Id="rId80" Type="http://schemas.openxmlformats.org/officeDocument/2006/relationships/customXml" Target="../ink/ink40.xml"/><Relationship Id="rId155" Type="http://schemas.openxmlformats.org/officeDocument/2006/relationships/image" Target="../media/image77.png"/><Relationship Id="rId176" Type="http://schemas.openxmlformats.org/officeDocument/2006/relationships/customXml" Target="../ink/ink88.xml"/><Relationship Id="rId197" Type="http://schemas.openxmlformats.org/officeDocument/2006/relationships/image" Target="../media/image98.png"/><Relationship Id="rId201" Type="http://schemas.openxmlformats.org/officeDocument/2006/relationships/image" Target="../media/image100.png"/><Relationship Id="rId222" Type="http://schemas.openxmlformats.org/officeDocument/2006/relationships/customXml" Target="../ink/ink111.xml"/><Relationship Id="rId243" Type="http://schemas.openxmlformats.org/officeDocument/2006/relationships/image" Target="../media/image121.png"/><Relationship Id="rId264" Type="http://schemas.openxmlformats.org/officeDocument/2006/relationships/customXml" Target="../ink/ink132.xml"/><Relationship Id="rId285" Type="http://schemas.openxmlformats.org/officeDocument/2006/relationships/image" Target="../media/image142.png"/><Relationship Id="rId17" Type="http://schemas.openxmlformats.org/officeDocument/2006/relationships/image" Target="../media/image8.png"/><Relationship Id="rId38" Type="http://schemas.openxmlformats.org/officeDocument/2006/relationships/customXml" Target="../ink/ink19.xml"/><Relationship Id="rId59" Type="http://schemas.openxmlformats.org/officeDocument/2006/relationships/image" Target="../media/image29.png"/><Relationship Id="rId103" Type="http://schemas.openxmlformats.org/officeDocument/2006/relationships/image" Target="../media/image51.png"/><Relationship Id="rId124" Type="http://schemas.openxmlformats.org/officeDocument/2006/relationships/customXml" Target="../ink/ink62.xml"/><Relationship Id="rId310" Type="http://schemas.openxmlformats.org/officeDocument/2006/relationships/customXml" Target="../ink/ink155.xml"/><Relationship Id="rId70" Type="http://schemas.openxmlformats.org/officeDocument/2006/relationships/customXml" Target="../ink/ink35.xml"/><Relationship Id="rId91" Type="http://schemas.openxmlformats.org/officeDocument/2006/relationships/image" Target="../media/image45.png"/><Relationship Id="rId145" Type="http://schemas.openxmlformats.org/officeDocument/2006/relationships/image" Target="../media/image72.png"/><Relationship Id="rId166" Type="http://schemas.openxmlformats.org/officeDocument/2006/relationships/customXml" Target="../ink/ink83.xml"/><Relationship Id="rId187" Type="http://schemas.openxmlformats.org/officeDocument/2006/relationships/image" Target="../media/image93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06.xml"/><Relationship Id="rId233" Type="http://schemas.openxmlformats.org/officeDocument/2006/relationships/image" Target="../media/image116.png"/><Relationship Id="rId254" Type="http://schemas.openxmlformats.org/officeDocument/2006/relationships/customXml" Target="../ink/ink127.xml"/><Relationship Id="rId28" Type="http://schemas.openxmlformats.org/officeDocument/2006/relationships/customXml" Target="../ink/ink14.xml"/><Relationship Id="rId49" Type="http://schemas.openxmlformats.org/officeDocument/2006/relationships/image" Target="../media/image24.png"/><Relationship Id="rId114" Type="http://schemas.openxmlformats.org/officeDocument/2006/relationships/customXml" Target="../ink/ink57.xml"/><Relationship Id="rId275" Type="http://schemas.openxmlformats.org/officeDocument/2006/relationships/image" Target="../media/image137.png"/><Relationship Id="rId296" Type="http://schemas.openxmlformats.org/officeDocument/2006/relationships/customXml" Target="../ink/ink148.xml"/><Relationship Id="rId300" Type="http://schemas.openxmlformats.org/officeDocument/2006/relationships/customXml" Target="../ink/ink150.xml"/><Relationship Id="rId60" Type="http://schemas.openxmlformats.org/officeDocument/2006/relationships/customXml" Target="../ink/ink30.xml"/><Relationship Id="rId81" Type="http://schemas.openxmlformats.org/officeDocument/2006/relationships/image" Target="../media/image40.png"/><Relationship Id="rId135" Type="http://schemas.openxmlformats.org/officeDocument/2006/relationships/image" Target="../media/image67.png"/><Relationship Id="rId156" Type="http://schemas.openxmlformats.org/officeDocument/2006/relationships/customXml" Target="../ink/ink78.xml"/><Relationship Id="rId177" Type="http://schemas.openxmlformats.org/officeDocument/2006/relationships/image" Target="../media/image88.png"/><Relationship Id="rId198" Type="http://schemas.openxmlformats.org/officeDocument/2006/relationships/customXml" Target="../ink/ink99.xml"/><Relationship Id="rId202" Type="http://schemas.openxmlformats.org/officeDocument/2006/relationships/customXml" Target="../ink/ink101.xml"/><Relationship Id="rId223" Type="http://schemas.openxmlformats.org/officeDocument/2006/relationships/image" Target="../media/image111.png"/><Relationship Id="rId244" Type="http://schemas.openxmlformats.org/officeDocument/2006/relationships/customXml" Target="../ink/ink122.xml"/><Relationship Id="rId18" Type="http://schemas.openxmlformats.org/officeDocument/2006/relationships/customXml" Target="../ink/ink9.xml"/><Relationship Id="rId39" Type="http://schemas.openxmlformats.org/officeDocument/2006/relationships/image" Target="../media/image19.png"/><Relationship Id="rId265" Type="http://schemas.openxmlformats.org/officeDocument/2006/relationships/image" Target="../media/image132.png"/><Relationship Id="rId286" Type="http://schemas.openxmlformats.org/officeDocument/2006/relationships/customXml" Target="../ink/ink143.xml"/><Relationship Id="rId50" Type="http://schemas.openxmlformats.org/officeDocument/2006/relationships/customXml" Target="../ink/ink25.xml"/><Relationship Id="rId104" Type="http://schemas.openxmlformats.org/officeDocument/2006/relationships/customXml" Target="../ink/ink52.xml"/><Relationship Id="rId125" Type="http://schemas.openxmlformats.org/officeDocument/2006/relationships/image" Target="../media/image62.png"/><Relationship Id="rId146" Type="http://schemas.openxmlformats.org/officeDocument/2006/relationships/customXml" Target="../ink/ink73.xml"/><Relationship Id="rId167" Type="http://schemas.openxmlformats.org/officeDocument/2006/relationships/image" Target="../media/image83.png"/><Relationship Id="rId188" Type="http://schemas.openxmlformats.org/officeDocument/2006/relationships/customXml" Target="../ink/ink94.xml"/><Relationship Id="rId311" Type="http://schemas.openxmlformats.org/officeDocument/2006/relationships/image" Target="../media/image155.png"/><Relationship Id="rId71" Type="http://schemas.openxmlformats.org/officeDocument/2006/relationships/image" Target="../media/image35.png"/><Relationship Id="rId92" Type="http://schemas.openxmlformats.org/officeDocument/2006/relationships/customXml" Target="../ink/ink46.xml"/><Relationship Id="rId213" Type="http://schemas.openxmlformats.org/officeDocument/2006/relationships/image" Target="../media/image106.png"/><Relationship Id="rId234" Type="http://schemas.openxmlformats.org/officeDocument/2006/relationships/customXml" Target="../ink/ink117.xml"/><Relationship Id="rId2" Type="http://schemas.openxmlformats.org/officeDocument/2006/relationships/customXml" Target="../ink/ink1.xml"/><Relationship Id="rId29" Type="http://schemas.openxmlformats.org/officeDocument/2006/relationships/image" Target="../media/image14.png"/><Relationship Id="rId255" Type="http://schemas.openxmlformats.org/officeDocument/2006/relationships/image" Target="../media/image127.png"/><Relationship Id="rId276" Type="http://schemas.openxmlformats.org/officeDocument/2006/relationships/customXml" Target="../ink/ink138.xml"/><Relationship Id="rId297" Type="http://schemas.openxmlformats.org/officeDocument/2006/relationships/image" Target="../media/image148.png"/><Relationship Id="rId40" Type="http://schemas.openxmlformats.org/officeDocument/2006/relationships/customXml" Target="../ink/ink20.xml"/><Relationship Id="rId115" Type="http://schemas.openxmlformats.org/officeDocument/2006/relationships/image" Target="../media/image57.png"/><Relationship Id="rId136" Type="http://schemas.openxmlformats.org/officeDocument/2006/relationships/customXml" Target="../ink/ink68.xml"/><Relationship Id="rId157" Type="http://schemas.openxmlformats.org/officeDocument/2006/relationships/image" Target="../media/image78.png"/><Relationship Id="rId178" Type="http://schemas.openxmlformats.org/officeDocument/2006/relationships/customXml" Target="../ink/ink89.xml"/><Relationship Id="rId301" Type="http://schemas.openxmlformats.org/officeDocument/2006/relationships/image" Target="../media/image150.png"/><Relationship Id="rId61" Type="http://schemas.openxmlformats.org/officeDocument/2006/relationships/image" Target="../media/image30.png"/><Relationship Id="rId82" Type="http://schemas.openxmlformats.org/officeDocument/2006/relationships/customXml" Target="../ink/ink41.xml"/><Relationship Id="rId199" Type="http://schemas.openxmlformats.org/officeDocument/2006/relationships/image" Target="../media/image99.png"/><Relationship Id="rId203" Type="http://schemas.openxmlformats.org/officeDocument/2006/relationships/image" Target="../media/image101.png"/><Relationship Id="rId19" Type="http://schemas.openxmlformats.org/officeDocument/2006/relationships/image" Target="../media/image9.png"/><Relationship Id="rId224" Type="http://schemas.openxmlformats.org/officeDocument/2006/relationships/customXml" Target="../ink/ink112.xml"/><Relationship Id="rId245" Type="http://schemas.openxmlformats.org/officeDocument/2006/relationships/image" Target="../media/image122.png"/><Relationship Id="rId266" Type="http://schemas.openxmlformats.org/officeDocument/2006/relationships/customXml" Target="../ink/ink133.xml"/><Relationship Id="rId287" Type="http://schemas.openxmlformats.org/officeDocument/2006/relationships/image" Target="../media/image143.png"/><Relationship Id="rId30" Type="http://schemas.openxmlformats.org/officeDocument/2006/relationships/customXml" Target="../ink/ink15.xml"/><Relationship Id="rId105" Type="http://schemas.openxmlformats.org/officeDocument/2006/relationships/image" Target="../media/image52.png"/><Relationship Id="rId126" Type="http://schemas.openxmlformats.org/officeDocument/2006/relationships/customXml" Target="../ink/ink63.xml"/><Relationship Id="rId147" Type="http://schemas.openxmlformats.org/officeDocument/2006/relationships/image" Target="../media/image73.png"/><Relationship Id="rId168" Type="http://schemas.openxmlformats.org/officeDocument/2006/relationships/customXml" Target="../ink/ink84.xml"/><Relationship Id="rId312" Type="http://schemas.openxmlformats.org/officeDocument/2006/relationships/customXml" Target="../ink/ink156.xml"/><Relationship Id="rId51" Type="http://schemas.openxmlformats.org/officeDocument/2006/relationships/image" Target="../media/image25.png"/><Relationship Id="rId72" Type="http://schemas.openxmlformats.org/officeDocument/2006/relationships/customXml" Target="../ink/ink36.xml"/><Relationship Id="rId93" Type="http://schemas.openxmlformats.org/officeDocument/2006/relationships/image" Target="../media/image46.png"/><Relationship Id="rId189" Type="http://schemas.openxmlformats.org/officeDocument/2006/relationships/image" Target="../media/image94.png"/><Relationship Id="rId3" Type="http://schemas.openxmlformats.org/officeDocument/2006/relationships/image" Target="../media/image1.png"/><Relationship Id="rId214" Type="http://schemas.openxmlformats.org/officeDocument/2006/relationships/customXml" Target="../ink/ink107.xml"/><Relationship Id="rId235" Type="http://schemas.openxmlformats.org/officeDocument/2006/relationships/image" Target="../media/image117.png"/><Relationship Id="rId256" Type="http://schemas.openxmlformats.org/officeDocument/2006/relationships/customXml" Target="../ink/ink128.xml"/><Relationship Id="rId277" Type="http://schemas.openxmlformats.org/officeDocument/2006/relationships/image" Target="../media/image138.png"/><Relationship Id="rId298" Type="http://schemas.openxmlformats.org/officeDocument/2006/relationships/customXml" Target="../ink/ink149.xml"/><Relationship Id="rId116" Type="http://schemas.openxmlformats.org/officeDocument/2006/relationships/customXml" Target="../ink/ink58.xml"/><Relationship Id="rId137" Type="http://schemas.openxmlformats.org/officeDocument/2006/relationships/image" Target="../media/image68.png"/><Relationship Id="rId158" Type="http://schemas.openxmlformats.org/officeDocument/2006/relationships/customXml" Target="../ink/ink79.xml"/><Relationship Id="rId302" Type="http://schemas.openxmlformats.org/officeDocument/2006/relationships/customXml" Target="../ink/ink151.xml"/><Relationship Id="rId20" Type="http://schemas.openxmlformats.org/officeDocument/2006/relationships/customXml" Target="../ink/ink10.xml"/><Relationship Id="rId41" Type="http://schemas.openxmlformats.org/officeDocument/2006/relationships/image" Target="../media/image20.png"/><Relationship Id="rId62" Type="http://schemas.openxmlformats.org/officeDocument/2006/relationships/customXml" Target="../ink/ink31.xml"/><Relationship Id="rId83" Type="http://schemas.openxmlformats.org/officeDocument/2006/relationships/image" Target="../media/image41.png"/><Relationship Id="rId179" Type="http://schemas.openxmlformats.org/officeDocument/2006/relationships/image" Target="../media/image89.png"/><Relationship Id="rId190" Type="http://schemas.openxmlformats.org/officeDocument/2006/relationships/customXml" Target="../ink/ink95.xml"/><Relationship Id="rId204" Type="http://schemas.openxmlformats.org/officeDocument/2006/relationships/customXml" Target="../ink/ink102.xml"/><Relationship Id="rId225" Type="http://schemas.openxmlformats.org/officeDocument/2006/relationships/image" Target="../media/image112.png"/><Relationship Id="rId246" Type="http://schemas.openxmlformats.org/officeDocument/2006/relationships/customXml" Target="../ink/ink123.xml"/><Relationship Id="rId267" Type="http://schemas.openxmlformats.org/officeDocument/2006/relationships/image" Target="../media/image133.png"/><Relationship Id="rId288" Type="http://schemas.openxmlformats.org/officeDocument/2006/relationships/customXml" Target="../ink/ink144.xml"/><Relationship Id="rId106" Type="http://schemas.openxmlformats.org/officeDocument/2006/relationships/customXml" Target="../ink/ink53.xml"/><Relationship Id="rId127" Type="http://schemas.openxmlformats.org/officeDocument/2006/relationships/image" Target="../media/image63.png"/><Relationship Id="rId313" Type="http://schemas.openxmlformats.org/officeDocument/2006/relationships/image" Target="../media/image156.png"/><Relationship Id="rId10" Type="http://schemas.openxmlformats.org/officeDocument/2006/relationships/customXml" Target="../ink/ink5.xml"/><Relationship Id="rId31" Type="http://schemas.openxmlformats.org/officeDocument/2006/relationships/image" Target="../media/image15.png"/><Relationship Id="rId52" Type="http://schemas.openxmlformats.org/officeDocument/2006/relationships/customXml" Target="../ink/ink26.xml"/><Relationship Id="rId73" Type="http://schemas.openxmlformats.org/officeDocument/2006/relationships/image" Target="../media/image36.png"/><Relationship Id="rId94" Type="http://schemas.openxmlformats.org/officeDocument/2006/relationships/customXml" Target="../ink/ink47.xml"/><Relationship Id="rId148" Type="http://schemas.openxmlformats.org/officeDocument/2006/relationships/customXml" Target="../ink/ink74.xml"/><Relationship Id="rId169" Type="http://schemas.openxmlformats.org/officeDocument/2006/relationships/image" Target="../media/image84.png"/><Relationship Id="rId4" Type="http://schemas.openxmlformats.org/officeDocument/2006/relationships/customXml" Target="../ink/ink2.xml"/><Relationship Id="rId180" Type="http://schemas.openxmlformats.org/officeDocument/2006/relationships/customXml" Target="../ink/ink90.xml"/><Relationship Id="rId215" Type="http://schemas.openxmlformats.org/officeDocument/2006/relationships/image" Target="../media/image107.png"/><Relationship Id="rId236" Type="http://schemas.openxmlformats.org/officeDocument/2006/relationships/customXml" Target="../ink/ink118.xml"/><Relationship Id="rId257" Type="http://schemas.openxmlformats.org/officeDocument/2006/relationships/image" Target="../media/image128.png"/><Relationship Id="rId278" Type="http://schemas.openxmlformats.org/officeDocument/2006/relationships/customXml" Target="../ink/ink139.xml"/><Relationship Id="rId303" Type="http://schemas.openxmlformats.org/officeDocument/2006/relationships/image" Target="../media/image151.png"/><Relationship Id="rId42" Type="http://schemas.openxmlformats.org/officeDocument/2006/relationships/customXml" Target="../ink/ink21.xml"/><Relationship Id="rId84" Type="http://schemas.openxmlformats.org/officeDocument/2006/relationships/customXml" Target="../ink/ink42.xml"/><Relationship Id="rId138" Type="http://schemas.openxmlformats.org/officeDocument/2006/relationships/customXml" Target="../ink/ink69.xml"/><Relationship Id="rId191" Type="http://schemas.openxmlformats.org/officeDocument/2006/relationships/image" Target="../media/image95.png"/><Relationship Id="rId205" Type="http://schemas.openxmlformats.org/officeDocument/2006/relationships/image" Target="../media/image102.png"/><Relationship Id="rId247" Type="http://schemas.openxmlformats.org/officeDocument/2006/relationships/image" Target="../media/image123.png"/><Relationship Id="rId107" Type="http://schemas.openxmlformats.org/officeDocument/2006/relationships/image" Target="../media/image53.png"/><Relationship Id="rId289" Type="http://schemas.openxmlformats.org/officeDocument/2006/relationships/image" Target="../media/image144.png"/><Relationship Id="rId11" Type="http://schemas.openxmlformats.org/officeDocument/2006/relationships/image" Target="../media/image5.png"/><Relationship Id="rId53" Type="http://schemas.openxmlformats.org/officeDocument/2006/relationships/image" Target="../media/image26.png"/><Relationship Id="rId149" Type="http://schemas.openxmlformats.org/officeDocument/2006/relationships/image" Target="../media/image74.png"/><Relationship Id="rId95" Type="http://schemas.openxmlformats.org/officeDocument/2006/relationships/image" Target="../media/image47.png"/><Relationship Id="rId160" Type="http://schemas.openxmlformats.org/officeDocument/2006/relationships/customXml" Target="../ink/ink80.xml"/><Relationship Id="rId216" Type="http://schemas.openxmlformats.org/officeDocument/2006/relationships/customXml" Target="../ink/ink108.xml"/><Relationship Id="rId258" Type="http://schemas.openxmlformats.org/officeDocument/2006/relationships/customXml" Target="../ink/ink129.xml"/><Relationship Id="rId22" Type="http://schemas.openxmlformats.org/officeDocument/2006/relationships/customXml" Target="../ink/ink11.xml"/><Relationship Id="rId64" Type="http://schemas.openxmlformats.org/officeDocument/2006/relationships/customXml" Target="../ink/ink32.xml"/><Relationship Id="rId118" Type="http://schemas.openxmlformats.org/officeDocument/2006/relationships/customXml" Target="../ink/ink59.xml"/><Relationship Id="rId171" Type="http://schemas.openxmlformats.org/officeDocument/2006/relationships/image" Target="../media/image85.png"/><Relationship Id="rId227" Type="http://schemas.openxmlformats.org/officeDocument/2006/relationships/image" Target="../media/image113.png"/><Relationship Id="rId269" Type="http://schemas.openxmlformats.org/officeDocument/2006/relationships/image" Target="../media/image134.png"/><Relationship Id="rId33" Type="http://schemas.openxmlformats.org/officeDocument/2006/relationships/image" Target="../media/image16.png"/><Relationship Id="rId129" Type="http://schemas.openxmlformats.org/officeDocument/2006/relationships/image" Target="../media/image64.png"/><Relationship Id="rId280" Type="http://schemas.openxmlformats.org/officeDocument/2006/relationships/customXml" Target="../ink/ink140.xml"/><Relationship Id="rId75" Type="http://schemas.openxmlformats.org/officeDocument/2006/relationships/image" Target="../media/image37.png"/><Relationship Id="rId140" Type="http://schemas.openxmlformats.org/officeDocument/2006/relationships/customXml" Target="../ink/ink70.xml"/><Relationship Id="rId182" Type="http://schemas.openxmlformats.org/officeDocument/2006/relationships/customXml" Target="../ink/ink91.xml"/><Relationship Id="rId6" Type="http://schemas.openxmlformats.org/officeDocument/2006/relationships/customXml" Target="../ink/ink3.xml"/><Relationship Id="rId238" Type="http://schemas.openxmlformats.org/officeDocument/2006/relationships/customXml" Target="../ink/ink119.xml"/><Relationship Id="rId291" Type="http://schemas.openxmlformats.org/officeDocument/2006/relationships/image" Target="../media/image145.png"/><Relationship Id="rId305" Type="http://schemas.openxmlformats.org/officeDocument/2006/relationships/image" Target="../media/image152.png"/><Relationship Id="rId44" Type="http://schemas.openxmlformats.org/officeDocument/2006/relationships/customXml" Target="../ink/ink22.xml"/><Relationship Id="rId86" Type="http://schemas.openxmlformats.org/officeDocument/2006/relationships/customXml" Target="../ink/ink43.xml"/><Relationship Id="rId151" Type="http://schemas.openxmlformats.org/officeDocument/2006/relationships/image" Target="../media/image75.png"/></Relationships>
</file>

<file path=ppt/slides/_rels/slide20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697.xml"/><Relationship Id="rId671" Type="http://schemas.openxmlformats.org/officeDocument/2006/relationships/customXml" Target="../ink/ink2974.xml"/><Relationship Id="rId21" Type="http://schemas.openxmlformats.org/officeDocument/2006/relationships/customXml" Target="../ink/ink2649.xml"/><Relationship Id="rId324" Type="http://schemas.openxmlformats.org/officeDocument/2006/relationships/image" Target="../media/image2625.png"/><Relationship Id="rId531" Type="http://schemas.openxmlformats.org/officeDocument/2006/relationships/customXml" Target="../ink/ink2904.xml"/><Relationship Id="rId629" Type="http://schemas.openxmlformats.org/officeDocument/2006/relationships/customXml" Target="../ink/ink2953.xml"/><Relationship Id="rId170" Type="http://schemas.openxmlformats.org/officeDocument/2006/relationships/image" Target="../media/image2548.png"/><Relationship Id="rId268" Type="http://schemas.openxmlformats.org/officeDocument/2006/relationships/image" Target="../media/image2597.png"/><Relationship Id="rId475" Type="http://schemas.openxmlformats.org/officeDocument/2006/relationships/customXml" Target="../ink/ink2876.xml"/><Relationship Id="rId682" Type="http://schemas.openxmlformats.org/officeDocument/2006/relationships/image" Target="../media/image2804.png"/><Relationship Id="rId32" Type="http://schemas.openxmlformats.org/officeDocument/2006/relationships/image" Target="../media/image2479.png"/><Relationship Id="rId128" Type="http://schemas.openxmlformats.org/officeDocument/2006/relationships/image" Target="../media/image2527.png"/><Relationship Id="rId335" Type="http://schemas.openxmlformats.org/officeDocument/2006/relationships/customXml" Target="../ink/ink2806.xml"/><Relationship Id="rId542" Type="http://schemas.openxmlformats.org/officeDocument/2006/relationships/image" Target="../media/image2734.png"/><Relationship Id="rId181" Type="http://schemas.openxmlformats.org/officeDocument/2006/relationships/customXml" Target="../ink/ink2729.xml"/><Relationship Id="rId402" Type="http://schemas.openxmlformats.org/officeDocument/2006/relationships/image" Target="../media/image2664.png"/><Relationship Id="rId279" Type="http://schemas.openxmlformats.org/officeDocument/2006/relationships/customXml" Target="../ink/ink2778.xml"/><Relationship Id="rId486" Type="http://schemas.openxmlformats.org/officeDocument/2006/relationships/image" Target="../media/image2706.png"/><Relationship Id="rId693" Type="http://schemas.openxmlformats.org/officeDocument/2006/relationships/customXml" Target="../ink/ink2985.xml"/><Relationship Id="rId43" Type="http://schemas.openxmlformats.org/officeDocument/2006/relationships/customXml" Target="../ink/ink2660.xml"/><Relationship Id="rId139" Type="http://schemas.openxmlformats.org/officeDocument/2006/relationships/customXml" Target="../ink/ink2708.xml"/><Relationship Id="rId346" Type="http://schemas.openxmlformats.org/officeDocument/2006/relationships/image" Target="../media/image2636.png"/><Relationship Id="rId553" Type="http://schemas.openxmlformats.org/officeDocument/2006/relationships/customXml" Target="../ink/ink2915.xml"/><Relationship Id="rId192" Type="http://schemas.openxmlformats.org/officeDocument/2006/relationships/image" Target="../media/image2559.png"/><Relationship Id="rId206" Type="http://schemas.openxmlformats.org/officeDocument/2006/relationships/image" Target="../media/image2566.png"/><Relationship Id="rId413" Type="http://schemas.openxmlformats.org/officeDocument/2006/relationships/customXml" Target="../ink/ink2845.xml"/><Relationship Id="rId497" Type="http://schemas.openxmlformats.org/officeDocument/2006/relationships/customXml" Target="../ink/ink2887.xml"/><Relationship Id="rId620" Type="http://schemas.openxmlformats.org/officeDocument/2006/relationships/image" Target="../media/image2773.png"/><Relationship Id="rId357" Type="http://schemas.openxmlformats.org/officeDocument/2006/relationships/customXml" Target="../ink/ink2817.xml"/><Relationship Id="rId54" Type="http://schemas.openxmlformats.org/officeDocument/2006/relationships/image" Target="../media/image2490.png"/><Relationship Id="rId217" Type="http://schemas.openxmlformats.org/officeDocument/2006/relationships/customXml" Target="../ink/ink2747.xml"/><Relationship Id="rId564" Type="http://schemas.openxmlformats.org/officeDocument/2006/relationships/image" Target="../media/image2745.png"/><Relationship Id="rId424" Type="http://schemas.openxmlformats.org/officeDocument/2006/relationships/image" Target="../media/image2675.png"/><Relationship Id="rId631" Type="http://schemas.openxmlformats.org/officeDocument/2006/relationships/customXml" Target="../ink/ink2954.xml"/><Relationship Id="rId270" Type="http://schemas.openxmlformats.org/officeDocument/2006/relationships/image" Target="../media/image2598.png"/><Relationship Id="rId65" Type="http://schemas.openxmlformats.org/officeDocument/2006/relationships/customXml" Target="../ink/ink2671.xml"/><Relationship Id="rId130" Type="http://schemas.openxmlformats.org/officeDocument/2006/relationships/image" Target="../media/image2528.png"/><Relationship Id="rId368" Type="http://schemas.openxmlformats.org/officeDocument/2006/relationships/image" Target="../media/image2647.png"/><Relationship Id="rId575" Type="http://schemas.openxmlformats.org/officeDocument/2006/relationships/customXml" Target="../ink/ink2926.xml"/><Relationship Id="rId228" Type="http://schemas.openxmlformats.org/officeDocument/2006/relationships/image" Target="../media/image2577.png"/><Relationship Id="rId435" Type="http://schemas.openxmlformats.org/officeDocument/2006/relationships/customXml" Target="../ink/ink2856.xml"/><Relationship Id="rId642" Type="http://schemas.openxmlformats.org/officeDocument/2006/relationships/image" Target="../media/image2784.png"/><Relationship Id="rId281" Type="http://schemas.openxmlformats.org/officeDocument/2006/relationships/customXml" Target="../ink/ink2779.xml"/><Relationship Id="rId502" Type="http://schemas.openxmlformats.org/officeDocument/2006/relationships/image" Target="../media/image2714.png"/><Relationship Id="rId76" Type="http://schemas.openxmlformats.org/officeDocument/2006/relationships/image" Target="../media/image2501.png"/><Relationship Id="rId141" Type="http://schemas.openxmlformats.org/officeDocument/2006/relationships/customXml" Target="../ink/ink2709.xml"/><Relationship Id="rId379" Type="http://schemas.openxmlformats.org/officeDocument/2006/relationships/customXml" Target="../ink/ink2828.xml"/><Relationship Id="rId586" Type="http://schemas.openxmlformats.org/officeDocument/2006/relationships/image" Target="../media/image2756.png"/><Relationship Id="rId7" Type="http://schemas.openxmlformats.org/officeDocument/2006/relationships/customXml" Target="../ink/ink2642.xml"/><Relationship Id="rId239" Type="http://schemas.openxmlformats.org/officeDocument/2006/relationships/customXml" Target="../ink/ink2758.xml"/><Relationship Id="rId446" Type="http://schemas.openxmlformats.org/officeDocument/2006/relationships/image" Target="../media/image2686.png"/><Relationship Id="rId653" Type="http://schemas.openxmlformats.org/officeDocument/2006/relationships/customXml" Target="../ink/ink2965.xml"/><Relationship Id="rId292" Type="http://schemas.openxmlformats.org/officeDocument/2006/relationships/image" Target="../media/image2609.png"/><Relationship Id="rId306" Type="http://schemas.openxmlformats.org/officeDocument/2006/relationships/image" Target="../media/image2616.png"/><Relationship Id="rId87" Type="http://schemas.openxmlformats.org/officeDocument/2006/relationships/customXml" Target="../ink/ink2682.xml"/><Relationship Id="rId513" Type="http://schemas.openxmlformats.org/officeDocument/2006/relationships/customXml" Target="../ink/ink2895.xml"/><Relationship Id="rId597" Type="http://schemas.openxmlformats.org/officeDocument/2006/relationships/customXml" Target="../ink/ink2937.xml"/><Relationship Id="rId152" Type="http://schemas.openxmlformats.org/officeDocument/2006/relationships/image" Target="../media/image2539.png"/><Relationship Id="rId457" Type="http://schemas.openxmlformats.org/officeDocument/2006/relationships/customXml" Target="../ink/ink2867.xml"/><Relationship Id="rId664" Type="http://schemas.openxmlformats.org/officeDocument/2006/relationships/image" Target="../media/image2795.png"/><Relationship Id="rId14" Type="http://schemas.openxmlformats.org/officeDocument/2006/relationships/image" Target="../media/image2470.png"/><Relationship Id="rId317" Type="http://schemas.openxmlformats.org/officeDocument/2006/relationships/customXml" Target="../ink/ink2797.xml"/><Relationship Id="rId524" Type="http://schemas.openxmlformats.org/officeDocument/2006/relationships/image" Target="../media/image2725.png"/><Relationship Id="rId98" Type="http://schemas.openxmlformats.org/officeDocument/2006/relationships/image" Target="../media/image2512.png"/><Relationship Id="rId163" Type="http://schemas.openxmlformats.org/officeDocument/2006/relationships/customXml" Target="../ink/ink2720.xml"/><Relationship Id="rId370" Type="http://schemas.openxmlformats.org/officeDocument/2006/relationships/image" Target="../media/image2648.png"/><Relationship Id="rId230" Type="http://schemas.openxmlformats.org/officeDocument/2006/relationships/image" Target="../media/image2578.png"/><Relationship Id="rId468" Type="http://schemas.openxmlformats.org/officeDocument/2006/relationships/image" Target="../media/image2697.png"/><Relationship Id="rId675" Type="http://schemas.openxmlformats.org/officeDocument/2006/relationships/customXml" Target="../ink/ink2976.xml"/><Relationship Id="rId25" Type="http://schemas.openxmlformats.org/officeDocument/2006/relationships/customXml" Target="../ink/ink2651.xml"/><Relationship Id="rId328" Type="http://schemas.openxmlformats.org/officeDocument/2006/relationships/image" Target="../media/image2627.png"/><Relationship Id="rId535" Type="http://schemas.openxmlformats.org/officeDocument/2006/relationships/customXml" Target="../ink/ink2906.xml"/><Relationship Id="rId174" Type="http://schemas.openxmlformats.org/officeDocument/2006/relationships/image" Target="../media/image2550.png"/><Relationship Id="rId381" Type="http://schemas.openxmlformats.org/officeDocument/2006/relationships/customXml" Target="../ink/ink2829.xml"/><Relationship Id="rId602" Type="http://schemas.openxmlformats.org/officeDocument/2006/relationships/image" Target="../media/image2764.png"/><Relationship Id="rId241" Type="http://schemas.openxmlformats.org/officeDocument/2006/relationships/customXml" Target="../ink/ink2759.xml"/><Relationship Id="rId479" Type="http://schemas.openxmlformats.org/officeDocument/2006/relationships/customXml" Target="../ink/ink2878.xml"/><Relationship Id="rId686" Type="http://schemas.openxmlformats.org/officeDocument/2006/relationships/image" Target="../media/image2806.png"/><Relationship Id="rId36" Type="http://schemas.openxmlformats.org/officeDocument/2006/relationships/image" Target="../media/image2481.png"/><Relationship Id="rId339" Type="http://schemas.openxmlformats.org/officeDocument/2006/relationships/customXml" Target="../ink/ink2808.xml"/><Relationship Id="rId546" Type="http://schemas.openxmlformats.org/officeDocument/2006/relationships/image" Target="../media/image2736.png"/><Relationship Id="rId101" Type="http://schemas.openxmlformats.org/officeDocument/2006/relationships/customXml" Target="../ink/ink2689.xml"/><Relationship Id="rId185" Type="http://schemas.openxmlformats.org/officeDocument/2006/relationships/customXml" Target="../ink/ink2731.xml"/><Relationship Id="rId406" Type="http://schemas.openxmlformats.org/officeDocument/2006/relationships/image" Target="../media/image2666.png"/><Relationship Id="rId392" Type="http://schemas.openxmlformats.org/officeDocument/2006/relationships/image" Target="../media/image2659.png"/><Relationship Id="rId613" Type="http://schemas.openxmlformats.org/officeDocument/2006/relationships/customXml" Target="../ink/ink2945.xml"/><Relationship Id="rId697" Type="http://schemas.openxmlformats.org/officeDocument/2006/relationships/customXml" Target="../ink/ink2987.xml"/><Relationship Id="rId252" Type="http://schemas.openxmlformats.org/officeDocument/2006/relationships/image" Target="../media/image2589.png"/><Relationship Id="rId47" Type="http://schemas.openxmlformats.org/officeDocument/2006/relationships/customXml" Target="../ink/ink2662.xml"/><Relationship Id="rId112" Type="http://schemas.openxmlformats.org/officeDocument/2006/relationships/image" Target="../media/image2519.png"/><Relationship Id="rId557" Type="http://schemas.openxmlformats.org/officeDocument/2006/relationships/customXml" Target="../ink/ink2917.xml"/><Relationship Id="rId196" Type="http://schemas.openxmlformats.org/officeDocument/2006/relationships/image" Target="../media/image2561.png"/><Relationship Id="rId417" Type="http://schemas.openxmlformats.org/officeDocument/2006/relationships/customXml" Target="../ink/ink2847.xml"/><Relationship Id="rId624" Type="http://schemas.openxmlformats.org/officeDocument/2006/relationships/image" Target="../media/image2775.png"/><Relationship Id="rId263" Type="http://schemas.openxmlformats.org/officeDocument/2006/relationships/customXml" Target="../ink/ink2770.xml"/><Relationship Id="rId470" Type="http://schemas.openxmlformats.org/officeDocument/2006/relationships/image" Target="../media/image2698.png"/><Relationship Id="rId58" Type="http://schemas.openxmlformats.org/officeDocument/2006/relationships/image" Target="../media/image2492.png"/><Relationship Id="rId123" Type="http://schemas.openxmlformats.org/officeDocument/2006/relationships/customXml" Target="../ink/ink2700.xml"/><Relationship Id="rId330" Type="http://schemas.openxmlformats.org/officeDocument/2006/relationships/image" Target="../media/image2628.png"/><Relationship Id="rId568" Type="http://schemas.openxmlformats.org/officeDocument/2006/relationships/image" Target="../media/image2747.png"/><Relationship Id="rId428" Type="http://schemas.openxmlformats.org/officeDocument/2006/relationships/image" Target="../media/image2677.png"/><Relationship Id="rId635" Type="http://schemas.openxmlformats.org/officeDocument/2006/relationships/customXml" Target="../ink/ink2956.xml"/><Relationship Id="rId274" Type="http://schemas.openxmlformats.org/officeDocument/2006/relationships/image" Target="../media/image2600.png"/><Relationship Id="rId481" Type="http://schemas.openxmlformats.org/officeDocument/2006/relationships/customXml" Target="../ink/ink2879.xml"/><Relationship Id="rId702" Type="http://schemas.openxmlformats.org/officeDocument/2006/relationships/image" Target="../media/image2814.png"/><Relationship Id="rId69" Type="http://schemas.openxmlformats.org/officeDocument/2006/relationships/customXml" Target="../ink/ink2673.xml"/><Relationship Id="rId134" Type="http://schemas.openxmlformats.org/officeDocument/2006/relationships/image" Target="../media/image2530.png"/><Relationship Id="rId579" Type="http://schemas.openxmlformats.org/officeDocument/2006/relationships/customXml" Target="../ink/ink2928.xml"/><Relationship Id="rId341" Type="http://schemas.openxmlformats.org/officeDocument/2006/relationships/customXml" Target="../ink/ink2809.xml"/><Relationship Id="rId439" Type="http://schemas.openxmlformats.org/officeDocument/2006/relationships/customXml" Target="../ink/ink2858.xml"/><Relationship Id="rId646" Type="http://schemas.openxmlformats.org/officeDocument/2006/relationships/image" Target="../media/image2786.png"/><Relationship Id="rId201" Type="http://schemas.openxmlformats.org/officeDocument/2006/relationships/customXml" Target="../ink/ink2739.xml"/><Relationship Id="rId285" Type="http://schemas.openxmlformats.org/officeDocument/2006/relationships/customXml" Target="../ink/ink2781.xml"/><Relationship Id="rId506" Type="http://schemas.openxmlformats.org/officeDocument/2006/relationships/image" Target="../media/image2716.png"/><Relationship Id="rId492" Type="http://schemas.openxmlformats.org/officeDocument/2006/relationships/image" Target="../media/image2709.png"/><Relationship Id="rId145" Type="http://schemas.openxmlformats.org/officeDocument/2006/relationships/customXml" Target="../ink/ink2711.xml"/><Relationship Id="rId352" Type="http://schemas.openxmlformats.org/officeDocument/2006/relationships/image" Target="../media/image2639.png"/><Relationship Id="rId212" Type="http://schemas.openxmlformats.org/officeDocument/2006/relationships/image" Target="../media/image2569.png"/><Relationship Id="rId657" Type="http://schemas.openxmlformats.org/officeDocument/2006/relationships/customXml" Target="../ink/ink2967.xml"/><Relationship Id="rId296" Type="http://schemas.openxmlformats.org/officeDocument/2006/relationships/image" Target="../media/image2611.png"/><Relationship Id="rId517" Type="http://schemas.openxmlformats.org/officeDocument/2006/relationships/customXml" Target="../ink/ink2897.xml"/><Relationship Id="rId60" Type="http://schemas.openxmlformats.org/officeDocument/2006/relationships/image" Target="../media/image2493.png"/><Relationship Id="rId156" Type="http://schemas.openxmlformats.org/officeDocument/2006/relationships/image" Target="../media/image2541.png"/><Relationship Id="rId363" Type="http://schemas.openxmlformats.org/officeDocument/2006/relationships/customXml" Target="../ink/ink2820.xml"/><Relationship Id="rId570" Type="http://schemas.openxmlformats.org/officeDocument/2006/relationships/image" Target="../media/image2748.png"/><Relationship Id="rId223" Type="http://schemas.openxmlformats.org/officeDocument/2006/relationships/customXml" Target="../ink/ink2750.xml"/><Relationship Id="rId430" Type="http://schemas.openxmlformats.org/officeDocument/2006/relationships/image" Target="../media/image2678.png"/><Relationship Id="rId668" Type="http://schemas.openxmlformats.org/officeDocument/2006/relationships/image" Target="../media/image2797.png"/><Relationship Id="rId18" Type="http://schemas.openxmlformats.org/officeDocument/2006/relationships/image" Target="../media/image2472.png"/><Relationship Id="rId265" Type="http://schemas.openxmlformats.org/officeDocument/2006/relationships/customXml" Target="../ink/ink2771.xml"/><Relationship Id="rId472" Type="http://schemas.openxmlformats.org/officeDocument/2006/relationships/image" Target="../media/image2699.png"/><Relationship Id="rId528" Type="http://schemas.openxmlformats.org/officeDocument/2006/relationships/image" Target="../media/image2727.png"/><Relationship Id="rId125" Type="http://schemas.openxmlformats.org/officeDocument/2006/relationships/customXml" Target="../ink/ink2701.xml"/><Relationship Id="rId167" Type="http://schemas.openxmlformats.org/officeDocument/2006/relationships/customXml" Target="../ink/ink2722.xml"/><Relationship Id="rId332" Type="http://schemas.openxmlformats.org/officeDocument/2006/relationships/image" Target="../media/image2629.png"/><Relationship Id="rId374" Type="http://schemas.openxmlformats.org/officeDocument/2006/relationships/image" Target="../media/image2650.png"/><Relationship Id="rId581" Type="http://schemas.openxmlformats.org/officeDocument/2006/relationships/customXml" Target="../ink/ink2929.xml"/><Relationship Id="rId71" Type="http://schemas.openxmlformats.org/officeDocument/2006/relationships/customXml" Target="../ink/ink2674.xml"/><Relationship Id="rId234" Type="http://schemas.openxmlformats.org/officeDocument/2006/relationships/image" Target="../media/image2580.png"/><Relationship Id="rId637" Type="http://schemas.openxmlformats.org/officeDocument/2006/relationships/customXml" Target="../ink/ink2957.xml"/><Relationship Id="rId679" Type="http://schemas.openxmlformats.org/officeDocument/2006/relationships/customXml" Target="../ink/ink2978.xml"/><Relationship Id="rId2" Type="http://schemas.openxmlformats.org/officeDocument/2006/relationships/notesSlide" Target="../notesSlides/notesSlide1.xml"/><Relationship Id="rId29" Type="http://schemas.openxmlformats.org/officeDocument/2006/relationships/customXml" Target="../ink/ink2653.xml"/><Relationship Id="rId276" Type="http://schemas.openxmlformats.org/officeDocument/2006/relationships/image" Target="../media/image2601.png"/><Relationship Id="rId441" Type="http://schemas.openxmlformats.org/officeDocument/2006/relationships/customXml" Target="../ink/ink2859.xml"/><Relationship Id="rId483" Type="http://schemas.openxmlformats.org/officeDocument/2006/relationships/customXml" Target="../ink/ink2880.xml"/><Relationship Id="rId539" Type="http://schemas.openxmlformats.org/officeDocument/2006/relationships/customXml" Target="../ink/ink2908.xml"/><Relationship Id="rId690" Type="http://schemas.openxmlformats.org/officeDocument/2006/relationships/image" Target="../media/image2808.png"/><Relationship Id="rId704" Type="http://schemas.openxmlformats.org/officeDocument/2006/relationships/image" Target="../media/image2815.png"/><Relationship Id="rId40" Type="http://schemas.openxmlformats.org/officeDocument/2006/relationships/image" Target="../media/image2483.png"/><Relationship Id="rId136" Type="http://schemas.openxmlformats.org/officeDocument/2006/relationships/image" Target="../media/image2531.png"/><Relationship Id="rId178" Type="http://schemas.openxmlformats.org/officeDocument/2006/relationships/image" Target="../media/image2552.png"/><Relationship Id="rId301" Type="http://schemas.openxmlformats.org/officeDocument/2006/relationships/customXml" Target="../ink/ink2789.xml"/><Relationship Id="rId343" Type="http://schemas.openxmlformats.org/officeDocument/2006/relationships/customXml" Target="../ink/ink2810.xml"/><Relationship Id="rId550" Type="http://schemas.openxmlformats.org/officeDocument/2006/relationships/image" Target="../media/image2738.png"/><Relationship Id="rId82" Type="http://schemas.openxmlformats.org/officeDocument/2006/relationships/image" Target="../media/image2504.png"/><Relationship Id="rId203" Type="http://schemas.openxmlformats.org/officeDocument/2006/relationships/customXml" Target="../ink/ink2740.xml"/><Relationship Id="rId385" Type="http://schemas.openxmlformats.org/officeDocument/2006/relationships/customXml" Target="../ink/ink2831.xml"/><Relationship Id="rId592" Type="http://schemas.openxmlformats.org/officeDocument/2006/relationships/image" Target="../media/image2759.png"/><Relationship Id="rId606" Type="http://schemas.openxmlformats.org/officeDocument/2006/relationships/image" Target="../media/image2766.png"/><Relationship Id="rId648" Type="http://schemas.openxmlformats.org/officeDocument/2006/relationships/image" Target="../media/image2787.png"/><Relationship Id="rId245" Type="http://schemas.openxmlformats.org/officeDocument/2006/relationships/customXml" Target="../ink/ink2761.xml"/><Relationship Id="rId287" Type="http://schemas.openxmlformats.org/officeDocument/2006/relationships/customXml" Target="../ink/ink2782.xml"/><Relationship Id="rId410" Type="http://schemas.openxmlformats.org/officeDocument/2006/relationships/image" Target="../media/image2668.png"/><Relationship Id="rId452" Type="http://schemas.openxmlformats.org/officeDocument/2006/relationships/image" Target="../media/image2689.png"/><Relationship Id="rId494" Type="http://schemas.openxmlformats.org/officeDocument/2006/relationships/image" Target="../media/image2710.png"/><Relationship Id="rId508" Type="http://schemas.openxmlformats.org/officeDocument/2006/relationships/image" Target="../media/image2717.png"/><Relationship Id="rId105" Type="http://schemas.openxmlformats.org/officeDocument/2006/relationships/customXml" Target="../ink/ink2691.xml"/><Relationship Id="rId147" Type="http://schemas.openxmlformats.org/officeDocument/2006/relationships/customXml" Target="../ink/ink2712.xml"/><Relationship Id="rId312" Type="http://schemas.openxmlformats.org/officeDocument/2006/relationships/image" Target="../media/image2619.png"/><Relationship Id="rId354" Type="http://schemas.openxmlformats.org/officeDocument/2006/relationships/image" Target="../media/image2640.png"/><Relationship Id="rId51" Type="http://schemas.openxmlformats.org/officeDocument/2006/relationships/customXml" Target="../ink/ink2664.xml"/><Relationship Id="rId93" Type="http://schemas.openxmlformats.org/officeDocument/2006/relationships/customXml" Target="../ink/ink2685.xml"/><Relationship Id="rId189" Type="http://schemas.openxmlformats.org/officeDocument/2006/relationships/customXml" Target="../ink/ink2733.xml"/><Relationship Id="rId396" Type="http://schemas.openxmlformats.org/officeDocument/2006/relationships/image" Target="../media/image2661.png"/><Relationship Id="rId561" Type="http://schemas.openxmlformats.org/officeDocument/2006/relationships/customXml" Target="../ink/ink2919.xml"/><Relationship Id="rId617" Type="http://schemas.openxmlformats.org/officeDocument/2006/relationships/customXml" Target="../ink/ink2947.xml"/><Relationship Id="rId659" Type="http://schemas.openxmlformats.org/officeDocument/2006/relationships/customXml" Target="../ink/ink2968.xml"/><Relationship Id="rId214" Type="http://schemas.openxmlformats.org/officeDocument/2006/relationships/image" Target="../media/image2570.png"/><Relationship Id="rId256" Type="http://schemas.openxmlformats.org/officeDocument/2006/relationships/image" Target="../media/image2591.png"/><Relationship Id="rId298" Type="http://schemas.openxmlformats.org/officeDocument/2006/relationships/image" Target="../media/image2612.png"/><Relationship Id="rId421" Type="http://schemas.openxmlformats.org/officeDocument/2006/relationships/customXml" Target="../ink/ink2849.xml"/><Relationship Id="rId463" Type="http://schemas.openxmlformats.org/officeDocument/2006/relationships/customXml" Target="../ink/ink2870.xml"/><Relationship Id="rId519" Type="http://schemas.openxmlformats.org/officeDocument/2006/relationships/customXml" Target="../ink/ink2898.xml"/><Relationship Id="rId670" Type="http://schemas.openxmlformats.org/officeDocument/2006/relationships/image" Target="../media/image2798.png"/><Relationship Id="rId116" Type="http://schemas.openxmlformats.org/officeDocument/2006/relationships/image" Target="../media/image2521.png"/><Relationship Id="rId158" Type="http://schemas.openxmlformats.org/officeDocument/2006/relationships/image" Target="../media/image2542.png"/><Relationship Id="rId323" Type="http://schemas.openxmlformats.org/officeDocument/2006/relationships/customXml" Target="../ink/ink2800.xml"/><Relationship Id="rId530" Type="http://schemas.openxmlformats.org/officeDocument/2006/relationships/image" Target="../media/image2728.png"/><Relationship Id="rId20" Type="http://schemas.openxmlformats.org/officeDocument/2006/relationships/image" Target="../media/image2473.png"/><Relationship Id="rId62" Type="http://schemas.openxmlformats.org/officeDocument/2006/relationships/image" Target="../media/image2494.png"/><Relationship Id="rId365" Type="http://schemas.openxmlformats.org/officeDocument/2006/relationships/customXml" Target="../ink/ink2821.xml"/><Relationship Id="rId572" Type="http://schemas.openxmlformats.org/officeDocument/2006/relationships/image" Target="../media/image2749.png"/><Relationship Id="rId628" Type="http://schemas.openxmlformats.org/officeDocument/2006/relationships/image" Target="../media/image2777.png"/><Relationship Id="rId225" Type="http://schemas.openxmlformats.org/officeDocument/2006/relationships/customXml" Target="../ink/ink2751.xml"/><Relationship Id="rId267" Type="http://schemas.openxmlformats.org/officeDocument/2006/relationships/customXml" Target="../ink/ink2772.xml"/><Relationship Id="rId432" Type="http://schemas.openxmlformats.org/officeDocument/2006/relationships/image" Target="../media/image2679.png"/><Relationship Id="rId474" Type="http://schemas.openxmlformats.org/officeDocument/2006/relationships/image" Target="../media/image2700.png"/><Relationship Id="rId127" Type="http://schemas.openxmlformats.org/officeDocument/2006/relationships/customXml" Target="../ink/ink2702.xml"/><Relationship Id="rId681" Type="http://schemas.openxmlformats.org/officeDocument/2006/relationships/customXml" Target="../ink/ink2979.xml"/><Relationship Id="rId31" Type="http://schemas.openxmlformats.org/officeDocument/2006/relationships/customXml" Target="../ink/ink2654.xml"/><Relationship Id="rId73" Type="http://schemas.openxmlformats.org/officeDocument/2006/relationships/customXml" Target="../ink/ink2675.xml"/><Relationship Id="rId169" Type="http://schemas.openxmlformats.org/officeDocument/2006/relationships/customXml" Target="../ink/ink2723.xml"/><Relationship Id="rId334" Type="http://schemas.openxmlformats.org/officeDocument/2006/relationships/image" Target="../media/image2630.png"/><Relationship Id="rId376" Type="http://schemas.openxmlformats.org/officeDocument/2006/relationships/image" Target="../media/image2651.png"/><Relationship Id="rId541" Type="http://schemas.openxmlformats.org/officeDocument/2006/relationships/customXml" Target="../ink/ink2909.xml"/><Relationship Id="rId583" Type="http://schemas.openxmlformats.org/officeDocument/2006/relationships/customXml" Target="../ink/ink2930.xml"/><Relationship Id="rId639" Type="http://schemas.openxmlformats.org/officeDocument/2006/relationships/customXml" Target="../ink/ink2958.xml"/><Relationship Id="rId4" Type="http://schemas.openxmlformats.org/officeDocument/2006/relationships/image" Target="../media/image2465.png"/><Relationship Id="rId180" Type="http://schemas.openxmlformats.org/officeDocument/2006/relationships/image" Target="../media/image2553.png"/><Relationship Id="rId236" Type="http://schemas.openxmlformats.org/officeDocument/2006/relationships/image" Target="../media/image2581.png"/><Relationship Id="rId278" Type="http://schemas.openxmlformats.org/officeDocument/2006/relationships/image" Target="../media/image2602.png"/><Relationship Id="rId401" Type="http://schemas.openxmlformats.org/officeDocument/2006/relationships/customXml" Target="../ink/ink2839.xml"/><Relationship Id="rId443" Type="http://schemas.openxmlformats.org/officeDocument/2006/relationships/customXml" Target="../ink/ink2860.xml"/><Relationship Id="rId650" Type="http://schemas.openxmlformats.org/officeDocument/2006/relationships/image" Target="../media/image2788.png"/><Relationship Id="rId303" Type="http://schemas.openxmlformats.org/officeDocument/2006/relationships/customXml" Target="../ink/ink2790.xml"/><Relationship Id="rId485" Type="http://schemas.openxmlformats.org/officeDocument/2006/relationships/customXml" Target="../ink/ink2881.xml"/><Relationship Id="rId692" Type="http://schemas.openxmlformats.org/officeDocument/2006/relationships/image" Target="../media/image2809.png"/><Relationship Id="rId42" Type="http://schemas.openxmlformats.org/officeDocument/2006/relationships/image" Target="../media/image2484.png"/><Relationship Id="rId84" Type="http://schemas.openxmlformats.org/officeDocument/2006/relationships/image" Target="../media/image2505.png"/><Relationship Id="rId138" Type="http://schemas.openxmlformats.org/officeDocument/2006/relationships/image" Target="../media/image2532.png"/><Relationship Id="rId345" Type="http://schemas.openxmlformats.org/officeDocument/2006/relationships/customXml" Target="../ink/ink2811.xml"/><Relationship Id="rId387" Type="http://schemas.openxmlformats.org/officeDocument/2006/relationships/customXml" Target="../ink/ink2832.xml"/><Relationship Id="rId510" Type="http://schemas.openxmlformats.org/officeDocument/2006/relationships/image" Target="../media/image2718.png"/><Relationship Id="rId552" Type="http://schemas.openxmlformats.org/officeDocument/2006/relationships/image" Target="../media/image2739.png"/><Relationship Id="rId594" Type="http://schemas.openxmlformats.org/officeDocument/2006/relationships/image" Target="../media/image2760.png"/><Relationship Id="rId608" Type="http://schemas.openxmlformats.org/officeDocument/2006/relationships/image" Target="../media/image2767.png"/><Relationship Id="rId191" Type="http://schemas.openxmlformats.org/officeDocument/2006/relationships/customXml" Target="../ink/ink2734.xml"/><Relationship Id="rId205" Type="http://schemas.openxmlformats.org/officeDocument/2006/relationships/customXml" Target="../ink/ink2741.xml"/><Relationship Id="rId247" Type="http://schemas.openxmlformats.org/officeDocument/2006/relationships/customXml" Target="../ink/ink2762.xml"/><Relationship Id="rId412" Type="http://schemas.openxmlformats.org/officeDocument/2006/relationships/image" Target="../media/image2669.png"/><Relationship Id="rId107" Type="http://schemas.openxmlformats.org/officeDocument/2006/relationships/customXml" Target="../ink/ink2692.xml"/><Relationship Id="rId289" Type="http://schemas.openxmlformats.org/officeDocument/2006/relationships/customXml" Target="../ink/ink2783.xml"/><Relationship Id="rId454" Type="http://schemas.openxmlformats.org/officeDocument/2006/relationships/image" Target="../media/image2690.png"/><Relationship Id="rId496" Type="http://schemas.openxmlformats.org/officeDocument/2006/relationships/image" Target="../media/image2711.png"/><Relationship Id="rId661" Type="http://schemas.openxmlformats.org/officeDocument/2006/relationships/customXml" Target="../ink/ink2969.xml"/><Relationship Id="rId11" Type="http://schemas.openxmlformats.org/officeDocument/2006/relationships/customXml" Target="../ink/ink2644.xml"/><Relationship Id="rId53" Type="http://schemas.openxmlformats.org/officeDocument/2006/relationships/customXml" Target="../ink/ink2665.xml"/><Relationship Id="rId149" Type="http://schemas.openxmlformats.org/officeDocument/2006/relationships/customXml" Target="../ink/ink2713.xml"/><Relationship Id="rId314" Type="http://schemas.openxmlformats.org/officeDocument/2006/relationships/image" Target="../media/image2620.png"/><Relationship Id="rId356" Type="http://schemas.openxmlformats.org/officeDocument/2006/relationships/image" Target="../media/image2641.png"/><Relationship Id="rId398" Type="http://schemas.openxmlformats.org/officeDocument/2006/relationships/image" Target="../media/image2662.png"/><Relationship Id="rId521" Type="http://schemas.openxmlformats.org/officeDocument/2006/relationships/customXml" Target="../ink/ink2899.xml"/><Relationship Id="rId563" Type="http://schemas.openxmlformats.org/officeDocument/2006/relationships/customXml" Target="../ink/ink2920.xml"/><Relationship Id="rId619" Type="http://schemas.openxmlformats.org/officeDocument/2006/relationships/customXml" Target="../ink/ink2948.xml"/><Relationship Id="rId95" Type="http://schemas.openxmlformats.org/officeDocument/2006/relationships/customXml" Target="../ink/ink2686.xml"/><Relationship Id="rId160" Type="http://schemas.openxmlformats.org/officeDocument/2006/relationships/image" Target="../media/image2543.png"/><Relationship Id="rId216" Type="http://schemas.openxmlformats.org/officeDocument/2006/relationships/image" Target="../media/image2571.png"/><Relationship Id="rId423" Type="http://schemas.openxmlformats.org/officeDocument/2006/relationships/customXml" Target="../ink/ink2850.xml"/><Relationship Id="rId258" Type="http://schemas.openxmlformats.org/officeDocument/2006/relationships/image" Target="../media/image2592.png"/><Relationship Id="rId465" Type="http://schemas.openxmlformats.org/officeDocument/2006/relationships/customXml" Target="../ink/ink2871.xml"/><Relationship Id="rId630" Type="http://schemas.openxmlformats.org/officeDocument/2006/relationships/image" Target="../media/image2778.png"/><Relationship Id="rId672" Type="http://schemas.openxmlformats.org/officeDocument/2006/relationships/image" Target="../media/image2799.png"/><Relationship Id="rId22" Type="http://schemas.openxmlformats.org/officeDocument/2006/relationships/image" Target="../media/image2474.png"/><Relationship Id="rId64" Type="http://schemas.openxmlformats.org/officeDocument/2006/relationships/image" Target="../media/image2495.png"/><Relationship Id="rId118" Type="http://schemas.openxmlformats.org/officeDocument/2006/relationships/image" Target="../media/image2522.png"/><Relationship Id="rId325" Type="http://schemas.openxmlformats.org/officeDocument/2006/relationships/customXml" Target="../ink/ink2801.xml"/><Relationship Id="rId367" Type="http://schemas.openxmlformats.org/officeDocument/2006/relationships/customXml" Target="../ink/ink2822.xml"/><Relationship Id="rId532" Type="http://schemas.openxmlformats.org/officeDocument/2006/relationships/image" Target="../media/image2729.png"/><Relationship Id="rId574" Type="http://schemas.openxmlformats.org/officeDocument/2006/relationships/image" Target="../media/image2750.png"/><Relationship Id="rId171" Type="http://schemas.openxmlformats.org/officeDocument/2006/relationships/customXml" Target="../ink/ink2724.xml"/><Relationship Id="rId227" Type="http://schemas.openxmlformats.org/officeDocument/2006/relationships/customXml" Target="../ink/ink2752.xml"/><Relationship Id="rId269" Type="http://schemas.openxmlformats.org/officeDocument/2006/relationships/customXml" Target="../ink/ink2773.xml"/><Relationship Id="rId434" Type="http://schemas.openxmlformats.org/officeDocument/2006/relationships/image" Target="../media/image2680.png"/><Relationship Id="rId476" Type="http://schemas.openxmlformats.org/officeDocument/2006/relationships/image" Target="../media/image2701.png"/><Relationship Id="rId641" Type="http://schemas.openxmlformats.org/officeDocument/2006/relationships/customXml" Target="../ink/ink2959.xml"/><Relationship Id="rId683" Type="http://schemas.openxmlformats.org/officeDocument/2006/relationships/customXml" Target="../ink/ink2980.xml"/><Relationship Id="rId33" Type="http://schemas.openxmlformats.org/officeDocument/2006/relationships/customXml" Target="../ink/ink2655.xml"/><Relationship Id="rId129" Type="http://schemas.openxmlformats.org/officeDocument/2006/relationships/customXml" Target="../ink/ink2703.xml"/><Relationship Id="rId280" Type="http://schemas.openxmlformats.org/officeDocument/2006/relationships/image" Target="../media/image2603.png"/><Relationship Id="rId336" Type="http://schemas.openxmlformats.org/officeDocument/2006/relationships/image" Target="../media/image2631.png"/><Relationship Id="rId501" Type="http://schemas.openxmlformats.org/officeDocument/2006/relationships/customXml" Target="../ink/ink2889.xml"/><Relationship Id="rId543" Type="http://schemas.openxmlformats.org/officeDocument/2006/relationships/customXml" Target="../ink/ink2910.xml"/><Relationship Id="rId75" Type="http://schemas.openxmlformats.org/officeDocument/2006/relationships/customXml" Target="../ink/ink2676.xml"/><Relationship Id="rId140" Type="http://schemas.openxmlformats.org/officeDocument/2006/relationships/image" Target="../media/image2533.png"/><Relationship Id="rId182" Type="http://schemas.openxmlformats.org/officeDocument/2006/relationships/image" Target="../media/image2554.png"/><Relationship Id="rId378" Type="http://schemas.openxmlformats.org/officeDocument/2006/relationships/image" Target="../media/image2652.png"/><Relationship Id="rId403" Type="http://schemas.openxmlformats.org/officeDocument/2006/relationships/customXml" Target="../ink/ink2840.xml"/><Relationship Id="rId585" Type="http://schemas.openxmlformats.org/officeDocument/2006/relationships/customXml" Target="../ink/ink2931.xml"/><Relationship Id="rId6" Type="http://schemas.openxmlformats.org/officeDocument/2006/relationships/image" Target="../media/image2466.png"/><Relationship Id="rId238" Type="http://schemas.openxmlformats.org/officeDocument/2006/relationships/image" Target="../media/image2582.png"/><Relationship Id="rId445" Type="http://schemas.openxmlformats.org/officeDocument/2006/relationships/customXml" Target="../ink/ink2861.xml"/><Relationship Id="rId487" Type="http://schemas.openxmlformats.org/officeDocument/2006/relationships/customXml" Target="../ink/ink2882.xml"/><Relationship Id="rId610" Type="http://schemas.openxmlformats.org/officeDocument/2006/relationships/image" Target="../media/image2768.png"/><Relationship Id="rId652" Type="http://schemas.openxmlformats.org/officeDocument/2006/relationships/image" Target="../media/image2789.png"/><Relationship Id="rId694" Type="http://schemas.openxmlformats.org/officeDocument/2006/relationships/image" Target="../media/image2810.png"/><Relationship Id="rId291" Type="http://schemas.openxmlformats.org/officeDocument/2006/relationships/customXml" Target="../ink/ink2784.xml"/><Relationship Id="rId305" Type="http://schemas.openxmlformats.org/officeDocument/2006/relationships/customXml" Target="../ink/ink2791.xml"/><Relationship Id="rId347" Type="http://schemas.openxmlformats.org/officeDocument/2006/relationships/customXml" Target="../ink/ink2812.xml"/><Relationship Id="rId512" Type="http://schemas.openxmlformats.org/officeDocument/2006/relationships/image" Target="../media/image2719.png"/><Relationship Id="rId44" Type="http://schemas.openxmlformats.org/officeDocument/2006/relationships/image" Target="../media/image2485.png"/><Relationship Id="rId86" Type="http://schemas.openxmlformats.org/officeDocument/2006/relationships/image" Target="../media/image2506.png"/><Relationship Id="rId151" Type="http://schemas.openxmlformats.org/officeDocument/2006/relationships/customXml" Target="../ink/ink2714.xml"/><Relationship Id="rId389" Type="http://schemas.openxmlformats.org/officeDocument/2006/relationships/customXml" Target="../ink/ink2833.xml"/><Relationship Id="rId554" Type="http://schemas.openxmlformats.org/officeDocument/2006/relationships/image" Target="../media/image2740.png"/><Relationship Id="rId596" Type="http://schemas.openxmlformats.org/officeDocument/2006/relationships/image" Target="../media/image2761.png"/><Relationship Id="rId193" Type="http://schemas.openxmlformats.org/officeDocument/2006/relationships/customXml" Target="../ink/ink2735.xml"/><Relationship Id="rId207" Type="http://schemas.openxmlformats.org/officeDocument/2006/relationships/customXml" Target="../ink/ink2742.xml"/><Relationship Id="rId249" Type="http://schemas.openxmlformats.org/officeDocument/2006/relationships/customXml" Target="../ink/ink2763.xml"/><Relationship Id="rId414" Type="http://schemas.openxmlformats.org/officeDocument/2006/relationships/image" Target="../media/image2670.png"/><Relationship Id="rId456" Type="http://schemas.openxmlformats.org/officeDocument/2006/relationships/image" Target="../media/image2691.png"/><Relationship Id="rId498" Type="http://schemas.openxmlformats.org/officeDocument/2006/relationships/image" Target="../media/image2712.png"/><Relationship Id="rId621" Type="http://schemas.openxmlformats.org/officeDocument/2006/relationships/customXml" Target="../ink/ink2949.xml"/><Relationship Id="rId663" Type="http://schemas.openxmlformats.org/officeDocument/2006/relationships/customXml" Target="../ink/ink2970.xml"/><Relationship Id="rId13" Type="http://schemas.openxmlformats.org/officeDocument/2006/relationships/customXml" Target="../ink/ink2645.xml"/><Relationship Id="rId109" Type="http://schemas.openxmlformats.org/officeDocument/2006/relationships/customXml" Target="../ink/ink2693.xml"/><Relationship Id="rId260" Type="http://schemas.openxmlformats.org/officeDocument/2006/relationships/image" Target="../media/image2593.png"/><Relationship Id="rId316" Type="http://schemas.openxmlformats.org/officeDocument/2006/relationships/image" Target="../media/image2621.png"/><Relationship Id="rId523" Type="http://schemas.openxmlformats.org/officeDocument/2006/relationships/customXml" Target="../ink/ink2900.xml"/><Relationship Id="rId55" Type="http://schemas.openxmlformats.org/officeDocument/2006/relationships/customXml" Target="../ink/ink2666.xml"/><Relationship Id="rId97" Type="http://schemas.openxmlformats.org/officeDocument/2006/relationships/customXml" Target="../ink/ink2687.xml"/><Relationship Id="rId120" Type="http://schemas.openxmlformats.org/officeDocument/2006/relationships/image" Target="../media/image2523.png"/><Relationship Id="rId358" Type="http://schemas.openxmlformats.org/officeDocument/2006/relationships/image" Target="../media/image2642.png"/><Relationship Id="rId565" Type="http://schemas.openxmlformats.org/officeDocument/2006/relationships/customXml" Target="../ink/ink2921.xml"/><Relationship Id="rId162" Type="http://schemas.openxmlformats.org/officeDocument/2006/relationships/image" Target="../media/image2544.png"/><Relationship Id="rId218" Type="http://schemas.openxmlformats.org/officeDocument/2006/relationships/image" Target="../media/image2572.png"/><Relationship Id="rId425" Type="http://schemas.openxmlformats.org/officeDocument/2006/relationships/customXml" Target="../ink/ink2851.xml"/><Relationship Id="rId467" Type="http://schemas.openxmlformats.org/officeDocument/2006/relationships/customXml" Target="../ink/ink2872.xml"/><Relationship Id="rId632" Type="http://schemas.openxmlformats.org/officeDocument/2006/relationships/image" Target="../media/image2779.png"/><Relationship Id="rId271" Type="http://schemas.openxmlformats.org/officeDocument/2006/relationships/customXml" Target="../ink/ink2774.xml"/><Relationship Id="rId674" Type="http://schemas.openxmlformats.org/officeDocument/2006/relationships/image" Target="../media/image2800.png"/><Relationship Id="rId24" Type="http://schemas.openxmlformats.org/officeDocument/2006/relationships/image" Target="../media/image2475.png"/><Relationship Id="rId66" Type="http://schemas.openxmlformats.org/officeDocument/2006/relationships/image" Target="../media/image2496.png"/><Relationship Id="rId131" Type="http://schemas.openxmlformats.org/officeDocument/2006/relationships/customXml" Target="../ink/ink2704.xml"/><Relationship Id="rId327" Type="http://schemas.openxmlformats.org/officeDocument/2006/relationships/customXml" Target="../ink/ink2802.xml"/><Relationship Id="rId369" Type="http://schemas.openxmlformats.org/officeDocument/2006/relationships/customXml" Target="../ink/ink2823.xml"/><Relationship Id="rId534" Type="http://schemas.openxmlformats.org/officeDocument/2006/relationships/image" Target="../media/image2730.png"/><Relationship Id="rId576" Type="http://schemas.openxmlformats.org/officeDocument/2006/relationships/image" Target="../media/image2751.png"/><Relationship Id="rId173" Type="http://schemas.openxmlformats.org/officeDocument/2006/relationships/customXml" Target="../ink/ink2725.xml"/><Relationship Id="rId229" Type="http://schemas.openxmlformats.org/officeDocument/2006/relationships/customXml" Target="../ink/ink2753.xml"/><Relationship Id="rId380" Type="http://schemas.openxmlformats.org/officeDocument/2006/relationships/image" Target="../media/image2653.png"/><Relationship Id="rId436" Type="http://schemas.openxmlformats.org/officeDocument/2006/relationships/image" Target="../media/image2681.png"/><Relationship Id="rId601" Type="http://schemas.openxmlformats.org/officeDocument/2006/relationships/customXml" Target="../ink/ink2939.xml"/><Relationship Id="rId643" Type="http://schemas.openxmlformats.org/officeDocument/2006/relationships/customXml" Target="../ink/ink2960.xml"/><Relationship Id="rId240" Type="http://schemas.openxmlformats.org/officeDocument/2006/relationships/image" Target="../media/image2583.png"/><Relationship Id="rId478" Type="http://schemas.openxmlformats.org/officeDocument/2006/relationships/image" Target="../media/image2702.png"/><Relationship Id="rId685" Type="http://schemas.openxmlformats.org/officeDocument/2006/relationships/customXml" Target="../ink/ink2981.xml"/><Relationship Id="rId35" Type="http://schemas.openxmlformats.org/officeDocument/2006/relationships/customXml" Target="../ink/ink2656.xml"/><Relationship Id="rId77" Type="http://schemas.openxmlformats.org/officeDocument/2006/relationships/customXml" Target="../ink/ink2677.xml"/><Relationship Id="rId100" Type="http://schemas.openxmlformats.org/officeDocument/2006/relationships/image" Target="../media/image2513.png"/><Relationship Id="rId282" Type="http://schemas.openxmlformats.org/officeDocument/2006/relationships/image" Target="../media/image2604.png"/><Relationship Id="rId338" Type="http://schemas.openxmlformats.org/officeDocument/2006/relationships/image" Target="../media/image2632.png"/><Relationship Id="rId503" Type="http://schemas.openxmlformats.org/officeDocument/2006/relationships/customXml" Target="../ink/ink2890.xml"/><Relationship Id="rId545" Type="http://schemas.openxmlformats.org/officeDocument/2006/relationships/customXml" Target="../ink/ink2911.xml"/><Relationship Id="rId587" Type="http://schemas.openxmlformats.org/officeDocument/2006/relationships/customXml" Target="../ink/ink2932.xml"/><Relationship Id="rId8" Type="http://schemas.openxmlformats.org/officeDocument/2006/relationships/image" Target="../media/image2467.png"/><Relationship Id="rId142" Type="http://schemas.openxmlformats.org/officeDocument/2006/relationships/image" Target="../media/image2534.png"/><Relationship Id="rId184" Type="http://schemas.openxmlformats.org/officeDocument/2006/relationships/image" Target="../media/image2555.png"/><Relationship Id="rId391" Type="http://schemas.openxmlformats.org/officeDocument/2006/relationships/customXml" Target="../ink/ink2834.xml"/><Relationship Id="rId405" Type="http://schemas.openxmlformats.org/officeDocument/2006/relationships/customXml" Target="../ink/ink2841.xml"/><Relationship Id="rId447" Type="http://schemas.openxmlformats.org/officeDocument/2006/relationships/customXml" Target="../ink/ink2862.xml"/><Relationship Id="rId612" Type="http://schemas.openxmlformats.org/officeDocument/2006/relationships/image" Target="../media/image2769.png"/><Relationship Id="rId251" Type="http://schemas.openxmlformats.org/officeDocument/2006/relationships/customXml" Target="../ink/ink2764.xml"/><Relationship Id="rId489" Type="http://schemas.openxmlformats.org/officeDocument/2006/relationships/customXml" Target="../ink/ink2883.xml"/><Relationship Id="rId654" Type="http://schemas.openxmlformats.org/officeDocument/2006/relationships/image" Target="../media/image2790.png"/><Relationship Id="rId696" Type="http://schemas.openxmlformats.org/officeDocument/2006/relationships/image" Target="../media/image2811.png"/><Relationship Id="rId46" Type="http://schemas.openxmlformats.org/officeDocument/2006/relationships/image" Target="../media/image2486.png"/><Relationship Id="rId293" Type="http://schemas.openxmlformats.org/officeDocument/2006/relationships/customXml" Target="../ink/ink2785.xml"/><Relationship Id="rId307" Type="http://schemas.openxmlformats.org/officeDocument/2006/relationships/customXml" Target="../ink/ink2792.xml"/><Relationship Id="rId349" Type="http://schemas.openxmlformats.org/officeDocument/2006/relationships/customXml" Target="../ink/ink2813.xml"/><Relationship Id="rId514" Type="http://schemas.openxmlformats.org/officeDocument/2006/relationships/image" Target="../media/image2720.png"/><Relationship Id="rId556" Type="http://schemas.openxmlformats.org/officeDocument/2006/relationships/image" Target="../media/image2741.png"/><Relationship Id="rId88" Type="http://schemas.openxmlformats.org/officeDocument/2006/relationships/image" Target="../media/image2507.png"/><Relationship Id="rId111" Type="http://schemas.openxmlformats.org/officeDocument/2006/relationships/customXml" Target="../ink/ink2694.xml"/><Relationship Id="rId153" Type="http://schemas.openxmlformats.org/officeDocument/2006/relationships/customXml" Target="../ink/ink2715.xml"/><Relationship Id="rId195" Type="http://schemas.openxmlformats.org/officeDocument/2006/relationships/customXml" Target="../ink/ink2736.xml"/><Relationship Id="rId209" Type="http://schemas.openxmlformats.org/officeDocument/2006/relationships/customXml" Target="../ink/ink2743.xml"/><Relationship Id="rId360" Type="http://schemas.openxmlformats.org/officeDocument/2006/relationships/image" Target="../media/image2643.png"/><Relationship Id="rId416" Type="http://schemas.openxmlformats.org/officeDocument/2006/relationships/image" Target="../media/image2671.png"/><Relationship Id="rId598" Type="http://schemas.openxmlformats.org/officeDocument/2006/relationships/image" Target="../media/image2762.png"/><Relationship Id="rId220" Type="http://schemas.openxmlformats.org/officeDocument/2006/relationships/image" Target="../media/image2573.png"/><Relationship Id="rId458" Type="http://schemas.openxmlformats.org/officeDocument/2006/relationships/image" Target="../media/image2692.png"/><Relationship Id="rId623" Type="http://schemas.openxmlformats.org/officeDocument/2006/relationships/customXml" Target="../ink/ink2950.xml"/><Relationship Id="rId665" Type="http://schemas.openxmlformats.org/officeDocument/2006/relationships/customXml" Target="../ink/ink2971.xml"/><Relationship Id="rId15" Type="http://schemas.openxmlformats.org/officeDocument/2006/relationships/customXml" Target="../ink/ink2646.xml"/><Relationship Id="rId57" Type="http://schemas.openxmlformats.org/officeDocument/2006/relationships/customXml" Target="../ink/ink2667.xml"/><Relationship Id="rId262" Type="http://schemas.openxmlformats.org/officeDocument/2006/relationships/image" Target="../media/image2594.png"/><Relationship Id="rId318" Type="http://schemas.openxmlformats.org/officeDocument/2006/relationships/image" Target="../media/image2622.png"/><Relationship Id="rId525" Type="http://schemas.openxmlformats.org/officeDocument/2006/relationships/customXml" Target="../ink/ink2901.xml"/><Relationship Id="rId567" Type="http://schemas.openxmlformats.org/officeDocument/2006/relationships/customXml" Target="../ink/ink2922.xml"/><Relationship Id="rId99" Type="http://schemas.openxmlformats.org/officeDocument/2006/relationships/customXml" Target="../ink/ink2688.xml"/><Relationship Id="rId122" Type="http://schemas.openxmlformats.org/officeDocument/2006/relationships/image" Target="../media/image2524.png"/><Relationship Id="rId164" Type="http://schemas.openxmlformats.org/officeDocument/2006/relationships/image" Target="../media/image2545.png"/><Relationship Id="rId371" Type="http://schemas.openxmlformats.org/officeDocument/2006/relationships/customXml" Target="../ink/ink2824.xml"/><Relationship Id="rId427" Type="http://schemas.openxmlformats.org/officeDocument/2006/relationships/customXml" Target="../ink/ink2852.xml"/><Relationship Id="rId469" Type="http://schemas.openxmlformats.org/officeDocument/2006/relationships/customXml" Target="../ink/ink2873.xml"/><Relationship Id="rId634" Type="http://schemas.openxmlformats.org/officeDocument/2006/relationships/image" Target="../media/image2780.png"/><Relationship Id="rId676" Type="http://schemas.openxmlformats.org/officeDocument/2006/relationships/image" Target="../media/image2801.png"/><Relationship Id="rId26" Type="http://schemas.openxmlformats.org/officeDocument/2006/relationships/image" Target="../media/image2476.png"/><Relationship Id="rId231" Type="http://schemas.openxmlformats.org/officeDocument/2006/relationships/customXml" Target="../ink/ink2754.xml"/><Relationship Id="rId273" Type="http://schemas.openxmlformats.org/officeDocument/2006/relationships/customXml" Target="../ink/ink2775.xml"/><Relationship Id="rId329" Type="http://schemas.openxmlformats.org/officeDocument/2006/relationships/customXml" Target="../ink/ink2803.xml"/><Relationship Id="rId480" Type="http://schemas.openxmlformats.org/officeDocument/2006/relationships/image" Target="../media/image2703.png"/><Relationship Id="rId536" Type="http://schemas.openxmlformats.org/officeDocument/2006/relationships/image" Target="../media/image2731.png"/><Relationship Id="rId701" Type="http://schemas.openxmlformats.org/officeDocument/2006/relationships/customXml" Target="../ink/ink2989.xml"/><Relationship Id="rId68" Type="http://schemas.openxmlformats.org/officeDocument/2006/relationships/image" Target="../media/image2497.png"/><Relationship Id="rId133" Type="http://schemas.openxmlformats.org/officeDocument/2006/relationships/customXml" Target="../ink/ink2705.xml"/><Relationship Id="rId175" Type="http://schemas.openxmlformats.org/officeDocument/2006/relationships/customXml" Target="../ink/ink2726.xml"/><Relationship Id="rId340" Type="http://schemas.openxmlformats.org/officeDocument/2006/relationships/image" Target="../media/image2633.png"/><Relationship Id="rId578" Type="http://schemas.openxmlformats.org/officeDocument/2006/relationships/image" Target="../media/image2752.png"/><Relationship Id="rId200" Type="http://schemas.openxmlformats.org/officeDocument/2006/relationships/image" Target="../media/image2563.png"/><Relationship Id="rId382" Type="http://schemas.openxmlformats.org/officeDocument/2006/relationships/image" Target="../media/image2654.png"/><Relationship Id="rId438" Type="http://schemas.openxmlformats.org/officeDocument/2006/relationships/image" Target="../media/image2682.png"/><Relationship Id="rId603" Type="http://schemas.openxmlformats.org/officeDocument/2006/relationships/customXml" Target="../ink/ink2940.xml"/><Relationship Id="rId645" Type="http://schemas.openxmlformats.org/officeDocument/2006/relationships/customXml" Target="../ink/ink2961.xml"/><Relationship Id="rId687" Type="http://schemas.openxmlformats.org/officeDocument/2006/relationships/customXml" Target="../ink/ink2982.xml"/><Relationship Id="rId242" Type="http://schemas.openxmlformats.org/officeDocument/2006/relationships/image" Target="../media/image2584.png"/><Relationship Id="rId284" Type="http://schemas.openxmlformats.org/officeDocument/2006/relationships/image" Target="../media/image2605.png"/><Relationship Id="rId491" Type="http://schemas.openxmlformats.org/officeDocument/2006/relationships/customXml" Target="../ink/ink2884.xml"/><Relationship Id="rId505" Type="http://schemas.openxmlformats.org/officeDocument/2006/relationships/customXml" Target="../ink/ink2891.xml"/><Relationship Id="rId37" Type="http://schemas.openxmlformats.org/officeDocument/2006/relationships/customXml" Target="../ink/ink2657.xml"/><Relationship Id="rId79" Type="http://schemas.openxmlformats.org/officeDocument/2006/relationships/customXml" Target="../ink/ink2678.xml"/><Relationship Id="rId102" Type="http://schemas.openxmlformats.org/officeDocument/2006/relationships/image" Target="../media/image2514.png"/><Relationship Id="rId144" Type="http://schemas.openxmlformats.org/officeDocument/2006/relationships/image" Target="../media/image2535.png"/><Relationship Id="rId547" Type="http://schemas.openxmlformats.org/officeDocument/2006/relationships/customXml" Target="../ink/ink2912.xml"/><Relationship Id="rId589" Type="http://schemas.openxmlformats.org/officeDocument/2006/relationships/customXml" Target="../ink/ink2933.xml"/><Relationship Id="rId90" Type="http://schemas.openxmlformats.org/officeDocument/2006/relationships/image" Target="../media/image2508.png"/><Relationship Id="rId186" Type="http://schemas.openxmlformats.org/officeDocument/2006/relationships/image" Target="../media/image2556.png"/><Relationship Id="rId351" Type="http://schemas.openxmlformats.org/officeDocument/2006/relationships/customXml" Target="../ink/ink2814.xml"/><Relationship Id="rId393" Type="http://schemas.openxmlformats.org/officeDocument/2006/relationships/customXml" Target="../ink/ink2835.xml"/><Relationship Id="rId407" Type="http://schemas.openxmlformats.org/officeDocument/2006/relationships/customXml" Target="../ink/ink2842.xml"/><Relationship Id="rId449" Type="http://schemas.openxmlformats.org/officeDocument/2006/relationships/customXml" Target="../ink/ink2863.xml"/><Relationship Id="rId614" Type="http://schemas.openxmlformats.org/officeDocument/2006/relationships/image" Target="../media/image2770.png"/><Relationship Id="rId656" Type="http://schemas.openxmlformats.org/officeDocument/2006/relationships/image" Target="../media/image2791.png"/><Relationship Id="rId211" Type="http://schemas.openxmlformats.org/officeDocument/2006/relationships/customXml" Target="../ink/ink2744.xml"/><Relationship Id="rId253" Type="http://schemas.openxmlformats.org/officeDocument/2006/relationships/customXml" Target="../ink/ink2765.xml"/><Relationship Id="rId295" Type="http://schemas.openxmlformats.org/officeDocument/2006/relationships/customXml" Target="../ink/ink2786.xml"/><Relationship Id="rId309" Type="http://schemas.openxmlformats.org/officeDocument/2006/relationships/customXml" Target="../ink/ink2793.xml"/><Relationship Id="rId460" Type="http://schemas.openxmlformats.org/officeDocument/2006/relationships/image" Target="../media/image2693.png"/><Relationship Id="rId516" Type="http://schemas.openxmlformats.org/officeDocument/2006/relationships/image" Target="../media/image2721.png"/><Relationship Id="rId698" Type="http://schemas.openxmlformats.org/officeDocument/2006/relationships/image" Target="../media/image2812.png"/><Relationship Id="rId48" Type="http://schemas.openxmlformats.org/officeDocument/2006/relationships/image" Target="../media/image2487.png"/><Relationship Id="rId113" Type="http://schemas.openxmlformats.org/officeDocument/2006/relationships/customXml" Target="../ink/ink2695.xml"/><Relationship Id="rId320" Type="http://schemas.openxmlformats.org/officeDocument/2006/relationships/image" Target="../media/image2623.png"/><Relationship Id="rId558" Type="http://schemas.openxmlformats.org/officeDocument/2006/relationships/image" Target="../media/image2742.png"/><Relationship Id="rId155" Type="http://schemas.openxmlformats.org/officeDocument/2006/relationships/customXml" Target="../ink/ink2716.xml"/><Relationship Id="rId197" Type="http://schemas.openxmlformats.org/officeDocument/2006/relationships/customXml" Target="../ink/ink2737.xml"/><Relationship Id="rId362" Type="http://schemas.openxmlformats.org/officeDocument/2006/relationships/image" Target="../media/image2644.png"/><Relationship Id="rId418" Type="http://schemas.openxmlformats.org/officeDocument/2006/relationships/image" Target="../media/image2672.png"/><Relationship Id="rId625" Type="http://schemas.openxmlformats.org/officeDocument/2006/relationships/customXml" Target="../ink/ink2951.xml"/><Relationship Id="rId222" Type="http://schemas.openxmlformats.org/officeDocument/2006/relationships/image" Target="../media/image2574.png"/><Relationship Id="rId264" Type="http://schemas.openxmlformats.org/officeDocument/2006/relationships/image" Target="../media/image2595.png"/><Relationship Id="rId471" Type="http://schemas.openxmlformats.org/officeDocument/2006/relationships/customXml" Target="../ink/ink2874.xml"/><Relationship Id="rId667" Type="http://schemas.openxmlformats.org/officeDocument/2006/relationships/customXml" Target="../ink/ink2972.xml"/><Relationship Id="rId17" Type="http://schemas.openxmlformats.org/officeDocument/2006/relationships/customXml" Target="../ink/ink2647.xml"/><Relationship Id="rId59" Type="http://schemas.openxmlformats.org/officeDocument/2006/relationships/customXml" Target="../ink/ink2668.xml"/><Relationship Id="rId124" Type="http://schemas.openxmlformats.org/officeDocument/2006/relationships/image" Target="../media/image2525.png"/><Relationship Id="rId527" Type="http://schemas.openxmlformats.org/officeDocument/2006/relationships/customXml" Target="../ink/ink2902.xml"/><Relationship Id="rId569" Type="http://schemas.openxmlformats.org/officeDocument/2006/relationships/customXml" Target="../ink/ink2923.xml"/><Relationship Id="rId70" Type="http://schemas.openxmlformats.org/officeDocument/2006/relationships/image" Target="../media/image2498.png"/><Relationship Id="rId166" Type="http://schemas.openxmlformats.org/officeDocument/2006/relationships/image" Target="../media/image2546.png"/><Relationship Id="rId331" Type="http://schemas.openxmlformats.org/officeDocument/2006/relationships/customXml" Target="../ink/ink2804.xml"/><Relationship Id="rId373" Type="http://schemas.openxmlformats.org/officeDocument/2006/relationships/customXml" Target="../ink/ink2825.xml"/><Relationship Id="rId429" Type="http://schemas.openxmlformats.org/officeDocument/2006/relationships/customXml" Target="../ink/ink2853.xml"/><Relationship Id="rId580" Type="http://schemas.openxmlformats.org/officeDocument/2006/relationships/image" Target="../media/image2753.png"/><Relationship Id="rId636" Type="http://schemas.openxmlformats.org/officeDocument/2006/relationships/image" Target="../media/image2781.png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2755.xml"/><Relationship Id="rId440" Type="http://schemas.openxmlformats.org/officeDocument/2006/relationships/image" Target="../media/image2683.png"/><Relationship Id="rId678" Type="http://schemas.openxmlformats.org/officeDocument/2006/relationships/image" Target="../media/image2802.png"/><Relationship Id="rId28" Type="http://schemas.openxmlformats.org/officeDocument/2006/relationships/image" Target="../media/image2477.png"/><Relationship Id="rId275" Type="http://schemas.openxmlformats.org/officeDocument/2006/relationships/customXml" Target="../ink/ink2776.xml"/><Relationship Id="rId300" Type="http://schemas.openxmlformats.org/officeDocument/2006/relationships/image" Target="../media/image2613.png"/><Relationship Id="rId482" Type="http://schemas.openxmlformats.org/officeDocument/2006/relationships/image" Target="../media/image2704.png"/><Relationship Id="rId538" Type="http://schemas.openxmlformats.org/officeDocument/2006/relationships/image" Target="../media/image2732.png"/><Relationship Id="rId703" Type="http://schemas.openxmlformats.org/officeDocument/2006/relationships/customXml" Target="../ink/ink2990.xml"/><Relationship Id="rId81" Type="http://schemas.openxmlformats.org/officeDocument/2006/relationships/customXml" Target="../ink/ink2679.xml"/><Relationship Id="rId135" Type="http://schemas.openxmlformats.org/officeDocument/2006/relationships/customXml" Target="../ink/ink2706.xml"/><Relationship Id="rId177" Type="http://schemas.openxmlformats.org/officeDocument/2006/relationships/customXml" Target="../ink/ink2727.xml"/><Relationship Id="rId342" Type="http://schemas.openxmlformats.org/officeDocument/2006/relationships/image" Target="../media/image2634.png"/><Relationship Id="rId384" Type="http://schemas.openxmlformats.org/officeDocument/2006/relationships/image" Target="../media/image2655.png"/><Relationship Id="rId591" Type="http://schemas.openxmlformats.org/officeDocument/2006/relationships/customXml" Target="../ink/ink2934.xml"/><Relationship Id="rId605" Type="http://schemas.openxmlformats.org/officeDocument/2006/relationships/customXml" Target="../ink/ink2941.xml"/><Relationship Id="rId202" Type="http://schemas.openxmlformats.org/officeDocument/2006/relationships/image" Target="../media/image2564.png"/><Relationship Id="rId244" Type="http://schemas.openxmlformats.org/officeDocument/2006/relationships/image" Target="../media/image2585.png"/><Relationship Id="rId647" Type="http://schemas.openxmlformats.org/officeDocument/2006/relationships/customXml" Target="../ink/ink2962.xml"/><Relationship Id="rId689" Type="http://schemas.openxmlformats.org/officeDocument/2006/relationships/customXml" Target="../ink/ink2983.xml"/><Relationship Id="rId39" Type="http://schemas.openxmlformats.org/officeDocument/2006/relationships/customXml" Target="../ink/ink2658.xml"/><Relationship Id="rId286" Type="http://schemas.openxmlformats.org/officeDocument/2006/relationships/image" Target="../media/image2606.png"/><Relationship Id="rId451" Type="http://schemas.openxmlformats.org/officeDocument/2006/relationships/customXml" Target="../ink/ink2864.xml"/><Relationship Id="rId493" Type="http://schemas.openxmlformats.org/officeDocument/2006/relationships/customXml" Target="../ink/ink2885.xml"/><Relationship Id="rId507" Type="http://schemas.openxmlformats.org/officeDocument/2006/relationships/customXml" Target="../ink/ink2892.xml"/><Relationship Id="rId549" Type="http://schemas.openxmlformats.org/officeDocument/2006/relationships/customXml" Target="../ink/ink2913.xml"/><Relationship Id="rId50" Type="http://schemas.openxmlformats.org/officeDocument/2006/relationships/image" Target="../media/image2488.png"/><Relationship Id="rId104" Type="http://schemas.openxmlformats.org/officeDocument/2006/relationships/image" Target="../media/image2515.png"/><Relationship Id="rId146" Type="http://schemas.openxmlformats.org/officeDocument/2006/relationships/image" Target="../media/image2536.png"/><Relationship Id="rId188" Type="http://schemas.openxmlformats.org/officeDocument/2006/relationships/image" Target="../media/image2557.png"/><Relationship Id="rId311" Type="http://schemas.openxmlformats.org/officeDocument/2006/relationships/customXml" Target="../ink/ink2794.xml"/><Relationship Id="rId353" Type="http://schemas.openxmlformats.org/officeDocument/2006/relationships/customXml" Target="../ink/ink2815.xml"/><Relationship Id="rId395" Type="http://schemas.openxmlformats.org/officeDocument/2006/relationships/customXml" Target="../ink/ink2836.xml"/><Relationship Id="rId409" Type="http://schemas.openxmlformats.org/officeDocument/2006/relationships/customXml" Target="../ink/ink2843.xml"/><Relationship Id="rId560" Type="http://schemas.openxmlformats.org/officeDocument/2006/relationships/image" Target="../media/image2743.png"/><Relationship Id="rId92" Type="http://schemas.openxmlformats.org/officeDocument/2006/relationships/image" Target="../media/image2509.png"/><Relationship Id="rId213" Type="http://schemas.openxmlformats.org/officeDocument/2006/relationships/customXml" Target="../ink/ink2745.xml"/><Relationship Id="rId420" Type="http://schemas.openxmlformats.org/officeDocument/2006/relationships/image" Target="../media/image2673.png"/><Relationship Id="rId616" Type="http://schemas.openxmlformats.org/officeDocument/2006/relationships/image" Target="../media/image2771.png"/><Relationship Id="rId658" Type="http://schemas.openxmlformats.org/officeDocument/2006/relationships/image" Target="../media/image2792.png"/><Relationship Id="rId255" Type="http://schemas.openxmlformats.org/officeDocument/2006/relationships/customXml" Target="../ink/ink2766.xml"/><Relationship Id="rId297" Type="http://schemas.openxmlformats.org/officeDocument/2006/relationships/customXml" Target="../ink/ink2787.xml"/><Relationship Id="rId462" Type="http://schemas.openxmlformats.org/officeDocument/2006/relationships/image" Target="../media/image2694.png"/><Relationship Id="rId518" Type="http://schemas.openxmlformats.org/officeDocument/2006/relationships/image" Target="../media/image2722.png"/><Relationship Id="rId115" Type="http://schemas.openxmlformats.org/officeDocument/2006/relationships/customXml" Target="../ink/ink2696.xml"/><Relationship Id="rId157" Type="http://schemas.openxmlformats.org/officeDocument/2006/relationships/customXml" Target="../ink/ink2717.xml"/><Relationship Id="rId322" Type="http://schemas.openxmlformats.org/officeDocument/2006/relationships/image" Target="../media/image2624.png"/><Relationship Id="rId364" Type="http://schemas.openxmlformats.org/officeDocument/2006/relationships/image" Target="../media/image2645.png"/><Relationship Id="rId61" Type="http://schemas.openxmlformats.org/officeDocument/2006/relationships/customXml" Target="../ink/ink2669.xml"/><Relationship Id="rId199" Type="http://schemas.openxmlformats.org/officeDocument/2006/relationships/customXml" Target="../ink/ink2738.xml"/><Relationship Id="rId571" Type="http://schemas.openxmlformats.org/officeDocument/2006/relationships/customXml" Target="../ink/ink2924.xml"/><Relationship Id="rId627" Type="http://schemas.openxmlformats.org/officeDocument/2006/relationships/customXml" Target="../ink/ink2952.xml"/><Relationship Id="rId669" Type="http://schemas.openxmlformats.org/officeDocument/2006/relationships/customXml" Target="../ink/ink2973.xml"/><Relationship Id="rId19" Type="http://schemas.openxmlformats.org/officeDocument/2006/relationships/customXml" Target="../ink/ink2648.xml"/><Relationship Id="rId224" Type="http://schemas.openxmlformats.org/officeDocument/2006/relationships/image" Target="../media/image2575.png"/><Relationship Id="rId266" Type="http://schemas.openxmlformats.org/officeDocument/2006/relationships/image" Target="../media/image2596.png"/><Relationship Id="rId431" Type="http://schemas.openxmlformats.org/officeDocument/2006/relationships/customXml" Target="../ink/ink2854.xml"/><Relationship Id="rId473" Type="http://schemas.openxmlformats.org/officeDocument/2006/relationships/customXml" Target="../ink/ink2875.xml"/><Relationship Id="rId529" Type="http://schemas.openxmlformats.org/officeDocument/2006/relationships/customXml" Target="../ink/ink2903.xml"/><Relationship Id="rId680" Type="http://schemas.openxmlformats.org/officeDocument/2006/relationships/image" Target="../media/image2803.png"/><Relationship Id="rId30" Type="http://schemas.openxmlformats.org/officeDocument/2006/relationships/image" Target="../media/image2478.png"/><Relationship Id="rId126" Type="http://schemas.openxmlformats.org/officeDocument/2006/relationships/image" Target="../media/image2526.png"/><Relationship Id="rId168" Type="http://schemas.openxmlformats.org/officeDocument/2006/relationships/image" Target="../media/image2547.png"/><Relationship Id="rId333" Type="http://schemas.openxmlformats.org/officeDocument/2006/relationships/customXml" Target="../ink/ink2805.xml"/><Relationship Id="rId540" Type="http://schemas.openxmlformats.org/officeDocument/2006/relationships/image" Target="../media/image2733.png"/><Relationship Id="rId72" Type="http://schemas.openxmlformats.org/officeDocument/2006/relationships/image" Target="../media/image2499.png"/><Relationship Id="rId375" Type="http://schemas.openxmlformats.org/officeDocument/2006/relationships/customXml" Target="../ink/ink2826.xml"/><Relationship Id="rId582" Type="http://schemas.openxmlformats.org/officeDocument/2006/relationships/image" Target="../media/image2754.png"/><Relationship Id="rId638" Type="http://schemas.openxmlformats.org/officeDocument/2006/relationships/image" Target="../media/image2782.png"/><Relationship Id="rId3" Type="http://schemas.openxmlformats.org/officeDocument/2006/relationships/customXml" Target="../ink/ink2640.xml"/><Relationship Id="rId235" Type="http://schemas.openxmlformats.org/officeDocument/2006/relationships/customXml" Target="../ink/ink2756.xml"/><Relationship Id="rId277" Type="http://schemas.openxmlformats.org/officeDocument/2006/relationships/customXml" Target="../ink/ink2777.xml"/><Relationship Id="rId400" Type="http://schemas.openxmlformats.org/officeDocument/2006/relationships/image" Target="../media/image2663.png"/><Relationship Id="rId442" Type="http://schemas.openxmlformats.org/officeDocument/2006/relationships/image" Target="../media/image2684.png"/><Relationship Id="rId484" Type="http://schemas.openxmlformats.org/officeDocument/2006/relationships/image" Target="../media/image2705.png"/><Relationship Id="rId137" Type="http://schemas.openxmlformats.org/officeDocument/2006/relationships/customXml" Target="../ink/ink2707.xml"/><Relationship Id="rId302" Type="http://schemas.openxmlformats.org/officeDocument/2006/relationships/image" Target="../media/image2614.png"/><Relationship Id="rId344" Type="http://schemas.openxmlformats.org/officeDocument/2006/relationships/image" Target="../media/image2635.png"/><Relationship Id="rId691" Type="http://schemas.openxmlformats.org/officeDocument/2006/relationships/customXml" Target="../ink/ink2984.xml"/><Relationship Id="rId41" Type="http://schemas.openxmlformats.org/officeDocument/2006/relationships/customXml" Target="../ink/ink2659.xml"/><Relationship Id="rId83" Type="http://schemas.openxmlformats.org/officeDocument/2006/relationships/customXml" Target="../ink/ink2680.xml"/><Relationship Id="rId179" Type="http://schemas.openxmlformats.org/officeDocument/2006/relationships/customXml" Target="../ink/ink2728.xml"/><Relationship Id="rId386" Type="http://schemas.openxmlformats.org/officeDocument/2006/relationships/image" Target="../media/image2656.png"/><Relationship Id="rId551" Type="http://schemas.openxmlformats.org/officeDocument/2006/relationships/customXml" Target="../ink/ink2914.xml"/><Relationship Id="rId593" Type="http://schemas.openxmlformats.org/officeDocument/2006/relationships/customXml" Target="../ink/ink2935.xml"/><Relationship Id="rId607" Type="http://schemas.openxmlformats.org/officeDocument/2006/relationships/customXml" Target="../ink/ink2942.xml"/><Relationship Id="rId649" Type="http://schemas.openxmlformats.org/officeDocument/2006/relationships/customXml" Target="../ink/ink2963.xml"/><Relationship Id="rId190" Type="http://schemas.openxmlformats.org/officeDocument/2006/relationships/image" Target="../media/image2558.png"/><Relationship Id="rId204" Type="http://schemas.openxmlformats.org/officeDocument/2006/relationships/image" Target="../media/image2565.png"/><Relationship Id="rId246" Type="http://schemas.openxmlformats.org/officeDocument/2006/relationships/image" Target="../media/image2586.png"/><Relationship Id="rId288" Type="http://schemas.openxmlformats.org/officeDocument/2006/relationships/image" Target="../media/image2607.png"/><Relationship Id="rId411" Type="http://schemas.openxmlformats.org/officeDocument/2006/relationships/customXml" Target="../ink/ink2844.xml"/><Relationship Id="rId453" Type="http://schemas.openxmlformats.org/officeDocument/2006/relationships/customXml" Target="../ink/ink2865.xml"/><Relationship Id="rId509" Type="http://schemas.openxmlformats.org/officeDocument/2006/relationships/customXml" Target="../ink/ink2893.xml"/><Relationship Id="rId660" Type="http://schemas.openxmlformats.org/officeDocument/2006/relationships/image" Target="../media/image2793.png"/><Relationship Id="rId106" Type="http://schemas.openxmlformats.org/officeDocument/2006/relationships/image" Target="../media/image2516.png"/><Relationship Id="rId313" Type="http://schemas.openxmlformats.org/officeDocument/2006/relationships/customXml" Target="../ink/ink2795.xml"/><Relationship Id="rId495" Type="http://schemas.openxmlformats.org/officeDocument/2006/relationships/customXml" Target="../ink/ink2886.xml"/><Relationship Id="rId10" Type="http://schemas.openxmlformats.org/officeDocument/2006/relationships/image" Target="../media/image2468.png"/><Relationship Id="rId52" Type="http://schemas.openxmlformats.org/officeDocument/2006/relationships/image" Target="../media/image2489.png"/><Relationship Id="rId94" Type="http://schemas.openxmlformats.org/officeDocument/2006/relationships/image" Target="../media/image2510.png"/><Relationship Id="rId148" Type="http://schemas.openxmlformats.org/officeDocument/2006/relationships/image" Target="../media/image2537.png"/><Relationship Id="rId355" Type="http://schemas.openxmlformats.org/officeDocument/2006/relationships/customXml" Target="../ink/ink2816.xml"/><Relationship Id="rId397" Type="http://schemas.openxmlformats.org/officeDocument/2006/relationships/customXml" Target="../ink/ink2837.xml"/><Relationship Id="rId520" Type="http://schemas.openxmlformats.org/officeDocument/2006/relationships/image" Target="../media/image2723.png"/><Relationship Id="rId562" Type="http://schemas.openxmlformats.org/officeDocument/2006/relationships/image" Target="../media/image2744.png"/><Relationship Id="rId618" Type="http://schemas.openxmlformats.org/officeDocument/2006/relationships/image" Target="../media/image2772.png"/><Relationship Id="rId215" Type="http://schemas.openxmlformats.org/officeDocument/2006/relationships/customXml" Target="../ink/ink2746.xml"/><Relationship Id="rId257" Type="http://schemas.openxmlformats.org/officeDocument/2006/relationships/customXml" Target="../ink/ink2767.xml"/><Relationship Id="rId422" Type="http://schemas.openxmlformats.org/officeDocument/2006/relationships/image" Target="../media/image2674.png"/><Relationship Id="rId464" Type="http://schemas.openxmlformats.org/officeDocument/2006/relationships/image" Target="../media/image2695.png"/><Relationship Id="rId299" Type="http://schemas.openxmlformats.org/officeDocument/2006/relationships/customXml" Target="../ink/ink2788.xml"/><Relationship Id="rId63" Type="http://schemas.openxmlformats.org/officeDocument/2006/relationships/customXml" Target="../ink/ink2670.xml"/><Relationship Id="rId159" Type="http://schemas.openxmlformats.org/officeDocument/2006/relationships/customXml" Target="../ink/ink2718.xml"/><Relationship Id="rId366" Type="http://schemas.openxmlformats.org/officeDocument/2006/relationships/image" Target="../media/image2646.png"/><Relationship Id="rId573" Type="http://schemas.openxmlformats.org/officeDocument/2006/relationships/customXml" Target="../ink/ink2925.xml"/><Relationship Id="rId226" Type="http://schemas.openxmlformats.org/officeDocument/2006/relationships/image" Target="../media/image2576.png"/><Relationship Id="rId433" Type="http://schemas.openxmlformats.org/officeDocument/2006/relationships/customXml" Target="../ink/ink2855.xml"/><Relationship Id="rId640" Type="http://schemas.openxmlformats.org/officeDocument/2006/relationships/image" Target="../media/image2783.png"/><Relationship Id="rId74" Type="http://schemas.openxmlformats.org/officeDocument/2006/relationships/image" Target="../media/image2500.png"/><Relationship Id="rId377" Type="http://schemas.openxmlformats.org/officeDocument/2006/relationships/customXml" Target="../ink/ink2827.xml"/><Relationship Id="rId500" Type="http://schemas.openxmlformats.org/officeDocument/2006/relationships/image" Target="../media/image2713.png"/><Relationship Id="rId584" Type="http://schemas.openxmlformats.org/officeDocument/2006/relationships/image" Target="../media/image2755.png"/><Relationship Id="rId5" Type="http://schemas.openxmlformats.org/officeDocument/2006/relationships/customXml" Target="../ink/ink2641.xml"/><Relationship Id="rId237" Type="http://schemas.openxmlformats.org/officeDocument/2006/relationships/customXml" Target="../ink/ink2757.xml"/><Relationship Id="rId444" Type="http://schemas.openxmlformats.org/officeDocument/2006/relationships/image" Target="../media/image2685.png"/><Relationship Id="rId651" Type="http://schemas.openxmlformats.org/officeDocument/2006/relationships/customXml" Target="../ink/ink2964.xml"/><Relationship Id="rId290" Type="http://schemas.openxmlformats.org/officeDocument/2006/relationships/image" Target="../media/image2608.png"/><Relationship Id="rId304" Type="http://schemas.openxmlformats.org/officeDocument/2006/relationships/image" Target="../media/image2615.png"/><Relationship Id="rId388" Type="http://schemas.openxmlformats.org/officeDocument/2006/relationships/image" Target="../media/image2657.png"/><Relationship Id="rId511" Type="http://schemas.openxmlformats.org/officeDocument/2006/relationships/customXml" Target="../ink/ink2894.xml"/><Relationship Id="rId609" Type="http://schemas.openxmlformats.org/officeDocument/2006/relationships/customXml" Target="../ink/ink2943.xml"/><Relationship Id="rId85" Type="http://schemas.openxmlformats.org/officeDocument/2006/relationships/customXml" Target="../ink/ink2681.xml"/><Relationship Id="rId150" Type="http://schemas.openxmlformats.org/officeDocument/2006/relationships/image" Target="../media/image2538.png"/><Relationship Id="rId595" Type="http://schemas.openxmlformats.org/officeDocument/2006/relationships/customXml" Target="../ink/ink2936.xml"/><Relationship Id="rId248" Type="http://schemas.openxmlformats.org/officeDocument/2006/relationships/image" Target="../media/image2587.png"/><Relationship Id="rId455" Type="http://schemas.openxmlformats.org/officeDocument/2006/relationships/customXml" Target="../ink/ink2866.xml"/><Relationship Id="rId662" Type="http://schemas.openxmlformats.org/officeDocument/2006/relationships/image" Target="../media/image2794.png"/><Relationship Id="rId12" Type="http://schemas.openxmlformats.org/officeDocument/2006/relationships/image" Target="../media/image2469.png"/><Relationship Id="rId108" Type="http://schemas.openxmlformats.org/officeDocument/2006/relationships/image" Target="../media/image2517.png"/><Relationship Id="rId315" Type="http://schemas.openxmlformats.org/officeDocument/2006/relationships/customXml" Target="../ink/ink2796.xml"/><Relationship Id="rId522" Type="http://schemas.openxmlformats.org/officeDocument/2006/relationships/image" Target="../media/image2724.png"/><Relationship Id="rId96" Type="http://schemas.openxmlformats.org/officeDocument/2006/relationships/image" Target="../media/image2511.png"/><Relationship Id="rId161" Type="http://schemas.openxmlformats.org/officeDocument/2006/relationships/customXml" Target="../ink/ink2719.xml"/><Relationship Id="rId399" Type="http://schemas.openxmlformats.org/officeDocument/2006/relationships/customXml" Target="../ink/ink2838.xml"/><Relationship Id="rId259" Type="http://schemas.openxmlformats.org/officeDocument/2006/relationships/customXml" Target="../ink/ink2768.xml"/><Relationship Id="rId466" Type="http://schemas.openxmlformats.org/officeDocument/2006/relationships/image" Target="../media/image2696.png"/><Relationship Id="rId673" Type="http://schemas.openxmlformats.org/officeDocument/2006/relationships/customXml" Target="../ink/ink2975.xml"/><Relationship Id="rId23" Type="http://schemas.openxmlformats.org/officeDocument/2006/relationships/customXml" Target="../ink/ink2650.xml"/><Relationship Id="rId119" Type="http://schemas.openxmlformats.org/officeDocument/2006/relationships/customXml" Target="../ink/ink2698.xml"/><Relationship Id="rId326" Type="http://schemas.openxmlformats.org/officeDocument/2006/relationships/image" Target="../media/image2626.png"/><Relationship Id="rId533" Type="http://schemas.openxmlformats.org/officeDocument/2006/relationships/customXml" Target="../ink/ink2905.xml"/><Relationship Id="rId172" Type="http://schemas.openxmlformats.org/officeDocument/2006/relationships/image" Target="../media/image2549.png"/><Relationship Id="rId477" Type="http://schemas.openxmlformats.org/officeDocument/2006/relationships/customXml" Target="../ink/ink2877.xml"/><Relationship Id="rId600" Type="http://schemas.openxmlformats.org/officeDocument/2006/relationships/image" Target="../media/image2763.png"/><Relationship Id="rId684" Type="http://schemas.openxmlformats.org/officeDocument/2006/relationships/image" Target="../media/image2805.png"/><Relationship Id="rId337" Type="http://schemas.openxmlformats.org/officeDocument/2006/relationships/customXml" Target="../ink/ink2807.xml"/><Relationship Id="rId34" Type="http://schemas.openxmlformats.org/officeDocument/2006/relationships/image" Target="../media/image2480.png"/><Relationship Id="rId544" Type="http://schemas.openxmlformats.org/officeDocument/2006/relationships/image" Target="../media/image2735.png"/><Relationship Id="rId183" Type="http://schemas.openxmlformats.org/officeDocument/2006/relationships/customXml" Target="../ink/ink2730.xml"/><Relationship Id="rId390" Type="http://schemas.openxmlformats.org/officeDocument/2006/relationships/image" Target="../media/image2658.png"/><Relationship Id="rId404" Type="http://schemas.openxmlformats.org/officeDocument/2006/relationships/image" Target="../media/image2665.png"/><Relationship Id="rId611" Type="http://schemas.openxmlformats.org/officeDocument/2006/relationships/customXml" Target="../ink/ink2944.xml"/><Relationship Id="rId250" Type="http://schemas.openxmlformats.org/officeDocument/2006/relationships/image" Target="../media/image2588.png"/><Relationship Id="rId488" Type="http://schemas.openxmlformats.org/officeDocument/2006/relationships/image" Target="../media/image2707.png"/><Relationship Id="rId695" Type="http://schemas.openxmlformats.org/officeDocument/2006/relationships/customXml" Target="../ink/ink2986.xml"/><Relationship Id="rId45" Type="http://schemas.openxmlformats.org/officeDocument/2006/relationships/customXml" Target="../ink/ink2661.xml"/><Relationship Id="rId110" Type="http://schemas.openxmlformats.org/officeDocument/2006/relationships/image" Target="../media/image2518.png"/><Relationship Id="rId348" Type="http://schemas.openxmlformats.org/officeDocument/2006/relationships/image" Target="../media/image2637.png"/><Relationship Id="rId555" Type="http://schemas.openxmlformats.org/officeDocument/2006/relationships/customXml" Target="../ink/ink2916.xml"/><Relationship Id="rId194" Type="http://schemas.openxmlformats.org/officeDocument/2006/relationships/image" Target="../media/image2560.png"/><Relationship Id="rId208" Type="http://schemas.openxmlformats.org/officeDocument/2006/relationships/image" Target="../media/image2567.png"/><Relationship Id="rId415" Type="http://schemas.openxmlformats.org/officeDocument/2006/relationships/customXml" Target="../ink/ink2846.xml"/><Relationship Id="rId622" Type="http://schemas.openxmlformats.org/officeDocument/2006/relationships/image" Target="../media/image2774.png"/><Relationship Id="rId261" Type="http://schemas.openxmlformats.org/officeDocument/2006/relationships/customXml" Target="../ink/ink2769.xml"/><Relationship Id="rId499" Type="http://schemas.openxmlformats.org/officeDocument/2006/relationships/customXml" Target="../ink/ink2888.xml"/><Relationship Id="rId56" Type="http://schemas.openxmlformats.org/officeDocument/2006/relationships/image" Target="../media/image2491.png"/><Relationship Id="rId359" Type="http://schemas.openxmlformats.org/officeDocument/2006/relationships/customXml" Target="../ink/ink2818.xml"/><Relationship Id="rId566" Type="http://schemas.openxmlformats.org/officeDocument/2006/relationships/image" Target="../media/image2746.png"/><Relationship Id="rId121" Type="http://schemas.openxmlformats.org/officeDocument/2006/relationships/customXml" Target="../ink/ink2699.xml"/><Relationship Id="rId219" Type="http://schemas.openxmlformats.org/officeDocument/2006/relationships/customXml" Target="../ink/ink2748.xml"/><Relationship Id="rId426" Type="http://schemas.openxmlformats.org/officeDocument/2006/relationships/image" Target="../media/image2676.png"/><Relationship Id="rId633" Type="http://schemas.openxmlformats.org/officeDocument/2006/relationships/customXml" Target="../ink/ink2955.xml"/><Relationship Id="rId67" Type="http://schemas.openxmlformats.org/officeDocument/2006/relationships/customXml" Target="../ink/ink2672.xml"/><Relationship Id="rId272" Type="http://schemas.openxmlformats.org/officeDocument/2006/relationships/image" Target="../media/image2599.png"/><Relationship Id="rId577" Type="http://schemas.openxmlformats.org/officeDocument/2006/relationships/customXml" Target="../ink/ink2927.xml"/><Relationship Id="rId700" Type="http://schemas.openxmlformats.org/officeDocument/2006/relationships/image" Target="../media/image2813.png"/><Relationship Id="rId132" Type="http://schemas.openxmlformats.org/officeDocument/2006/relationships/image" Target="../media/image2529.png"/><Relationship Id="rId437" Type="http://schemas.openxmlformats.org/officeDocument/2006/relationships/customXml" Target="../ink/ink2857.xml"/><Relationship Id="rId644" Type="http://schemas.openxmlformats.org/officeDocument/2006/relationships/image" Target="../media/image2785.png"/><Relationship Id="rId283" Type="http://schemas.openxmlformats.org/officeDocument/2006/relationships/customXml" Target="../ink/ink2780.xml"/><Relationship Id="rId490" Type="http://schemas.openxmlformats.org/officeDocument/2006/relationships/image" Target="../media/image2708.png"/><Relationship Id="rId504" Type="http://schemas.openxmlformats.org/officeDocument/2006/relationships/image" Target="../media/image2715.png"/><Relationship Id="rId78" Type="http://schemas.openxmlformats.org/officeDocument/2006/relationships/image" Target="../media/image2502.png"/><Relationship Id="rId143" Type="http://schemas.openxmlformats.org/officeDocument/2006/relationships/customXml" Target="../ink/ink2710.xml"/><Relationship Id="rId350" Type="http://schemas.openxmlformats.org/officeDocument/2006/relationships/image" Target="../media/image2638.png"/><Relationship Id="rId588" Type="http://schemas.openxmlformats.org/officeDocument/2006/relationships/image" Target="../media/image2757.png"/><Relationship Id="rId9" Type="http://schemas.openxmlformats.org/officeDocument/2006/relationships/customXml" Target="../ink/ink2643.xml"/><Relationship Id="rId210" Type="http://schemas.openxmlformats.org/officeDocument/2006/relationships/image" Target="../media/image2568.png"/><Relationship Id="rId448" Type="http://schemas.openxmlformats.org/officeDocument/2006/relationships/image" Target="../media/image2687.png"/><Relationship Id="rId655" Type="http://schemas.openxmlformats.org/officeDocument/2006/relationships/customXml" Target="../ink/ink2966.xml"/><Relationship Id="rId294" Type="http://schemas.openxmlformats.org/officeDocument/2006/relationships/image" Target="../media/image2610.png"/><Relationship Id="rId308" Type="http://schemas.openxmlformats.org/officeDocument/2006/relationships/image" Target="../media/image2617.png"/><Relationship Id="rId515" Type="http://schemas.openxmlformats.org/officeDocument/2006/relationships/customXml" Target="../ink/ink2896.xml"/><Relationship Id="rId89" Type="http://schemas.openxmlformats.org/officeDocument/2006/relationships/customXml" Target="../ink/ink2683.xml"/><Relationship Id="rId154" Type="http://schemas.openxmlformats.org/officeDocument/2006/relationships/image" Target="../media/image2540.png"/><Relationship Id="rId361" Type="http://schemas.openxmlformats.org/officeDocument/2006/relationships/customXml" Target="../ink/ink2819.xml"/><Relationship Id="rId599" Type="http://schemas.openxmlformats.org/officeDocument/2006/relationships/customXml" Target="../ink/ink2938.xml"/><Relationship Id="rId459" Type="http://schemas.openxmlformats.org/officeDocument/2006/relationships/customXml" Target="../ink/ink2868.xml"/><Relationship Id="rId666" Type="http://schemas.openxmlformats.org/officeDocument/2006/relationships/image" Target="../media/image2796.png"/><Relationship Id="rId16" Type="http://schemas.openxmlformats.org/officeDocument/2006/relationships/image" Target="../media/image2471.png"/><Relationship Id="rId221" Type="http://schemas.openxmlformats.org/officeDocument/2006/relationships/customXml" Target="../ink/ink2749.xml"/><Relationship Id="rId319" Type="http://schemas.openxmlformats.org/officeDocument/2006/relationships/customXml" Target="../ink/ink2798.xml"/><Relationship Id="rId526" Type="http://schemas.openxmlformats.org/officeDocument/2006/relationships/image" Target="../media/image2726.png"/><Relationship Id="rId165" Type="http://schemas.openxmlformats.org/officeDocument/2006/relationships/customXml" Target="../ink/ink2721.xml"/><Relationship Id="rId372" Type="http://schemas.openxmlformats.org/officeDocument/2006/relationships/image" Target="../media/image2649.png"/><Relationship Id="rId677" Type="http://schemas.openxmlformats.org/officeDocument/2006/relationships/customXml" Target="../ink/ink2977.xml"/><Relationship Id="rId232" Type="http://schemas.openxmlformats.org/officeDocument/2006/relationships/image" Target="../media/image2579.png"/><Relationship Id="rId27" Type="http://schemas.openxmlformats.org/officeDocument/2006/relationships/customXml" Target="../ink/ink2652.xml"/><Relationship Id="rId537" Type="http://schemas.openxmlformats.org/officeDocument/2006/relationships/customXml" Target="../ink/ink2907.xml"/><Relationship Id="rId80" Type="http://schemas.openxmlformats.org/officeDocument/2006/relationships/image" Target="../media/image2503.png"/><Relationship Id="rId176" Type="http://schemas.openxmlformats.org/officeDocument/2006/relationships/image" Target="../media/image2551.png"/><Relationship Id="rId383" Type="http://schemas.openxmlformats.org/officeDocument/2006/relationships/customXml" Target="../ink/ink2830.xml"/><Relationship Id="rId590" Type="http://schemas.openxmlformats.org/officeDocument/2006/relationships/image" Target="../media/image2758.png"/><Relationship Id="rId604" Type="http://schemas.openxmlformats.org/officeDocument/2006/relationships/image" Target="../media/image2765.png"/><Relationship Id="rId243" Type="http://schemas.openxmlformats.org/officeDocument/2006/relationships/customXml" Target="../ink/ink2760.xml"/><Relationship Id="rId450" Type="http://schemas.openxmlformats.org/officeDocument/2006/relationships/image" Target="../media/image2688.png"/><Relationship Id="rId688" Type="http://schemas.openxmlformats.org/officeDocument/2006/relationships/image" Target="../media/image2807.png"/><Relationship Id="rId38" Type="http://schemas.openxmlformats.org/officeDocument/2006/relationships/image" Target="../media/image2482.png"/><Relationship Id="rId103" Type="http://schemas.openxmlformats.org/officeDocument/2006/relationships/customXml" Target="../ink/ink2690.xml"/><Relationship Id="rId310" Type="http://schemas.openxmlformats.org/officeDocument/2006/relationships/image" Target="../media/image2618.png"/><Relationship Id="rId548" Type="http://schemas.openxmlformats.org/officeDocument/2006/relationships/image" Target="../media/image2737.png"/><Relationship Id="rId91" Type="http://schemas.openxmlformats.org/officeDocument/2006/relationships/customXml" Target="../ink/ink2684.xml"/><Relationship Id="rId187" Type="http://schemas.openxmlformats.org/officeDocument/2006/relationships/customXml" Target="../ink/ink2732.xml"/><Relationship Id="rId394" Type="http://schemas.openxmlformats.org/officeDocument/2006/relationships/image" Target="../media/image2660.png"/><Relationship Id="rId408" Type="http://schemas.openxmlformats.org/officeDocument/2006/relationships/image" Target="../media/image2667.png"/><Relationship Id="rId615" Type="http://schemas.openxmlformats.org/officeDocument/2006/relationships/customXml" Target="../ink/ink2946.xml"/><Relationship Id="rId254" Type="http://schemas.openxmlformats.org/officeDocument/2006/relationships/image" Target="../media/image2590.png"/><Relationship Id="rId699" Type="http://schemas.openxmlformats.org/officeDocument/2006/relationships/customXml" Target="../ink/ink2988.xml"/><Relationship Id="rId49" Type="http://schemas.openxmlformats.org/officeDocument/2006/relationships/customXml" Target="../ink/ink2663.xml"/><Relationship Id="rId114" Type="http://schemas.openxmlformats.org/officeDocument/2006/relationships/image" Target="../media/image2520.png"/><Relationship Id="rId461" Type="http://schemas.openxmlformats.org/officeDocument/2006/relationships/customXml" Target="../ink/ink2869.xml"/><Relationship Id="rId559" Type="http://schemas.openxmlformats.org/officeDocument/2006/relationships/customXml" Target="../ink/ink2918.xml"/><Relationship Id="rId198" Type="http://schemas.openxmlformats.org/officeDocument/2006/relationships/image" Target="../media/image2562.png"/><Relationship Id="rId321" Type="http://schemas.openxmlformats.org/officeDocument/2006/relationships/customXml" Target="../ink/ink2799.xml"/><Relationship Id="rId419" Type="http://schemas.openxmlformats.org/officeDocument/2006/relationships/customXml" Target="../ink/ink2848.xml"/><Relationship Id="rId626" Type="http://schemas.openxmlformats.org/officeDocument/2006/relationships/image" Target="../media/image2776.png"/></Relationships>
</file>

<file path=ppt/slides/_rels/slide2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655.png"/><Relationship Id="rId21" Type="http://schemas.openxmlformats.org/officeDocument/2006/relationships/image" Target="../media/image2825.png"/><Relationship Id="rId324" Type="http://schemas.openxmlformats.org/officeDocument/2006/relationships/customXml" Target="../ink/ink3152.xml"/><Relationship Id="rId531" Type="http://schemas.openxmlformats.org/officeDocument/2006/relationships/image" Target="../media/image3066.png"/><Relationship Id="rId170" Type="http://schemas.openxmlformats.org/officeDocument/2006/relationships/customXml" Target="../ink/ink3075.xml"/><Relationship Id="rId268" Type="http://schemas.openxmlformats.org/officeDocument/2006/relationships/customXml" Target="../ink/ink3124.xml"/><Relationship Id="rId475" Type="http://schemas.openxmlformats.org/officeDocument/2006/relationships/image" Target="../media/image3038.png"/><Relationship Id="rId32" Type="http://schemas.openxmlformats.org/officeDocument/2006/relationships/customXml" Target="../ink/ink3006.xml"/><Relationship Id="rId128" Type="http://schemas.openxmlformats.org/officeDocument/2006/relationships/customXml" Target="../ink/ink3054.xml"/><Relationship Id="rId335" Type="http://schemas.openxmlformats.org/officeDocument/2006/relationships/image" Target="../media/image2969.png"/><Relationship Id="rId181" Type="http://schemas.openxmlformats.org/officeDocument/2006/relationships/image" Target="../media/image2892.png"/><Relationship Id="rId402" Type="http://schemas.openxmlformats.org/officeDocument/2006/relationships/customXml" Target="../ink/ink3191.xml"/><Relationship Id="rId279" Type="http://schemas.openxmlformats.org/officeDocument/2006/relationships/image" Target="../media/image2941.png"/><Relationship Id="rId486" Type="http://schemas.openxmlformats.org/officeDocument/2006/relationships/customXml" Target="../ink/ink3233.xml"/><Relationship Id="rId43" Type="http://schemas.openxmlformats.org/officeDocument/2006/relationships/image" Target="../media/image2836.png"/><Relationship Id="rId139" Type="http://schemas.openxmlformats.org/officeDocument/2006/relationships/image" Target="../media/image2871.png"/><Relationship Id="rId290" Type="http://schemas.openxmlformats.org/officeDocument/2006/relationships/customXml" Target="../ink/ink3135.xml"/><Relationship Id="rId304" Type="http://schemas.openxmlformats.org/officeDocument/2006/relationships/customXml" Target="../ink/ink3142.xml"/><Relationship Id="rId346" Type="http://schemas.openxmlformats.org/officeDocument/2006/relationships/customXml" Target="../ink/ink3163.xml"/><Relationship Id="rId388" Type="http://schemas.openxmlformats.org/officeDocument/2006/relationships/customXml" Target="../ink/ink3184.xml"/><Relationship Id="rId511" Type="http://schemas.openxmlformats.org/officeDocument/2006/relationships/image" Target="../media/image3056.png"/><Relationship Id="rId85" Type="http://schemas.openxmlformats.org/officeDocument/2006/relationships/image" Target="../media/image2857.png"/><Relationship Id="rId150" Type="http://schemas.openxmlformats.org/officeDocument/2006/relationships/customXml" Target="../ink/ink3065.xml"/><Relationship Id="rId192" Type="http://schemas.openxmlformats.org/officeDocument/2006/relationships/customXml" Target="../ink/ink3086.xml"/><Relationship Id="rId206" Type="http://schemas.openxmlformats.org/officeDocument/2006/relationships/customXml" Target="../ink/ink3093.xml"/><Relationship Id="rId413" Type="http://schemas.openxmlformats.org/officeDocument/2006/relationships/image" Target="../media/image3007.png"/><Relationship Id="rId248" Type="http://schemas.openxmlformats.org/officeDocument/2006/relationships/customXml" Target="../ink/ink3114.xml"/><Relationship Id="rId455" Type="http://schemas.openxmlformats.org/officeDocument/2006/relationships/image" Target="../media/image3028.png"/><Relationship Id="rId497" Type="http://schemas.openxmlformats.org/officeDocument/2006/relationships/image" Target="../media/image3049.png"/><Relationship Id="rId12" Type="http://schemas.openxmlformats.org/officeDocument/2006/relationships/customXml" Target="../ink/ink2996.xml"/><Relationship Id="rId108" Type="http://schemas.openxmlformats.org/officeDocument/2006/relationships/customXml" Target="../ink/ink3044.xml"/><Relationship Id="rId315" Type="http://schemas.openxmlformats.org/officeDocument/2006/relationships/image" Target="../media/image2959.png"/><Relationship Id="rId357" Type="http://schemas.openxmlformats.org/officeDocument/2006/relationships/image" Target="../media/image2980.png"/><Relationship Id="rId522" Type="http://schemas.openxmlformats.org/officeDocument/2006/relationships/customXml" Target="../ink/ink3251.xml"/><Relationship Id="rId54" Type="http://schemas.openxmlformats.org/officeDocument/2006/relationships/customXml" Target="../ink/ink3017.xml"/><Relationship Id="rId96" Type="http://schemas.openxmlformats.org/officeDocument/2006/relationships/customXml" Target="../ink/ink3038.xml"/><Relationship Id="rId161" Type="http://schemas.openxmlformats.org/officeDocument/2006/relationships/image" Target="../media/image2882.png"/><Relationship Id="rId217" Type="http://schemas.openxmlformats.org/officeDocument/2006/relationships/image" Target="../media/image2910.png"/><Relationship Id="rId399" Type="http://schemas.openxmlformats.org/officeDocument/2006/relationships/image" Target="../media/image3000.png"/><Relationship Id="rId259" Type="http://schemas.openxmlformats.org/officeDocument/2006/relationships/image" Target="../media/image2931.png"/><Relationship Id="rId424" Type="http://schemas.openxmlformats.org/officeDocument/2006/relationships/customXml" Target="../ink/ink3202.xml"/><Relationship Id="rId466" Type="http://schemas.openxmlformats.org/officeDocument/2006/relationships/customXml" Target="../ink/ink3223.xml"/><Relationship Id="rId23" Type="http://schemas.openxmlformats.org/officeDocument/2006/relationships/image" Target="../media/image2826.png"/><Relationship Id="rId119" Type="http://schemas.openxmlformats.org/officeDocument/2006/relationships/image" Target="../media/image2656.png"/><Relationship Id="rId270" Type="http://schemas.openxmlformats.org/officeDocument/2006/relationships/customXml" Target="../ink/ink3125.xml"/><Relationship Id="rId326" Type="http://schemas.openxmlformats.org/officeDocument/2006/relationships/customXml" Target="../ink/ink3153.xml"/><Relationship Id="rId533" Type="http://schemas.openxmlformats.org/officeDocument/2006/relationships/image" Target="../media/image3067.png"/><Relationship Id="rId65" Type="http://schemas.openxmlformats.org/officeDocument/2006/relationships/image" Target="../media/image2847.png"/><Relationship Id="rId130" Type="http://schemas.openxmlformats.org/officeDocument/2006/relationships/customXml" Target="../ink/ink3055.xml"/><Relationship Id="rId368" Type="http://schemas.openxmlformats.org/officeDocument/2006/relationships/customXml" Target="../ink/ink3174.xml"/><Relationship Id="rId172" Type="http://schemas.openxmlformats.org/officeDocument/2006/relationships/customXml" Target="../ink/ink3076.xml"/><Relationship Id="rId228" Type="http://schemas.openxmlformats.org/officeDocument/2006/relationships/customXml" Target="../ink/ink3104.xml"/><Relationship Id="rId435" Type="http://schemas.openxmlformats.org/officeDocument/2006/relationships/image" Target="../media/image3018.png"/><Relationship Id="rId477" Type="http://schemas.openxmlformats.org/officeDocument/2006/relationships/image" Target="../media/image3039.png"/><Relationship Id="rId281" Type="http://schemas.openxmlformats.org/officeDocument/2006/relationships/image" Target="../media/image2942.png"/><Relationship Id="rId337" Type="http://schemas.openxmlformats.org/officeDocument/2006/relationships/image" Target="../media/image2970.png"/><Relationship Id="rId502" Type="http://schemas.openxmlformats.org/officeDocument/2006/relationships/customXml" Target="../ink/ink3241.xml"/><Relationship Id="rId34" Type="http://schemas.openxmlformats.org/officeDocument/2006/relationships/customXml" Target="../ink/ink3007.xml"/><Relationship Id="rId76" Type="http://schemas.openxmlformats.org/officeDocument/2006/relationships/customXml" Target="../ink/ink3028.xml"/><Relationship Id="rId141" Type="http://schemas.openxmlformats.org/officeDocument/2006/relationships/image" Target="../media/image2872.png"/><Relationship Id="rId379" Type="http://schemas.openxmlformats.org/officeDocument/2006/relationships/image" Target="../media/image2990.png"/><Relationship Id="rId7" Type="http://schemas.openxmlformats.org/officeDocument/2006/relationships/image" Target="../media/image2818.png"/><Relationship Id="rId183" Type="http://schemas.openxmlformats.org/officeDocument/2006/relationships/image" Target="../media/image2893.png"/><Relationship Id="rId239" Type="http://schemas.openxmlformats.org/officeDocument/2006/relationships/image" Target="../media/image2921.png"/><Relationship Id="rId390" Type="http://schemas.openxmlformats.org/officeDocument/2006/relationships/customXml" Target="../ink/ink3185.xml"/><Relationship Id="rId404" Type="http://schemas.openxmlformats.org/officeDocument/2006/relationships/customXml" Target="../ink/ink3192.xml"/><Relationship Id="rId446" Type="http://schemas.openxmlformats.org/officeDocument/2006/relationships/customXml" Target="../ink/ink3213.xml"/><Relationship Id="rId250" Type="http://schemas.openxmlformats.org/officeDocument/2006/relationships/customXml" Target="../ink/ink3115.xml"/><Relationship Id="rId292" Type="http://schemas.openxmlformats.org/officeDocument/2006/relationships/customXml" Target="../ink/ink3136.xml"/><Relationship Id="rId306" Type="http://schemas.openxmlformats.org/officeDocument/2006/relationships/customXml" Target="../ink/ink3143.xml"/><Relationship Id="rId488" Type="http://schemas.openxmlformats.org/officeDocument/2006/relationships/customXml" Target="../ink/ink3234.xml"/><Relationship Id="rId45" Type="http://schemas.openxmlformats.org/officeDocument/2006/relationships/image" Target="../media/image2837.png"/><Relationship Id="rId87" Type="http://schemas.openxmlformats.org/officeDocument/2006/relationships/image" Target="../media/image2858.png"/><Relationship Id="rId110" Type="http://schemas.openxmlformats.org/officeDocument/2006/relationships/customXml" Target="../ink/ink3045.xml"/><Relationship Id="rId348" Type="http://schemas.openxmlformats.org/officeDocument/2006/relationships/customXml" Target="../ink/ink3164.xml"/><Relationship Id="rId513" Type="http://schemas.openxmlformats.org/officeDocument/2006/relationships/image" Target="../media/image3057.png"/><Relationship Id="rId152" Type="http://schemas.openxmlformats.org/officeDocument/2006/relationships/customXml" Target="../ink/ink3066.xml"/><Relationship Id="rId194" Type="http://schemas.openxmlformats.org/officeDocument/2006/relationships/customXml" Target="../ink/ink3087.xml"/><Relationship Id="rId208" Type="http://schemas.openxmlformats.org/officeDocument/2006/relationships/customXml" Target="../ink/ink3094.xml"/><Relationship Id="rId415" Type="http://schemas.openxmlformats.org/officeDocument/2006/relationships/image" Target="../media/image3008.png"/><Relationship Id="rId457" Type="http://schemas.openxmlformats.org/officeDocument/2006/relationships/image" Target="../media/image3029.png"/><Relationship Id="rId261" Type="http://schemas.openxmlformats.org/officeDocument/2006/relationships/image" Target="../media/image2932.png"/><Relationship Id="rId499" Type="http://schemas.openxmlformats.org/officeDocument/2006/relationships/image" Target="../media/image3050.png"/><Relationship Id="rId14" Type="http://schemas.openxmlformats.org/officeDocument/2006/relationships/customXml" Target="../ink/ink2997.xml"/><Relationship Id="rId56" Type="http://schemas.openxmlformats.org/officeDocument/2006/relationships/customXml" Target="../ink/ink3018.xml"/><Relationship Id="rId317" Type="http://schemas.openxmlformats.org/officeDocument/2006/relationships/image" Target="../media/image2960.png"/><Relationship Id="rId359" Type="http://schemas.openxmlformats.org/officeDocument/2006/relationships/image" Target="../media/image2981.png"/><Relationship Id="rId524" Type="http://schemas.openxmlformats.org/officeDocument/2006/relationships/customXml" Target="../ink/ink3252.xml"/><Relationship Id="rId98" Type="http://schemas.openxmlformats.org/officeDocument/2006/relationships/customXml" Target="../ink/ink3039.xml"/><Relationship Id="rId121" Type="http://schemas.openxmlformats.org/officeDocument/2006/relationships/image" Target="../media/image2657.png"/><Relationship Id="rId163" Type="http://schemas.openxmlformats.org/officeDocument/2006/relationships/image" Target="../media/image2883.png"/><Relationship Id="rId219" Type="http://schemas.openxmlformats.org/officeDocument/2006/relationships/image" Target="../media/image2911.png"/><Relationship Id="rId370" Type="http://schemas.openxmlformats.org/officeDocument/2006/relationships/customXml" Target="../ink/ink3175.xml"/><Relationship Id="rId426" Type="http://schemas.openxmlformats.org/officeDocument/2006/relationships/customXml" Target="../ink/ink3203.xml"/><Relationship Id="rId230" Type="http://schemas.openxmlformats.org/officeDocument/2006/relationships/customXml" Target="../ink/ink3105.xml"/><Relationship Id="rId468" Type="http://schemas.openxmlformats.org/officeDocument/2006/relationships/customXml" Target="../ink/ink3224.xml"/><Relationship Id="rId25" Type="http://schemas.openxmlformats.org/officeDocument/2006/relationships/image" Target="../media/image2827.png"/><Relationship Id="rId67" Type="http://schemas.openxmlformats.org/officeDocument/2006/relationships/image" Target="../media/image2848.png"/><Relationship Id="rId272" Type="http://schemas.openxmlformats.org/officeDocument/2006/relationships/customXml" Target="../ink/ink3126.xml"/><Relationship Id="rId328" Type="http://schemas.openxmlformats.org/officeDocument/2006/relationships/customXml" Target="../ink/ink3154.xml"/><Relationship Id="rId535" Type="http://schemas.openxmlformats.org/officeDocument/2006/relationships/image" Target="../media/image3068.png"/><Relationship Id="rId132" Type="http://schemas.openxmlformats.org/officeDocument/2006/relationships/customXml" Target="../ink/ink3056.xml"/><Relationship Id="rId174" Type="http://schemas.openxmlformats.org/officeDocument/2006/relationships/customXml" Target="../ink/ink3077.xml"/><Relationship Id="rId381" Type="http://schemas.openxmlformats.org/officeDocument/2006/relationships/image" Target="../media/image2991.png"/><Relationship Id="rId241" Type="http://schemas.openxmlformats.org/officeDocument/2006/relationships/image" Target="../media/image2922.png"/><Relationship Id="rId437" Type="http://schemas.openxmlformats.org/officeDocument/2006/relationships/image" Target="../media/image3019.png"/><Relationship Id="rId479" Type="http://schemas.openxmlformats.org/officeDocument/2006/relationships/image" Target="../media/image3040.png"/><Relationship Id="rId36" Type="http://schemas.openxmlformats.org/officeDocument/2006/relationships/customXml" Target="../ink/ink3008.xml"/><Relationship Id="rId283" Type="http://schemas.openxmlformats.org/officeDocument/2006/relationships/image" Target="../media/image2943.png"/><Relationship Id="rId339" Type="http://schemas.openxmlformats.org/officeDocument/2006/relationships/image" Target="../media/image2971.png"/><Relationship Id="rId490" Type="http://schemas.openxmlformats.org/officeDocument/2006/relationships/customXml" Target="../ink/ink3235.xml"/><Relationship Id="rId504" Type="http://schemas.openxmlformats.org/officeDocument/2006/relationships/customXml" Target="../ink/ink3242.xml"/><Relationship Id="rId78" Type="http://schemas.openxmlformats.org/officeDocument/2006/relationships/customXml" Target="../ink/ink3029.xml"/><Relationship Id="rId101" Type="http://schemas.openxmlformats.org/officeDocument/2006/relationships/image" Target="../media/image2865.png"/><Relationship Id="rId143" Type="http://schemas.openxmlformats.org/officeDocument/2006/relationships/image" Target="../media/image2873.png"/><Relationship Id="rId185" Type="http://schemas.openxmlformats.org/officeDocument/2006/relationships/image" Target="../media/image2894.png"/><Relationship Id="rId350" Type="http://schemas.openxmlformats.org/officeDocument/2006/relationships/customXml" Target="../ink/ink3165.xml"/><Relationship Id="rId406" Type="http://schemas.openxmlformats.org/officeDocument/2006/relationships/customXml" Target="../ink/ink3193.xml"/><Relationship Id="rId9" Type="http://schemas.openxmlformats.org/officeDocument/2006/relationships/image" Target="../media/image2819.png"/><Relationship Id="rId210" Type="http://schemas.openxmlformats.org/officeDocument/2006/relationships/customXml" Target="../ink/ink3095.xml"/><Relationship Id="rId392" Type="http://schemas.openxmlformats.org/officeDocument/2006/relationships/customXml" Target="../ink/ink3186.xml"/><Relationship Id="rId448" Type="http://schemas.openxmlformats.org/officeDocument/2006/relationships/customXml" Target="../ink/ink3214.xml"/><Relationship Id="rId252" Type="http://schemas.openxmlformats.org/officeDocument/2006/relationships/customXml" Target="../ink/ink3116.xml"/><Relationship Id="rId294" Type="http://schemas.openxmlformats.org/officeDocument/2006/relationships/customXml" Target="../ink/ink3137.xml"/><Relationship Id="rId308" Type="http://schemas.openxmlformats.org/officeDocument/2006/relationships/customXml" Target="../ink/ink3144.xml"/><Relationship Id="rId515" Type="http://schemas.openxmlformats.org/officeDocument/2006/relationships/image" Target="../media/image3058.png"/><Relationship Id="rId47" Type="http://schemas.openxmlformats.org/officeDocument/2006/relationships/image" Target="../media/image2838.png"/><Relationship Id="rId89" Type="http://schemas.openxmlformats.org/officeDocument/2006/relationships/image" Target="../media/image2859.png"/><Relationship Id="rId112" Type="http://schemas.openxmlformats.org/officeDocument/2006/relationships/customXml" Target="../ink/ink3046.xml"/><Relationship Id="rId154" Type="http://schemas.openxmlformats.org/officeDocument/2006/relationships/customXml" Target="../ink/ink3067.xml"/><Relationship Id="rId361" Type="http://schemas.openxmlformats.org/officeDocument/2006/relationships/image" Target="../media/image2982.png"/><Relationship Id="rId196" Type="http://schemas.openxmlformats.org/officeDocument/2006/relationships/customXml" Target="../ink/ink3088.xml"/><Relationship Id="rId417" Type="http://schemas.openxmlformats.org/officeDocument/2006/relationships/image" Target="../media/image3009.png"/><Relationship Id="rId459" Type="http://schemas.openxmlformats.org/officeDocument/2006/relationships/image" Target="../media/image3030.png"/><Relationship Id="rId16" Type="http://schemas.openxmlformats.org/officeDocument/2006/relationships/customXml" Target="../ink/ink2998.xml"/><Relationship Id="rId221" Type="http://schemas.openxmlformats.org/officeDocument/2006/relationships/image" Target="../media/image2912.png"/><Relationship Id="rId263" Type="http://schemas.openxmlformats.org/officeDocument/2006/relationships/image" Target="../media/image2933.png"/><Relationship Id="rId319" Type="http://schemas.openxmlformats.org/officeDocument/2006/relationships/image" Target="../media/image2961.png"/><Relationship Id="rId470" Type="http://schemas.openxmlformats.org/officeDocument/2006/relationships/customXml" Target="../ink/ink3225.xml"/><Relationship Id="rId526" Type="http://schemas.openxmlformats.org/officeDocument/2006/relationships/customXml" Target="../ink/ink3253.xml"/><Relationship Id="rId58" Type="http://schemas.openxmlformats.org/officeDocument/2006/relationships/customXml" Target="../ink/ink3019.xml"/><Relationship Id="rId123" Type="http://schemas.openxmlformats.org/officeDocument/2006/relationships/image" Target="../media/image2658.png"/><Relationship Id="rId330" Type="http://schemas.openxmlformats.org/officeDocument/2006/relationships/customXml" Target="../ink/ink3155.xml"/><Relationship Id="rId165" Type="http://schemas.openxmlformats.org/officeDocument/2006/relationships/image" Target="../media/image2884.png"/><Relationship Id="rId372" Type="http://schemas.openxmlformats.org/officeDocument/2006/relationships/customXml" Target="../ink/ink3176.xml"/><Relationship Id="rId428" Type="http://schemas.openxmlformats.org/officeDocument/2006/relationships/customXml" Target="../ink/ink3204.xml"/><Relationship Id="rId232" Type="http://schemas.openxmlformats.org/officeDocument/2006/relationships/customXml" Target="../ink/ink3106.xml"/><Relationship Id="rId274" Type="http://schemas.openxmlformats.org/officeDocument/2006/relationships/customXml" Target="../ink/ink3127.xml"/><Relationship Id="rId481" Type="http://schemas.openxmlformats.org/officeDocument/2006/relationships/image" Target="../media/image3041.png"/><Relationship Id="rId27" Type="http://schemas.openxmlformats.org/officeDocument/2006/relationships/image" Target="../media/image2828.png"/><Relationship Id="rId69" Type="http://schemas.openxmlformats.org/officeDocument/2006/relationships/image" Target="../media/image2849.png"/><Relationship Id="rId134" Type="http://schemas.openxmlformats.org/officeDocument/2006/relationships/customXml" Target="../ink/ink3057.xml"/><Relationship Id="rId537" Type="http://schemas.openxmlformats.org/officeDocument/2006/relationships/image" Target="../media/image3069.png"/><Relationship Id="rId80" Type="http://schemas.openxmlformats.org/officeDocument/2006/relationships/customXml" Target="../ink/ink3030.xml"/><Relationship Id="rId176" Type="http://schemas.openxmlformats.org/officeDocument/2006/relationships/customXml" Target="../ink/ink3078.xml"/><Relationship Id="rId341" Type="http://schemas.openxmlformats.org/officeDocument/2006/relationships/image" Target="../media/image2972.png"/><Relationship Id="rId383" Type="http://schemas.openxmlformats.org/officeDocument/2006/relationships/image" Target="../media/image2992.png"/><Relationship Id="rId439" Type="http://schemas.openxmlformats.org/officeDocument/2006/relationships/image" Target="../media/image3020.png"/><Relationship Id="rId201" Type="http://schemas.openxmlformats.org/officeDocument/2006/relationships/image" Target="../media/image2902.png"/><Relationship Id="rId243" Type="http://schemas.openxmlformats.org/officeDocument/2006/relationships/image" Target="../media/image2923.png"/><Relationship Id="rId285" Type="http://schemas.openxmlformats.org/officeDocument/2006/relationships/image" Target="../media/image2944.png"/><Relationship Id="rId450" Type="http://schemas.openxmlformats.org/officeDocument/2006/relationships/customXml" Target="../ink/ink3215.xml"/><Relationship Id="rId506" Type="http://schemas.openxmlformats.org/officeDocument/2006/relationships/customXml" Target="../ink/ink3243.xml"/><Relationship Id="rId38" Type="http://schemas.openxmlformats.org/officeDocument/2006/relationships/customXml" Target="../ink/ink3009.xml"/><Relationship Id="rId103" Type="http://schemas.openxmlformats.org/officeDocument/2006/relationships/image" Target="../media/image2866.png"/><Relationship Id="rId310" Type="http://schemas.openxmlformats.org/officeDocument/2006/relationships/customXml" Target="../ink/ink3145.xml"/><Relationship Id="rId492" Type="http://schemas.openxmlformats.org/officeDocument/2006/relationships/customXml" Target="../ink/ink3236.xml"/><Relationship Id="rId91" Type="http://schemas.openxmlformats.org/officeDocument/2006/relationships/image" Target="../media/image2860.png"/><Relationship Id="rId145" Type="http://schemas.openxmlformats.org/officeDocument/2006/relationships/image" Target="../media/image2874.png"/><Relationship Id="rId187" Type="http://schemas.openxmlformats.org/officeDocument/2006/relationships/image" Target="../media/image2895.png"/><Relationship Id="rId352" Type="http://schemas.openxmlformats.org/officeDocument/2006/relationships/customXml" Target="../ink/ink3166.xml"/><Relationship Id="rId394" Type="http://schemas.openxmlformats.org/officeDocument/2006/relationships/customXml" Target="../ink/ink3187.xml"/><Relationship Id="rId408" Type="http://schemas.openxmlformats.org/officeDocument/2006/relationships/customXml" Target="../ink/ink3194.xml"/><Relationship Id="rId212" Type="http://schemas.openxmlformats.org/officeDocument/2006/relationships/customXml" Target="../ink/ink3096.xml"/><Relationship Id="rId254" Type="http://schemas.openxmlformats.org/officeDocument/2006/relationships/customXml" Target="../ink/ink3117.xml"/><Relationship Id="rId49" Type="http://schemas.openxmlformats.org/officeDocument/2006/relationships/image" Target="../media/image2839.png"/><Relationship Id="rId114" Type="http://schemas.openxmlformats.org/officeDocument/2006/relationships/customXml" Target="../ink/ink3047.xml"/><Relationship Id="rId296" Type="http://schemas.openxmlformats.org/officeDocument/2006/relationships/customXml" Target="../ink/ink3138.xml"/><Relationship Id="rId461" Type="http://schemas.openxmlformats.org/officeDocument/2006/relationships/image" Target="../media/image3031.png"/><Relationship Id="rId517" Type="http://schemas.openxmlformats.org/officeDocument/2006/relationships/image" Target="../media/image3059.png"/><Relationship Id="rId60" Type="http://schemas.openxmlformats.org/officeDocument/2006/relationships/customXml" Target="../ink/ink3020.xml"/><Relationship Id="rId156" Type="http://schemas.openxmlformats.org/officeDocument/2006/relationships/customXml" Target="../ink/ink3068.xml"/><Relationship Id="rId198" Type="http://schemas.openxmlformats.org/officeDocument/2006/relationships/customXml" Target="../ink/ink3089.xml"/><Relationship Id="rId321" Type="http://schemas.openxmlformats.org/officeDocument/2006/relationships/image" Target="../media/image2962.png"/><Relationship Id="rId363" Type="http://schemas.openxmlformats.org/officeDocument/2006/relationships/image" Target="../media/image2983.png"/><Relationship Id="rId419" Type="http://schemas.openxmlformats.org/officeDocument/2006/relationships/image" Target="../media/image3010.png"/><Relationship Id="rId223" Type="http://schemas.openxmlformats.org/officeDocument/2006/relationships/image" Target="../media/image2913.png"/><Relationship Id="rId430" Type="http://schemas.openxmlformats.org/officeDocument/2006/relationships/customXml" Target="../ink/ink3205.xml"/><Relationship Id="rId18" Type="http://schemas.openxmlformats.org/officeDocument/2006/relationships/customXml" Target="../ink/ink2999.xml"/><Relationship Id="rId265" Type="http://schemas.openxmlformats.org/officeDocument/2006/relationships/image" Target="../media/image2934.png"/><Relationship Id="rId472" Type="http://schemas.openxmlformats.org/officeDocument/2006/relationships/customXml" Target="../ink/ink3226.xml"/><Relationship Id="rId528" Type="http://schemas.openxmlformats.org/officeDocument/2006/relationships/customXml" Target="../ink/ink3254.xml"/><Relationship Id="rId125" Type="http://schemas.openxmlformats.org/officeDocument/2006/relationships/image" Target="../media/image2659.png"/><Relationship Id="rId167" Type="http://schemas.openxmlformats.org/officeDocument/2006/relationships/image" Target="../media/image2885.png"/><Relationship Id="rId332" Type="http://schemas.openxmlformats.org/officeDocument/2006/relationships/customXml" Target="../ink/ink3156.xml"/><Relationship Id="rId374" Type="http://schemas.openxmlformats.org/officeDocument/2006/relationships/customXml" Target="../ink/ink3177.xml"/><Relationship Id="rId71" Type="http://schemas.openxmlformats.org/officeDocument/2006/relationships/image" Target="../media/image2850.png"/><Relationship Id="rId234" Type="http://schemas.openxmlformats.org/officeDocument/2006/relationships/customXml" Target="../ink/ink3107.xml"/><Relationship Id="rId2" Type="http://schemas.openxmlformats.org/officeDocument/2006/relationships/customXml" Target="../ink/ink2991.xml"/><Relationship Id="rId29" Type="http://schemas.openxmlformats.org/officeDocument/2006/relationships/image" Target="../media/image2829.png"/><Relationship Id="rId276" Type="http://schemas.openxmlformats.org/officeDocument/2006/relationships/customXml" Target="../ink/ink3128.xml"/><Relationship Id="rId441" Type="http://schemas.openxmlformats.org/officeDocument/2006/relationships/image" Target="../media/image3021.png"/><Relationship Id="rId483" Type="http://schemas.openxmlformats.org/officeDocument/2006/relationships/image" Target="../media/image3042.png"/><Relationship Id="rId539" Type="http://schemas.openxmlformats.org/officeDocument/2006/relationships/image" Target="../media/image3070.png"/><Relationship Id="rId40" Type="http://schemas.openxmlformats.org/officeDocument/2006/relationships/customXml" Target="../ink/ink3010.xml"/><Relationship Id="rId136" Type="http://schemas.openxmlformats.org/officeDocument/2006/relationships/customXml" Target="../ink/ink3058.xml"/><Relationship Id="rId178" Type="http://schemas.openxmlformats.org/officeDocument/2006/relationships/customXml" Target="../ink/ink3079.xml"/><Relationship Id="rId301" Type="http://schemas.openxmlformats.org/officeDocument/2006/relationships/image" Target="../media/image2952.png"/><Relationship Id="rId343" Type="http://schemas.openxmlformats.org/officeDocument/2006/relationships/image" Target="../media/image2973.png"/><Relationship Id="rId82" Type="http://schemas.openxmlformats.org/officeDocument/2006/relationships/customXml" Target="../ink/ink3031.xml"/><Relationship Id="rId203" Type="http://schemas.openxmlformats.org/officeDocument/2006/relationships/image" Target="../media/image2903.png"/><Relationship Id="rId385" Type="http://schemas.openxmlformats.org/officeDocument/2006/relationships/image" Target="../media/image2993.png"/><Relationship Id="rId245" Type="http://schemas.openxmlformats.org/officeDocument/2006/relationships/image" Target="../media/image2924.png"/><Relationship Id="rId287" Type="http://schemas.openxmlformats.org/officeDocument/2006/relationships/image" Target="../media/image2945.png"/><Relationship Id="rId410" Type="http://schemas.openxmlformats.org/officeDocument/2006/relationships/customXml" Target="../ink/ink3195.xml"/><Relationship Id="rId452" Type="http://schemas.openxmlformats.org/officeDocument/2006/relationships/customXml" Target="../ink/ink3216.xml"/><Relationship Id="rId494" Type="http://schemas.openxmlformats.org/officeDocument/2006/relationships/customXml" Target="../ink/ink3237.xml"/><Relationship Id="rId508" Type="http://schemas.openxmlformats.org/officeDocument/2006/relationships/customXml" Target="../ink/ink3244.xml"/><Relationship Id="rId105" Type="http://schemas.openxmlformats.org/officeDocument/2006/relationships/image" Target="../media/image2867.png"/><Relationship Id="rId147" Type="http://schemas.openxmlformats.org/officeDocument/2006/relationships/image" Target="../media/image2875.png"/><Relationship Id="rId312" Type="http://schemas.openxmlformats.org/officeDocument/2006/relationships/customXml" Target="../ink/ink3146.xml"/><Relationship Id="rId354" Type="http://schemas.openxmlformats.org/officeDocument/2006/relationships/customXml" Target="../ink/ink3167.xml"/><Relationship Id="rId51" Type="http://schemas.openxmlformats.org/officeDocument/2006/relationships/image" Target="../media/image2840.png"/><Relationship Id="rId93" Type="http://schemas.openxmlformats.org/officeDocument/2006/relationships/image" Target="../media/image2861.png"/><Relationship Id="rId189" Type="http://schemas.openxmlformats.org/officeDocument/2006/relationships/image" Target="../media/image2896.png"/><Relationship Id="rId396" Type="http://schemas.openxmlformats.org/officeDocument/2006/relationships/customXml" Target="../ink/ink3188.xml"/><Relationship Id="rId214" Type="http://schemas.openxmlformats.org/officeDocument/2006/relationships/customXml" Target="../ink/ink3097.xml"/><Relationship Id="rId256" Type="http://schemas.openxmlformats.org/officeDocument/2006/relationships/customXml" Target="../ink/ink3118.xml"/><Relationship Id="rId298" Type="http://schemas.openxmlformats.org/officeDocument/2006/relationships/customXml" Target="../ink/ink3139.xml"/><Relationship Id="rId421" Type="http://schemas.openxmlformats.org/officeDocument/2006/relationships/image" Target="../media/image3011.png"/><Relationship Id="rId463" Type="http://schemas.openxmlformats.org/officeDocument/2006/relationships/image" Target="../media/image3032.png"/><Relationship Id="rId519" Type="http://schemas.openxmlformats.org/officeDocument/2006/relationships/image" Target="../media/image3060.png"/><Relationship Id="rId116" Type="http://schemas.openxmlformats.org/officeDocument/2006/relationships/customXml" Target="../ink/ink3048.xml"/><Relationship Id="rId158" Type="http://schemas.openxmlformats.org/officeDocument/2006/relationships/customXml" Target="../ink/ink3069.xml"/><Relationship Id="rId323" Type="http://schemas.openxmlformats.org/officeDocument/2006/relationships/image" Target="../media/image2963.png"/><Relationship Id="rId530" Type="http://schemas.openxmlformats.org/officeDocument/2006/relationships/customXml" Target="../ink/ink3255.xml"/><Relationship Id="rId20" Type="http://schemas.openxmlformats.org/officeDocument/2006/relationships/customXml" Target="../ink/ink3000.xml"/><Relationship Id="rId62" Type="http://schemas.openxmlformats.org/officeDocument/2006/relationships/customXml" Target="../ink/ink3021.xml"/><Relationship Id="rId365" Type="http://schemas.openxmlformats.org/officeDocument/2006/relationships/image" Target="../media/image2984.png"/><Relationship Id="rId225" Type="http://schemas.openxmlformats.org/officeDocument/2006/relationships/image" Target="../media/image2914.png"/><Relationship Id="rId267" Type="http://schemas.openxmlformats.org/officeDocument/2006/relationships/image" Target="../media/image2935.png"/><Relationship Id="rId432" Type="http://schemas.openxmlformats.org/officeDocument/2006/relationships/customXml" Target="../ink/ink3206.xml"/><Relationship Id="rId474" Type="http://schemas.openxmlformats.org/officeDocument/2006/relationships/customXml" Target="../ink/ink3227.xml"/><Relationship Id="rId127" Type="http://schemas.openxmlformats.org/officeDocument/2006/relationships/image" Target="../media/image2660.png"/><Relationship Id="rId31" Type="http://schemas.openxmlformats.org/officeDocument/2006/relationships/image" Target="../media/image2830.png"/><Relationship Id="rId73" Type="http://schemas.openxmlformats.org/officeDocument/2006/relationships/image" Target="../media/image2851.png"/><Relationship Id="rId169" Type="http://schemas.openxmlformats.org/officeDocument/2006/relationships/image" Target="../media/image2886.png"/><Relationship Id="rId334" Type="http://schemas.openxmlformats.org/officeDocument/2006/relationships/customXml" Target="../ink/ink3157.xml"/><Relationship Id="rId376" Type="http://schemas.openxmlformats.org/officeDocument/2006/relationships/customXml" Target="../ink/ink3178.xml"/><Relationship Id="rId4" Type="http://schemas.openxmlformats.org/officeDocument/2006/relationships/customXml" Target="../ink/ink2992.xml"/><Relationship Id="rId180" Type="http://schemas.openxmlformats.org/officeDocument/2006/relationships/customXml" Target="../ink/ink3080.xml"/><Relationship Id="rId236" Type="http://schemas.openxmlformats.org/officeDocument/2006/relationships/customXml" Target="../ink/ink3108.xml"/><Relationship Id="rId278" Type="http://schemas.openxmlformats.org/officeDocument/2006/relationships/customXml" Target="../ink/ink3129.xml"/><Relationship Id="rId401" Type="http://schemas.openxmlformats.org/officeDocument/2006/relationships/image" Target="../media/image3001.png"/><Relationship Id="rId443" Type="http://schemas.openxmlformats.org/officeDocument/2006/relationships/image" Target="../media/image3022.png"/><Relationship Id="rId303" Type="http://schemas.openxmlformats.org/officeDocument/2006/relationships/image" Target="../media/image2953.png"/><Relationship Id="rId485" Type="http://schemas.openxmlformats.org/officeDocument/2006/relationships/image" Target="../media/image3043.png"/><Relationship Id="rId42" Type="http://schemas.openxmlformats.org/officeDocument/2006/relationships/customXml" Target="../ink/ink3011.xml"/><Relationship Id="rId84" Type="http://schemas.openxmlformats.org/officeDocument/2006/relationships/customXml" Target="../ink/ink3032.xml"/><Relationship Id="rId138" Type="http://schemas.openxmlformats.org/officeDocument/2006/relationships/customXml" Target="../ink/ink3059.xml"/><Relationship Id="rId345" Type="http://schemas.openxmlformats.org/officeDocument/2006/relationships/image" Target="../media/image2974.png"/><Relationship Id="rId387" Type="http://schemas.openxmlformats.org/officeDocument/2006/relationships/image" Target="../media/image2994.png"/><Relationship Id="rId510" Type="http://schemas.openxmlformats.org/officeDocument/2006/relationships/customXml" Target="../ink/ink3245.xml"/><Relationship Id="rId191" Type="http://schemas.openxmlformats.org/officeDocument/2006/relationships/image" Target="../media/image2897.png"/><Relationship Id="rId205" Type="http://schemas.openxmlformats.org/officeDocument/2006/relationships/image" Target="../media/image2904.png"/><Relationship Id="rId247" Type="http://schemas.openxmlformats.org/officeDocument/2006/relationships/image" Target="../media/image2925.png"/><Relationship Id="rId412" Type="http://schemas.openxmlformats.org/officeDocument/2006/relationships/customXml" Target="../ink/ink3196.xml"/><Relationship Id="rId107" Type="http://schemas.openxmlformats.org/officeDocument/2006/relationships/image" Target="../media/image2868.png"/><Relationship Id="rId289" Type="http://schemas.openxmlformats.org/officeDocument/2006/relationships/image" Target="../media/image2946.png"/><Relationship Id="rId454" Type="http://schemas.openxmlformats.org/officeDocument/2006/relationships/customXml" Target="../ink/ink3217.xml"/><Relationship Id="rId496" Type="http://schemas.openxmlformats.org/officeDocument/2006/relationships/customXml" Target="../ink/ink3238.xml"/><Relationship Id="rId11" Type="http://schemas.openxmlformats.org/officeDocument/2006/relationships/image" Target="../media/image2820.png"/><Relationship Id="rId53" Type="http://schemas.openxmlformats.org/officeDocument/2006/relationships/image" Target="../media/image2841.png"/><Relationship Id="rId149" Type="http://schemas.openxmlformats.org/officeDocument/2006/relationships/image" Target="../media/image2876.png"/><Relationship Id="rId314" Type="http://schemas.openxmlformats.org/officeDocument/2006/relationships/customXml" Target="../ink/ink3147.xml"/><Relationship Id="rId356" Type="http://schemas.openxmlformats.org/officeDocument/2006/relationships/customXml" Target="../ink/ink3168.xml"/><Relationship Id="rId398" Type="http://schemas.openxmlformats.org/officeDocument/2006/relationships/customXml" Target="../ink/ink3189.xml"/><Relationship Id="rId521" Type="http://schemas.openxmlformats.org/officeDocument/2006/relationships/image" Target="../media/image3061.png"/><Relationship Id="rId95" Type="http://schemas.openxmlformats.org/officeDocument/2006/relationships/image" Target="../media/image2862.png"/><Relationship Id="rId160" Type="http://schemas.openxmlformats.org/officeDocument/2006/relationships/customXml" Target="../ink/ink3070.xml"/><Relationship Id="rId216" Type="http://schemas.openxmlformats.org/officeDocument/2006/relationships/customXml" Target="../ink/ink3098.xml"/><Relationship Id="rId423" Type="http://schemas.openxmlformats.org/officeDocument/2006/relationships/image" Target="../media/image3012.png"/><Relationship Id="rId258" Type="http://schemas.openxmlformats.org/officeDocument/2006/relationships/customXml" Target="../ink/ink3119.xml"/><Relationship Id="rId465" Type="http://schemas.openxmlformats.org/officeDocument/2006/relationships/image" Target="../media/image3033.png"/><Relationship Id="rId22" Type="http://schemas.openxmlformats.org/officeDocument/2006/relationships/customXml" Target="../ink/ink3001.xml"/><Relationship Id="rId64" Type="http://schemas.openxmlformats.org/officeDocument/2006/relationships/customXml" Target="../ink/ink3022.xml"/><Relationship Id="rId118" Type="http://schemas.openxmlformats.org/officeDocument/2006/relationships/customXml" Target="../ink/ink3049.xml"/><Relationship Id="rId325" Type="http://schemas.openxmlformats.org/officeDocument/2006/relationships/image" Target="../media/image2964.png"/><Relationship Id="rId367" Type="http://schemas.openxmlformats.org/officeDocument/2006/relationships/image" Target="../media/image2985.png"/><Relationship Id="rId532" Type="http://schemas.openxmlformats.org/officeDocument/2006/relationships/customXml" Target="../ink/ink3256.xml"/><Relationship Id="rId171" Type="http://schemas.openxmlformats.org/officeDocument/2006/relationships/image" Target="../media/image2887.png"/><Relationship Id="rId227" Type="http://schemas.openxmlformats.org/officeDocument/2006/relationships/image" Target="../media/image2915.png"/><Relationship Id="rId269" Type="http://schemas.openxmlformats.org/officeDocument/2006/relationships/image" Target="../media/image2936.png"/><Relationship Id="rId434" Type="http://schemas.openxmlformats.org/officeDocument/2006/relationships/customXml" Target="../ink/ink3207.xml"/><Relationship Id="rId476" Type="http://schemas.openxmlformats.org/officeDocument/2006/relationships/customXml" Target="../ink/ink3228.xml"/><Relationship Id="rId33" Type="http://schemas.openxmlformats.org/officeDocument/2006/relationships/image" Target="../media/image2831.png"/><Relationship Id="rId129" Type="http://schemas.openxmlformats.org/officeDocument/2006/relationships/image" Target="../media/image2661.png"/><Relationship Id="rId280" Type="http://schemas.openxmlformats.org/officeDocument/2006/relationships/customXml" Target="../ink/ink3130.xml"/><Relationship Id="rId336" Type="http://schemas.openxmlformats.org/officeDocument/2006/relationships/customXml" Target="../ink/ink3158.xml"/><Relationship Id="rId501" Type="http://schemas.openxmlformats.org/officeDocument/2006/relationships/image" Target="../media/image3051.png"/><Relationship Id="rId75" Type="http://schemas.openxmlformats.org/officeDocument/2006/relationships/image" Target="../media/image2852.png"/><Relationship Id="rId140" Type="http://schemas.openxmlformats.org/officeDocument/2006/relationships/customXml" Target="../ink/ink3060.xml"/><Relationship Id="rId182" Type="http://schemas.openxmlformats.org/officeDocument/2006/relationships/customXml" Target="../ink/ink3081.xml"/><Relationship Id="rId378" Type="http://schemas.openxmlformats.org/officeDocument/2006/relationships/customXml" Target="../ink/ink3179.xml"/><Relationship Id="rId403" Type="http://schemas.openxmlformats.org/officeDocument/2006/relationships/image" Target="../media/image3002.png"/><Relationship Id="rId6" Type="http://schemas.openxmlformats.org/officeDocument/2006/relationships/customXml" Target="../ink/ink2993.xml"/><Relationship Id="rId238" Type="http://schemas.openxmlformats.org/officeDocument/2006/relationships/customXml" Target="../ink/ink3109.xml"/><Relationship Id="rId445" Type="http://schemas.openxmlformats.org/officeDocument/2006/relationships/image" Target="../media/image3023.png"/><Relationship Id="rId487" Type="http://schemas.openxmlformats.org/officeDocument/2006/relationships/image" Target="../media/image3044.png"/><Relationship Id="rId291" Type="http://schemas.openxmlformats.org/officeDocument/2006/relationships/image" Target="../media/image2947.png"/><Relationship Id="rId305" Type="http://schemas.openxmlformats.org/officeDocument/2006/relationships/image" Target="../media/image2954.png"/><Relationship Id="rId347" Type="http://schemas.openxmlformats.org/officeDocument/2006/relationships/image" Target="../media/image2975.png"/><Relationship Id="rId512" Type="http://schemas.openxmlformats.org/officeDocument/2006/relationships/customXml" Target="../ink/ink3246.xml"/><Relationship Id="rId44" Type="http://schemas.openxmlformats.org/officeDocument/2006/relationships/customXml" Target="../ink/ink3012.xml"/><Relationship Id="rId86" Type="http://schemas.openxmlformats.org/officeDocument/2006/relationships/customXml" Target="../ink/ink3033.xml"/><Relationship Id="rId151" Type="http://schemas.openxmlformats.org/officeDocument/2006/relationships/image" Target="../media/image2877.png"/><Relationship Id="rId389" Type="http://schemas.openxmlformats.org/officeDocument/2006/relationships/image" Target="../media/image2995.png"/><Relationship Id="rId193" Type="http://schemas.openxmlformats.org/officeDocument/2006/relationships/image" Target="../media/image2898.png"/><Relationship Id="rId207" Type="http://schemas.openxmlformats.org/officeDocument/2006/relationships/image" Target="../media/image2905.png"/><Relationship Id="rId249" Type="http://schemas.openxmlformats.org/officeDocument/2006/relationships/image" Target="../media/image2926.png"/><Relationship Id="rId414" Type="http://schemas.openxmlformats.org/officeDocument/2006/relationships/customXml" Target="../ink/ink3197.xml"/><Relationship Id="rId456" Type="http://schemas.openxmlformats.org/officeDocument/2006/relationships/customXml" Target="../ink/ink3218.xml"/><Relationship Id="rId498" Type="http://schemas.openxmlformats.org/officeDocument/2006/relationships/customXml" Target="../ink/ink3239.xml"/><Relationship Id="rId13" Type="http://schemas.openxmlformats.org/officeDocument/2006/relationships/image" Target="../media/image2821.png"/><Relationship Id="rId109" Type="http://schemas.openxmlformats.org/officeDocument/2006/relationships/image" Target="../media/image2869.png"/><Relationship Id="rId260" Type="http://schemas.openxmlformats.org/officeDocument/2006/relationships/customXml" Target="../ink/ink3120.xml"/><Relationship Id="rId316" Type="http://schemas.openxmlformats.org/officeDocument/2006/relationships/customXml" Target="../ink/ink3148.xml"/><Relationship Id="rId523" Type="http://schemas.openxmlformats.org/officeDocument/2006/relationships/image" Target="../media/image3062.png"/><Relationship Id="rId55" Type="http://schemas.openxmlformats.org/officeDocument/2006/relationships/image" Target="../media/image2842.png"/><Relationship Id="rId97" Type="http://schemas.openxmlformats.org/officeDocument/2006/relationships/image" Target="../media/image2863.png"/><Relationship Id="rId120" Type="http://schemas.openxmlformats.org/officeDocument/2006/relationships/customXml" Target="../ink/ink3050.xml"/><Relationship Id="rId358" Type="http://schemas.openxmlformats.org/officeDocument/2006/relationships/customXml" Target="../ink/ink3169.xml"/><Relationship Id="rId162" Type="http://schemas.openxmlformats.org/officeDocument/2006/relationships/customXml" Target="../ink/ink3071.xml"/><Relationship Id="rId218" Type="http://schemas.openxmlformats.org/officeDocument/2006/relationships/customXml" Target="../ink/ink3099.xml"/><Relationship Id="rId425" Type="http://schemas.openxmlformats.org/officeDocument/2006/relationships/image" Target="../media/image3013.png"/><Relationship Id="rId467" Type="http://schemas.openxmlformats.org/officeDocument/2006/relationships/image" Target="../media/image3034.png"/><Relationship Id="rId271" Type="http://schemas.openxmlformats.org/officeDocument/2006/relationships/image" Target="../media/image2937.png"/><Relationship Id="rId24" Type="http://schemas.openxmlformats.org/officeDocument/2006/relationships/customXml" Target="../ink/ink3002.xml"/><Relationship Id="rId66" Type="http://schemas.openxmlformats.org/officeDocument/2006/relationships/customXml" Target="../ink/ink3023.xml"/><Relationship Id="rId131" Type="http://schemas.openxmlformats.org/officeDocument/2006/relationships/image" Target="../media/image2662.png"/><Relationship Id="rId327" Type="http://schemas.openxmlformats.org/officeDocument/2006/relationships/image" Target="../media/image2965.png"/><Relationship Id="rId369" Type="http://schemas.openxmlformats.org/officeDocument/2006/relationships/image" Target="../media/image2986.png"/><Relationship Id="rId534" Type="http://schemas.openxmlformats.org/officeDocument/2006/relationships/customXml" Target="../ink/ink3257.xml"/><Relationship Id="rId173" Type="http://schemas.openxmlformats.org/officeDocument/2006/relationships/image" Target="../media/image2888.png"/><Relationship Id="rId229" Type="http://schemas.openxmlformats.org/officeDocument/2006/relationships/image" Target="../media/image2916.png"/><Relationship Id="rId380" Type="http://schemas.openxmlformats.org/officeDocument/2006/relationships/customXml" Target="../ink/ink3180.xml"/><Relationship Id="rId436" Type="http://schemas.openxmlformats.org/officeDocument/2006/relationships/customXml" Target="../ink/ink3208.xml"/><Relationship Id="rId240" Type="http://schemas.openxmlformats.org/officeDocument/2006/relationships/customXml" Target="../ink/ink3110.xml"/><Relationship Id="rId478" Type="http://schemas.openxmlformats.org/officeDocument/2006/relationships/customXml" Target="../ink/ink3229.xml"/><Relationship Id="rId35" Type="http://schemas.openxmlformats.org/officeDocument/2006/relationships/image" Target="../media/image2832.png"/><Relationship Id="rId77" Type="http://schemas.openxmlformats.org/officeDocument/2006/relationships/image" Target="../media/image2853.png"/><Relationship Id="rId100" Type="http://schemas.openxmlformats.org/officeDocument/2006/relationships/customXml" Target="../ink/ink3040.xml"/><Relationship Id="rId282" Type="http://schemas.openxmlformats.org/officeDocument/2006/relationships/customXml" Target="../ink/ink3131.xml"/><Relationship Id="rId338" Type="http://schemas.openxmlformats.org/officeDocument/2006/relationships/customXml" Target="../ink/ink3159.xml"/><Relationship Id="rId503" Type="http://schemas.openxmlformats.org/officeDocument/2006/relationships/image" Target="../media/image3052.png"/><Relationship Id="rId8" Type="http://schemas.openxmlformats.org/officeDocument/2006/relationships/customXml" Target="../ink/ink2994.xml"/><Relationship Id="rId142" Type="http://schemas.openxmlformats.org/officeDocument/2006/relationships/customXml" Target="../ink/ink3061.xml"/><Relationship Id="rId184" Type="http://schemas.openxmlformats.org/officeDocument/2006/relationships/customXml" Target="../ink/ink3082.xml"/><Relationship Id="rId391" Type="http://schemas.openxmlformats.org/officeDocument/2006/relationships/image" Target="../media/image2996.png"/><Relationship Id="rId405" Type="http://schemas.openxmlformats.org/officeDocument/2006/relationships/image" Target="../media/image3003.png"/><Relationship Id="rId447" Type="http://schemas.openxmlformats.org/officeDocument/2006/relationships/image" Target="../media/image3024.png"/><Relationship Id="rId251" Type="http://schemas.openxmlformats.org/officeDocument/2006/relationships/image" Target="../media/image2927.png"/><Relationship Id="rId489" Type="http://schemas.openxmlformats.org/officeDocument/2006/relationships/image" Target="../media/image3045.png"/><Relationship Id="rId46" Type="http://schemas.openxmlformats.org/officeDocument/2006/relationships/customXml" Target="../ink/ink3013.xml"/><Relationship Id="rId293" Type="http://schemas.openxmlformats.org/officeDocument/2006/relationships/image" Target="../media/image2948.png"/><Relationship Id="rId307" Type="http://schemas.openxmlformats.org/officeDocument/2006/relationships/image" Target="../media/image2955.png"/><Relationship Id="rId349" Type="http://schemas.openxmlformats.org/officeDocument/2006/relationships/image" Target="../media/image2976.png"/><Relationship Id="rId514" Type="http://schemas.openxmlformats.org/officeDocument/2006/relationships/customXml" Target="../ink/ink3247.xml"/><Relationship Id="rId88" Type="http://schemas.openxmlformats.org/officeDocument/2006/relationships/customXml" Target="../ink/ink3034.xml"/><Relationship Id="rId111" Type="http://schemas.openxmlformats.org/officeDocument/2006/relationships/image" Target="../media/image2870.png"/><Relationship Id="rId153" Type="http://schemas.openxmlformats.org/officeDocument/2006/relationships/image" Target="../media/image2878.png"/><Relationship Id="rId195" Type="http://schemas.openxmlformats.org/officeDocument/2006/relationships/image" Target="../media/image2899.png"/><Relationship Id="rId209" Type="http://schemas.openxmlformats.org/officeDocument/2006/relationships/image" Target="../media/image2906.png"/><Relationship Id="rId360" Type="http://schemas.openxmlformats.org/officeDocument/2006/relationships/customXml" Target="../ink/ink3170.xml"/><Relationship Id="rId416" Type="http://schemas.openxmlformats.org/officeDocument/2006/relationships/customXml" Target="../ink/ink3198.xml"/><Relationship Id="rId220" Type="http://schemas.openxmlformats.org/officeDocument/2006/relationships/customXml" Target="../ink/ink3100.xml"/><Relationship Id="rId458" Type="http://schemas.openxmlformats.org/officeDocument/2006/relationships/customXml" Target="../ink/ink3219.xml"/><Relationship Id="rId15" Type="http://schemas.openxmlformats.org/officeDocument/2006/relationships/image" Target="../media/image2822.png"/><Relationship Id="rId57" Type="http://schemas.openxmlformats.org/officeDocument/2006/relationships/image" Target="../media/image2843.png"/><Relationship Id="rId262" Type="http://schemas.openxmlformats.org/officeDocument/2006/relationships/customXml" Target="../ink/ink3121.xml"/><Relationship Id="rId318" Type="http://schemas.openxmlformats.org/officeDocument/2006/relationships/customXml" Target="../ink/ink3149.xml"/><Relationship Id="rId525" Type="http://schemas.openxmlformats.org/officeDocument/2006/relationships/image" Target="../media/image3063.png"/><Relationship Id="rId99" Type="http://schemas.openxmlformats.org/officeDocument/2006/relationships/image" Target="../media/image2864.png"/><Relationship Id="rId122" Type="http://schemas.openxmlformats.org/officeDocument/2006/relationships/customXml" Target="../ink/ink3051.xml"/><Relationship Id="rId164" Type="http://schemas.openxmlformats.org/officeDocument/2006/relationships/customXml" Target="../ink/ink3072.xml"/><Relationship Id="rId371" Type="http://schemas.openxmlformats.org/officeDocument/2006/relationships/image" Target="../media/image2471.png"/><Relationship Id="rId427" Type="http://schemas.openxmlformats.org/officeDocument/2006/relationships/image" Target="../media/image3014.png"/><Relationship Id="rId469" Type="http://schemas.openxmlformats.org/officeDocument/2006/relationships/image" Target="../media/image3035.png"/><Relationship Id="rId26" Type="http://schemas.openxmlformats.org/officeDocument/2006/relationships/customXml" Target="../ink/ink3003.xml"/><Relationship Id="rId231" Type="http://schemas.openxmlformats.org/officeDocument/2006/relationships/image" Target="../media/image2917.png"/><Relationship Id="rId273" Type="http://schemas.openxmlformats.org/officeDocument/2006/relationships/image" Target="../media/image2938.png"/><Relationship Id="rId329" Type="http://schemas.openxmlformats.org/officeDocument/2006/relationships/image" Target="../media/image2966.png"/><Relationship Id="rId480" Type="http://schemas.openxmlformats.org/officeDocument/2006/relationships/customXml" Target="../ink/ink3230.xml"/><Relationship Id="rId536" Type="http://schemas.openxmlformats.org/officeDocument/2006/relationships/customXml" Target="../ink/ink3258.xml"/><Relationship Id="rId68" Type="http://schemas.openxmlformats.org/officeDocument/2006/relationships/customXml" Target="../ink/ink3024.xml"/><Relationship Id="rId133" Type="http://schemas.openxmlformats.org/officeDocument/2006/relationships/image" Target="../media/image2663.png"/><Relationship Id="rId175" Type="http://schemas.openxmlformats.org/officeDocument/2006/relationships/image" Target="../media/image2889.png"/><Relationship Id="rId340" Type="http://schemas.openxmlformats.org/officeDocument/2006/relationships/customXml" Target="../ink/ink3160.xml"/><Relationship Id="rId200" Type="http://schemas.openxmlformats.org/officeDocument/2006/relationships/customXml" Target="../ink/ink3090.xml"/><Relationship Id="rId382" Type="http://schemas.openxmlformats.org/officeDocument/2006/relationships/customXml" Target="../ink/ink3181.xml"/><Relationship Id="rId438" Type="http://schemas.openxmlformats.org/officeDocument/2006/relationships/customXml" Target="../ink/ink3209.xml"/><Relationship Id="rId242" Type="http://schemas.openxmlformats.org/officeDocument/2006/relationships/customXml" Target="../ink/ink3111.xml"/><Relationship Id="rId284" Type="http://schemas.openxmlformats.org/officeDocument/2006/relationships/customXml" Target="../ink/ink3132.xml"/><Relationship Id="rId491" Type="http://schemas.openxmlformats.org/officeDocument/2006/relationships/image" Target="../media/image3046.png"/><Relationship Id="rId505" Type="http://schemas.openxmlformats.org/officeDocument/2006/relationships/image" Target="../media/image3053.png"/><Relationship Id="rId37" Type="http://schemas.openxmlformats.org/officeDocument/2006/relationships/image" Target="../media/image2833.png"/><Relationship Id="rId79" Type="http://schemas.openxmlformats.org/officeDocument/2006/relationships/image" Target="../media/image2854.png"/><Relationship Id="rId102" Type="http://schemas.openxmlformats.org/officeDocument/2006/relationships/customXml" Target="../ink/ink3041.xml"/><Relationship Id="rId144" Type="http://schemas.openxmlformats.org/officeDocument/2006/relationships/customXml" Target="../ink/ink3062.xml"/><Relationship Id="rId90" Type="http://schemas.openxmlformats.org/officeDocument/2006/relationships/customXml" Target="../ink/ink3035.xml"/><Relationship Id="rId186" Type="http://schemas.openxmlformats.org/officeDocument/2006/relationships/customXml" Target="../ink/ink3083.xml"/><Relationship Id="rId351" Type="http://schemas.openxmlformats.org/officeDocument/2006/relationships/image" Target="../media/image2977.png"/><Relationship Id="rId393" Type="http://schemas.openxmlformats.org/officeDocument/2006/relationships/image" Target="../media/image2997.png"/><Relationship Id="rId407" Type="http://schemas.openxmlformats.org/officeDocument/2006/relationships/image" Target="../media/image3004.png"/><Relationship Id="rId449" Type="http://schemas.openxmlformats.org/officeDocument/2006/relationships/image" Target="../media/image3025.png"/><Relationship Id="rId211" Type="http://schemas.openxmlformats.org/officeDocument/2006/relationships/image" Target="../media/image2907.png"/><Relationship Id="rId253" Type="http://schemas.openxmlformats.org/officeDocument/2006/relationships/image" Target="../media/image2928.png"/><Relationship Id="rId295" Type="http://schemas.openxmlformats.org/officeDocument/2006/relationships/image" Target="../media/image2949.png"/><Relationship Id="rId309" Type="http://schemas.openxmlformats.org/officeDocument/2006/relationships/image" Target="../media/image2956.png"/><Relationship Id="rId460" Type="http://schemas.openxmlformats.org/officeDocument/2006/relationships/customXml" Target="../ink/ink3220.xml"/><Relationship Id="rId516" Type="http://schemas.openxmlformats.org/officeDocument/2006/relationships/customXml" Target="../ink/ink3248.xml"/><Relationship Id="rId48" Type="http://schemas.openxmlformats.org/officeDocument/2006/relationships/customXml" Target="../ink/ink3014.xml"/><Relationship Id="rId113" Type="http://schemas.openxmlformats.org/officeDocument/2006/relationships/image" Target="../media/image2653.png"/><Relationship Id="rId320" Type="http://schemas.openxmlformats.org/officeDocument/2006/relationships/customXml" Target="../ink/ink3150.xml"/><Relationship Id="rId155" Type="http://schemas.openxmlformats.org/officeDocument/2006/relationships/image" Target="../media/image2879.png"/><Relationship Id="rId197" Type="http://schemas.openxmlformats.org/officeDocument/2006/relationships/image" Target="../media/image2900.png"/><Relationship Id="rId362" Type="http://schemas.openxmlformats.org/officeDocument/2006/relationships/customXml" Target="../ink/ink3171.xml"/><Relationship Id="rId418" Type="http://schemas.openxmlformats.org/officeDocument/2006/relationships/customXml" Target="../ink/ink3199.xml"/><Relationship Id="rId222" Type="http://schemas.openxmlformats.org/officeDocument/2006/relationships/customXml" Target="../ink/ink3101.xml"/><Relationship Id="rId264" Type="http://schemas.openxmlformats.org/officeDocument/2006/relationships/customXml" Target="../ink/ink3122.xml"/><Relationship Id="rId471" Type="http://schemas.openxmlformats.org/officeDocument/2006/relationships/image" Target="../media/image3036.png"/><Relationship Id="rId17" Type="http://schemas.openxmlformats.org/officeDocument/2006/relationships/image" Target="../media/image2823.png"/><Relationship Id="rId59" Type="http://schemas.openxmlformats.org/officeDocument/2006/relationships/image" Target="../media/image2844.png"/><Relationship Id="rId124" Type="http://schemas.openxmlformats.org/officeDocument/2006/relationships/customXml" Target="../ink/ink3052.xml"/><Relationship Id="rId527" Type="http://schemas.openxmlformats.org/officeDocument/2006/relationships/image" Target="../media/image3064.png"/><Relationship Id="rId70" Type="http://schemas.openxmlformats.org/officeDocument/2006/relationships/customXml" Target="../ink/ink3025.xml"/><Relationship Id="rId166" Type="http://schemas.openxmlformats.org/officeDocument/2006/relationships/customXml" Target="../ink/ink3073.xml"/><Relationship Id="rId331" Type="http://schemas.openxmlformats.org/officeDocument/2006/relationships/image" Target="../media/image2967.png"/><Relationship Id="rId373" Type="http://schemas.openxmlformats.org/officeDocument/2006/relationships/image" Target="../media/image2987.png"/><Relationship Id="rId429" Type="http://schemas.openxmlformats.org/officeDocument/2006/relationships/image" Target="../media/image3015.png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2918.png"/><Relationship Id="rId440" Type="http://schemas.openxmlformats.org/officeDocument/2006/relationships/customXml" Target="../ink/ink3210.xml"/><Relationship Id="rId28" Type="http://schemas.openxmlformats.org/officeDocument/2006/relationships/customXml" Target="../ink/ink3004.xml"/><Relationship Id="rId275" Type="http://schemas.openxmlformats.org/officeDocument/2006/relationships/image" Target="../media/image2939.png"/><Relationship Id="rId300" Type="http://schemas.openxmlformats.org/officeDocument/2006/relationships/customXml" Target="../ink/ink3140.xml"/><Relationship Id="rId482" Type="http://schemas.openxmlformats.org/officeDocument/2006/relationships/customXml" Target="../ink/ink3231.xml"/><Relationship Id="rId538" Type="http://schemas.openxmlformats.org/officeDocument/2006/relationships/customXml" Target="../ink/ink3259.xml"/><Relationship Id="rId81" Type="http://schemas.openxmlformats.org/officeDocument/2006/relationships/image" Target="../media/image2855.png"/><Relationship Id="rId135" Type="http://schemas.openxmlformats.org/officeDocument/2006/relationships/image" Target="../media/image2664.png"/><Relationship Id="rId177" Type="http://schemas.openxmlformats.org/officeDocument/2006/relationships/image" Target="../media/image2890.png"/><Relationship Id="rId342" Type="http://schemas.openxmlformats.org/officeDocument/2006/relationships/customXml" Target="../ink/ink3161.xml"/><Relationship Id="rId384" Type="http://schemas.openxmlformats.org/officeDocument/2006/relationships/customXml" Target="../ink/ink3182.xml"/><Relationship Id="rId202" Type="http://schemas.openxmlformats.org/officeDocument/2006/relationships/customXml" Target="../ink/ink3091.xml"/><Relationship Id="rId244" Type="http://schemas.openxmlformats.org/officeDocument/2006/relationships/customXml" Target="../ink/ink3112.xml"/><Relationship Id="rId39" Type="http://schemas.openxmlformats.org/officeDocument/2006/relationships/image" Target="../media/image2834.png"/><Relationship Id="rId286" Type="http://schemas.openxmlformats.org/officeDocument/2006/relationships/customXml" Target="../ink/ink3133.xml"/><Relationship Id="rId451" Type="http://schemas.openxmlformats.org/officeDocument/2006/relationships/image" Target="../media/image3026.png"/><Relationship Id="rId493" Type="http://schemas.openxmlformats.org/officeDocument/2006/relationships/image" Target="../media/image3047.png"/><Relationship Id="rId507" Type="http://schemas.openxmlformats.org/officeDocument/2006/relationships/image" Target="../media/image3054.png"/><Relationship Id="rId50" Type="http://schemas.openxmlformats.org/officeDocument/2006/relationships/customXml" Target="../ink/ink3015.xml"/><Relationship Id="rId104" Type="http://schemas.openxmlformats.org/officeDocument/2006/relationships/customXml" Target="../ink/ink3042.xml"/><Relationship Id="rId146" Type="http://schemas.openxmlformats.org/officeDocument/2006/relationships/customXml" Target="../ink/ink3063.xml"/><Relationship Id="rId188" Type="http://schemas.openxmlformats.org/officeDocument/2006/relationships/customXml" Target="../ink/ink3084.xml"/><Relationship Id="rId311" Type="http://schemas.openxmlformats.org/officeDocument/2006/relationships/image" Target="../media/image2957.png"/><Relationship Id="rId353" Type="http://schemas.openxmlformats.org/officeDocument/2006/relationships/image" Target="../media/image2978.png"/><Relationship Id="rId395" Type="http://schemas.openxmlformats.org/officeDocument/2006/relationships/image" Target="../media/image2998.png"/><Relationship Id="rId409" Type="http://schemas.openxmlformats.org/officeDocument/2006/relationships/image" Target="../media/image3005.png"/><Relationship Id="rId92" Type="http://schemas.openxmlformats.org/officeDocument/2006/relationships/customXml" Target="../ink/ink3036.xml"/><Relationship Id="rId213" Type="http://schemas.openxmlformats.org/officeDocument/2006/relationships/image" Target="../media/image2908.png"/><Relationship Id="rId420" Type="http://schemas.openxmlformats.org/officeDocument/2006/relationships/customXml" Target="../ink/ink3200.xml"/><Relationship Id="rId255" Type="http://schemas.openxmlformats.org/officeDocument/2006/relationships/image" Target="../media/image2929.png"/><Relationship Id="rId297" Type="http://schemas.openxmlformats.org/officeDocument/2006/relationships/image" Target="../media/image2950.png"/><Relationship Id="rId462" Type="http://schemas.openxmlformats.org/officeDocument/2006/relationships/customXml" Target="../ink/ink3221.xml"/><Relationship Id="rId518" Type="http://schemas.openxmlformats.org/officeDocument/2006/relationships/customXml" Target="../ink/ink3249.xml"/><Relationship Id="rId115" Type="http://schemas.openxmlformats.org/officeDocument/2006/relationships/image" Target="../media/image2654.png"/><Relationship Id="rId157" Type="http://schemas.openxmlformats.org/officeDocument/2006/relationships/image" Target="../media/image2880.png"/><Relationship Id="rId322" Type="http://schemas.openxmlformats.org/officeDocument/2006/relationships/customXml" Target="../ink/ink3151.xml"/><Relationship Id="rId364" Type="http://schemas.openxmlformats.org/officeDocument/2006/relationships/customXml" Target="../ink/ink3172.xml"/><Relationship Id="rId61" Type="http://schemas.openxmlformats.org/officeDocument/2006/relationships/image" Target="../media/image2845.png"/><Relationship Id="rId199" Type="http://schemas.openxmlformats.org/officeDocument/2006/relationships/image" Target="../media/image2901.png"/><Relationship Id="rId19" Type="http://schemas.openxmlformats.org/officeDocument/2006/relationships/image" Target="../media/image2824.png"/><Relationship Id="rId224" Type="http://schemas.openxmlformats.org/officeDocument/2006/relationships/customXml" Target="../ink/ink3102.xml"/><Relationship Id="rId266" Type="http://schemas.openxmlformats.org/officeDocument/2006/relationships/customXml" Target="../ink/ink3123.xml"/><Relationship Id="rId431" Type="http://schemas.openxmlformats.org/officeDocument/2006/relationships/image" Target="../media/image3016.png"/><Relationship Id="rId473" Type="http://schemas.openxmlformats.org/officeDocument/2006/relationships/image" Target="../media/image3037.png"/><Relationship Id="rId529" Type="http://schemas.openxmlformats.org/officeDocument/2006/relationships/image" Target="../media/image3065.png"/><Relationship Id="rId30" Type="http://schemas.openxmlformats.org/officeDocument/2006/relationships/customXml" Target="../ink/ink3005.xml"/><Relationship Id="rId126" Type="http://schemas.openxmlformats.org/officeDocument/2006/relationships/customXml" Target="../ink/ink3053.xml"/><Relationship Id="rId168" Type="http://schemas.openxmlformats.org/officeDocument/2006/relationships/customXml" Target="../ink/ink3074.xml"/><Relationship Id="rId333" Type="http://schemas.openxmlformats.org/officeDocument/2006/relationships/image" Target="../media/image2968.png"/><Relationship Id="rId72" Type="http://schemas.openxmlformats.org/officeDocument/2006/relationships/customXml" Target="../ink/ink3026.xml"/><Relationship Id="rId375" Type="http://schemas.openxmlformats.org/officeDocument/2006/relationships/image" Target="../media/image2988.png"/><Relationship Id="rId3" Type="http://schemas.openxmlformats.org/officeDocument/2006/relationships/image" Target="../media/image2816.png"/><Relationship Id="rId235" Type="http://schemas.openxmlformats.org/officeDocument/2006/relationships/image" Target="../media/image2919.png"/><Relationship Id="rId277" Type="http://schemas.openxmlformats.org/officeDocument/2006/relationships/image" Target="../media/image2940.png"/><Relationship Id="rId400" Type="http://schemas.openxmlformats.org/officeDocument/2006/relationships/customXml" Target="../ink/ink3190.xml"/><Relationship Id="rId442" Type="http://schemas.openxmlformats.org/officeDocument/2006/relationships/customXml" Target="../ink/ink3211.xml"/><Relationship Id="rId484" Type="http://schemas.openxmlformats.org/officeDocument/2006/relationships/customXml" Target="../ink/ink3232.xml"/><Relationship Id="rId137" Type="http://schemas.openxmlformats.org/officeDocument/2006/relationships/image" Target="../media/image2665.png"/><Relationship Id="rId302" Type="http://schemas.openxmlformats.org/officeDocument/2006/relationships/customXml" Target="../ink/ink3141.xml"/><Relationship Id="rId344" Type="http://schemas.openxmlformats.org/officeDocument/2006/relationships/customXml" Target="../ink/ink3162.xml"/><Relationship Id="rId41" Type="http://schemas.openxmlformats.org/officeDocument/2006/relationships/image" Target="../media/image2835.png"/><Relationship Id="rId83" Type="http://schemas.openxmlformats.org/officeDocument/2006/relationships/image" Target="../media/image2856.png"/><Relationship Id="rId179" Type="http://schemas.openxmlformats.org/officeDocument/2006/relationships/image" Target="../media/image2891.png"/><Relationship Id="rId386" Type="http://schemas.openxmlformats.org/officeDocument/2006/relationships/customXml" Target="../ink/ink3183.xml"/><Relationship Id="rId190" Type="http://schemas.openxmlformats.org/officeDocument/2006/relationships/customXml" Target="../ink/ink3085.xml"/><Relationship Id="rId204" Type="http://schemas.openxmlformats.org/officeDocument/2006/relationships/customXml" Target="../ink/ink3092.xml"/><Relationship Id="rId246" Type="http://schemas.openxmlformats.org/officeDocument/2006/relationships/customXml" Target="../ink/ink3113.xml"/><Relationship Id="rId288" Type="http://schemas.openxmlformats.org/officeDocument/2006/relationships/customXml" Target="../ink/ink3134.xml"/><Relationship Id="rId411" Type="http://schemas.openxmlformats.org/officeDocument/2006/relationships/image" Target="../media/image3006.png"/><Relationship Id="rId453" Type="http://schemas.openxmlformats.org/officeDocument/2006/relationships/image" Target="../media/image3027.png"/><Relationship Id="rId509" Type="http://schemas.openxmlformats.org/officeDocument/2006/relationships/image" Target="../media/image3055.png"/><Relationship Id="rId106" Type="http://schemas.openxmlformats.org/officeDocument/2006/relationships/customXml" Target="../ink/ink3043.xml"/><Relationship Id="rId313" Type="http://schemas.openxmlformats.org/officeDocument/2006/relationships/image" Target="../media/image2958.png"/><Relationship Id="rId495" Type="http://schemas.openxmlformats.org/officeDocument/2006/relationships/image" Target="../media/image3048.png"/><Relationship Id="rId10" Type="http://schemas.openxmlformats.org/officeDocument/2006/relationships/customXml" Target="../ink/ink2995.xml"/><Relationship Id="rId52" Type="http://schemas.openxmlformats.org/officeDocument/2006/relationships/customXml" Target="../ink/ink3016.xml"/><Relationship Id="rId94" Type="http://schemas.openxmlformats.org/officeDocument/2006/relationships/customXml" Target="../ink/ink3037.xml"/><Relationship Id="rId148" Type="http://schemas.openxmlformats.org/officeDocument/2006/relationships/customXml" Target="../ink/ink3064.xml"/><Relationship Id="rId355" Type="http://schemas.openxmlformats.org/officeDocument/2006/relationships/image" Target="../media/image2979.png"/><Relationship Id="rId397" Type="http://schemas.openxmlformats.org/officeDocument/2006/relationships/image" Target="../media/image2999.png"/><Relationship Id="rId520" Type="http://schemas.openxmlformats.org/officeDocument/2006/relationships/customXml" Target="../ink/ink3250.xml"/><Relationship Id="rId215" Type="http://schemas.openxmlformats.org/officeDocument/2006/relationships/image" Target="../media/image2909.png"/><Relationship Id="rId257" Type="http://schemas.openxmlformats.org/officeDocument/2006/relationships/image" Target="../media/image2930.png"/><Relationship Id="rId422" Type="http://schemas.openxmlformats.org/officeDocument/2006/relationships/customXml" Target="../ink/ink3201.xml"/><Relationship Id="rId464" Type="http://schemas.openxmlformats.org/officeDocument/2006/relationships/customXml" Target="../ink/ink3222.xml"/><Relationship Id="rId299" Type="http://schemas.openxmlformats.org/officeDocument/2006/relationships/image" Target="../media/image2951.png"/><Relationship Id="rId63" Type="http://schemas.openxmlformats.org/officeDocument/2006/relationships/image" Target="../media/image2846.png"/><Relationship Id="rId159" Type="http://schemas.openxmlformats.org/officeDocument/2006/relationships/image" Target="../media/image2881.png"/><Relationship Id="rId366" Type="http://schemas.openxmlformats.org/officeDocument/2006/relationships/customXml" Target="../ink/ink3173.xml"/><Relationship Id="rId226" Type="http://schemas.openxmlformats.org/officeDocument/2006/relationships/customXml" Target="../ink/ink3103.xml"/><Relationship Id="rId433" Type="http://schemas.openxmlformats.org/officeDocument/2006/relationships/image" Target="../media/image3017.png"/><Relationship Id="rId74" Type="http://schemas.openxmlformats.org/officeDocument/2006/relationships/customXml" Target="../ink/ink3027.xml"/><Relationship Id="rId377" Type="http://schemas.openxmlformats.org/officeDocument/2006/relationships/image" Target="../media/image2989.png"/><Relationship Id="rId500" Type="http://schemas.openxmlformats.org/officeDocument/2006/relationships/customXml" Target="../ink/ink3240.xml"/><Relationship Id="rId5" Type="http://schemas.openxmlformats.org/officeDocument/2006/relationships/image" Target="../media/image2817.png"/><Relationship Id="rId237" Type="http://schemas.openxmlformats.org/officeDocument/2006/relationships/image" Target="../media/image2920.png"/><Relationship Id="rId444" Type="http://schemas.openxmlformats.org/officeDocument/2006/relationships/customXml" Target="../ink/ink3212.xml"/></Relationships>
</file>

<file path=ppt/slides/_rels/slide2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317.xml"/><Relationship Id="rId299" Type="http://schemas.openxmlformats.org/officeDocument/2006/relationships/customXml" Target="../ink/ink3408.xml"/><Relationship Id="rId21" Type="http://schemas.openxmlformats.org/officeDocument/2006/relationships/customXml" Target="../ink/ink3269.xml"/><Relationship Id="rId63" Type="http://schemas.openxmlformats.org/officeDocument/2006/relationships/customXml" Target="../ink/ink3290.xml"/><Relationship Id="rId159" Type="http://schemas.openxmlformats.org/officeDocument/2006/relationships/customXml" Target="../ink/ink3338.xml"/><Relationship Id="rId324" Type="http://schemas.openxmlformats.org/officeDocument/2006/relationships/image" Target="../media/image3229.png"/><Relationship Id="rId366" Type="http://schemas.openxmlformats.org/officeDocument/2006/relationships/image" Target="../media/image3250.png"/><Relationship Id="rId170" Type="http://schemas.openxmlformats.org/officeDocument/2006/relationships/image" Target="../media/image3153.png"/><Relationship Id="rId226" Type="http://schemas.openxmlformats.org/officeDocument/2006/relationships/image" Target="../media/image3180.png"/><Relationship Id="rId268" Type="http://schemas.openxmlformats.org/officeDocument/2006/relationships/image" Target="../media/image3201.png"/><Relationship Id="rId32" Type="http://schemas.openxmlformats.org/officeDocument/2006/relationships/image" Target="../media/image3084.png"/><Relationship Id="rId74" Type="http://schemas.openxmlformats.org/officeDocument/2006/relationships/image" Target="../media/image3105.png"/><Relationship Id="rId128" Type="http://schemas.openxmlformats.org/officeDocument/2006/relationships/image" Target="../media/image3132.png"/><Relationship Id="rId335" Type="http://schemas.openxmlformats.org/officeDocument/2006/relationships/customXml" Target="../ink/ink3426.xml"/><Relationship Id="rId377" Type="http://schemas.openxmlformats.org/officeDocument/2006/relationships/customXml" Target="../ink/ink3447.xml"/><Relationship Id="rId5" Type="http://schemas.openxmlformats.org/officeDocument/2006/relationships/customXml" Target="../ink/ink3261.xml"/><Relationship Id="rId181" Type="http://schemas.openxmlformats.org/officeDocument/2006/relationships/customXml" Target="../ink/ink3349.xml"/><Relationship Id="rId237" Type="http://schemas.openxmlformats.org/officeDocument/2006/relationships/customXml" Target="../ink/ink3377.xml"/><Relationship Id="rId279" Type="http://schemas.openxmlformats.org/officeDocument/2006/relationships/customXml" Target="../ink/ink3398.xml"/><Relationship Id="rId43" Type="http://schemas.openxmlformats.org/officeDocument/2006/relationships/customXml" Target="../ink/ink3280.xml"/><Relationship Id="rId139" Type="http://schemas.openxmlformats.org/officeDocument/2006/relationships/customXml" Target="../ink/ink3328.xml"/><Relationship Id="rId290" Type="http://schemas.openxmlformats.org/officeDocument/2006/relationships/image" Target="../media/image3212.png"/><Relationship Id="rId304" Type="http://schemas.openxmlformats.org/officeDocument/2006/relationships/image" Target="../media/image3219.png"/><Relationship Id="rId346" Type="http://schemas.openxmlformats.org/officeDocument/2006/relationships/image" Target="../media/image3240.png"/><Relationship Id="rId388" Type="http://schemas.openxmlformats.org/officeDocument/2006/relationships/image" Target="../media/image3261.png"/><Relationship Id="rId85" Type="http://schemas.openxmlformats.org/officeDocument/2006/relationships/customXml" Target="../ink/ink3301.xml"/><Relationship Id="rId150" Type="http://schemas.openxmlformats.org/officeDocument/2006/relationships/image" Target="../media/image3143.png"/><Relationship Id="rId192" Type="http://schemas.openxmlformats.org/officeDocument/2006/relationships/image" Target="../media/image3163.png"/><Relationship Id="rId206" Type="http://schemas.openxmlformats.org/officeDocument/2006/relationships/image" Target="../media/image3170.png"/><Relationship Id="rId248" Type="http://schemas.openxmlformats.org/officeDocument/2006/relationships/image" Target="../media/image3191.png"/><Relationship Id="rId12" Type="http://schemas.openxmlformats.org/officeDocument/2006/relationships/image" Target="../media/image3075.png"/><Relationship Id="rId108" Type="http://schemas.openxmlformats.org/officeDocument/2006/relationships/image" Target="../media/image3122.png"/><Relationship Id="rId315" Type="http://schemas.openxmlformats.org/officeDocument/2006/relationships/customXml" Target="../ink/ink3416.xml"/><Relationship Id="rId357" Type="http://schemas.openxmlformats.org/officeDocument/2006/relationships/customXml" Target="../ink/ink3437.xml"/><Relationship Id="rId54" Type="http://schemas.openxmlformats.org/officeDocument/2006/relationships/image" Target="../media/image3095.png"/><Relationship Id="rId96" Type="http://schemas.openxmlformats.org/officeDocument/2006/relationships/image" Target="../media/image3116.png"/><Relationship Id="rId161" Type="http://schemas.openxmlformats.org/officeDocument/2006/relationships/customXml" Target="../ink/ink3339.xml"/><Relationship Id="rId217" Type="http://schemas.openxmlformats.org/officeDocument/2006/relationships/customXml" Target="../ink/ink3367.xml"/><Relationship Id="rId259" Type="http://schemas.openxmlformats.org/officeDocument/2006/relationships/customXml" Target="../ink/ink3388.xml"/><Relationship Id="rId23" Type="http://schemas.openxmlformats.org/officeDocument/2006/relationships/customXml" Target="../ink/ink3270.xml"/><Relationship Id="rId119" Type="http://schemas.openxmlformats.org/officeDocument/2006/relationships/customXml" Target="../ink/ink3318.xml"/><Relationship Id="rId270" Type="http://schemas.openxmlformats.org/officeDocument/2006/relationships/image" Target="../media/image3202.png"/><Relationship Id="rId326" Type="http://schemas.openxmlformats.org/officeDocument/2006/relationships/image" Target="../media/image3230.png"/><Relationship Id="rId65" Type="http://schemas.openxmlformats.org/officeDocument/2006/relationships/customXml" Target="../ink/ink3291.xml"/><Relationship Id="rId130" Type="http://schemas.openxmlformats.org/officeDocument/2006/relationships/image" Target="../media/image3133.png"/><Relationship Id="rId368" Type="http://schemas.openxmlformats.org/officeDocument/2006/relationships/image" Target="../media/image3251.png"/><Relationship Id="rId172" Type="http://schemas.openxmlformats.org/officeDocument/2006/relationships/image" Target="../media/image3154.png"/><Relationship Id="rId228" Type="http://schemas.openxmlformats.org/officeDocument/2006/relationships/image" Target="../media/image3181.png"/><Relationship Id="rId281" Type="http://schemas.openxmlformats.org/officeDocument/2006/relationships/customXml" Target="../ink/ink3399.xml"/><Relationship Id="rId337" Type="http://schemas.openxmlformats.org/officeDocument/2006/relationships/customXml" Target="../ink/ink3427.xml"/><Relationship Id="rId34" Type="http://schemas.openxmlformats.org/officeDocument/2006/relationships/image" Target="../media/image3085.png"/><Relationship Id="rId76" Type="http://schemas.openxmlformats.org/officeDocument/2006/relationships/image" Target="../media/image3106.png"/><Relationship Id="rId141" Type="http://schemas.openxmlformats.org/officeDocument/2006/relationships/customXml" Target="../ink/ink3329.xml"/><Relationship Id="rId379" Type="http://schemas.openxmlformats.org/officeDocument/2006/relationships/customXml" Target="../ink/ink3448.xml"/><Relationship Id="rId7" Type="http://schemas.openxmlformats.org/officeDocument/2006/relationships/customXml" Target="../ink/ink3262.xml"/><Relationship Id="rId183" Type="http://schemas.openxmlformats.org/officeDocument/2006/relationships/customXml" Target="../ink/ink3350.xml"/><Relationship Id="rId239" Type="http://schemas.openxmlformats.org/officeDocument/2006/relationships/customXml" Target="../ink/ink3378.xml"/><Relationship Id="rId390" Type="http://schemas.openxmlformats.org/officeDocument/2006/relationships/image" Target="../media/image3262.png"/><Relationship Id="rId250" Type="http://schemas.openxmlformats.org/officeDocument/2006/relationships/image" Target="../media/image3192.png"/><Relationship Id="rId292" Type="http://schemas.openxmlformats.org/officeDocument/2006/relationships/image" Target="../media/image3213.png"/><Relationship Id="rId306" Type="http://schemas.openxmlformats.org/officeDocument/2006/relationships/image" Target="../media/image3220.png"/><Relationship Id="rId45" Type="http://schemas.openxmlformats.org/officeDocument/2006/relationships/customXml" Target="../ink/ink3281.xml"/><Relationship Id="rId87" Type="http://schemas.openxmlformats.org/officeDocument/2006/relationships/customXml" Target="../ink/ink3302.xml"/><Relationship Id="rId110" Type="http://schemas.openxmlformats.org/officeDocument/2006/relationships/image" Target="../media/image3123.png"/><Relationship Id="rId348" Type="http://schemas.openxmlformats.org/officeDocument/2006/relationships/image" Target="../media/image3241.png"/><Relationship Id="rId152" Type="http://schemas.openxmlformats.org/officeDocument/2006/relationships/image" Target="../media/image3144.png"/><Relationship Id="rId194" Type="http://schemas.openxmlformats.org/officeDocument/2006/relationships/image" Target="../media/image3164.png"/><Relationship Id="rId208" Type="http://schemas.openxmlformats.org/officeDocument/2006/relationships/image" Target="../media/image3171.png"/><Relationship Id="rId261" Type="http://schemas.openxmlformats.org/officeDocument/2006/relationships/customXml" Target="../ink/ink3389.xml"/><Relationship Id="rId14" Type="http://schemas.openxmlformats.org/officeDocument/2006/relationships/image" Target="../media/image3076.png"/><Relationship Id="rId56" Type="http://schemas.openxmlformats.org/officeDocument/2006/relationships/image" Target="../media/image3096.png"/><Relationship Id="rId317" Type="http://schemas.openxmlformats.org/officeDocument/2006/relationships/customXml" Target="../ink/ink3417.xml"/><Relationship Id="rId359" Type="http://schemas.openxmlformats.org/officeDocument/2006/relationships/customXml" Target="../ink/ink3438.xml"/><Relationship Id="rId98" Type="http://schemas.openxmlformats.org/officeDocument/2006/relationships/image" Target="../media/image3117.png"/><Relationship Id="rId121" Type="http://schemas.openxmlformats.org/officeDocument/2006/relationships/customXml" Target="../ink/ink3319.xml"/><Relationship Id="rId163" Type="http://schemas.openxmlformats.org/officeDocument/2006/relationships/customXml" Target="../ink/ink3340.xml"/><Relationship Id="rId219" Type="http://schemas.openxmlformats.org/officeDocument/2006/relationships/customXml" Target="../ink/ink3368.xml"/><Relationship Id="rId370" Type="http://schemas.openxmlformats.org/officeDocument/2006/relationships/image" Target="../media/image3252.png"/><Relationship Id="rId230" Type="http://schemas.openxmlformats.org/officeDocument/2006/relationships/image" Target="../media/image3182.png"/><Relationship Id="rId25" Type="http://schemas.openxmlformats.org/officeDocument/2006/relationships/customXml" Target="../ink/ink3271.xml"/><Relationship Id="rId67" Type="http://schemas.openxmlformats.org/officeDocument/2006/relationships/customXml" Target="../ink/ink3292.xml"/><Relationship Id="rId272" Type="http://schemas.openxmlformats.org/officeDocument/2006/relationships/image" Target="../media/image3203.png"/><Relationship Id="rId328" Type="http://schemas.openxmlformats.org/officeDocument/2006/relationships/image" Target="../media/image3231.png"/><Relationship Id="rId132" Type="http://schemas.openxmlformats.org/officeDocument/2006/relationships/image" Target="../media/image3134.png"/><Relationship Id="rId174" Type="http://schemas.openxmlformats.org/officeDocument/2006/relationships/image" Target="../media/image3155.png"/><Relationship Id="rId381" Type="http://schemas.openxmlformats.org/officeDocument/2006/relationships/customXml" Target="../ink/ink3449.xml"/><Relationship Id="rId241" Type="http://schemas.openxmlformats.org/officeDocument/2006/relationships/customXml" Target="../ink/ink3379.xml"/><Relationship Id="rId36" Type="http://schemas.openxmlformats.org/officeDocument/2006/relationships/image" Target="../media/image3086.png"/><Relationship Id="rId283" Type="http://schemas.openxmlformats.org/officeDocument/2006/relationships/customXml" Target="../ink/ink3400.xml"/><Relationship Id="rId339" Type="http://schemas.openxmlformats.org/officeDocument/2006/relationships/customXml" Target="../ink/ink3428.xml"/><Relationship Id="rId78" Type="http://schemas.openxmlformats.org/officeDocument/2006/relationships/image" Target="../media/image3107.png"/><Relationship Id="rId101" Type="http://schemas.openxmlformats.org/officeDocument/2006/relationships/customXml" Target="../ink/ink3309.xml"/><Relationship Id="rId143" Type="http://schemas.openxmlformats.org/officeDocument/2006/relationships/customXml" Target="../ink/ink3330.xml"/><Relationship Id="rId185" Type="http://schemas.openxmlformats.org/officeDocument/2006/relationships/customXml" Target="../ink/ink3351.xml"/><Relationship Id="rId350" Type="http://schemas.openxmlformats.org/officeDocument/2006/relationships/image" Target="../media/image3242.png"/><Relationship Id="rId9" Type="http://schemas.openxmlformats.org/officeDocument/2006/relationships/customXml" Target="../ink/ink3263.xml"/><Relationship Id="rId210" Type="http://schemas.openxmlformats.org/officeDocument/2006/relationships/image" Target="../media/image3172.png"/><Relationship Id="rId392" Type="http://schemas.openxmlformats.org/officeDocument/2006/relationships/image" Target="../media/image3263.png"/><Relationship Id="rId252" Type="http://schemas.openxmlformats.org/officeDocument/2006/relationships/image" Target="../media/image3193.png"/><Relationship Id="rId294" Type="http://schemas.openxmlformats.org/officeDocument/2006/relationships/image" Target="../media/image3214.png"/><Relationship Id="rId308" Type="http://schemas.openxmlformats.org/officeDocument/2006/relationships/image" Target="../media/image3221.png"/><Relationship Id="rId47" Type="http://schemas.openxmlformats.org/officeDocument/2006/relationships/customXml" Target="../ink/ink3282.xml"/><Relationship Id="rId89" Type="http://schemas.openxmlformats.org/officeDocument/2006/relationships/customXml" Target="../ink/ink3303.xml"/><Relationship Id="rId112" Type="http://schemas.openxmlformats.org/officeDocument/2006/relationships/image" Target="../media/image3124.png"/><Relationship Id="rId154" Type="http://schemas.openxmlformats.org/officeDocument/2006/relationships/image" Target="../media/image3145.png"/><Relationship Id="rId361" Type="http://schemas.openxmlformats.org/officeDocument/2006/relationships/customXml" Target="../ink/ink3439.xml"/><Relationship Id="rId196" Type="http://schemas.openxmlformats.org/officeDocument/2006/relationships/image" Target="../media/image3165.png"/><Relationship Id="rId16" Type="http://schemas.openxmlformats.org/officeDocument/2006/relationships/image" Target="../media/image3077.png"/><Relationship Id="rId221" Type="http://schemas.openxmlformats.org/officeDocument/2006/relationships/customXml" Target="../ink/ink3369.xml"/><Relationship Id="rId242" Type="http://schemas.openxmlformats.org/officeDocument/2006/relationships/image" Target="../media/image3188.png"/><Relationship Id="rId263" Type="http://schemas.openxmlformats.org/officeDocument/2006/relationships/customXml" Target="../ink/ink3390.xml"/><Relationship Id="rId284" Type="http://schemas.openxmlformats.org/officeDocument/2006/relationships/image" Target="../media/image3209.png"/><Relationship Id="rId319" Type="http://schemas.openxmlformats.org/officeDocument/2006/relationships/customXml" Target="../ink/ink3418.xml"/><Relationship Id="rId37" Type="http://schemas.openxmlformats.org/officeDocument/2006/relationships/customXml" Target="../ink/ink3277.xml"/><Relationship Id="rId58" Type="http://schemas.openxmlformats.org/officeDocument/2006/relationships/image" Target="../media/image3097.png"/><Relationship Id="rId79" Type="http://schemas.openxmlformats.org/officeDocument/2006/relationships/customXml" Target="../ink/ink3298.xml"/><Relationship Id="rId102" Type="http://schemas.openxmlformats.org/officeDocument/2006/relationships/image" Target="../media/image3119.png"/><Relationship Id="rId123" Type="http://schemas.openxmlformats.org/officeDocument/2006/relationships/customXml" Target="../ink/ink3320.xml"/><Relationship Id="rId144" Type="http://schemas.openxmlformats.org/officeDocument/2006/relationships/image" Target="../media/image3140.png"/><Relationship Id="rId330" Type="http://schemas.openxmlformats.org/officeDocument/2006/relationships/image" Target="../media/image3232.png"/><Relationship Id="rId90" Type="http://schemas.openxmlformats.org/officeDocument/2006/relationships/image" Target="../media/image3113.png"/><Relationship Id="rId165" Type="http://schemas.openxmlformats.org/officeDocument/2006/relationships/customXml" Target="../ink/ink3341.xml"/><Relationship Id="rId186" Type="http://schemas.openxmlformats.org/officeDocument/2006/relationships/image" Target="../media/image3160.png"/><Relationship Id="rId351" Type="http://schemas.openxmlformats.org/officeDocument/2006/relationships/customXml" Target="../ink/ink3434.xml"/><Relationship Id="rId372" Type="http://schemas.openxmlformats.org/officeDocument/2006/relationships/image" Target="../media/image3253.png"/><Relationship Id="rId393" Type="http://schemas.openxmlformats.org/officeDocument/2006/relationships/customXml" Target="../ink/ink3455.xml"/><Relationship Id="rId211" Type="http://schemas.openxmlformats.org/officeDocument/2006/relationships/customXml" Target="../ink/ink3364.xml"/><Relationship Id="rId232" Type="http://schemas.openxmlformats.org/officeDocument/2006/relationships/image" Target="../media/image3183.png"/><Relationship Id="rId253" Type="http://schemas.openxmlformats.org/officeDocument/2006/relationships/customXml" Target="../ink/ink3385.xml"/><Relationship Id="rId274" Type="http://schemas.openxmlformats.org/officeDocument/2006/relationships/image" Target="../media/image3204.png"/><Relationship Id="rId295" Type="http://schemas.openxmlformats.org/officeDocument/2006/relationships/customXml" Target="../ink/ink3406.xml"/><Relationship Id="rId309" Type="http://schemas.openxmlformats.org/officeDocument/2006/relationships/customXml" Target="../ink/ink3413.xml"/><Relationship Id="rId27" Type="http://schemas.openxmlformats.org/officeDocument/2006/relationships/customXml" Target="../ink/ink3272.xml"/><Relationship Id="rId48" Type="http://schemas.openxmlformats.org/officeDocument/2006/relationships/image" Target="../media/image3092.png"/><Relationship Id="rId69" Type="http://schemas.openxmlformats.org/officeDocument/2006/relationships/customXml" Target="../ink/ink3293.xml"/><Relationship Id="rId113" Type="http://schemas.openxmlformats.org/officeDocument/2006/relationships/customXml" Target="../ink/ink3315.xml"/><Relationship Id="rId134" Type="http://schemas.openxmlformats.org/officeDocument/2006/relationships/image" Target="../media/image3135.png"/><Relationship Id="rId320" Type="http://schemas.openxmlformats.org/officeDocument/2006/relationships/image" Target="../media/image3227.png"/><Relationship Id="rId80" Type="http://schemas.openxmlformats.org/officeDocument/2006/relationships/image" Target="../media/image3108.png"/><Relationship Id="rId155" Type="http://schemas.openxmlformats.org/officeDocument/2006/relationships/customXml" Target="../ink/ink3336.xml"/><Relationship Id="rId176" Type="http://schemas.openxmlformats.org/officeDocument/2006/relationships/image" Target="../media/image3156.png"/><Relationship Id="rId197" Type="http://schemas.openxmlformats.org/officeDocument/2006/relationships/customXml" Target="../ink/ink3357.xml"/><Relationship Id="rId341" Type="http://schemas.openxmlformats.org/officeDocument/2006/relationships/customXml" Target="../ink/ink3429.xml"/><Relationship Id="rId362" Type="http://schemas.openxmlformats.org/officeDocument/2006/relationships/image" Target="../media/image3248.png"/><Relationship Id="rId383" Type="http://schemas.openxmlformats.org/officeDocument/2006/relationships/customXml" Target="../ink/ink3450.xml"/><Relationship Id="rId201" Type="http://schemas.openxmlformats.org/officeDocument/2006/relationships/customXml" Target="../ink/ink3359.xml"/><Relationship Id="rId222" Type="http://schemas.openxmlformats.org/officeDocument/2006/relationships/image" Target="../media/image3178.png"/><Relationship Id="rId243" Type="http://schemas.openxmlformats.org/officeDocument/2006/relationships/customXml" Target="../ink/ink3380.xml"/><Relationship Id="rId264" Type="http://schemas.openxmlformats.org/officeDocument/2006/relationships/image" Target="../media/image3199.png"/><Relationship Id="rId285" Type="http://schemas.openxmlformats.org/officeDocument/2006/relationships/customXml" Target="../ink/ink3401.xml"/><Relationship Id="rId17" Type="http://schemas.openxmlformats.org/officeDocument/2006/relationships/customXml" Target="../ink/ink3267.xml"/><Relationship Id="rId38" Type="http://schemas.openxmlformats.org/officeDocument/2006/relationships/image" Target="../media/image3087.png"/><Relationship Id="rId59" Type="http://schemas.openxmlformats.org/officeDocument/2006/relationships/customXml" Target="../ink/ink3288.xml"/><Relationship Id="rId103" Type="http://schemas.openxmlformats.org/officeDocument/2006/relationships/customXml" Target="../ink/ink3310.xml"/><Relationship Id="rId124" Type="http://schemas.openxmlformats.org/officeDocument/2006/relationships/image" Target="../media/image3130.png"/><Relationship Id="rId310" Type="http://schemas.openxmlformats.org/officeDocument/2006/relationships/image" Target="../media/image3222.png"/><Relationship Id="rId70" Type="http://schemas.openxmlformats.org/officeDocument/2006/relationships/image" Target="../media/image3103.png"/><Relationship Id="rId91" Type="http://schemas.openxmlformats.org/officeDocument/2006/relationships/customXml" Target="../ink/ink3304.xml"/><Relationship Id="rId145" Type="http://schemas.openxmlformats.org/officeDocument/2006/relationships/customXml" Target="../ink/ink3331.xml"/><Relationship Id="rId166" Type="http://schemas.openxmlformats.org/officeDocument/2006/relationships/image" Target="../media/image3151.png"/><Relationship Id="rId187" Type="http://schemas.openxmlformats.org/officeDocument/2006/relationships/customXml" Target="../ink/ink3352.xml"/><Relationship Id="rId331" Type="http://schemas.openxmlformats.org/officeDocument/2006/relationships/customXml" Target="../ink/ink3424.xml"/><Relationship Id="rId352" Type="http://schemas.openxmlformats.org/officeDocument/2006/relationships/image" Target="../media/image3243.png"/><Relationship Id="rId373" Type="http://schemas.openxmlformats.org/officeDocument/2006/relationships/customXml" Target="../ink/ink3445.xml"/><Relationship Id="rId394" Type="http://schemas.openxmlformats.org/officeDocument/2006/relationships/image" Target="../media/image3264.png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3173.png"/><Relationship Id="rId233" Type="http://schemas.openxmlformats.org/officeDocument/2006/relationships/customXml" Target="../ink/ink3375.xml"/><Relationship Id="rId254" Type="http://schemas.openxmlformats.org/officeDocument/2006/relationships/image" Target="../media/image3194.png"/><Relationship Id="rId28" Type="http://schemas.openxmlformats.org/officeDocument/2006/relationships/image" Target="../media/image3082.png"/><Relationship Id="rId49" Type="http://schemas.openxmlformats.org/officeDocument/2006/relationships/customXml" Target="../ink/ink3283.xml"/><Relationship Id="rId114" Type="http://schemas.openxmlformats.org/officeDocument/2006/relationships/image" Target="../media/image3125.png"/><Relationship Id="rId275" Type="http://schemas.openxmlformats.org/officeDocument/2006/relationships/customXml" Target="../ink/ink3396.xml"/><Relationship Id="rId296" Type="http://schemas.openxmlformats.org/officeDocument/2006/relationships/image" Target="../media/image3215.png"/><Relationship Id="rId300" Type="http://schemas.openxmlformats.org/officeDocument/2006/relationships/image" Target="../media/image3217.png"/><Relationship Id="rId60" Type="http://schemas.openxmlformats.org/officeDocument/2006/relationships/image" Target="../media/image3098.png"/><Relationship Id="rId81" Type="http://schemas.openxmlformats.org/officeDocument/2006/relationships/customXml" Target="../ink/ink3299.xml"/><Relationship Id="rId135" Type="http://schemas.openxmlformats.org/officeDocument/2006/relationships/customXml" Target="../ink/ink3326.xml"/><Relationship Id="rId156" Type="http://schemas.openxmlformats.org/officeDocument/2006/relationships/image" Target="../media/image3146.png"/><Relationship Id="rId177" Type="http://schemas.openxmlformats.org/officeDocument/2006/relationships/customXml" Target="../ink/ink3347.xml"/><Relationship Id="rId198" Type="http://schemas.openxmlformats.org/officeDocument/2006/relationships/image" Target="../media/image3166.png"/><Relationship Id="rId321" Type="http://schemas.openxmlformats.org/officeDocument/2006/relationships/customXml" Target="../ink/ink3419.xml"/><Relationship Id="rId342" Type="http://schemas.openxmlformats.org/officeDocument/2006/relationships/image" Target="../media/image3238.png"/><Relationship Id="rId363" Type="http://schemas.openxmlformats.org/officeDocument/2006/relationships/customXml" Target="../ink/ink3440.xml"/><Relationship Id="rId384" Type="http://schemas.openxmlformats.org/officeDocument/2006/relationships/image" Target="../media/image3259.png"/><Relationship Id="rId202" Type="http://schemas.openxmlformats.org/officeDocument/2006/relationships/image" Target="../media/image3168.png"/><Relationship Id="rId223" Type="http://schemas.openxmlformats.org/officeDocument/2006/relationships/customXml" Target="../ink/ink3370.xml"/><Relationship Id="rId244" Type="http://schemas.openxmlformats.org/officeDocument/2006/relationships/image" Target="../media/image3189.png"/><Relationship Id="rId18" Type="http://schemas.openxmlformats.org/officeDocument/2006/relationships/image" Target="../media/image2810.png"/><Relationship Id="rId39" Type="http://schemas.openxmlformats.org/officeDocument/2006/relationships/customXml" Target="../ink/ink3278.xml"/><Relationship Id="rId265" Type="http://schemas.openxmlformats.org/officeDocument/2006/relationships/customXml" Target="../ink/ink3391.xml"/><Relationship Id="rId286" Type="http://schemas.openxmlformats.org/officeDocument/2006/relationships/image" Target="../media/image3210.png"/><Relationship Id="rId50" Type="http://schemas.openxmlformats.org/officeDocument/2006/relationships/image" Target="../media/image3093.png"/><Relationship Id="rId104" Type="http://schemas.openxmlformats.org/officeDocument/2006/relationships/image" Target="../media/image3120.png"/><Relationship Id="rId125" Type="http://schemas.openxmlformats.org/officeDocument/2006/relationships/customXml" Target="../ink/ink3321.xml"/><Relationship Id="rId146" Type="http://schemas.openxmlformats.org/officeDocument/2006/relationships/image" Target="../media/image3141.png"/><Relationship Id="rId167" Type="http://schemas.openxmlformats.org/officeDocument/2006/relationships/customXml" Target="../ink/ink3342.xml"/><Relationship Id="rId188" Type="http://schemas.openxmlformats.org/officeDocument/2006/relationships/image" Target="../media/image3161.png"/><Relationship Id="rId311" Type="http://schemas.openxmlformats.org/officeDocument/2006/relationships/customXml" Target="../ink/ink3414.xml"/><Relationship Id="rId332" Type="http://schemas.openxmlformats.org/officeDocument/2006/relationships/image" Target="../media/image3233.png"/><Relationship Id="rId353" Type="http://schemas.openxmlformats.org/officeDocument/2006/relationships/customXml" Target="../ink/ink3435.xml"/><Relationship Id="rId374" Type="http://schemas.openxmlformats.org/officeDocument/2006/relationships/image" Target="../media/image3254.png"/><Relationship Id="rId71" Type="http://schemas.openxmlformats.org/officeDocument/2006/relationships/customXml" Target="../ink/ink3294.xml"/><Relationship Id="rId92" Type="http://schemas.openxmlformats.org/officeDocument/2006/relationships/image" Target="../media/image3114.png"/><Relationship Id="rId213" Type="http://schemas.openxmlformats.org/officeDocument/2006/relationships/customXml" Target="../ink/ink3365.xml"/><Relationship Id="rId234" Type="http://schemas.openxmlformats.org/officeDocument/2006/relationships/image" Target="../media/image3184.png"/><Relationship Id="rId2" Type="http://schemas.openxmlformats.org/officeDocument/2006/relationships/image" Target="../media/image7.emf"/><Relationship Id="rId29" Type="http://schemas.openxmlformats.org/officeDocument/2006/relationships/customXml" Target="../ink/ink3273.xml"/><Relationship Id="rId255" Type="http://schemas.openxmlformats.org/officeDocument/2006/relationships/customXml" Target="../ink/ink3386.xml"/><Relationship Id="rId276" Type="http://schemas.openxmlformats.org/officeDocument/2006/relationships/image" Target="../media/image3205.png"/><Relationship Id="rId297" Type="http://schemas.openxmlformats.org/officeDocument/2006/relationships/customXml" Target="../ink/ink3407.xml"/><Relationship Id="rId40" Type="http://schemas.openxmlformats.org/officeDocument/2006/relationships/image" Target="../media/image3088.png"/><Relationship Id="rId115" Type="http://schemas.openxmlformats.org/officeDocument/2006/relationships/customXml" Target="../ink/ink3316.xml"/><Relationship Id="rId136" Type="http://schemas.openxmlformats.org/officeDocument/2006/relationships/image" Target="../media/image3136.png"/><Relationship Id="rId157" Type="http://schemas.openxmlformats.org/officeDocument/2006/relationships/customXml" Target="../ink/ink3337.xml"/><Relationship Id="rId178" Type="http://schemas.openxmlformats.org/officeDocument/2006/relationships/image" Target="../media/image1736.png"/><Relationship Id="rId301" Type="http://schemas.openxmlformats.org/officeDocument/2006/relationships/customXml" Target="../ink/ink3409.xml"/><Relationship Id="rId322" Type="http://schemas.openxmlformats.org/officeDocument/2006/relationships/image" Target="../media/image3228.png"/><Relationship Id="rId343" Type="http://schemas.openxmlformats.org/officeDocument/2006/relationships/customXml" Target="../ink/ink3430.xml"/><Relationship Id="rId364" Type="http://schemas.openxmlformats.org/officeDocument/2006/relationships/image" Target="../media/image3249.png"/><Relationship Id="rId61" Type="http://schemas.openxmlformats.org/officeDocument/2006/relationships/customXml" Target="../ink/ink3289.xml"/><Relationship Id="rId82" Type="http://schemas.openxmlformats.org/officeDocument/2006/relationships/image" Target="../media/image3109.png"/><Relationship Id="rId199" Type="http://schemas.openxmlformats.org/officeDocument/2006/relationships/customXml" Target="../ink/ink3358.xml"/><Relationship Id="rId203" Type="http://schemas.openxmlformats.org/officeDocument/2006/relationships/customXml" Target="../ink/ink3360.xml"/><Relationship Id="rId385" Type="http://schemas.openxmlformats.org/officeDocument/2006/relationships/customXml" Target="../ink/ink3451.xml"/><Relationship Id="rId19" Type="http://schemas.openxmlformats.org/officeDocument/2006/relationships/customXml" Target="../ink/ink3268.xml"/><Relationship Id="rId224" Type="http://schemas.openxmlformats.org/officeDocument/2006/relationships/image" Target="../media/image3179.png"/><Relationship Id="rId245" Type="http://schemas.openxmlformats.org/officeDocument/2006/relationships/customXml" Target="../ink/ink3381.xml"/><Relationship Id="rId266" Type="http://schemas.openxmlformats.org/officeDocument/2006/relationships/image" Target="../media/image3200.png"/><Relationship Id="rId287" Type="http://schemas.openxmlformats.org/officeDocument/2006/relationships/customXml" Target="../ink/ink3402.xml"/><Relationship Id="rId30" Type="http://schemas.openxmlformats.org/officeDocument/2006/relationships/image" Target="../media/image3083.png"/><Relationship Id="rId105" Type="http://schemas.openxmlformats.org/officeDocument/2006/relationships/customXml" Target="../ink/ink3311.xml"/><Relationship Id="rId126" Type="http://schemas.openxmlformats.org/officeDocument/2006/relationships/image" Target="../media/image3131.png"/><Relationship Id="rId147" Type="http://schemas.openxmlformats.org/officeDocument/2006/relationships/customXml" Target="../ink/ink3332.xml"/><Relationship Id="rId168" Type="http://schemas.openxmlformats.org/officeDocument/2006/relationships/image" Target="../media/image3152.png"/><Relationship Id="rId312" Type="http://schemas.openxmlformats.org/officeDocument/2006/relationships/image" Target="../media/image3223.png"/><Relationship Id="rId333" Type="http://schemas.openxmlformats.org/officeDocument/2006/relationships/customXml" Target="../ink/ink3425.xml"/><Relationship Id="rId354" Type="http://schemas.openxmlformats.org/officeDocument/2006/relationships/image" Target="../media/image3244.png"/><Relationship Id="rId51" Type="http://schemas.openxmlformats.org/officeDocument/2006/relationships/customXml" Target="../ink/ink3284.xml"/><Relationship Id="rId72" Type="http://schemas.openxmlformats.org/officeDocument/2006/relationships/image" Target="../media/image3104.png"/><Relationship Id="rId93" Type="http://schemas.openxmlformats.org/officeDocument/2006/relationships/customXml" Target="../ink/ink3305.xml"/><Relationship Id="rId189" Type="http://schemas.openxmlformats.org/officeDocument/2006/relationships/customXml" Target="../ink/ink3353.xml"/><Relationship Id="rId375" Type="http://schemas.openxmlformats.org/officeDocument/2006/relationships/customXml" Target="../ink/ink3446.xml"/><Relationship Id="rId3" Type="http://schemas.openxmlformats.org/officeDocument/2006/relationships/customXml" Target="../ink/ink3260.xml"/><Relationship Id="rId214" Type="http://schemas.openxmlformats.org/officeDocument/2006/relationships/image" Target="../media/image3174.png"/><Relationship Id="rId235" Type="http://schemas.openxmlformats.org/officeDocument/2006/relationships/customXml" Target="../ink/ink3376.xml"/><Relationship Id="rId256" Type="http://schemas.openxmlformats.org/officeDocument/2006/relationships/image" Target="../media/image3195.png"/><Relationship Id="rId277" Type="http://schemas.openxmlformats.org/officeDocument/2006/relationships/customXml" Target="../ink/ink3397.xml"/><Relationship Id="rId298" Type="http://schemas.openxmlformats.org/officeDocument/2006/relationships/image" Target="../media/image3216.png"/><Relationship Id="rId116" Type="http://schemas.openxmlformats.org/officeDocument/2006/relationships/image" Target="../media/image3126.png"/><Relationship Id="rId137" Type="http://schemas.openxmlformats.org/officeDocument/2006/relationships/customXml" Target="../ink/ink3327.xml"/><Relationship Id="rId158" Type="http://schemas.openxmlformats.org/officeDocument/2006/relationships/image" Target="../media/image3147.png"/><Relationship Id="rId302" Type="http://schemas.openxmlformats.org/officeDocument/2006/relationships/image" Target="../media/image3218.png"/><Relationship Id="rId323" Type="http://schemas.openxmlformats.org/officeDocument/2006/relationships/customXml" Target="../ink/ink3420.xml"/><Relationship Id="rId344" Type="http://schemas.openxmlformats.org/officeDocument/2006/relationships/image" Target="../media/image3239.png"/><Relationship Id="rId20" Type="http://schemas.openxmlformats.org/officeDocument/2006/relationships/image" Target="../media/image3078.png"/><Relationship Id="rId41" Type="http://schemas.openxmlformats.org/officeDocument/2006/relationships/customXml" Target="../ink/ink3279.xml"/><Relationship Id="rId62" Type="http://schemas.openxmlformats.org/officeDocument/2006/relationships/image" Target="../media/image3099.png"/><Relationship Id="rId83" Type="http://schemas.openxmlformats.org/officeDocument/2006/relationships/customXml" Target="../ink/ink3300.xml"/><Relationship Id="rId179" Type="http://schemas.openxmlformats.org/officeDocument/2006/relationships/customXml" Target="../ink/ink3348.xml"/><Relationship Id="rId365" Type="http://schemas.openxmlformats.org/officeDocument/2006/relationships/customXml" Target="../ink/ink3441.xml"/><Relationship Id="rId386" Type="http://schemas.openxmlformats.org/officeDocument/2006/relationships/image" Target="../media/image3260.png"/><Relationship Id="rId190" Type="http://schemas.openxmlformats.org/officeDocument/2006/relationships/image" Target="../media/image3162.png"/><Relationship Id="rId204" Type="http://schemas.openxmlformats.org/officeDocument/2006/relationships/image" Target="../media/image3169.png"/><Relationship Id="rId225" Type="http://schemas.openxmlformats.org/officeDocument/2006/relationships/customXml" Target="../ink/ink3371.xml"/><Relationship Id="rId246" Type="http://schemas.openxmlformats.org/officeDocument/2006/relationships/image" Target="../media/image3190.png"/><Relationship Id="rId267" Type="http://schemas.openxmlformats.org/officeDocument/2006/relationships/customXml" Target="../ink/ink3392.xml"/><Relationship Id="rId288" Type="http://schemas.openxmlformats.org/officeDocument/2006/relationships/image" Target="../media/image3211.png"/><Relationship Id="rId106" Type="http://schemas.openxmlformats.org/officeDocument/2006/relationships/image" Target="../media/image3121.png"/><Relationship Id="rId127" Type="http://schemas.openxmlformats.org/officeDocument/2006/relationships/customXml" Target="../ink/ink3322.xml"/><Relationship Id="rId313" Type="http://schemas.openxmlformats.org/officeDocument/2006/relationships/customXml" Target="../ink/ink3415.xml"/><Relationship Id="rId10" Type="http://schemas.openxmlformats.org/officeDocument/2006/relationships/image" Target="../media/image3074.png"/><Relationship Id="rId31" Type="http://schemas.openxmlformats.org/officeDocument/2006/relationships/customXml" Target="../ink/ink3274.xml"/><Relationship Id="rId52" Type="http://schemas.openxmlformats.org/officeDocument/2006/relationships/image" Target="../media/image3094.png"/><Relationship Id="rId73" Type="http://schemas.openxmlformats.org/officeDocument/2006/relationships/customXml" Target="../ink/ink3295.xml"/><Relationship Id="rId94" Type="http://schemas.openxmlformats.org/officeDocument/2006/relationships/image" Target="../media/image3115.png"/><Relationship Id="rId148" Type="http://schemas.openxmlformats.org/officeDocument/2006/relationships/image" Target="../media/image3142.png"/><Relationship Id="rId169" Type="http://schemas.openxmlformats.org/officeDocument/2006/relationships/customXml" Target="../ink/ink3343.xml"/><Relationship Id="rId334" Type="http://schemas.openxmlformats.org/officeDocument/2006/relationships/image" Target="../media/image3234.png"/><Relationship Id="rId355" Type="http://schemas.openxmlformats.org/officeDocument/2006/relationships/customXml" Target="../ink/ink3436.xml"/><Relationship Id="rId376" Type="http://schemas.openxmlformats.org/officeDocument/2006/relationships/image" Target="../media/image3255.png"/><Relationship Id="rId4" Type="http://schemas.openxmlformats.org/officeDocument/2006/relationships/image" Target="../media/image3071.png"/><Relationship Id="rId180" Type="http://schemas.openxmlformats.org/officeDocument/2006/relationships/image" Target="../media/image3157.png"/><Relationship Id="rId215" Type="http://schemas.openxmlformats.org/officeDocument/2006/relationships/customXml" Target="../ink/ink3366.xml"/><Relationship Id="rId236" Type="http://schemas.openxmlformats.org/officeDocument/2006/relationships/image" Target="../media/image3185.png"/><Relationship Id="rId257" Type="http://schemas.openxmlformats.org/officeDocument/2006/relationships/customXml" Target="../ink/ink3387.xml"/><Relationship Id="rId278" Type="http://schemas.openxmlformats.org/officeDocument/2006/relationships/image" Target="../media/image3206.png"/><Relationship Id="rId303" Type="http://schemas.openxmlformats.org/officeDocument/2006/relationships/customXml" Target="../ink/ink3410.xml"/><Relationship Id="rId42" Type="http://schemas.openxmlformats.org/officeDocument/2006/relationships/image" Target="../media/image3089.png"/><Relationship Id="rId84" Type="http://schemas.openxmlformats.org/officeDocument/2006/relationships/image" Target="../media/image3110.png"/><Relationship Id="rId138" Type="http://schemas.openxmlformats.org/officeDocument/2006/relationships/image" Target="../media/image3137.png"/><Relationship Id="rId345" Type="http://schemas.openxmlformats.org/officeDocument/2006/relationships/customXml" Target="../ink/ink3431.xml"/><Relationship Id="rId387" Type="http://schemas.openxmlformats.org/officeDocument/2006/relationships/customXml" Target="../ink/ink3452.xml"/><Relationship Id="rId191" Type="http://schemas.openxmlformats.org/officeDocument/2006/relationships/customXml" Target="../ink/ink3354.xml"/><Relationship Id="rId205" Type="http://schemas.openxmlformats.org/officeDocument/2006/relationships/customXml" Target="../ink/ink3361.xml"/><Relationship Id="rId247" Type="http://schemas.openxmlformats.org/officeDocument/2006/relationships/customXml" Target="../ink/ink3382.xml"/><Relationship Id="rId107" Type="http://schemas.openxmlformats.org/officeDocument/2006/relationships/customXml" Target="../ink/ink3312.xml"/><Relationship Id="rId289" Type="http://schemas.openxmlformats.org/officeDocument/2006/relationships/customXml" Target="../ink/ink3403.xml"/><Relationship Id="rId11" Type="http://schemas.openxmlformats.org/officeDocument/2006/relationships/customXml" Target="../ink/ink3264.xml"/><Relationship Id="rId53" Type="http://schemas.openxmlformats.org/officeDocument/2006/relationships/customXml" Target="../ink/ink3285.xml"/><Relationship Id="rId149" Type="http://schemas.openxmlformats.org/officeDocument/2006/relationships/customXml" Target="../ink/ink3333.xml"/><Relationship Id="rId314" Type="http://schemas.openxmlformats.org/officeDocument/2006/relationships/image" Target="../media/image3224.png"/><Relationship Id="rId356" Type="http://schemas.openxmlformats.org/officeDocument/2006/relationships/image" Target="../media/image3245.png"/><Relationship Id="rId95" Type="http://schemas.openxmlformats.org/officeDocument/2006/relationships/customXml" Target="../ink/ink3306.xml"/><Relationship Id="rId160" Type="http://schemas.openxmlformats.org/officeDocument/2006/relationships/image" Target="../media/image3148.png"/><Relationship Id="rId216" Type="http://schemas.openxmlformats.org/officeDocument/2006/relationships/image" Target="../media/image3175.png"/><Relationship Id="rId258" Type="http://schemas.openxmlformats.org/officeDocument/2006/relationships/image" Target="../media/image3196.png"/><Relationship Id="rId22" Type="http://schemas.openxmlformats.org/officeDocument/2006/relationships/image" Target="../media/image3079.png"/><Relationship Id="rId64" Type="http://schemas.openxmlformats.org/officeDocument/2006/relationships/image" Target="../media/image3100.png"/><Relationship Id="rId118" Type="http://schemas.openxmlformats.org/officeDocument/2006/relationships/image" Target="../media/image3127.png"/><Relationship Id="rId325" Type="http://schemas.openxmlformats.org/officeDocument/2006/relationships/customXml" Target="../ink/ink3421.xml"/><Relationship Id="rId367" Type="http://schemas.openxmlformats.org/officeDocument/2006/relationships/customXml" Target="../ink/ink3442.xml"/><Relationship Id="rId171" Type="http://schemas.openxmlformats.org/officeDocument/2006/relationships/customXml" Target="../ink/ink3344.xml"/><Relationship Id="rId227" Type="http://schemas.openxmlformats.org/officeDocument/2006/relationships/customXml" Target="../ink/ink3372.xml"/><Relationship Id="rId269" Type="http://schemas.openxmlformats.org/officeDocument/2006/relationships/customXml" Target="../ink/ink3393.xml"/><Relationship Id="rId33" Type="http://schemas.openxmlformats.org/officeDocument/2006/relationships/customXml" Target="../ink/ink3275.xml"/><Relationship Id="rId129" Type="http://schemas.openxmlformats.org/officeDocument/2006/relationships/customXml" Target="../ink/ink3323.xml"/><Relationship Id="rId280" Type="http://schemas.openxmlformats.org/officeDocument/2006/relationships/image" Target="../media/image3207.png"/><Relationship Id="rId336" Type="http://schemas.openxmlformats.org/officeDocument/2006/relationships/image" Target="../media/image3235.png"/><Relationship Id="rId75" Type="http://schemas.openxmlformats.org/officeDocument/2006/relationships/customXml" Target="../ink/ink3296.xml"/><Relationship Id="rId140" Type="http://schemas.openxmlformats.org/officeDocument/2006/relationships/image" Target="../media/image3138.png"/><Relationship Id="rId182" Type="http://schemas.openxmlformats.org/officeDocument/2006/relationships/image" Target="../media/image3158.png"/><Relationship Id="rId378" Type="http://schemas.openxmlformats.org/officeDocument/2006/relationships/image" Target="../media/image3256.png"/><Relationship Id="rId6" Type="http://schemas.openxmlformats.org/officeDocument/2006/relationships/image" Target="../media/image3072.png"/><Relationship Id="rId238" Type="http://schemas.openxmlformats.org/officeDocument/2006/relationships/image" Target="../media/image3186.png"/><Relationship Id="rId291" Type="http://schemas.openxmlformats.org/officeDocument/2006/relationships/customXml" Target="../ink/ink3404.xml"/><Relationship Id="rId305" Type="http://schemas.openxmlformats.org/officeDocument/2006/relationships/customXml" Target="../ink/ink3411.xml"/><Relationship Id="rId347" Type="http://schemas.openxmlformats.org/officeDocument/2006/relationships/customXml" Target="../ink/ink3432.xml"/><Relationship Id="rId44" Type="http://schemas.openxmlformats.org/officeDocument/2006/relationships/image" Target="../media/image3090.png"/><Relationship Id="rId86" Type="http://schemas.openxmlformats.org/officeDocument/2006/relationships/image" Target="../media/image3111.png"/><Relationship Id="rId151" Type="http://schemas.openxmlformats.org/officeDocument/2006/relationships/customXml" Target="../ink/ink3334.xml"/><Relationship Id="rId389" Type="http://schemas.openxmlformats.org/officeDocument/2006/relationships/customXml" Target="../ink/ink3453.xml"/><Relationship Id="rId193" Type="http://schemas.openxmlformats.org/officeDocument/2006/relationships/customXml" Target="../ink/ink3355.xml"/><Relationship Id="rId207" Type="http://schemas.openxmlformats.org/officeDocument/2006/relationships/customXml" Target="../ink/ink3362.xml"/><Relationship Id="rId249" Type="http://schemas.openxmlformats.org/officeDocument/2006/relationships/customXml" Target="../ink/ink3383.xml"/><Relationship Id="rId13" Type="http://schemas.openxmlformats.org/officeDocument/2006/relationships/customXml" Target="../ink/ink3265.xml"/><Relationship Id="rId109" Type="http://schemas.openxmlformats.org/officeDocument/2006/relationships/customXml" Target="../ink/ink3313.xml"/><Relationship Id="rId260" Type="http://schemas.openxmlformats.org/officeDocument/2006/relationships/image" Target="../media/image3197.png"/><Relationship Id="rId316" Type="http://schemas.openxmlformats.org/officeDocument/2006/relationships/image" Target="../media/image3225.png"/><Relationship Id="rId55" Type="http://schemas.openxmlformats.org/officeDocument/2006/relationships/customXml" Target="../ink/ink3286.xml"/><Relationship Id="rId97" Type="http://schemas.openxmlformats.org/officeDocument/2006/relationships/customXml" Target="../ink/ink3307.xml"/><Relationship Id="rId120" Type="http://schemas.openxmlformats.org/officeDocument/2006/relationships/image" Target="../media/image3128.png"/><Relationship Id="rId358" Type="http://schemas.openxmlformats.org/officeDocument/2006/relationships/image" Target="../media/image3246.png"/><Relationship Id="rId162" Type="http://schemas.openxmlformats.org/officeDocument/2006/relationships/image" Target="../media/image3149.png"/><Relationship Id="rId218" Type="http://schemas.openxmlformats.org/officeDocument/2006/relationships/image" Target="../media/image3176.png"/><Relationship Id="rId271" Type="http://schemas.openxmlformats.org/officeDocument/2006/relationships/customXml" Target="../ink/ink3394.xml"/><Relationship Id="rId24" Type="http://schemas.openxmlformats.org/officeDocument/2006/relationships/image" Target="../media/image3080.png"/><Relationship Id="rId66" Type="http://schemas.openxmlformats.org/officeDocument/2006/relationships/image" Target="../media/image3101.png"/><Relationship Id="rId131" Type="http://schemas.openxmlformats.org/officeDocument/2006/relationships/customXml" Target="../ink/ink3324.xml"/><Relationship Id="rId327" Type="http://schemas.openxmlformats.org/officeDocument/2006/relationships/customXml" Target="../ink/ink3422.xml"/><Relationship Id="rId369" Type="http://schemas.openxmlformats.org/officeDocument/2006/relationships/customXml" Target="../ink/ink3443.xml"/><Relationship Id="rId173" Type="http://schemas.openxmlformats.org/officeDocument/2006/relationships/customXml" Target="../ink/ink3345.xml"/><Relationship Id="rId229" Type="http://schemas.openxmlformats.org/officeDocument/2006/relationships/customXml" Target="../ink/ink3373.xml"/><Relationship Id="rId380" Type="http://schemas.openxmlformats.org/officeDocument/2006/relationships/image" Target="../media/image3257.png"/><Relationship Id="rId240" Type="http://schemas.openxmlformats.org/officeDocument/2006/relationships/image" Target="../media/image3187.png"/><Relationship Id="rId35" Type="http://schemas.openxmlformats.org/officeDocument/2006/relationships/customXml" Target="../ink/ink3276.xml"/><Relationship Id="rId77" Type="http://schemas.openxmlformats.org/officeDocument/2006/relationships/customXml" Target="../ink/ink3297.xml"/><Relationship Id="rId100" Type="http://schemas.openxmlformats.org/officeDocument/2006/relationships/image" Target="../media/image3118.png"/><Relationship Id="rId282" Type="http://schemas.openxmlformats.org/officeDocument/2006/relationships/image" Target="../media/image3208.png"/><Relationship Id="rId338" Type="http://schemas.openxmlformats.org/officeDocument/2006/relationships/image" Target="../media/image3236.png"/><Relationship Id="rId8" Type="http://schemas.openxmlformats.org/officeDocument/2006/relationships/image" Target="../media/image3073.png"/><Relationship Id="rId142" Type="http://schemas.openxmlformats.org/officeDocument/2006/relationships/image" Target="../media/image3139.png"/><Relationship Id="rId184" Type="http://schemas.openxmlformats.org/officeDocument/2006/relationships/image" Target="../media/image3159.png"/><Relationship Id="rId391" Type="http://schemas.openxmlformats.org/officeDocument/2006/relationships/customXml" Target="../ink/ink3454.xml"/><Relationship Id="rId251" Type="http://schemas.openxmlformats.org/officeDocument/2006/relationships/customXml" Target="../ink/ink3384.xml"/><Relationship Id="rId46" Type="http://schemas.openxmlformats.org/officeDocument/2006/relationships/image" Target="../media/image3091.png"/><Relationship Id="rId293" Type="http://schemas.openxmlformats.org/officeDocument/2006/relationships/customXml" Target="../ink/ink3405.xml"/><Relationship Id="rId307" Type="http://schemas.openxmlformats.org/officeDocument/2006/relationships/customXml" Target="../ink/ink3412.xml"/><Relationship Id="rId349" Type="http://schemas.openxmlformats.org/officeDocument/2006/relationships/customXml" Target="../ink/ink3433.xml"/><Relationship Id="rId88" Type="http://schemas.openxmlformats.org/officeDocument/2006/relationships/image" Target="../media/image3112.png"/><Relationship Id="rId111" Type="http://schemas.openxmlformats.org/officeDocument/2006/relationships/customXml" Target="../ink/ink3314.xml"/><Relationship Id="rId153" Type="http://schemas.openxmlformats.org/officeDocument/2006/relationships/customXml" Target="../ink/ink3335.xml"/><Relationship Id="rId195" Type="http://schemas.openxmlformats.org/officeDocument/2006/relationships/customXml" Target="../ink/ink3356.xml"/><Relationship Id="rId209" Type="http://schemas.openxmlformats.org/officeDocument/2006/relationships/customXml" Target="../ink/ink3363.xml"/><Relationship Id="rId360" Type="http://schemas.openxmlformats.org/officeDocument/2006/relationships/image" Target="../media/image3247.png"/><Relationship Id="rId220" Type="http://schemas.openxmlformats.org/officeDocument/2006/relationships/image" Target="../media/image3177.png"/><Relationship Id="rId15" Type="http://schemas.openxmlformats.org/officeDocument/2006/relationships/customXml" Target="../ink/ink3266.xml"/><Relationship Id="rId57" Type="http://schemas.openxmlformats.org/officeDocument/2006/relationships/customXml" Target="../ink/ink3287.xml"/><Relationship Id="rId262" Type="http://schemas.openxmlformats.org/officeDocument/2006/relationships/image" Target="../media/image3198.png"/><Relationship Id="rId318" Type="http://schemas.openxmlformats.org/officeDocument/2006/relationships/image" Target="../media/image3226.png"/><Relationship Id="rId99" Type="http://schemas.openxmlformats.org/officeDocument/2006/relationships/customXml" Target="../ink/ink3308.xml"/><Relationship Id="rId122" Type="http://schemas.openxmlformats.org/officeDocument/2006/relationships/image" Target="../media/image3129.png"/><Relationship Id="rId164" Type="http://schemas.openxmlformats.org/officeDocument/2006/relationships/image" Target="../media/image3150.png"/><Relationship Id="rId371" Type="http://schemas.openxmlformats.org/officeDocument/2006/relationships/customXml" Target="../ink/ink3444.xml"/><Relationship Id="rId26" Type="http://schemas.openxmlformats.org/officeDocument/2006/relationships/image" Target="../media/image3081.png"/><Relationship Id="rId231" Type="http://schemas.openxmlformats.org/officeDocument/2006/relationships/customXml" Target="../ink/ink3374.xml"/><Relationship Id="rId273" Type="http://schemas.openxmlformats.org/officeDocument/2006/relationships/customXml" Target="../ink/ink3395.xml"/><Relationship Id="rId329" Type="http://schemas.openxmlformats.org/officeDocument/2006/relationships/customXml" Target="../ink/ink3423.xml"/><Relationship Id="rId68" Type="http://schemas.openxmlformats.org/officeDocument/2006/relationships/image" Target="../media/image3102.png"/><Relationship Id="rId133" Type="http://schemas.openxmlformats.org/officeDocument/2006/relationships/customXml" Target="../ink/ink3325.xml"/><Relationship Id="rId175" Type="http://schemas.openxmlformats.org/officeDocument/2006/relationships/customXml" Target="../ink/ink3346.xml"/><Relationship Id="rId340" Type="http://schemas.openxmlformats.org/officeDocument/2006/relationships/image" Target="../media/image3237.png"/><Relationship Id="rId200" Type="http://schemas.openxmlformats.org/officeDocument/2006/relationships/image" Target="../media/image3167.png"/><Relationship Id="rId382" Type="http://schemas.openxmlformats.org/officeDocument/2006/relationships/image" Target="../media/image3258.png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14.png"/><Relationship Id="rId21" Type="http://schemas.openxmlformats.org/officeDocument/2006/relationships/image" Target="../media/image166.png"/><Relationship Id="rId42" Type="http://schemas.openxmlformats.org/officeDocument/2006/relationships/customXml" Target="../ink/ink177.xml"/><Relationship Id="rId63" Type="http://schemas.openxmlformats.org/officeDocument/2006/relationships/image" Target="../media/image187.png"/><Relationship Id="rId84" Type="http://schemas.openxmlformats.org/officeDocument/2006/relationships/customXml" Target="../ink/ink198.xml"/><Relationship Id="rId138" Type="http://schemas.openxmlformats.org/officeDocument/2006/relationships/customXml" Target="../ink/ink225.xml"/><Relationship Id="rId159" Type="http://schemas.openxmlformats.org/officeDocument/2006/relationships/image" Target="../media/image235.png"/><Relationship Id="rId170" Type="http://schemas.openxmlformats.org/officeDocument/2006/relationships/customXml" Target="../ink/ink241.xml"/><Relationship Id="rId191" Type="http://schemas.openxmlformats.org/officeDocument/2006/relationships/image" Target="../media/image251.png"/><Relationship Id="rId205" Type="http://schemas.openxmlformats.org/officeDocument/2006/relationships/image" Target="../media/image258.png"/><Relationship Id="rId107" Type="http://schemas.openxmlformats.org/officeDocument/2006/relationships/image" Target="../media/image209.png"/><Relationship Id="rId11" Type="http://schemas.openxmlformats.org/officeDocument/2006/relationships/image" Target="../media/image161.png"/><Relationship Id="rId32" Type="http://schemas.openxmlformats.org/officeDocument/2006/relationships/customXml" Target="../ink/ink172.xml"/><Relationship Id="rId53" Type="http://schemas.openxmlformats.org/officeDocument/2006/relationships/image" Target="../media/image182.png"/><Relationship Id="rId74" Type="http://schemas.openxmlformats.org/officeDocument/2006/relationships/customXml" Target="../ink/ink193.xml"/><Relationship Id="rId128" Type="http://schemas.openxmlformats.org/officeDocument/2006/relationships/customXml" Target="../ink/ink220.xml"/><Relationship Id="rId149" Type="http://schemas.openxmlformats.org/officeDocument/2006/relationships/image" Target="../media/image230.png"/><Relationship Id="rId5" Type="http://schemas.openxmlformats.org/officeDocument/2006/relationships/image" Target="../media/image158.png"/><Relationship Id="rId95" Type="http://schemas.openxmlformats.org/officeDocument/2006/relationships/image" Target="../media/image203.png"/><Relationship Id="rId160" Type="http://schemas.openxmlformats.org/officeDocument/2006/relationships/customXml" Target="../ink/ink236.xml"/><Relationship Id="rId181" Type="http://schemas.openxmlformats.org/officeDocument/2006/relationships/image" Target="../media/image246.png"/><Relationship Id="rId216" Type="http://schemas.openxmlformats.org/officeDocument/2006/relationships/customXml" Target="../ink/ink264.xml"/><Relationship Id="rId22" Type="http://schemas.openxmlformats.org/officeDocument/2006/relationships/customXml" Target="../ink/ink167.xml"/><Relationship Id="rId43" Type="http://schemas.openxmlformats.org/officeDocument/2006/relationships/image" Target="../media/image177.png"/><Relationship Id="rId64" Type="http://schemas.openxmlformats.org/officeDocument/2006/relationships/customXml" Target="../ink/ink188.xml"/><Relationship Id="rId118" Type="http://schemas.openxmlformats.org/officeDocument/2006/relationships/customXml" Target="../ink/ink215.xml"/><Relationship Id="rId139" Type="http://schemas.openxmlformats.org/officeDocument/2006/relationships/image" Target="../media/image225.png"/><Relationship Id="rId85" Type="http://schemas.openxmlformats.org/officeDocument/2006/relationships/image" Target="../media/image198.png"/><Relationship Id="rId150" Type="http://schemas.openxmlformats.org/officeDocument/2006/relationships/customXml" Target="../ink/ink231.xml"/><Relationship Id="rId171" Type="http://schemas.openxmlformats.org/officeDocument/2006/relationships/image" Target="../media/image241.png"/><Relationship Id="rId192" Type="http://schemas.openxmlformats.org/officeDocument/2006/relationships/customXml" Target="../ink/ink252.xml"/><Relationship Id="rId206" Type="http://schemas.openxmlformats.org/officeDocument/2006/relationships/customXml" Target="../ink/ink259.xml"/><Relationship Id="rId12" Type="http://schemas.openxmlformats.org/officeDocument/2006/relationships/customXml" Target="../ink/ink162.xml"/><Relationship Id="rId33" Type="http://schemas.openxmlformats.org/officeDocument/2006/relationships/image" Target="../media/image172.png"/><Relationship Id="rId108" Type="http://schemas.openxmlformats.org/officeDocument/2006/relationships/customXml" Target="../ink/ink210.xml"/><Relationship Id="rId129" Type="http://schemas.openxmlformats.org/officeDocument/2006/relationships/image" Target="../media/image220.png"/><Relationship Id="rId54" Type="http://schemas.openxmlformats.org/officeDocument/2006/relationships/customXml" Target="../ink/ink183.xml"/><Relationship Id="rId75" Type="http://schemas.openxmlformats.org/officeDocument/2006/relationships/image" Target="../media/image193.png"/><Relationship Id="rId96" Type="http://schemas.openxmlformats.org/officeDocument/2006/relationships/customXml" Target="../ink/ink204.xml"/><Relationship Id="rId140" Type="http://schemas.openxmlformats.org/officeDocument/2006/relationships/customXml" Target="../ink/ink226.xml"/><Relationship Id="rId161" Type="http://schemas.openxmlformats.org/officeDocument/2006/relationships/image" Target="../media/image236.png"/><Relationship Id="rId182" Type="http://schemas.openxmlformats.org/officeDocument/2006/relationships/customXml" Target="../ink/ink247.xml"/><Relationship Id="rId217" Type="http://schemas.openxmlformats.org/officeDocument/2006/relationships/image" Target="../media/image264.png"/><Relationship Id="rId6" Type="http://schemas.openxmlformats.org/officeDocument/2006/relationships/customXml" Target="../ink/ink159.xml"/><Relationship Id="rId23" Type="http://schemas.openxmlformats.org/officeDocument/2006/relationships/image" Target="../media/image167.png"/><Relationship Id="rId119" Type="http://schemas.openxmlformats.org/officeDocument/2006/relationships/image" Target="../media/image215.png"/><Relationship Id="rId44" Type="http://schemas.openxmlformats.org/officeDocument/2006/relationships/customXml" Target="../ink/ink178.xml"/><Relationship Id="rId65" Type="http://schemas.openxmlformats.org/officeDocument/2006/relationships/image" Target="../media/image188.png"/><Relationship Id="rId86" Type="http://schemas.openxmlformats.org/officeDocument/2006/relationships/customXml" Target="../ink/ink199.xml"/><Relationship Id="rId130" Type="http://schemas.openxmlformats.org/officeDocument/2006/relationships/customXml" Target="../ink/ink221.xml"/><Relationship Id="rId151" Type="http://schemas.openxmlformats.org/officeDocument/2006/relationships/image" Target="../media/image231.png"/><Relationship Id="rId172" Type="http://schemas.openxmlformats.org/officeDocument/2006/relationships/customXml" Target="../ink/ink242.xml"/><Relationship Id="rId193" Type="http://schemas.openxmlformats.org/officeDocument/2006/relationships/image" Target="../media/image252.png"/><Relationship Id="rId207" Type="http://schemas.openxmlformats.org/officeDocument/2006/relationships/image" Target="../media/image259.png"/><Relationship Id="rId13" Type="http://schemas.openxmlformats.org/officeDocument/2006/relationships/image" Target="../media/image162.png"/><Relationship Id="rId109" Type="http://schemas.openxmlformats.org/officeDocument/2006/relationships/image" Target="../media/image210.png"/><Relationship Id="rId34" Type="http://schemas.openxmlformats.org/officeDocument/2006/relationships/customXml" Target="../ink/ink173.xml"/><Relationship Id="rId55" Type="http://schemas.openxmlformats.org/officeDocument/2006/relationships/image" Target="../media/image183.png"/><Relationship Id="rId76" Type="http://schemas.openxmlformats.org/officeDocument/2006/relationships/customXml" Target="../ink/ink194.xml"/><Relationship Id="rId97" Type="http://schemas.openxmlformats.org/officeDocument/2006/relationships/image" Target="../media/image204.png"/><Relationship Id="rId120" Type="http://schemas.openxmlformats.org/officeDocument/2006/relationships/customXml" Target="../ink/ink216.xml"/><Relationship Id="rId141" Type="http://schemas.openxmlformats.org/officeDocument/2006/relationships/image" Target="../media/image226.png"/><Relationship Id="rId7" Type="http://schemas.openxmlformats.org/officeDocument/2006/relationships/image" Target="../media/image159.png"/><Relationship Id="rId162" Type="http://schemas.openxmlformats.org/officeDocument/2006/relationships/customXml" Target="../ink/ink237.xml"/><Relationship Id="rId183" Type="http://schemas.openxmlformats.org/officeDocument/2006/relationships/image" Target="../media/image247.png"/><Relationship Id="rId218" Type="http://schemas.openxmlformats.org/officeDocument/2006/relationships/customXml" Target="../ink/ink265.xml"/><Relationship Id="rId24" Type="http://schemas.openxmlformats.org/officeDocument/2006/relationships/customXml" Target="../ink/ink168.xml"/><Relationship Id="rId45" Type="http://schemas.openxmlformats.org/officeDocument/2006/relationships/image" Target="../media/image178.png"/><Relationship Id="rId66" Type="http://schemas.openxmlformats.org/officeDocument/2006/relationships/customXml" Target="../ink/ink189.xml"/><Relationship Id="rId87" Type="http://schemas.openxmlformats.org/officeDocument/2006/relationships/image" Target="../media/image199.png"/><Relationship Id="rId110" Type="http://schemas.openxmlformats.org/officeDocument/2006/relationships/customXml" Target="../ink/ink211.xml"/><Relationship Id="rId131" Type="http://schemas.openxmlformats.org/officeDocument/2006/relationships/image" Target="../media/image221.png"/><Relationship Id="rId152" Type="http://schemas.openxmlformats.org/officeDocument/2006/relationships/customXml" Target="../ink/ink232.xml"/><Relationship Id="rId173" Type="http://schemas.openxmlformats.org/officeDocument/2006/relationships/image" Target="../media/image242.png"/><Relationship Id="rId194" Type="http://schemas.openxmlformats.org/officeDocument/2006/relationships/customXml" Target="../ink/ink253.xml"/><Relationship Id="rId208" Type="http://schemas.openxmlformats.org/officeDocument/2006/relationships/customXml" Target="../ink/ink260.xml"/><Relationship Id="rId14" Type="http://schemas.openxmlformats.org/officeDocument/2006/relationships/customXml" Target="../ink/ink163.xml"/><Relationship Id="rId35" Type="http://schemas.openxmlformats.org/officeDocument/2006/relationships/image" Target="../media/image173.png"/><Relationship Id="rId56" Type="http://schemas.openxmlformats.org/officeDocument/2006/relationships/customXml" Target="../ink/ink184.xml"/><Relationship Id="rId77" Type="http://schemas.openxmlformats.org/officeDocument/2006/relationships/image" Target="../media/image194.png"/><Relationship Id="rId100" Type="http://schemas.openxmlformats.org/officeDocument/2006/relationships/customXml" Target="../ink/ink206.xml"/><Relationship Id="rId8" Type="http://schemas.openxmlformats.org/officeDocument/2006/relationships/customXml" Target="../ink/ink160.xml"/><Relationship Id="rId51" Type="http://schemas.openxmlformats.org/officeDocument/2006/relationships/image" Target="../media/image181.png"/><Relationship Id="rId72" Type="http://schemas.openxmlformats.org/officeDocument/2006/relationships/customXml" Target="../ink/ink192.xml"/><Relationship Id="rId93" Type="http://schemas.openxmlformats.org/officeDocument/2006/relationships/image" Target="../media/image202.png"/><Relationship Id="rId98" Type="http://schemas.openxmlformats.org/officeDocument/2006/relationships/customXml" Target="../ink/ink205.xml"/><Relationship Id="rId121" Type="http://schemas.openxmlformats.org/officeDocument/2006/relationships/image" Target="../media/image216.png"/><Relationship Id="rId142" Type="http://schemas.openxmlformats.org/officeDocument/2006/relationships/customXml" Target="../ink/ink227.xml"/><Relationship Id="rId163" Type="http://schemas.openxmlformats.org/officeDocument/2006/relationships/image" Target="../media/image237.png"/><Relationship Id="rId184" Type="http://schemas.openxmlformats.org/officeDocument/2006/relationships/customXml" Target="../ink/ink248.xml"/><Relationship Id="rId189" Type="http://schemas.openxmlformats.org/officeDocument/2006/relationships/image" Target="../media/image250.png"/><Relationship Id="rId219" Type="http://schemas.openxmlformats.org/officeDocument/2006/relationships/image" Target="../media/image265.png"/><Relationship Id="rId3" Type="http://schemas.openxmlformats.org/officeDocument/2006/relationships/image" Target="../media/image157.png"/><Relationship Id="rId214" Type="http://schemas.openxmlformats.org/officeDocument/2006/relationships/customXml" Target="../ink/ink263.xml"/><Relationship Id="rId25" Type="http://schemas.openxmlformats.org/officeDocument/2006/relationships/image" Target="../media/image168.png"/><Relationship Id="rId46" Type="http://schemas.openxmlformats.org/officeDocument/2006/relationships/customXml" Target="../ink/ink179.xml"/><Relationship Id="rId67" Type="http://schemas.openxmlformats.org/officeDocument/2006/relationships/image" Target="../media/image189.png"/><Relationship Id="rId116" Type="http://schemas.openxmlformats.org/officeDocument/2006/relationships/customXml" Target="../ink/ink214.xml"/><Relationship Id="rId137" Type="http://schemas.openxmlformats.org/officeDocument/2006/relationships/image" Target="../media/image224.png"/><Relationship Id="rId158" Type="http://schemas.openxmlformats.org/officeDocument/2006/relationships/customXml" Target="../ink/ink235.xml"/><Relationship Id="rId20" Type="http://schemas.openxmlformats.org/officeDocument/2006/relationships/customXml" Target="../ink/ink166.xml"/><Relationship Id="rId41" Type="http://schemas.openxmlformats.org/officeDocument/2006/relationships/image" Target="../media/image176.png"/><Relationship Id="rId62" Type="http://schemas.openxmlformats.org/officeDocument/2006/relationships/customXml" Target="../ink/ink187.xml"/><Relationship Id="rId83" Type="http://schemas.openxmlformats.org/officeDocument/2006/relationships/image" Target="../media/image197.png"/><Relationship Id="rId88" Type="http://schemas.openxmlformats.org/officeDocument/2006/relationships/customXml" Target="../ink/ink200.xml"/><Relationship Id="rId111" Type="http://schemas.openxmlformats.org/officeDocument/2006/relationships/image" Target="../media/image211.png"/><Relationship Id="rId132" Type="http://schemas.openxmlformats.org/officeDocument/2006/relationships/customXml" Target="../ink/ink222.xml"/><Relationship Id="rId153" Type="http://schemas.openxmlformats.org/officeDocument/2006/relationships/image" Target="../media/image232.png"/><Relationship Id="rId174" Type="http://schemas.openxmlformats.org/officeDocument/2006/relationships/customXml" Target="../ink/ink243.xml"/><Relationship Id="rId179" Type="http://schemas.openxmlformats.org/officeDocument/2006/relationships/image" Target="../media/image245.png"/><Relationship Id="rId195" Type="http://schemas.openxmlformats.org/officeDocument/2006/relationships/image" Target="../media/image253.png"/><Relationship Id="rId209" Type="http://schemas.openxmlformats.org/officeDocument/2006/relationships/image" Target="../media/image260.png"/><Relationship Id="rId190" Type="http://schemas.openxmlformats.org/officeDocument/2006/relationships/customXml" Target="../ink/ink251.xml"/><Relationship Id="rId204" Type="http://schemas.openxmlformats.org/officeDocument/2006/relationships/customXml" Target="../ink/ink258.xml"/><Relationship Id="rId220" Type="http://schemas.openxmlformats.org/officeDocument/2006/relationships/customXml" Target="../ink/ink266.xml"/><Relationship Id="rId15" Type="http://schemas.openxmlformats.org/officeDocument/2006/relationships/image" Target="../media/image163.png"/><Relationship Id="rId36" Type="http://schemas.openxmlformats.org/officeDocument/2006/relationships/customXml" Target="../ink/ink174.xml"/><Relationship Id="rId57" Type="http://schemas.openxmlformats.org/officeDocument/2006/relationships/image" Target="../media/image184.png"/><Relationship Id="rId106" Type="http://schemas.openxmlformats.org/officeDocument/2006/relationships/customXml" Target="../ink/ink209.xml"/><Relationship Id="rId127" Type="http://schemas.openxmlformats.org/officeDocument/2006/relationships/image" Target="../media/image219.png"/><Relationship Id="rId10" Type="http://schemas.openxmlformats.org/officeDocument/2006/relationships/customXml" Target="../ink/ink161.xml"/><Relationship Id="rId31" Type="http://schemas.openxmlformats.org/officeDocument/2006/relationships/image" Target="../media/image171.png"/><Relationship Id="rId52" Type="http://schemas.openxmlformats.org/officeDocument/2006/relationships/customXml" Target="../ink/ink182.xml"/><Relationship Id="rId73" Type="http://schemas.openxmlformats.org/officeDocument/2006/relationships/image" Target="../media/image192.png"/><Relationship Id="rId78" Type="http://schemas.openxmlformats.org/officeDocument/2006/relationships/customXml" Target="../ink/ink195.xml"/><Relationship Id="rId94" Type="http://schemas.openxmlformats.org/officeDocument/2006/relationships/customXml" Target="../ink/ink203.xml"/><Relationship Id="rId99" Type="http://schemas.openxmlformats.org/officeDocument/2006/relationships/image" Target="../media/image205.png"/><Relationship Id="rId101" Type="http://schemas.openxmlformats.org/officeDocument/2006/relationships/image" Target="../media/image206.png"/><Relationship Id="rId122" Type="http://schemas.openxmlformats.org/officeDocument/2006/relationships/customXml" Target="../ink/ink217.xml"/><Relationship Id="rId143" Type="http://schemas.openxmlformats.org/officeDocument/2006/relationships/image" Target="../media/image227.png"/><Relationship Id="rId148" Type="http://schemas.openxmlformats.org/officeDocument/2006/relationships/customXml" Target="../ink/ink230.xml"/><Relationship Id="rId164" Type="http://schemas.openxmlformats.org/officeDocument/2006/relationships/customXml" Target="../ink/ink238.xml"/><Relationship Id="rId169" Type="http://schemas.openxmlformats.org/officeDocument/2006/relationships/image" Target="../media/image240.png"/><Relationship Id="rId185" Type="http://schemas.openxmlformats.org/officeDocument/2006/relationships/image" Target="../media/image248.png"/><Relationship Id="rId4" Type="http://schemas.openxmlformats.org/officeDocument/2006/relationships/customXml" Target="../ink/ink158.xml"/><Relationship Id="rId9" Type="http://schemas.openxmlformats.org/officeDocument/2006/relationships/image" Target="../media/image160.png"/><Relationship Id="rId180" Type="http://schemas.openxmlformats.org/officeDocument/2006/relationships/customXml" Target="../ink/ink246.xml"/><Relationship Id="rId210" Type="http://schemas.openxmlformats.org/officeDocument/2006/relationships/customXml" Target="../ink/ink261.xml"/><Relationship Id="rId215" Type="http://schemas.openxmlformats.org/officeDocument/2006/relationships/image" Target="../media/image263.png"/><Relationship Id="rId26" Type="http://schemas.openxmlformats.org/officeDocument/2006/relationships/customXml" Target="../ink/ink169.xml"/><Relationship Id="rId47" Type="http://schemas.openxmlformats.org/officeDocument/2006/relationships/image" Target="../media/image179.png"/><Relationship Id="rId68" Type="http://schemas.openxmlformats.org/officeDocument/2006/relationships/customXml" Target="../ink/ink190.xml"/><Relationship Id="rId89" Type="http://schemas.openxmlformats.org/officeDocument/2006/relationships/image" Target="../media/image200.png"/><Relationship Id="rId112" Type="http://schemas.openxmlformats.org/officeDocument/2006/relationships/customXml" Target="../ink/ink212.xml"/><Relationship Id="rId133" Type="http://schemas.openxmlformats.org/officeDocument/2006/relationships/image" Target="../media/image222.png"/><Relationship Id="rId154" Type="http://schemas.openxmlformats.org/officeDocument/2006/relationships/customXml" Target="../ink/ink233.xml"/><Relationship Id="rId175" Type="http://schemas.openxmlformats.org/officeDocument/2006/relationships/image" Target="../media/image243.png"/><Relationship Id="rId196" Type="http://schemas.openxmlformats.org/officeDocument/2006/relationships/customXml" Target="../ink/ink254.xml"/><Relationship Id="rId200" Type="http://schemas.openxmlformats.org/officeDocument/2006/relationships/customXml" Target="../ink/ink256.xml"/><Relationship Id="rId16" Type="http://schemas.openxmlformats.org/officeDocument/2006/relationships/customXml" Target="../ink/ink164.xml"/><Relationship Id="rId221" Type="http://schemas.openxmlformats.org/officeDocument/2006/relationships/image" Target="../media/image266.png"/><Relationship Id="rId37" Type="http://schemas.openxmlformats.org/officeDocument/2006/relationships/image" Target="../media/image174.png"/><Relationship Id="rId58" Type="http://schemas.openxmlformats.org/officeDocument/2006/relationships/customXml" Target="../ink/ink185.xml"/><Relationship Id="rId79" Type="http://schemas.openxmlformats.org/officeDocument/2006/relationships/image" Target="../media/image195.png"/><Relationship Id="rId102" Type="http://schemas.openxmlformats.org/officeDocument/2006/relationships/customXml" Target="../ink/ink207.xml"/><Relationship Id="rId123" Type="http://schemas.openxmlformats.org/officeDocument/2006/relationships/image" Target="../media/image217.png"/><Relationship Id="rId144" Type="http://schemas.openxmlformats.org/officeDocument/2006/relationships/customXml" Target="../ink/ink228.xml"/><Relationship Id="rId90" Type="http://schemas.openxmlformats.org/officeDocument/2006/relationships/customXml" Target="../ink/ink201.xml"/><Relationship Id="rId165" Type="http://schemas.openxmlformats.org/officeDocument/2006/relationships/image" Target="../media/image238.png"/><Relationship Id="rId186" Type="http://schemas.openxmlformats.org/officeDocument/2006/relationships/customXml" Target="../ink/ink249.xml"/><Relationship Id="rId211" Type="http://schemas.openxmlformats.org/officeDocument/2006/relationships/image" Target="../media/image261.png"/><Relationship Id="rId27" Type="http://schemas.openxmlformats.org/officeDocument/2006/relationships/image" Target="../media/image169.png"/><Relationship Id="rId48" Type="http://schemas.openxmlformats.org/officeDocument/2006/relationships/customXml" Target="../ink/ink180.xml"/><Relationship Id="rId69" Type="http://schemas.openxmlformats.org/officeDocument/2006/relationships/image" Target="../media/image190.png"/><Relationship Id="rId113" Type="http://schemas.openxmlformats.org/officeDocument/2006/relationships/image" Target="../media/image212.png"/><Relationship Id="rId134" Type="http://schemas.openxmlformats.org/officeDocument/2006/relationships/customXml" Target="../ink/ink223.xml"/><Relationship Id="rId80" Type="http://schemas.openxmlformats.org/officeDocument/2006/relationships/customXml" Target="../ink/ink196.xml"/><Relationship Id="rId155" Type="http://schemas.openxmlformats.org/officeDocument/2006/relationships/image" Target="../media/image233.png"/><Relationship Id="rId176" Type="http://schemas.openxmlformats.org/officeDocument/2006/relationships/customXml" Target="../ink/ink244.xml"/><Relationship Id="rId197" Type="http://schemas.openxmlformats.org/officeDocument/2006/relationships/image" Target="../media/image254.png"/><Relationship Id="rId201" Type="http://schemas.openxmlformats.org/officeDocument/2006/relationships/image" Target="../media/image256.png"/><Relationship Id="rId222" Type="http://schemas.openxmlformats.org/officeDocument/2006/relationships/customXml" Target="../ink/ink267.xml"/><Relationship Id="rId17" Type="http://schemas.openxmlformats.org/officeDocument/2006/relationships/image" Target="../media/image164.png"/><Relationship Id="rId38" Type="http://schemas.openxmlformats.org/officeDocument/2006/relationships/customXml" Target="../ink/ink175.xml"/><Relationship Id="rId59" Type="http://schemas.openxmlformats.org/officeDocument/2006/relationships/image" Target="../media/image185.png"/><Relationship Id="rId103" Type="http://schemas.openxmlformats.org/officeDocument/2006/relationships/image" Target="../media/image207.png"/><Relationship Id="rId124" Type="http://schemas.openxmlformats.org/officeDocument/2006/relationships/customXml" Target="../ink/ink218.xml"/><Relationship Id="rId70" Type="http://schemas.openxmlformats.org/officeDocument/2006/relationships/customXml" Target="../ink/ink191.xml"/><Relationship Id="rId91" Type="http://schemas.openxmlformats.org/officeDocument/2006/relationships/image" Target="../media/image201.png"/><Relationship Id="rId145" Type="http://schemas.openxmlformats.org/officeDocument/2006/relationships/image" Target="../media/image228.png"/><Relationship Id="rId166" Type="http://schemas.openxmlformats.org/officeDocument/2006/relationships/customXml" Target="../ink/ink239.xml"/><Relationship Id="rId187" Type="http://schemas.openxmlformats.org/officeDocument/2006/relationships/image" Target="../media/image249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262.xml"/><Relationship Id="rId28" Type="http://schemas.openxmlformats.org/officeDocument/2006/relationships/customXml" Target="../ink/ink170.xml"/><Relationship Id="rId49" Type="http://schemas.openxmlformats.org/officeDocument/2006/relationships/image" Target="../media/image180.png"/><Relationship Id="rId114" Type="http://schemas.openxmlformats.org/officeDocument/2006/relationships/customXml" Target="../ink/ink213.xml"/><Relationship Id="rId60" Type="http://schemas.openxmlformats.org/officeDocument/2006/relationships/customXml" Target="../ink/ink186.xml"/><Relationship Id="rId81" Type="http://schemas.openxmlformats.org/officeDocument/2006/relationships/image" Target="../media/image196.png"/><Relationship Id="rId135" Type="http://schemas.openxmlformats.org/officeDocument/2006/relationships/image" Target="../media/image223.png"/><Relationship Id="rId156" Type="http://schemas.openxmlformats.org/officeDocument/2006/relationships/customXml" Target="../ink/ink234.xml"/><Relationship Id="rId177" Type="http://schemas.openxmlformats.org/officeDocument/2006/relationships/image" Target="../media/image244.png"/><Relationship Id="rId198" Type="http://schemas.openxmlformats.org/officeDocument/2006/relationships/customXml" Target="../ink/ink255.xml"/><Relationship Id="rId202" Type="http://schemas.openxmlformats.org/officeDocument/2006/relationships/customXml" Target="../ink/ink257.xml"/><Relationship Id="rId223" Type="http://schemas.openxmlformats.org/officeDocument/2006/relationships/image" Target="../media/image267.png"/><Relationship Id="rId18" Type="http://schemas.openxmlformats.org/officeDocument/2006/relationships/customXml" Target="../ink/ink165.xml"/><Relationship Id="rId39" Type="http://schemas.openxmlformats.org/officeDocument/2006/relationships/image" Target="../media/image175.png"/><Relationship Id="rId50" Type="http://schemas.openxmlformats.org/officeDocument/2006/relationships/customXml" Target="../ink/ink181.xml"/><Relationship Id="rId104" Type="http://schemas.openxmlformats.org/officeDocument/2006/relationships/customXml" Target="../ink/ink208.xml"/><Relationship Id="rId125" Type="http://schemas.openxmlformats.org/officeDocument/2006/relationships/image" Target="../media/image218.png"/><Relationship Id="rId146" Type="http://schemas.openxmlformats.org/officeDocument/2006/relationships/customXml" Target="../ink/ink229.xml"/><Relationship Id="rId167" Type="http://schemas.openxmlformats.org/officeDocument/2006/relationships/image" Target="../media/image239.png"/><Relationship Id="rId188" Type="http://schemas.openxmlformats.org/officeDocument/2006/relationships/customXml" Target="../ink/ink250.xml"/><Relationship Id="rId71" Type="http://schemas.openxmlformats.org/officeDocument/2006/relationships/image" Target="../media/image191.png"/><Relationship Id="rId92" Type="http://schemas.openxmlformats.org/officeDocument/2006/relationships/customXml" Target="../ink/ink202.xml"/><Relationship Id="rId213" Type="http://schemas.openxmlformats.org/officeDocument/2006/relationships/image" Target="../media/image262.png"/><Relationship Id="rId2" Type="http://schemas.openxmlformats.org/officeDocument/2006/relationships/customXml" Target="../ink/ink157.xml"/><Relationship Id="rId29" Type="http://schemas.openxmlformats.org/officeDocument/2006/relationships/image" Target="../media/image170.png"/><Relationship Id="rId40" Type="http://schemas.openxmlformats.org/officeDocument/2006/relationships/customXml" Target="../ink/ink176.xml"/><Relationship Id="rId115" Type="http://schemas.openxmlformats.org/officeDocument/2006/relationships/image" Target="../media/image213.png"/><Relationship Id="rId136" Type="http://schemas.openxmlformats.org/officeDocument/2006/relationships/customXml" Target="../ink/ink224.xml"/><Relationship Id="rId157" Type="http://schemas.openxmlformats.org/officeDocument/2006/relationships/image" Target="../media/image234.png"/><Relationship Id="rId178" Type="http://schemas.openxmlformats.org/officeDocument/2006/relationships/customXml" Target="../ink/ink245.xml"/><Relationship Id="rId61" Type="http://schemas.openxmlformats.org/officeDocument/2006/relationships/image" Target="../media/image186.png"/><Relationship Id="rId82" Type="http://schemas.openxmlformats.org/officeDocument/2006/relationships/customXml" Target="../ink/ink197.xml"/><Relationship Id="rId199" Type="http://schemas.openxmlformats.org/officeDocument/2006/relationships/image" Target="../media/image255.png"/><Relationship Id="rId203" Type="http://schemas.openxmlformats.org/officeDocument/2006/relationships/image" Target="../media/image257.png"/><Relationship Id="rId19" Type="http://schemas.openxmlformats.org/officeDocument/2006/relationships/image" Target="../media/image165.png"/><Relationship Id="rId30" Type="http://schemas.openxmlformats.org/officeDocument/2006/relationships/customXml" Target="../ink/ink171.xml"/><Relationship Id="rId105" Type="http://schemas.openxmlformats.org/officeDocument/2006/relationships/image" Target="../media/image208.png"/><Relationship Id="rId126" Type="http://schemas.openxmlformats.org/officeDocument/2006/relationships/customXml" Target="../ink/ink219.xml"/><Relationship Id="rId147" Type="http://schemas.openxmlformats.org/officeDocument/2006/relationships/image" Target="../media/image229.png"/><Relationship Id="rId168" Type="http://schemas.openxmlformats.org/officeDocument/2006/relationships/customXml" Target="../ink/ink240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25.png"/><Relationship Id="rId21" Type="http://schemas.openxmlformats.org/officeDocument/2006/relationships/image" Target="../media/image277.png"/><Relationship Id="rId42" Type="http://schemas.openxmlformats.org/officeDocument/2006/relationships/customXml" Target="../ink/ink288.xml"/><Relationship Id="rId63" Type="http://schemas.openxmlformats.org/officeDocument/2006/relationships/image" Target="../media/image298.png"/><Relationship Id="rId84" Type="http://schemas.openxmlformats.org/officeDocument/2006/relationships/customXml" Target="../ink/ink309.xml"/><Relationship Id="rId138" Type="http://schemas.openxmlformats.org/officeDocument/2006/relationships/customXml" Target="../ink/ink336.xml"/><Relationship Id="rId159" Type="http://schemas.openxmlformats.org/officeDocument/2006/relationships/image" Target="../media/image346.png"/><Relationship Id="rId107" Type="http://schemas.openxmlformats.org/officeDocument/2006/relationships/image" Target="../media/image320.png"/><Relationship Id="rId11" Type="http://schemas.openxmlformats.org/officeDocument/2006/relationships/image" Target="../media/image272.png"/><Relationship Id="rId32" Type="http://schemas.openxmlformats.org/officeDocument/2006/relationships/customXml" Target="../ink/ink283.xml"/><Relationship Id="rId53" Type="http://schemas.openxmlformats.org/officeDocument/2006/relationships/image" Target="../media/image293.png"/><Relationship Id="rId74" Type="http://schemas.openxmlformats.org/officeDocument/2006/relationships/customXml" Target="../ink/ink304.xml"/><Relationship Id="rId128" Type="http://schemas.openxmlformats.org/officeDocument/2006/relationships/customXml" Target="../ink/ink331.xml"/><Relationship Id="rId149" Type="http://schemas.openxmlformats.org/officeDocument/2006/relationships/image" Target="../media/image341.png"/><Relationship Id="rId5" Type="http://schemas.openxmlformats.org/officeDocument/2006/relationships/image" Target="../media/image269.png"/><Relationship Id="rId95" Type="http://schemas.openxmlformats.org/officeDocument/2006/relationships/image" Target="../media/image314.png"/><Relationship Id="rId160" Type="http://schemas.openxmlformats.org/officeDocument/2006/relationships/customXml" Target="../ink/ink347.xml"/><Relationship Id="rId22" Type="http://schemas.openxmlformats.org/officeDocument/2006/relationships/customXml" Target="../ink/ink278.xml"/><Relationship Id="rId43" Type="http://schemas.openxmlformats.org/officeDocument/2006/relationships/image" Target="../media/image288.png"/><Relationship Id="rId64" Type="http://schemas.openxmlformats.org/officeDocument/2006/relationships/customXml" Target="../ink/ink299.xml"/><Relationship Id="rId118" Type="http://schemas.openxmlformats.org/officeDocument/2006/relationships/customXml" Target="../ink/ink326.xml"/><Relationship Id="rId139" Type="http://schemas.openxmlformats.org/officeDocument/2006/relationships/image" Target="../media/image336.png"/><Relationship Id="rId85" Type="http://schemas.openxmlformats.org/officeDocument/2006/relationships/image" Target="../media/image309.png"/><Relationship Id="rId150" Type="http://schemas.openxmlformats.org/officeDocument/2006/relationships/customXml" Target="../ink/ink342.xml"/><Relationship Id="rId12" Type="http://schemas.openxmlformats.org/officeDocument/2006/relationships/customXml" Target="../ink/ink273.xml"/><Relationship Id="rId17" Type="http://schemas.openxmlformats.org/officeDocument/2006/relationships/image" Target="../media/image275.png"/><Relationship Id="rId33" Type="http://schemas.openxmlformats.org/officeDocument/2006/relationships/image" Target="../media/image283.png"/><Relationship Id="rId38" Type="http://schemas.openxmlformats.org/officeDocument/2006/relationships/customXml" Target="../ink/ink286.xml"/><Relationship Id="rId59" Type="http://schemas.openxmlformats.org/officeDocument/2006/relationships/image" Target="../media/image296.png"/><Relationship Id="rId103" Type="http://schemas.openxmlformats.org/officeDocument/2006/relationships/image" Target="../media/image318.png"/><Relationship Id="rId108" Type="http://schemas.openxmlformats.org/officeDocument/2006/relationships/customXml" Target="../ink/ink321.xml"/><Relationship Id="rId124" Type="http://schemas.openxmlformats.org/officeDocument/2006/relationships/customXml" Target="../ink/ink329.xml"/><Relationship Id="rId129" Type="http://schemas.openxmlformats.org/officeDocument/2006/relationships/image" Target="../media/image331.png"/><Relationship Id="rId54" Type="http://schemas.openxmlformats.org/officeDocument/2006/relationships/customXml" Target="../ink/ink294.xml"/><Relationship Id="rId70" Type="http://schemas.openxmlformats.org/officeDocument/2006/relationships/customXml" Target="../ink/ink302.xml"/><Relationship Id="rId75" Type="http://schemas.openxmlformats.org/officeDocument/2006/relationships/image" Target="../media/image304.png"/><Relationship Id="rId91" Type="http://schemas.openxmlformats.org/officeDocument/2006/relationships/image" Target="../media/image312.png"/><Relationship Id="rId96" Type="http://schemas.openxmlformats.org/officeDocument/2006/relationships/customXml" Target="../ink/ink315.xml"/><Relationship Id="rId140" Type="http://schemas.openxmlformats.org/officeDocument/2006/relationships/customXml" Target="../ink/ink337.xml"/><Relationship Id="rId145" Type="http://schemas.openxmlformats.org/officeDocument/2006/relationships/image" Target="../media/image339.png"/><Relationship Id="rId161" Type="http://schemas.openxmlformats.org/officeDocument/2006/relationships/image" Target="../media/image347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70.xml"/><Relationship Id="rId23" Type="http://schemas.openxmlformats.org/officeDocument/2006/relationships/image" Target="../media/image278.png"/><Relationship Id="rId28" Type="http://schemas.openxmlformats.org/officeDocument/2006/relationships/customXml" Target="../ink/ink281.xml"/><Relationship Id="rId49" Type="http://schemas.openxmlformats.org/officeDocument/2006/relationships/image" Target="../media/image291.png"/><Relationship Id="rId114" Type="http://schemas.openxmlformats.org/officeDocument/2006/relationships/customXml" Target="../ink/ink324.xml"/><Relationship Id="rId119" Type="http://schemas.openxmlformats.org/officeDocument/2006/relationships/image" Target="../media/image326.png"/><Relationship Id="rId44" Type="http://schemas.openxmlformats.org/officeDocument/2006/relationships/customXml" Target="../ink/ink289.xml"/><Relationship Id="rId60" Type="http://schemas.openxmlformats.org/officeDocument/2006/relationships/customXml" Target="../ink/ink297.xml"/><Relationship Id="rId65" Type="http://schemas.openxmlformats.org/officeDocument/2006/relationships/image" Target="../media/image299.png"/><Relationship Id="rId81" Type="http://schemas.openxmlformats.org/officeDocument/2006/relationships/image" Target="../media/image307.png"/><Relationship Id="rId86" Type="http://schemas.openxmlformats.org/officeDocument/2006/relationships/customXml" Target="../ink/ink310.xml"/><Relationship Id="rId130" Type="http://schemas.openxmlformats.org/officeDocument/2006/relationships/customXml" Target="../ink/ink332.xml"/><Relationship Id="rId135" Type="http://schemas.openxmlformats.org/officeDocument/2006/relationships/image" Target="../media/image334.png"/><Relationship Id="rId151" Type="http://schemas.openxmlformats.org/officeDocument/2006/relationships/image" Target="../media/image342.png"/><Relationship Id="rId156" Type="http://schemas.openxmlformats.org/officeDocument/2006/relationships/customXml" Target="../ink/ink345.xml"/><Relationship Id="rId13" Type="http://schemas.openxmlformats.org/officeDocument/2006/relationships/image" Target="../media/image273.png"/><Relationship Id="rId18" Type="http://schemas.openxmlformats.org/officeDocument/2006/relationships/customXml" Target="../ink/ink276.xml"/><Relationship Id="rId39" Type="http://schemas.openxmlformats.org/officeDocument/2006/relationships/image" Target="../media/image286.png"/><Relationship Id="rId109" Type="http://schemas.openxmlformats.org/officeDocument/2006/relationships/image" Target="../media/image321.png"/><Relationship Id="rId34" Type="http://schemas.openxmlformats.org/officeDocument/2006/relationships/customXml" Target="../ink/ink284.xml"/><Relationship Id="rId50" Type="http://schemas.openxmlformats.org/officeDocument/2006/relationships/customXml" Target="../ink/ink292.xml"/><Relationship Id="rId55" Type="http://schemas.openxmlformats.org/officeDocument/2006/relationships/image" Target="../media/image294.png"/><Relationship Id="rId76" Type="http://schemas.openxmlformats.org/officeDocument/2006/relationships/customXml" Target="../ink/ink305.xml"/><Relationship Id="rId97" Type="http://schemas.openxmlformats.org/officeDocument/2006/relationships/image" Target="../media/image315.png"/><Relationship Id="rId104" Type="http://schemas.openxmlformats.org/officeDocument/2006/relationships/customXml" Target="../ink/ink319.xml"/><Relationship Id="rId120" Type="http://schemas.openxmlformats.org/officeDocument/2006/relationships/customXml" Target="../ink/ink327.xml"/><Relationship Id="rId125" Type="http://schemas.openxmlformats.org/officeDocument/2006/relationships/image" Target="../media/image329.png"/><Relationship Id="rId141" Type="http://schemas.openxmlformats.org/officeDocument/2006/relationships/image" Target="../media/image337.png"/><Relationship Id="rId146" Type="http://schemas.openxmlformats.org/officeDocument/2006/relationships/customXml" Target="../ink/ink340.xml"/><Relationship Id="rId7" Type="http://schemas.openxmlformats.org/officeDocument/2006/relationships/image" Target="../media/image270.png"/><Relationship Id="rId71" Type="http://schemas.openxmlformats.org/officeDocument/2006/relationships/image" Target="../media/image302.png"/><Relationship Id="rId92" Type="http://schemas.openxmlformats.org/officeDocument/2006/relationships/customXml" Target="../ink/ink313.xml"/><Relationship Id="rId162" Type="http://schemas.openxmlformats.org/officeDocument/2006/relationships/image" Target="../media/image1.emf"/><Relationship Id="rId2" Type="http://schemas.openxmlformats.org/officeDocument/2006/relationships/customXml" Target="../ink/ink268.xml"/><Relationship Id="rId29" Type="http://schemas.openxmlformats.org/officeDocument/2006/relationships/image" Target="../media/image281.png"/><Relationship Id="rId24" Type="http://schemas.openxmlformats.org/officeDocument/2006/relationships/customXml" Target="../ink/ink279.xml"/><Relationship Id="rId40" Type="http://schemas.openxmlformats.org/officeDocument/2006/relationships/customXml" Target="../ink/ink287.xml"/><Relationship Id="rId45" Type="http://schemas.openxmlformats.org/officeDocument/2006/relationships/image" Target="../media/image289.png"/><Relationship Id="rId66" Type="http://schemas.openxmlformats.org/officeDocument/2006/relationships/customXml" Target="../ink/ink300.xml"/><Relationship Id="rId87" Type="http://schemas.openxmlformats.org/officeDocument/2006/relationships/image" Target="../media/image310.png"/><Relationship Id="rId110" Type="http://schemas.openxmlformats.org/officeDocument/2006/relationships/customXml" Target="../ink/ink322.xml"/><Relationship Id="rId115" Type="http://schemas.openxmlformats.org/officeDocument/2006/relationships/image" Target="../media/image324.png"/><Relationship Id="rId131" Type="http://schemas.openxmlformats.org/officeDocument/2006/relationships/image" Target="../media/image332.png"/><Relationship Id="rId136" Type="http://schemas.openxmlformats.org/officeDocument/2006/relationships/customXml" Target="../ink/ink335.xml"/><Relationship Id="rId157" Type="http://schemas.openxmlformats.org/officeDocument/2006/relationships/image" Target="../media/image345.png"/><Relationship Id="rId61" Type="http://schemas.openxmlformats.org/officeDocument/2006/relationships/image" Target="../media/image297.png"/><Relationship Id="rId82" Type="http://schemas.openxmlformats.org/officeDocument/2006/relationships/customXml" Target="../ink/ink308.xml"/><Relationship Id="rId152" Type="http://schemas.openxmlformats.org/officeDocument/2006/relationships/customXml" Target="../ink/ink343.xml"/><Relationship Id="rId19" Type="http://schemas.openxmlformats.org/officeDocument/2006/relationships/image" Target="../media/image276.png"/><Relationship Id="rId14" Type="http://schemas.openxmlformats.org/officeDocument/2006/relationships/customXml" Target="../ink/ink274.xml"/><Relationship Id="rId30" Type="http://schemas.openxmlformats.org/officeDocument/2006/relationships/customXml" Target="../ink/ink282.xml"/><Relationship Id="rId35" Type="http://schemas.openxmlformats.org/officeDocument/2006/relationships/image" Target="../media/image284.png"/><Relationship Id="rId56" Type="http://schemas.openxmlformats.org/officeDocument/2006/relationships/customXml" Target="../ink/ink295.xml"/><Relationship Id="rId77" Type="http://schemas.openxmlformats.org/officeDocument/2006/relationships/image" Target="../media/image305.png"/><Relationship Id="rId100" Type="http://schemas.openxmlformats.org/officeDocument/2006/relationships/customXml" Target="../ink/ink317.xml"/><Relationship Id="rId105" Type="http://schemas.openxmlformats.org/officeDocument/2006/relationships/image" Target="../media/image319.png"/><Relationship Id="rId126" Type="http://schemas.openxmlformats.org/officeDocument/2006/relationships/customXml" Target="../ink/ink330.xml"/><Relationship Id="rId147" Type="http://schemas.openxmlformats.org/officeDocument/2006/relationships/image" Target="../media/image340.png"/><Relationship Id="rId8" Type="http://schemas.openxmlformats.org/officeDocument/2006/relationships/customXml" Target="../ink/ink271.xml"/><Relationship Id="rId51" Type="http://schemas.openxmlformats.org/officeDocument/2006/relationships/image" Target="../media/image292.png"/><Relationship Id="rId72" Type="http://schemas.openxmlformats.org/officeDocument/2006/relationships/customXml" Target="../ink/ink303.xml"/><Relationship Id="rId93" Type="http://schemas.openxmlformats.org/officeDocument/2006/relationships/image" Target="../media/image313.png"/><Relationship Id="rId98" Type="http://schemas.openxmlformats.org/officeDocument/2006/relationships/customXml" Target="../ink/ink316.xml"/><Relationship Id="rId121" Type="http://schemas.openxmlformats.org/officeDocument/2006/relationships/image" Target="../media/image327.png"/><Relationship Id="rId142" Type="http://schemas.openxmlformats.org/officeDocument/2006/relationships/customXml" Target="../ink/ink338.xml"/><Relationship Id="rId163" Type="http://schemas.openxmlformats.org/officeDocument/2006/relationships/image" Target="../media/image2.emf"/><Relationship Id="rId3" Type="http://schemas.openxmlformats.org/officeDocument/2006/relationships/image" Target="../media/image268.png"/><Relationship Id="rId25" Type="http://schemas.openxmlformats.org/officeDocument/2006/relationships/image" Target="../media/image279.png"/><Relationship Id="rId46" Type="http://schemas.openxmlformats.org/officeDocument/2006/relationships/customXml" Target="../ink/ink290.xml"/><Relationship Id="rId67" Type="http://schemas.openxmlformats.org/officeDocument/2006/relationships/image" Target="../media/image300.png"/><Relationship Id="rId116" Type="http://schemas.openxmlformats.org/officeDocument/2006/relationships/customXml" Target="../ink/ink325.xml"/><Relationship Id="rId137" Type="http://schemas.openxmlformats.org/officeDocument/2006/relationships/image" Target="../media/image335.png"/><Relationship Id="rId158" Type="http://schemas.openxmlformats.org/officeDocument/2006/relationships/customXml" Target="../ink/ink346.xml"/><Relationship Id="rId20" Type="http://schemas.openxmlformats.org/officeDocument/2006/relationships/customXml" Target="../ink/ink277.xml"/><Relationship Id="rId41" Type="http://schemas.openxmlformats.org/officeDocument/2006/relationships/image" Target="../media/image287.png"/><Relationship Id="rId62" Type="http://schemas.openxmlformats.org/officeDocument/2006/relationships/customXml" Target="../ink/ink298.xml"/><Relationship Id="rId83" Type="http://schemas.openxmlformats.org/officeDocument/2006/relationships/image" Target="../media/image308.png"/><Relationship Id="rId88" Type="http://schemas.openxmlformats.org/officeDocument/2006/relationships/customXml" Target="../ink/ink311.xml"/><Relationship Id="rId111" Type="http://schemas.openxmlformats.org/officeDocument/2006/relationships/image" Target="../media/image322.png"/><Relationship Id="rId132" Type="http://schemas.openxmlformats.org/officeDocument/2006/relationships/customXml" Target="../ink/ink333.xml"/><Relationship Id="rId153" Type="http://schemas.openxmlformats.org/officeDocument/2006/relationships/image" Target="../media/image343.png"/><Relationship Id="rId15" Type="http://schemas.openxmlformats.org/officeDocument/2006/relationships/image" Target="../media/image274.png"/><Relationship Id="rId36" Type="http://schemas.openxmlformats.org/officeDocument/2006/relationships/customXml" Target="../ink/ink285.xml"/><Relationship Id="rId57" Type="http://schemas.openxmlformats.org/officeDocument/2006/relationships/image" Target="../media/image295.png"/><Relationship Id="rId106" Type="http://schemas.openxmlformats.org/officeDocument/2006/relationships/customXml" Target="../ink/ink320.xml"/><Relationship Id="rId127" Type="http://schemas.openxmlformats.org/officeDocument/2006/relationships/image" Target="../media/image330.png"/><Relationship Id="rId10" Type="http://schemas.openxmlformats.org/officeDocument/2006/relationships/customXml" Target="../ink/ink272.xml"/><Relationship Id="rId31" Type="http://schemas.openxmlformats.org/officeDocument/2006/relationships/image" Target="../media/image282.png"/><Relationship Id="rId52" Type="http://schemas.openxmlformats.org/officeDocument/2006/relationships/customXml" Target="../ink/ink293.xml"/><Relationship Id="rId73" Type="http://schemas.openxmlformats.org/officeDocument/2006/relationships/image" Target="../media/image303.png"/><Relationship Id="rId78" Type="http://schemas.openxmlformats.org/officeDocument/2006/relationships/customXml" Target="../ink/ink306.xml"/><Relationship Id="rId94" Type="http://schemas.openxmlformats.org/officeDocument/2006/relationships/customXml" Target="../ink/ink314.xml"/><Relationship Id="rId99" Type="http://schemas.openxmlformats.org/officeDocument/2006/relationships/image" Target="../media/image316.png"/><Relationship Id="rId101" Type="http://schemas.openxmlformats.org/officeDocument/2006/relationships/image" Target="../media/image317.png"/><Relationship Id="rId122" Type="http://schemas.openxmlformats.org/officeDocument/2006/relationships/customXml" Target="../ink/ink328.xml"/><Relationship Id="rId143" Type="http://schemas.openxmlformats.org/officeDocument/2006/relationships/image" Target="../media/image338.png"/><Relationship Id="rId148" Type="http://schemas.openxmlformats.org/officeDocument/2006/relationships/customXml" Target="../ink/ink341.xml"/><Relationship Id="rId4" Type="http://schemas.openxmlformats.org/officeDocument/2006/relationships/customXml" Target="../ink/ink269.xml"/><Relationship Id="rId9" Type="http://schemas.openxmlformats.org/officeDocument/2006/relationships/image" Target="../media/image271.png"/><Relationship Id="rId26" Type="http://schemas.openxmlformats.org/officeDocument/2006/relationships/customXml" Target="../ink/ink280.xml"/><Relationship Id="rId47" Type="http://schemas.openxmlformats.org/officeDocument/2006/relationships/image" Target="../media/image290.png"/><Relationship Id="rId68" Type="http://schemas.openxmlformats.org/officeDocument/2006/relationships/customXml" Target="../ink/ink301.xml"/><Relationship Id="rId89" Type="http://schemas.openxmlformats.org/officeDocument/2006/relationships/image" Target="../media/image311.png"/><Relationship Id="rId112" Type="http://schemas.openxmlformats.org/officeDocument/2006/relationships/customXml" Target="../ink/ink323.xml"/><Relationship Id="rId133" Type="http://schemas.openxmlformats.org/officeDocument/2006/relationships/image" Target="../media/image333.png"/><Relationship Id="rId154" Type="http://schemas.openxmlformats.org/officeDocument/2006/relationships/customXml" Target="../ink/ink344.xml"/><Relationship Id="rId16" Type="http://schemas.openxmlformats.org/officeDocument/2006/relationships/customXml" Target="../ink/ink275.xml"/><Relationship Id="rId37" Type="http://schemas.openxmlformats.org/officeDocument/2006/relationships/image" Target="../media/image285.png"/><Relationship Id="rId58" Type="http://schemas.openxmlformats.org/officeDocument/2006/relationships/customXml" Target="../ink/ink296.xml"/><Relationship Id="rId79" Type="http://schemas.openxmlformats.org/officeDocument/2006/relationships/image" Target="../media/image306.png"/><Relationship Id="rId102" Type="http://schemas.openxmlformats.org/officeDocument/2006/relationships/customXml" Target="../ink/ink318.xml"/><Relationship Id="rId123" Type="http://schemas.openxmlformats.org/officeDocument/2006/relationships/image" Target="../media/image328.png"/><Relationship Id="rId144" Type="http://schemas.openxmlformats.org/officeDocument/2006/relationships/customXml" Target="../ink/ink339.xml"/><Relationship Id="rId90" Type="http://schemas.openxmlformats.org/officeDocument/2006/relationships/customXml" Target="../ink/ink312.xml"/><Relationship Id="rId27" Type="http://schemas.openxmlformats.org/officeDocument/2006/relationships/image" Target="../media/image280.png"/><Relationship Id="rId48" Type="http://schemas.openxmlformats.org/officeDocument/2006/relationships/customXml" Target="../ink/ink291.xml"/><Relationship Id="rId69" Type="http://schemas.openxmlformats.org/officeDocument/2006/relationships/image" Target="../media/image301.png"/><Relationship Id="rId113" Type="http://schemas.openxmlformats.org/officeDocument/2006/relationships/image" Target="../media/image323.png"/><Relationship Id="rId134" Type="http://schemas.openxmlformats.org/officeDocument/2006/relationships/customXml" Target="../ink/ink334.xml"/><Relationship Id="rId80" Type="http://schemas.openxmlformats.org/officeDocument/2006/relationships/customXml" Target="../ink/ink307.xml"/><Relationship Id="rId155" Type="http://schemas.openxmlformats.org/officeDocument/2006/relationships/image" Target="../media/image344.png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07.png"/><Relationship Id="rId299" Type="http://schemas.openxmlformats.org/officeDocument/2006/relationships/image" Target="../media/image498.png"/><Relationship Id="rId21" Type="http://schemas.openxmlformats.org/officeDocument/2006/relationships/image" Target="../media/image359.png"/><Relationship Id="rId63" Type="http://schemas.openxmlformats.org/officeDocument/2006/relationships/image" Target="../media/image380.png"/><Relationship Id="rId159" Type="http://schemas.openxmlformats.org/officeDocument/2006/relationships/image" Target="../media/image428.png"/><Relationship Id="rId324" Type="http://schemas.openxmlformats.org/officeDocument/2006/relationships/customXml" Target="../ink/ink509.xml"/><Relationship Id="rId366" Type="http://schemas.openxmlformats.org/officeDocument/2006/relationships/customXml" Target="../ink/ink530.xml"/><Relationship Id="rId170" Type="http://schemas.openxmlformats.org/officeDocument/2006/relationships/customXml" Target="../ink/ink432.xml"/><Relationship Id="rId226" Type="http://schemas.openxmlformats.org/officeDocument/2006/relationships/customXml" Target="../ink/ink460.xml"/><Relationship Id="rId268" Type="http://schemas.openxmlformats.org/officeDocument/2006/relationships/customXml" Target="../ink/ink481.xml"/><Relationship Id="rId32" Type="http://schemas.openxmlformats.org/officeDocument/2006/relationships/customXml" Target="../ink/ink363.xml"/><Relationship Id="rId74" Type="http://schemas.openxmlformats.org/officeDocument/2006/relationships/customXml" Target="../ink/ink384.xml"/><Relationship Id="rId128" Type="http://schemas.openxmlformats.org/officeDocument/2006/relationships/customXml" Target="../ink/ink411.xml"/><Relationship Id="rId335" Type="http://schemas.openxmlformats.org/officeDocument/2006/relationships/image" Target="../media/image516.png"/><Relationship Id="rId377" Type="http://schemas.openxmlformats.org/officeDocument/2006/relationships/image" Target="../media/image537.png"/><Relationship Id="rId5" Type="http://schemas.openxmlformats.org/officeDocument/2006/relationships/image" Target="../media/image351.png"/><Relationship Id="rId181" Type="http://schemas.openxmlformats.org/officeDocument/2006/relationships/image" Target="../media/image439.png"/><Relationship Id="rId237" Type="http://schemas.openxmlformats.org/officeDocument/2006/relationships/image" Target="../media/image467.png"/><Relationship Id="rId279" Type="http://schemas.openxmlformats.org/officeDocument/2006/relationships/image" Target="../media/image488.png"/><Relationship Id="rId43" Type="http://schemas.openxmlformats.org/officeDocument/2006/relationships/image" Target="../media/image370.png"/><Relationship Id="rId139" Type="http://schemas.openxmlformats.org/officeDocument/2006/relationships/image" Target="../media/image418.png"/><Relationship Id="rId290" Type="http://schemas.openxmlformats.org/officeDocument/2006/relationships/customXml" Target="../ink/ink492.xml"/><Relationship Id="rId304" Type="http://schemas.openxmlformats.org/officeDocument/2006/relationships/customXml" Target="../ink/ink499.xml"/><Relationship Id="rId346" Type="http://schemas.openxmlformats.org/officeDocument/2006/relationships/customXml" Target="../ink/ink520.xml"/><Relationship Id="rId388" Type="http://schemas.openxmlformats.org/officeDocument/2006/relationships/customXml" Target="../ink/ink541.xml"/><Relationship Id="rId85" Type="http://schemas.openxmlformats.org/officeDocument/2006/relationships/image" Target="../media/image391.png"/><Relationship Id="rId150" Type="http://schemas.openxmlformats.org/officeDocument/2006/relationships/customXml" Target="../ink/ink422.xml"/><Relationship Id="rId192" Type="http://schemas.openxmlformats.org/officeDocument/2006/relationships/customXml" Target="../ink/ink443.xml"/><Relationship Id="rId206" Type="http://schemas.openxmlformats.org/officeDocument/2006/relationships/customXml" Target="../ink/ink450.xml"/><Relationship Id="rId248" Type="http://schemas.openxmlformats.org/officeDocument/2006/relationships/customXml" Target="../ink/ink471.xml"/><Relationship Id="rId12" Type="http://schemas.openxmlformats.org/officeDocument/2006/relationships/customXml" Target="../ink/ink353.xml"/><Relationship Id="rId108" Type="http://schemas.openxmlformats.org/officeDocument/2006/relationships/customXml" Target="../ink/ink401.xml"/><Relationship Id="rId315" Type="http://schemas.openxmlformats.org/officeDocument/2006/relationships/image" Target="../media/image506.png"/><Relationship Id="rId357" Type="http://schemas.openxmlformats.org/officeDocument/2006/relationships/image" Target="../media/image527.png"/><Relationship Id="rId54" Type="http://schemas.openxmlformats.org/officeDocument/2006/relationships/customXml" Target="../ink/ink374.xml"/><Relationship Id="rId96" Type="http://schemas.openxmlformats.org/officeDocument/2006/relationships/customXml" Target="../ink/ink395.xml"/><Relationship Id="rId161" Type="http://schemas.openxmlformats.org/officeDocument/2006/relationships/image" Target="../media/image429.png"/><Relationship Id="rId217" Type="http://schemas.openxmlformats.org/officeDocument/2006/relationships/image" Target="../media/image457.png"/><Relationship Id="rId399" Type="http://schemas.openxmlformats.org/officeDocument/2006/relationships/image" Target="../media/image548.png"/><Relationship Id="rId259" Type="http://schemas.openxmlformats.org/officeDocument/2006/relationships/image" Target="../media/image478.png"/><Relationship Id="rId23" Type="http://schemas.openxmlformats.org/officeDocument/2006/relationships/image" Target="../media/image360.png"/><Relationship Id="rId119" Type="http://schemas.openxmlformats.org/officeDocument/2006/relationships/image" Target="../media/image408.png"/><Relationship Id="rId270" Type="http://schemas.openxmlformats.org/officeDocument/2006/relationships/customXml" Target="../ink/ink482.xml"/><Relationship Id="rId326" Type="http://schemas.openxmlformats.org/officeDocument/2006/relationships/customXml" Target="../ink/ink510.xml"/><Relationship Id="rId65" Type="http://schemas.openxmlformats.org/officeDocument/2006/relationships/image" Target="../media/image381.png"/><Relationship Id="rId130" Type="http://schemas.openxmlformats.org/officeDocument/2006/relationships/customXml" Target="../ink/ink412.xml"/><Relationship Id="rId368" Type="http://schemas.openxmlformats.org/officeDocument/2006/relationships/customXml" Target="../ink/ink531.xml"/><Relationship Id="rId172" Type="http://schemas.openxmlformats.org/officeDocument/2006/relationships/customXml" Target="../ink/ink433.xml"/><Relationship Id="rId228" Type="http://schemas.openxmlformats.org/officeDocument/2006/relationships/customXml" Target="../ink/ink461.xml"/><Relationship Id="rId281" Type="http://schemas.openxmlformats.org/officeDocument/2006/relationships/image" Target="../media/image489.png"/><Relationship Id="rId337" Type="http://schemas.openxmlformats.org/officeDocument/2006/relationships/image" Target="../media/image517.png"/><Relationship Id="rId34" Type="http://schemas.openxmlformats.org/officeDocument/2006/relationships/customXml" Target="../ink/ink364.xml"/><Relationship Id="rId76" Type="http://schemas.openxmlformats.org/officeDocument/2006/relationships/customXml" Target="../ink/ink385.xml"/><Relationship Id="rId141" Type="http://schemas.openxmlformats.org/officeDocument/2006/relationships/image" Target="../media/image419.png"/><Relationship Id="rId379" Type="http://schemas.openxmlformats.org/officeDocument/2006/relationships/image" Target="../media/image538.png"/><Relationship Id="rId7" Type="http://schemas.openxmlformats.org/officeDocument/2006/relationships/image" Target="../media/image352.png"/><Relationship Id="rId183" Type="http://schemas.openxmlformats.org/officeDocument/2006/relationships/image" Target="../media/image440.png"/><Relationship Id="rId239" Type="http://schemas.openxmlformats.org/officeDocument/2006/relationships/image" Target="../media/image468.png"/><Relationship Id="rId390" Type="http://schemas.openxmlformats.org/officeDocument/2006/relationships/customXml" Target="../ink/ink542.xml"/><Relationship Id="rId250" Type="http://schemas.openxmlformats.org/officeDocument/2006/relationships/customXml" Target="../ink/ink472.xml"/><Relationship Id="rId292" Type="http://schemas.openxmlformats.org/officeDocument/2006/relationships/customXml" Target="../ink/ink493.xml"/><Relationship Id="rId306" Type="http://schemas.openxmlformats.org/officeDocument/2006/relationships/customXml" Target="../ink/ink500.xml"/><Relationship Id="rId45" Type="http://schemas.openxmlformats.org/officeDocument/2006/relationships/image" Target="../media/image371.png"/><Relationship Id="rId87" Type="http://schemas.openxmlformats.org/officeDocument/2006/relationships/image" Target="../media/image392.png"/><Relationship Id="rId110" Type="http://schemas.openxmlformats.org/officeDocument/2006/relationships/customXml" Target="../ink/ink402.xml"/><Relationship Id="rId348" Type="http://schemas.openxmlformats.org/officeDocument/2006/relationships/customXml" Target="../ink/ink521.xml"/><Relationship Id="rId152" Type="http://schemas.openxmlformats.org/officeDocument/2006/relationships/customXml" Target="../ink/ink423.xml"/><Relationship Id="rId194" Type="http://schemas.openxmlformats.org/officeDocument/2006/relationships/customXml" Target="../ink/ink444.xml"/><Relationship Id="rId208" Type="http://schemas.openxmlformats.org/officeDocument/2006/relationships/customXml" Target="../ink/ink451.xml"/><Relationship Id="rId261" Type="http://schemas.openxmlformats.org/officeDocument/2006/relationships/image" Target="../media/image479.png"/><Relationship Id="rId14" Type="http://schemas.openxmlformats.org/officeDocument/2006/relationships/customXml" Target="../ink/ink354.xml"/><Relationship Id="rId56" Type="http://schemas.openxmlformats.org/officeDocument/2006/relationships/customXml" Target="../ink/ink375.xml"/><Relationship Id="rId317" Type="http://schemas.openxmlformats.org/officeDocument/2006/relationships/image" Target="../media/image507.png"/><Relationship Id="rId359" Type="http://schemas.openxmlformats.org/officeDocument/2006/relationships/image" Target="../media/image528.png"/><Relationship Id="rId98" Type="http://schemas.openxmlformats.org/officeDocument/2006/relationships/customXml" Target="../ink/ink396.xml"/><Relationship Id="rId121" Type="http://schemas.openxmlformats.org/officeDocument/2006/relationships/image" Target="../media/image409.png"/><Relationship Id="rId163" Type="http://schemas.openxmlformats.org/officeDocument/2006/relationships/image" Target="../media/image430.png"/><Relationship Id="rId219" Type="http://schemas.openxmlformats.org/officeDocument/2006/relationships/image" Target="../media/image458.png"/><Relationship Id="rId370" Type="http://schemas.openxmlformats.org/officeDocument/2006/relationships/customXml" Target="../ink/ink532.xml"/><Relationship Id="rId230" Type="http://schemas.openxmlformats.org/officeDocument/2006/relationships/customXml" Target="../ink/ink462.xml"/><Relationship Id="rId25" Type="http://schemas.openxmlformats.org/officeDocument/2006/relationships/image" Target="../media/image361.png"/><Relationship Id="rId67" Type="http://schemas.openxmlformats.org/officeDocument/2006/relationships/image" Target="../media/image382.png"/><Relationship Id="rId272" Type="http://schemas.openxmlformats.org/officeDocument/2006/relationships/customXml" Target="../ink/ink483.xml"/><Relationship Id="rId328" Type="http://schemas.openxmlformats.org/officeDocument/2006/relationships/customXml" Target="../ink/ink511.xml"/><Relationship Id="rId132" Type="http://schemas.openxmlformats.org/officeDocument/2006/relationships/customXml" Target="../ink/ink413.xml"/><Relationship Id="rId174" Type="http://schemas.openxmlformats.org/officeDocument/2006/relationships/customXml" Target="../ink/ink434.xml"/><Relationship Id="rId381" Type="http://schemas.openxmlformats.org/officeDocument/2006/relationships/image" Target="../media/image539.png"/><Relationship Id="rId241" Type="http://schemas.openxmlformats.org/officeDocument/2006/relationships/image" Target="../media/image469.png"/><Relationship Id="rId36" Type="http://schemas.openxmlformats.org/officeDocument/2006/relationships/customXml" Target="../ink/ink365.xml"/><Relationship Id="rId283" Type="http://schemas.openxmlformats.org/officeDocument/2006/relationships/image" Target="../media/image490.png"/><Relationship Id="rId339" Type="http://schemas.openxmlformats.org/officeDocument/2006/relationships/image" Target="../media/image518.png"/><Relationship Id="rId78" Type="http://schemas.openxmlformats.org/officeDocument/2006/relationships/customXml" Target="../ink/ink386.xml"/><Relationship Id="rId101" Type="http://schemas.openxmlformats.org/officeDocument/2006/relationships/image" Target="../media/image399.png"/><Relationship Id="rId143" Type="http://schemas.openxmlformats.org/officeDocument/2006/relationships/image" Target="../media/image420.png"/><Relationship Id="rId185" Type="http://schemas.openxmlformats.org/officeDocument/2006/relationships/image" Target="../media/image441.png"/><Relationship Id="rId350" Type="http://schemas.openxmlformats.org/officeDocument/2006/relationships/customXml" Target="../ink/ink522.xml"/><Relationship Id="rId9" Type="http://schemas.openxmlformats.org/officeDocument/2006/relationships/image" Target="../media/image353.png"/><Relationship Id="rId210" Type="http://schemas.openxmlformats.org/officeDocument/2006/relationships/customXml" Target="../ink/ink452.xml"/><Relationship Id="rId392" Type="http://schemas.openxmlformats.org/officeDocument/2006/relationships/customXml" Target="../ink/ink543.xml"/><Relationship Id="rId252" Type="http://schemas.openxmlformats.org/officeDocument/2006/relationships/customXml" Target="../ink/ink473.xml"/><Relationship Id="rId294" Type="http://schemas.openxmlformats.org/officeDocument/2006/relationships/customXml" Target="../ink/ink494.xml"/><Relationship Id="rId308" Type="http://schemas.openxmlformats.org/officeDocument/2006/relationships/customXml" Target="../ink/ink501.xml"/><Relationship Id="rId47" Type="http://schemas.openxmlformats.org/officeDocument/2006/relationships/image" Target="../media/image372.png"/><Relationship Id="rId89" Type="http://schemas.openxmlformats.org/officeDocument/2006/relationships/image" Target="../media/image393.png"/><Relationship Id="rId112" Type="http://schemas.openxmlformats.org/officeDocument/2006/relationships/customXml" Target="../ink/ink403.xml"/><Relationship Id="rId154" Type="http://schemas.openxmlformats.org/officeDocument/2006/relationships/customXml" Target="../ink/ink424.xml"/><Relationship Id="rId361" Type="http://schemas.openxmlformats.org/officeDocument/2006/relationships/image" Target="../media/image529.png"/><Relationship Id="rId196" Type="http://schemas.openxmlformats.org/officeDocument/2006/relationships/customXml" Target="../ink/ink445.xml"/><Relationship Id="rId16" Type="http://schemas.openxmlformats.org/officeDocument/2006/relationships/customXml" Target="../ink/ink355.xml"/><Relationship Id="rId221" Type="http://schemas.openxmlformats.org/officeDocument/2006/relationships/image" Target="../media/image459.png"/><Relationship Id="rId263" Type="http://schemas.openxmlformats.org/officeDocument/2006/relationships/image" Target="../media/image480.png"/><Relationship Id="rId319" Type="http://schemas.openxmlformats.org/officeDocument/2006/relationships/image" Target="../media/image508.png"/><Relationship Id="rId37" Type="http://schemas.openxmlformats.org/officeDocument/2006/relationships/image" Target="../media/image367.png"/><Relationship Id="rId58" Type="http://schemas.openxmlformats.org/officeDocument/2006/relationships/customXml" Target="../ink/ink376.xml"/><Relationship Id="rId79" Type="http://schemas.openxmlformats.org/officeDocument/2006/relationships/image" Target="../media/image388.png"/><Relationship Id="rId102" Type="http://schemas.openxmlformats.org/officeDocument/2006/relationships/customXml" Target="../ink/ink398.xml"/><Relationship Id="rId123" Type="http://schemas.openxmlformats.org/officeDocument/2006/relationships/image" Target="../media/image410.png"/><Relationship Id="rId144" Type="http://schemas.openxmlformats.org/officeDocument/2006/relationships/customXml" Target="../ink/ink419.xml"/><Relationship Id="rId330" Type="http://schemas.openxmlformats.org/officeDocument/2006/relationships/customXml" Target="../ink/ink512.xml"/><Relationship Id="rId90" Type="http://schemas.openxmlformats.org/officeDocument/2006/relationships/customXml" Target="../ink/ink392.xml"/><Relationship Id="rId165" Type="http://schemas.openxmlformats.org/officeDocument/2006/relationships/image" Target="../media/image431.png"/><Relationship Id="rId186" Type="http://schemas.openxmlformats.org/officeDocument/2006/relationships/customXml" Target="../ink/ink440.xml"/><Relationship Id="rId351" Type="http://schemas.openxmlformats.org/officeDocument/2006/relationships/image" Target="../media/image524.png"/><Relationship Id="rId372" Type="http://schemas.openxmlformats.org/officeDocument/2006/relationships/customXml" Target="../ink/ink533.xml"/><Relationship Id="rId393" Type="http://schemas.openxmlformats.org/officeDocument/2006/relationships/image" Target="../media/image545.png"/><Relationship Id="rId211" Type="http://schemas.openxmlformats.org/officeDocument/2006/relationships/image" Target="../media/image454.png"/><Relationship Id="rId232" Type="http://schemas.openxmlformats.org/officeDocument/2006/relationships/customXml" Target="../ink/ink463.xml"/><Relationship Id="rId253" Type="http://schemas.openxmlformats.org/officeDocument/2006/relationships/image" Target="../media/image475.png"/><Relationship Id="rId274" Type="http://schemas.openxmlformats.org/officeDocument/2006/relationships/customXml" Target="../ink/ink484.xml"/><Relationship Id="rId295" Type="http://schemas.openxmlformats.org/officeDocument/2006/relationships/image" Target="../media/image496.png"/><Relationship Id="rId309" Type="http://schemas.openxmlformats.org/officeDocument/2006/relationships/image" Target="../media/image503.png"/><Relationship Id="rId27" Type="http://schemas.openxmlformats.org/officeDocument/2006/relationships/image" Target="../media/image362.png"/><Relationship Id="rId48" Type="http://schemas.openxmlformats.org/officeDocument/2006/relationships/customXml" Target="../ink/ink371.xml"/><Relationship Id="rId69" Type="http://schemas.openxmlformats.org/officeDocument/2006/relationships/image" Target="../media/image383.png"/><Relationship Id="rId113" Type="http://schemas.openxmlformats.org/officeDocument/2006/relationships/image" Target="../media/image405.png"/><Relationship Id="rId134" Type="http://schemas.openxmlformats.org/officeDocument/2006/relationships/customXml" Target="../ink/ink414.xml"/><Relationship Id="rId320" Type="http://schemas.openxmlformats.org/officeDocument/2006/relationships/customXml" Target="../ink/ink507.xml"/><Relationship Id="rId80" Type="http://schemas.openxmlformats.org/officeDocument/2006/relationships/customXml" Target="../ink/ink387.xml"/><Relationship Id="rId155" Type="http://schemas.openxmlformats.org/officeDocument/2006/relationships/image" Target="../media/image426.png"/><Relationship Id="rId176" Type="http://schemas.openxmlformats.org/officeDocument/2006/relationships/customXml" Target="../ink/ink435.xml"/><Relationship Id="rId197" Type="http://schemas.openxmlformats.org/officeDocument/2006/relationships/image" Target="../media/image447.png"/><Relationship Id="rId341" Type="http://schemas.openxmlformats.org/officeDocument/2006/relationships/image" Target="../media/image519.png"/><Relationship Id="rId362" Type="http://schemas.openxmlformats.org/officeDocument/2006/relationships/customXml" Target="../ink/ink528.xml"/><Relationship Id="rId383" Type="http://schemas.openxmlformats.org/officeDocument/2006/relationships/image" Target="../media/image540.png"/><Relationship Id="rId201" Type="http://schemas.openxmlformats.org/officeDocument/2006/relationships/image" Target="../media/image449.png"/><Relationship Id="rId222" Type="http://schemas.openxmlformats.org/officeDocument/2006/relationships/customXml" Target="../ink/ink458.xml"/><Relationship Id="rId243" Type="http://schemas.openxmlformats.org/officeDocument/2006/relationships/image" Target="../media/image470.png"/><Relationship Id="rId264" Type="http://schemas.openxmlformats.org/officeDocument/2006/relationships/customXml" Target="../ink/ink479.xml"/><Relationship Id="rId285" Type="http://schemas.openxmlformats.org/officeDocument/2006/relationships/image" Target="../media/image491.png"/><Relationship Id="rId17" Type="http://schemas.openxmlformats.org/officeDocument/2006/relationships/image" Target="../media/image357.png"/><Relationship Id="rId38" Type="http://schemas.openxmlformats.org/officeDocument/2006/relationships/customXml" Target="../ink/ink366.xml"/><Relationship Id="rId59" Type="http://schemas.openxmlformats.org/officeDocument/2006/relationships/image" Target="../media/image378.png"/><Relationship Id="rId103" Type="http://schemas.openxmlformats.org/officeDocument/2006/relationships/image" Target="../media/image400.png"/><Relationship Id="rId124" Type="http://schemas.openxmlformats.org/officeDocument/2006/relationships/customXml" Target="../ink/ink409.xml"/><Relationship Id="rId310" Type="http://schemas.openxmlformats.org/officeDocument/2006/relationships/customXml" Target="../ink/ink502.xml"/><Relationship Id="rId70" Type="http://schemas.openxmlformats.org/officeDocument/2006/relationships/customXml" Target="../ink/ink382.xml"/><Relationship Id="rId91" Type="http://schemas.openxmlformats.org/officeDocument/2006/relationships/image" Target="../media/image394.png"/><Relationship Id="rId145" Type="http://schemas.openxmlformats.org/officeDocument/2006/relationships/image" Target="../media/image421.png"/><Relationship Id="rId166" Type="http://schemas.openxmlformats.org/officeDocument/2006/relationships/customXml" Target="../ink/ink430.xml"/><Relationship Id="rId187" Type="http://schemas.openxmlformats.org/officeDocument/2006/relationships/image" Target="../media/image442.png"/><Relationship Id="rId331" Type="http://schemas.openxmlformats.org/officeDocument/2006/relationships/image" Target="../media/image514.png"/><Relationship Id="rId352" Type="http://schemas.openxmlformats.org/officeDocument/2006/relationships/customXml" Target="../ink/ink523.xml"/><Relationship Id="rId373" Type="http://schemas.openxmlformats.org/officeDocument/2006/relationships/image" Target="../media/image535.png"/><Relationship Id="rId394" Type="http://schemas.openxmlformats.org/officeDocument/2006/relationships/customXml" Target="../ink/ink544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453.xml"/><Relationship Id="rId233" Type="http://schemas.openxmlformats.org/officeDocument/2006/relationships/image" Target="../media/image465.png"/><Relationship Id="rId254" Type="http://schemas.openxmlformats.org/officeDocument/2006/relationships/customXml" Target="../ink/ink474.xml"/><Relationship Id="rId28" Type="http://schemas.openxmlformats.org/officeDocument/2006/relationships/customXml" Target="../ink/ink361.xml"/><Relationship Id="rId49" Type="http://schemas.openxmlformats.org/officeDocument/2006/relationships/image" Target="../media/image373.png"/><Relationship Id="rId114" Type="http://schemas.openxmlformats.org/officeDocument/2006/relationships/customXml" Target="../ink/ink404.xml"/><Relationship Id="rId275" Type="http://schemas.openxmlformats.org/officeDocument/2006/relationships/image" Target="../media/image486.png"/><Relationship Id="rId296" Type="http://schemas.openxmlformats.org/officeDocument/2006/relationships/customXml" Target="../ink/ink495.xml"/><Relationship Id="rId300" Type="http://schemas.openxmlformats.org/officeDocument/2006/relationships/customXml" Target="../ink/ink497.xml"/><Relationship Id="rId60" Type="http://schemas.openxmlformats.org/officeDocument/2006/relationships/customXml" Target="../ink/ink377.xml"/><Relationship Id="rId81" Type="http://schemas.openxmlformats.org/officeDocument/2006/relationships/image" Target="../media/image389.png"/><Relationship Id="rId135" Type="http://schemas.openxmlformats.org/officeDocument/2006/relationships/image" Target="../media/image416.png"/><Relationship Id="rId156" Type="http://schemas.openxmlformats.org/officeDocument/2006/relationships/customXml" Target="../ink/ink425.xml"/><Relationship Id="rId177" Type="http://schemas.openxmlformats.org/officeDocument/2006/relationships/image" Target="../media/image437.png"/><Relationship Id="rId198" Type="http://schemas.openxmlformats.org/officeDocument/2006/relationships/customXml" Target="../ink/ink446.xml"/><Relationship Id="rId321" Type="http://schemas.openxmlformats.org/officeDocument/2006/relationships/image" Target="../media/image509.png"/><Relationship Id="rId342" Type="http://schemas.openxmlformats.org/officeDocument/2006/relationships/customXml" Target="../ink/ink518.xml"/><Relationship Id="rId363" Type="http://schemas.openxmlformats.org/officeDocument/2006/relationships/image" Target="../media/image530.png"/><Relationship Id="rId384" Type="http://schemas.openxmlformats.org/officeDocument/2006/relationships/customXml" Target="../ink/ink539.xml"/><Relationship Id="rId202" Type="http://schemas.openxmlformats.org/officeDocument/2006/relationships/customXml" Target="../ink/ink448.xml"/><Relationship Id="rId223" Type="http://schemas.openxmlformats.org/officeDocument/2006/relationships/image" Target="../media/image460.png"/><Relationship Id="rId244" Type="http://schemas.openxmlformats.org/officeDocument/2006/relationships/customXml" Target="../ink/ink469.xml"/><Relationship Id="rId18" Type="http://schemas.openxmlformats.org/officeDocument/2006/relationships/customXml" Target="../ink/ink356.xml"/><Relationship Id="rId39" Type="http://schemas.openxmlformats.org/officeDocument/2006/relationships/image" Target="../media/image368.png"/><Relationship Id="rId265" Type="http://schemas.openxmlformats.org/officeDocument/2006/relationships/image" Target="../media/image481.png"/><Relationship Id="rId286" Type="http://schemas.openxmlformats.org/officeDocument/2006/relationships/customXml" Target="../ink/ink490.xml"/><Relationship Id="rId50" Type="http://schemas.openxmlformats.org/officeDocument/2006/relationships/customXml" Target="../ink/ink372.xml"/><Relationship Id="rId104" Type="http://schemas.openxmlformats.org/officeDocument/2006/relationships/customXml" Target="../ink/ink399.xml"/><Relationship Id="rId125" Type="http://schemas.openxmlformats.org/officeDocument/2006/relationships/image" Target="../media/image411.png"/><Relationship Id="rId146" Type="http://schemas.openxmlformats.org/officeDocument/2006/relationships/customXml" Target="../ink/ink420.xml"/><Relationship Id="rId167" Type="http://schemas.openxmlformats.org/officeDocument/2006/relationships/image" Target="../media/image432.png"/><Relationship Id="rId188" Type="http://schemas.openxmlformats.org/officeDocument/2006/relationships/customXml" Target="../ink/ink441.xml"/><Relationship Id="rId311" Type="http://schemas.openxmlformats.org/officeDocument/2006/relationships/image" Target="../media/image504.png"/><Relationship Id="rId332" Type="http://schemas.openxmlformats.org/officeDocument/2006/relationships/customXml" Target="../ink/ink513.xml"/><Relationship Id="rId353" Type="http://schemas.openxmlformats.org/officeDocument/2006/relationships/image" Target="../media/image525.png"/><Relationship Id="rId374" Type="http://schemas.openxmlformats.org/officeDocument/2006/relationships/customXml" Target="../ink/ink534.xml"/><Relationship Id="rId395" Type="http://schemas.openxmlformats.org/officeDocument/2006/relationships/image" Target="../media/image546.png"/><Relationship Id="rId71" Type="http://schemas.openxmlformats.org/officeDocument/2006/relationships/image" Target="../media/image384.png"/><Relationship Id="rId92" Type="http://schemas.openxmlformats.org/officeDocument/2006/relationships/customXml" Target="../ink/ink393.xml"/><Relationship Id="rId213" Type="http://schemas.openxmlformats.org/officeDocument/2006/relationships/image" Target="../media/image455.png"/><Relationship Id="rId234" Type="http://schemas.openxmlformats.org/officeDocument/2006/relationships/customXml" Target="../ink/ink464.xml"/><Relationship Id="rId2" Type="http://schemas.openxmlformats.org/officeDocument/2006/relationships/customXml" Target="../ink/ink348.xml"/><Relationship Id="rId29" Type="http://schemas.openxmlformats.org/officeDocument/2006/relationships/image" Target="../media/image363.png"/><Relationship Id="rId255" Type="http://schemas.openxmlformats.org/officeDocument/2006/relationships/image" Target="../media/image476.png"/><Relationship Id="rId276" Type="http://schemas.openxmlformats.org/officeDocument/2006/relationships/customXml" Target="../ink/ink485.xml"/><Relationship Id="rId297" Type="http://schemas.openxmlformats.org/officeDocument/2006/relationships/image" Target="../media/image497.png"/><Relationship Id="rId40" Type="http://schemas.openxmlformats.org/officeDocument/2006/relationships/customXml" Target="../ink/ink367.xml"/><Relationship Id="rId115" Type="http://schemas.openxmlformats.org/officeDocument/2006/relationships/image" Target="../media/image406.png"/><Relationship Id="rId136" Type="http://schemas.openxmlformats.org/officeDocument/2006/relationships/customXml" Target="../ink/ink415.xml"/><Relationship Id="rId157" Type="http://schemas.openxmlformats.org/officeDocument/2006/relationships/image" Target="../media/image427.png"/><Relationship Id="rId178" Type="http://schemas.openxmlformats.org/officeDocument/2006/relationships/customXml" Target="../ink/ink436.xml"/><Relationship Id="rId301" Type="http://schemas.openxmlformats.org/officeDocument/2006/relationships/image" Target="../media/image499.png"/><Relationship Id="rId322" Type="http://schemas.openxmlformats.org/officeDocument/2006/relationships/customXml" Target="../ink/ink508.xml"/><Relationship Id="rId343" Type="http://schemas.openxmlformats.org/officeDocument/2006/relationships/image" Target="../media/image520.png"/><Relationship Id="rId364" Type="http://schemas.openxmlformats.org/officeDocument/2006/relationships/customXml" Target="../ink/ink529.xml"/><Relationship Id="rId61" Type="http://schemas.openxmlformats.org/officeDocument/2006/relationships/image" Target="../media/image379.png"/><Relationship Id="rId82" Type="http://schemas.openxmlformats.org/officeDocument/2006/relationships/customXml" Target="../ink/ink388.xml"/><Relationship Id="rId199" Type="http://schemas.openxmlformats.org/officeDocument/2006/relationships/image" Target="../media/image448.png"/><Relationship Id="rId203" Type="http://schemas.openxmlformats.org/officeDocument/2006/relationships/image" Target="../media/image450.png"/><Relationship Id="rId385" Type="http://schemas.openxmlformats.org/officeDocument/2006/relationships/image" Target="../media/image541.png"/><Relationship Id="rId19" Type="http://schemas.openxmlformats.org/officeDocument/2006/relationships/image" Target="../media/image358.png"/><Relationship Id="rId224" Type="http://schemas.openxmlformats.org/officeDocument/2006/relationships/customXml" Target="../ink/ink459.xml"/><Relationship Id="rId245" Type="http://schemas.openxmlformats.org/officeDocument/2006/relationships/image" Target="../media/image471.png"/><Relationship Id="rId266" Type="http://schemas.openxmlformats.org/officeDocument/2006/relationships/customXml" Target="../ink/ink480.xml"/><Relationship Id="rId287" Type="http://schemas.openxmlformats.org/officeDocument/2006/relationships/image" Target="../media/image492.png"/><Relationship Id="rId30" Type="http://schemas.openxmlformats.org/officeDocument/2006/relationships/customXml" Target="../ink/ink362.xml"/><Relationship Id="rId105" Type="http://schemas.openxmlformats.org/officeDocument/2006/relationships/image" Target="../media/image401.png"/><Relationship Id="rId126" Type="http://schemas.openxmlformats.org/officeDocument/2006/relationships/customXml" Target="../ink/ink410.xml"/><Relationship Id="rId147" Type="http://schemas.openxmlformats.org/officeDocument/2006/relationships/image" Target="../media/image422.png"/><Relationship Id="rId168" Type="http://schemas.openxmlformats.org/officeDocument/2006/relationships/customXml" Target="../ink/ink431.xml"/><Relationship Id="rId312" Type="http://schemas.openxmlformats.org/officeDocument/2006/relationships/customXml" Target="../ink/ink503.xml"/><Relationship Id="rId333" Type="http://schemas.openxmlformats.org/officeDocument/2006/relationships/image" Target="../media/image515.png"/><Relationship Id="rId354" Type="http://schemas.openxmlformats.org/officeDocument/2006/relationships/customXml" Target="../ink/ink524.xml"/><Relationship Id="rId51" Type="http://schemas.openxmlformats.org/officeDocument/2006/relationships/image" Target="../media/image374.png"/><Relationship Id="rId72" Type="http://schemas.openxmlformats.org/officeDocument/2006/relationships/customXml" Target="../ink/ink383.xml"/><Relationship Id="rId93" Type="http://schemas.openxmlformats.org/officeDocument/2006/relationships/image" Target="../media/image395.png"/><Relationship Id="rId189" Type="http://schemas.openxmlformats.org/officeDocument/2006/relationships/image" Target="../media/image443.png"/><Relationship Id="rId375" Type="http://schemas.openxmlformats.org/officeDocument/2006/relationships/image" Target="../media/image536.png"/><Relationship Id="rId396" Type="http://schemas.openxmlformats.org/officeDocument/2006/relationships/customXml" Target="../ink/ink545.xml"/><Relationship Id="rId3" Type="http://schemas.openxmlformats.org/officeDocument/2006/relationships/image" Target="../media/image350.png"/><Relationship Id="rId214" Type="http://schemas.openxmlformats.org/officeDocument/2006/relationships/customXml" Target="../ink/ink454.xml"/><Relationship Id="rId235" Type="http://schemas.openxmlformats.org/officeDocument/2006/relationships/image" Target="../media/image466.png"/><Relationship Id="rId256" Type="http://schemas.openxmlformats.org/officeDocument/2006/relationships/customXml" Target="../ink/ink475.xml"/><Relationship Id="rId277" Type="http://schemas.openxmlformats.org/officeDocument/2006/relationships/image" Target="../media/image487.png"/><Relationship Id="rId298" Type="http://schemas.openxmlformats.org/officeDocument/2006/relationships/customXml" Target="../ink/ink496.xml"/><Relationship Id="rId116" Type="http://schemas.openxmlformats.org/officeDocument/2006/relationships/customXml" Target="../ink/ink405.xml"/><Relationship Id="rId137" Type="http://schemas.openxmlformats.org/officeDocument/2006/relationships/image" Target="../media/image417.png"/><Relationship Id="rId158" Type="http://schemas.openxmlformats.org/officeDocument/2006/relationships/customXml" Target="../ink/ink426.xml"/><Relationship Id="rId302" Type="http://schemas.openxmlformats.org/officeDocument/2006/relationships/customXml" Target="../ink/ink498.xml"/><Relationship Id="rId323" Type="http://schemas.openxmlformats.org/officeDocument/2006/relationships/image" Target="../media/image510.png"/><Relationship Id="rId344" Type="http://schemas.openxmlformats.org/officeDocument/2006/relationships/customXml" Target="../ink/ink519.xml"/><Relationship Id="rId20" Type="http://schemas.openxmlformats.org/officeDocument/2006/relationships/customXml" Target="../ink/ink357.xml"/><Relationship Id="rId41" Type="http://schemas.openxmlformats.org/officeDocument/2006/relationships/image" Target="../media/image369.png"/><Relationship Id="rId62" Type="http://schemas.openxmlformats.org/officeDocument/2006/relationships/customXml" Target="../ink/ink378.xml"/><Relationship Id="rId83" Type="http://schemas.openxmlformats.org/officeDocument/2006/relationships/image" Target="../media/image390.png"/><Relationship Id="rId179" Type="http://schemas.openxmlformats.org/officeDocument/2006/relationships/image" Target="../media/image438.png"/><Relationship Id="rId365" Type="http://schemas.openxmlformats.org/officeDocument/2006/relationships/image" Target="../media/image531.png"/><Relationship Id="rId386" Type="http://schemas.openxmlformats.org/officeDocument/2006/relationships/customXml" Target="../ink/ink540.xml"/><Relationship Id="rId190" Type="http://schemas.openxmlformats.org/officeDocument/2006/relationships/customXml" Target="../ink/ink442.xml"/><Relationship Id="rId204" Type="http://schemas.openxmlformats.org/officeDocument/2006/relationships/customXml" Target="../ink/ink449.xml"/><Relationship Id="rId225" Type="http://schemas.openxmlformats.org/officeDocument/2006/relationships/image" Target="../media/image461.png"/><Relationship Id="rId246" Type="http://schemas.openxmlformats.org/officeDocument/2006/relationships/customXml" Target="../ink/ink470.xml"/><Relationship Id="rId267" Type="http://schemas.openxmlformats.org/officeDocument/2006/relationships/image" Target="../media/image482.png"/><Relationship Id="rId288" Type="http://schemas.openxmlformats.org/officeDocument/2006/relationships/customXml" Target="../ink/ink491.xml"/><Relationship Id="rId106" Type="http://schemas.openxmlformats.org/officeDocument/2006/relationships/customXml" Target="../ink/ink400.xml"/><Relationship Id="rId127" Type="http://schemas.openxmlformats.org/officeDocument/2006/relationships/image" Target="../media/image412.png"/><Relationship Id="rId313" Type="http://schemas.openxmlformats.org/officeDocument/2006/relationships/image" Target="../media/image505.png"/><Relationship Id="rId10" Type="http://schemas.openxmlformats.org/officeDocument/2006/relationships/customXml" Target="../ink/ink352.xml"/><Relationship Id="rId31" Type="http://schemas.openxmlformats.org/officeDocument/2006/relationships/image" Target="../media/image364.png"/><Relationship Id="rId52" Type="http://schemas.openxmlformats.org/officeDocument/2006/relationships/customXml" Target="../ink/ink373.xml"/><Relationship Id="rId73" Type="http://schemas.openxmlformats.org/officeDocument/2006/relationships/image" Target="../media/image385.png"/><Relationship Id="rId94" Type="http://schemas.openxmlformats.org/officeDocument/2006/relationships/customXml" Target="../ink/ink394.xml"/><Relationship Id="rId148" Type="http://schemas.openxmlformats.org/officeDocument/2006/relationships/customXml" Target="../ink/ink421.xml"/><Relationship Id="rId169" Type="http://schemas.openxmlformats.org/officeDocument/2006/relationships/image" Target="../media/image433.png"/><Relationship Id="rId334" Type="http://schemas.openxmlformats.org/officeDocument/2006/relationships/customXml" Target="../ink/ink514.xml"/><Relationship Id="rId355" Type="http://schemas.openxmlformats.org/officeDocument/2006/relationships/image" Target="../media/image526.png"/><Relationship Id="rId376" Type="http://schemas.openxmlformats.org/officeDocument/2006/relationships/customXml" Target="../ink/ink535.xml"/><Relationship Id="rId397" Type="http://schemas.openxmlformats.org/officeDocument/2006/relationships/image" Target="../media/image547.png"/><Relationship Id="rId4" Type="http://schemas.openxmlformats.org/officeDocument/2006/relationships/customXml" Target="../ink/ink349.xml"/><Relationship Id="rId180" Type="http://schemas.openxmlformats.org/officeDocument/2006/relationships/customXml" Target="../ink/ink437.xml"/><Relationship Id="rId215" Type="http://schemas.openxmlformats.org/officeDocument/2006/relationships/image" Target="../media/image456.png"/><Relationship Id="rId236" Type="http://schemas.openxmlformats.org/officeDocument/2006/relationships/customXml" Target="../ink/ink465.xml"/><Relationship Id="rId257" Type="http://schemas.openxmlformats.org/officeDocument/2006/relationships/image" Target="../media/image477.png"/><Relationship Id="rId278" Type="http://schemas.openxmlformats.org/officeDocument/2006/relationships/customXml" Target="../ink/ink486.xml"/><Relationship Id="rId303" Type="http://schemas.openxmlformats.org/officeDocument/2006/relationships/image" Target="../media/image500.png"/><Relationship Id="rId42" Type="http://schemas.openxmlformats.org/officeDocument/2006/relationships/customXml" Target="../ink/ink368.xml"/><Relationship Id="rId84" Type="http://schemas.openxmlformats.org/officeDocument/2006/relationships/customXml" Target="../ink/ink389.xml"/><Relationship Id="rId138" Type="http://schemas.openxmlformats.org/officeDocument/2006/relationships/customXml" Target="../ink/ink416.xml"/><Relationship Id="rId345" Type="http://schemas.openxmlformats.org/officeDocument/2006/relationships/image" Target="../media/image521.png"/><Relationship Id="rId387" Type="http://schemas.openxmlformats.org/officeDocument/2006/relationships/image" Target="../media/image542.png"/><Relationship Id="rId191" Type="http://schemas.openxmlformats.org/officeDocument/2006/relationships/image" Target="../media/image444.png"/><Relationship Id="rId205" Type="http://schemas.openxmlformats.org/officeDocument/2006/relationships/image" Target="../media/image451.png"/><Relationship Id="rId247" Type="http://schemas.openxmlformats.org/officeDocument/2006/relationships/image" Target="../media/image472.png"/><Relationship Id="rId107" Type="http://schemas.openxmlformats.org/officeDocument/2006/relationships/image" Target="../media/image402.png"/><Relationship Id="rId289" Type="http://schemas.openxmlformats.org/officeDocument/2006/relationships/image" Target="../media/image493.png"/><Relationship Id="rId11" Type="http://schemas.openxmlformats.org/officeDocument/2006/relationships/image" Target="../media/image354.png"/><Relationship Id="rId53" Type="http://schemas.openxmlformats.org/officeDocument/2006/relationships/image" Target="../media/image375.png"/><Relationship Id="rId149" Type="http://schemas.openxmlformats.org/officeDocument/2006/relationships/image" Target="../media/image423.png"/><Relationship Id="rId314" Type="http://schemas.openxmlformats.org/officeDocument/2006/relationships/customXml" Target="../ink/ink504.xml"/><Relationship Id="rId356" Type="http://schemas.openxmlformats.org/officeDocument/2006/relationships/customXml" Target="../ink/ink525.xml"/><Relationship Id="rId398" Type="http://schemas.openxmlformats.org/officeDocument/2006/relationships/customXml" Target="../ink/ink546.xml"/><Relationship Id="rId95" Type="http://schemas.openxmlformats.org/officeDocument/2006/relationships/image" Target="../media/image396.png"/><Relationship Id="rId160" Type="http://schemas.openxmlformats.org/officeDocument/2006/relationships/customXml" Target="../ink/ink427.xml"/><Relationship Id="rId216" Type="http://schemas.openxmlformats.org/officeDocument/2006/relationships/customXml" Target="../ink/ink455.xml"/><Relationship Id="rId258" Type="http://schemas.openxmlformats.org/officeDocument/2006/relationships/customXml" Target="../ink/ink476.xml"/><Relationship Id="rId22" Type="http://schemas.openxmlformats.org/officeDocument/2006/relationships/customXml" Target="../ink/ink358.xml"/><Relationship Id="rId64" Type="http://schemas.openxmlformats.org/officeDocument/2006/relationships/customXml" Target="../ink/ink379.xml"/><Relationship Id="rId118" Type="http://schemas.openxmlformats.org/officeDocument/2006/relationships/customXml" Target="../ink/ink406.xml"/><Relationship Id="rId325" Type="http://schemas.openxmlformats.org/officeDocument/2006/relationships/image" Target="../media/image511.png"/><Relationship Id="rId367" Type="http://schemas.openxmlformats.org/officeDocument/2006/relationships/image" Target="../media/image532.png"/><Relationship Id="rId171" Type="http://schemas.openxmlformats.org/officeDocument/2006/relationships/image" Target="../media/image434.png"/><Relationship Id="rId227" Type="http://schemas.openxmlformats.org/officeDocument/2006/relationships/image" Target="../media/image462.png"/><Relationship Id="rId269" Type="http://schemas.openxmlformats.org/officeDocument/2006/relationships/image" Target="../media/image483.png"/><Relationship Id="rId33" Type="http://schemas.openxmlformats.org/officeDocument/2006/relationships/image" Target="../media/image365.png"/><Relationship Id="rId129" Type="http://schemas.openxmlformats.org/officeDocument/2006/relationships/image" Target="../media/image413.png"/><Relationship Id="rId280" Type="http://schemas.openxmlformats.org/officeDocument/2006/relationships/customXml" Target="../ink/ink487.xml"/><Relationship Id="rId336" Type="http://schemas.openxmlformats.org/officeDocument/2006/relationships/customXml" Target="../ink/ink515.xml"/><Relationship Id="rId75" Type="http://schemas.openxmlformats.org/officeDocument/2006/relationships/image" Target="../media/image386.png"/><Relationship Id="rId140" Type="http://schemas.openxmlformats.org/officeDocument/2006/relationships/customXml" Target="../ink/ink417.xml"/><Relationship Id="rId182" Type="http://schemas.openxmlformats.org/officeDocument/2006/relationships/customXml" Target="../ink/ink438.xml"/><Relationship Id="rId378" Type="http://schemas.openxmlformats.org/officeDocument/2006/relationships/customXml" Target="../ink/ink536.xml"/><Relationship Id="rId6" Type="http://schemas.openxmlformats.org/officeDocument/2006/relationships/customXml" Target="../ink/ink350.xml"/><Relationship Id="rId238" Type="http://schemas.openxmlformats.org/officeDocument/2006/relationships/customXml" Target="../ink/ink466.xml"/><Relationship Id="rId291" Type="http://schemas.openxmlformats.org/officeDocument/2006/relationships/image" Target="../media/image494.png"/><Relationship Id="rId305" Type="http://schemas.openxmlformats.org/officeDocument/2006/relationships/image" Target="../media/image501.png"/><Relationship Id="rId347" Type="http://schemas.openxmlformats.org/officeDocument/2006/relationships/image" Target="../media/image522.png"/><Relationship Id="rId44" Type="http://schemas.openxmlformats.org/officeDocument/2006/relationships/customXml" Target="../ink/ink369.xml"/><Relationship Id="rId86" Type="http://schemas.openxmlformats.org/officeDocument/2006/relationships/customXml" Target="../ink/ink390.xml"/><Relationship Id="rId151" Type="http://schemas.openxmlformats.org/officeDocument/2006/relationships/image" Target="../media/image424.png"/><Relationship Id="rId389" Type="http://schemas.openxmlformats.org/officeDocument/2006/relationships/image" Target="../media/image543.png"/><Relationship Id="rId193" Type="http://schemas.openxmlformats.org/officeDocument/2006/relationships/image" Target="../media/image445.png"/><Relationship Id="rId207" Type="http://schemas.openxmlformats.org/officeDocument/2006/relationships/image" Target="../media/image452.png"/><Relationship Id="rId249" Type="http://schemas.openxmlformats.org/officeDocument/2006/relationships/image" Target="../media/image473.png"/><Relationship Id="rId13" Type="http://schemas.openxmlformats.org/officeDocument/2006/relationships/image" Target="../media/image355.png"/><Relationship Id="rId109" Type="http://schemas.openxmlformats.org/officeDocument/2006/relationships/image" Target="../media/image403.png"/><Relationship Id="rId260" Type="http://schemas.openxmlformats.org/officeDocument/2006/relationships/customXml" Target="../ink/ink477.xml"/><Relationship Id="rId316" Type="http://schemas.openxmlformats.org/officeDocument/2006/relationships/customXml" Target="../ink/ink505.xml"/><Relationship Id="rId55" Type="http://schemas.openxmlformats.org/officeDocument/2006/relationships/image" Target="../media/image376.png"/><Relationship Id="rId97" Type="http://schemas.openxmlformats.org/officeDocument/2006/relationships/image" Target="../media/image397.png"/><Relationship Id="rId120" Type="http://schemas.openxmlformats.org/officeDocument/2006/relationships/customXml" Target="../ink/ink407.xml"/><Relationship Id="rId358" Type="http://schemas.openxmlformats.org/officeDocument/2006/relationships/customXml" Target="../ink/ink526.xml"/><Relationship Id="rId162" Type="http://schemas.openxmlformats.org/officeDocument/2006/relationships/customXml" Target="../ink/ink428.xml"/><Relationship Id="rId218" Type="http://schemas.openxmlformats.org/officeDocument/2006/relationships/customXml" Target="../ink/ink456.xml"/><Relationship Id="rId271" Type="http://schemas.openxmlformats.org/officeDocument/2006/relationships/image" Target="../media/image484.png"/><Relationship Id="rId24" Type="http://schemas.openxmlformats.org/officeDocument/2006/relationships/customXml" Target="../ink/ink359.xml"/><Relationship Id="rId66" Type="http://schemas.openxmlformats.org/officeDocument/2006/relationships/customXml" Target="../ink/ink380.xml"/><Relationship Id="rId131" Type="http://schemas.openxmlformats.org/officeDocument/2006/relationships/image" Target="../media/image414.png"/><Relationship Id="rId327" Type="http://schemas.openxmlformats.org/officeDocument/2006/relationships/image" Target="../media/image512.png"/><Relationship Id="rId369" Type="http://schemas.openxmlformats.org/officeDocument/2006/relationships/image" Target="../media/image533.png"/><Relationship Id="rId173" Type="http://schemas.openxmlformats.org/officeDocument/2006/relationships/image" Target="../media/image435.png"/><Relationship Id="rId229" Type="http://schemas.openxmlformats.org/officeDocument/2006/relationships/image" Target="../media/image463.png"/><Relationship Id="rId380" Type="http://schemas.openxmlformats.org/officeDocument/2006/relationships/customXml" Target="../ink/ink537.xml"/><Relationship Id="rId240" Type="http://schemas.openxmlformats.org/officeDocument/2006/relationships/customXml" Target="../ink/ink467.xml"/><Relationship Id="rId35" Type="http://schemas.openxmlformats.org/officeDocument/2006/relationships/image" Target="../media/image366.png"/><Relationship Id="rId77" Type="http://schemas.openxmlformats.org/officeDocument/2006/relationships/image" Target="../media/image387.png"/><Relationship Id="rId100" Type="http://schemas.openxmlformats.org/officeDocument/2006/relationships/customXml" Target="../ink/ink397.xml"/><Relationship Id="rId282" Type="http://schemas.openxmlformats.org/officeDocument/2006/relationships/customXml" Target="../ink/ink488.xml"/><Relationship Id="rId338" Type="http://schemas.openxmlformats.org/officeDocument/2006/relationships/customXml" Target="../ink/ink516.xml"/><Relationship Id="rId8" Type="http://schemas.openxmlformats.org/officeDocument/2006/relationships/customXml" Target="../ink/ink351.xml"/><Relationship Id="rId142" Type="http://schemas.openxmlformats.org/officeDocument/2006/relationships/customXml" Target="../ink/ink418.xml"/><Relationship Id="rId184" Type="http://schemas.openxmlformats.org/officeDocument/2006/relationships/customXml" Target="../ink/ink439.xml"/><Relationship Id="rId391" Type="http://schemas.openxmlformats.org/officeDocument/2006/relationships/image" Target="../media/image544.png"/><Relationship Id="rId251" Type="http://schemas.openxmlformats.org/officeDocument/2006/relationships/image" Target="../media/image474.png"/><Relationship Id="rId46" Type="http://schemas.openxmlformats.org/officeDocument/2006/relationships/customXml" Target="../ink/ink370.xml"/><Relationship Id="rId293" Type="http://schemas.openxmlformats.org/officeDocument/2006/relationships/image" Target="../media/image495.png"/><Relationship Id="rId307" Type="http://schemas.openxmlformats.org/officeDocument/2006/relationships/image" Target="../media/image502.png"/><Relationship Id="rId349" Type="http://schemas.openxmlformats.org/officeDocument/2006/relationships/image" Target="../media/image523.png"/><Relationship Id="rId88" Type="http://schemas.openxmlformats.org/officeDocument/2006/relationships/customXml" Target="../ink/ink391.xml"/><Relationship Id="rId111" Type="http://schemas.openxmlformats.org/officeDocument/2006/relationships/image" Target="../media/image404.png"/><Relationship Id="rId153" Type="http://schemas.openxmlformats.org/officeDocument/2006/relationships/image" Target="../media/image425.png"/><Relationship Id="rId195" Type="http://schemas.openxmlformats.org/officeDocument/2006/relationships/image" Target="../media/image446.png"/><Relationship Id="rId209" Type="http://schemas.openxmlformats.org/officeDocument/2006/relationships/image" Target="../media/image453.png"/><Relationship Id="rId360" Type="http://schemas.openxmlformats.org/officeDocument/2006/relationships/customXml" Target="../ink/ink527.xml"/><Relationship Id="rId220" Type="http://schemas.openxmlformats.org/officeDocument/2006/relationships/customXml" Target="../ink/ink457.xml"/><Relationship Id="rId15" Type="http://schemas.openxmlformats.org/officeDocument/2006/relationships/image" Target="../media/image356.png"/><Relationship Id="rId57" Type="http://schemas.openxmlformats.org/officeDocument/2006/relationships/image" Target="../media/image377.png"/><Relationship Id="rId262" Type="http://schemas.openxmlformats.org/officeDocument/2006/relationships/customXml" Target="../ink/ink478.xml"/><Relationship Id="rId318" Type="http://schemas.openxmlformats.org/officeDocument/2006/relationships/customXml" Target="../ink/ink506.xml"/><Relationship Id="rId99" Type="http://schemas.openxmlformats.org/officeDocument/2006/relationships/image" Target="../media/image398.png"/><Relationship Id="rId122" Type="http://schemas.openxmlformats.org/officeDocument/2006/relationships/customXml" Target="../ink/ink408.xml"/><Relationship Id="rId164" Type="http://schemas.openxmlformats.org/officeDocument/2006/relationships/customXml" Target="../ink/ink429.xml"/><Relationship Id="rId371" Type="http://schemas.openxmlformats.org/officeDocument/2006/relationships/image" Target="../media/image534.png"/><Relationship Id="rId26" Type="http://schemas.openxmlformats.org/officeDocument/2006/relationships/customXml" Target="../ink/ink360.xml"/><Relationship Id="rId231" Type="http://schemas.openxmlformats.org/officeDocument/2006/relationships/image" Target="../media/image464.png"/><Relationship Id="rId273" Type="http://schemas.openxmlformats.org/officeDocument/2006/relationships/image" Target="../media/image485.png"/><Relationship Id="rId329" Type="http://schemas.openxmlformats.org/officeDocument/2006/relationships/image" Target="../media/image513.png"/><Relationship Id="rId68" Type="http://schemas.openxmlformats.org/officeDocument/2006/relationships/customXml" Target="../ink/ink381.xml"/><Relationship Id="rId133" Type="http://schemas.openxmlformats.org/officeDocument/2006/relationships/image" Target="../media/image415.png"/><Relationship Id="rId175" Type="http://schemas.openxmlformats.org/officeDocument/2006/relationships/image" Target="../media/image436.png"/><Relationship Id="rId340" Type="http://schemas.openxmlformats.org/officeDocument/2006/relationships/customXml" Target="../ink/ink517.xml"/><Relationship Id="rId200" Type="http://schemas.openxmlformats.org/officeDocument/2006/relationships/customXml" Target="../ink/ink447.xml"/><Relationship Id="rId382" Type="http://schemas.openxmlformats.org/officeDocument/2006/relationships/customXml" Target="../ink/ink538.xml"/><Relationship Id="rId242" Type="http://schemas.openxmlformats.org/officeDocument/2006/relationships/customXml" Target="../ink/ink468.xml"/><Relationship Id="rId284" Type="http://schemas.openxmlformats.org/officeDocument/2006/relationships/customXml" Target="../ink/ink489.xml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customXml" Target="../ink/ink559.xml"/><Relationship Id="rId117" Type="http://schemas.openxmlformats.org/officeDocument/2006/relationships/image" Target="../media/image606.png"/><Relationship Id="rId21" Type="http://schemas.openxmlformats.org/officeDocument/2006/relationships/image" Target="../media/image558.png"/><Relationship Id="rId42" Type="http://schemas.openxmlformats.org/officeDocument/2006/relationships/customXml" Target="../ink/ink567.xml"/><Relationship Id="rId47" Type="http://schemas.openxmlformats.org/officeDocument/2006/relationships/image" Target="../media/image571.png"/><Relationship Id="rId63" Type="http://schemas.openxmlformats.org/officeDocument/2006/relationships/image" Target="../media/image579.png"/><Relationship Id="rId68" Type="http://schemas.openxmlformats.org/officeDocument/2006/relationships/customXml" Target="../ink/ink580.xml"/><Relationship Id="rId84" Type="http://schemas.openxmlformats.org/officeDocument/2006/relationships/customXml" Target="../ink/ink588.xml"/><Relationship Id="rId89" Type="http://schemas.openxmlformats.org/officeDocument/2006/relationships/image" Target="../media/image592.png"/><Relationship Id="rId112" Type="http://schemas.openxmlformats.org/officeDocument/2006/relationships/customXml" Target="../ink/ink602.xml"/><Relationship Id="rId16" Type="http://schemas.openxmlformats.org/officeDocument/2006/relationships/customXml" Target="../ink/ink554.xml"/><Relationship Id="rId107" Type="http://schemas.openxmlformats.org/officeDocument/2006/relationships/image" Target="../media/image601.png"/><Relationship Id="rId11" Type="http://schemas.openxmlformats.org/officeDocument/2006/relationships/image" Target="../media/image553.png"/><Relationship Id="rId32" Type="http://schemas.openxmlformats.org/officeDocument/2006/relationships/customXml" Target="../ink/ink562.xml"/><Relationship Id="rId37" Type="http://schemas.openxmlformats.org/officeDocument/2006/relationships/image" Target="../media/image566.png"/><Relationship Id="rId53" Type="http://schemas.openxmlformats.org/officeDocument/2006/relationships/image" Target="../media/image574.png"/><Relationship Id="rId58" Type="http://schemas.openxmlformats.org/officeDocument/2006/relationships/customXml" Target="../ink/ink575.xml"/><Relationship Id="rId74" Type="http://schemas.openxmlformats.org/officeDocument/2006/relationships/customXml" Target="../ink/ink583.xml"/><Relationship Id="rId79" Type="http://schemas.openxmlformats.org/officeDocument/2006/relationships/image" Target="../media/image587.png"/><Relationship Id="rId102" Type="http://schemas.openxmlformats.org/officeDocument/2006/relationships/customXml" Target="../ink/ink597.xml"/><Relationship Id="rId5" Type="http://schemas.openxmlformats.org/officeDocument/2006/relationships/image" Target="../media/image550.png"/><Relationship Id="rId90" Type="http://schemas.openxmlformats.org/officeDocument/2006/relationships/customXml" Target="../ink/ink591.xml"/><Relationship Id="rId95" Type="http://schemas.openxmlformats.org/officeDocument/2006/relationships/image" Target="../media/image595.png"/><Relationship Id="rId22" Type="http://schemas.openxmlformats.org/officeDocument/2006/relationships/customXml" Target="../ink/ink557.xml"/><Relationship Id="rId27" Type="http://schemas.openxmlformats.org/officeDocument/2006/relationships/image" Target="../media/image561.png"/><Relationship Id="rId43" Type="http://schemas.openxmlformats.org/officeDocument/2006/relationships/image" Target="../media/image569.png"/><Relationship Id="rId48" Type="http://schemas.openxmlformats.org/officeDocument/2006/relationships/customXml" Target="../ink/ink570.xml"/><Relationship Id="rId64" Type="http://schemas.openxmlformats.org/officeDocument/2006/relationships/customXml" Target="../ink/ink578.xml"/><Relationship Id="rId69" Type="http://schemas.openxmlformats.org/officeDocument/2006/relationships/image" Target="../media/image582.png"/><Relationship Id="rId113" Type="http://schemas.openxmlformats.org/officeDocument/2006/relationships/image" Target="../media/image604.png"/><Relationship Id="rId80" Type="http://schemas.openxmlformats.org/officeDocument/2006/relationships/customXml" Target="../ink/ink586.xml"/><Relationship Id="rId85" Type="http://schemas.openxmlformats.org/officeDocument/2006/relationships/image" Target="../media/image590.png"/><Relationship Id="rId12" Type="http://schemas.openxmlformats.org/officeDocument/2006/relationships/customXml" Target="../ink/ink552.xml"/><Relationship Id="rId17" Type="http://schemas.openxmlformats.org/officeDocument/2006/relationships/image" Target="../media/image556.png"/><Relationship Id="rId33" Type="http://schemas.openxmlformats.org/officeDocument/2006/relationships/image" Target="../media/image564.png"/><Relationship Id="rId38" Type="http://schemas.openxmlformats.org/officeDocument/2006/relationships/customXml" Target="../ink/ink565.xml"/><Relationship Id="rId59" Type="http://schemas.openxmlformats.org/officeDocument/2006/relationships/image" Target="../media/image577.png"/><Relationship Id="rId103" Type="http://schemas.openxmlformats.org/officeDocument/2006/relationships/image" Target="../media/image599.png"/><Relationship Id="rId108" Type="http://schemas.openxmlformats.org/officeDocument/2006/relationships/customXml" Target="../ink/ink600.xml"/><Relationship Id="rId54" Type="http://schemas.openxmlformats.org/officeDocument/2006/relationships/customXml" Target="../ink/ink573.xml"/><Relationship Id="rId70" Type="http://schemas.openxmlformats.org/officeDocument/2006/relationships/customXml" Target="../ink/ink581.xml"/><Relationship Id="rId75" Type="http://schemas.openxmlformats.org/officeDocument/2006/relationships/image" Target="../media/image585.png"/><Relationship Id="rId91" Type="http://schemas.openxmlformats.org/officeDocument/2006/relationships/image" Target="../media/image593.png"/><Relationship Id="rId96" Type="http://schemas.openxmlformats.org/officeDocument/2006/relationships/customXml" Target="../ink/ink594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549.xml"/><Relationship Id="rId23" Type="http://schemas.openxmlformats.org/officeDocument/2006/relationships/image" Target="../media/image559.png"/><Relationship Id="rId28" Type="http://schemas.openxmlformats.org/officeDocument/2006/relationships/customXml" Target="../ink/ink560.xml"/><Relationship Id="rId49" Type="http://schemas.openxmlformats.org/officeDocument/2006/relationships/image" Target="../media/image572.png"/><Relationship Id="rId114" Type="http://schemas.openxmlformats.org/officeDocument/2006/relationships/customXml" Target="../ink/ink603.xml"/><Relationship Id="rId10" Type="http://schemas.openxmlformats.org/officeDocument/2006/relationships/customXml" Target="../ink/ink551.xml"/><Relationship Id="rId31" Type="http://schemas.openxmlformats.org/officeDocument/2006/relationships/image" Target="../media/image563.png"/><Relationship Id="rId44" Type="http://schemas.openxmlformats.org/officeDocument/2006/relationships/customXml" Target="../ink/ink568.xml"/><Relationship Id="rId52" Type="http://schemas.openxmlformats.org/officeDocument/2006/relationships/customXml" Target="../ink/ink572.xml"/><Relationship Id="rId60" Type="http://schemas.openxmlformats.org/officeDocument/2006/relationships/customXml" Target="../ink/ink576.xml"/><Relationship Id="rId65" Type="http://schemas.openxmlformats.org/officeDocument/2006/relationships/image" Target="../media/image580.png"/><Relationship Id="rId73" Type="http://schemas.openxmlformats.org/officeDocument/2006/relationships/image" Target="../media/image584.png"/><Relationship Id="rId78" Type="http://schemas.openxmlformats.org/officeDocument/2006/relationships/customXml" Target="../ink/ink585.xml"/><Relationship Id="rId81" Type="http://schemas.openxmlformats.org/officeDocument/2006/relationships/image" Target="../media/image588.png"/><Relationship Id="rId86" Type="http://schemas.openxmlformats.org/officeDocument/2006/relationships/customXml" Target="../ink/ink589.xml"/><Relationship Id="rId94" Type="http://schemas.openxmlformats.org/officeDocument/2006/relationships/customXml" Target="../ink/ink593.xml"/><Relationship Id="rId99" Type="http://schemas.openxmlformats.org/officeDocument/2006/relationships/image" Target="../media/image597.png"/><Relationship Id="rId101" Type="http://schemas.openxmlformats.org/officeDocument/2006/relationships/image" Target="../media/image598.png"/><Relationship Id="rId4" Type="http://schemas.openxmlformats.org/officeDocument/2006/relationships/customXml" Target="../ink/ink548.xml"/><Relationship Id="rId9" Type="http://schemas.openxmlformats.org/officeDocument/2006/relationships/image" Target="../media/image552.png"/><Relationship Id="rId13" Type="http://schemas.openxmlformats.org/officeDocument/2006/relationships/image" Target="../media/image554.png"/><Relationship Id="rId18" Type="http://schemas.openxmlformats.org/officeDocument/2006/relationships/customXml" Target="../ink/ink555.xml"/><Relationship Id="rId39" Type="http://schemas.openxmlformats.org/officeDocument/2006/relationships/image" Target="../media/image567.png"/><Relationship Id="rId109" Type="http://schemas.openxmlformats.org/officeDocument/2006/relationships/image" Target="../media/image602.png"/><Relationship Id="rId34" Type="http://schemas.openxmlformats.org/officeDocument/2006/relationships/customXml" Target="../ink/ink563.xml"/><Relationship Id="rId50" Type="http://schemas.openxmlformats.org/officeDocument/2006/relationships/customXml" Target="../ink/ink571.xml"/><Relationship Id="rId55" Type="http://schemas.openxmlformats.org/officeDocument/2006/relationships/image" Target="../media/image575.png"/><Relationship Id="rId76" Type="http://schemas.openxmlformats.org/officeDocument/2006/relationships/customXml" Target="../ink/ink584.xml"/><Relationship Id="rId97" Type="http://schemas.openxmlformats.org/officeDocument/2006/relationships/image" Target="../media/image596.png"/><Relationship Id="rId104" Type="http://schemas.openxmlformats.org/officeDocument/2006/relationships/customXml" Target="../ink/ink598.xml"/><Relationship Id="rId7" Type="http://schemas.openxmlformats.org/officeDocument/2006/relationships/image" Target="../media/image551.png"/><Relationship Id="rId71" Type="http://schemas.openxmlformats.org/officeDocument/2006/relationships/image" Target="../media/image583.png"/><Relationship Id="rId92" Type="http://schemas.openxmlformats.org/officeDocument/2006/relationships/customXml" Target="../ink/ink592.xml"/><Relationship Id="rId2" Type="http://schemas.openxmlformats.org/officeDocument/2006/relationships/customXml" Target="../ink/ink547.xml"/><Relationship Id="rId29" Type="http://schemas.openxmlformats.org/officeDocument/2006/relationships/image" Target="../media/image562.png"/><Relationship Id="rId24" Type="http://schemas.openxmlformats.org/officeDocument/2006/relationships/customXml" Target="../ink/ink558.xml"/><Relationship Id="rId40" Type="http://schemas.openxmlformats.org/officeDocument/2006/relationships/customXml" Target="../ink/ink566.xml"/><Relationship Id="rId45" Type="http://schemas.openxmlformats.org/officeDocument/2006/relationships/image" Target="../media/image570.png"/><Relationship Id="rId66" Type="http://schemas.openxmlformats.org/officeDocument/2006/relationships/customXml" Target="../ink/ink579.xml"/><Relationship Id="rId87" Type="http://schemas.openxmlformats.org/officeDocument/2006/relationships/image" Target="../media/image591.png"/><Relationship Id="rId110" Type="http://schemas.openxmlformats.org/officeDocument/2006/relationships/customXml" Target="../ink/ink601.xml"/><Relationship Id="rId115" Type="http://schemas.openxmlformats.org/officeDocument/2006/relationships/image" Target="../media/image605.png"/><Relationship Id="rId61" Type="http://schemas.openxmlformats.org/officeDocument/2006/relationships/image" Target="../media/image578.png"/><Relationship Id="rId82" Type="http://schemas.openxmlformats.org/officeDocument/2006/relationships/customXml" Target="../ink/ink587.xml"/><Relationship Id="rId19" Type="http://schemas.openxmlformats.org/officeDocument/2006/relationships/image" Target="../media/image557.png"/><Relationship Id="rId14" Type="http://schemas.openxmlformats.org/officeDocument/2006/relationships/customXml" Target="../ink/ink553.xml"/><Relationship Id="rId30" Type="http://schemas.openxmlformats.org/officeDocument/2006/relationships/customXml" Target="../ink/ink561.xml"/><Relationship Id="rId35" Type="http://schemas.openxmlformats.org/officeDocument/2006/relationships/image" Target="../media/image565.png"/><Relationship Id="rId56" Type="http://schemas.openxmlformats.org/officeDocument/2006/relationships/customXml" Target="../ink/ink574.xml"/><Relationship Id="rId77" Type="http://schemas.openxmlformats.org/officeDocument/2006/relationships/image" Target="../media/image586.png"/><Relationship Id="rId100" Type="http://schemas.openxmlformats.org/officeDocument/2006/relationships/customXml" Target="../ink/ink596.xml"/><Relationship Id="rId105" Type="http://schemas.openxmlformats.org/officeDocument/2006/relationships/image" Target="../media/image600.png"/><Relationship Id="rId8" Type="http://schemas.openxmlformats.org/officeDocument/2006/relationships/customXml" Target="../ink/ink550.xml"/><Relationship Id="rId51" Type="http://schemas.openxmlformats.org/officeDocument/2006/relationships/image" Target="../media/image573.png"/><Relationship Id="rId72" Type="http://schemas.openxmlformats.org/officeDocument/2006/relationships/customXml" Target="../ink/ink582.xml"/><Relationship Id="rId93" Type="http://schemas.openxmlformats.org/officeDocument/2006/relationships/image" Target="../media/image594.png"/><Relationship Id="rId98" Type="http://schemas.openxmlformats.org/officeDocument/2006/relationships/customXml" Target="../ink/ink595.xml"/><Relationship Id="rId3" Type="http://schemas.openxmlformats.org/officeDocument/2006/relationships/image" Target="../media/image549.png"/><Relationship Id="rId25" Type="http://schemas.openxmlformats.org/officeDocument/2006/relationships/image" Target="../media/image560.png"/><Relationship Id="rId46" Type="http://schemas.openxmlformats.org/officeDocument/2006/relationships/customXml" Target="../ink/ink569.xml"/><Relationship Id="rId67" Type="http://schemas.openxmlformats.org/officeDocument/2006/relationships/image" Target="../media/image581.png"/><Relationship Id="rId116" Type="http://schemas.openxmlformats.org/officeDocument/2006/relationships/customXml" Target="../ink/ink604.xml"/><Relationship Id="rId20" Type="http://schemas.openxmlformats.org/officeDocument/2006/relationships/customXml" Target="../ink/ink556.xml"/><Relationship Id="rId41" Type="http://schemas.openxmlformats.org/officeDocument/2006/relationships/image" Target="../media/image568.png"/><Relationship Id="rId62" Type="http://schemas.openxmlformats.org/officeDocument/2006/relationships/customXml" Target="../ink/ink577.xml"/><Relationship Id="rId83" Type="http://schemas.openxmlformats.org/officeDocument/2006/relationships/image" Target="../media/image589.png"/><Relationship Id="rId88" Type="http://schemas.openxmlformats.org/officeDocument/2006/relationships/customXml" Target="../ink/ink590.xml"/><Relationship Id="rId111" Type="http://schemas.openxmlformats.org/officeDocument/2006/relationships/image" Target="../media/image603.png"/><Relationship Id="rId15" Type="http://schemas.openxmlformats.org/officeDocument/2006/relationships/image" Target="../media/image555.png"/><Relationship Id="rId36" Type="http://schemas.openxmlformats.org/officeDocument/2006/relationships/customXml" Target="../ink/ink564.xml"/><Relationship Id="rId57" Type="http://schemas.openxmlformats.org/officeDocument/2006/relationships/image" Target="../media/image576.png"/><Relationship Id="rId106" Type="http://schemas.openxmlformats.org/officeDocument/2006/relationships/customXml" Target="../ink/ink599.xml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64.png"/><Relationship Id="rId21" Type="http://schemas.openxmlformats.org/officeDocument/2006/relationships/image" Target="../media/image616.png"/><Relationship Id="rId63" Type="http://schemas.openxmlformats.org/officeDocument/2006/relationships/image" Target="../media/image637.png"/><Relationship Id="rId159" Type="http://schemas.openxmlformats.org/officeDocument/2006/relationships/image" Target="../media/image685.png"/><Relationship Id="rId170" Type="http://schemas.openxmlformats.org/officeDocument/2006/relationships/customXml" Target="../ink/ink689.xml"/><Relationship Id="rId226" Type="http://schemas.openxmlformats.org/officeDocument/2006/relationships/customXml" Target="../ink/ink717.xml"/><Relationship Id="rId268" Type="http://schemas.openxmlformats.org/officeDocument/2006/relationships/customXml" Target="../ink/ink738.xml"/><Relationship Id="rId11" Type="http://schemas.openxmlformats.org/officeDocument/2006/relationships/image" Target="../media/image611.png"/><Relationship Id="rId32" Type="http://schemas.openxmlformats.org/officeDocument/2006/relationships/customXml" Target="../ink/ink620.xml"/><Relationship Id="rId53" Type="http://schemas.openxmlformats.org/officeDocument/2006/relationships/image" Target="../media/image632.png"/><Relationship Id="rId74" Type="http://schemas.openxmlformats.org/officeDocument/2006/relationships/customXml" Target="../ink/ink641.xml"/><Relationship Id="rId128" Type="http://schemas.openxmlformats.org/officeDocument/2006/relationships/customXml" Target="../ink/ink668.xml"/><Relationship Id="rId149" Type="http://schemas.openxmlformats.org/officeDocument/2006/relationships/image" Target="../media/image680.png"/><Relationship Id="rId5" Type="http://schemas.openxmlformats.org/officeDocument/2006/relationships/image" Target="../media/image608.png"/><Relationship Id="rId95" Type="http://schemas.openxmlformats.org/officeDocument/2006/relationships/image" Target="../media/image653.png"/><Relationship Id="rId160" Type="http://schemas.openxmlformats.org/officeDocument/2006/relationships/customXml" Target="../ink/ink684.xml"/><Relationship Id="rId181" Type="http://schemas.openxmlformats.org/officeDocument/2006/relationships/image" Target="../media/image696.png"/><Relationship Id="rId216" Type="http://schemas.openxmlformats.org/officeDocument/2006/relationships/customXml" Target="../ink/ink712.xml"/><Relationship Id="rId237" Type="http://schemas.openxmlformats.org/officeDocument/2006/relationships/image" Target="../media/image724.png"/><Relationship Id="rId258" Type="http://schemas.openxmlformats.org/officeDocument/2006/relationships/customXml" Target="../ink/ink733.xml"/><Relationship Id="rId22" Type="http://schemas.openxmlformats.org/officeDocument/2006/relationships/customXml" Target="../ink/ink615.xml"/><Relationship Id="rId43" Type="http://schemas.openxmlformats.org/officeDocument/2006/relationships/image" Target="../media/image627.png"/><Relationship Id="rId64" Type="http://schemas.openxmlformats.org/officeDocument/2006/relationships/customXml" Target="../ink/ink636.xml"/><Relationship Id="rId118" Type="http://schemas.openxmlformats.org/officeDocument/2006/relationships/customXml" Target="../ink/ink663.xml"/><Relationship Id="rId139" Type="http://schemas.openxmlformats.org/officeDocument/2006/relationships/image" Target="../media/image675.png"/><Relationship Id="rId85" Type="http://schemas.openxmlformats.org/officeDocument/2006/relationships/image" Target="../media/image648.png"/><Relationship Id="rId150" Type="http://schemas.openxmlformats.org/officeDocument/2006/relationships/customXml" Target="../ink/ink679.xml"/><Relationship Id="rId171" Type="http://schemas.openxmlformats.org/officeDocument/2006/relationships/image" Target="../media/image691.png"/><Relationship Id="rId192" Type="http://schemas.openxmlformats.org/officeDocument/2006/relationships/customXml" Target="../ink/ink700.xml"/><Relationship Id="rId206" Type="http://schemas.openxmlformats.org/officeDocument/2006/relationships/customXml" Target="../ink/ink707.xml"/><Relationship Id="rId227" Type="http://schemas.openxmlformats.org/officeDocument/2006/relationships/image" Target="../media/image719.png"/><Relationship Id="rId248" Type="http://schemas.openxmlformats.org/officeDocument/2006/relationships/customXml" Target="../ink/ink728.xml"/><Relationship Id="rId269" Type="http://schemas.openxmlformats.org/officeDocument/2006/relationships/image" Target="../media/image740.png"/><Relationship Id="rId12" Type="http://schemas.openxmlformats.org/officeDocument/2006/relationships/customXml" Target="../ink/ink610.xml"/><Relationship Id="rId33" Type="http://schemas.openxmlformats.org/officeDocument/2006/relationships/image" Target="../media/image622.png"/><Relationship Id="rId108" Type="http://schemas.openxmlformats.org/officeDocument/2006/relationships/customXml" Target="../ink/ink658.xml"/><Relationship Id="rId129" Type="http://schemas.openxmlformats.org/officeDocument/2006/relationships/image" Target="../media/image670.png"/><Relationship Id="rId54" Type="http://schemas.openxmlformats.org/officeDocument/2006/relationships/customXml" Target="../ink/ink631.xml"/><Relationship Id="rId75" Type="http://schemas.openxmlformats.org/officeDocument/2006/relationships/image" Target="../media/image643.png"/><Relationship Id="rId96" Type="http://schemas.openxmlformats.org/officeDocument/2006/relationships/customXml" Target="../ink/ink652.xml"/><Relationship Id="rId140" Type="http://schemas.openxmlformats.org/officeDocument/2006/relationships/customXml" Target="../ink/ink674.xml"/><Relationship Id="rId161" Type="http://schemas.openxmlformats.org/officeDocument/2006/relationships/image" Target="../media/image686.png"/><Relationship Id="rId182" Type="http://schemas.openxmlformats.org/officeDocument/2006/relationships/customXml" Target="../ink/ink695.xml"/><Relationship Id="rId217" Type="http://schemas.openxmlformats.org/officeDocument/2006/relationships/image" Target="../media/image714.png"/><Relationship Id="rId6" Type="http://schemas.openxmlformats.org/officeDocument/2006/relationships/customXml" Target="../ink/ink607.xml"/><Relationship Id="rId238" Type="http://schemas.openxmlformats.org/officeDocument/2006/relationships/customXml" Target="../ink/ink723.xml"/><Relationship Id="rId259" Type="http://schemas.openxmlformats.org/officeDocument/2006/relationships/image" Target="../media/image735.png"/><Relationship Id="rId23" Type="http://schemas.openxmlformats.org/officeDocument/2006/relationships/image" Target="../media/image617.png"/><Relationship Id="rId119" Type="http://schemas.openxmlformats.org/officeDocument/2006/relationships/image" Target="../media/image665.png"/><Relationship Id="rId44" Type="http://schemas.openxmlformats.org/officeDocument/2006/relationships/customXml" Target="../ink/ink626.xml"/><Relationship Id="rId65" Type="http://schemas.openxmlformats.org/officeDocument/2006/relationships/image" Target="../media/image638.png"/><Relationship Id="rId86" Type="http://schemas.openxmlformats.org/officeDocument/2006/relationships/customXml" Target="../ink/ink647.xml"/><Relationship Id="rId130" Type="http://schemas.openxmlformats.org/officeDocument/2006/relationships/customXml" Target="../ink/ink669.xml"/><Relationship Id="rId151" Type="http://schemas.openxmlformats.org/officeDocument/2006/relationships/image" Target="../media/image681.png"/><Relationship Id="rId172" Type="http://schemas.openxmlformats.org/officeDocument/2006/relationships/customXml" Target="../ink/ink690.xml"/><Relationship Id="rId193" Type="http://schemas.openxmlformats.org/officeDocument/2006/relationships/image" Target="../media/image702.png"/><Relationship Id="rId207" Type="http://schemas.openxmlformats.org/officeDocument/2006/relationships/image" Target="../media/image709.png"/><Relationship Id="rId228" Type="http://schemas.openxmlformats.org/officeDocument/2006/relationships/customXml" Target="../ink/ink718.xml"/><Relationship Id="rId249" Type="http://schemas.openxmlformats.org/officeDocument/2006/relationships/image" Target="../media/image730.png"/><Relationship Id="rId13" Type="http://schemas.openxmlformats.org/officeDocument/2006/relationships/image" Target="../media/image612.png"/><Relationship Id="rId109" Type="http://schemas.openxmlformats.org/officeDocument/2006/relationships/image" Target="../media/image660.png"/><Relationship Id="rId260" Type="http://schemas.openxmlformats.org/officeDocument/2006/relationships/customXml" Target="../ink/ink734.xml"/><Relationship Id="rId34" Type="http://schemas.openxmlformats.org/officeDocument/2006/relationships/customXml" Target="../ink/ink621.xml"/><Relationship Id="rId55" Type="http://schemas.openxmlformats.org/officeDocument/2006/relationships/image" Target="../media/image633.png"/><Relationship Id="rId76" Type="http://schemas.openxmlformats.org/officeDocument/2006/relationships/customXml" Target="../ink/ink642.xml"/><Relationship Id="rId97" Type="http://schemas.openxmlformats.org/officeDocument/2006/relationships/image" Target="../media/image654.png"/><Relationship Id="rId120" Type="http://schemas.openxmlformats.org/officeDocument/2006/relationships/customXml" Target="../ink/ink664.xml"/><Relationship Id="rId141" Type="http://schemas.openxmlformats.org/officeDocument/2006/relationships/image" Target="../media/image676.png"/><Relationship Id="rId7" Type="http://schemas.openxmlformats.org/officeDocument/2006/relationships/image" Target="../media/image609.png"/><Relationship Id="rId162" Type="http://schemas.openxmlformats.org/officeDocument/2006/relationships/customXml" Target="../ink/ink685.xml"/><Relationship Id="rId183" Type="http://schemas.openxmlformats.org/officeDocument/2006/relationships/image" Target="../media/image697.png"/><Relationship Id="rId218" Type="http://schemas.openxmlformats.org/officeDocument/2006/relationships/customXml" Target="../ink/ink713.xml"/><Relationship Id="rId239" Type="http://schemas.openxmlformats.org/officeDocument/2006/relationships/image" Target="../media/image725.png"/><Relationship Id="rId250" Type="http://schemas.openxmlformats.org/officeDocument/2006/relationships/customXml" Target="../ink/ink729.xml"/><Relationship Id="rId24" Type="http://schemas.openxmlformats.org/officeDocument/2006/relationships/customXml" Target="../ink/ink616.xml"/><Relationship Id="rId45" Type="http://schemas.openxmlformats.org/officeDocument/2006/relationships/image" Target="../media/image628.png"/><Relationship Id="rId66" Type="http://schemas.openxmlformats.org/officeDocument/2006/relationships/customXml" Target="../ink/ink637.xml"/><Relationship Id="rId87" Type="http://schemas.openxmlformats.org/officeDocument/2006/relationships/image" Target="../media/image649.png"/><Relationship Id="rId110" Type="http://schemas.openxmlformats.org/officeDocument/2006/relationships/customXml" Target="../ink/ink659.xml"/><Relationship Id="rId131" Type="http://schemas.openxmlformats.org/officeDocument/2006/relationships/image" Target="../media/image671.png"/><Relationship Id="rId152" Type="http://schemas.openxmlformats.org/officeDocument/2006/relationships/customXml" Target="../ink/ink680.xml"/><Relationship Id="rId173" Type="http://schemas.openxmlformats.org/officeDocument/2006/relationships/image" Target="../media/image692.png"/><Relationship Id="rId194" Type="http://schemas.openxmlformats.org/officeDocument/2006/relationships/customXml" Target="../ink/ink701.xml"/><Relationship Id="rId208" Type="http://schemas.openxmlformats.org/officeDocument/2006/relationships/customXml" Target="../ink/ink708.xml"/><Relationship Id="rId229" Type="http://schemas.openxmlformats.org/officeDocument/2006/relationships/image" Target="../media/image720.png"/><Relationship Id="rId240" Type="http://schemas.openxmlformats.org/officeDocument/2006/relationships/customXml" Target="../ink/ink724.xml"/><Relationship Id="rId261" Type="http://schemas.openxmlformats.org/officeDocument/2006/relationships/image" Target="../media/image736.png"/><Relationship Id="rId14" Type="http://schemas.openxmlformats.org/officeDocument/2006/relationships/customXml" Target="../ink/ink611.xml"/><Relationship Id="rId35" Type="http://schemas.openxmlformats.org/officeDocument/2006/relationships/image" Target="../media/image623.png"/><Relationship Id="rId56" Type="http://schemas.openxmlformats.org/officeDocument/2006/relationships/customXml" Target="../ink/ink632.xml"/><Relationship Id="rId77" Type="http://schemas.openxmlformats.org/officeDocument/2006/relationships/image" Target="../media/image644.png"/><Relationship Id="rId100" Type="http://schemas.openxmlformats.org/officeDocument/2006/relationships/customXml" Target="../ink/ink654.xml"/><Relationship Id="rId8" Type="http://schemas.openxmlformats.org/officeDocument/2006/relationships/customXml" Target="../ink/ink608.xml"/><Relationship Id="rId98" Type="http://schemas.openxmlformats.org/officeDocument/2006/relationships/customXml" Target="../ink/ink653.xml"/><Relationship Id="rId121" Type="http://schemas.openxmlformats.org/officeDocument/2006/relationships/image" Target="../media/image666.png"/><Relationship Id="rId142" Type="http://schemas.openxmlformats.org/officeDocument/2006/relationships/customXml" Target="../ink/ink675.xml"/><Relationship Id="rId163" Type="http://schemas.openxmlformats.org/officeDocument/2006/relationships/image" Target="../media/image687.png"/><Relationship Id="rId184" Type="http://schemas.openxmlformats.org/officeDocument/2006/relationships/customXml" Target="../ink/ink696.xml"/><Relationship Id="rId219" Type="http://schemas.openxmlformats.org/officeDocument/2006/relationships/image" Target="../media/image715.png"/><Relationship Id="rId230" Type="http://schemas.openxmlformats.org/officeDocument/2006/relationships/customXml" Target="../ink/ink719.xml"/><Relationship Id="rId251" Type="http://schemas.openxmlformats.org/officeDocument/2006/relationships/image" Target="../media/image731.png"/><Relationship Id="rId25" Type="http://schemas.openxmlformats.org/officeDocument/2006/relationships/image" Target="../media/image618.png"/><Relationship Id="rId46" Type="http://schemas.openxmlformats.org/officeDocument/2006/relationships/customXml" Target="../ink/ink627.xml"/><Relationship Id="rId67" Type="http://schemas.openxmlformats.org/officeDocument/2006/relationships/image" Target="../media/image639.png"/><Relationship Id="rId88" Type="http://schemas.openxmlformats.org/officeDocument/2006/relationships/customXml" Target="../ink/ink648.xml"/><Relationship Id="rId111" Type="http://schemas.openxmlformats.org/officeDocument/2006/relationships/image" Target="../media/image661.png"/><Relationship Id="rId132" Type="http://schemas.openxmlformats.org/officeDocument/2006/relationships/customXml" Target="../ink/ink670.xml"/><Relationship Id="rId153" Type="http://schemas.openxmlformats.org/officeDocument/2006/relationships/image" Target="../media/image682.png"/><Relationship Id="rId174" Type="http://schemas.openxmlformats.org/officeDocument/2006/relationships/customXml" Target="../ink/ink691.xml"/><Relationship Id="rId195" Type="http://schemas.openxmlformats.org/officeDocument/2006/relationships/image" Target="../media/image703.png"/><Relationship Id="rId209" Type="http://schemas.openxmlformats.org/officeDocument/2006/relationships/image" Target="../media/image710.png"/><Relationship Id="rId220" Type="http://schemas.openxmlformats.org/officeDocument/2006/relationships/customXml" Target="../ink/ink714.xml"/><Relationship Id="rId241" Type="http://schemas.openxmlformats.org/officeDocument/2006/relationships/image" Target="../media/image726.png"/><Relationship Id="rId15" Type="http://schemas.openxmlformats.org/officeDocument/2006/relationships/image" Target="../media/image613.png"/><Relationship Id="rId36" Type="http://schemas.openxmlformats.org/officeDocument/2006/relationships/customXml" Target="../ink/ink622.xml"/><Relationship Id="rId57" Type="http://schemas.openxmlformats.org/officeDocument/2006/relationships/image" Target="../media/image634.png"/><Relationship Id="rId262" Type="http://schemas.openxmlformats.org/officeDocument/2006/relationships/customXml" Target="../ink/ink735.xml"/><Relationship Id="rId78" Type="http://schemas.openxmlformats.org/officeDocument/2006/relationships/customXml" Target="../ink/ink643.xml"/><Relationship Id="rId99" Type="http://schemas.openxmlformats.org/officeDocument/2006/relationships/image" Target="../media/image655.png"/><Relationship Id="rId101" Type="http://schemas.openxmlformats.org/officeDocument/2006/relationships/image" Target="../media/image656.png"/><Relationship Id="rId122" Type="http://schemas.openxmlformats.org/officeDocument/2006/relationships/customXml" Target="../ink/ink665.xml"/><Relationship Id="rId143" Type="http://schemas.openxmlformats.org/officeDocument/2006/relationships/image" Target="../media/image677.png"/><Relationship Id="rId164" Type="http://schemas.openxmlformats.org/officeDocument/2006/relationships/customXml" Target="../ink/ink686.xml"/><Relationship Id="rId185" Type="http://schemas.openxmlformats.org/officeDocument/2006/relationships/image" Target="../media/image698.png"/><Relationship Id="rId9" Type="http://schemas.openxmlformats.org/officeDocument/2006/relationships/image" Target="../media/image610.png"/><Relationship Id="rId210" Type="http://schemas.openxmlformats.org/officeDocument/2006/relationships/customXml" Target="../ink/ink709.xml"/><Relationship Id="rId26" Type="http://schemas.openxmlformats.org/officeDocument/2006/relationships/customXml" Target="../ink/ink617.xml"/><Relationship Id="rId231" Type="http://schemas.openxmlformats.org/officeDocument/2006/relationships/image" Target="../media/image721.png"/><Relationship Id="rId252" Type="http://schemas.openxmlformats.org/officeDocument/2006/relationships/customXml" Target="../ink/ink730.xml"/><Relationship Id="rId47" Type="http://schemas.openxmlformats.org/officeDocument/2006/relationships/image" Target="../media/image629.png"/><Relationship Id="rId68" Type="http://schemas.openxmlformats.org/officeDocument/2006/relationships/customXml" Target="../ink/ink638.xml"/><Relationship Id="rId89" Type="http://schemas.openxmlformats.org/officeDocument/2006/relationships/image" Target="../media/image650.png"/><Relationship Id="rId112" Type="http://schemas.openxmlformats.org/officeDocument/2006/relationships/customXml" Target="../ink/ink660.xml"/><Relationship Id="rId133" Type="http://schemas.openxmlformats.org/officeDocument/2006/relationships/image" Target="../media/image672.png"/><Relationship Id="rId154" Type="http://schemas.openxmlformats.org/officeDocument/2006/relationships/customXml" Target="../ink/ink681.xml"/><Relationship Id="rId175" Type="http://schemas.openxmlformats.org/officeDocument/2006/relationships/image" Target="../media/image693.png"/><Relationship Id="rId196" Type="http://schemas.openxmlformats.org/officeDocument/2006/relationships/customXml" Target="../ink/ink702.xml"/><Relationship Id="rId200" Type="http://schemas.openxmlformats.org/officeDocument/2006/relationships/customXml" Target="../ink/ink704.xml"/><Relationship Id="rId16" Type="http://schemas.openxmlformats.org/officeDocument/2006/relationships/customXml" Target="../ink/ink612.xml"/><Relationship Id="rId221" Type="http://schemas.openxmlformats.org/officeDocument/2006/relationships/image" Target="../media/image716.png"/><Relationship Id="rId242" Type="http://schemas.openxmlformats.org/officeDocument/2006/relationships/customXml" Target="../ink/ink725.xml"/><Relationship Id="rId263" Type="http://schemas.openxmlformats.org/officeDocument/2006/relationships/image" Target="../media/image737.png"/><Relationship Id="rId37" Type="http://schemas.openxmlformats.org/officeDocument/2006/relationships/image" Target="../media/image624.png"/><Relationship Id="rId58" Type="http://schemas.openxmlformats.org/officeDocument/2006/relationships/customXml" Target="../ink/ink633.xml"/><Relationship Id="rId79" Type="http://schemas.openxmlformats.org/officeDocument/2006/relationships/image" Target="../media/image645.png"/><Relationship Id="rId102" Type="http://schemas.openxmlformats.org/officeDocument/2006/relationships/customXml" Target="../ink/ink655.xml"/><Relationship Id="rId123" Type="http://schemas.openxmlformats.org/officeDocument/2006/relationships/image" Target="../media/image667.png"/><Relationship Id="rId144" Type="http://schemas.openxmlformats.org/officeDocument/2006/relationships/customXml" Target="../ink/ink676.xml"/><Relationship Id="rId90" Type="http://schemas.openxmlformats.org/officeDocument/2006/relationships/customXml" Target="../ink/ink649.xml"/><Relationship Id="rId165" Type="http://schemas.openxmlformats.org/officeDocument/2006/relationships/image" Target="../media/image688.png"/><Relationship Id="rId186" Type="http://schemas.openxmlformats.org/officeDocument/2006/relationships/customXml" Target="../ink/ink697.xml"/><Relationship Id="rId211" Type="http://schemas.openxmlformats.org/officeDocument/2006/relationships/image" Target="../media/image711.png"/><Relationship Id="rId232" Type="http://schemas.openxmlformats.org/officeDocument/2006/relationships/customXml" Target="../ink/ink720.xml"/><Relationship Id="rId253" Type="http://schemas.openxmlformats.org/officeDocument/2006/relationships/image" Target="../media/image732.png"/><Relationship Id="rId27" Type="http://schemas.openxmlformats.org/officeDocument/2006/relationships/image" Target="../media/image619.png"/><Relationship Id="rId48" Type="http://schemas.openxmlformats.org/officeDocument/2006/relationships/customXml" Target="../ink/ink628.xml"/><Relationship Id="rId69" Type="http://schemas.openxmlformats.org/officeDocument/2006/relationships/image" Target="../media/image640.png"/><Relationship Id="rId113" Type="http://schemas.openxmlformats.org/officeDocument/2006/relationships/image" Target="../media/image662.png"/><Relationship Id="rId134" Type="http://schemas.openxmlformats.org/officeDocument/2006/relationships/customXml" Target="../ink/ink671.xml"/><Relationship Id="rId80" Type="http://schemas.openxmlformats.org/officeDocument/2006/relationships/customXml" Target="../ink/ink644.xml"/><Relationship Id="rId155" Type="http://schemas.openxmlformats.org/officeDocument/2006/relationships/image" Target="../media/image683.png"/><Relationship Id="rId176" Type="http://schemas.openxmlformats.org/officeDocument/2006/relationships/customXml" Target="../ink/ink692.xml"/><Relationship Id="rId197" Type="http://schemas.openxmlformats.org/officeDocument/2006/relationships/image" Target="../media/image704.png"/><Relationship Id="rId201" Type="http://schemas.openxmlformats.org/officeDocument/2006/relationships/image" Target="../media/image706.png"/><Relationship Id="rId222" Type="http://schemas.openxmlformats.org/officeDocument/2006/relationships/customXml" Target="../ink/ink715.xml"/><Relationship Id="rId243" Type="http://schemas.openxmlformats.org/officeDocument/2006/relationships/image" Target="../media/image727.png"/><Relationship Id="rId264" Type="http://schemas.openxmlformats.org/officeDocument/2006/relationships/customXml" Target="../ink/ink736.xml"/><Relationship Id="rId17" Type="http://schemas.openxmlformats.org/officeDocument/2006/relationships/image" Target="../media/image614.png"/><Relationship Id="rId38" Type="http://schemas.openxmlformats.org/officeDocument/2006/relationships/customXml" Target="../ink/ink623.xml"/><Relationship Id="rId59" Type="http://schemas.openxmlformats.org/officeDocument/2006/relationships/image" Target="../media/image635.png"/><Relationship Id="rId103" Type="http://schemas.openxmlformats.org/officeDocument/2006/relationships/image" Target="../media/image657.png"/><Relationship Id="rId124" Type="http://schemas.openxmlformats.org/officeDocument/2006/relationships/customXml" Target="../ink/ink666.xml"/><Relationship Id="rId70" Type="http://schemas.openxmlformats.org/officeDocument/2006/relationships/customXml" Target="../ink/ink639.xml"/><Relationship Id="rId91" Type="http://schemas.openxmlformats.org/officeDocument/2006/relationships/image" Target="../media/image651.png"/><Relationship Id="rId145" Type="http://schemas.openxmlformats.org/officeDocument/2006/relationships/image" Target="../media/image678.png"/><Relationship Id="rId166" Type="http://schemas.openxmlformats.org/officeDocument/2006/relationships/customXml" Target="../ink/ink687.xml"/><Relationship Id="rId187" Type="http://schemas.openxmlformats.org/officeDocument/2006/relationships/image" Target="../media/image699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710.xml"/><Relationship Id="rId233" Type="http://schemas.openxmlformats.org/officeDocument/2006/relationships/image" Target="../media/image722.png"/><Relationship Id="rId254" Type="http://schemas.openxmlformats.org/officeDocument/2006/relationships/customXml" Target="../ink/ink731.xml"/><Relationship Id="rId28" Type="http://schemas.openxmlformats.org/officeDocument/2006/relationships/customXml" Target="../ink/ink618.xml"/><Relationship Id="rId49" Type="http://schemas.openxmlformats.org/officeDocument/2006/relationships/image" Target="../media/image630.png"/><Relationship Id="rId114" Type="http://schemas.openxmlformats.org/officeDocument/2006/relationships/customXml" Target="../ink/ink661.xml"/><Relationship Id="rId60" Type="http://schemas.openxmlformats.org/officeDocument/2006/relationships/customXml" Target="../ink/ink634.xml"/><Relationship Id="rId81" Type="http://schemas.openxmlformats.org/officeDocument/2006/relationships/image" Target="../media/image646.png"/><Relationship Id="rId135" Type="http://schemas.openxmlformats.org/officeDocument/2006/relationships/image" Target="../media/image673.png"/><Relationship Id="rId156" Type="http://schemas.openxmlformats.org/officeDocument/2006/relationships/customXml" Target="../ink/ink682.xml"/><Relationship Id="rId177" Type="http://schemas.openxmlformats.org/officeDocument/2006/relationships/image" Target="../media/image694.png"/><Relationship Id="rId198" Type="http://schemas.openxmlformats.org/officeDocument/2006/relationships/customXml" Target="../ink/ink703.xml"/><Relationship Id="rId202" Type="http://schemas.openxmlformats.org/officeDocument/2006/relationships/customXml" Target="../ink/ink705.xml"/><Relationship Id="rId223" Type="http://schemas.openxmlformats.org/officeDocument/2006/relationships/image" Target="../media/image717.png"/><Relationship Id="rId244" Type="http://schemas.openxmlformats.org/officeDocument/2006/relationships/customXml" Target="../ink/ink726.xml"/><Relationship Id="rId18" Type="http://schemas.openxmlformats.org/officeDocument/2006/relationships/customXml" Target="../ink/ink613.xml"/><Relationship Id="rId39" Type="http://schemas.openxmlformats.org/officeDocument/2006/relationships/image" Target="../media/image625.png"/><Relationship Id="rId265" Type="http://schemas.openxmlformats.org/officeDocument/2006/relationships/image" Target="../media/image738.png"/><Relationship Id="rId50" Type="http://schemas.openxmlformats.org/officeDocument/2006/relationships/customXml" Target="../ink/ink629.xml"/><Relationship Id="rId104" Type="http://schemas.openxmlformats.org/officeDocument/2006/relationships/customXml" Target="../ink/ink656.xml"/><Relationship Id="rId125" Type="http://schemas.openxmlformats.org/officeDocument/2006/relationships/image" Target="../media/image668.png"/><Relationship Id="rId146" Type="http://schemas.openxmlformats.org/officeDocument/2006/relationships/customXml" Target="../ink/ink677.xml"/><Relationship Id="rId167" Type="http://schemas.openxmlformats.org/officeDocument/2006/relationships/image" Target="../media/image689.png"/><Relationship Id="rId188" Type="http://schemas.openxmlformats.org/officeDocument/2006/relationships/customXml" Target="../ink/ink698.xml"/><Relationship Id="rId71" Type="http://schemas.openxmlformats.org/officeDocument/2006/relationships/image" Target="../media/image641.png"/><Relationship Id="rId92" Type="http://schemas.openxmlformats.org/officeDocument/2006/relationships/customXml" Target="../ink/ink650.xml"/><Relationship Id="rId213" Type="http://schemas.openxmlformats.org/officeDocument/2006/relationships/image" Target="../media/image712.png"/><Relationship Id="rId234" Type="http://schemas.openxmlformats.org/officeDocument/2006/relationships/customXml" Target="../ink/ink721.xml"/><Relationship Id="rId2" Type="http://schemas.openxmlformats.org/officeDocument/2006/relationships/customXml" Target="../ink/ink605.xml"/><Relationship Id="rId29" Type="http://schemas.openxmlformats.org/officeDocument/2006/relationships/image" Target="../media/image620.png"/><Relationship Id="rId255" Type="http://schemas.openxmlformats.org/officeDocument/2006/relationships/image" Target="../media/image733.png"/><Relationship Id="rId40" Type="http://schemas.openxmlformats.org/officeDocument/2006/relationships/customXml" Target="../ink/ink624.xml"/><Relationship Id="rId115" Type="http://schemas.openxmlformats.org/officeDocument/2006/relationships/image" Target="../media/image663.png"/><Relationship Id="rId136" Type="http://schemas.openxmlformats.org/officeDocument/2006/relationships/customXml" Target="../ink/ink672.xml"/><Relationship Id="rId157" Type="http://schemas.openxmlformats.org/officeDocument/2006/relationships/image" Target="../media/image684.png"/><Relationship Id="rId178" Type="http://schemas.openxmlformats.org/officeDocument/2006/relationships/customXml" Target="../ink/ink693.xml"/><Relationship Id="rId61" Type="http://schemas.openxmlformats.org/officeDocument/2006/relationships/image" Target="../media/image636.png"/><Relationship Id="rId82" Type="http://schemas.openxmlformats.org/officeDocument/2006/relationships/customXml" Target="../ink/ink645.xml"/><Relationship Id="rId199" Type="http://schemas.openxmlformats.org/officeDocument/2006/relationships/image" Target="../media/image705.png"/><Relationship Id="rId203" Type="http://schemas.openxmlformats.org/officeDocument/2006/relationships/image" Target="../media/image707.png"/><Relationship Id="rId19" Type="http://schemas.openxmlformats.org/officeDocument/2006/relationships/image" Target="../media/image615.png"/><Relationship Id="rId224" Type="http://schemas.openxmlformats.org/officeDocument/2006/relationships/customXml" Target="../ink/ink716.xml"/><Relationship Id="rId245" Type="http://schemas.openxmlformats.org/officeDocument/2006/relationships/image" Target="../media/image728.png"/><Relationship Id="rId266" Type="http://schemas.openxmlformats.org/officeDocument/2006/relationships/customXml" Target="../ink/ink737.xml"/><Relationship Id="rId30" Type="http://schemas.openxmlformats.org/officeDocument/2006/relationships/customXml" Target="../ink/ink619.xml"/><Relationship Id="rId105" Type="http://schemas.openxmlformats.org/officeDocument/2006/relationships/image" Target="../media/image658.png"/><Relationship Id="rId126" Type="http://schemas.openxmlformats.org/officeDocument/2006/relationships/customXml" Target="../ink/ink667.xml"/><Relationship Id="rId147" Type="http://schemas.openxmlformats.org/officeDocument/2006/relationships/image" Target="../media/image679.png"/><Relationship Id="rId168" Type="http://schemas.openxmlformats.org/officeDocument/2006/relationships/customXml" Target="../ink/ink688.xml"/><Relationship Id="rId51" Type="http://schemas.openxmlformats.org/officeDocument/2006/relationships/image" Target="../media/image631.png"/><Relationship Id="rId72" Type="http://schemas.openxmlformats.org/officeDocument/2006/relationships/customXml" Target="../ink/ink640.xml"/><Relationship Id="rId93" Type="http://schemas.openxmlformats.org/officeDocument/2006/relationships/image" Target="../media/image652.png"/><Relationship Id="rId189" Type="http://schemas.openxmlformats.org/officeDocument/2006/relationships/image" Target="../media/image700.png"/><Relationship Id="rId3" Type="http://schemas.openxmlformats.org/officeDocument/2006/relationships/image" Target="../media/image607.png"/><Relationship Id="rId214" Type="http://schemas.openxmlformats.org/officeDocument/2006/relationships/customXml" Target="../ink/ink711.xml"/><Relationship Id="rId235" Type="http://schemas.openxmlformats.org/officeDocument/2006/relationships/image" Target="../media/image723.png"/><Relationship Id="rId256" Type="http://schemas.openxmlformats.org/officeDocument/2006/relationships/customXml" Target="../ink/ink732.xml"/><Relationship Id="rId116" Type="http://schemas.openxmlformats.org/officeDocument/2006/relationships/customXml" Target="../ink/ink662.xml"/><Relationship Id="rId137" Type="http://schemas.openxmlformats.org/officeDocument/2006/relationships/image" Target="../media/image674.png"/><Relationship Id="rId158" Type="http://schemas.openxmlformats.org/officeDocument/2006/relationships/customXml" Target="../ink/ink683.xml"/><Relationship Id="rId20" Type="http://schemas.openxmlformats.org/officeDocument/2006/relationships/customXml" Target="../ink/ink614.xml"/><Relationship Id="rId41" Type="http://schemas.openxmlformats.org/officeDocument/2006/relationships/image" Target="../media/image626.png"/><Relationship Id="rId62" Type="http://schemas.openxmlformats.org/officeDocument/2006/relationships/customXml" Target="../ink/ink635.xml"/><Relationship Id="rId83" Type="http://schemas.openxmlformats.org/officeDocument/2006/relationships/image" Target="../media/image647.png"/><Relationship Id="rId179" Type="http://schemas.openxmlformats.org/officeDocument/2006/relationships/image" Target="../media/image695.png"/><Relationship Id="rId190" Type="http://schemas.openxmlformats.org/officeDocument/2006/relationships/customXml" Target="../ink/ink699.xml"/><Relationship Id="rId204" Type="http://schemas.openxmlformats.org/officeDocument/2006/relationships/customXml" Target="../ink/ink706.xml"/><Relationship Id="rId225" Type="http://schemas.openxmlformats.org/officeDocument/2006/relationships/image" Target="../media/image718.png"/><Relationship Id="rId246" Type="http://schemas.openxmlformats.org/officeDocument/2006/relationships/customXml" Target="../ink/ink727.xml"/><Relationship Id="rId267" Type="http://schemas.openxmlformats.org/officeDocument/2006/relationships/image" Target="../media/image739.png"/><Relationship Id="rId106" Type="http://schemas.openxmlformats.org/officeDocument/2006/relationships/customXml" Target="../ink/ink657.xml"/><Relationship Id="rId127" Type="http://schemas.openxmlformats.org/officeDocument/2006/relationships/image" Target="../media/image669.png"/><Relationship Id="rId10" Type="http://schemas.openxmlformats.org/officeDocument/2006/relationships/customXml" Target="../ink/ink609.xml"/><Relationship Id="rId31" Type="http://schemas.openxmlformats.org/officeDocument/2006/relationships/image" Target="../media/image621.png"/><Relationship Id="rId52" Type="http://schemas.openxmlformats.org/officeDocument/2006/relationships/customXml" Target="../ink/ink630.xml"/><Relationship Id="rId73" Type="http://schemas.openxmlformats.org/officeDocument/2006/relationships/image" Target="../media/image642.png"/><Relationship Id="rId94" Type="http://schemas.openxmlformats.org/officeDocument/2006/relationships/customXml" Target="../ink/ink651.xml"/><Relationship Id="rId148" Type="http://schemas.openxmlformats.org/officeDocument/2006/relationships/customXml" Target="../ink/ink678.xml"/><Relationship Id="rId169" Type="http://schemas.openxmlformats.org/officeDocument/2006/relationships/image" Target="../media/image690.png"/><Relationship Id="rId4" Type="http://schemas.openxmlformats.org/officeDocument/2006/relationships/customXml" Target="../ink/ink606.xml"/><Relationship Id="rId180" Type="http://schemas.openxmlformats.org/officeDocument/2006/relationships/customXml" Target="../ink/ink694.xml"/><Relationship Id="rId215" Type="http://schemas.openxmlformats.org/officeDocument/2006/relationships/image" Target="../media/image713.png"/><Relationship Id="rId236" Type="http://schemas.openxmlformats.org/officeDocument/2006/relationships/customXml" Target="../ink/ink722.xml"/><Relationship Id="rId257" Type="http://schemas.openxmlformats.org/officeDocument/2006/relationships/image" Target="../media/image734.png"/><Relationship Id="rId42" Type="http://schemas.openxmlformats.org/officeDocument/2006/relationships/customXml" Target="../ink/ink625.xml"/><Relationship Id="rId84" Type="http://schemas.openxmlformats.org/officeDocument/2006/relationships/customXml" Target="../ink/ink646.xml"/><Relationship Id="rId138" Type="http://schemas.openxmlformats.org/officeDocument/2006/relationships/customXml" Target="../ink/ink673.xml"/><Relationship Id="rId191" Type="http://schemas.openxmlformats.org/officeDocument/2006/relationships/image" Target="../media/image701.png"/><Relationship Id="rId205" Type="http://schemas.openxmlformats.org/officeDocument/2006/relationships/image" Target="../media/image708.png"/><Relationship Id="rId247" Type="http://schemas.openxmlformats.org/officeDocument/2006/relationships/image" Target="../media/image729.png"/><Relationship Id="rId107" Type="http://schemas.openxmlformats.org/officeDocument/2006/relationships/image" Target="../media/image659.png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798.png"/><Relationship Id="rId21" Type="http://schemas.openxmlformats.org/officeDocument/2006/relationships/image" Target="../media/image750.png"/><Relationship Id="rId63" Type="http://schemas.openxmlformats.org/officeDocument/2006/relationships/image" Target="../media/image771.png"/><Relationship Id="rId159" Type="http://schemas.openxmlformats.org/officeDocument/2006/relationships/image" Target="../media/image819.png"/><Relationship Id="rId170" Type="http://schemas.openxmlformats.org/officeDocument/2006/relationships/customXml" Target="../ink/ink823.xml"/><Relationship Id="rId226" Type="http://schemas.openxmlformats.org/officeDocument/2006/relationships/customXml" Target="../ink/ink851.xml"/><Relationship Id="rId268" Type="http://schemas.openxmlformats.org/officeDocument/2006/relationships/customXml" Target="../ink/ink872.xml"/><Relationship Id="rId11" Type="http://schemas.openxmlformats.org/officeDocument/2006/relationships/image" Target="../media/image745.png"/><Relationship Id="rId32" Type="http://schemas.openxmlformats.org/officeDocument/2006/relationships/customXml" Target="../ink/ink754.xml"/><Relationship Id="rId53" Type="http://schemas.openxmlformats.org/officeDocument/2006/relationships/image" Target="../media/image766.png"/><Relationship Id="rId74" Type="http://schemas.openxmlformats.org/officeDocument/2006/relationships/customXml" Target="../ink/ink775.xml"/><Relationship Id="rId128" Type="http://schemas.openxmlformats.org/officeDocument/2006/relationships/customXml" Target="../ink/ink802.xml"/><Relationship Id="rId149" Type="http://schemas.openxmlformats.org/officeDocument/2006/relationships/image" Target="../media/image814.png"/><Relationship Id="rId5" Type="http://schemas.openxmlformats.org/officeDocument/2006/relationships/image" Target="../media/image742.png"/><Relationship Id="rId95" Type="http://schemas.openxmlformats.org/officeDocument/2006/relationships/image" Target="../media/image787.png"/><Relationship Id="rId160" Type="http://schemas.openxmlformats.org/officeDocument/2006/relationships/customXml" Target="../ink/ink818.xml"/><Relationship Id="rId181" Type="http://schemas.openxmlformats.org/officeDocument/2006/relationships/image" Target="../media/image830.png"/><Relationship Id="rId216" Type="http://schemas.openxmlformats.org/officeDocument/2006/relationships/customXml" Target="../ink/ink846.xml"/><Relationship Id="rId237" Type="http://schemas.openxmlformats.org/officeDocument/2006/relationships/image" Target="../media/image858.png"/><Relationship Id="rId258" Type="http://schemas.openxmlformats.org/officeDocument/2006/relationships/customXml" Target="../ink/ink867.xml"/><Relationship Id="rId22" Type="http://schemas.openxmlformats.org/officeDocument/2006/relationships/customXml" Target="../ink/ink749.xml"/><Relationship Id="rId43" Type="http://schemas.openxmlformats.org/officeDocument/2006/relationships/image" Target="../media/image761.png"/><Relationship Id="rId64" Type="http://schemas.openxmlformats.org/officeDocument/2006/relationships/customXml" Target="../ink/ink770.xml"/><Relationship Id="rId118" Type="http://schemas.openxmlformats.org/officeDocument/2006/relationships/customXml" Target="../ink/ink797.xml"/><Relationship Id="rId139" Type="http://schemas.openxmlformats.org/officeDocument/2006/relationships/image" Target="../media/image809.png"/><Relationship Id="rId85" Type="http://schemas.openxmlformats.org/officeDocument/2006/relationships/image" Target="../media/image782.png"/><Relationship Id="rId150" Type="http://schemas.openxmlformats.org/officeDocument/2006/relationships/customXml" Target="../ink/ink813.xml"/><Relationship Id="rId171" Type="http://schemas.openxmlformats.org/officeDocument/2006/relationships/image" Target="../media/image825.png"/><Relationship Id="rId192" Type="http://schemas.openxmlformats.org/officeDocument/2006/relationships/customXml" Target="../ink/ink834.xml"/><Relationship Id="rId206" Type="http://schemas.openxmlformats.org/officeDocument/2006/relationships/customXml" Target="../ink/ink841.xml"/><Relationship Id="rId227" Type="http://schemas.openxmlformats.org/officeDocument/2006/relationships/image" Target="../media/image853.png"/><Relationship Id="rId248" Type="http://schemas.openxmlformats.org/officeDocument/2006/relationships/customXml" Target="../ink/ink862.xml"/><Relationship Id="rId269" Type="http://schemas.openxmlformats.org/officeDocument/2006/relationships/image" Target="../media/image874.png"/><Relationship Id="rId12" Type="http://schemas.openxmlformats.org/officeDocument/2006/relationships/customXml" Target="../ink/ink744.xml"/><Relationship Id="rId33" Type="http://schemas.openxmlformats.org/officeDocument/2006/relationships/image" Target="../media/image756.png"/><Relationship Id="rId108" Type="http://schemas.openxmlformats.org/officeDocument/2006/relationships/customXml" Target="../ink/ink792.xml"/><Relationship Id="rId129" Type="http://schemas.openxmlformats.org/officeDocument/2006/relationships/image" Target="../media/image804.png"/><Relationship Id="rId54" Type="http://schemas.openxmlformats.org/officeDocument/2006/relationships/customXml" Target="../ink/ink765.xml"/><Relationship Id="rId75" Type="http://schemas.openxmlformats.org/officeDocument/2006/relationships/image" Target="../media/image777.png"/><Relationship Id="rId96" Type="http://schemas.openxmlformats.org/officeDocument/2006/relationships/customXml" Target="../ink/ink786.xml"/><Relationship Id="rId140" Type="http://schemas.openxmlformats.org/officeDocument/2006/relationships/customXml" Target="../ink/ink808.xml"/><Relationship Id="rId161" Type="http://schemas.openxmlformats.org/officeDocument/2006/relationships/image" Target="../media/image820.png"/><Relationship Id="rId182" Type="http://schemas.openxmlformats.org/officeDocument/2006/relationships/customXml" Target="../ink/ink829.xml"/><Relationship Id="rId217" Type="http://schemas.openxmlformats.org/officeDocument/2006/relationships/image" Target="../media/image848.png"/><Relationship Id="rId6" Type="http://schemas.openxmlformats.org/officeDocument/2006/relationships/customXml" Target="../ink/ink741.xml"/><Relationship Id="rId238" Type="http://schemas.openxmlformats.org/officeDocument/2006/relationships/customXml" Target="../ink/ink857.xml"/><Relationship Id="rId259" Type="http://schemas.openxmlformats.org/officeDocument/2006/relationships/image" Target="../media/image869.png"/><Relationship Id="rId23" Type="http://schemas.openxmlformats.org/officeDocument/2006/relationships/image" Target="../media/image751.png"/><Relationship Id="rId119" Type="http://schemas.openxmlformats.org/officeDocument/2006/relationships/image" Target="../media/image799.png"/><Relationship Id="rId270" Type="http://schemas.openxmlformats.org/officeDocument/2006/relationships/customXml" Target="../ink/ink873.xml"/><Relationship Id="rId44" Type="http://schemas.openxmlformats.org/officeDocument/2006/relationships/customXml" Target="../ink/ink760.xml"/><Relationship Id="rId65" Type="http://schemas.openxmlformats.org/officeDocument/2006/relationships/image" Target="../media/image772.png"/><Relationship Id="rId86" Type="http://schemas.openxmlformats.org/officeDocument/2006/relationships/customXml" Target="../ink/ink781.xml"/><Relationship Id="rId130" Type="http://schemas.openxmlformats.org/officeDocument/2006/relationships/customXml" Target="../ink/ink803.xml"/><Relationship Id="rId151" Type="http://schemas.openxmlformats.org/officeDocument/2006/relationships/image" Target="../media/image815.png"/><Relationship Id="rId172" Type="http://schemas.openxmlformats.org/officeDocument/2006/relationships/customXml" Target="../ink/ink824.xml"/><Relationship Id="rId193" Type="http://schemas.openxmlformats.org/officeDocument/2006/relationships/image" Target="../media/image836.png"/><Relationship Id="rId207" Type="http://schemas.openxmlformats.org/officeDocument/2006/relationships/image" Target="../media/image843.png"/><Relationship Id="rId228" Type="http://schemas.openxmlformats.org/officeDocument/2006/relationships/customXml" Target="../ink/ink852.xml"/><Relationship Id="rId249" Type="http://schemas.openxmlformats.org/officeDocument/2006/relationships/image" Target="../media/image864.png"/><Relationship Id="rId13" Type="http://schemas.openxmlformats.org/officeDocument/2006/relationships/image" Target="../media/image746.png"/><Relationship Id="rId109" Type="http://schemas.openxmlformats.org/officeDocument/2006/relationships/image" Target="../media/image794.png"/><Relationship Id="rId260" Type="http://schemas.openxmlformats.org/officeDocument/2006/relationships/customXml" Target="../ink/ink868.xml"/><Relationship Id="rId34" Type="http://schemas.openxmlformats.org/officeDocument/2006/relationships/customXml" Target="../ink/ink755.xml"/><Relationship Id="rId55" Type="http://schemas.openxmlformats.org/officeDocument/2006/relationships/image" Target="../media/image767.png"/><Relationship Id="rId76" Type="http://schemas.openxmlformats.org/officeDocument/2006/relationships/customXml" Target="../ink/ink776.xml"/><Relationship Id="rId97" Type="http://schemas.openxmlformats.org/officeDocument/2006/relationships/image" Target="../media/image788.png"/><Relationship Id="rId120" Type="http://schemas.openxmlformats.org/officeDocument/2006/relationships/customXml" Target="../ink/ink798.xml"/><Relationship Id="rId141" Type="http://schemas.openxmlformats.org/officeDocument/2006/relationships/image" Target="../media/image810.png"/><Relationship Id="rId7" Type="http://schemas.openxmlformats.org/officeDocument/2006/relationships/image" Target="../media/image743.png"/><Relationship Id="rId162" Type="http://schemas.openxmlformats.org/officeDocument/2006/relationships/customXml" Target="../ink/ink819.xml"/><Relationship Id="rId183" Type="http://schemas.openxmlformats.org/officeDocument/2006/relationships/image" Target="../media/image831.png"/><Relationship Id="rId218" Type="http://schemas.openxmlformats.org/officeDocument/2006/relationships/customXml" Target="../ink/ink847.xml"/><Relationship Id="rId239" Type="http://schemas.openxmlformats.org/officeDocument/2006/relationships/image" Target="../media/image859.png"/><Relationship Id="rId250" Type="http://schemas.openxmlformats.org/officeDocument/2006/relationships/customXml" Target="../ink/ink863.xml"/><Relationship Id="rId271" Type="http://schemas.openxmlformats.org/officeDocument/2006/relationships/image" Target="../media/image875.png"/><Relationship Id="rId24" Type="http://schemas.openxmlformats.org/officeDocument/2006/relationships/customXml" Target="../ink/ink750.xml"/><Relationship Id="rId45" Type="http://schemas.openxmlformats.org/officeDocument/2006/relationships/image" Target="../media/image762.png"/><Relationship Id="rId66" Type="http://schemas.openxmlformats.org/officeDocument/2006/relationships/customXml" Target="../ink/ink771.xml"/><Relationship Id="rId87" Type="http://schemas.openxmlformats.org/officeDocument/2006/relationships/image" Target="../media/image783.png"/><Relationship Id="rId110" Type="http://schemas.openxmlformats.org/officeDocument/2006/relationships/customXml" Target="../ink/ink793.xml"/><Relationship Id="rId131" Type="http://schemas.openxmlformats.org/officeDocument/2006/relationships/image" Target="../media/image805.png"/><Relationship Id="rId152" Type="http://schemas.openxmlformats.org/officeDocument/2006/relationships/customXml" Target="../ink/ink814.xml"/><Relationship Id="rId173" Type="http://schemas.openxmlformats.org/officeDocument/2006/relationships/image" Target="../media/image826.png"/><Relationship Id="rId194" Type="http://schemas.openxmlformats.org/officeDocument/2006/relationships/customXml" Target="../ink/ink835.xml"/><Relationship Id="rId208" Type="http://schemas.openxmlformats.org/officeDocument/2006/relationships/customXml" Target="../ink/ink842.xml"/><Relationship Id="rId229" Type="http://schemas.openxmlformats.org/officeDocument/2006/relationships/image" Target="../media/image854.png"/><Relationship Id="rId240" Type="http://schemas.openxmlformats.org/officeDocument/2006/relationships/customXml" Target="../ink/ink858.xml"/><Relationship Id="rId261" Type="http://schemas.openxmlformats.org/officeDocument/2006/relationships/image" Target="../media/image870.png"/><Relationship Id="rId14" Type="http://schemas.openxmlformats.org/officeDocument/2006/relationships/customXml" Target="../ink/ink745.xml"/><Relationship Id="rId35" Type="http://schemas.openxmlformats.org/officeDocument/2006/relationships/image" Target="../media/image757.png"/><Relationship Id="rId56" Type="http://schemas.openxmlformats.org/officeDocument/2006/relationships/customXml" Target="../ink/ink766.xml"/><Relationship Id="rId77" Type="http://schemas.openxmlformats.org/officeDocument/2006/relationships/image" Target="../media/image778.png"/><Relationship Id="rId100" Type="http://schemas.openxmlformats.org/officeDocument/2006/relationships/customXml" Target="../ink/ink788.xml"/><Relationship Id="rId8" Type="http://schemas.openxmlformats.org/officeDocument/2006/relationships/customXml" Target="../ink/ink742.xml"/><Relationship Id="rId98" Type="http://schemas.openxmlformats.org/officeDocument/2006/relationships/customXml" Target="../ink/ink787.xml"/><Relationship Id="rId121" Type="http://schemas.openxmlformats.org/officeDocument/2006/relationships/image" Target="../media/image800.png"/><Relationship Id="rId142" Type="http://schemas.openxmlformats.org/officeDocument/2006/relationships/customXml" Target="../ink/ink809.xml"/><Relationship Id="rId163" Type="http://schemas.openxmlformats.org/officeDocument/2006/relationships/image" Target="../media/image821.png"/><Relationship Id="rId184" Type="http://schemas.openxmlformats.org/officeDocument/2006/relationships/customXml" Target="../ink/ink830.xml"/><Relationship Id="rId219" Type="http://schemas.openxmlformats.org/officeDocument/2006/relationships/image" Target="../media/image849.png"/><Relationship Id="rId230" Type="http://schemas.openxmlformats.org/officeDocument/2006/relationships/customXml" Target="../ink/ink853.xml"/><Relationship Id="rId251" Type="http://schemas.openxmlformats.org/officeDocument/2006/relationships/image" Target="../media/image865.png"/><Relationship Id="rId25" Type="http://schemas.openxmlformats.org/officeDocument/2006/relationships/image" Target="../media/image752.png"/><Relationship Id="rId46" Type="http://schemas.openxmlformats.org/officeDocument/2006/relationships/customXml" Target="../ink/ink761.xml"/><Relationship Id="rId67" Type="http://schemas.openxmlformats.org/officeDocument/2006/relationships/image" Target="../media/image773.png"/><Relationship Id="rId88" Type="http://schemas.openxmlformats.org/officeDocument/2006/relationships/customXml" Target="../ink/ink782.xml"/><Relationship Id="rId111" Type="http://schemas.openxmlformats.org/officeDocument/2006/relationships/image" Target="../media/image795.png"/><Relationship Id="rId132" Type="http://schemas.openxmlformats.org/officeDocument/2006/relationships/customXml" Target="../ink/ink804.xml"/><Relationship Id="rId153" Type="http://schemas.openxmlformats.org/officeDocument/2006/relationships/image" Target="../media/image816.png"/><Relationship Id="rId174" Type="http://schemas.openxmlformats.org/officeDocument/2006/relationships/customXml" Target="../ink/ink825.xml"/><Relationship Id="rId195" Type="http://schemas.openxmlformats.org/officeDocument/2006/relationships/image" Target="../media/image837.png"/><Relationship Id="rId209" Type="http://schemas.openxmlformats.org/officeDocument/2006/relationships/image" Target="../media/image844.png"/><Relationship Id="rId220" Type="http://schemas.openxmlformats.org/officeDocument/2006/relationships/customXml" Target="../ink/ink848.xml"/><Relationship Id="rId241" Type="http://schemas.openxmlformats.org/officeDocument/2006/relationships/image" Target="../media/image860.png"/><Relationship Id="rId15" Type="http://schemas.openxmlformats.org/officeDocument/2006/relationships/image" Target="../media/image747.png"/><Relationship Id="rId36" Type="http://schemas.openxmlformats.org/officeDocument/2006/relationships/customXml" Target="../ink/ink756.xml"/><Relationship Id="rId57" Type="http://schemas.openxmlformats.org/officeDocument/2006/relationships/image" Target="../media/image768.png"/><Relationship Id="rId262" Type="http://schemas.openxmlformats.org/officeDocument/2006/relationships/customXml" Target="../ink/ink869.xml"/><Relationship Id="rId78" Type="http://schemas.openxmlformats.org/officeDocument/2006/relationships/customXml" Target="../ink/ink777.xml"/><Relationship Id="rId99" Type="http://schemas.openxmlformats.org/officeDocument/2006/relationships/image" Target="../media/image789.png"/><Relationship Id="rId101" Type="http://schemas.openxmlformats.org/officeDocument/2006/relationships/image" Target="../media/image790.png"/><Relationship Id="rId122" Type="http://schemas.openxmlformats.org/officeDocument/2006/relationships/customXml" Target="../ink/ink799.xml"/><Relationship Id="rId143" Type="http://schemas.openxmlformats.org/officeDocument/2006/relationships/image" Target="../media/image811.png"/><Relationship Id="rId164" Type="http://schemas.openxmlformats.org/officeDocument/2006/relationships/customXml" Target="../ink/ink820.xml"/><Relationship Id="rId185" Type="http://schemas.openxmlformats.org/officeDocument/2006/relationships/image" Target="../media/image832.png"/><Relationship Id="rId9" Type="http://schemas.openxmlformats.org/officeDocument/2006/relationships/image" Target="../media/image744.png"/><Relationship Id="rId210" Type="http://schemas.openxmlformats.org/officeDocument/2006/relationships/customXml" Target="../ink/ink843.xml"/><Relationship Id="rId26" Type="http://schemas.openxmlformats.org/officeDocument/2006/relationships/customXml" Target="../ink/ink751.xml"/><Relationship Id="rId231" Type="http://schemas.openxmlformats.org/officeDocument/2006/relationships/image" Target="../media/image855.png"/><Relationship Id="rId252" Type="http://schemas.openxmlformats.org/officeDocument/2006/relationships/customXml" Target="../ink/ink864.xml"/><Relationship Id="rId47" Type="http://schemas.openxmlformats.org/officeDocument/2006/relationships/image" Target="../media/image763.png"/><Relationship Id="rId68" Type="http://schemas.openxmlformats.org/officeDocument/2006/relationships/customXml" Target="../ink/ink772.xml"/><Relationship Id="rId89" Type="http://schemas.openxmlformats.org/officeDocument/2006/relationships/image" Target="../media/image784.png"/><Relationship Id="rId112" Type="http://schemas.openxmlformats.org/officeDocument/2006/relationships/customXml" Target="../ink/ink794.xml"/><Relationship Id="rId133" Type="http://schemas.openxmlformats.org/officeDocument/2006/relationships/image" Target="../media/image806.png"/><Relationship Id="rId154" Type="http://schemas.openxmlformats.org/officeDocument/2006/relationships/customXml" Target="../ink/ink815.xml"/><Relationship Id="rId175" Type="http://schemas.openxmlformats.org/officeDocument/2006/relationships/image" Target="../media/image827.png"/><Relationship Id="rId196" Type="http://schemas.openxmlformats.org/officeDocument/2006/relationships/customXml" Target="../ink/ink836.xml"/><Relationship Id="rId200" Type="http://schemas.openxmlformats.org/officeDocument/2006/relationships/customXml" Target="../ink/ink838.xml"/><Relationship Id="rId16" Type="http://schemas.openxmlformats.org/officeDocument/2006/relationships/customXml" Target="../ink/ink746.xml"/><Relationship Id="rId221" Type="http://schemas.openxmlformats.org/officeDocument/2006/relationships/image" Target="../media/image850.png"/><Relationship Id="rId242" Type="http://schemas.openxmlformats.org/officeDocument/2006/relationships/customXml" Target="../ink/ink859.xml"/><Relationship Id="rId263" Type="http://schemas.openxmlformats.org/officeDocument/2006/relationships/image" Target="../media/image871.png"/><Relationship Id="rId37" Type="http://schemas.openxmlformats.org/officeDocument/2006/relationships/image" Target="../media/image758.png"/><Relationship Id="rId58" Type="http://schemas.openxmlformats.org/officeDocument/2006/relationships/customXml" Target="../ink/ink767.xml"/><Relationship Id="rId79" Type="http://schemas.openxmlformats.org/officeDocument/2006/relationships/image" Target="../media/image779.png"/><Relationship Id="rId102" Type="http://schemas.openxmlformats.org/officeDocument/2006/relationships/customXml" Target="../ink/ink789.xml"/><Relationship Id="rId123" Type="http://schemas.openxmlformats.org/officeDocument/2006/relationships/image" Target="../media/image801.png"/><Relationship Id="rId144" Type="http://schemas.openxmlformats.org/officeDocument/2006/relationships/customXml" Target="../ink/ink810.xml"/><Relationship Id="rId90" Type="http://schemas.openxmlformats.org/officeDocument/2006/relationships/customXml" Target="../ink/ink783.xml"/><Relationship Id="rId165" Type="http://schemas.openxmlformats.org/officeDocument/2006/relationships/image" Target="../media/image822.png"/><Relationship Id="rId186" Type="http://schemas.openxmlformats.org/officeDocument/2006/relationships/customXml" Target="../ink/ink831.xml"/><Relationship Id="rId211" Type="http://schemas.openxmlformats.org/officeDocument/2006/relationships/image" Target="../media/image845.png"/><Relationship Id="rId232" Type="http://schemas.openxmlformats.org/officeDocument/2006/relationships/customXml" Target="../ink/ink854.xml"/><Relationship Id="rId253" Type="http://schemas.openxmlformats.org/officeDocument/2006/relationships/image" Target="../media/image866.png"/><Relationship Id="rId27" Type="http://schemas.openxmlformats.org/officeDocument/2006/relationships/image" Target="../media/image753.png"/><Relationship Id="rId48" Type="http://schemas.openxmlformats.org/officeDocument/2006/relationships/customXml" Target="../ink/ink762.xml"/><Relationship Id="rId69" Type="http://schemas.openxmlformats.org/officeDocument/2006/relationships/image" Target="../media/image774.png"/><Relationship Id="rId113" Type="http://schemas.openxmlformats.org/officeDocument/2006/relationships/image" Target="../media/image796.png"/><Relationship Id="rId134" Type="http://schemas.openxmlformats.org/officeDocument/2006/relationships/customXml" Target="../ink/ink805.xml"/><Relationship Id="rId80" Type="http://schemas.openxmlformats.org/officeDocument/2006/relationships/customXml" Target="../ink/ink778.xml"/><Relationship Id="rId155" Type="http://schemas.openxmlformats.org/officeDocument/2006/relationships/image" Target="../media/image817.png"/><Relationship Id="rId176" Type="http://schemas.openxmlformats.org/officeDocument/2006/relationships/customXml" Target="../ink/ink826.xml"/><Relationship Id="rId197" Type="http://schemas.openxmlformats.org/officeDocument/2006/relationships/image" Target="../media/image838.png"/><Relationship Id="rId201" Type="http://schemas.openxmlformats.org/officeDocument/2006/relationships/image" Target="../media/image840.png"/><Relationship Id="rId222" Type="http://schemas.openxmlformats.org/officeDocument/2006/relationships/customXml" Target="../ink/ink849.xml"/><Relationship Id="rId243" Type="http://schemas.openxmlformats.org/officeDocument/2006/relationships/image" Target="../media/image861.png"/><Relationship Id="rId264" Type="http://schemas.openxmlformats.org/officeDocument/2006/relationships/customXml" Target="../ink/ink870.xml"/><Relationship Id="rId17" Type="http://schemas.openxmlformats.org/officeDocument/2006/relationships/image" Target="../media/image748.png"/><Relationship Id="rId38" Type="http://schemas.openxmlformats.org/officeDocument/2006/relationships/customXml" Target="../ink/ink757.xml"/><Relationship Id="rId59" Type="http://schemas.openxmlformats.org/officeDocument/2006/relationships/image" Target="../media/image769.png"/><Relationship Id="rId103" Type="http://schemas.openxmlformats.org/officeDocument/2006/relationships/image" Target="../media/image791.png"/><Relationship Id="rId124" Type="http://schemas.openxmlformats.org/officeDocument/2006/relationships/customXml" Target="../ink/ink800.xml"/><Relationship Id="rId70" Type="http://schemas.openxmlformats.org/officeDocument/2006/relationships/customXml" Target="../ink/ink773.xml"/><Relationship Id="rId91" Type="http://schemas.openxmlformats.org/officeDocument/2006/relationships/image" Target="../media/image785.png"/><Relationship Id="rId145" Type="http://schemas.openxmlformats.org/officeDocument/2006/relationships/image" Target="../media/image812.png"/><Relationship Id="rId166" Type="http://schemas.openxmlformats.org/officeDocument/2006/relationships/customXml" Target="../ink/ink821.xml"/><Relationship Id="rId187" Type="http://schemas.openxmlformats.org/officeDocument/2006/relationships/image" Target="../media/image833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844.xml"/><Relationship Id="rId233" Type="http://schemas.openxmlformats.org/officeDocument/2006/relationships/image" Target="../media/image856.png"/><Relationship Id="rId254" Type="http://schemas.openxmlformats.org/officeDocument/2006/relationships/customXml" Target="../ink/ink865.xml"/><Relationship Id="rId28" Type="http://schemas.openxmlformats.org/officeDocument/2006/relationships/customXml" Target="../ink/ink752.xml"/><Relationship Id="rId49" Type="http://schemas.openxmlformats.org/officeDocument/2006/relationships/image" Target="../media/image764.png"/><Relationship Id="rId114" Type="http://schemas.openxmlformats.org/officeDocument/2006/relationships/customXml" Target="../ink/ink795.xml"/><Relationship Id="rId60" Type="http://schemas.openxmlformats.org/officeDocument/2006/relationships/customXml" Target="../ink/ink768.xml"/><Relationship Id="rId81" Type="http://schemas.openxmlformats.org/officeDocument/2006/relationships/image" Target="../media/image780.png"/><Relationship Id="rId135" Type="http://schemas.openxmlformats.org/officeDocument/2006/relationships/image" Target="../media/image807.png"/><Relationship Id="rId156" Type="http://schemas.openxmlformats.org/officeDocument/2006/relationships/customXml" Target="../ink/ink816.xml"/><Relationship Id="rId177" Type="http://schemas.openxmlformats.org/officeDocument/2006/relationships/image" Target="../media/image828.png"/><Relationship Id="rId198" Type="http://schemas.openxmlformats.org/officeDocument/2006/relationships/customXml" Target="../ink/ink837.xml"/><Relationship Id="rId202" Type="http://schemas.openxmlformats.org/officeDocument/2006/relationships/customXml" Target="../ink/ink839.xml"/><Relationship Id="rId223" Type="http://schemas.openxmlformats.org/officeDocument/2006/relationships/image" Target="../media/image851.png"/><Relationship Id="rId244" Type="http://schemas.openxmlformats.org/officeDocument/2006/relationships/customXml" Target="../ink/ink860.xml"/><Relationship Id="rId18" Type="http://schemas.openxmlformats.org/officeDocument/2006/relationships/customXml" Target="../ink/ink747.xml"/><Relationship Id="rId39" Type="http://schemas.openxmlformats.org/officeDocument/2006/relationships/image" Target="../media/image759.png"/><Relationship Id="rId265" Type="http://schemas.openxmlformats.org/officeDocument/2006/relationships/image" Target="../media/image872.png"/><Relationship Id="rId50" Type="http://schemas.openxmlformats.org/officeDocument/2006/relationships/customXml" Target="../ink/ink763.xml"/><Relationship Id="rId104" Type="http://schemas.openxmlformats.org/officeDocument/2006/relationships/customXml" Target="../ink/ink790.xml"/><Relationship Id="rId125" Type="http://schemas.openxmlformats.org/officeDocument/2006/relationships/image" Target="../media/image802.png"/><Relationship Id="rId146" Type="http://schemas.openxmlformats.org/officeDocument/2006/relationships/customXml" Target="../ink/ink811.xml"/><Relationship Id="rId167" Type="http://schemas.openxmlformats.org/officeDocument/2006/relationships/image" Target="../media/image823.png"/><Relationship Id="rId188" Type="http://schemas.openxmlformats.org/officeDocument/2006/relationships/customXml" Target="../ink/ink832.xml"/><Relationship Id="rId71" Type="http://schemas.openxmlformats.org/officeDocument/2006/relationships/image" Target="../media/image775.png"/><Relationship Id="rId92" Type="http://schemas.openxmlformats.org/officeDocument/2006/relationships/customXml" Target="../ink/ink784.xml"/><Relationship Id="rId213" Type="http://schemas.openxmlformats.org/officeDocument/2006/relationships/image" Target="../media/image846.png"/><Relationship Id="rId234" Type="http://schemas.openxmlformats.org/officeDocument/2006/relationships/customXml" Target="../ink/ink855.xml"/><Relationship Id="rId2" Type="http://schemas.openxmlformats.org/officeDocument/2006/relationships/customXml" Target="../ink/ink739.xml"/><Relationship Id="rId29" Type="http://schemas.openxmlformats.org/officeDocument/2006/relationships/image" Target="../media/image754.png"/><Relationship Id="rId255" Type="http://schemas.openxmlformats.org/officeDocument/2006/relationships/image" Target="../media/image867.png"/><Relationship Id="rId40" Type="http://schemas.openxmlformats.org/officeDocument/2006/relationships/customXml" Target="../ink/ink758.xml"/><Relationship Id="rId115" Type="http://schemas.openxmlformats.org/officeDocument/2006/relationships/image" Target="../media/image797.png"/><Relationship Id="rId136" Type="http://schemas.openxmlformats.org/officeDocument/2006/relationships/customXml" Target="../ink/ink806.xml"/><Relationship Id="rId157" Type="http://schemas.openxmlformats.org/officeDocument/2006/relationships/image" Target="../media/image818.png"/><Relationship Id="rId178" Type="http://schemas.openxmlformats.org/officeDocument/2006/relationships/customXml" Target="../ink/ink827.xml"/><Relationship Id="rId61" Type="http://schemas.openxmlformats.org/officeDocument/2006/relationships/image" Target="../media/image770.png"/><Relationship Id="rId82" Type="http://schemas.openxmlformats.org/officeDocument/2006/relationships/customXml" Target="../ink/ink779.xml"/><Relationship Id="rId199" Type="http://schemas.openxmlformats.org/officeDocument/2006/relationships/image" Target="../media/image839.png"/><Relationship Id="rId203" Type="http://schemas.openxmlformats.org/officeDocument/2006/relationships/image" Target="../media/image841.png"/><Relationship Id="rId19" Type="http://schemas.openxmlformats.org/officeDocument/2006/relationships/image" Target="../media/image749.png"/><Relationship Id="rId224" Type="http://schemas.openxmlformats.org/officeDocument/2006/relationships/customXml" Target="../ink/ink850.xml"/><Relationship Id="rId245" Type="http://schemas.openxmlformats.org/officeDocument/2006/relationships/image" Target="../media/image862.png"/><Relationship Id="rId266" Type="http://schemas.openxmlformats.org/officeDocument/2006/relationships/customXml" Target="../ink/ink871.xml"/><Relationship Id="rId30" Type="http://schemas.openxmlformats.org/officeDocument/2006/relationships/customXml" Target="../ink/ink753.xml"/><Relationship Id="rId105" Type="http://schemas.openxmlformats.org/officeDocument/2006/relationships/image" Target="../media/image792.png"/><Relationship Id="rId126" Type="http://schemas.openxmlformats.org/officeDocument/2006/relationships/customXml" Target="../ink/ink801.xml"/><Relationship Id="rId147" Type="http://schemas.openxmlformats.org/officeDocument/2006/relationships/image" Target="../media/image813.png"/><Relationship Id="rId168" Type="http://schemas.openxmlformats.org/officeDocument/2006/relationships/customXml" Target="../ink/ink822.xml"/><Relationship Id="rId51" Type="http://schemas.openxmlformats.org/officeDocument/2006/relationships/image" Target="../media/image765.png"/><Relationship Id="rId72" Type="http://schemas.openxmlformats.org/officeDocument/2006/relationships/customXml" Target="../ink/ink774.xml"/><Relationship Id="rId93" Type="http://schemas.openxmlformats.org/officeDocument/2006/relationships/image" Target="../media/image786.png"/><Relationship Id="rId189" Type="http://schemas.openxmlformats.org/officeDocument/2006/relationships/image" Target="../media/image834.png"/><Relationship Id="rId3" Type="http://schemas.openxmlformats.org/officeDocument/2006/relationships/image" Target="../media/image741.png"/><Relationship Id="rId214" Type="http://schemas.openxmlformats.org/officeDocument/2006/relationships/customXml" Target="../ink/ink845.xml"/><Relationship Id="rId235" Type="http://schemas.openxmlformats.org/officeDocument/2006/relationships/image" Target="../media/image857.png"/><Relationship Id="rId256" Type="http://schemas.openxmlformats.org/officeDocument/2006/relationships/customXml" Target="../ink/ink866.xml"/><Relationship Id="rId116" Type="http://schemas.openxmlformats.org/officeDocument/2006/relationships/customXml" Target="../ink/ink796.xml"/><Relationship Id="rId137" Type="http://schemas.openxmlformats.org/officeDocument/2006/relationships/image" Target="../media/image808.png"/><Relationship Id="rId158" Type="http://schemas.openxmlformats.org/officeDocument/2006/relationships/customXml" Target="../ink/ink817.xml"/><Relationship Id="rId20" Type="http://schemas.openxmlformats.org/officeDocument/2006/relationships/customXml" Target="../ink/ink748.xml"/><Relationship Id="rId41" Type="http://schemas.openxmlformats.org/officeDocument/2006/relationships/image" Target="../media/image760.png"/><Relationship Id="rId62" Type="http://schemas.openxmlformats.org/officeDocument/2006/relationships/customXml" Target="../ink/ink769.xml"/><Relationship Id="rId83" Type="http://schemas.openxmlformats.org/officeDocument/2006/relationships/image" Target="../media/image781.png"/><Relationship Id="rId179" Type="http://schemas.openxmlformats.org/officeDocument/2006/relationships/image" Target="../media/image829.png"/><Relationship Id="rId190" Type="http://schemas.openxmlformats.org/officeDocument/2006/relationships/customXml" Target="../ink/ink833.xml"/><Relationship Id="rId204" Type="http://schemas.openxmlformats.org/officeDocument/2006/relationships/customXml" Target="../ink/ink840.xml"/><Relationship Id="rId225" Type="http://schemas.openxmlformats.org/officeDocument/2006/relationships/image" Target="../media/image852.png"/><Relationship Id="rId246" Type="http://schemas.openxmlformats.org/officeDocument/2006/relationships/customXml" Target="../ink/ink861.xml"/><Relationship Id="rId267" Type="http://schemas.openxmlformats.org/officeDocument/2006/relationships/image" Target="../media/image873.png"/><Relationship Id="rId106" Type="http://schemas.openxmlformats.org/officeDocument/2006/relationships/customXml" Target="../ink/ink791.xml"/><Relationship Id="rId127" Type="http://schemas.openxmlformats.org/officeDocument/2006/relationships/image" Target="../media/image803.png"/><Relationship Id="rId10" Type="http://schemas.openxmlformats.org/officeDocument/2006/relationships/customXml" Target="../ink/ink743.xml"/><Relationship Id="rId31" Type="http://schemas.openxmlformats.org/officeDocument/2006/relationships/image" Target="../media/image755.png"/><Relationship Id="rId52" Type="http://schemas.openxmlformats.org/officeDocument/2006/relationships/customXml" Target="../ink/ink764.xml"/><Relationship Id="rId73" Type="http://schemas.openxmlformats.org/officeDocument/2006/relationships/image" Target="../media/image776.png"/><Relationship Id="rId94" Type="http://schemas.openxmlformats.org/officeDocument/2006/relationships/customXml" Target="../ink/ink785.xml"/><Relationship Id="rId148" Type="http://schemas.openxmlformats.org/officeDocument/2006/relationships/customXml" Target="../ink/ink812.xml"/><Relationship Id="rId169" Type="http://schemas.openxmlformats.org/officeDocument/2006/relationships/image" Target="../media/image824.png"/><Relationship Id="rId4" Type="http://schemas.openxmlformats.org/officeDocument/2006/relationships/customXml" Target="../ink/ink740.xml"/><Relationship Id="rId180" Type="http://schemas.openxmlformats.org/officeDocument/2006/relationships/customXml" Target="../ink/ink828.xml"/><Relationship Id="rId215" Type="http://schemas.openxmlformats.org/officeDocument/2006/relationships/image" Target="../media/image847.png"/><Relationship Id="rId236" Type="http://schemas.openxmlformats.org/officeDocument/2006/relationships/customXml" Target="../ink/ink856.xml"/><Relationship Id="rId257" Type="http://schemas.openxmlformats.org/officeDocument/2006/relationships/image" Target="../media/image868.png"/><Relationship Id="rId42" Type="http://schemas.openxmlformats.org/officeDocument/2006/relationships/customXml" Target="../ink/ink759.xml"/><Relationship Id="rId84" Type="http://schemas.openxmlformats.org/officeDocument/2006/relationships/customXml" Target="../ink/ink780.xml"/><Relationship Id="rId138" Type="http://schemas.openxmlformats.org/officeDocument/2006/relationships/customXml" Target="../ink/ink807.xml"/><Relationship Id="rId191" Type="http://schemas.openxmlformats.org/officeDocument/2006/relationships/image" Target="../media/image835.png"/><Relationship Id="rId205" Type="http://schemas.openxmlformats.org/officeDocument/2006/relationships/image" Target="../media/image842.png"/><Relationship Id="rId247" Type="http://schemas.openxmlformats.org/officeDocument/2006/relationships/image" Target="../media/image863.png"/><Relationship Id="rId107" Type="http://schemas.openxmlformats.org/officeDocument/2006/relationships/image" Target="../media/image793.png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931.xml"/><Relationship Id="rId299" Type="http://schemas.openxmlformats.org/officeDocument/2006/relationships/customXml" Target="../ink/ink1022.xml"/><Relationship Id="rId21" Type="http://schemas.openxmlformats.org/officeDocument/2006/relationships/customXml" Target="../ink/ink883.xml"/><Relationship Id="rId63" Type="http://schemas.openxmlformats.org/officeDocument/2006/relationships/customXml" Target="../ink/ink904.xml"/><Relationship Id="rId159" Type="http://schemas.openxmlformats.org/officeDocument/2006/relationships/customXml" Target="../ink/ink952.xml"/><Relationship Id="rId170" Type="http://schemas.openxmlformats.org/officeDocument/2006/relationships/image" Target="../media/image957.png"/><Relationship Id="rId226" Type="http://schemas.openxmlformats.org/officeDocument/2006/relationships/image" Target="../media/image985.png"/><Relationship Id="rId268" Type="http://schemas.openxmlformats.org/officeDocument/2006/relationships/image" Target="../media/image1006.png"/><Relationship Id="rId32" Type="http://schemas.openxmlformats.org/officeDocument/2006/relationships/image" Target="../media/image888.png"/><Relationship Id="rId74" Type="http://schemas.openxmlformats.org/officeDocument/2006/relationships/image" Target="../media/image909.png"/><Relationship Id="rId128" Type="http://schemas.openxmlformats.org/officeDocument/2006/relationships/image" Target="../media/image936.png"/><Relationship Id="rId5" Type="http://schemas.openxmlformats.org/officeDocument/2006/relationships/customXml" Target="../ink/ink875.xml"/><Relationship Id="rId181" Type="http://schemas.openxmlformats.org/officeDocument/2006/relationships/customXml" Target="../ink/ink963.xml"/><Relationship Id="rId237" Type="http://schemas.openxmlformats.org/officeDocument/2006/relationships/customXml" Target="../ink/ink991.xml"/><Relationship Id="rId279" Type="http://schemas.openxmlformats.org/officeDocument/2006/relationships/customXml" Target="../ink/ink1012.xml"/><Relationship Id="rId43" Type="http://schemas.openxmlformats.org/officeDocument/2006/relationships/customXml" Target="../ink/ink894.xml"/><Relationship Id="rId139" Type="http://schemas.openxmlformats.org/officeDocument/2006/relationships/customXml" Target="../ink/ink942.xml"/><Relationship Id="rId290" Type="http://schemas.openxmlformats.org/officeDocument/2006/relationships/image" Target="../media/image1017.png"/><Relationship Id="rId304" Type="http://schemas.openxmlformats.org/officeDocument/2006/relationships/image" Target="../media/image1024.png"/><Relationship Id="rId85" Type="http://schemas.openxmlformats.org/officeDocument/2006/relationships/customXml" Target="../ink/ink915.xml"/><Relationship Id="rId150" Type="http://schemas.openxmlformats.org/officeDocument/2006/relationships/image" Target="../media/image947.png"/><Relationship Id="rId192" Type="http://schemas.openxmlformats.org/officeDocument/2006/relationships/image" Target="../media/image968.png"/><Relationship Id="rId206" Type="http://schemas.openxmlformats.org/officeDocument/2006/relationships/image" Target="../media/image975.png"/><Relationship Id="rId248" Type="http://schemas.openxmlformats.org/officeDocument/2006/relationships/image" Target="../media/image996.png"/><Relationship Id="rId12" Type="http://schemas.openxmlformats.org/officeDocument/2006/relationships/image" Target="../media/image878.png"/><Relationship Id="rId108" Type="http://schemas.openxmlformats.org/officeDocument/2006/relationships/image" Target="../media/image926.png"/><Relationship Id="rId315" Type="http://schemas.openxmlformats.org/officeDocument/2006/relationships/customXml" Target="../ink/ink1030.xml"/><Relationship Id="rId54" Type="http://schemas.openxmlformats.org/officeDocument/2006/relationships/image" Target="../media/image899.png"/><Relationship Id="rId96" Type="http://schemas.openxmlformats.org/officeDocument/2006/relationships/image" Target="../media/image920.png"/><Relationship Id="rId161" Type="http://schemas.openxmlformats.org/officeDocument/2006/relationships/customXml" Target="../ink/ink953.xml"/><Relationship Id="rId217" Type="http://schemas.openxmlformats.org/officeDocument/2006/relationships/customXml" Target="../ink/ink981.xml"/><Relationship Id="rId259" Type="http://schemas.openxmlformats.org/officeDocument/2006/relationships/customXml" Target="../ink/ink1002.xml"/><Relationship Id="rId23" Type="http://schemas.openxmlformats.org/officeDocument/2006/relationships/customXml" Target="../ink/ink884.xml"/><Relationship Id="rId119" Type="http://schemas.openxmlformats.org/officeDocument/2006/relationships/customXml" Target="../ink/ink932.xml"/><Relationship Id="rId270" Type="http://schemas.openxmlformats.org/officeDocument/2006/relationships/image" Target="../media/image1007.png"/><Relationship Id="rId65" Type="http://schemas.openxmlformats.org/officeDocument/2006/relationships/customXml" Target="../ink/ink905.xml"/><Relationship Id="rId130" Type="http://schemas.openxmlformats.org/officeDocument/2006/relationships/image" Target="../media/image937.png"/><Relationship Id="rId172" Type="http://schemas.openxmlformats.org/officeDocument/2006/relationships/image" Target="../media/image958.png"/><Relationship Id="rId228" Type="http://schemas.openxmlformats.org/officeDocument/2006/relationships/image" Target="../media/image986.png"/><Relationship Id="rId13" Type="http://schemas.openxmlformats.org/officeDocument/2006/relationships/customXml" Target="../ink/ink879.xml"/><Relationship Id="rId109" Type="http://schemas.openxmlformats.org/officeDocument/2006/relationships/customXml" Target="../ink/ink927.xml"/><Relationship Id="rId260" Type="http://schemas.openxmlformats.org/officeDocument/2006/relationships/image" Target="../media/image1002.png"/><Relationship Id="rId281" Type="http://schemas.openxmlformats.org/officeDocument/2006/relationships/customXml" Target="../ink/ink1013.xml"/><Relationship Id="rId316" Type="http://schemas.openxmlformats.org/officeDocument/2006/relationships/image" Target="../media/image1030.png"/><Relationship Id="rId34" Type="http://schemas.openxmlformats.org/officeDocument/2006/relationships/image" Target="../media/image889.png"/><Relationship Id="rId55" Type="http://schemas.openxmlformats.org/officeDocument/2006/relationships/customXml" Target="../ink/ink900.xml"/><Relationship Id="rId76" Type="http://schemas.openxmlformats.org/officeDocument/2006/relationships/image" Target="../media/image910.png"/><Relationship Id="rId97" Type="http://schemas.openxmlformats.org/officeDocument/2006/relationships/customXml" Target="../ink/ink921.xml"/><Relationship Id="rId120" Type="http://schemas.openxmlformats.org/officeDocument/2006/relationships/image" Target="../media/image932.png"/><Relationship Id="rId141" Type="http://schemas.openxmlformats.org/officeDocument/2006/relationships/customXml" Target="../ink/ink943.xml"/><Relationship Id="rId7" Type="http://schemas.openxmlformats.org/officeDocument/2006/relationships/customXml" Target="../ink/ink876.xml"/><Relationship Id="rId162" Type="http://schemas.openxmlformats.org/officeDocument/2006/relationships/image" Target="../media/image953.png"/><Relationship Id="rId183" Type="http://schemas.openxmlformats.org/officeDocument/2006/relationships/customXml" Target="../ink/ink964.xml"/><Relationship Id="rId218" Type="http://schemas.openxmlformats.org/officeDocument/2006/relationships/image" Target="../media/image981.png"/><Relationship Id="rId239" Type="http://schemas.openxmlformats.org/officeDocument/2006/relationships/customXml" Target="../ink/ink992.xml"/><Relationship Id="rId250" Type="http://schemas.openxmlformats.org/officeDocument/2006/relationships/image" Target="../media/image997.png"/><Relationship Id="rId271" Type="http://schemas.openxmlformats.org/officeDocument/2006/relationships/customXml" Target="../ink/ink1008.xml"/><Relationship Id="rId292" Type="http://schemas.openxmlformats.org/officeDocument/2006/relationships/image" Target="../media/image1018.png"/><Relationship Id="rId306" Type="http://schemas.openxmlformats.org/officeDocument/2006/relationships/image" Target="../media/image1025.png"/><Relationship Id="rId24" Type="http://schemas.openxmlformats.org/officeDocument/2006/relationships/image" Target="../media/image884.png"/><Relationship Id="rId45" Type="http://schemas.openxmlformats.org/officeDocument/2006/relationships/customXml" Target="../ink/ink895.xml"/><Relationship Id="rId66" Type="http://schemas.openxmlformats.org/officeDocument/2006/relationships/image" Target="../media/image905.png"/><Relationship Id="rId87" Type="http://schemas.openxmlformats.org/officeDocument/2006/relationships/customXml" Target="../ink/ink916.xml"/><Relationship Id="rId110" Type="http://schemas.openxmlformats.org/officeDocument/2006/relationships/image" Target="../media/image927.png"/><Relationship Id="rId131" Type="http://schemas.openxmlformats.org/officeDocument/2006/relationships/customXml" Target="../ink/ink938.xml"/><Relationship Id="rId152" Type="http://schemas.openxmlformats.org/officeDocument/2006/relationships/image" Target="../media/image948.png"/><Relationship Id="rId173" Type="http://schemas.openxmlformats.org/officeDocument/2006/relationships/customXml" Target="../ink/ink959.xml"/><Relationship Id="rId194" Type="http://schemas.openxmlformats.org/officeDocument/2006/relationships/image" Target="../media/image969.png"/><Relationship Id="rId208" Type="http://schemas.openxmlformats.org/officeDocument/2006/relationships/image" Target="../media/image976.png"/><Relationship Id="rId229" Type="http://schemas.openxmlformats.org/officeDocument/2006/relationships/customXml" Target="../ink/ink987.xml"/><Relationship Id="rId240" Type="http://schemas.openxmlformats.org/officeDocument/2006/relationships/image" Target="../media/image992.png"/><Relationship Id="rId261" Type="http://schemas.openxmlformats.org/officeDocument/2006/relationships/customXml" Target="../ink/ink1003.xml"/><Relationship Id="rId14" Type="http://schemas.openxmlformats.org/officeDocument/2006/relationships/image" Target="../media/image879.png"/><Relationship Id="rId35" Type="http://schemas.openxmlformats.org/officeDocument/2006/relationships/customXml" Target="../ink/ink890.xml"/><Relationship Id="rId56" Type="http://schemas.openxmlformats.org/officeDocument/2006/relationships/image" Target="../media/image900.png"/><Relationship Id="rId77" Type="http://schemas.openxmlformats.org/officeDocument/2006/relationships/customXml" Target="../ink/ink911.xml"/><Relationship Id="rId100" Type="http://schemas.openxmlformats.org/officeDocument/2006/relationships/image" Target="../media/image922.png"/><Relationship Id="rId282" Type="http://schemas.openxmlformats.org/officeDocument/2006/relationships/image" Target="../media/image1013.png"/><Relationship Id="rId317" Type="http://schemas.openxmlformats.org/officeDocument/2006/relationships/customXml" Target="../ink/ink1031.xml"/><Relationship Id="rId8" Type="http://schemas.openxmlformats.org/officeDocument/2006/relationships/image" Target="../media/image349.png"/><Relationship Id="rId98" Type="http://schemas.openxmlformats.org/officeDocument/2006/relationships/image" Target="../media/image921.png"/><Relationship Id="rId121" Type="http://schemas.openxmlformats.org/officeDocument/2006/relationships/customXml" Target="../ink/ink933.xml"/><Relationship Id="rId142" Type="http://schemas.openxmlformats.org/officeDocument/2006/relationships/image" Target="../media/image943.png"/><Relationship Id="rId163" Type="http://schemas.openxmlformats.org/officeDocument/2006/relationships/customXml" Target="../ink/ink954.xml"/><Relationship Id="rId184" Type="http://schemas.openxmlformats.org/officeDocument/2006/relationships/image" Target="../media/image964.png"/><Relationship Id="rId219" Type="http://schemas.openxmlformats.org/officeDocument/2006/relationships/customXml" Target="../ink/ink982.xml"/><Relationship Id="rId230" Type="http://schemas.openxmlformats.org/officeDocument/2006/relationships/image" Target="../media/image987.png"/><Relationship Id="rId251" Type="http://schemas.openxmlformats.org/officeDocument/2006/relationships/customXml" Target="../ink/ink998.xml"/><Relationship Id="rId25" Type="http://schemas.openxmlformats.org/officeDocument/2006/relationships/customXml" Target="../ink/ink885.xml"/><Relationship Id="rId46" Type="http://schemas.openxmlformats.org/officeDocument/2006/relationships/image" Target="../media/image895.png"/><Relationship Id="rId67" Type="http://schemas.openxmlformats.org/officeDocument/2006/relationships/customXml" Target="../ink/ink906.xml"/><Relationship Id="rId272" Type="http://schemas.openxmlformats.org/officeDocument/2006/relationships/image" Target="../media/image1008.png"/><Relationship Id="rId293" Type="http://schemas.openxmlformats.org/officeDocument/2006/relationships/customXml" Target="../ink/ink1019.xml"/><Relationship Id="rId307" Type="http://schemas.openxmlformats.org/officeDocument/2006/relationships/customXml" Target="../ink/ink1026.xml"/><Relationship Id="rId88" Type="http://schemas.openxmlformats.org/officeDocument/2006/relationships/image" Target="../media/image916.png"/><Relationship Id="rId111" Type="http://schemas.openxmlformats.org/officeDocument/2006/relationships/customXml" Target="../ink/ink928.xml"/><Relationship Id="rId132" Type="http://schemas.openxmlformats.org/officeDocument/2006/relationships/image" Target="../media/image938.png"/><Relationship Id="rId153" Type="http://schemas.openxmlformats.org/officeDocument/2006/relationships/customXml" Target="../ink/ink949.xml"/><Relationship Id="rId174" Type="http://schemas.openxmlformats.org/officeDocument/2006/relationships/image" Target="../media/image959.png"/><Relationship Id="rId195" Type="http://schemas.openxmlformats.org/officeDocument/2006/relationships/customXml" Target="../ink/ink970.xml"/><Relationship Id="rId209" Type="http://schemas.openxmlformats.org/officeDocument/2006/relationships/customXml" Target="../ink/ink977.xml"/><Relationship Id="rId220" Type="http://schemas.openxmlformats.org/officeDocument/2006/relationships/image" Target="../media/image982.png"/><Relationship Id="rId241" Type="http://schemas.openxmlformats.org/officeDocument/2006/relationships/customXml" Target="../ink/ink993.xml"/><Relationship Id="rId15" Type="http://schemas.openxmlformats.org/officeDocument/2006/relationships/customXml" Target="../ink/ink880.xml"/><Relationship Id="rId36" Type="http://schemas.openxmlformats.org/officeDocument/2006/relationships/image" Target="../media/image890.png"/><Relationship Id="rId57" Type="http://schemas.openxmlformats.org/officeDocument/2006/relationships/customXml" Target="../ink/ink901.xml"/><Relationship Id="rId262" Type="http://schemas.openxmlformats.org/officeDocument/2006/relationships/image" Target="../media/image1003.png"/><Relationship Id="rId283" Type="http://schemas.openxmlformats.org/officeDocument/2006/relationships/customXml" Target="../ink/ink1014.xml"/><Relationship Id="rId318" Type="http://schemas.openxmlformats.org/officeDocument/2006/relationships/image" Target="../media/image1031.png"/><Relationship Id="rId78" Type="http://schemas.openxmlformats.org/officeDocument/2006/relationships/image" Target="../media/image911.png"/><Relationship Id="rId99" Type="http://schemas.openxmlformats.org/officeDocument/2006/relationships/customXml" Target="../ink/ink922.xml"/><Relationship Id="rId101" Type="http://schemas.openxmlformats.org/officeDocument/2006/relationships/customXml" Target="../ink/ink923.xml"/><Relationship Id="rId122" Type="http://schemas.openxmlformats.org/officeDocument/2006/relationships/image" Target="../media/image933.png"/><Relationship Id="rId143" Type="http://schemas.openxmlformats.org/officeDocument/2006/relationships/customXml" Target="../ink/ink944.xml"/><Relationship Id="rId164" Type="http://schemas.openxmlformats.org/officeDocument/2006/relationships/image" Target="../media/image954.png"/><Relationship Id="rId185" Type="http://schemas.openxmlformats.org/officeDocument/2006/relationships/customXml" Target="../ink/ink965.xml"/><Relationship Id="rId9" Type="http://schemas.openxmlformats.org/officeDocument/2006/relationships/customXml" Target="../ink/ink877.xml"/><Relationship Id="rId210" Type="http://schemas.openxmlformats.org/officeDocument/2006/relationships/image" Target="../media/image977.png"/><Relationship Id="rId26" Type="http://schemas.openxmlformats.org/officeDocument/2006/relationships/image" Target="../media/image885.png"/><Relationship Id="rId231" Type="http://schemas.openxmlformats.org/officeDocument/2006/relationships/customXml" Target="../ink/ink988.xml"/><Relationship Id="rId252" Type="http://schemas.openxmlformats.org/officeDocument/2006/relationships/image" Target="../media/image998.png"/><Relationship Id="rId273" Type="http://schemas.openxmlformats.org/officeDocument/2006/relationships/customXml" Target="../ink/ink1009.xml"/><Relationship Id="rId294" Type="http://schemas.openxmlformats.org/officeDocument/2006/relationships/image" Target="../media/image1019.png"/><Relationship Id="rId308" Type="http://schemas.openxmlformats.org/officeDocument/2006/relationships/image" Target="../media/image1026.png"/><Relationship Id="rId47" Type="http://schemas.openxmlformats.org/officeDocument/2006/relationships/customXml" Target="../ink/ink896.xml"/><Relationship Id="rId68" Type="http://schemas.openxmlformats.org/officeDocument/2006/relationships/image" Target="../media/image906.png"/><Relationship Id="rId89" Type="http://schemas.openxmlformats.org/officeDocument/2006/relationships/customXml" Target="../ink/ink917.xml"/><Relationship Id="rId112" Type="http://schemas.openxmlformats.org/officeDocument/2006/relationships/image" Target="../media/image928.png"/><Relationship Id="rId133" Type="http://schemas.openxmlformats.org/officeDocument/2006/relationships/customXml" Target="../ink/ink939.xml"/><Relationship Id="rId154" Type="http://schemas.openxmlformats.org/officeDocument/2006/relationships/image" Target="../media/image949.png"/><Relationship Id="rId175" Type="http://schemas.openxmlformats.org/officeDocument/2006/relationships/customXml" Target="../ink/ink960.xml"/><Relationship Id="rId196" Type="http://schemas.openxmlformats.org/officeDocument/2006/relationships/image" Target="../media/image970.png"/><Relationship Id="rId200" Type="http://schemas.openxmlformats.org/officeDocument/2006/relationships/image" Target="../media/image972.png"/><Relationship Id="rId16" Type="http://schemas.openxmlformats.org/officeDocument/2006/relationships/image" Target="../media/image880.png"/><Relationship Id="rId221" Type="http://schemas.openxmlformats.org/officeDocument/2006/relationships/customXml" Target="../ink/ink983.xml"/><Relationship Id="rId242" Type="http://schemas.openxmlformats.org/officeDocument/2006/relationships/image" Target="../media/image993.png"/><Relationship Id="rId263" Type="http://schemas.openxmlformats.org/officeDocument/2006/relationships/customXml" Target="../ink/ink1004.xml"/><Relationship Id="rId284" Type="http://schemas.openxmlformats.org/officeDocument/2006/relationships/image" Target="../media/image1014.png"/><Relationship Id="rId319" Type="http://schemas.openxmlformats.org/officeDocument/2006/relationships/customXml" Target="../ink/ink1032.xml"/><Relationship Id="rId37" Type="http://schemas.openxmlformats.org/officeDocument/2006/relationships/customXml" Target="../ink/ink891.xml"/><Relationship Id="rId58" Type="http://schemas.openxmlformats.org/officeDocument/2006/relationships/image" Target="../media/image901.png"/><Relationship Id="rId79" Type="http://schemas.openxmlformats.org/officeDocument/2006/relationships/customXml" Target="../ink/ink912.xml"/><Relationship Id="rId102" Type="http://schemas.openxmlformats.org/officeDocument/2006/relationships/image" Target="../media/image923.png"/><Relationship Id="rId123" Type="http://schemas.openxmlformats.org/officeDocument/2006/relationships/customXml" Target="../ink/ink934.xml"/><Relationship Id="rId144" Type="http://schemas.openxmlformats.org/officeDocument/2006/relationships/image" Target="../media/image944.png"/><Relationship Id="rId90" Type="http://schemas.openxmlformats.org/officeDocument/2006/relationships/image" Target="../media/image917.png"/><Relationship Id="rId165" Type="http://schemas.openxmlformats.org/officeDocument/2006/relationships/customXml" Target="../ink/ink955.xml"/><Relationship Id="rId186" Type="http://schemas.openxmlformats.org/officeDocument/2006/relationships/image" Target="../media/image965.png"/><Relationship Id="rId211" Type="http://schemas.openxmlformats.org/officeDocument/2006/relationships/customXml" Target="../ink/ink978.xml"/><Relationship Id="rId232" Type="http://schemas.openxmlformats.org/officeDocument/2006/relationships/image" Target="../media/image988.png"/><Relationship Id="rId253" Type="http://schemas.openxmlformats.org/officeDocument/2006/relationships/customXml" Target="../ink/ink999.xml"/><Relationship Id="rId274" Type="http://schemas.openxmlformats.org/officeDocument/2006/relationships/image" Target="../media/image1009.png"/><Relationship Id="rId295" Type="http://schemas.openxmlformats.org/officeDocument/2006/relationships/customXml" Target="../ink/ink1020.xml"/><Relationship Id="rId309" Type="http://schemas.openxmlformats.org/officeDocument/2006/relationships/customXml" Target="../ink/ink1027.xml"/><Relationship Id="rId27" Type="http://schemas.openxmlformats.org/officeDocument/2006/relationships/customXml" Target="../ink/ink886.xml"/><Relationship Id="rId48" Type="http://schemas.openxmlformats.org/officeDocument/2006/relationships/image" Target="../media/image896.png"/><Relationship Id="rId69" Type="http://schemas.openxmlformats.org/officeDocument/2006/relationships/customXml" Target="../ink/ink907.xml"/><Relationship Id="rId113" Type="http://schemas.openxmlformats.org/officeDocument/2006/relationships/customXml" Target="../ink/ink929.xml"/><Relationship Id="rId134" Type="http://schemas.openxmlformats.org/officeDocument/2006/relationships/image" Target="../media/image939.png"/><Relationship Id="rId320" Type="http://schemas.openxmlformats.org/officeDocument/2006/relationships/image" Target="../media/image1032.png"/><Relationship Id="rId80" Type="http://schemas.openxmlformats.org/officeDocument/2006/relationships/image" Target="../media/image912.png"/><Relationship Id="rId155" Type="http://schemas.openxmlformats.org/officeDocument/2006/relationships/customXml" Target="../ink/ink950.xml"/><Relationship Id="rId176" Type="http://schemas.openxmlformats.org/officeDocument/2006/relationships/image" Target="../media/image960.png"/><Relationship Id="rId197" Type="http://schemas.openxmlformats.org/officeDocument/2006/relationships/customXml" Target="../ink/ink971.xml"/><Relationship Id="rId201" Type="http://schemas.openxmlformats.org/officeDocument/2006/relationships/customXml" Target="../ink/ink973.xml"/><Relationship Id="rId222" Type="http://schemas.openxmlformats.org/officeDocument/2006/relationships/image" Target="../media/image983.png"/><Relationship Id="rId243" Type="http://schemas.openxmlformats.org/officeDocument/2006/relationships/customXml" Target="../ink/ink994.xml"/><Relationship Id="rId264" Type="http://schemas.openxmlformats.org/officeDocument/2006/relationships/image" Target="../media/image1004.png"/><Relationship Id="rId285" Type="http://schemas.openxmlformats.org/officeDocument/2006/relationships/customXml" Target="../ink/ink1015.xml"/><Relationship Id="rId17" Type="http://schemas.openxmlformats.org/officeDocument/2006/relationships/customXml" Target="../ink/ink881.xml"/><Relationship Id="rId38" Type="http://schemas.openxmlformats.org/officeDocument/2006/relationships/image" Target="../media/image891.png"/><Relationship Id="rId59" Type="http://schemas.openxmlformats.org/officeDocument/2006/relationships/customXml" Target="../ink/ink902.xml"/><Relationship Id="rId103" Type="http://schemas.openxmlformats.org/officeDocument/2006/relationships/customXml" Target="../ink/ink924.xml"/><Relationship Id="rId124" Type="http://schemas.openxmlformats.org/officeDocument/2006/relationships/image" Target="../media/image934.png"/><Relationship Id="rId310" Type="http://schemas.openxmlformats.org/officeDocument/2006/relationships/image" Target="../media/image1027.png"/><Relationship Id="rId70" Type="http://schemas.openxmlformats.org/officeDocument/2006/relationships/image" Target="../media/image907.png"/><Relationship Id="rId91" Type="http://schemas.openxmlformats.org/officeDocument/2006/relationships/customXml" Target="../ink/ink918.xml"/><Relationship Id="rId145" Type="http://schemas.openxmlformats.org/officeDocument/2006/relationships/customXml" Target="../ink/ink945.xml"/><Relationship Id="rId166" Type="http://schemas.openxmlformats.org/officeDocument/2006/relationships/image" Target="../media/image955.png"/><Relationship Id="rId187" Type="http://schemas.openxmlformats.org/officeDocument/2006/relationships/customXml" Target="../ink/ink966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978.png"/><Relationship Id="rId233" Type="http://schemas.openxmlformats.org/officeDocument/2006/relationships/customXml" Target="../ink/ink989.xml"/><Relationship Id="rId254" Type="http://schemas.openxmlformats.org/officeDocument/2006/relationships/image" Target="../media/image999.png"/><Relationship Id="rId28" Type="http://schemas.openxmlformats.org/officeDocument/2006/relationships/image" Target="../media/image886.png"/><Relationship Id="rId49" Type="http://schemas.openxmlformats.org/officeDocument/2006/relationships/customXml" Target="../ink/ink897.xml"/><Relationship Id="rId114" Type="http://schemas.openxmlformats.org/officeDocument/2006/relationships/image" Target="../media/image929.png"/><Relationship Id="rId275" Type="http://schemas.openxmlformats.org/officeDocument/2006/relationships/customXml" Target="../ink/ink1010.xml"/><Relationship Id="rId296" Type="http://schemas.openxmlformats.org/officeDocument/2006/relationships/image" Target="../media/image1020.png"/><Relationship Id="rId300" Type="http://schemas.openxmlformats.org/officeDocument/2006/relationships/image" Target="../media/image1022.png"/><Relationship Id="rId60" Type="http://schemas.openxmlformats.org/officeDocument/2006/relationships/image" Target="../media/image902.png"/><Relationship Id="rId81" Type="http://schemas.openxmlformats.org/officeDocument/2006/relationships/customXml" Target="../ink/ink913.xml"/><Relationship Id="rId135" Type="http://schemas.openxmlformats.org/officeDocument/2006/relationships/customXml" Target="../ink/ink940.xml"/><Relationship Id="rId156" Type="http://schemas.openxmlformats.org/officeDocument/2006/relationships/image" Target="../media/image950.png"/><Relationship Id="rId177" Type="http://schemas.openxmlformats.org/officeDocument/2006/relationships/customXml" Target="../ink/ink961.xml"/><Relationship Id="rId198" Type="http://schemas.openxmlformats.org/officeDocument/2006/relationships/image" Target="../media/image971.png"/><Relationship Id="rId202" Type="http://schemas.openxmlformats.org/officeDocument/2006/relationships/image" Target="../media/image973.png"/><Relationship Id="rId223" Type="http://schemas.openxmlformats.org/officeDocument/2006/relationships/customXml" Target="../ink/ink984.xml"/><Relationship Id="rId244" Type="http://schemas.openxmlformats.org/officeDocument/2006/relationships/image" Target="../media/image994.png"/><Relationship Id="rId18" Type="http://schemas.openxmlformats.org/officeDocument/2006/relationships/image" Target="../media/image881.png"/><Relationship Id="rId39" Type="http://schemas.openxmlformats.org/officeDocument/2006/relationships/customXml" Target="../ink/ink892.xml"/><Relationship Id="rId265" Type="http://schemas.openxmlformats.org/officeDocument/2006/relationships/customXml" Target="../ink/ink1005.xml"/><Relationship Id="rId286" Type="http://schemas.openxmlformats.org/officeDocument/2006/relationships/image" Target="../media/image1015.png"/><Relationship Id="rId50" Type="http://schemas.openxmlformats.org/officeDocument/2006/relationships/image" Target="../media/image897.png"/><Relationship Id="rId104" Type="http://schemas.openxmlformats.org/officeDocument/2006/relationships/image" Target="../media/image924.png"/><Relationship Id="rId125" Type="http://schemas.openxmlformats.org/officeDocument/2006/relationships/customXml" Target="../ink/ink935.xml"/><Relationship Id="rId146" Type="http://schemas.openxmlformats.org/officeDocument/2006/relationships/image" Target="../media/image945.png"/><Relationship Id="rId167" Type="http://schemas.openxmlformats.org/officeDocument/2006/relationships/customXml" Target="../ink/ink956.xml"/><Relationship Id="rId188" Type="http://schemas.openxmlformats.org/officeDocument/2006/relationships/image" Target="../media/image966.png"/><Relationship Id="rId311" Type="http://schemas.openxmlformats.org/officeDocument/2006/relationships/customXml" Target="../ink/ink1028.xml"/><Relationship Id="rId71" Type="http://schemas.openxmlformats.org/officeDocument/2006/relationships/customXml" Target="../ink/ink908.xml"/><Relationship Id="rId92" Type="http://schemas.openxmlformats.org/officeDocument/2006/relationships/image" Target="../media/image918.png"/><Relationship Id="rId213" Type="http://schemas.openxmlformats.org/officeDocument/2006/relationships/customXml" Target="../ink/ink979.xml"/><Relationship Id="rId234" Type="http://schemas.openxmlformats.org/officeDocument/2006/relationships/image" Target="../media/image989.png"/><Relationship Id="rId2" Type="http://schemas.openxmlformats.org/officeDocument/2006/relationships/image" Target="../media/image3.emf"/><Relationship Id="rId29" Type="http://schemas.openxmlformats.org/officeDocument/2006/relationships/customXml" Target="../ink/ink887.xml"/><Relationship Id="rId255" Type="http://schemas.openxmlformats.org/officeDocument/2006/relationships/customXml" Target="../ink/ink1000.xml"/><Relationship Id="rId276" Type="http://schemas.openxmlformats.org/officeDocument/2006/relationships/image" Target="../media/image1010.png"/><Relationship Id="rId297" Type="http://schemas.openxmlformats.org/officeDocument/2006/relationships/customXml" Target="../ink/ink1021.xml"/><Relationship Id="rId40" Type="http://schemas.openxmlformats.org/officeDocument/2006/relationships/image" Target="../media/image892.png"/><Relationship Id="rId115" Type="http://schemas.openxmlformats.org/officeDocument/2006/relationships/customXml" Target="../ink/ink930.xml"/><Relationship Id="rId136" Type="http://schemas.openxmlformats.org/officeDocument/2006/relationships/image" Target="../media/image940.png"/><Relationship Id="rId157" Type="http://schemas.openxmlformats.org/officeDocument/2006/relationships/customXml" Target="../ink/ink951.xml"/><Relationship Id="rId178" Type="http://schemas.openxmlformats.org/officeDocument/2006/relationships/image" Target="../media/image961.png"/><Relationship Id="rId301" Type="http://schemas.openxmlformats.org/officeDocument/2006/relationships/customXml" Target="../ink/ink1023.xml"/><Relationship Id="rId61" Type="http://schemas.openxmlformats.org/officeDocument/2006/relationships/customXml" Target="../ink/ink903.xml"/><Relationship Id="rId82" Type="http://schemas.openxmlformats.org/officeDocument/2006/relationships/image" Target="../media/image913.png"/><Relationship Id="rId199" Type="http://schemas.openxmlformats.org/officeDocument/2006/relationships/customXml" Target="../ink/ink972.xml"/><Relationship Id="rId203" Type="http://schemas.openxmlformats.org/officeDocument/2006/relationships/customXml" Target="../ink/ink974.xml"/><Relationship Id="rId19" Type="http://schemas.openxmlformats.org/officeDocument/2006/relationships/customXml" Target="../ink/ink882.xml"/><Relationship Id="rId224" Type="http://schemas.openxmlformats.org/officeDocument/2006/relationships/image" Target="../media/image984.png"/><Relationship Id="rId245" Type="http://schemas.openxmlformats.org/officeDocument/2006/relationships/customXml" Target="../ink/ink995.xml"/><Relationship Id="rId266" Type="http://schemas.openxmlformats.org/officeDocument/2006/relationships/image" Target="../media/image1005.png"/><Relationship Id="rId287" Type="http://schemas.openxmlformats.org/officeDocument/2006/relationships/customXml" Target="../ink/ink1016.xml"/><Relationship Id="rId30" Type="http://schemas.openxmlformats.org/officeDocument/2006/relationships/image" Target="../media/image887.png"/><Relationship Id="rId105" Type="http://schemas.openxmlformats.org/officeDocument/2006/relationships/customXml" Target="../ink/ink925.xml"/><Relationship Id="rId126" Type="http://schemas.openxmlformats.org/officeDocument/2006/relationships/image" Target="../media/image935.png"/><Relationship Id="rId147" Type="http://schemas.openxmlformats.org/officeDocument/2006/relationships/customXml" Target="../ink/ink946.xml"/><Relationship Id="rId168" Type="http://schemas.openxmlformats.org/officeDocument/2006/relationships/image" Target="../media/image956.png"/><Relationship Id="rId312" Type="http://schemas.openxmlformats.org/officeDocument/2006/relationships/image" Target="../media/image1028.png"/><Relationship Id="rId51" Type="http://schemas.openxmlformats.org/officeDocument/2006/relationships/customXml" Target="../ink/ink898.xml"/><Relationship Id="rId72" Type="http://schemas.openxmlformats.org/officeDocument/2006/relationships/image" Target="../media/image908.png"/><Relationship Id="rId93" Type="http://schemas.openxmlformats.org/officeDocument/2006/relationships/customXml" Target="../ink/ink919.xml"/><Relationship Id="rId189" Type="http://schemas.openxmlformats.org/officeDocument/2006/relationships/customXml" Target="../ink/ink967.xml"/><Relationship Id="rId3" Type="http://schemas.openxmlformats.org/officeDocument/2006/relationships/customXml" Target="../ink/ink874.xml"/><Relationship Id="rId214" Type="http://schemas.openxmlformats.org/officeDocument/2006/relationships/image" Target="../media/image979.png"/><Relationship Id="rId235" Type="http://schemas.openxmlformats.org/officeDocument/2006/relationships/customXml" Target="../ink/ink990.xml"/><Relationship Id="rId256" Type="http://schemas.openxmlformats.org/officeDocument/2006/relationships/image" Target="../media/image1000.png"/><Relationship Id="rId277" Type="http://schemas.openxmlformats.org/officeDocument/2006/relationships/customXml" Target="../ink/ink1011.xml"/><Relationship Id="rId298" Type="http://schemas.openxmlformats.org/officeDocument/2006/relationships/image" Target="../media/image1021.png"/><Relationship Id="rId116" Type="http://schemas.openxmlformats.org/officeDocument/2006/relationships/image" Target="../media/image930.png"/><Relationship Id="rId137" Type="http://schemas.openxmlformats.org/officeDocument/2006/relationships/customXml" Target="../ink/ink941.xml"/><Relationship Id="rId158" Type="http://schemas.openxmlformats.org/officeDocument/2006/relationships/image" Target="../media/image951.png"/><Relationship Id="rId302" Type="http://schemas.openxmlformats.org/officeDocument/2006/relationships/image" Target="../media/image1023.png"/><Relationship Id="rId20" Type="http://schemas.openxmlformats.org/officeDocument/2006/relationships/image" Target="../media/image882.png"/><Relationship Id="rId41" Type="http://schemas.openxmlformats.org/officeDocument/2006/relationships/customXml" Target="../ink/ink893.xml"/><Relationship Id="rId62" Type="http://schemas.openxmlformats.org/officeDocument/2006/relationships/image" Target="../media/image903.png"/><Relationship Id="rId83" Type="http://schemas.openxmlformats.org/officeDocument/2006/relationships/customXml" Target="../ink/ink914.xml"/><Relationship Id="rId179" Type="http://schemas.openxmlformats.org/officeDocument/2006/relationships/customXml" Target="../ink/ink962.xml"/><Relationship Id="rId190" Type="http://schemas.openxmlformats.org/officeDocument/2006/relationships/image" Target="../media/image967.png"/><Relationship Id="rId204" Type="http://schemas.openxmlformats.org/officeDocument/2006/relationships/image" Target="../media/image974.png"/><Relationship Id="rId225" Type="http://schemas.openxmlformats.org/officeDocument/2006/relationships/customXml" Target="../ink/ink985.xml"/><Relationship Id="rId246" Type="http://schemas.openxmlformats.org/officeDocument/2006/relationships/image" Target="../media/image995.png"/><Relationship Id="rId267" Type="http://schemas.openxmlformats.org/officeDocument/2006/relationships/customXml" Target="../ink/ink1006.xml"/><Relationship Id="rId288" Type="http://schemas.openxmlformats.org/officeDocument/2006/relationships/image" Target="../media/image1016.png"/><Relationship Id="rId106" Type="http://schemas.openxmlformats.org/officeDocument/2006/relationships/image" Target="../media/image925.png"/><Relationship Id="rId127" Type="http://schemas.openxmlformats.org/officeDocument/2006/relationships/customXml" Target="../ink/ink936.xml"/><Relationship Id="rId313" Type="http://schemas.openxmlformats.org/officeDocument/2006/relationships/customXml" Target="../ink/ink1029.xml"/><Relationship Id="rId10" Type="http://schemas.openxmlformats.org/officeDocument/2006/relationships/image" Target="../media/image876.png"/><Relationship Id="rId31" Type="http://schemas.openxmlformats.org/officeDocument/2006/relationships/customXml" Target="../ink/ink888.xml"/><Relationship Id="rId52" Type="http://schemas.openxmlformats.org/officeDocument/2006/relationships/image" Target="../media/image898.png"/><Relationship Id="rId73" Type="http://schemas.openxmlformats.org/officeDocument/2006/relationships/customXml" Target="../ink/ink909.xml"/><Relationship Id="rId94" Type="http://schemas.openxmlformats.org/officeDocument/2006/relationships/image" Target="../media/image919.png"/><Relationship Id="rId148" Type="http://schemas.openxmlformats.org/officeDocument/2006/relationships/image" Target="../media/image946.png"/><Relationship Id="rId169" Type="http://schemas.openxmlformats.org/officeDocument/2006/relationships/customXml" Target="../ink/ink957.xml"/><Relationship Id="rId4" Type="http://schemas.openxmlformats.org/officeDocument/2006/relationships/image" Target="../media/image877.png"/><Relationship Id="rId180" Type="http://schemas.openxmlformats.org/officeDocument/2006/relationships/image" Target="../media/image962.png"/><Relationship Id="rId215" Type="http://schemas.openxmlformats.org/officeDocument/2006/relationships/customXml" Target="../ink/ink980.xml"/><Relationship Id="rId236" Type="http://schemas.openxmlformats.org/officeDocument/2006/relationships/image" Target="../media/image990.png"/><Relationship Id="rId257" Type="http://schemas.openxmlformats.org/officeDocument/2006/relationships/customXml" Target="../ink/ink1001.xml"/><Relationship Id="rId278" Type="http://schemas.openxmlformats.org/officeDocument/2006/relationships/image" Target="../media/image1011.png"/><Relationship Id="rId303" Type="http://schemas.openxmlformats.org/officeDocument/2006/relationships/customXml" Target="../ink/ink1024.xml"/><Relationship Id="rId42" Type="http://schemas.openxmlformats.org/officeDocument/2006/relationships/image" Target="../media/image893.png"/><Relationship Id="rId84" Type="http://schemas.openxmlformats.org/officeDocument/2006/relationships/image" Target="../media/image914.png"/><Relationship Id="rId138" Type="http://schemas.openxmlformats.org/officeDocument/2006/relationships/image" Target="../media/image941.png"/><Relationship Id="rId191" Type="http://schemas.openxmlformats.org/officeDocument/2006/relationships/customXml" Target="../ink/ink968.xml"/><Relationship Id="rId205" Type="http://schemas.openxmlformats.org/officeDocument/2006/relationships/customXml" Target="../ink/ink975.xml"/><Relationship Id="rId247" Type="http://schemas.openxmlformats.org/officeDocument/2006/relationships/customXml" Target="../ink/ink996.xml"/><Relationship Id="rId107" Type="http://schemas.openxmlformats.org/officeDocument/2006/relationships/customXml" Target="../ink/ink926.xml"/><Relationship Id="rId289" Type="http://schemas.openxmlformats.org/officeDocument/2006/relationships/customXml" Target="../ink/ink1017.xml"/><Relationship Id="rId11" Type="http://schemas.openxmlformats.org/officeDocument/2006/relationships/customXml" Target="../ink/ink878.xml"/><Relationship Id="rId53" Type="http://schemas.openxmlformats.org/officeDocument/2006/relationships/customXml" Target="../ink/ink899.xml"/><Relationship Id="rId149" Type="http://schemas.openxmlformats.org/officeDocument/2006/relationships/customXml" Target="../ink/ink947.xml"/><Relationship Id="rId314" Type="http://schemas.openxmlformats.org/officeDocument/2006/relationships/image" Target="../media/image1029.png"/><Relationship Id="rId95" Type="http://schemas.openxmlformats.org/officeDocument/2006/relationships/customXml" Target="../ink/ink920.xml"/><Relationship Id="rId160" Type="http://schemas.openxmlformats.org/officeDocument/2006/relationships/image" Target="../media/image952.png"/><Relationship Id="rId216" Type="http://schemas.openxmlformats.org/officeDocument/2006/relationships/image" Target="../media/image980.png"/><Relationship Id="rId258" Type="http://schemas.openxmlformats.org/officeDocument/2006/relationships/image" Target="../media/image1001.png"/><Relationship Id="rId22" Type="http://schemas.openxmlformats.org/officeDocument/2006/relationships/image" Target="../media/image883.png"/><Relationship Id="rId64" Type="http://schemas.openxmlformats.org/officeDocument/2006/relationships/image" Target="../media/image904.png"/><Relationship Id="rId118" Type="http://schemas.openxmlformats.org/officeDocument/2006/relationships/image" Target="../media/image931.png"/><Relationship Id="rId171" Type="http://schemas.openxmlformats.org/officeDocument/2006/relationships/customXml" Target="../ink/ink958.xml"/><Relationship Id="rId227" Type="http://schemas.openxmlformats.org/officeDocument/2006/relationships/customXml" Target="../ink/ink986.xml"/><Relationship Id="rId269" Type="http://schemas.openxmlformats.org/officeDocument/2006/relationships/customXml" Target="../ink/ink1007.xml"/><Relationship Id="rId33" Type="http://schemas.openxmlformats.org/officeDocument/2006/relationships/customXml" Target="../ink/ink889.xml"/><Relationship Id="rId129" Type="http://schemas.openxmlformats.org/officeDocument/2006/relationships/customXml" Target="../ink/ink937.xml"/><Relationship Id="rId280" Type="http://schemas.openxmlformats.org/officeDocument/2006/relationships/image" Target="../media/image1012.png"/><Relationship Id="rId75" Type="http://schemas.openxmlformats.org/officeDocument/2006/relationships/customXml" Target="../ink/ink910.xml"/><Relationship Id="rId140" Type="http://schemas.openxmlformats.org/officeDocument/2006/relationships/image" Target="../media/image942.png"/><Relationship Id="rId182" Type="http://schemas.openxmlformats.org/officeDocument/2006/relationships/image" Target="../media/image963.png"/><Relationship Id="rId6" Type="http://schemas.openxmlformats.org/officeDocument/2006/relationships/image" Target="../media/image348.png"/><Relationship Id="rId238" Type="http://schemas.openxmlformats.org/officeDocument/2006/relationships/image" Target="../media/image991.png"/><Relationship Id="rId291" Type="http://schemas.openxmlformats.org/officeDocument/2006/relationships/customXml" Target="../ink/ink1018.xml"/><Relationship Id="rId305" Type="http://schemas.openxmlformats.org/officeDocument/2006/relationships/customXml" Target="../ink/ink1025.xml"/><Relationship Id="rId44" Type="http://schemas.openxmlformats.org/officeDocument/2006/relationships/image" Target="../media/image894.png"/><Relationship Id="rId86" Type="http://schemas.openxmlformats.org/officeDocument/2006/relationships/image" Target="../media/image915.png"/><Relationship Id="rId151" Type="http://schemas.openxmlformats.org/officeDocument/2006/relationships/customXml" Target="../ink/ink948.xml"/><Relationship Id="rId193" Type="http://schemas.openxmlformats.org/officeDocument/2006/relationships/customXml" Target="../ink/ink969.xml"/><Relationship Id="rId207" Type="http://schemas.openxmlformats.org/officeDocument/2006/relationships/customXml" Target="../ink/ink976.xml"/><Relationship Id="rId249" Type="http://schemas.openxmlformats.org/officeDocument/2006/relationships/customXml" Target="../ink/ink99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6F127-FF58-214F-A2CA-712A257EFF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Alpha 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E1DEDA-00AC-87E0-A657-809B3CB953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Alpha decay</a:t>
            </a:r>
          </a:p>
        </p:txBody>
      </p:sp>
    </p:spTree>
    <p:extLst>
      <p:ext uri="{BB962C8B-B14F-4D97-AF65-F5344CB8AC3E}">
        <p14:creationId xmlns:p14="http://schemas.microsoft.com/office/powerpoint/2010/main" val="2105516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C3B48D1-70F1-0C01-9227-5A906D3B5C3C}"/>
              </a:ext>
            </a:extLst>
          </p:cNvPr>
          <p:cNvGrpSpPr/>
          <p:nvPr/>
        </p:nvGrpSpPr>
        <p:grpSpPr>
          <a:xfrm>
            <a:off x="334765" y="64864"/>
            <a:ext cx="2371320" cy="645840"/>
            <a:chOff x="334765" y="64864"/>
            <a:chExt cx="2371320" cy="64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537F1093-6C3A-2EE9-3C14-722A974DB683}"/>
                    </a:ext>
                  </a:extLst>
                </p14:cNvPr>
                <p14:cNvContentPartPr/>
                <p14:nvPr/>
              </p14:nvContentPartPr>
              <p14:xfrm>
                <a:off x="334765" y="64864"/>
                <a:ext cx="1066680" cy="57672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537F1093-6C3A-2EE9-3C14-722A974DB683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26125" y="55864"/>
                  <a:ext cx="1084320" cy="59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9B2ED7B8-E251-329B-2FD0-2D3BB00BFC75}"/>
                    </a:ext>
                  </a:extLst>
                </p14:cNvPr>
                <p14:cNvContentPartPr/>
                <p14:nvPr/>
              </p14:nvContentPartPr>
              <p14:xfrm>
                <a:off x="1552645" y="153784"/>
                <a:ext cx="1153440" cy="5569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9B2ED7B8-E251-329B-2FD0-2D3BB00BFC7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544005" y="144784"/>
                  <a:ext cx="1171080" cy="57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465466EF-8B99-4EF0-B2E1-F5FBC5F760BE}"/>
                    </a:ext>
                  </a:extLst>
                </p14:cNvPr>
                <p14:cNvContentPartPr/>
                <p14:nvPr/>
              </p14:nvContentPartPr>
              <p14:xfrm>
                <a:off x="2226205" y="240184"/>
                <a:ext cx="462960" cy="982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465466EF-8B99-4EF0-B2E1-F5FBC5F760B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217565" y="231184"/>
                  <a:ext cx="480600" cy="11592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7E24C1B2-32F4-D642-00C2-7BBCE887F5C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60931" y="20837"/>
            <a:ext cx="5825318" cy="6812901"/>
          </a:xfrm>
          <a:prstGeom prst="rect">
            <a:avLst/>
          </a:prstGeom>
        </p:spPr>
      </p:pic>
      <p:grpSp>
        <p:nvGrpSpPr>
          <p:cNvPr id="61" name="Group 60">
            <a:extLst>
              <a:ext uri="{FF2B5EF4-FFF2-40B4-BE49-F238E27FC236}">
                <a16:creationId xmlns:a16="http://schemas.microsoft.com/office/drawing/2014/main" id="{F9FF263D-08A6-D145-62CE-F6027C986196}"/>
              </a:ext>
            </a:extLst>
          </p:cNvPr>
          <p:cNvGrpSpPr/>
          <p:nvPr/>
        </p:nvGrpSpPr>
        <p:grpSpPr>
          <a:xfrm>
            <a:off x="365005" y="875224"/>
            <a:ext cx="3883320" cy="673920"/>
            <a:chOff x="365005" y="875224"/>
            <a:chExt cx="3883320" cy="67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7D5D2B74-BDD9-FC04-25CE-FEFEBEF5140A}"/>
                    </a:ext>
                  </a:extLst>
                </p14:cNvPr>
                <p14:cNvContentPartPr/>
                <p14:nvPr/>
              </p14:nvContentPartPr>
              <p14:xfrm>
                <a:off x="365005" y="875224"/>
                <a:ext cx="285840" cy="2602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7D5D2B74-BDD9-FC04-25CE-FEFEBEF5140A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56365" y="866584"/>
                  <a:ext cx="30348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A98FF49A-9F72-84B4-3DE9-12C591ABF783}"/>
                    </a:ext>
                  </a:extLst>
                </p14:cNvPr>
                <p14:cNvContentPartPr/>
                <p14:nvPr/>
              </p14:nvContentPartPr>
              <p14:xfrm>
                <a:off x="502525" y="1086184"/>
                <a:ext cx="150840" cy="954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A98FF49A-9F72-84B4-3DE9-12C591ABF783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93885" y="1077544"/>
                  <a:ext cx="16848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38537887-98CA-F565-9164-38C5A5ECF9BC}"/>
                    </a:ext>
                  </a:extLst>
                </p14:cNvPr>
                <p14:cNvContentPartPr/>
                <p14:nvPr/>
              </p14:nvContentPartPr>
              <p14:xfrm>
                <a:off x="685405" y="1145224"/>
                <a:ext cx="155520" cy="1803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38537887-98CA-F565-9164-38C5A5ECF9BC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76405" y="1136224"/>
                  <a:ext cx="17316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4875A7A7-5891-1FAB-34E5-1C7795903F2E}"/>
                    </a:ext>
                  </a:extLst>
                </p14:cNvPr>
                <p14:cNvContentPartPr/>
                <p14:nvPr/>
              </p14:nvContentPartPr>
              <p14:xfrm>
                <a:off x="977365" y="1025344"/>
                <a:ext cx="184320" cy="187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4875A7A7-5891-1FAB-34E5-1C7795903F2E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68725" y="1016704"/>
                  <a:ext cx="2019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6004D8BC-064F-9DF1-018D-E5D6B3BA7A94}"/>
                    </a:ext>
                  </a:extLst>
                </p14:cNvPr>
                <p14:cNvContentPartPr/>
                <p14:nvPr/>
              </p14:nvContentPartPr>
              <p14:xfrm>
                <a:off x="973765" y="1121824"/>
                <a:ext cx="210960" cy="115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6004D8BC-064F-9DF1-018D-E5D6B3BA7A94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65125" y="1112824"/>
                  <a:ext cx="2286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694E3362-F66B-B9D4-BE23-EE517D8ABFDF}"/>
                    </a:ext>
                  </a:extLst>
                </p14:cNvPr>
                <p14:cNvContentPartPr/>
                <p14:nvPr/>
              </p14:nvContentPartPr>
              <p14:xfrm>
                <a:off x="1263205" y="921304"/>
                <a:ext cx="140040" cy="2556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694E3362-F66B-B9D4-BE23-EE517D8ABFDF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254205" y="912304"/>
                  <a:ext cx="15768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74A468ED-681E-9213-AC30-623440B8D0FD}"/>
                    </a:ext>
                  </a:extLst>
                </p14:cNvPr>
                <p14:cNvContentPartPr/>
                <p14:nvPr/>
              </p14:nvContentPartPr>
              <p14:xfrm>
                <a:off x="1387405" y="1202104"/>
                <a:ext cx="62640" cy="1814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74A468ED-681E-9213-AC30-623440B8D0FD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378765" y="1193104"/>
                  <a:ext cx="8028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65385A52-A916-7C06-3215-DCF12BD74927}"/>
                    </a:ext>
                  </a:extLst>
                </p14:cNvPr>
                <p14:cNvContentPartPr/>
                <p14:nvPr/>
              </p14:nvContentPartPr>
              <p14:xfrm>
                <a:off x="1366165" y="1281304"/>
                <a:ext cx="120240" cy="165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65385A52-A916-7C06-3215-DCF12BD74927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357525" y="1272664"/>
                  <a:ext cx="1378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BBD5DD12-CE31-EF6A-CE27-AF0D8C68D5DA}"/>
                    </a:ext>
                  </a:extLst>
                </p14:cNvPr>
                <p14:cNvContentPartPr/>
                <p14:nvPr/>
              </p14:nvContentPartPr>
              <p14:xfrm>
                <a:off x="1494685" y="1320904"/>
                <a:ext cx="86400" cy="691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BBD5DD12-CE31-EF6A-CE27-AF0D8C68D5DA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486045" y="1311904"/>
                  <a:ext cx="10404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E12BC26C-647A-35D4-AFC8-2626E14FF59C}"/>
                    </a:ext>
                  </a:extLst>
                </p14:cNvPr>
                <p14:cNvContentPartPr/>
                <p14:nvPr/>
              </p14:nvContentPartPr>
              <p14:xfrm>
                <a:off x="1652005" y="1253584"/>
                <a:ext cx="52200" cy="1544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E12BC26C-647A-35D4-AFC8-2626E14FF59C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643365" y="1244944"/>
                  <a:ext cx="6984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A8105DF1-96A3-A876-3270-D1D1BFC3310D}"/>
                    </a:ext>
                  </a:extLst>
                </p14:cNvPr>
                <p14:cNvContentPartPr/>
                <p14:nvPr/>
              </p14:nvContentPartPr>
              <p14:xfrm>
                <a:off x="1613845" y="1320904"/>
                <a:ext cx="104040" cy="180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A8105DF1-96A3-A876-3270-D1D1BFC3310D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604845" y="1311904"/>
                  <a:ext cx="1216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E946B8AD-8B18-C4EB-B6C9-AA129BBE58B2}"/>
                    </a:ext>
                  </a:extLst>
                </p14:cNvPr>
                <p14:cNvContentPartPr/>
                <p14:nvPr/>
              </p14:nvContentPartPr>
              <p14:xfrm>
                <a:off x="1834885" y="1279144"/>
                <a:ext cx="10800" cy="1548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E946B8AD-8B18-C4EB-B6C9-AA129BBE58B2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825885" y="1270504"/>
                  <a:ext cx="2844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B0BFF873-D06A-6742-F662-16B3E3FC16F2}"/>
                    </a:ext>
                  </a:extLst>
                </p14:cNvPr>
                <p14:cNvContentPartPr/>
                <p14:nvPr/>
              </p14:nvContentPartPr>
              <p14:xfrm>
                <a:off x="1797085" y="1318744"/>
                <a:ext cx="131040" cy="1400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B0BFF873-D06A-6742-F662-16B3E3FC16F2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788085" y="1309744"/>
                  <a:ext cx="14868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BFD9CF2A-F517-F37F-5F57-24AB77BC7528}"/>
                    </a:ext>
                  </a:extLst>
                </p14:cNvPr>
                <p14:cNvContentPartPr/>
                <p14:nvPr/>
              </p14:nvContentPartPr>
              <p14:xfrm>
                <a:off x="1739485" y="1291384"/>
                <a:ext cx="63360" cy="2577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BFD9CF2A-F517-F37F-5F57-24AB77BC7528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730485" y="1282744"/>
                  <a:ext cx="8100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788DB3FB-71F1-7FB0-C189-9F24FA44E7DC}"/>
                    </a:ext>
                  </a:extLst>
                </p14:cNvPr>
                <p14:cNvContentPartPr/>
                <p14:nvPr/>
              </p14:nvContentPartPr>
              <p14:xfrm>
                <a:off x="1889605" y="1301464"/>
                <a:ext cx="100440" cy="2401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788DB3FB-71F1-7FB0-C189-9F24FA44E7DC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880605" y="1292824"/>
                  <a:ext cx="11808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6D44837C-D265-6DF1-B3B6-CB36470A6FF1}"/>
                    </a:ext>
                  </a:extLst>
                </p14:cNvPr>
                <p14:cNvContentPartPr/>
                <p14:nvPr/>
              </p14:nvContentPartPr>
              <p14:xfrm>
                <a:off x="1878445" y="891784"/>
                <a:ext cx="65880" cy="2898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6D44837C-D265-6DF1-B3B6-CB36470A6FF1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869805" y="882784"/>
                  <a:ext cx="8352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F0AD27D6-2D4E-74C2-92A4-6A847FFAF2DF}"/>
                    </a:ext>
                  </a:extLst>
                </p14:cNvPr>
                <p14:cNvContentPartPr/>
                <p14:nvPr/>
              </p14:nvContentPartPr>
              <p14:xfrm>
                <a:off x="1951165" y="959104"/>
                <a:ext cx="112320" cy="1872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F0AD27D6-2D4E-74C2-92A4-6A847FFAF2DF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942525" y="950464"/>
                  <a:ext cx="12996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ED458EC5-B7AF-7333-3733-252A14C2755B}"/>
                    </a:ext>
                  </a:extLst>
                </p14:cNvPr>
                <p14:cNvContentPartPr/>
                <p14:nvPr/>
              </p14:nvContentPartPr>
              <p14:xfrm>
                <a:off x="1961245" y="1100584"/>
                <a:ext cx="82080" cy="172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ED458EC5-B7AF-7333-3733-252A14C2755B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952245" y="1091944"/>
                  <a:ext cx="997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BC0D2DB6-E982-191F-07C5-AA60BB2A8A8C}"/>
                    </a:ext>
                  </a:extLst>
                </p14:cNvPr>
                <p14:cNvContentPartPr/>
                <p14:nvPr/>
              </p14:nvContentPartPr>
              <p14:xfrm>
                <a:off x="2089045" y="1074664"/>
                <a:ext cx="63000" cy="61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BC0D2DB6-E982-191F-07C5-AA60BB2A8A8C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080405" y="1065664"/>
                  <a:ext cx="806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0B70C9CC-90E8-6201-DC50-09CEC9C1DC26}"/>
                    </a:ext>
                  </a:extLst>
                </p14:cNvPr>
                <p14:cNvContentPartPr/>
                <p14:nvPr/>
              </p14:nvContentPartPr>
              <p14:xfrm>
                <a:off x="2233765" y="954424"/>
                <a:ext cx="7560" cy="2001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0B70C9CC-90E8-6201-DC50-09CEC9C1DC26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224765" y="945424"/>
                  <a:ext cx="2520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A0FD6879-9060-16FD-FDEC-333228FE6FF7}"/>
                    </a:ext>
                  </a:extLst>
                </p14:cNvPr>
                <p14:cNvContentPartPr/>
                <p14:nvPr/>
              </p14:nvContentPartPr>
              <p14:xfrm>
                <a:off x="2157805" y="962704"/>
                <a:ext cx="183240" cy="1123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A0FD6879-9060-16FD-FDEC-333228FE6FF7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2148805" y="954064"/>
                  <a:ext cx="20088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626B762D-859D-99AA-FBCA-0F4A29348C5A}"/>
                    </a:ext>
                  </a:extLst>
                </p14:cNvPr>
                <p14:cNvContentPartPr/>
                <p14:nvPr/>
              </p14:nvContentPartPr>
              <p14:xfrm>
                <a:off x="2288485" y="1167904"/>
                <a:ext cx="47880" cy="1018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626B762D-859D-99AA-FBCA-0F4A29348C5A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2279485" y="1158904"/>
                  <a:ext cx="6552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684CD798-E249-4FE5-3707-D36E5209F1DD}"/>
                    </a:ext>
                  </a:extLst>
                </p14:cNvPr>
                <p14:cNvContentPartPr/>
                <p14:nvPr/>
              </p14:nvContentPartPr>
              <p14:xfrm>
                <a:off x="2427085" y="991504"/>
                <a:ext cx="111600" cy="1656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684CD798-E249-4FE5-3707-D36E5209F1DD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2418445" y="982864"/>
                  <a:ext cx="12924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810E0945-B688-4C0D-5593-9A378FFC37F1}"/>
                    </a:ext>
                  </a:extLst>
                </p14:cNvPr>
                <p14:cNvContentPartPr/>
                <p14:nvPr/>
              </p14:nvContentPartPr>
              <p14:xfrm>
                <a:off x="2562805" y="1094824"/>
                <a:ext cx="105120" cy="61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810E0945-B688-4C0D-5593-9A378FFC37F1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2553805" y="1085824"/>
                  <a:ext cx="1227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9DD75686-E3FF-E8AE-A327-8D275C9D52CA}"/>
                    </a:ext>
                  </a:extLst>
                </p14:cNvPr>
                <p14:cNvContentPartPr/>
                <p14:nvPr/>
              </p14:nvContentPartPr>
              <p14:xfrm>
                <a:off x="2705725" y="970264"/>
                <a:ext cx="89640" cy="1983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9DD75686-E3FF-E8AE-A327-8D275C9D52CA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2696725" y="961624"/>
                  <a:ext cx="10728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BDB50164-8ADE-1AF0-5B29-2E29E5F2C438}"/>
                    </a:ext>
                  </a:extLst>
                </p14:cNvPr>
                <p14:cNvContentPartPr/>
                <p14:nvPr/>
              </p14:nvContentPartPr>
              <p14:xfrm>
                <a:off x="2824525" y="896104"/>
                <a:ext cx="105840" cy="3607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BDB50164-8ADE-1AF0-5B29-2E29E5F2C438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2815885" y="887464"/>
                  <a:ext cx="123480" cy="37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A03D64BB-94C2-FC14-4F53-D16F71D734EF}"/>
                    </a:ext>
                  </a:extLst>
                </p14:cNvPr>
                <p14:cNvContentPartPr/>
                <p14:nvPr/>
              </p14:nvContentPartPr>
              <p14:xfrm>
                <a:off x="3129445" y="934624"/>
                <a:ext cx="2160" cy="1987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A03D64BB-94C2-FC14-4F53-D16F71D734EF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120445" y="925624"/>
                  <a:ext cx="1980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BBDB50E6-FF3D-16E1-80EF-72B4B52FFF48}"/>
                    </a:ext>
                  </a:extLst>
                </p14:cNvPr>
                <p14:cNvContentPartPr/>
                <p14:nvPr/>
              </p14:nvContentPartPr>
              <p14:xfrm>
                <a:off x="3024325" y="1055224"/>
                <a:ext cx="177120" cy="306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BBDB50E6-FF3D-16E1-80EF-72B4B52FFF48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3015325" y="1046584"/>
                  <a:ext cx="19476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628A333D-F835-83B8-3016-A7531DEE8436}"/>
                    </a:ext>
                  </a:extLst>
                </p14:cNvPr>
                <p14:cNvContentPartPr/>
                <p14:nvPr/>
              </p14:nvContentPartPr>
              <p14:xfrm>
                <a:off x="3279565" y="925264"/>
                <a:ext cx="1440" cy="2116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628A333D-F835-83B8-3016-A7531DEE8436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270925" y="916264"/>
                  <a:ext cx="1908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151924D2-34DB-618F-B02E-D56F736AD5CC}"/>
                    </a:ext>
                  </a:extLst>
                </p14:cNvPr>
                <p14:cNvContentPartPr/>
                <p14:nvPr/>
              </p14:nvContentPartPr>
              <p14:xfrm>
                <a:off x="3258685" y="909064"/>
                <a:ext cx="152280" cy="2556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151924D2-34DB-618F-B02E-D56F736AD5CC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3250045" y="900064"/>
                  <a:ext cx="16992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EA13B129-6BCB-04A8-99B4-1642129ACF9D}"/>
                    </a:ext>
                  </a:extLst>
                </p14:cNvPr>
                <p14:cNvContentPartPr/>
                <p14:nvPr/>
              </p14:nvContentPartPr>
              <p14:xfrm>
                <a:off x="3410245" y="1183744"/>
                <a:ext cx="65160" cy="1602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EA13B129-6BCB-04A8-99B4-1642129ACF9D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401245" y="1175104"/>
                  <a:ext cx="8280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383F9C3F-893F-CB97-775F-6B270282BA55}"/>
                    </a:ext>
                  </a:extLst>
                </p14:cNvPr>
                <p14:cNvContentPartPr/>
                <p14:nvPr/>
              </p14:nvContentPartPr>
              <p14:xfrm>
                <a:off x="3391165" y="1260064"/>
                <a:ext cx="91440" cy="183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383F9C3F-893F-CB97-775F-6B270282BA55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382165" y="1251424"/>
                  <a:ext cx="1090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B8BFF4BA-CCF3-15AF-8BB1-3A641B65FD93}"/>
                    </a:ext>
                  </a:extLst>
                </p14:cNvPr>
                <p14:cNvContentPartPr/>
                <p14:nvPr/>
              </p14:nvContentPartPr>
              <p14:xfrm>
                <a:off x="3493405" y="1307944"/>
                <a:ext cx="40680" cy="489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B8BFF4BA-CCF3-15AF-8BB1-3A641B65FD93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3484765" y="1299304"/>
                  <a:ext cx="5832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688AE2E4-B32C-1B00-7736-3EDC0FE2B1FB}"/>
                    </a:ext>
                  </a:extLst>
                </p14:cNvPr>
                <p14:cNvContentPartPr/>
                <p14:nvPr/>
              </p14:nvContentPartPr>
              <p14:xfrm>
                <a:off x="3566125" y="1239904"/>
                <a:ext cx="49320" cy="1360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688AE2E4-B32C-1B00-7736-3EDC0FE2B1FB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3557125" y="1230904"/>
                  <a:ext cx="669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B9408AD1-383D-88B6-9DC5-30A3C916E6A5}"/>
                    </a:ext>
                  </a:extLst>
                </p14:cNvPr>
                <p14:cNvContentPartPr/>
                <p14:nvPr/>
              </p14:nvContentPartPr>
              <p14:xfrm>
                <a:off x="3524365" y="1309744"/>
                <a:ext cx="124920" cy="154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B9408AD1-383D-88B6-9DC5-30A3C916E6A5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3515725" y="1300744"/>
                  <a:ext cx="1425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DD1910C5-2794-06FB-2F34-81CC13134D6B}"/>
                    </a:ext>
                  </a:extLst>
                </p14:cNvPr>
                <p14:cNvContentPartPr/>
                <p14:nvPr/>
              </p14:nvContentPartPr>
              <p14:xfrm>
                <a:off x="3635605" y="1201744"/>
                <a:ext cx="88920" cy="2160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DD1910C5-2794-06FB-2F34-81CC13134D6B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3626605" y="1192744"/>
                  <a:ext cx="10656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6D0F8C94-8694-C654-A7B1-B403A4F7A4C5}"/>
                    </a:ext>
                  </a:extLst>
                </p14:cNvPr>
                <p14:cNvContentPartPr/>
                <p14:nvPr/>
              </p14:nvContentPartPr>
              <p14:xfrm>
                <a:off x="3708325" y="1261144"/>
                <a:ext cx="77760" cy="1699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6D0F8C94-8694-C654-A7B1-B403A4F7A4C5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3699685" y="1252144"/>
                  <a:ext cx="9540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B41B0D32-EED1-D5EE-3FF1-C05FBA35CD15}"/>
                    </a:ext>
                  </a:extLst>
                </p14:cNvPr>
                <p14:cNvContentPartPr/>
                <p14:nvPr/>
              </p14:nvContentPartPr>
              <p14:xfrm>
                <a:off x="3804085" y="1271944"/>
                <a:ext cx="65880" cy="2516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B41B0D32-EED1-D5EE-3FF1-C05FBA35CD15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3795085" y="1262944"/>
                  <a:ext cx="8352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319E7723-76FC-4D0A-163B-1DF02B23F933}"/>
                    </a:ext>
                  </a:extLst>
                </p14:cNvPr>
                <p14:cNvContentPartPr/>
                <p14:nvPr/>
              </p14:nvContentPartPr>
              <p14:xfrm>
                <a:off x="3763045" y="878464"/>
                <a:ext cx="66960" cy="2955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319E7723-76FC-4D0A-163B-1DF02B23F933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3754405" y="869824"/>
                  <a:ext cx="8460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45C90714-3DFA-B2FA-7E42-2FA13A7500BD}"/>
                    </a:ext>
                  </a:extLst>
                </p14:cNvPr>
                <p14:cNvContentPartPr/>
                <p14:nvPr/>
              </p14:nvContentPartPr>
              <p14:xfrm>
                <a:off x="3941605" y="928144"/>
                <a:ext cx="15840" cy="2347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45C90714-3DFA-B2FA-7E42-2FA13A7500BD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3932965" y="919504"/>
                  <a:ext cx="3348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0B350670-4B47-BF3B-87BE-A893791467FE}"/>
                    </a:ext>
                  </a:extLst>
                </p14:cNvPr>
                <p14:cNvContentPartPr/>
                <p14:nvPr/>
              </p14:nvContentPartPr>
              <p14:xfrm>
                <a:off x="3847285" y="935704"/>
                <a:ext cx="137520" cy="1422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0B350670-4B47-BF3B-87BE-A893791467FE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3838645" y="927064"/>
                  <a:ext cx="15516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0D7AC4D9-3EC1-165E-065F-F6E5945755D8}"/>
                    </a:ext>
                  </a:extLst>
                </p14:cNvPr>
                <p14:cNvContentPartPr/>
                <p14:nvPr/>
              </p14:nvContentPartPr>
              <p14:xfrm>
                <a:off x="3992725" y="1158544"/>
                <a:ext cx="24120" cy="885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0D7AC4D9-3EC1-165E-065F-F6E5945755D8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3984085" y="1149904"/>
                  <a:ext cx="4176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5D4E0728-F6D4-57C2-5892-FF4294C0740F}"/>
                    </a:ext>
                  </a:extLst>
                </p14:cNvPr>
                <p14:cNvContentPartPr/>
                <p14:nvPr/>
              </p14:nvContentPartPr>
              <p14:xfrm>
                <a:off x="4041325" y="986824"/>
                <a:ext cx="115560" cy="1738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5D4E0728-F6D4-57C2-5892-FF4294C0740F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4032325" y="977824"/>
                  <a:ext cx="13320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EE947D27-4FBA-DD84-605D-1D62A79C6FA4}"/>
                    </a:ext>
                  </a:extLst>
                </p14:cNvPr>
                <p14:cNvContentPartPr/>
                <p14:nvPr/>
              </p14:nvContentPartPr>
              <p14:xfrm>
                <a:off x="4163365" y="903664"/>
                <a:ext cx="84960" cy="3394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EE947D27-4FBA-DD84-605D-1D62A79C6FA4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4154365" y="894664"/>
                  <a:ext cx="102600" cy="357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067DE4B8-EC2B-D044-46A8-0F2264C75159}"/>
                  </a:ext>
                </a:extLst>
              </p14:cNvPr>
              <p14:cNvContentPartPr/>
              <p14:nvPr/>
            </p14:nvContentPartPr>
            <p14:xfrm>
              <a:off x="4420765" y="1114264"/>
              <a:ext cx="141840" cy="2484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067DE4B8-EC2B-D044-46A8-0F2264C75159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4411765" y="1105264"/>
                <a:ext cx="159480" cy="42480"/>
              </a:xfrm>
              <a:prstGeom prst="rect">
                <a:avLst/>
              </a:prstGeom>
            </p:spPr>
          </p:pic>
        </mc:Fallback>
      </mc:AlternateContent>
      <p:grpSp>
        <p:nvGrpSpPr>
          <p:cNvPr id="81" name="Group 80">
            <a:extLst>
              <a:ext uri="{FF2B5EF4-FFF2-40B4-BE49-F238E27FC236}">
                <a16:creationId xmlns:a16="http://schemas.microsoft.com/office/drawing/2014/main" id="{77E32239-0C2C-5234-7938-2707C492F540}"/>
              </a:ext>
            </a:extLst>
          </p:cNvPr>
          <p:cNvGrpSpPr/>
          <p:nvPr/>
        </p:nvGrpSpPr>
        <p:grpSpPr>
          <a:xfrm>
            <a:off x="4773205" y="893584"/>
            <a:ext cx="1349640" cy="546840"/>
            <a:chOff x="4773205" y="893584"/>
            <a:chExt cx="1349640" cy="54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30DCF70C-D823-89BE-5A83-5FD9D015FFF3}"/>
                    </a:ext>
                  </a:extLst>
                </p14:cNvPr>
                <p14:cNvContentPartPr/>
                <p14:nvPr/>
              </p14:nvContentPartPr>
              <p14:xfrm>
                <a:off x="4793005" y="948304"/>
                <a:ext cx="16200" cy="2376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30DCF70C-D823-89BE-5A83-5FD9D015FFF3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4784365" y="939664"/>
                  <a:ext cx="3384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30231EEC-3A9B-9589-C69C-4E49820356C5}"/>
                    </a:ext>
                  </a:extLst>
                </p14:cNvPr>
                <p14:cNvContentPartPr/>
                <p14:nvPr/>
              </p14:nvContentPartPr>
              <p14:xfrm>
                <a:off x="4773205" y="956944"/>
                <a:ext cx="136080" cy="2901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30231EEC-3A9B-9589-C69C-4E49820356C5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4764565" y="947944"/>
                  <a:ext cx="15372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1EC88136-2E72-F51B-0BE4-AC71703348DA}"/>
                    </a:ext>
                  </a:extLst>
                </p14:cNvPr>
                <p14:cNvContentPartPr/>
                <p14:nvPr/>
              </p14:nvContentPartPr>
              <p14:xfrm>
                <a:off x="4926925" y="1173664"/>
                <a:ext cx="93240" cy="1803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1EC88136-2E72-F51B-0BE4-AC71703348DA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4918285" y="1165024"/>
                  <a:ext cx="11088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13679190-1291-20F1-C4A1-1B5DC3EEAB4A}"/>
                    </a:ext>
                  </a:extLst>
                </p14:cNvPr>
                <p14:cNvContentPartPr/>
                <p14:nvPr/>
              </p14:nvContentPartPr>
              <p14:xfrm>
                <a:off x="4880125" y="1257904"/>
                <a:ext cx="124920" cy="129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13679190-1291-20F1-C4A1-1B5DC3EEAB4A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4871485" y="1249264"/>
                  <a:ext cx="1425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EFF385B7-6E00-CBCA-A6C7-D333CE259A7E}"/>
                    </a:ext>
                  </a:extLst>
                </p14:cNvPr>
                <p14:cNvContentPartPr/>
                <p14:nvPr/>
              </p14:nvContentPartPr>
              <p14:xfrm>
                <a:off x="5039965" y="1276624"/>
                <a:ext cx="34920" cy="676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EFF385B7-6E00-CBCA-A6C7-D333CE259A7E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5030965" y="1267624"/>
                  <a:ext cx="5256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AB175F03-C07D-83DC-685D-C7E6E8683893}"/>
                    </a:ext>
                  </a:extLst>
                </p14:cNvPr>
                <p14:cNvContentPartPr/>
                <p14:nvPr/>
              </p14:nvContentPartPr>
              <p14:xfrm>
                <a:off x="5121685" y="1215784"/>
                <a:ext cx="69120" cy="1605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AB175F03-C07D-83DC-685D-C7E6E8683893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5112685" y="1207144"/>
                  <a:ext cx="8676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34CAE010-80BD-8FF5-BC07-9BABFBEE9840}"/>
                    </a:ext>
                  </a:extLst>
                </p14:cNvPr>
                <p14:cNvContentPartPr/>
                <p14:nvPr/>
              </p14:nvContentPartPr>
              <p14:xfrm>
                <a:off x="5087845" y="1276264"/>
                <a:ext cx="86040" cy="97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34CAE010-80BD-8FF5-BC07-9BABFBEE9840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5079205" y="1267624"/>
                  <a:ext cx="10368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189F55BB-61BC-7FDE-A319-1B28EC8F846E}"/>
                    </a:ext>
                  </a:extLst>
                </p14:cNvPr>
                <p14:cNvContentPartPr/>
                <p14:nvPr/>
              </p14:nvContentPartPr>
              <p14:xfrm>
                <a:off x="5265325" y="1206064"/>
                <a:ext cx="42840" cy="1980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189F55BB-61BC-7FDE-A319-1B28EC8F846E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5256325" y="1197064"/>
                  <a:ext cx="6048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5B6CEFAA-3DFC-1D01-757D-F980B3CCA9BC}"/>
                    </a:ext>
                  </a:extLst>
                </p14:cNvPr>
                <p14:cNvContentPartPr/>
                <p14:nvPr/>
              </p14:nvContentPartPr>
              <p14:xfrm>
                <a:off x="5343085" y="1288144"/>
                <a:ext cx="4320" cy="1292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5B6CEFAA-3DFC-1D01-757D-F980B3CCA9BC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5334445" y="1279504"/>
                  <a:ext cx="2196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13EDCC81-1361-1117-C402-4836E749E2EB}"/>
                    </a:ext>
                  </a:extLst>
                </p14:cNvPr>
                <p14:cNvContentPartPr/>
                <p14:nvPr/>
              </p14:nvContentPartPr>
              <p14:xfrm>
                <a:off x="5340565" y="1229104"/>
                <a:ext cx="67320" cy="1216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13EDCC81-1361-1117-C402-4836E749E2EB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5331565" y="1220464"/>
                  <a:ext cx="8496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B69F9AE5-700D-DCA2-DBA0-3509F8933C15}"/>
                    </a:ext>
                  </a:extLst>
                </p14:cNvPr>
                <p14:cNvContentPartPr/>
                <p14:nvPr/>
              </p14:nvContentPartPr>
              <p14:xfrm>
                <a:off x="5411845" y="1222984"/>
                <a:ext cx="92520" cy="2174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B69F9AE5-700D-DCA2-DBA0-3509F8933C15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5403205" y="1213984"/>
                  <a:ext cx="11016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5366640C-4460-F546-96D4-FE865ED36B77}"/>
                    </a:ext>
                  </a:extLst>
                </p14:cNvPr>
                <p14:cNvContentPartPr/>
                <p14:nvPr/>
              </p14:nvContentPartPr>
              <p14:xfrm>
                <a:off x="5527405" y="900784"/>
                <a:ext cx="68760" cy="2973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5366640C-4460-F546-96D4-FE865ED36B77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5518765" y="891784"/>
                  <a:ext cx="8640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C06B98EE-E257-8D10-E9B8-490594E46ECA}"/>
                    </a:ext>
                  </a:extLst>
                </p14:cNvPr>
                <p14:cNvContentPartPr/>
                <p14:nvPr/>
              </p14:nvContentPartPr>
              <p14:xfrm>
                <a:off x="5568085" y="943264"/>
                <a:ext cx="156960" cy="2548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C06B98EE-E257-8D10-E9B8-490594E46ECA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5559445" y="934624"/>
                  <a:ext cx="17460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E06B8153-062E-1900-6746-269FC08BB9E2}"/>
                    </a:ext>
                  </a:extLst>
                </p14:cNvPr>
                <p14:cNvContentPartPr/>
                <p14:nvPr/>
              </p14:nvContentPartPr>
              <p14:xfrm>
                <a:off x="5600845" y="1132624"/>
                <a:ext cx="92160" cy="122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E06B8153-062E-1900-6746-269FC08BB9E2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5591845" y="1123984"/>
                  <a:ext cx="1098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A2FC1407-E41A-4A2C-6244-952D1788170A}"/>
                    </a:ext>
                  </a:extLst>
                </p14:cNvPr>
                <p14:cNvContentPartPr/>
                <p14:nvPr/>
              </p14:nvContentPartPr>
              <p14:xfrm>
                <a:off x="5774365" y="1166104"/>
                <a:ext cx="33120" cy="936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A2FC1407-E41A-4A2C-6244-952D1788170A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5765725" y="1157464"/>
                  <a:ext cx="5076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11473C6F-C8C5-1B8E-B5F1-4C2E87814F6E}"/>
                    </a:ext>
                  </a:extLst>
                </p14:cNvPr>
                <p14:cNvContentPartPr/>
                <p14:nvPr/>
              </p14:nvContentPartPr>
              <p14:xfrm>
                <a:off x="5856085" y="937864"/>
                <a:ext cx="194400" cy="2268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11473C6F-C8C5-1B8E-B5F1-4C2E87814F6E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5847085" y="928864"/>
                  <a:ext cx="21204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B90C584F-7345-0AA7-D4C1-6484D4915599}"/>
                    </a:ext>
                  </a:extLst>
                </p14:cNvPr>
                <p14:cNvContentPartPr/>
                <p14:nvPr/>
              </p14:nvContentPartPr>
              <p14:xfrm>
                <a:off x="6071005" y="893584"/>
                <a:ext cx="51840" cy="3873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B90C584F-7345-0AA7-D4C1-6484D4915599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6062005" y="884944"/>
                  <a:ext cx="69480" cy="405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288D21B8-6C2B-D18C-7331-E2507DE429E8}"/>
                  </a:ext>
                </a:extLst>
              </p14:cNvPr>
              <p14:cNvContentPartPr/>
              <p14:nvPr/>
            </p14:nvContentPartPr>
            <p14:xfrm>
              <a:off x="1327285" y="1560664"/>
              <a:ext cx="1527480" cy="15660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288D21B8-6C2B-D18C-7331-E2507DE429E8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1318645" y="1552024"/>
                <a:ext cx="1545120" cy="174240"/>
              </a:xfrm>
              <a:prstGeom prst="rect">
                <a:avLst/>
              </a:prstGeom>
            </p:spPr>
          </p:pic>
        </mc:Fallback>
      </mc:AlternateContent>
      <p:grpSp>
        <p:nvGrpSpPr>
          <p:cNvPr id="86" name="Group 85">
            <a:extLst>
              <a:ext uri="{FF2B5EF4-FFF2-40B4-BE49-F238E27FC236}">
                <a16:creationId xmlns:a16="http://schemas.microsoft.com/office/drawing/2014/main" id="{C1C6689C-92F8-99BE-D673-778AF2AD2748}"/>
              </a:ext>
            </a:extLst>
          </p:cNvPr>
          <p:cNvGrpSpPr/>
          <p:nvPr/>
        </p:nvGrpSpPr>
        <p:grpSpPr>
          <a:xfrm>
            <a:off x="231445" y="1766584"/>
            <a:ext cx="1360440" cy="396000"/>
            <a:chOff x="231445" y="1766584"/>
            <a:chExt cx="1360440" cy="396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BD90FB0D-ECF3-9C62-132A-E25FCC872325}"/>
                    </a:ext>
                  </a:extLst>
                </p14:cNvPr>
                <p14:cNvContentPartPr/>
                <p14:nvPr/>
              </p14:nvContentPartPr>
              <p14:xfrm>
                <a:off x="231445" y="1766584"/>
                <a:ext cx="685800" cy="3960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BD90FB0D-ECF3-9C62-132A-E25FCC872325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222445" y="1757584"/>
                  <a:ext cx="703440" cy="41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3DD54457-B738-CB55-7F45-F7E238BD6E1C}"/>
                    </a:ext>
                  </a:extLst>
                </p14:cNvPr>
                <p14:cNvContentPartPr/>
                <p14:nvPr/>
              </p14:nvContentPartPr>
              <p14:xfrm>
                <a:off x="1104445" y="1828504"/>
                <a:ext cx="487440" cy="3222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3DD54457-B738-CB55-7F45-F7E238BD6E1C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095805" y="1819504"/>
                  <a:ext cx="505080" cy="33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340486E2-65FB-5A85-BB47-DD775955412B}"/>
                    </a:ext>
                  </a:extLst>
                </p14:cNvPr>
                <p14:cNvContentPartPr/>
                <p14:nvPr/>
              </p14:nvContentPartPr>
              <p14:xfrm>
                <a:off x="1121725" y="1933264"/>
                <a:ext cx="257760" cy="338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340486E2-65FB-5A85-BB47-DD775955412B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112725" y="1924624"/>
                  <a:ext cx="275400" cy="5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9CF0B99E-4394-05CE-794E-439797BEC1C0}"/>
              </a:ext>
            </a:extLst>
          </p:cNvPr>
          <p:cNvGrpSpPr/>
          <p:nvPr/>
        </p:nvGrpSpPr>
        <p:grpSpPr>
          <a:xfrm>
            <a:off x="1739485" y="1680544"/>
            <a:ext cx="2773800" cy="614160"/>
            <a:chOff x="1739485" y="1680544"/>
            <a:chExt cx="2773800" cy="61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7E9FEBC2-37C0-9A57-E036-A610CF74D989}"/>
                    </a:ext>
                  </a:extLst>
                </p14:cNvPr>
                <p14:cNvContentPartPr/>
                <p14:nvPr/>
              </p14:nvContentPartPr>
              <p14:xfrm>
                <a:off x="1739485" y="1787464"/>
                <a:ext cx="1211400" cy="5072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7E9FEBC2-37C0-9A57-E036-A610CF74D989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730485" y="1778824"/>
                  <a:ext cx="1229040" cy="52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4FAAD75B-05B2-336D-13E3-14784C018B4A}"/>
                    </a:ext>
                  </a:extLst>
                </p14:cNvPr>
                <p14:cNvContentPartPr/>
                <p14:nvPr/>
              </p14:nvContentPartPr>
              <p14:xfrm>
                <a:off x="2571085" y="1912024"/>
                <a:ext cx="304920" cy="338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4FAAD75B-05B2-336D-13E3-14784C018B4A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2562085" y="1903024"/>
                  <a:ext cx="32256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5D9DBD0E-AFA8-21DE-D4C8-3E9E65C1FBB1}"/>
                    </a:ext>
                  </a:extLst>
                </p14:cNvPr>
                <p14:cNvContentPartPr/>
                <p14:nvPr/>
              </p14:nvContentPartPr>
              <p14:xfrm>
                <a:off x="3180565" y="1755064"/>
                <a:ext cx="100440" cy="2534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5D9DBD0E-AFA8-21DE-D4C8-3E9E65C1FBB1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3171925" y="1746424"/>
                  <a:ext cx="11808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6F87DE15-3D81-4372-27B0-BEB8B34A71AF}"/>
                    </a:ext>
                  </a:extLst>
                </p14:cNvPr>
                <p14:cNvContentPartPr/>
                <p14:nvPr/>
              </p14:nvContentPartPr>
              <p14:xfrm>
                <a:off x="3206125" y="1936504"/>
                <a:ext cx="77040" cy="140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6F87DE15-3D81-4372-27B0-BEB8B34A71AF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3197125" y="1927504"/>
                  <a:ext cx="9468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D67DE124-E71A-6A27-5F0B-3E79D29A021B}"/>
                    </a:ext>
                  </a:extLst>
                </p14:cNvPr>
                <p14:cNvContentPartPr/>
                <p14:nvPr/>
              </p14:nvContentPartPr>
              <p14:xfrm>
                <a:off x="3393685" y="1910584"/>
                <a:ext cx="114120" cy="79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D67DE124-E71A-6A27-5F0B-3E79D29A021B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3384685" y="1901944"/>
                  <a:ext cx="1317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717D4C52-38B6-1F05-2AEF-569FBF702D99}"/>
                    </a:ext>
                  </a:extLst>
                </p14:cNvPr>
                <p14:cNvContentPartPr/>
                <p14:nvPr/>
              </p14:nvContentPartPr>
              <p14:xfrm>
                <a:off x="3628045" y="1784584"/>
                <a:ext cx="21240" cy="21060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717D4C52-38B6-1F05-2AEF-569FBF702D99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3619045" y="1775944"/>
                  <a:ext cx="3888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B362AC9C-17F6-D49A-1BDD-CEFF3A600213}"/>
                    </a:ext>
                  </a:extLst>
                </p14:cNvPr>
                <p14:cNvContentPartPr/>
                <p14:nvPr/>
              </p14:nvContentPartPr>
              <p14:xfrm>
                <a:off x="3563965" y="1810864"/>
                <a:ext cx="143280" cy="946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B362AC9C-17F6-D49A-1BDD-CEFF3A600213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3555325" y="1801864"/>
                  <a:ext cx="16092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5997DBBF-8B5D-B577-2926-C347932335C9}"/>
                    </a:ext>
                  </a:extLst>
                </p14:cNvPr>
                <p14:cNvContentPartPr/>
                <p14:nvPr/>
              </p14:nvContentPartPr>
              <p14:xfrm>
                <a:off x="3725965" y="1991224"/>
                <a:ext cx="31320" cy="1180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5997DBBF-8B5D-B577-2926-C347932335C9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3716965" y="1982584"/>
                  <a:ext cx="4896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EE0E97D7-95CE-8C6B-9016-8CDA8CB1F71E}"/>
                    </a:ext>
                  </a:extLst>
                </p14:cNvPr>
                <p14:cNvContentPartPr/>
                <p14:nvPr/>
              </p14:nvContentPartPr>
              <p14:xfrm>
                <a:off x="3912805" y="1809784"/>
                <a:ext cx="143280" cy="1404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EE0E97D7-95CE-8C6B-9016-8CDA8CB1F71E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3903805" y="1800784"/>
                  <a:ext cx="16092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BECFC1DC-C383-3802-BF70-A0DA93F797F3}"/>
                    </a:ext>
                  </a:extLst>
                </p14:cNvPr>
                <p14:cNvContentPartPr/>
                <p14:nvPr/>
              </p14:nvContentPartPr>
              <p14:xfrm>
                <a:off x="4153285" y="1907704"/>
                <a:ext cx="78480" cy="1728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BECFC1DC-C383-3802-BF70-A0DA93F797F3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4144285" y="1898704"/>
                  <a:ext cx="961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DDA22735-8C47-5B11-482B-EDDE382A86E0}"/>
                    </a:ext>
                  </a:extLst>
                </p14:cNvPr>
                <p14:cNvContentPartPr/>
                <p14:nvPr/>
              </p14:nvContentPartPr>
              <p14:xfrm>
                <a:off x="4289365" y="1806544"/>
                <a:ext cx="199800" cy="1792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DDA22735-8C47-5B11-482B-EDDE382A86E0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4280365" y="1797904"/>
                  <a:ext cx="21744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B1D17F61-9A39-CFCE-1C2B-5181FB255F9A}"/>
                    </a:ext>
                  </a:extLst>
                </p14:cNvPr>
                <p14:cNvContentPartPr/>
                <p14:nvPr/>
              </p14:nvContentPartPr>
              <p14:xfrm>
                <a:off x="3095605" y="1680544"/>
                <a:ext cx="124560" cy="4622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B1D17F61-9A39-CFCE-1C2B-5181FB255F9A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3086605" y="1671544"/>
                  <a:ext cx="142200" cy="47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7F59E4D3-FCF4-6555-79D2-04EFD5FC5259}"/>
                    </a:ext>
                  </a:extLst>
                </p14:cNvPr>
                <p14:cNvContentPartPr/>
                <p14:nvPr/>
              </p14:nvContentPartPr>
              <p14:xfrm>
                <a:off x="4335085" y="1711144"/>
                <a:ext cx="178200" cy="4561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7F59E4D3-FCF4-6555-79D2-04EFD5FC5259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4326445" y="1702144"/>
                  <a:ext cx="195840" cy="47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BDE77847-DC0F-8577-69AF-C9CB1F9171E5}"/>
              </a:ext>
            </a:extLst>
          </p:cNvPr>
          <p:cNvGrpSpPr/>
          <p:nvPr/>
        </p:nvGrpSpPr>
        <p:grpSpPr>
          <a:xfrm>
            <a:off x="4749085" y="1698544"/>
            <a:ext cx="1701720" cy="473040"/>
            <a:chOff x="4749085" y="1698544"/>
            <a:chExt cx="1701720" cy="47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0C5C34EB-8E3E-7B09-EC44-575F3C0A7B4F}"/>
                    </a:ext>
                  </a:extLst>
                </p14:cNvPr>
                <p14:cNvContentPartPr/>
                <p14:nvPr/>
              </p14:nvContentPartPr>
              <p14:xfrm>
                <a:off x="4749085" y="1880704"/>
                <a:ext cx="360000" cy="1508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0C5C34EB-8E3E-7B09-EC44-575F3C0A7B4F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4740085" y="1871704"/>
                  <a:ext cx="37764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A1AE1922-0DDF-D0A2-6931-8E875E93DB80}"/>
                    </a:ext>
                  </a:extLst>
                </p14:cNvPr>
                <p14:cNvContentPartPr/>
                <p14:nvPr/>
              </p14:nvContentPartPr>
              <p14:xfrm>
                <a:off x="4846285" y="1779184"/>
                <a:ext cx="38160" cy="154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A1AE1922-0DDF-D0A2-6931-8E875E93DB80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4837285" y="1770184"/>
                  <a:ext cx="558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CE2DB707-AAE3-2666-96BD-BDF5067F6AF5}"/>
                    </a:ext>
                  </a:extLst>
                </p14:cNvPr>
                <p14:cNvContentPartPr/>
                <p14:nvPr/>
              </p14:nvContentPartPr>
              <p14:xfrm>
                <a:off x="5295205" y="1846144"/>
                <a:ext cx="1155600" cy="3254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CE2DB707-AAE3-2666-96BD-BDF5067F6AF5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5286205" y="1837144"/>
                  <a:ext cx="1173240" cy="3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014773CA-50B4-7D2D-E469-8233A89172AF}"/>
                    </a:ext>
                  </a:extLst>
                </p14:cNvPr>
                <p14:cNvContentPartPr/>
                <p14:nvPr/>
              </p14:nvContentPartPr>
              <p14:xfrm>
                <a:off x="6295645" y="1698544"/>
                <a:ext cx="26280" cy="230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014773CA-50B4-7D2D-E469-8233A89172AF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6286645" y="1689904"/>
                  <a:ext cx="43920" cy="4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2A23A46E-A5C6-18CA-0716-B5512774F025}"/>
              </a:ext>
            </a:extLst>
          </p:cNvPr>
          <p:cNvGrpSpPr/>
          <p:nvPr/>
        </p:nvGrpSpPr>
        <p:grpSpPr>
          <a:xfrm>
            <a:off x="256285" y="2333944"/>
            <a:ext cx="937440" cy="521640"/>
            <a:chOff x="256285" y="2333944"/>
            <a:chExt cx="937440" cy="52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9F9E1490-F83C-A375-A9E1-5B96D24A6040}"/>
                    </a:ext>
                  </a:extLst>
                </p14:cNvPr>
                <p14:cNvContentPartPr/>
                <p14:nvPr/>
              </p14:nvContentPartPr>
              <p14:xfrm>
                <a:off x="256285" y="2333944"/>
                <a:ext cx="143280" cy="30708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9F9E1490-F83C-A375-A9E1-5B96D24A6040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247645" y="2325304"/>
                  <a:ext cx="16092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1D53C736-D995-B3F1-CEFE-0DC90F685BD4}"/>
                    </a:ext>
                  </a:extLst>
                </p14:cNvPr>
                <p14:cNvContentPartPr/>
                <p14:nvPr/>
              </p14:nvContentPartPr>
              <p14:xfrm>
                <a:off x="434125" y="2560024"/>
                <a:ext cx="113760" cy="1587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1D53C736-D995-B3F1-CEFE-0DC90F685BD4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425485" y="2551384"/>
                  <a:ext cx="13140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217F1722-4912-3E5D-92B5-27E7180B163F}"/>
                    </a:ext>
                  </a:extLst>
                </p14:cNvPr>
                <p14:cNvContentPartPr/>
                <p14:nvPr/>
              </p14:nvContentPartPr>
              <p14:xfrm>
                <a:off x="403165" y="2673064"/>
                <a:ext cx="224280" cy="446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217F1722-4912-3E5D-92B5-27E7180B163F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394165" y="2664064"/>
                  <a:ext cx="24192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E2830134-F1F6-11C1-E67E-987813E4DD6C}"/>
                    </a:ext>
                  </a:extLst>
                </p14:cNvPr>
                <p14:cNvContentPartPr/>
                <p14:nvPr/>
              </p14:nvContentPartPr>
              <p14:xfrm>
                <a:off x="662365" y="2638864"/>
                <a:ext cx="91440" cy="14688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E2830134-F1F6-11C1-E67E-987813E4DD6C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653725" y="2629864"/>
                  <a:ext cx="10908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186F87C5-D3EC-B493-DE7F-0616540DF020}"/>
                    </a:ext>
                  </a:extLst>
                </p14:cNvPr>
                <p14:cNvContentPartPr/>
                <p14:nvPr/>
              </p14:nvContentPartPr>
              <p14:xfrm>
                <a:off x="637525" y="2708704"/>
                <a:ext cx="151920" cy="122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186F87C5-D3EC-B493-DE7F-0616540DF020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628885" y="2700064"/>
                  <a:ext cx="1695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8DC606BA-BC5E-074E-510E-5BC342F0050F}"/>
                    </a:ext>
                  </a:extLst>
                </p14:cNvPr>
                <p14:cNvContentPartPr/>
                <p14:nvPr/>
              </p14:nvContentPartPr>
              <p14:xfrm>
                <a:off x="837325" y="2578384"/>
                <a:ext cx="56160" cy="21960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8DC606BA-BC5E-074E-510E-5BC342F0050F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828685" y="2569744"/>
                  <a:ext cx="7380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0123CAFD-578A-34FA-AEB7-CB38BBE430A0}"/>
                    </a:ext>
                  </a:extLst>
                </p14:cNvPr>
                <p14:cNvContentPartPr/>
                <p14:nvPr/>
              </p14:nvContentPartPr>
              <p14:xfrm>
                <a:off x="933085" y="2628064"/>
                <a:ext cx="25200" cy="14868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0123CAFD-578A-34FA-AEB7-CB38BBE430A0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924085" y="2619424"/>
                  <a:ext cx="4284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FC7ABFE0-CBFA-9C31-8F7E-A61F5D5CB0A1}"/>
                    </a:ext>
                  </a:extLst>
                </p14:cNvPr>
                <p14:cNvContentPartPr/>
                <p14:nvPr/>
              </p14:nvContentPartPr>
              <p14:xfrm>
                <a:off x="921925" y="2615104"/>
                <a:ext cx="153720" cy="1890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FC7ABFE0-CBFA-9C31-8F7E-A61F5D5CB0A1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913285" y="2606104"/>
                  <a:ext cx="17136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3EE6B20F-AFD1-D51D-35D8-56E7B5D96BAE}"/>
                    </a:ext>
                  </a:extLst>
                </p14:cNvPr>
                <p14:cNvContentPartPr/>
                <p14:nvPr/>
              </p14:nvContentPartPr>
              <p14:xfrm>
                <a:off x="1091485" y="2580184"/>
                <a:ext cx="102240" cy="27540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3EE6B20F-AFD1-D51D-35D8-56E7B5D96BAE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082485" y="2571184"/>
                  <a:ext cx="119880" cy="29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33F30CDB-60B8-CB0C-DE18-442B1CA501D8}"/>
              </a:ext>
            </a:extLst>
          </p:cNvPr>
          <p:cNvGrpSpPr/>
          <p:nvPr/>
        </p:nvGrpSpPr>
        <p:grpSpPr>
          <a:xfrm>
            <a:off x="1416205" y="2282464"/>
            <a:ext cx="1541520" cy="588240"/>
            <a:chOff x="1416205" y="2282464"/>
            <a:chExt cx="1541520" cy="588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C4434F17-2182-D76B-BFD7-37AC10994D47}"/>
                    </a:ext>
                  </a:extLst>
                </p14:cNvPr>
                <p14:cNvContentPartPr/>
                <p14:nvPr/>
              </p14:nvContentPartPr>
              <p14:xfrm>
                <a:off x="1416205" y="2478664"/>
                <a:ext cx="322560" cy="19728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C4434F17-2182-D76B-BFD7-37AC10994D47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407205" y="2470024"/>
                  <a:ext cx="34020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5E76F189-2289-E6B4-7B7D-193294C38951}"/>
                    </a:ext>
                  </a:extLst>
                </p14:cNvPr>
                <p14:cNvContentPartPr/>
                <p14:nvPr/>
              </p14:nvContentPartPr>
              <p14:xfrm>
                <a:off x="1497925" y="2431144"/>
                <a:ext cx="14040" cy="3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5E76F189-2289-E6B4-7B7D-193294C38951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489285" y="2422504"/>
                  <a:ext cx="316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B93578F1-C25A-A2DF-2AB4-AE027DFF462B}"/>
                    </a:ext>
                  </a:extLst>
                </p14:cNvPr>
                <p14:cNvContentPartPr/>
                <p14:nvPr/>
              </p14:nvContentPartPr>
              <p14:xfrm>
                <a:off x="1922365" y="2282464"/>
                <a:ext cx="885600" cy="58824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B93578F1-C25A-A2DF-2AB4-AE027DFF462B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913365" y="2273824"/>
                  <a:ext cx="903240" cy="60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60CC5BEE-F1E0-8BB9-584C-DEE3200D83F9}"/>
                    </a:ext>
                  </a:extLst>
                </p14:cNvPr>
                <p14:cNvContentPartPr/>
                <p14:nvPr/>
              </p14:nvContentPartPr>
              <p14:xfrm>
                <a:off x="2824525" y="2689624"/>
                <a:ext cx="133200" cy="15840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60CC5BEE-F1E0-8BB9-584C-DEE3200D83F9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2815885" y="2680984"/>
                  <a:ext cx="150840" cy="176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F00692C3-D429-850B-3BF1-5025FA3FA340}"/>
                  </a:ext>
                </a:extLst>
              </p14:cNvPr>
              <p14:cNvContentPartPr/>
              <p14:nvPr/>
            </p14:nvContentPartPr>
            <p14:xfrm>
              <a:off x="3308725" y="2353384"/>
              <a:ext cx="524520" cy="27108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F00692C3-D429-850B-3BF1-5025FA3FA340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3299725" y="2344384"/>
                <a:ext cx="542160" cy="288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36" name="Group 135">
            <a:extLst>
              <a:ext uri="{FF2B5EF4-FFF2-40B4-BE49-F238E27FC236}">
                <a16:creationId xmlns:a16="http://schemas.microsoft.com/office/drawing/2014/main" id="{842598E2-0F6C-27E3-F3DC-A2BBD76BAAC5}"/>
              </a:ext>
            </a:extLst>
          </p:cNvPr>
          <p:cNvGrpSpPr/>
          <p:nvPr/>
        </p:nvGrpSpPr>
        <p:grpSpPr>
          <a:xfrm>
            <a:off x="4070845" y="2388664"/>
            <a:ext cx="474120" cy="298800"/>
            <a:chOff x="4070845" y="2388664"/>
            <a:chExt cx="474120" cy="298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D227999B-0F70-F0BA-848B-B5155B74AE8A}"/>
                    </a:ext>
                  </a:extLst>
                </p14:cNvPr>
                <p14:cNvContentPartPr/>
                <p14:nvPr/>
              </p14:nvContentPartPr>
              <p14:xfrm>
                <a:off x="4070845" y="2388664"/>
                <a:ext cx="332280" cy="22824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D227999B-0F70-F0BA-848B-B5155B74AE8A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4062205" y="2380024"/>
                  <a:ext cx="34992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7148440C-085A-48AC-5EE2-D1B1EA2A99C5}"/>
                    </a:ext>
                  </a:extLst>
                </p14:cNvPr>
                <p14:cNvContentPartPr/>
                <p14:nvPr/>
              </p14:nvContentPartPr>
              <p14:xfrm>
                <a:off x="4248325" y="2492344"/>
                <a:ext cx="91080" cy="16740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7148440C-085A-48AC-5EE2-D1B1EA2A99C5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4239325" y="2483344"/>
                  <a:ext cx="10872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014A4DDD-3250-B704-7AD3-1766D24AFD63}"/>
                    </a:ext>
                  </a:extLst>
                </p14:cNvPr>
                <p14:cNvContentPartPr/>
                <p14:nvPr/>
              </p14:nvContentPartPr>
              <p14:xfrm>
                <a:off x="4395205" y="2502784"/>
                <a:ext cx="149760" cy="18468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014A4DDD-3250-B704-7AD3-1766D24AFD63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4386565" y="2494144"/>
                  <a:ext cx="167400" cy="20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A5A39010-6315-27B4-2672-F4ECDD3155EF}"/>
              </a:ext>
            </a:extLst>
          </p:cNvPr>
          <p:cNvGrpSpPr/>
          <p:nvPr/>
        </p:nvGrpSpPr>
        <p:grpSpPr>
          <a:xfrm>
            <a:off x="4770685" y="2197504"/>
            <a:ext cx="1482480" cy="572040"/>
            <a:chOff x="4770685" y="2197504"/>
            <a:chExt cx="1482480" cy="57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669309E1-A6B6-376E-1B65-FE1186737EB5}"/>
                    </a:ext>
                  </a:extLst>
                </p14:cNvPr>
                <p14:cNvContentPartPr/>
                <p14:nvPr/>
              </p14:nvContentPartPr>
              <p14:xfrm>
                <a:off x="4770685" y="2446984"/>
                <a:ext cx="287640" cy="15012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669309E1-A6B6-376E-1B65-FE1186737EB5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4761685" y="2438344"/>
                  <a:ext cx="30528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7E9D1E4B-7898-EB02-E137-75F3686C85B8}"/>
                    </a:ext>
                  </a:extLst>
                </p14:cNvPr>
                <p14:cNvContentPartPr/>
                <p14:nvPr/>
              </p14:nvContentPartPr>
              <p14:xfrm>
                <a:off x="4871845" y="2357704"/>
                <a:ext cx="41400" cy="1800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7E9D1E4B-7898-EB02-E137-75F3686C85B8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4863205" y="2348704"/>
                  <a:ext cx="590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2F270726-1CC4-83E8-D1DD-A5B90813BD1A}"/>
                    </a:ext>
                  </a:extLst>
                </p14:cNvPr>
                <p14:cNvContentPartPr/>
                <p14:nvPr/>
              </p14:nvContentPartPr>
              <p14:xfrm>
                <a:off x="5227525" y="2197504"/>
                <a:ext cx="874080" cy="57204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2F270726-1CC4-83E8-D1DD-A5B90813BD1A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5218525" y="2188504"/>
                  <a:ext cx="891720" cy="58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44CA73D1-3598-F6B7-87B9-E553AF698155}"/>
                    </a:ext>
                  </a:extLst>
                </p14:cNvPr>
                <p14:cNvContentPartPr/>
                <p14:nvPr/>
              </p14:nvContentPartPr>
              <p14:xfrm>
                <a:off x="6217525" y="2646424"/>
                <a:ext cx="35640" cy="2304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44CA73D1-3598-F6B7-87B9-E553AF698155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6208885" y="2637424"/>
                  <a:ext cx="53280" cy="4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20194BA4-4C5E-9709-E234-A92BE0C41041}"/>
              </a:ext>
            </a:extLst>
          </p:cNvPr>
          <p:cNvGrpSpPr/>
          <p:nvPr/>
        </p:nvGrpSpPr>
        <p:grpSpPr>
          <a:xfrm>
            <a:off x="273565" y="3043504"/>
            <a:ext cx="6294960" cy="1108800"/>
            <a:chOff x="273565" y="3043504"/>
            <a:chExt cx="6294960" cy="1108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BBB339A7-57C8-8803-97AF-7FA639B548AF}"/>
                    </a:ext>
                  </a:extLst>
                </p14:cNvPr>
                <p14:cNvContentPartPr/>
                <p14:nvPr/>
              </p14:nvContentPartPr>
              <p14:xfrm>
                <a:off x="310645" y="3142864"/>
                <a:ext cx="66600" cy="26748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BBB339A7-57C8-8803-97AF-7FA639B548AF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301645" y="3134224"/>
                  <a:ext cx="8424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D6BA6991-040A-4A63-EA6C-DAE336F51153}"/>
                    </a:ext>
                  </a:extLst>
                </p14:cNvPr>
                <p14:cNvContentPartPr/>
                <p14:nvPr/>
              </p14:nvContentPartPr>
              <p14:xfrm>
                <a:off x="376525" y="3155824"/>
                <a:ext cx="186480" cy="32256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D6BA6991-040A-4A63-EA6C-DAE336F51153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367525" y="3147184"/>
                  <a:ext cx="20412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3C574BF5-B049-B98F-541A-0A28DFEB5DC4}"/>
                    </a:ext>
                  </a:extLst>
                </p14:cNvPr>
                <p14:cNvContentPartPr/>
                <p14:nvPr/>
              </p14:nvContentPartPr>
              <p14:xfrm>
                <a:off x="733285" y="3043504"/>
                <a:ext cx="1001520" cy="50472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3C574BF5-B049-B98F-541A-0A28DFEB5DC4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724645" y="3034864"/>
                  <a:ext cx="1019160" cy="52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D51F50AD-C2B4-D456-AFD4-6AA91BC2926D}"/>
                    </a:ext>
                  </a:extLst>
                </p14:cNvPr>
                <p14:cNvContentPartPr/>
                <p14:nvPr/>
              </p14:nvContentPartPr>
              <p14:xfrm>
                <a:off x="1560925" y="3188224"/>
                <a:ext cx="174240" cy="1404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D51F50AD-C2B4-D456-AFD4-6AA91BC2926D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551925" y="3179584"/>
                  <a:ext cx="19188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ADA78782-99D1-CF1E-EE3D-A9416737585C}"/>
                    </a:ext>
                  </a:extLst>
                </p14:cNvPr>
                <p14:cNvContentPartPr/>
                <p14:nvPr/>
              </p14:nvContentPartPr>
              <p14:xfrm>
                <a:off x="1958005" y="3119104"/>
                <a:ext cx="209520" cy="28116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ADA78782-99D1-CF1E-EE3D-A9416737585C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949005" y="3110464"/>
                  <a:ext cx="22716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D75C5ACA-FD7F-866F-FBE5-835CA519A63B}"/>
                    </a:ext>
                  </a:extLst>
                </p14:cNvPr>
                <p14:cNvContentPartPr/>
                <p14:nvPr/>
              </p14:nvContentPartPr>
              <p14:xfrm>
                <a:off x="1999045" y="3268864"/>
                <a:ext cx="102240" cy="1044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D75C5ACA-FD7F-866F-FBE5-835CA519A63B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990045" y="3259864"/>
                  <a:ext cx="1198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EAEF94B6-F7CD-6A7B-6E4F-EAC1803F2224}"/>
                    </a:ext>
                  </a:extLst>
                </p14:cNvPr>
                <p14:cNvContentPartPr/>
                <p14:nvPr/>
              </p14:nvContentPartPr>
              <p14:xfrm>
                <a:off x="2213605" y="3333664"/>
                <a:ext cx="69480" cy="13176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EAEF94B6-F7CD-6A7B-6E4F-EAC1803F2224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2204605" y="3324664"/>
                  <a:ext cx="8712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21E895BE-92BA-7AD9-86A0-5C52D3AEF8B6}"/>
                    </a:ext>
                  </a:extLst>
                </p14:cNvPr>
                <p14:cNvContentPartPr/>
                <p14:nvPr/>
              </p14:nvContentPartPr>
              <p14:xfrm>
                <a:off x="2410525" y="3172744"/>
                <a:ext cx="208440" cy="21780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21E895BE-92BA-7AD9-86A0-5C52D3AEF8B6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2401885" y="3164104"/>
                  <a:ext cx="22608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ECC14436-14C3-F467-192C-9E720A89B9A5}"/>
                    </a:ext>
                  </a:extLst>
                </p14:cNvPr>
                <p14:cNvContentPartPr/>
                <p14:nvPr/>
              </p14:nvContentPartPr>
              <p14:xfrm>
                <a:off x="1840285" y="3115864"/>
                <a:ext cx="93960" cy="30312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ECC14436-14C3-F467-192C-9E720A89B9A5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1831645" y="3107224"/>
                  <a:ext cx="11160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30B794F6-8FBD-2A9E-B0A8-92294742F5A2}"/>
                    </a:ext>
                  </a:extLst>
                </p14:cNvPr>
                <p14:cNvContentPartPr/>
                <p14:nvPr/>
              </p14:nvContentPartPr>
              <p14:xfrm>
                <a:off x="2525005" y="3060784"/>
                <a:ext cx="170640" cy="41004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30B794F6-8FBD-2A9E-B0A8-92294742F5A2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2516365" y="3051784"/>
                  <a:ext cx="188280" cy="42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4CF85DED-7111-CBF6-4D4D-34DE86C1F589}"/>
                    </a:ext>
                  </a:extLst>
                </p14:cNvPr>
                <p14:cNvContentPartPr/>
                <p14:nvPr/>
              </p14:nvContentPartPr>
              <p14:xfrm>
                <a:off x="2885725" y="3257704"/>
                <a:ext cx="325800" cy="15984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4CF85DED-7111-CBF6-4D4D-34DE86C1F589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2877085" y="3248704"/>
                  <a:ext cx="34344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2097E8A9-F670-D130-FC77-E05F069A52F7}"/>
                    </a:ext>
                  </a:extLst>
                </p14:cNvPr>
                <p14:cNvContentPartPr/>
                <p14:nvPr/>
              </p14:nvContentPartPr>
              <p14:xfrm>
                <a:off x="2942245" y="3188224"/>
                <a:ext cx="22320" cy="792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2097E8A9-F670-D130-FC77-E05F069A52F7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2933605" y="3179584"/>
                  <a:ext cx="399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FECAC651-4A3C-702C-11EC-939861DDF613}"/>
                    </a:ext>
                  </a:extLst>
                </p14:cNvPr>
                <p14:cNvContentPartPr/>
                <p14:nvPr/>
              </p14:nvContentPartPr>
              <p14:xfrm>
                <a:off x="273565" y="3668104"/>
                <a:ext cx="131400" cy="29052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FECAC651-4A3C-702C-11EC-939861DDF613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264925" y="3659104"/>
                  <a:ext cx="14904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7FD3EEA0-A646-8CDD-35DB-1CF36347D039}"/>
                    </a:ext>
                  </a:extLst>
                </p14:cNvPr>
                <p14:cNvContentPartPr/>
                <p14:nvPr/>
              </p14:nvContentPartPr>
              <p14:xfrm>
                <a:off x="451765" y="3854944"/>
                <a:ext cx="122040" cy="13932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7FD3EEA0-A646-8CDD-35DB-1CF36347D039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443125" y="3845944"/>
                  <a:ext cx="13968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81C4F35D-E6B0-D936-976A-DAF001A84359}"/>
                    </a:ext>
                  </a:extLst>
                </p14:cNvPr>
                <p14:cNvContentPartPr/>
                <p14:nvPr/>
              </p14:nvContentPartPr>
              <p14:xfrm>
                <a:off x="405325" y="3950704"/>
                <a:ext cx="185400" cy="576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81C4F35D-E6B0-D936-976A-DAF001A84359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396325" y="3941704"/>
                  <a:ext cx="20304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7C15000F-26CB-562C-45FC-994AF4201021}"/>
                    </a:ext>
                  </a:extLst>
                </p14:cNvPr>
                <p14:cNvContentPartPr/>
                <p14:nvPr/>
              </p14:nvContentPartPr>
              <p14:xfrm>
                <a:off x="601525" y="3937744"/>
                <a:ext cx="36000" cy="4284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7C15000F-26CB-562C-45FC-994AF4201021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592885" y="3929104"/>
                  <a:ext cx="5364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3628CB5E-58E0-F1CB-F67E-CC9A38C6F461}"/>
                    </a:ext>
                  </a:extLst>
                </p14:cNvPr>
                <p14:cNvContentPartPr/>
                <p14:nvPr/>
              </p14:nvContentPartPr>
              <p14:xfrm>
                <a:off x="717805" y="3890944"/>
                <a:ext cx="99360" cy="13860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3628CB5E-58E0-F1CB-F67E-CC9A38C6F461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709165" y="3882304"/>
                  <a:ext cx="11700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F86B49F4-237F-4EFF-E971-6EFCB328DD92}"/>
                    </a:ext>
                  </a:extLst>
                </p14:cNvPr>
                <p14:cNvContentPartPr/>
                <p14:nvPr/>
              </p14:nvContentPartPr>
              <p14:xfrm>
                <a:off x="656605" y="3958624"/>
                <a:ext cx="165960" cy="972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F86B49F4-237F-4EFF-E971-6EFCB328DD92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647605" y="3949624"/>
                  <a:ext cx="18360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5C519A2D-22D3-F79A-CBB1-0D85FFF0EA1F}"/>
                    </a:ext>
                  </a:extLst>
                </p14:cNvPr>
                <p14:cNvContentPartPr/>
                <p14:nvPr/>
              </p14:nvContentPartPr>
              <p14:xfrm>
                <a:off x="3413485" y="3211984"/>
                <a:ext cx="1077480" cy="29340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5C519A2D-22D3-F79A-CBB1-0D85FFF0EA1F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3404485" y="3203344"/>
                  <a:ext cx="109512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A83BEBDA-E587-078C-2FB7-562C249936AA}"/>
                    </a:ext>
                  </a:extLst>
                </p14:cNvPr>
                <p14:cNvContentPartPr/>
                <p14:nvPr/>
              </p14:nvContentPartPr>
              <p14:xfrm>
                <a:off x="4253365" y="3123424"/>
                <a:ext cx="29160" cy="2412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A83BEBDA-E587-078C-2FB7-562C249936AA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4244365" y="3114784"/>
                  <a:ext cx="468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C6E279FA-FB9C-9848-0EFD-1A0CCF20BB64}"/>
                    </a:ext>
                  </a:extLst>
                </p14:cNvPr>
                <p14:cNvContentPartPr/>
                <p14:nvPr/>
              </p14:nvContentPartPr>
              <p14:xfrm>
                <a:off x="4471885" y="3393064"/>
                <a:ext cx="56160" cy="12096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C6E279FA-FB9C-9848-0EFD-1A0CCF20BB64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4462885" y="3384064"/>
                  <a:ext cx="7380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1C4CF11B-89B3-C3EE-515F-7294B9A66BC0}"/>
                    </a:ext>
                  </a:extLst>
                </p14:cNvPr>
                <p14:cNvContentPartPr/>
                <p14:nvPr/>
              </p14:nvContentPartPr>
              <p14:xfrm>
                <a:off x="980245" y="3935224"/>
                <a:ext cx="22680" cy="16056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1C4CF11B-89B3-C3EE-515F-7294B9A66BC0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971245" y="3926584"/>
                  <a:ext cx="4032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BF082EF5-C78A-1559-AFAA-F7AC3434827E}"/>
                    </a:ext>
                  </a:extLst>
                </p14:cNvPr>
                <p14:cNvContentPartPr/>
                <p14:nvPr/>
              </p14:nvContentPartPr>
              <p14:xfrm>
                <a:off x="969805" y="3921184"/>
                <a:ext cx="108000" cy="8388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BF082EF5-C78A-1559-AFAA-F7AC3434827E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961165" y="3912184"/>
                  <a:ext cx="12564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A0BFB49C-8A6B-ECEF-D882-EA729C3B3BA2}"/>
                    </a:ext>
                  </a:extLst>
                </p14:cNvPr>
                <p14:cNvContentPartPr/>
                <p14:nvPr/>
              </p14:nvContentPartPr>
              <p14:xfrm>
                <a:off x="881245" y="3886264"/>
                <a:ext cx="77040" cy="25452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A0BFB49C-8A6B-ECEF-D882-EA729C3B3BA2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872245" y="3877264"/>
                  <a:ext cx="9468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C6AEC636-A850-D4F0-8797-6A97B573E260}"/>
                    </a:ext>
                  </a:extLst>
                </p14:cNvPr>
                <p14:cNvContentPartPr/>
                <p14:nvPr/>
              </p14:nvContentPartPr>
              <p14:xfrm>
                <a:off x="1138645" y="3853864"/>
                <a:ext cx="55800" cy="29844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C6AEC636-A850-D4F0-8797-6A97B573E260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129645" y="3844864"/>
                  <a:ext cx="7344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788A8169-85D4-4A06-A701-CFE257BAA411}"/>
                    </a:ext>
                  </a:extLst>
                </p14:cNvPr>
                <p14:cNvContentPartPr/>
                <p14:nvPr/>
              </p14:nvContentPartPr>
              <p14:xfrm>
                <a:off x="1293085" y="3662344"/>
                <a:ext cx="109440" cy="32004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788A8169-85D4-4A06-A701-CFE257BAA411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284085" y="3653704"/>
                  <a:ext cx="12708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4F5E94F4-9C44-D4A3-8D5D-39052191B0FF}"/>
                    </a:ext>
                  </a:extLst>
                </p14:cNvPr>
                <p14:cNvContentPartPr/>
                <p14:nvPr/>
              </p14:nvContentPartPr>
              <p14:xfrm>
                <a:off x="1469125" y="3687184"/>
                <a:ext cx="186480" cy="28260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4F5E94F4-9C44-D4A3-8D5D-39052191B0FF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1460125" y="3678544"/>
                  <a:ext cx="20412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EC81B1A8-531B-53F9-70D6-E41C0ADBD126}"/>
                    </a:ext>
                  </a:extLst>
                </p14:cNvPr>
                <p14:cNvContentPartPr/>
                <p14:nvPr/>
              </p14:nvContentPartPr>
              <p14:xfrm>
                <a:off x="1489285" y="3887344"/>
                <a:ext cx="135000" cy="4140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EC81B1A8-531B-53F9-70D6-E41C0ADBD126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1480285" y="3878704"/>
                  <a:ext cx="15264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5587CA40-649A-7870-0F7D-8BF8E5D6520A}"/>
                    </a:ext>
                  </a:extLst>
                </p14:cNvPr>
                <p14:cNvContentPartPr/>
                <p14:nvPr/>
              </p14:nvContentPartPr>
              <p14:xfrm>
                <a:off x="1697365" y="3954304"/>
                <a:ext cx="34560" cy="13032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5587CA40-649A-7870-0F7D-8BF8E5D6520A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688725" y="3945304"/>
                  <a:ext cx="5220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196A4063-DF4D-5922-BA13-CDAFA594B818}"/>
                    </a:ext>
                  </a:extLst>
                </p14:cNvPr>
                <p14:cNvContentPartPr/>
                <p14:nvPr/>
              </p14:nvContentPartPr>
              <p14:xfrm>
                <a:off x="1849285" y="3708424"/>
                <a:ext cx="156600" cy="23256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196A4063-DF4D-5922-BA13-CDAFA594B818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1840285" y="3699784"/>
                  <a:ext cx="17424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0B6BB9CE-883A-DD0B-924E-98511A8F181C}"/>
                    </a:ext>
                  </a:extLst>
                </p14:cNvPr>
                <p14:cNvContentPartPr/>
                <p14:nvPr/>
              </p14:nvContentPartPr>
              <p14:xfrm>
                <a:off x="2004445" y="3580264"/>
                <a:ext cx="139680" cy="42480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0B6BB9CE-883A-DD0B-924E-98511A8F181C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995805" y="3571264"/>
                  <a:ext cx="157320" cy="44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3DFB9AE1-416B-F1A5-75E0-8C76FFF19C32}"/>
                    </a:ext>
                  </a:extLst>
                </p14:cNvPr>
                <p14:cNvContentPartPr/>
                <p14:nvPr/>
              </p14:nvContentPartPr>
              <p14:xfrm>
                <a:off x="2206405" y="3820744"/>
                <a:ext cx="372960" cy="14400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3DFB9AE1-416B-F1A5-75E0-8C76FFF19C32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2197765" y="3812104"/>
                  <a:ext cx="39060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8128997C-CE68-578E-A97F-FBF1141CDBBD}"/>
                    </a:ext>
                  </a:extLst>
                </p14:cNvPr>
                <p14:cNvContentPartPr/>
                <p14:nvPr/>
              </p14:nvContentPartPr>
              <p14:xfrm>
                <a:off x="2375245" y="3736504"/>
                <a:ext cx="34200" cy="2304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8128997C-CE68-578E-A97F-FBF1141CDBBD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2366605" y="3727504"/>
                  <a:ext cx="5184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0645F40A-DE24-2933-FA93-5AF82CDA85F7}"/>
                    </a:ext>
                  </a:extLst>
                </p14:cNvPr>
                <p14:cNvContentPartPr/>
                <p14:nvPr/>
              </p14:nvContentPartPr>
              <p14:xfrm>
                <a:off x="2721925" y="3594664"/>
                <a:ext cx="934560" cy="46944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0645F40A-DE24-2933-FA93-5AF82CDA85F7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2712925" y="3586024"/>
                  <a:ext cx="952200" cy="48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A3B9F57A-74E8-387A-C0E2-006F9A82322A}"/>
                    </a:ext>
                  </a:extLst>
                </p14:cNvPr>
                <p14:cNvContentPartPr/>
                <p14:nvPr/>
              </p14:nvContentPartPr>
              <p14:xfrm>
                <a:off x="3611845" y="3939904"/>
                <a:ext cx="133920" cy="12924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A3B9F57A-74E8-387A-C0E2-006F9A82322A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3603205" y="3931264"/>
                  <a:ext cx="15156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CF5CF364-ED3C-3A36-092C-B438D89C4789}"/>
                    </a:ext>
                  </a:extLst>
                </p14:cNvPr>
                <p14:cNvContentPartPr/>
                <p14:nvPr/>
              </p14:nvContentPartPr>
              <p14:xfrm>
                <a:off x="3989485" y="3591064"/>
                <a:ext cx="662400" cy="31572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CF5CF364-ED3C-3A36-092C-B438D89C4789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3980485" y="3582064"/>
                  <a:ext cx="680040" cy="33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CB62ABB2-9E83-82BB-93F5-3DCAC96B8AD3}"/>
                    </a:ext>
                  </a:extLst>
                </p14:cNvPr>
                <p14:cNvContentPartPr/>
                <p14:nvPr/>
              </p14:nvContentPartPr>
              <p14:xfrm>
                <a:off x="4688605" y="3649744"/>
                <a:ext cx="327600" cy="18972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CB62ABB2-9E83-82BB-93F5-3DCAC96B8AD3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4679965" y="3641104"/>
                  <a:ext cx="34524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DD99A2BA-7245-0E34-66FD-6E5B8AE5B001}"/>
                    </a:ext>
                  </a:extLst>
                </p14:cNvPr>
                <p14:cNvContentPartPr/>
                <p14:nvPr/>
              </p14:nvContentPartPr>
              <p14:xfrm>
                <a:off x="4837645" y="3714544"/>
                <a:ext cx="123120" cy="19800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DD99A2BA-7245-0E34-66FD-6E5B8AE5B001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4828645" y="3705544"/>
                  <a:ext cx="14076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F74FAC48-CFC1-128D-EFB5-99B494A06E18}"/>
                    </a:ext>
                  </a:extLst>
                </p14:cNvPr>
                <p14:cNvContentPartPr/>
                <p14:nvPr/>
              </p14:nvContentPartPr>
              <p14:xfrm>
                <a:off x="5029885" y="3756304"/>
                <a:ext cx="150480" cy="21528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F74FAC48-CFC1-128D-EFB5-99B494A06E18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5020885" y="3747304"/>
                  <a:ext cx="16812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51309602-115F-67ED-B8F1-2C779FB618E6}"/>
                    </a:ext>
                  </a:extLst>
                </p14:cNvPr>
                <p14:cNvContentPartPr/>
                <p14:nvPr/>
              </p14:nvContentPartPr>
              <p14:xfrm>
                <a:off x="5313565" y="3682864"/>
                <a:ext cx="299520" cy="9684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51309602-115F-67ED-B8F1-2C779FB618E6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5304925" y="3673864"/>
                  <a:ext cx="31716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2E6CC560-E32E-0C67-E273-79D19D14F257}"/>
                    </a:ext>
                  </a:extLst>
                </p14:cNvPr>
                <p14:cNvContentPartPr/>
                <p14:nvPr/>
              </p14:nvContentPartPr>
              <p14:xfrm>
                <a:off x="5410045" y="3582424"/>
                <a:ext cx="31320" cy="1656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2E6CC560-E32E-0C67-E273-79D19D14F257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5401405" y="3573424"/>
                  <a:ext cx="4896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CAE47928-A7C8-6590-5A86-947CC71831BB}"/>
                    </a:ext>
                  </a:extLst>
                </p14:cNvPr>
                <p14:cNvContentPartPr/>
                <p14:nvPr/>
              </p14:nvContentPartPr>
              <p14:xfrm>
                <a:off x="5816845" y="3497104"/>
                <a:ext cx="751680" cy="26604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CAE47928-A7C8-6590-5A86-947CC71831BB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5807845" y="3488104"/>
                  <a:ext cx="769320" cy="283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1">
            <p14:nvContentPartPr>
              <p14:cNvPr id="190" name="Ink 189">
                <a:extLst>
                  <a:ext uri="{FF2B5EF4-FFF2-40B4-BE49-F238E27FC236}">
                    <a16:creationId xmlns:a16="http://schemas.microsoft.com/office/drawing/2014/main" id="{748B64E1-B703-BB82-C10B-DCE969F9400D}"/>
                  </a:ext>
                </a:extLst>
              </p14:cNvPr>
              <p14:cNvContentPartPr/>
              <p14:nvPr/>
            </p14:nvContentPartPr>
            <p14:xfrm>
              <a:off x="9827605" y="700984"/>
              <a:ext cx="294120" cy="17640"/>
            </p14:xfrm>
          </p:contentPart>
        </mc:Choice>
        <mc:Fallback xmlns="">
          <p:pic>
            <p:nvPicPr>
              <p:cNvPr id="190" name="Ink 189">
                <a:extLst>
                  <a:ext uri="{FF2B5EF4-FFF2-40B4-BE49-F238E27FC236}">
                    <a16:creationId xmlns:a16="http://schemas.microsoft.com/office/drawing/2014/main" id="{748B64E1-B703-BB82-C10B-DCE969F9400D}"/>
                  </a:ext>
                </a:extLst>
              </p:cNvPr>
              <p:cNvPicPr/>
              <p:nvPr/>
            </p:nvPicPr>
            <p:blipFill>
              <a:blip r:embed="rId302"/>
              <a:stretch>
                <a:fillRect/>
              </a:stretch>
            </p:blipFill>
            <p:spPr>
              <a:xfrm>
                <a:off x="9737965" y="521344"/>
                <a:ext cx="473760" cy="37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3">
            <p14:nvContentPartPr>
              <p14:cNvPr id="191" name="Ink 190">
                <a:extLst>
                  <a:ext uri="{FF2B5EF4-FFF2-40B4-BE49-F238E27FC236}">
                    <a16:creationId xmlns:a16="http://schemas.microsoft.com/office/drawing/2014/main" id="{C1F13C2B-241B-F3B4-0C12-8775892FFC3C}"/>
                  </a:ext>
                </a:extLst>
              </p14:cNvPr>
              <p14:cNvContentPartPr/>
              <p14:nvPr/>
            </p14:nvContentPartPr>
            <p14:xfrm>
              <a:off x="10146205" y="6747184"/>
              <a:ext cx="72000" cy="91080"/>
            </p14:xfrm>
          </p:contentPart>
        </mc:Choice>
        <mc:Fallback xmlns="">
          <p:pic>
            <p:nvPicPr>
              <p:cNvPr id="191" name="Ink 190">
                <a:extLst>
                  <a:ext uri="{FF2B5EF4-FFF2-40B4-BE49-F238E27FC236}">
                    <a16:creationId xmlns:a16="http://schemas.microsoft.com/office/drawing/2014/main" id="{C1F13C2B-241B-F3B4-0C12-8775892FFC3C}"/>
                  </a:ext>
                </a:extLst>
              </p:cNvPr>
              <p:cNvPicPr/>
              <p:nvPr/>
            </p:nvPicPr>
            <p:blipFill>
              <a:blip r:embed="rId304"/>
              <a:stretch>
                <a:fillRect/>
              </a:stretch>
            </p:blipFill>
            <p:spPr>
              <a:xfrm>
                <a:off x="10137205" y="6738544"/>
                <a:ext cx="89640" cy="108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10" name="Group 209">
            <a:extLst>
              <a:ext uri="{FF2B5EF4-FFF2-40B4-BE49-F238E27FC236}">
                <a16:creationId xmlns:a16="http://schemas.microsoft.com/office/drawing/2014/main" id="{CE47C08C-7AB6-6A81-FA2C-599BF0282C0E}"/>
              </a:ext>
            </a:extLst>
          </p:cNvPr>
          <p:cNvGrpSpPr/>
          <p:nvPr/>
        </p:nvGrpSpPr>
        <p:grpSpPr>
          <a:xfrm>
            <a:off x="7624045" y="1041544"/>
            <a:ext cx="2369160" cy="1101240"/>
            <a:chOff x="7624045" y="1041544"/>
            <a:chExt cx="2369160" cy="1101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2CF7E8AD-CBA8-4423-DD15-B2D47CD5B996}"/>
                    </a:ext>
                  </a:extLst>
                </p14:cNvPr>
                <p14:cNvContentPartPr/>
                <p14:nvPr/>
              </p14:nvContentPartPr>
              <p14:xfrm>
                <a:off x="9581005" y="1066024"/>
                <a:ext cx="390600" cy="25560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2CF7E8AD-CBA8-4423-DD15-B2D47CD5B996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9572005" y="1057384"/>
                  <a:ext cx="40824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D8AA54B3-548F-238E-8A70-9281B393898D}"/>
                    </a:ext>
                  </a:extLst>
                </p14:cNvPr>
                <p14:cNvContentPartPr/>
                <p14:nvPr/>
              </p14:nvContentPartPr>
              <p14:xfrm>
                <a:off x="9841645" y="1041544"/>
                <a:ext cx="151560" cy="10980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D8AA54B3-548F-238E-8A70-9281B393898D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9833005" y="1032544"/>
                  <a:ext cx="16920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5FFDB2B7-BAE0-A77D-E49E-72D4566718FF}"/>
                    </a:ext>
                  </a:extLst>
                </p14:cNvPr>
                <p14:cNvContentPartPr/>
                <p14:nvPr/>
              </p14:nvContentPartPr>
              <p14:xfrm>
                <a:off x="8000245" y="1186624"/>
                <a:ext cx="194400" cy="28836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5FFDB2B7-BAE0-A77D-E49E-72D4566718FF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7991605" y="1177624"/>
                  <a:ext cx="21204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BDB91DC6-5486-A489-49DA-36D87ACEE895}"/>
                    </a:ext>
                  </a:extLst>
                </p14:cNvPr>
                <p14:cNvContentPartPr/>
                <p14:nvPr/>
              </p14:nvContentPartPr>
              <p14:xfrm>
                <a:off x="8225965" y="1428904"/>
                <a:ext cx="45720" cy="17172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BDB91DC6-5486-A489-49DA-36D87ACEE895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8216965" y="1420264"/>
                  <a:ext cx="6336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D257340B-C714-AC34-A942-E8320C63497E}"/>
                    </a:ext>
                  </a:extLst>
                </p14:cNvPr>
                <p14:cNvContentPartPr/>
                <p14:nvPr/>
              </p14:nvContentPartPr>
              <p14:xfrm>
                <a:off x="8215885" y="1426744"/>
                <a:ext cx="147960" cy="18792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D257340B-C714-AC34-A942-E8320C63497E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8206885" y="1417744"/>
                  <a:ext cx="16560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810235AE-5DA6-8F65-517F-7F27408BE07A}"/>
                    </a:ext>
                  </a:extLst>
                </p14:cNvPr>
                <p14:cNvContentPartPr/>
                <p14:nvPr/>
              </p14:nvContentPartPr>
              <p14:xfrm>
                <a:off x="8407765" y="1252144"/>
                <a:ext cx="138240" cy="5472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810235AE-5DA6-8F65-517F-7F27408BE07A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8399125" y="1243504"/>
                  <a:ext cx="15588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7C73EF5D-F66C-683C-180B-2B5B6787E89D}"/>
                    </a:ext>
                  </a:extLst>
                </p14:cNvPr>
                <p14:cNvContentPartPr/>
                <p14:nvPr/>
              </p14:nvContentPartPr>
              <p14:xfrm>
                <a:off x="8380045" y="1332424"/>
                <a:ext cx="192240" cy="5004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7C73EF5D-F66C-683C-180B-2B5B6787E89D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8371405" y="1323424"/>
                  <a:ext cx="20988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7AB7D0B6-3FE6-F57C-2D36-69FAB3162AC2}"/>
                    </a:ext>
                  </a:extLst>
                </p14:cNvPr>
                <p14:cNvContentPartPr/>
                <p14:nvPr/>
              </p14:nvContentPartPr>
              <p14:xfrm>
                <a:off x="8682445" y="1138024"/>
                <a:ext cx="9720" cy="25632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7AB7D0B6-3FE6-F57C-2D36-69FAB3162AC2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8673445" y="1129024"/>
                  <a:ext cx="2736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6A601A48-9B81-9216-794B-3C2284657E4E}"/>
                    </a:ext>
                  </a:extLst>
                </p14:cNvPr>
                <p14:cNvContentPartPr/>
                <p14:nvPr/>
              </p14:nvContentPartPr>
              <p14:xfrm>
                <a:off x="8729245" y="1147384"/>
                <a:ext cx="219960" cy="22608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6A601A48-9B81-9216-794B-3C2284657E4E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8720605" y="1138384"/>
                  <a:ext cx="23760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C6504AE1-2876-C7FF-2A23-044628EFA31B}"/>
                    </a:ext>
                  </a:extLst>
                </p14:cNvPr>
                <p14:cNvContentPartPr/>
                <p14:nvPr/>
              </p14:nvContentPartPr>
              <p14:xfrm>
                <a:off x="8980165" y="1113544"/>
                <a:ext cx="171000" cy="24624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C6504AE1-2876-C7FF-2A23-044628EFA31B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8971165" y="1104544"/>
                  <a:ext cx="18864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FD76FA9A-2F0D-9D40-50A1-481A5A511CCA}"/>
                    </a:ext>
                  </a:extLst>
                </p14:cNvPr>
                <p14:cNvContentPartPr/>
                <p14:nvPr/>
              </p14:nvContentPartPr>
              <p14:xfrm>
                <a:off x="7624045" y="1775224"/>
                <a:ext cx="267840" cy="20304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FD76FA9A-2F0D-9D40-50A1-481A5A511CCA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7615405" y="1766224"/>
                  <a:ext cx="28548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1570F91F-A519-9A65-D4E1-4C7A0E8DECD0}"/>
                    </a:ext>
                  </a:extLst>
                </p14:cNvPr>
                <p14:cNvContentPartPr/>
                <p14:nvPr/>
              </p14:nvContentPartPr>
              <p14:xfrm>
                <a:off x="7954525" y="1745704"/>
                <a:ext cx="105840" cy="18216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1570F91F-A519-9A65-D4E1-4C7A0E8DECD0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7945525" y="1736704"/>
                  <a:ext cx="12348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E35B3BA4-3468-7AFF-1703-B2BC4AB056F5}"/>
                    </a:ext>
                  </a:extLst>
                </p14:cNvPr>
                <p14:cNvContentPartPr/>
                <p14:nvPr/>
              </p14:nvContentPartPr>
              <p14:xfrm>
                <a:off x="8137405" y="1705024"/>
                <a:ext cx="189720" cy="43776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E35B3BA4-3468-7AFF-1703-B2BC4AB056F5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8128765" y="1696024"/>
                  <a:ext cx="207360" cy="45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ABB3D881-797E-1089-8D27-946BEE52AA7C}"/>
                    </a:ext>
                  </a:extLst>
                </p14:cNvPr>
                <p14:cNvContentPartPr/>
                <p14:nvPr/>
              </p14:nvContentPartPr>
              <p14:xfrm>
                <a:off x="8414965" y="1685224"/>
                <a:ext cx="120240" cy="17388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ABB3D881-797E-1089-8D27-946BEE52AA7C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8406325" y="1676584"/>
                  <a:ext cx="13788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674A1E2E-1126-0EB3-B8C0-02C25DDF67E9}"/>
                    </a:ext>
                  </a:extLst>
                </p14:cNvPr>
                <p14:cNvContentPartPr/>
                <p14:nvPr/>
              </p14:nvContentPartPr>
              <p14:xfrm>
                <a:off x="8706565" y="1405504"/>
                <a:ext cx="975960" cy="50256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674A1E2E-1126-0EB3-B8C0-02C25DDF67E9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8697925" y="1396864"/>
                  <a:ext cx="993600" cy="52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A41636FE-53A4-2CF9-E0E0-69B61F3868FB}"/>
                    </a:ext>
                  </a:extLst>
                </p14:cNvPr>
                <p14:cNvContentPartPr/>
                <p14:nvPr/>
              </p14:nvContentPartPr>
              <p14:xfrm>
                <a:off x="9264205" y="1442944"/>
                <a:ext cx="262080" cy="5760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A41636FE-53A4-2CF9-E0E0-69B61F3868FB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9255565" y="1434304"/>
                  <a:ext cx="279720" cy="75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3" name="Group 212">
            <a:extLst>
              <a:ext uri="{FF2B5EF4-FFF2-40B4-BE49-F238E27FC236}">
                <a16:creationId xmlns:a16="http://schemas.microsoft.com/office/drawing/2014/main" id="{34833345-1176-628C-AC3A-DD8CB129E9AC}"/>
              </a:ext>
            </a:extLst>
          </p:cNvPr>
          <p:cNvGrpSpPr/>
          <p:nvPr/>
        </p:nvGrpSpPr>
        <p:grpSpPr>
          <a:xfrm>
            <a:off x="9759565" y="5716864"/>
            <a:ext cx="458280" cy="314640"/>
            <a:chOff x="9759565" y="5716864"/>
            <a:chExt cx="458280" cy="31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0B348DFC-FC75-13D8-3FE5-4677A682FACE}"/>
                    </a:ext>
                  </a:extLst>
                </p14:cNvPr>
                <p14:cNvContentPartPr/>
                <p14:nvPr/>
              </p14:nvContentPartPr>
              <p14:xfrm>
                <a:off x="9780445" y="5716864"/>
                <a:ext cx="437400" cy="31464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0B348DFC-FC75-13D8-3FE5-4677A682FACE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9771445" y="5707864"/>
                  <a:ext cx="45504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C04CFF4E-A2BE-5B0C-C015-12238926B60B}"/>
                    </a:ext>
                  </a:extLst>
                </p14:cNvPr>
                <p14:cNvContentPartPr/>
                <p14:nvPr/>
              </p14:nvContentPartPr>
              <p14:xfrm>
                <a:off x="9759565" y="5888584"/>
                <a:ext cx="140040" cy="11268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C04CFF4E-A2BE-5B0C-C015-12238926B60B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9750565" y="5879584"/>
                  <a:ext cx="157680" cy="13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EA7712F0-8208-9438-E140-780406658F93}"/>
              </a:ext>
            </a:extLst>
          </p:cNvPr>
          <p:cNvGrpSpPr/>
          <p:nvPr/>
        </p:nvGrpSpPr>
        <p:grpSpPr>
          <a:xfrm>
            <a:off x="10280845" y="5119624"/>
            <a:ext cx="777240" cy="397800"/>
            <a:chOff x="10280845" y="5119624"/>
            <a:chExt cx="777240" cy="39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C414B400-751E-0834-A0F6-A4E0A8945661}"/>
                    </a:ext>
                  </a:extLst>
                </p14:cNvPr>
                <p14:cNvContentPartPr/>
                <p14:nvPr/>
              </p14:nvContentPartPr>
              <p14:xfrm>
                <a:off x="10280845" y="5233744"/>
                <a:ext cx="777240" cy="28368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C414B400-751E-0834-A0F6-A4E0A8945661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10271845" y="5224744"/>
                  <a:ext cx="79488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02836D6F-63CC-A5EC-76A9-BA835E1D0932}"/>
                    </a:ext>
                  </a:extLst>
                </p14:cNvPr>
                <p14:cNvContentPartPr/>
                <p14:nvPr/>
              </p14:nvContentPartPr>
              <p14:xfrm>
                <a:off x="10868725" y="5119624"/>
                <a:ext cx="48240" cy="4320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02836D6F-63CC-A5EC-76A9-BA835E1D0932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10859725" y="5110984"/>
                  <a:ext cx="6588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7FB299F0-A50B-05F9-9390-46D908A56686}"/>
                    </a:ext>
                  </a:extLst>
                </p14:cNvPr>
                <p14:cNvContentPartPr/>
                <p14:nvPr/>
              </p14:nvContentPartPr>
              <p14:xfrm>
                <a:off x="10567045" y="5256424"/>
                <a:ext cx="89280" cy="4572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7FB299F0-A50B-05F9-9390-46D908A56686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10558405" y="5247424"/>
                  <a:ext cx="106920" cy="63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0" name="Group 219">
            <a:extLst>
              <a:ext uri="{FF2B5EF4-FFF2-40B4-BE49-F238E27FC236}">
                <a16:creationId xmlns:a16="http://schemas.microsoft.com/office/drawing/2014/main" id="{88B6FE5B-73CF-4D3F-1036-2D43BA688B95}"/>
              </a:ext>
            </a:extLst>
          </p:cNvPr>
          <p:cNvGrpSpPr/>
          <p:nvPr/>
        </p:nvGrpSpPr>
        <p:grpSpPr>
          <a:xfrm>
            <a:off x="10351405" y="5447584"/>
            <a:ext cx="905040" cy="427680"/>
            <a:chOff x="10351405" y="5447584"/>
            <a:chExt cx="905040" cy="42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B2F62DFB-48BA-487C-4800-A2D1865EF7F6}"/>
                    </a:ext>
                  </a:extLst>
                </p14:cNvPr>
                <p14:cNvContentPartPr/>
                <p14:nvPr/>
              </p14:nvContentPartPr>
              <p14:xfrm>
                <a:off x="10351405" y="5447584"/>
                <a:ext cx="776160" cy="42768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B2F62DFB-48BA-487C-4800-A2D1865EF7F6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10342405" y="5438944"/>
                  <a:ext cx="793800" cy="44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29D0A4C8-A1A5-8288-E195-19442D37439F}"/>
                    </a:ext>
                  </a:extLst>
                </p14:cNvPr>
                <p14:cNvContentPartPr/>
                <p14:nvPr/>
              </p14:nvContentPartPr>
              <p14:xfrm>
                <a:off x="10980685" y="5492224"/>
                <a:ext cx="275760" cy="10620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29D0A4C8-A1A5-8288-E195-19442D37439F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10971685" y="5483584"/>
                  <a:ext cx="293400" cy="123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51">
            <p14:nvContentPartPr>
              <p14:cNvPr id="221" name="Ink 220">
                <a:extLst>
                  <a:ext uri="{FF2B5EF4-FFF2-40B4-BE49-F238E27FC236}">
                    <a16:creationId xmlns:a16="http://schemas.microsoft.com/office/drawing/2014/main" id="{81357B87-90DB-478B-70E4-5BA2564B6A9F}"/>
                  </a:ext>
                </a:extLst>
              </p14:cNvPr>
              <p14:cNvContentPartPr/>
              <p14:nvPr/>
            </p14:nvContentPartPr>
            <p14:xfrm>
              <a:off x="9499645" y="6301864"/>
              <a:ext cx="209160" cy="23040"/>
            </p14:xfrm>
          </p:contentPart>
        </mc:Choice>
        <mc:Fallback xmlns="">
          <p:pic>
            <p:nvPicPr>
              <p:cNvPr id="221" name="Ink 220">
                <a:extLst>
                  <a:ext uri="{FF2B5EF4-FFF2-40B4-BE49-F238E27FC236}">
                    <a16:creationId xmlns:a16="http://schemas.microsoft.com/office/drawing/2014/main" id="{81357B87-90DB-478B-70E4-5BA2564B6A9F}"/>
                  </a:ext>
                </a:extLst>
              </p:cNvPr>
              <p:cNvPicPr/>
              <p:nvPr/>
            </p:nvPicPr>
            <p:blipFill>
              <a:blip r:embed="rId352"/>
              <a:stretch>
                <a:fillRect/>
              </a:stretch>
            </p:blipFill>
            <p:spPr>
              <a:xfrm>
                <a:off x="9410005" y="6122224"/>
                <a:ext cx="388800" cy="382680"/>
              </a:xfrm>
              <a:prstGeom prst="rect">
                <a:avLst/>
              </a:prstGeom>
            </p:spPr>
          </p:pic>
        </mc:Fallback>
      </mc:AlternateContent>
      <p:grpSp>
        <p:nvGrpSpPr>
          <p:cNvPr id="226" name="Group 225">
            <a:extLst>
              <a:ext uri="{FF2B5EF4-FFF2-40B4-BE49-F238E27FC236}">
                <a16:creationId xmlns:a16="http://schemas.microsoft.com/office/drawing/2014/main" id="{72ABD034-3696-D8E0-D79D-FEF0ABD4B9AD}"/>
              </a:ext>
            </a:extLst>
          </p:cNvPr>
          <p:cNvGrpSpPr/>
          <p:nvPr/>
        </p:nvGrpSpPr>
        <p:grpSpPr>
          <a:xfrm>
            <a:off x="386605" y="4660984"/>
            <a:ext cx="481680" cy="271440"/>
            <a:chOff x="386605" y="4660984"/>
            <a:chExt cx="481680" cy="27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18856C9E-C3A1-0689-AB21-C8B46FCFE467}"/>
                    </a:ext>
                  </a:extLst>
                </p14:cNvPr>
                <p14:cNvContentPartPr/>
                <p14:nvPr/>
              </p14:nvContentPartPr>
              <p14:xfrm>
                <a:off x="386605" y="4697704"/>
                <a:ext cx="30600" cy="23472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18856C9E-C3A1-0689-AB21-C8B46FCFE467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377605" y="4689064"/>
                  <a:ext cx="4824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FB16EAA9-E681-884C-5CE5-36CFB076B257}"/>
                    </a:ext>
                  </a:extLst>
                </p14:cNvPr>
                <p14:cNvContentPartPr/>
                <p14:nvPr/>
              </p14:nvContentPartPr>
              <p14:xfrm>
                <a:off x="392725" y="4660984"/>
                <a:ext cx="197640" cy="4752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FB16EAA9-E681-884C-5CE5-36CFB076B257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384085" y="4651984"/>
                  <a:ext cx="21528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583C17F1-F117-99CE-1C81-B5F4B42DBE8A}"/>
                    </a:ext>
                  </a:extLst>
                </p14:cNvPr>
                <p14:cNvContentPartPr/>
                <p14:nvPr/>
              </p14:nvContentPartPr>
              <p14:xfrm>
                <a:off x="406405" y="4731184"/>
                <a:ext cx="177840" cy="3528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583C17F1-F117-99CE-1C81-B5F4B42DBE8A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397765" y="4722184"/>
                  <a:ext cx="19548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06B79209-A4B6-A19E-3EE2-1DF7F21B420E}"/>
                    </a:ext>
                  </a:extLst>
                </p14:cNvPr>
                <p14:cNvContentPartPr/>
                <p14:nvPr/>
              </p14:nvContentPartPr>
              <p14:xfrm>
                <a:off x="620605" y="4780864"/>
                <a:ext cx="247680" cy="13356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06B79209-A4B6-A19E-3EE2-1DF7F21B420E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611965" y="4771864"/>
                  <a:ext cx="265320" cy="151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1">
            <p14:nvContentPartPr>
              <p14:cNvPr id="227" name="Ink 226">
                <a:extLst>
                  <a:ext uri="{FF2B5EF4-FFF2-40B4-BE49-F238E27FC236}">
                    <a16:creationId xmlns:a16="http://schemas.microsoft.com/office/drawing/2014/main" id="{7F891FF7-0E33-C08A-BB22-3B38077D3DCE}"/>
                  </a:ext>
                </a:extLst>
              </p14:cNvPr>
              <p14:cNvContentPartPr/>
              <p14:nvPr/>
            </p14:nvContentPartPr>
            <p14:xfrm>
              <a:off x="1007965" y="4680064"/>
              <a:ext cx="817920" cy="279000"/>
            </p14:xfrm>
          </p:contentPart>
        </mc:Choice>
        <mc:Fallback xmlns="">
          <p:pic>
            <p:nvPicPr>
              <p:cNvPr id="227" name="Ink 226">
                <a:extLst>
                  <a:ext uri="{FF2B5EF4-FFF2-40B4-BE49-F238E27FC236}">
                    <a16:creationId xmlns:a16="http://schemas.microsoft.com/office/drawing/2014/main" id="{7F891FF7-0E33-C08A-BB22-3B38077D3DCE}"/>
                  </a:ext>
                </a:extLst>
              </p:cNvPr>
              <p:cNvPicPr/>
              <p:nvPr/>
            </p:nvPicPr>
            <p:blipFill>
              <a:blip r:embed="rId362"/>
              <a:stretch>
                <a:fillRect/>
              </a:stretch>
            </p:blipFill>
            <p:spPr>
              <a:xfrm>
                <a:off x="998965" y="4671064"/>
                <a:ext cx="835560" cy="296640"/>
              </a:xfrm>
              <a:prstGeom prst="rect">
                <a:avLst/>
              </a:prstGeom>
            </p:spPr>
          </p:pic>
        </mc:Fallback>
      </mc:AlternateContent>
      <p:grpSp>
        <p:nvGrpSpPr>
          <p:cNvPr id="243" name="Group 242">
            <a:extLst>
              <a:ext uri="{FF2B5EF4-FFF2-40B4-BE49-F238E27FC236}">
                <a16:creationId xmlns:a16="http://schemas.microsoft.com/office/drawing/2014/main" id="{684D2B87-C3E4-E6DB-ACC5-3A7B5FEBE404}"/>
              </a:ext>
            </a:extLst>
          </p:cNvPr>
          <p:cNvGrpSpPr/>
          <p:nvPr/>
        </p:nvGrpSpPr>
        <p:grpSpPr>
          <a:xfrm>
            <a:off x="2005165" y="4537144"/>
            <a:ext cx="1475280" cy="417960"/>
            <a:chOff x="2005165" y="4537144"/>
            <a:chExt cx="1475280" cy="41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5FBAB5E0-7C64-5B06-14CA-21F82C53F776}"/>
                    </a:ext>
                  </a:extLst>
                </p14:cNvPr>
                <p14:cNvContentPartPr/>
                <p14:nvPr/>
              </p14:nvContentPartPr>
              <p14:xfrm>
                <a:off x="2005165" y="4599064"/>
                <a:ext cx="209160" cy="20196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5FBAB5E0-7C64-5B06-14CA-21F82C53F776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1996165" y="4590064"/>
                  <a:ext cx="22680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50A3B014-9687-8B35-2A47-0060561441D8}"/>
                    </a:ext>
                  </a:extLst>
                </p14:cNvPr>
                <p14:cNvContentPartPr/>
                <p14:nvPr/>
              </p14:nvContentPartPr>
              <p14:xfrm>
                <a:off x="2264365" y="4786984"/>
                <a:ext cx="9000" cy="14904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50A3B014-9687-8B35-2A47-0060561441D8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2255365" y="4777984"/>
                  <a:ext cx="2664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974A6128-5652-AD34-A265-762D55DA70D9}"/>
                    </a:ext>
                  </a:extLst>
                </p14:cNvPr>
                <p14:cNvContentPartPr/>
                <p14:nvPr/>
              </p14:nvContentPartPr>
              <p14:xfrm>
                <a:off x="2218285" y="4765744"/>
                <a:ext cx="156600" cy="17424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974A6128-5652-AD34-A265-762D55DA70D9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2209645" y="4757104"/>
                  <a:ext cx="17424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4BC1EDDC-592B-F392-1691-6A89694A043E}"/>
                    </a:ext>
                  </a:extLst>
                </p14:cNvPr>
                <p14:cNvContentPartPr/>
                <p14:nvPr/>
              </p14:nvContentPartPr>
              <p14:xfrm>
                <a:off x="2519245" y="4668184"/>
                <a:ext cx="174960" cy="1656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4BC1EDDC-592B-F392-1691-6A89694A043E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2510245" y="4659184"/>
                  <a:ext cx="19260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03B18E41-007F-CD53-0212-3603481D6B4A}"/>
                    </a:ext>
                  </a:extLst>
                </p14:cNvPr>
                <p14:cNvContentPartPr/>
                <p14:nvPr/>
              </p14:nvContentPartPr>
              <p14:xfrm>
                <a:off x="2493325" y="4727224"/>
                <a:ext cx="209520" cy="2520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03B18E41-007F-CD53-0212-3603481D6B4A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2484325" y="4718584"/>
                  <a:ext cx="2271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E13750FA-35CB-524D-B5BC-72A4157AA190}"/>
                    </a:ext>
                  </a:extLst>
                </p14:cNvPr>
                <p14:cNvContentPartPr/>
                <p14:nvPr/>
              </p14:nvContentPartPr>
              <p14:xfrm>
                <a:off x="2839285" y="4537144"/>
                <a:ext cx="143640" cy="17172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E13750FA-35CB-524D-B5BC-72A4157AA190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2830645" y="4528144"/>
                  <a:ext cx="16128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AB7C0EA7-57F8-AAC8-A328-A24A56C837A1}"/>
                    </a:ext>
                  </a:extLst>
                </p14:cNvPr>
                <p14:cNvContentPartPr/>
                <p14:nvPr/>
              </p14:nvContentPartPr>
              <p14:xfrm>
                <a:off x="2876725" y="4733704"/>
                <a:ext cx="91800" cy="10440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AB7C0EA7-57F8-AAC8-A328-A24A56C837A1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2867725" y="4724704"/>
                  <a:ext cx="10944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8ACC61D3-A495-BDD8-5FC5-A28D4F4FDF77}"/>
                    </a:ext>
                  </a:extLst>
                </p14:cNvPr>
                <p14:cNvContentPartPr/>
                <p14:nvPr/>
              </p14:nvContentPartPr>
              <p14:xfrm>
                <a:off x="2927845" y="4559464"/>
                <a:ext cx="59040" cy="7344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8ACC61D3-A495-BDD8-5FC5-A28D4F4FDF77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2918845" y="4550464"/>
                  <a:ext cx="7668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6A258371-626B-CCFD-B330-D45D009023E9}"/>
                    </a:ext>
                  </a:extLst>
                </p14:cNvPr>
                <p14:cNvContentPartPr/>
                <p14:nvPr/>
              </p14:nvContentPartPr>
              <p14:xfrm>
                <a:off x="3066805" y="4550824"/>
                <a:ext cx="189360" cy="27432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6A258371-626B-CCFD-B330-D45D009023E9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3057805" y="4542184"/>
                  <a:ext cx="20700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C8EC1CB7-18AC-264D-C0BF-49151936FD29}"/>
                    </a:ext>
                  </a:extLst>
                </p14:cNvPr>
                <p14:cNvContentPartPr/>
                <p14:nvPr/>
              </p14:nvContentPartPr>
              <p14:xfrm>
                <a:off x="3349045" y="4795624"/>
                <a:ext cx="131400" cy="15948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C8EC1CB7-18AC-264D-C0BF-49151936FD29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3340045" y="4786624"/>
                  <a:ext cx="149040" cy="177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9" name="Group 248">
            <a:extLst>
              <a:ext uri="{FF2B5EF4-FFF2-40B4-BE49-F238E27FC236}">
                <a16:creationId xmlns:a16="http://schemas.microsoft.com/office/drawing/2014/main" id="{DDD347E2-0363-7CA8-5833-E9F08DBF4901}"/>
              </a:ext>
            </a:extLst>
          </p:cNvPr>
          <p:cNvGrpSpPr/>
          <p:nvPr/>
        </p:nvGrpSpPr>
        <p:grpSpPr>
          <a:xfrm>
            <a:off x="3752965" y="4543624"/>
            <a:ext cx="500760" cy="327240"/>
            <a:chOff x="3752965" y="4543624"/>
            <a:chExt cx="500760" cy="327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2A2E9C94-3B4F-B9A0-37BC-D7FC3EF303FB}"/>
                    </a:ext>
                  </a:extLst>
                </p14:cNvPr>
                <p14:cNvContentPartPr/>
                <p14:nvPr/>
              </p14:nvContentPartPr>
              <p14:xfrm>
                <a:off x="3752965" y="4543624"/>
                <a:ext cx="243000" cy="21276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2A2E9C94-3B4F-B9A0-37BC-D7FC3EF303FB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3744325" y="4534624"/>
                  <a:ext cx="26064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C2365648-B246-E3D4-FF3C-D31CEB11E779}"/>
                    </a:ext>
                  </a:extLst>
                </p14:cNvPr>
                <p14:cNvContentPartPr/>
                <p14:nvPr/>
              </p14:nvContentPartPr>
              <p14:xfrm>
                <a:off x="3857725" y="4659544"/>
                <a:ext cx="139320" cy="12312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C2365648-B246-E3D4-FF3C-D31CEB11E779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3848725" y="4650904"/>
                  <a:ext cx="15696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AAF39B94-5652-F4F1-B647-2093B39A896C}"/>
                    </a:ext>
                  </a:extLst>
                </p14:cNvPr>
                <p14:cNvContentPartPr/>
                <p14:nvPr/>
              </p14:nvContentPartPr>
              <p14:xfrm>
                <a:off x="4108645" y="4688704"/>
                <a:ext cx="145080" cy="18216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AAF39B94-5652-F4F1-B647-2093B39A896C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4100005" y="4679704"/>
                  <a:ext cx="162720" cy="199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8" name="Group 247">
            <a:extLst>
              <a:ext uri="{FF2B5EF4-FFF2-40B4-BE49-F238E27FC236}">
                <a16:creationId xmlns:a16="http://schemas.microsoft.com/office/drawing/2014/main" id="{C9D0BDBF-ED33-C111-EC25-F7D875E1257A}"/>
              </a:ext>
            </a:extLst>
          </p:cNvPr>
          <p:cNvGrpSpPr/>
          <p:nvPr/>
        </p:nvGrpSpPr>
        <p:grpSpPr>
          <a:xfrm>
            <a:off x="4504645" y="4419064"/>
            <a:ext cx="1276920" cy="527400"/>
            <a:chOff x="4504645" y="4419064"/>
            <a:chExt cx="1276920" cy="52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4C7899B7-EFD5-D8F2-E283-5BE016DD71BE}"/>
                    </a:ext>
                  </a:extLst>
                </p14:cNvPr>
                <p14:cNvContentPartPr/>
                <p14:nvPr/>
              </p14:nvContentPartPr>
              <p14:xfrm>
                <a:off x="4504645" y="4681864"/>
                <a:ext cx="237960" cy="10152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4C7899B7-EFD5-D8F2-E283-5BE016DD71BE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4495645" y="4672864"/>
                  <a:ext cx="25560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6CAB20B2-A278-C8DB-4AEB-0E6CEE483FD5}"/>
                    </a:ext>
                  </a:extLst>
                </p14:cNvPr>
                <p14:cNvContentPartPr/>
                <p14:nvPr/>
              </p14:nvContentPartPr>
              <p14:xfrm>
                <a:off x="4553605" y="4559824"/>
                <a:ext cx="12240" cy="5076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6CAB20B2-A278-C8DB-4AEB-0E6CEE483FD5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4544605" y="4550824"/>
                  <a:ext cx="2988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DB6CFE73-E890-737D-4D05-BADEC87C2AB2}"/>
                    </a:ext>
                  </a:extLst>
                </p14:cNvPr>
                <p14:cNvContentPartPr/>
                <p14:nvPr/>
              </p14:nvContentPartPr>
              <p14:xfrm>
                <a:off x="4865725" y="4419064"/>
                <a:ext cx="915840" cy="52740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DB6CFE73-E890-737D-4D05-BADEC87C2AB2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4857085" y="4410064"/>
                  <a:ext cx="933480" cy="545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4" name="Group 253">
            <a:extLst>
              <a:ext uri="{FF2B5EF4-FFF2-40B4-BE49-F238E27FC236}">
                <a16:creationId xmlns:a16="http://schemas.microsoft.com/office/drawing/2014/main" id="{55B70386-C8B3-27E9-BADB-089496EBBDBC}"/>
              </a:ext>
            </a:extLst>
          </p:cNvPr>
          <p:cNvGrpSpPr/>
          <p:nvPr/>
        </p:nvGrpSpPr>
        <p:grpSpPr>
          <a:xfrm>
            <a:off x="364285" y="5432464"/>
            <a:ext cx="413280" cy="243360"/>
            <a:chOff x="364285" y="5432464"/>
            <a:chExt cx="413280" cy="24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26368B67-FD21-B17B-00A4-14737E7ADA1E}"/>
                    </a:ext>
                  </a:extLst>
                </p14:cNvPr>
                <p14:cNvContentPartPr/>
                <p14:nvPr/>
              </p14:nvContentPartPr>
              <p14:xfrm>
                <a:off x="364285" y="5437144"/>
                <a:ext cx="25200" cy="23868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26368B67-FD21-B17B-00A4-14737E7ADA1E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355285" y="5428504"/>
                  <a:ext cx="4284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9C936E63-5A73-D1FB-024A-260B18169B31}"/>
                    </a:ext>
                  </a:extLst>
                </p14:cNvPr>
                <p14:cNvContentPartPr/>
                <p14:nvPr/>
              </p14:nvContentPartPr>
              <p14:xfrm>
                <a:off x="389485" y="5432464"/>
                <a:ext cx="182160" cy="3780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9C936E63-5A73-D1FB-024A-260B18169B31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380485" y="5423464"/>
                  <a:ext cx="19980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766721CB-E72C-9E3C-F894-086A26029AA7}"/>
                    </a:ext>
                  </a:extLst>
                </p14:cNvPr>
                <p14:cNvContentPartPr/>
                <p14:nvPr/>
              </p14:nvContentPartPr>
              <p14:xfrm>
                <a:off x="380845" y="5501944"/>
                <a:ext cx="119160" cy="2880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766721CB-E72C-9E3C-F894-086A26029AA7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371845" y="5492944"/>
                  <a:ext cx="13680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C0D38C51-704B-93F5-2680-366232A2DB18}"/>
                    </a:ext>
                  </a:extLst>
                </p14:cNvPr>
                <p14:cNvContentPartPr/>
                <p14:nvPr/>
              </p14:nvContentPartPr>
              <p14:xfrm>
                <a:off x="527725" y="5513464"/>
                <a:ext cx="249840" cy="14616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C0D38C51-704B-93F5-2680-366232A2DB18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518725" y="5504464"/>
                  <a:ext cx="267480" cy="163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6" name="Group 265">
            <a:extLst>
              <a:ext uri="{FF2B5EF4-FFF2-40B4-BE49-F238E27FC236}">
                <a16:creationId xmlns:a16="http://schemas.microsoft.com/office/drawing/2014/main" id="{D6710204-AA43-88EA-2611-B4A5B7C2B066}"/>
              </a:ext>
            </a:extLst>
          </p:cNvPr>
          <p:cNvGrpSpPr/>
          <p:nvPr/>
        </p:nvGrpSpPr>
        <p:grpSpPr>
          <a:xfrm>
            <a:off x="1007605" y="5132584"/>
            <a:ext cx="2489400" cy="603000"/>
            <a:chOff x="1007605" y="5132584"/>
            <a:chExt cx="2489400" cy="60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63AD4169-3CFF-5B3B-B7CD-064E6C9C6592}"/>
                    </a:ext>
                  </a:extLst>
                </p14:cNvPr>
                <p14:cNvContentPartPr/>
                <p14:nvPr/>
              </p14:nvContentPartPr>
              <p14:xfrm>
                <a:off x="1007605" y="5444704"/>
                <a:ext cx="783360" cy="29088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63AD4169-3CFF-5B3B-B7CD-064E6C9C6592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998605" y="5435704"/>
                  <a:ext cx="80100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91C5419B-5501-58F3-4229-C893BBBDCCED}"/>
                    </a:ext>
                  </a:extLst>
                </p14:cNvPr>
                <p14:cNvContentPartPr/>
                <p14:nvPr/>
              </p14:nvContentPartPr>
              <p14:xfrm>
                <a:off x="2000485" y="5245264"/>
                <a:ext cx="231480" cy="24624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91C5419B-5501-58F3-4229-C893BBBDCCED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1991845" y="5236624"/>
                  <a:ext cx="24912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3903B7CA-D66F-653B-4165-82F553AC58F2}"/>
                    </a:ext>
                  </a:extLst>
                </p14:cNvPr>
                <p14:cNvContentPartPr/>
                <p14:nvPr/>
              </p14:nvContentPartPr>
              <p14:xfrm>
                <a:off x="2283805" y="5450104"/>
                <a:ext cx="32040" cy="13860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3903B7CA-D66F-653B-4165-82F553AC58F2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2275165" y="5441464"/>
                  <a:ext cx="4968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4AE4A3EA-7603-F33D-D406-4AB93F0D2A70}"/>
                    </a:ext>
                  </a:extLst>
                </p14:cNvPr>
                <p14:cNvContentPartPr/>
                <p14:nvPr/>
              </p14:nvContentPartPr>
              <p14:xfrm>
                <a:off x="2247805" y="5442904"/>
                <a:ext cx="165600" cy="4968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4AE4A3EA-7603-F33D-D406-4AB93F0D2A70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2238805" y="5433904"/>
                  <a:ext cx="18324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E11ACA07-31BB-D750-0381-324ED6B0D562}"/>
                    </a:ext>
                  </a:extLst>
                </p14:cNvPr>
                <p14:cNvContentPartPr/>
                <p14:nvPr/>
              </p14:nvContentPartPr>
              <p14:xfrm>
                <a:off x="2528245" y="5258944"/>
                <a:ext cx="140040" cy="1440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E11ACA07-31BB-D750-0381-324ED6B0D562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2519245" y="5249944"/>
                  <a:ext cx="1576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BECD2A19-3C40-1DCA-64C7-67B379239176}"/>
                    </a:ext>
                  </a:extLst>
                </p14:cNvPr>
                <p14:cNvContentPartPr/>
                <p14:nvPr/>
              </p14:nvContentPartPr>
              <p14:xfrm>
                <a:off x="2509165" y="5360824"/>
                <a:ext cx="113040" cy="3384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BECD2A19-3C40-1DCA-64C7-67B379239176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2500525" y="5351824"/>
                  <a:ext cx="13068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7F2C27C8-F285-3A9A-13B0-3B6A28DB211B}"/>
                    </a:ext>
                  </a:extLst>
                </p14:cNvPr>
                <p14:cNvContentPartPr/>
                <p14:nvPr/>
              </p14:nvContentPartPr>
              <p14:xfrm>
                <a:off x="2943685" y="5132584"/>
                <a:ext cx="113040" cy="9324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7F2C27C8-F285-3A9A-13B0-3B6A28DB211B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2935045" y="5123584"/>
                  <a:ext cx="13068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4AB04A56-6A3C-ED3C-930F-6F64D02EF6DB}"/>
                    </a:ext>
                  </a:extLst>
                </p14:cNvPr>
                <p14:cNvContentPartPr/>
                <p14:nvPr/>
              </p14:nvContentPartPr>
              <p14:xfrm>
                <a:off x="2920285" y="5243464"/>
                <a:ext cx="68760" cy="13608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4AB04A56-6A3C-ED3C-930F-6F64D02EF6DB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2911645" y="5234824"/>
                  <a:ext cx="8640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199D8BCB-B52B-983C-F611-88494FE5F5CF}"/>
                    </a:ext>
                  </a:extLst>
                </p14:cNvPr>
                <p14:cNvContentPartPr/>
                <p14:nvPr/>
              </p14:nvContentPartPr>
              <p14:xfrm>
                <a:off x="3123325" y="5183344"/>
                <a:ext cx="142560" cy="22932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199D8BCB-B52B-983C-F611-88494FE5F5CF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3114685" y="5174704"/>
                  <a:ext cx="16020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B362C027-3F18-13AA-EE41-567D55837CD9}"/>
                    </a:ext>
                  </a:extLst>
                </p14:cNvPr>
                <p14:cNvContentPartPr/>
                <p14:nvPr/>
              </p14:nvContentPartPr>
              <p14:xfrm>
                <a:off x="3415645" y="5399704"/>
                <a:ext cx="81360" cy="9540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B362C027-3F18-13AA-EE41-567D55837CD9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3406645" y="5391064"/>
                  <a:ext cx="99000" cy="11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8" name="Group 287">
            <a:extLst>
              <a:ext uri="{FF2B5EF4-FFF2-40B4-BE49-F238E27FC236}">
                <a16:creationId xmlns:a16="http://schemas.microsoft.com/office/drawing/2014/main" id="{11430864-7DB8-9861-4593-9D76243AD9BD}"/>
              </a:ext>
            </a:extLst>
          </p:cNvPr>
          <p:cNvGrpSpPr/>
          <p:nvPr/>
        </p:nvGrpSpPr>
        <p:grpSpPr>
          <a:xfrm>
            <a:off x="3809125" y="4946464"/>
            <a:ext cx="2893680" cy="1262520"/>
            <a:chOff x="3809125" y="4946464"/>
            <a:chExt cx="2893680" cy="126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44449035-254E-8F5F-5555-9E8F255810C0}"/>
                    </a:ext>
                  </a:extLst>
                </p14:cNvPr>
                <p14:cNvContentPartPr/>
                <p14:nvPr/>
              </p14:nvContentPartPr>
              <p14:xfrm>
                <a:off x="3809125" y="5102704"/>
                <a:ext cx="293400" cy="22968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44449035-254E-8F5F-5555-9E8F255810C0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3800125" y="5093704"/>
                  <a:ext cx="31104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3F4BBE83-ADBD-132F-DD0A-CEB867B7E920}"/>
                    </a:ext>
                  </a:extLst>
                </p14:cNvPr>
                <p14:cNvContentPartPr/>
                <p14:nvPr/>
              </p14:nvContentPartPr>
              <p14:xfrm>
                <a:off x="3971845" y="5229064"/>
                <a:ext cx="81000" cy="18540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3F4BBE83-ADBD-132F-DD0A-CEB867B7E920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3962845" y="5220424"/>
                  <a:ext cx="9864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17378DB2-380C-D707-25BD-8FA2C17D744B}"/>
                    </a:ext>
                  </a:extLst>
                </p14:cNvPr>
                <p14:cNvContentPartPr/>
                <p14:nvPr/>
              </p14:nvContentPartPr>
              <p14:xfrm>
                <a:off x="4199725" y="5254624"/>
                <a:ext cx="130680" cy="19296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17378DB2-380C-D707-25BD-8FA2C17D744B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4191085" y="5245624"/>
                  <a:ext cx="14832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CD01A022-FD7B-0FB1-BE86-AA09C40435D9}"/>
                    </a:ext>
                  </a:extLst>
                </p14:cNvPr>
                <p14:cNvContentPartPr/>
                <p14:nvPr/>
              </p14:nvContentPartPr>
              <p14:xfrm>
                <a:off x="4493485" y="5216824"/>
                <a:ext cx="322200" cy="11484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CD01A022-FD7B-0FB1-BE86-AA09C40435D9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4484845" y="5207824"/>
                  <a:ext cx="33984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AAC17D85-EB9B-D4B5-822E-9289A195F1C5}"/>
                    </a:ext>
                  </a:extLst>
                </p14:cNvPr>
                <p14:cNvContentPartPr/>
                <p14:nvPr/>
              </p14:nvContentPartPr>
              <p14:xfrm>
                <a:off x="4565485" y="5114224"/>
                <a:ext cx="29160" cy="3168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AAC17D85-EB9B-D4B5-822E-9289A195F1C5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4556845" y="5105224"/>
                  <a:ext cx="4680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5222A168-6B56-423B-A4E0-212EDDEBA301}"/>
                    </a:ext>
                  </a:extLst>
                </p14:cNvPr>
                <p14:cNvContentPartPr/>
                <p14:nvPr/>
              </p14:nvContentPartPr>
              <p14:xfrm>
                <a:off x="4975885" y="4946464"/>
                <a:ext cx="731160" cy="47052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5222A168-6B56-423B-A4E0-212EDDEBA301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4966885" y="4937824"/>
                  <a:ext cx="748800" cy="48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92ABD270-8518-2913-8BC8-8A6AB164BBC2}"/>
                    </a:ext>
                  </a:extLst>
                </p14:cNvPr>
                <p14:cNvContentPartPr/>
                <p14:nvPr/>
              </p14:nvContentPartPr>
              <p14:xfrm>
                <a:off x="5564845" y="5114584"/>
                <a:ext cx="235800" cy="9036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92ABD270-8518-2913-8BC8-8A6AB164BBC2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5555845" y="5105944"/>
                  <a:ext cx="25344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A6BFAEA2-7103-B9F6-5C2C-DB1AAB4080F8}"/>
                    </a:ext>
                  </a:extLst>
                </p14:cNvPr>
                <p14:cNvContentPartPr/>
                <p14:nvPr/>
              </p14:nvContentPartPr>
              <p14:xfrm>
                <a:off x="5823685" y="5026024"/>
                <a:ext cx="6120" cy="1404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A6BFAEA2-7103-B9F6-5C2C-DB1AAB4080F8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5814685" y="5017024"/>
                  <a:ext cx="2376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08F49222-2E40-6EC7-5E80-9FA3025EB863}"/>
                    </a:ext>
                  </a:extLst>
                </p14:cNvPr>
                <p14:cNvContentPartPr/>
                <p14:nvPr/>
              </p14:nvContentPartPr>
              <p14:xfrm>
                <a:off x="5854285" y="5025304"/>
                <a:ext cx="327600" cy="18540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08F49222-2E40-6EC7-5E80-9FA3025EB863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5845645" y="5016664"/>
                  <a:ext cx="34524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B9DEEAA2-BFEF-939E-A111-B98CCF08492A}"/>
                    </a:ext>
                  </a:extLst>
                </p14:cNvPr>
                <p14:cNvContentPartPr/>
                <p14:nvPr/>
              </p14:nvContentPartPr>
              <p14:xfrm>
                <a:off x="5034925" y="5433184"/>
                <a:ext cx="61920" cy="24588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B9DEEAA2-BFEF-939E-A111-B98CCF08492A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5026285" y="5424544"/>
                  <a:ext cx="7956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E7AB6D68-CCFD-778B-4260-9F30B1AB9B14}"/>
                    </a:ext>
                  </a:extLst>
                </p14:cNvPr>
                <p14:cNvContentPartPr/>
                <p14:nvPr/>
              </p14:nvContentPartPr>
              <p14:xfrm>
                <a:off x="5042485" y="5361544"/>
                <a:ext cx="102240" cy="10008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E7AB6D68-CCFD-778B-4260-9F30B1AB9B14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5033485" y="5352904"/>
                  <a:ext cx="11988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34A4B8A3-C780-5E48-7932-4E2577081D51}"/>
                    </a:ext>
                  </a:extLst>
                </p14:cNvPr>
                <p14:cNvContentPartPr/>
                <p14:nvPr/>
              </p14:nvContentPartPr>
              <p14:xfrm>
                <a:off x="4388005" y="5782384"/>
                <a:ext cx="867600" cy="20664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34A4B8A3-C780-5E48-7932-4E2577081D51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4379365" y="5773744"/>
                  <a:ext cx="88524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93D0343C-F72C-6602-DE4A-E66183DEFBAA}"/>
                    </a:ext>
                  </a:extLst>
                </p14:cNvPr>
                <p14:cNvContentPartPr/>
                <p14:nvPr/>
              </p14:nvContentPartPr>
              <p14:xfrm>
                <a:off x="5423365" y="5508064"/>
                <a:ext cx="1114200" cy="32148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93D0343C-F72C-6602-DE4A-E66183DEFBAA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5414725" y="5499424"/>
                  <a:ext cx="1131840" cy="33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969AED27-F250-CD0F-5E0A-4DE02A2501CB}"/>
                    </a:ext>
                  </a:extLst>
                </p14:cNvPr>
                <p14:cNvContentPartPr/>
                <p14:nvPr/>
              </p14:nvContentPartPr>
              <p14:xfrm>
                <a:off x="6580045" y="5740984"/>
                <a:ext cx="5400" cy="900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969AED27-F250-CD0F-5E0A-4DE02A2501CB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6571405" y="5731984"/>
                  <a:ext cx="230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32CD3013-ABE3-6270-207E-CE1857CE3DC4}"/>
                    </a:ext>
                  </a:extLst>
                </p14:cNvPr>
                <p14:cNvContentPartPr/>
                <p14:nvPr/>
              </p14:nvContentPartPr>
              <p14:xfrm>
                <a:off x="4400965" y="5672584"/>
                <a:ext cx="153000" cy="53640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32CD3013-ABE3-6270-207E-CE1857CE3DC4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4391965" y="5663944"/>
                  <a:ext cx="170640" cy="55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0E73BB94-4830-28C1-B8C0-1AAEB6964AD3}"/>
                    </a:ext>
                  </a:extLst>
                </p14:cNvPr>
                <p14:cNvContentPartPr/>
                <p14:nvPr/>
              </p14:nvContentPartPr>
              <p14:xfrm>
                <a:off x="6512005" y="5325184"/>
                <a:ext cx="190800" cy="69624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0E73BB94-4830-28C1-B8C0-1AAEB6964AD3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6503365" y="5316544"/>
                  <a:ext cx="208440" cy="713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CB8E55F8-699E-5CBC-3217-BACB8147068A}"/>
              </a:ext>
            </a:extLst>
          </p:cNvPr>
          <p:cNvGrpSpPr/>
          <p:nvPr/>
        </p:nvGrpSpPr>
        <p:grpSpPr>
          <a:xfrm>
            <a:off x="393445" y="5946544"/>
            <a:ext cx="1717200" cy="418320"/>
            <a:chOff x="393445" y="5946544"/>
            <a:chExt cx="1717200" cy="418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67A04E68-906C-77B8-7E74-9FEF79B3F18A}"/>
                    </a:ext>
                  </a:extLst>
                </p14:cNvPr>
                <p14:cNvContentPartPr/>
                <p14:nvPr/>
              </p14:nvContentPartPr>
              <p14:xfrm>
                <a:off x="393445" y="6088024"/>
                <a:ext cx="595800" cy="27324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67A04E68-906C-77B8-7E74-9FEF79B3F18A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384805" y="6079384"/>
                  <a:ext cx="61344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AF5D3F39-2E50-361B-3B19-A348E7C245D4}"/>
                    </a:ext>
                  </a:extLst>
                </p14:cNvPr>
                <p14:cNvContentPartPr/>
                <p14:nvPr/>
              </p14:nvContentPartPr>
              <p14:xfrm>
                <a:off x="1131445" y="5946544"/>
                <a:ext cx="979200" cy="41832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AF5D3F39-2E50-361B-3B19-A348E7C245D4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1122805" y="5937904"/>
                  <a:ext cx="996840" cy="43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2E9BAE0C-7243-C76F-E606-34BE45DFA890}"/>
                    </a:ext>
                  </a:extLst>
                </p14:cNvPr>
                <p14:cNvContentPartPr/>
                <p14:nvPr/>
              </p14:nvContentPartPr>
              <p14:xfrm>
                <a:off x="1521685" y="6104224"/>
                <a:ext cx="286200" cy="10044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2E9BAE0C-7243-C76F-E606-34BE45DFA890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1513045" y="6095224"/>
                  <a:ext cx="303840" cy="118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61">
            <p14:nvContentPartPr>
              <p14:cNvPr id="293" name="Ink 292">
                <a:extLst>
                  <a:ext uri="{FF2B5EF4-FFF2-40B4-BE49-F238E27FC236}">
                    <a16:creationId xmlns:a16="http://schemas.microsoft.com/office/drawing/2014/main" id="{A239CFAF-C10F-AB57-A0C4-545E39FCE7BE}"/>
                  </a:ext>
                </a:extLst>
              </p14:cNvPr>
              <p14:cNvContentPartPr/>
              <p14:nvPr/>
            </p14:nvContentPartPr>
            <p14:xfrm>
              <a:off x="2213605" y="6055624"/>
              <a:ext cx="23760" cy="34920"/>
            </p14:xfrm>
          </p:contentPart>
        </mc:Choice>
        <mc:Fallback xmlns="">
          <p:pic>
            <p:nvPicPr>
              <p:cNvPr id="293" name="Ink 292">
                <a:extLst>
                  <a:ext uri="{FF2B5EF4-FFF2-40B4-BE49-F238E27FC236}">
                    <a16:creationId xmlns:a16="http://schemas.microsoft.com/office/drawing/2014/main" id="{A239CFAF-C10F-AB57-A0C4-545E39FCE7BE}"/>
                  </a:ext>
                </a:extLst>
              </p:cNvPr>
              <p:cNvPicPr/>
              <p:nvPr/>
            </p:nvPicPr>
            <p:blipFill>
              <a:blip r:embed="rId462"/>
              <a:stretch>
                <a:fillRect/>
              </a:stretch>
            </p:blipFill>
            <p:spPr>
              <a:xfrm>
                <a:off x="2204605" y="6046984"/>
                <a:ext cx="4140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3">
            <p14:nvContentPartPr>
              <p14:cNvPr id="294" name="Ink 293">
                <a:extLst>
                  <a:ext uri="{FF2B5EF4-FFF2-40B4-BE49-F238E27FC236}">
                    <a16:creationId xmlns:a16="http://schemas.microsoft.com/office/drawing/2014/main" id="{79651826-BAFB-3D61-872C-DFA85388F470}"/>
                  </a:ext>
                </a:extLst>
              </p14:cNvPr>
              <p14:cNvContentPartPr/>
              <p14:nvPr/>
            </p14:nvContentPartPr>
            <p14:xfrm>
              <a:off x="2242405" y="6209704"/>
              <a:ext cx="27360" cy="21600"/>
            </p14:xfrm>
          </p:contentPart>
        </mc:Choice>
        <mc:Fallback xmlns="">
          <p:pic>
            <p:nvPicPr>
              <p:cNvPr id="294" name="Ink 293">
                <a:extLst>
                  <a:ext uri="{FF2B5EF4-FFF2-40B4-BE49-F238E27FC236}">
                    <a16:creationId xmlns:a16="http://schemas.microsoft.com/office/drawing/2014/main" id="{79651826-BAFB-3D61-872C-DFA85388F470}"/>
                  </a:ext>
                </a:extLst>
              </p:cNvPr>
              <p:cNvPicPr/>
              <p:nvPr/>
            </p:nvPicPr>
            <p:blipFill>
              <a:blip r:embed="rId464"/>
              <a:stretch>
                <a:fillRect/>
              </a:stretch>
            </p:blipFill>
            <p:spPr>
              <a:xfrm>
                <a:off x="2233765" y="6201064"/>
                <a:ext cx="4500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5">
            <p14:nvContentPartPr>
              <p14:cNvPr id="302" name="Ink 301">
                <a:extLst>
                  <a:ext uri="{FF2B5EF4-FFF2-40B4-BE49-F238E27FC236}">
                    <a16:creationId xmlns:a16="http://schemas.microsoft.com/office/drawing/2014/main" id="{9A6D5488-2890-41E1-5A3F-76E129373438}"/>
                  </a:ext>
                </a:extLst>
              </p14:cNvPr>
              <p14:cNvContentPartPr/>
              <p14:nvPr/>
            </p14:nvContentPartPr>
            <p14:xfrm>
              <a:off x="2688445" y="6496264"/>
              <a:ext cx="214200" cy="263160"/>
            </p14:xfrm>
          </p:contentPart>
        </mc:Choice>
        <mc:Fallback xmlns="">
          <p:pic>
            <p:nvPicPr>
              <p:cNvPr id="302" name="Ink 301">
                <a:extLst>
                  <a:ext uri="{FF2B5EF4-FFF2-40B4-BE49-F238E27FC236}">
                    <a16:creationId xmlns:a16="http://schemas.microsoft.com/office/drawing/2014/main" id="{9A6D5488-2890-41E1-5A3F-76E129373438}"/>
                  </a:ext>
                </a:extLst>
              </p:cNvPr>
              <p:cNvPicPr/>
              <p:nvPr/>
            </p:nvPicPr>
            <p:blipFill>
              <a:blip r:embed="rId466"/>
              <a:stretch>
                <a:fillRect/>
              </a:stretch>
            </p:blipFill>
            <p:spPr>
              <a:xfrm>
                <a:off x="2679805" y="6487624"/>
                <a:ext cx="231840" cy="280800"/>
              </a:xfrm>
              <a:prstGeom prst="rect">
                <a:avLst/>
              </a:prstGeom>
            </p:spPr>
          </p:pic>
        </mc:Fallback>
      </mc:AlternateContent>
      <p:grpSp>
        <p:nvGrpSpPr>
          <p:cNvPr id="313" name="Group 312">
            <a:extLst>
              <a:ext uri="{FF2B5EF4-FFF2-40B4-BE49-F238E27FC236}">
                <a16:creationId xmlns:a16="http://schemas.microsoft.com/office/drawing/2014/main" id="{A98670C7-3B1D-DFB5-5CCC-1498597F09E0}"/>
              </a:ext>
            </a:extLst>
          </p:cNvPr>
          <p:cNvGrpSpPr/>
          <p:nvPr/>
        </p:nvGrpSpPr>
        <p:grpSpPr>
          <a:xfrm>
            <a:off x="2598085" y="6064624"/>
            <a:ext cx="3387600" cy="726840"/>
            <a:chOff x="2598085" y="6064624"/>
            <a:chExt cx="3387600" cy="72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B4E0DF21-F65F-783E-C6A1-1FC032EB883C}"/>
                    </a:ext>
                  </a:extLst>
                </p14:cNvPr>
                <p14:cNvContentPartPr/>
                <p14:nvPr/>
              </p14:nvContentPartPr>
              <p14:xfrm>
                <a:off x="2598085" y="6120424"/>
                <a:ext cx="163800" cy="25524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B4E0DF21-F65F-783E-C6A1-1FC032EB883C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2589445" y="6111784"/>
                  <a:ext cx="18144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F092AFBC-9498-1C46-534C-17ABB774E1FB}"/>
                    </a:ext>
                  </a:extLst>
                </p14:cNvPr>
                <p14:cNvContentPartPr/>
                <p14:nvPr/>
              </p14:nvContentPartPr>
              <p14:xfrm>
                <a:off x="3041245" y="6253984"/>
                <a:ext cx="10440" cy="360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F092AFBC-9498-1C46-534C-17ABB774E1FB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3032245" y="6244984"/>
                  <a:ext cx="2808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313C2F0A-FC75-574D-7ADA-E0C152099307}"/>
                    </a:ext>
                  </a:extLst>
                </p14:cNvPr>
                <p14:cNvContentPartPr/>
                <p14:nvPr/>
              </p14:nvContentPartPr>
              <p14:xfrm>
                <a:off x="2821285" y="6260104"/>
                <a:ext cx="180360" cy="1800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313C2F0A-FC75-574D-7ADA-E0C152099307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2812645" y="6251464"/>
                  <a:ext cx="1980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707DAAE4-D39E-5924-1DFA-B89CA8F04668}"/>
                    </a:ext>
                  </a:extLst>
                </p14:cNvPr>
                <p14:cNvContentPartPr/>
                <p14:nvPr/>
              </p14:nvContentPartPr>
              <p14:xfrm>
                <a:off x="3113605" y="6147064"/>
                <a:ext cx="768600" cy="36144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707DAAE4-D39E-5924-1DFA-B89CA8F04668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3104965" y="6138424"/>
                  <a:ext cx="786240" cy="37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8F641CB8-2E0B-28EF-B2F9-74129C988E81}"/>
                    </a:ext>
                  </a:extLst>
                </p14:cNvPr>
                <p14:cNvContentPartPr/>
                <p14:nvPr/>
              </p14:nvContentPartPr>
              <p14:xfrm>
                <a:off x="4037005" y="6158584"/>
                <a:ext cx="1080000" cy="24300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8F641CB8-2E0B-28EF-B2F9-74129C988E81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4028365" y="6149584"/>
                  <a:ext cx="109764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D132D2B3-5E38-C222-175F-B6466D7E9D7D}"/>
                    </a:ext>
                  </a:extLst>
                </p14:cNvPr>
                <p14:cNvContentPartPr/>
                <p14:nvPr/>
              </p14:nvContentPartPr>
              <p14:xfrm>
                <a:off x="5293405" y="6064624"/>
                <a:ext cx="692280" cy="40824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D132D2B3-5E38-C222-175F-B6466D7E9D7D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5284405" y="6055984"/>
                  <a:ext cx="709920" cy="42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88B45C69-59E0-D02D-0917-1A3EA2BE12E3}"/>
                    </a:ext>
                  </a:extLst>
                </p14:cNvPr>
                <p14:cNvContentPartPr/>
                <p14:nvPr/>
              </p14:nvContentPartPr>
              <p14:xfrm>
                <a:off x="2950525" y="6673744"/>
                <a:ext cx="128520" cy="11772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88B45C69-59E0-D02D-0917-1A3EA2BE12E3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2941525" y="6665104"/>
                  <a:ext cx="14616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EE313327-07CD-D645-E3A5-C1F1219BA38A}"/>
                    </a:ext>
                  </a:extLst>
                </p14:cNvPr>
                <p14:cNvContentPartPr/>
                <p14:nvPr/>
              </p14:nvContentPartPr>
              <p14:xfrm>
                <a:off x="3229525" y="6527584"/>
                <a:ext cx="212400" cy="17028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EE313327-07CD-D645-E3A5-C1F1219BA38A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3220525" y="6518944"/>
                  <a:ext cx="23004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3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3A15604A-CF02-0AAD-A976-0EAA0AF837AE}"/>
                    </a:ext>
                  </a:extLst>
                </p14:cNvPr>
                <p14:cNvContentPartPr/>
                <p14:nvPr/>
              </p14:nvContentPartPr>
              <p14:xfrm>
                <a:off x="3206125" y="6709384"/>
                <a:ext cx="306720" cy="4608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3A15604A-CF02-0AAD-A976-0EAA0AF837AE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3197125" y="6700744"/>
                  <a:ext cx="32436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7A48086C-AB79-0A25-E82D-4C1177EAD408}"/>
                    </a:ext>
                  </a:extLst>
                </p14:cNvPr>
                <p14:cNvContentPartPr/>
                <p14:nvPr/>
              </p14:nvContentPartPr>
              <p14:xfrm>
                <a:off x="3644245" y="6535144"/>
                <a:ext cx="172080" cy="14832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7A48086C-AB79-0A25-E82D-4C1177EAD408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3635245" y="6526504"/>
                  <a:ext cx="18972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464AF934-BA66-EDEB-F531-C1688B799F0A}"/>
                    </a:ext>
                  </a:extLst>
                </p14:cNvPr>
                <p14:cNvContentPartPr/>
                <p14:nvPr/>
              </p14:nvContentPartPr>
              <p14:xfrm>
                <a:off x="3664765" y="6664744"/>
                <a:ext cx="124200" cy="9360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464AF934-BA66-EDEB-F531-C1688B799F0A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3655765" y="6655744"/>
                  <a:ext cx="14184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2897C902-AE9A-A579-D1E8-560C8B5DAA93}"/>
                    </a:ext>
                  </a:extLst>
                </p14:cNvPr>
                <p14:cNvContentPartPr/>
                <p14:nvPr/>
              </p14:nvContentPartPr>
              <p14:xfrm>
                <a:off x="3828205" y="6497704"/>
                <a:ext cx="189000" cy="24984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2897C902-AE9A-A579-D1E8-560C8B5DAA93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3819205" y="6488704"/>
                  <a:ext cx="206640" cy="267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6521447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FDEDE6B-2EC3-23D2-C2F8-921AB3837A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0242" y="53461"/>
            <a:ext cx="7637253" cy="678171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533F508-F133-9364-1B80-BC0D5E45917B}"/>
                  </a:ext>
                </a:extLst>
              </p14:cNvPr>
              <p14:cNvContentPartPr/>
              <p14:nvPr/>
            </p14:nvContentPartPr>
            <p14:xfrm>
              <a:off x="299485" y="167824"/>
              <a:ext cx="84960" cy="279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533F508-F133-9364-1B80-BC0D5E45917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0485" y="158824"/>
                <a:ext cx="102600" cy="29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3556557-1241-FEA7-C21E-2243BE0B81B1}"/>
                  </a:ext>
                </a:extLst>
              </p14:cNvPr>
              <p14:cNvContentPartPr/>
              <p14:nvPr/>
            </p14:nvContentPartPr>
            <p14:xfrm>
              <a:off x="257365" y="144424"/>
              <a:ext cx="203760" cy="529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3556557-1241-FEA7-C21E-2243BE0B81B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8725" y="135784"/>
                <a:ext cx="221400" cy="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E982381-F0EC-CB6A-A290-943BEA534B24}"/>
                  </a:ext>
                </a:extLst>
              </p14:cNvPr>
              <p14:cNvContentPartPr/>
              <p14:nvPr/>
            </p14:nvContentPartPr>
            <p14:xfrm>
              <a:off x="404605" y="106264"/>
              <a:ext cx="423360" cy="3542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E982381-F0EC-CB6A-A290-943BEA534B2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95965" y="97624"/>
                <a:ext cx="441000" cy="37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2B73130-7346-C591-DB2F-8AE21EC605F1}"/>
                  </a:ext>
                </a:extLst>
              </p14:cNvPr>
              <p14:cNvContentPartPr/>
              <p14:nvPr/>
            </p14:nvContentPartPr>
            <p14:xfrm>
              <a:off x="632485" y="280144"/>
              <a:ext cx="11160" cy="262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2B73130-7346-C591-DB2F-8AE21EC605F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23845" y="271144"/>
                <a:ext cx="2880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018A5D9-A72C-F87E-AED9-4261344A63E1}"/>
                  </a:ext>
                </a:extLst>
              </p14:cNvPr>
              <p14:cNvContentPartPr/>
              <p14:nvPr/>
            </p14:nvContentPartPr>
            <p14:xfrm>
              <a:off x="978085" y="158824"/>
              <a:ext cx="959400" cy="4665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018A5D9-A72C-F87E-AED9-4261344A63E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69085" y="149824"/>
                <a:ext cx="977040" cy="48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B24CCAFB-0DDE-80A2-B3A4-9687A2D13D5E}"/>
                  </a:ext>
                </a:extLst>
              </p14:cNvPr>
              <p14:cNvContentPartPr/>
              <p14:nvPr/>
            </p14:nvContentPartPr>
            <p14:xfrm>
              <a:off x="1295245" y="139744"/>
              <a:ext cx="29160" cy="46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B24CCAFB-0DDE-80A2-B3A4-9687A2D13D5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286605" y="130744"/>
                <a:ext cx="46800" cy="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DE296D28-AD57-23ED-A8D9-76840A454A80}"/>
                  </a:ext>
                </a:extLst>
              </p14:cNvPr>
              <p14:cNvContentPartPr/>
              <p14:nvPr/>
            </p14:nvContentPartPr>
            <p14:xfrm>
              <a:off x="2089765" y="152344"/>
              <a:ext cx="769320" cy="4287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DE296D28-AD57-23ED-A8D9-76840A454A80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080765" y="143704"/>
                <a:ext cx="786960" cy="44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BDAE870-4452-241C-0A6C-0131724B820B}"/>
                  </a:ext>
                </a:extLst>
              </p14:cNvPr>
              <p14:cNvContentPartPr/>
              <p14:nvPr/>
            </p14:nvContentPartPr>
            <p14:xfrm>
              <a:off x="2998045" y="164944"/>
              <a:ext cx="382680" cy="2458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BDAE870-4452-241C-0A6C-0131724B820B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989405" y="155944"/>
                <a:ext cx="400320" cy="26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60967A7F-25F7-E957-8033-46CBB3D978DC}"/>
                  </a:ext>
                </a:extLst>
              </p14:cNvPr>
              <p14:cNvContentPartPr/>
              <p14:nvPr/>
            </p14:nvContentPartPr>
            <p14:xfrm>
              <a:off x="2979325" y="212104"/>
              <a:ext cx="244080" cy="867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60967A7F-25F7-E957-8033-46CBB3D978DC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970685" y="203104"/>
                <a:ext cx="261720" cy="10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24E5262E-874D-5DFF-9EEA-E76E46BDB9B8}"/>
                  </a:ext>
                </a:extLst>
              </p14:cNvPr>
              <p14:cNvContentPartPr/>
              <p14:nvPr/>
            </p14:nvContentPartPr>
            <p14:xfrm>
              <a:off x="3519325" y="117424"/>
              <a:ext cx="496440" cy="2736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24E5262E-874D-5DFF-9EEA-E76E46BDB9B8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510325" y="108784"/>
                <a:ext cx="514080" cy="29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4606C6B2-9887-4941-B39D-B5CDFCEFF881}"/>
                  </a:ext>
                </a:extLst>
              </p14:cNvPr>
              <p14:cNvContentPartPr/>
              <p14:nvPr/>
            </p14:nvContentPartPr>
            <p14:xfrm>
              <a:off x="3557125" y="212104"/>
              <a:ext cx="296280" cy="716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4606C6B2-9887-4941-B39D-B5CDFCEFF881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548485" y="203104"/>
                <a:ext cx="31392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A91FA4B9-B0EB-BB09-8E87-2A305D122EF2}"/>
                  </a:ext>
                </a:extLst>
              </p14:cNvPr>
              <p14:cNvContentPartPr/>
              <p14:nvPr/>
            </p14:nvContentPartPr>
            <p14:xfrm>
              <a:off x="3044845" y="717184"/>
              <a:ext cx="203760" cy="4341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A91FA4B9-B0EB-BB09-8E87-2A305D122EF2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036205" y="708544"/>
                <a:ext cx="221400" cy="45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18A4B042-AB18-F0B8-0D81-7B38CE1F21C0}"/>
                  </a:ext>
                </a:extLst>
              </p14:cNvPr>
              <p14:cNvContentPartPr/>
              <p14:nvPr/>
            </p14:nvContentPartPr>
            <p14:xfrm>
              <a:off x="3459565" y="578224"/>
              <a:ext cx="550440" cy="3668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18A4B042-AB18-F0B8-0D81-7B38CE1F21C0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450925" y="569224"/>
                <a:ext cx="568080" cy="38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55F81B4C-FEF8-60B1-9C54-A203E05397F3}"/>
                  </a:ext>
                </a:extLst>
              </p14:cNvPr>
              <p14:cNvContentPartPr/>
              <p14:nvPr/>
            </p14:nvContentPartPr>
            <p14:xfrm>
              <a:off x="3541645" y="794944"/>
              <a:ext cx="310680" cy="640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55F81B4C-FEF8-60B1-9C54-A203E05397F3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532645" y="785944"/>
                <a:ext cx="328320" cy="81720"/>
              </a:xfrm>
              <a:prstGeom prst="rect">
                <a:avLst/>
              </a:prstGeom>
            </p:spPr>
          </p:pic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90FB0B41-4A0C-AB4D-4B58-62271CE2A079}"/>
              </a:ext>
            </a:extLst>
          </p:cNvPr>
          <p:cNvGrpSpPr/>
          <p:nvPr/>
        </p:nvGrpSpPr>
        <p:grpSpPr>
          <a:xfrm>
            <a:off x="265285" y="630784"/>
            <a:ext cx="2543040" cy="1021320"/>
            <a:chOff x="265285" y="630784"/>
            <a:chExt cx="2543040" cy="102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9CB8533D-E553-2A40-B68B-F7744EDDEC88}"/>
                    </a:ext>
                  </a:extLst>
                </p14:cNvPr>
                <p14:cNvContentPartPr/>
                <p14:nvPr/>
              </p14:nvContentPartPr>
              <p14:xfrm>
                <a:off x="385885" y="687664"/>
                <a:ext cx="1156320" cy="4759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9CB8533D-E553-2A40-B68B-F7744EDDEC88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77245" y="679024"/>
                  <a:ext cx="1173960" cy="49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0CE88C79-42F3-B212-C8EA-F64F10DD43AA}"/>
                    </a:ext>
                  </a:extLst>
                </p14:cNvPr>
                <p14:cNvContentPartPr/>
                <p14:nvPr/>
              </p14:nvContentPartPr>
              <p14:xfrm>
                <a:off x="509725" y="1023544"/>
                <a:ext cx="843120" cy="1083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0CE88C79-42F3-B212-C8EA-F64F10DD43AA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01085" y="1014904"/>
                  <a:ext cx="86076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F32034C3-0CEC-1545-19E0-C7B659AD11CF}"/>
                    </a:ext>
                  </a:extLst>
                </p14:cNvPr>
                <p14:cNvContentPartPr/>
                <p14:nvPr/>
              </p14:nvContentPartPr>
              <p14:xfrm>
                <a:off x="1692325" y="630784"/>
                <a:ext cx="1116000" cy="4219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F32034C3-0CEC-1545-19E0-C7B659AD11CF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683325" y="622144"/>
                  <a:ext cx="1133640" cy="43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B45EA5F9-DFAB-1901-379C-448B7D1A134B}"/>
                    </a:ext>
                  </a:extLst>
                </p14:cNvPr>
                <p14:cNvContentPartPr/>
                <p14:nvPr/>
              </p14:nvContentPartPr>
              <p14:xfrm>
                <a:off x="2243845" y="712144"/>
                <a:ext cx="433080" cy="1155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B45EA5F9-DFAB-1901-379C-448B7D1A134B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2234845" y="703144"/>
                  <a:ext cx="45072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BF7B5846-ADB0-E6AA-1985-A558944E370E}"/>
                    </a:ext>
                  </a:extLst>
                </p14:cNvPr>
                <p14:cNvContentPartPr/>
                <p14:nvPr/>
              </p14:nvContentPartPr>
              <p14:xfrm>
                <a:off x="1840285" y="695224"/>
                <a:ext cx="422640" cy="1375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BF7B5846-ADB0-E6AA-1985-A558944E370E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831645" y="686584"/>
                  <a:ext cx="44028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C8CDEECD-2FF7-6349-83C8-5C9FB7F7494C}"/>
                    </a:ext>
                  </a:extLst>
                </p14:cNvPr>
                <p14:cNvContentPartPr/>
                <p14:nvPr/>
              </p14:nvContentPartPr>
              <p14:xfrm>
                <a:off x="265285" y="1178704"/>
                <a:ext cx="1200960" cy="4734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C8CDEECD-2FF7-6349-83C8-5C9FB7F7494C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56285" y="1170064"/>
                  <a:ext cx="1218600" cy="49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6B30B500-5491-8924-5905-C046BBB649A4}"/>
                    </a:ext>
                  </a:extLst>
                </p14:cNvPr>
                <p14:cNvContentPartPr/>
                <p14:nvPr/>
              </p14:nvContentPartPr>
              <p14:xfrm>
                <a:off x="1438165" y="1323424"/>
                <a:ext cx="34200" cy="79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6B30B500-5491-8924-5905-C046BBB649A4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429165" y="1314784"/>
                  <a:ext cx="5184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DFF77760-D66D-7779-B25E-7F8F284560EE}"/>
                    </a:ext>
                  </a:extLst>
                </p14:cNvPr>
                <p14:cNvContentPartPr/>
                <p14:nvPr/>
              </p14:nvContentPartPr>
              <p14:xfrm>
                <a:off x="1697725" y="1582264"/>
                <a:ext cx="10440" cy="640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DFF77760-D66D-7779-B25E-7F8F284560EE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688725" y="1573264"/>
                  <a:ext cx="28080" cy="81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B5D7CF3E-6782-4F33-8072-37F2E3B4AD11}"/>
              </a:ext>
            </a:extLst>
          </p:cNvPr>
          <p:cNvGrpSpPr/>
          <p:nvPr/>
        </p:nvGrpSpPr>
        <p:grpSpPr>
          <a:xfrm>
            <a:off x="354565" y="1907704"/>
            <a:ext cx="2759760" cy="969480"/>
            <a:chOff x="354565" y="1907704"/>
            <a:chExt cx="2759760" cy="96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17802CED-BF3B-452D-F60A-96C3030EC159}"/>
                    </a:ext>
                  </a:extLst>
                </p14:cNvPr>
                <p14:cNvContentPartPr/>
                <p14:nvPr/>
              </p14:nvContentPartPr>
              <p14:xfrm>
                <a:off x="354565" y="2058184"/>
                <a:ext cx="372600" cy="3027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17802CED-BF3B-452D-F60A-96C3030EC159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45925" y="2049544"/>
                  <a:ext cx="39024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13184A26-0D76-429A-E794-99A3D6D1C347}"/>
                    </a:ext>
                  </a:extLst>
                </p14:cNvPr>
                <p14:cNvContentPartPr/>
                <p14:nvPr/>
              </p14:nvContentPartPr>
              <p14:xfrm>
                <a:off x="611965" y="2175184"/>
                <a:ext cx="193320" cy="2048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13184A26-0D76-429A-E794-99A3D6D1C347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03325" y="2166544"/>
                  <a:ext cx="21096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9589FAF2-1D6F-7059-3A9E-4EDDB7C91CF1}"/>
                    </a:ext>
                  </a:extLst>
                </p14:cNvPr>
                <p14:cNvContentPartPr/>
                <p14:nvPr/>
              </p14:nvContentPartPr>
              <p14:xfrm>
                <a:off x="831925" y="1975744"/>
                <a:ext cx="787680" cy="4410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9589FAF2-1D6F-7059-3A9E-4EDDB7C91CF1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22925" y="1966744"/>
                  <a:ext cx="805320" cy="45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98318CBD-13B2-421D-40EC-17C735AB9EF1}"/>
                    </a:ext>
                  </a:extLst>
                </p14:cNvPr>
                <p14:cNvContentPartPr/>
                <p14:nvPr/>
              </p14:nvContentPartPr>
              <p14:xfrm>
                <a:off x="1089325" y="2127304"/>
                <a:ext cx="347760" cy="338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98318CBD-13B2-421D-40EC-17C735AB9EF1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80685" y="2118304"/>
                  <a:ext cx="36540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68ABF553-DC60-B423-C38A-D44C854C7216}"/>
                    </a:ext>
                  </a:extLst>
                </p14:cNvPr>
                <p14:cNvContentPartPr/>
                <p14:nvPr/>
              </p14:nvContentPartPr>
              <p14:xfrm>
                <a:off x="991765" y="2127304"/>
                <a:ext cx="33120" cy="36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68ABF553-DC60-B423-C38A-D44C854C7216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983125" y="2118304"/>
                  <a:ext cx="5076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622AC911-9C75-F23F-A516-5EF519746B66}"/>
                    </a:ext>
                  </a:extLst>
                </p14:cNvPr>
                <p14:cNvContentPartPr/>
                <p14:nvPr/>
              </p14:nvContentPartPr>
              <p14:xfrm>
                <a:off x="1836685" y="1907704"/>
                <a:ext cx="1262880" cy="4730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622AC911-9C75-F23F-A516-5EF519746B66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827685" y="1898704"/>
                  <a:ext cx="1280520" cy="49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DFBDD798-30D2-0D82-A9C4-DF4B66BAF82D}"/>
                    </a:ext>
                  </a:extLst>
                </p14:cNvPr>
                <p14:cNvContentPartPr/>
                <p14:nvPr/>
              </p14:nvContentPartPr>
              <p14:xfrm>
                <a:off x="3076525" y="2049904"/>
                <a:ext cx="28080" cy="111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DFBDD798-30D2-0D82-A9C4-DF4B66BAF82D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3067525" y="2040904"/>
                  <a:ext cx="457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BFB16383-948F-5395-7586-365C40E35FBC}"/>
                    </a:ext>
                  </a:extLst>
                </p14:cNvPr>
                <p14:cNvContentPartPr/>
                <p14:nvPr/>
              </p14:nvContentPartPr>
              <p14:xfrm>
                <a:off x="385885" y="2682064"/>
                <a:ext cx="721080" cy="1810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BFB16383-948F-5395-7586-365C40E35FBC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76885" y="2673064"/>
                  <a:ext cx="73872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A005AB44-9F22-DC26-A73F-9C36DCC883AA}"/>
                    </a:ext>
                  </a:extLst>
                </p14:cNvPr>
                <p14:cNvContentPartPr/>
                <p14:nvPr/>
              </p14:nvContentPartPr>
              <p14:xfrm>
                <a:off x="1371925" y="2492344"/>
                <a:ext cx="860400" cy="3466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A005AB44-9F22-DC26-A73F-9C36DCC883AA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362925" y="2483704"/>
                  <a:ext cx="878040" cy="36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10A7939C-0157-DEC6-D4B2-A1BF1D465F70}"/>
                    </a:ext>
                  </a:extLst>
                </p14:cNvPr>
                <p14:cNvContentPartPr/>
                <p14:nvPr/>
              </p14:nvContentPartPr>
              <p14:xfrm>
                <a:off x="2010205" y="2643184"/>
                <a:ext cx="216720" cy="126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10A7939C-0157-DEC6-D4B2-A1BF1D465F70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2001565" y="2634544"/>
                  <a:ext cx="2343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F202BE15-E05F-7120-22E8-D87D98EEDD3B}"/>
                    </a:ext>
                  </a:extLst>
                </p14:cNvPr>
                <p14:cNvContentPartPr/>
                <p14:nvPr/>
              </p14:nvContentPartPr>
              <p14:xfrm>
                <a:off x="1910125" y="2540584"/>
                <a:ext cx="13680" cy="90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F202BE15-E05F-7120-22E8-D87D98EEDD3B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901485" y="2531944"/>
                  <a:ext cx="313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5F9E97E7-5FB2-2CA4-864E-58EB0BB9D0D4}"/>
                    </a:ext>
                  </a:extLst>
                </p14:cNvPr>
                <p14:cNvContentPartPr/>
                <p14:nvPr/>
              </p14:nvContentPartPr>
              <p14:xfrm>
                <a:off x="2527165" y="2617264"/>
                <a:ext cx="248760" cy="2174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5F9E97E7-5FB2-2CA4-864E-58EB0BB9D0D4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2518525" y="2608624"/>
                  <a:ext cx="26640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513858BB-1C5F-429A-18AB-7B313D04EB78}"/>
                    </a:ext>
                  </a:extLst>
                </p14:cNvPr>
                <p14:cNvContentPartPr/>
                <p14:nvPr/>
              </p14:nvContentPartPr>
              <p14:xfrm>
                <a:off x="2918485" y="2473984"/>
                <a:ext cx="34200" cy="1126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513858BB-1C5F-429A-18AB-7B313D04EB78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2909485" y="2464984"/>
                  <a:ext cx="5184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2EB39827-9264-FDCA-7FB2-9EDC8B10F92D}"/>
                    </a:ext>
                  </a:extLst>
                </p14:cNvPr>
                <p14:cNvContentPartPr/>
                <p14:nvPr/>
              </p14:nvContentPartPr>
              <p14:xfrm>
                <a:off x="2967445" y="2646424"/>
                <a:ext cx="146880" cy="2307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2EB39827-9264-FDCA-7FB2-9EDC8B10F92D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2958805" y="2637424"/>
                  <a:ext cx="164520" cy="24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40A2CFD3-C8C1-C705-E81A-B40B9C078507}"/>
              </a:ext>
            </a:extLst>
          </p:cNvPr>
          <p:cNvGrpSpPr/>
          <p:nvPr/>
        </p:nvGrpSpPr>
        <p:grpSpPr>
          <a:xfrm>
            <a:off x="327205" y="3022264"/>
            <a:ext cx="2599200" cy="1078920"/>
            <a:chOff x="327205" y="3022264"/>
            <a:chExt cx="2599200" cy="107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0DB08880-936F-4875-1B10-25CD6D2ECD82}"/>
                    </a:ext>
                  </a:extLst>
                </p14:cNvPr>
                <p14:cNvContentPartPr/>
                <p14:nvPr/>
              </p14:nvContentPartPr>
              <p14:xfrm>
                <a:off x="327205" y="3184264"/>
                <a:ext cx="362520" cy="1969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0DB08880-936F-4875-1B10-25CD6D2ECD82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318205" y="3175624"/>
                  <a:ext cx="38016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1CEA1678-460F-48C2-C5AB-925E6C3ED388}"/>
                    </a:ext>
                  </a:extLst>
                </p14:cNvPr>
                <p14:cNvContentPartPr/>
                <p14:nvPr/>
              </p14:nvContentPartPr>
              <p14:xfrm>
                <a:off x="503605" y="3073024"/>
                <a:ext cx="25560" cy="248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1CEA1678-460F-48C2-C5AB-925E6C3ED388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94605" y="3064384"/>
                  <a:ext cx="432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29E2F9E4-D69A-1CCD-0F37-33F1FA2F92C9}"/>
                    </a:ext>
                  </a:extLst>
                </p14:cNvPr>
                <p14:cNvContentPartPr/>
                <p14:nvPr/>
              </p14:nvContentPartPr>
              <p14:xfrm>
                <a:off x="959725" y="3196864"/>
                <a:ext cx="680040" cy="4428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29E2F9E4-D69A-1CCD-0F37-33F1FA2F92C9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951085" y="3187864"/>
                  <a:ext cx="697680" cy="46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CA8E79DD-CA09-42BB-69C7-2FBD3B04D95C}"/>
                    </a:ext>
                  </a:extLst>
                </p14:cNvPr>
                <p14:cNvContentPartPr/>
                <p14:nvPr/>
              </p14:nvContentPartPr>
              <p14:xfrm>
                <a:off x="1834165" y="3150784"/>
                <a:ext cx="1092240" cy="4446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CA8E79DD-CA09-42BB-69C7-2FBD3B04D95C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825525" y="3142144"/>
                  <a:ext cx="1109880" cy="46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085C0C9C-25E3-78E3-8F69-2BA0D358E63F}"/>
                    </a:ext>
                  </a:extLst>
                </p14:cNvPr>
                <p14:cNvContentPartPr/>
                <p14:nvPr/>
              </p14:nvContentPartPr>
              <p14:xfrm>
                <a:off x="2586205" y="3022264"/>
                <a:ext cx="51480" cy="180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085C0C9C-25E3-78E3-8F69-2BA0D358E63F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2577205" y="3013264"/>
                  <a:ext cx="691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0ADAFEA3-743B-54D7-D066-204DC374D561}"/>
                    </a:ext>
                  </a:extLst>
                </p14:cNvPr>
                <p14:cNvContentPartPr/>
                <p14:nvPr/>
              </p14:nvContentPartPr>
              <p14:xfrm>
                <a:off x="394885" y="3555424"/>
                <a:ext cx="281160" cy="5457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0ADAFEA3-743B-54D7-D066-204DC374D561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385885" y="3546424"/>
                  <a:ext cx="298800" cy="56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3A6B160D-5FA5-D7D8-68A5-E5917B6B546A}"/>
                    </a:ext>
                  </a:extLst>
                </p14:cNvPr>
                <p14:cNvContentPartPr/>
                <p14:nvPr/>
              </p14:nvContentPartPr>
              <p14:xfrm>
                <a:off x="1075645" y="3561544"/>
                <a:ext cx="203040" cy="3531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3A6B160D-5FA5-D7D8-68A5-E5917B6B546A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066645" y="3552544"/>
                  <a:ext cx="220680" cy="37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97508206-9594-5382-5620-EC657FA8198E}"/>
                    </a:ext>
                  </a:extLst>
                </p14:cNvPr>
                <p14:cNvContentPartPr/>
                <p14:nvPr/>
              </p14:nvContentPartPr>
              <p14:xfrm>
                <a:off x="1109485" y="3750184"/>
                <a:ext cx="128160" cy="165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97508206-9594-5382-5620-EC657FA8198E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100845" y="3741544"/>
                  <a:ext cx="14580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6062728A-CFCD-5CAF-005D-BB9DE243D235}"/>
                    </a:ext>
                  </a:extLst>
                </p14:cNvPr>
                <p14:cNvContentPartPr/>
                <p14:nvPr/>
              </p14:nvContentPartPr>
              <p14:xfrm>
                <a:off x="1571725" y="3548944"/>
                <a:ext cx="681120" cy="3621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6062728A-CFCD-5CAF-005D-BB9DE243D235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563085" y="3540304"/>
                  <a:ext cx="698760" cy="37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CB68D7C8-D472-F037-3720-003713D7547F}"/>
                    </a:ext>
                  </a:extLst>
                </p14:cNvPr>
                <p14:cNvContentPartPr/>
                <p14:nvPr/>
              </p14:nvContentPartPr>
              <p14:xfrm>
                <a:off x="2488285" y="3555784"/>
                <a:ext cx="404640" cy="3578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CB68D7C8-D472-F037-3720-003713D7547F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2479285" y="3546784"/>
                  <a:ext cx="422280" cy="375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9546CDF3-0C9A-2B78-96FB-A930C84A4ECB}"/>
              </a:ext>
            </a:extLst>
          </p:cNvPr>
          <p:cNvGrpSpPr/>
          <p:nvPr/>
        </p:nvGrpSpPr>
        <p:grpSpPr>
          <a:xfrm>
            <a:off x="330085" y="4185784"/>
            <a:ext cx="4235760" cy="693000"/>
            <a:chOff x="330085" y="4185784"/>
            <a:chExt cx="4235760" cy="69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BC7E787F-520C-0A94-B8FF-A75FD8BC2D65}"/>
                    </a:ext>
                  </a:extLst>
                </p14:cNvPr>
                <p14:cNvContentPartPr/>
                <p14:nvPr/>
              </p14:nvContentPartPr>
              <p14:xfrm>
                <a:off x="330085" y="4520224"/>
                <a:ext cx="312120" cy="2239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BC7E787F-520C-0A94-B8FF-A75FD8BC2D65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321445" y="4511224"/>
                  <a:ext cx="32976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62E92134-9DF8-36E8-FFDF-F6052B6680CB}"/>
                    </a:ext>
                  </a:extLst>
                </p14:cNvPr>
                <p14:cNvContentPartPr/>
                <p14:nvPr/>
              </p14:nvContentPartPr>
              <p14:xfrm>
                <a:off x="479485" y="4669624"/>
                <a:ext cx="128160" cy="968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62E92134-9DF8-36E8-FFDF-F6052B6680CB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470845" y="4660624"/>
                  <a:ext cx="14580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F139041D-468C-43AF-3635-B28A89973934}"/>
                    </a:ext>
                  </a:extLst>
                </p14:cNvPr>
                <p14:cNvContentPartPr/>
                <p14:nvPr/>
              </p14:nvContentPartPr>
              <p14:xfrm>
                <a:off x="670285" y="4685104"/>
                <a:ext cx="168480" cy="1839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F139041D-468C-43AF-3635-B28A89973934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661645" y="4676104"/>
                  <a:ext cx="18612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089D1DC6-24BC-5EBF-C2A1-060C7D8B1354}"/>
                    </a:ext>
                  </a:extLst>
                </p14:cNvPr>
                <p14:cNvContentPartPr/>
                <p14:nvPr/>
              </p14:nvContentPartPr>
              <p14:xfrm>
                <a:off x="1018765" y="4545424"/>
                <a:ext cx="231840" cy="421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089D1DC6-24BC-5EBF-C2A1-060C7D8B1354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009765" y="4536784"/>
                  <a:ext cx="24948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6ECB6BD5-C803-C0C3-3D5D-5960651F9DF5}"/>
                    </a:ext>
                  </a:extLst>
                </p14:cNvPr>
                <p14:cNvContentPartPr/>
                <p14:nvPr/>
              </p14:nvContentPartPr>
              <p14:xfrm>
                <a:off x="1057645" y="4658464"/>
                <a:ext cx="156240" cy="93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6ECB6BD5-C803-C0C3-3D5D-5960651F9DF5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049005" y="4649464"/>
                  <a:ext cx="1738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67FEE572-AFF3-06BB-BAEF-D80C0496C76A}"/>
                    </a:ext>
                  </a:extLst>
                </p14:cNvPr>
                <p14:cNvContentPartPr/>
                <p14:nvPr/>
              </p14:nvContentPartPr>
              <p14:xfrm>
                <a:off x="1384165" y="4333744"/>
                <a:ext cx="167040" cy="4669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67FEE572-AFF3-06BB-BAEF-D80C0496C76A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375165" y="4325104"/>
                  <a:ext cx="184680" cy="48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6B32BE12-4B25-4A04-6398-222CD90C5D0A}"/>
                    </a:ext>
                  </a:extLst>
                </p14:cNvPr>
                <p14:cNvContentPartPr/>
                <p14:nvPr/>
              </p14:nvContentPartPr>
              <p14:xfrm>
                <a:off x="1512325" y="4438504"/>
                <a:ext cx="265320" cy="2581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6B32BE12-4B25-4A04-6398-222CD90C5D0A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503325" y="4429864"/>
                  <a:ext cx="28296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2C2E93AE-8465-7793-1CCA-B8C9609E2950}"/>
                    </a:ext>
                  </a:extLst>
                </p14:cNvPr>
                <p14:cNvContentPartPr/>
                <p14:nvPr/>
              </p14:nvContentPartPr>
              <p14:xfrm>
                <a:off x="1888165" y="4655224"/>
                <a:ext cx="29160" cy="2001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2C2E93AE-8465-7793-1CCA-B8C9609E2950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879525" y="4646584"/>
                  <a:ext cx="4680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2DCD2E11-374A-FC6A-101B-80576A3710F6}"/>
                    </a:ext>
                  </a:extLst>
                </p14:cNvPr>
                <p14:cNvContentPartPr/>
                <p14:nvPr/>
              </p14:nvContentPartPr>
              <p14:xfrm>
                <a:off x="1891045" y="4644784"/>
                <a:ext cx="90720" cy="903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2DCD2E11-374A-FC6A-101B-80576A3710F6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882045" y="4636144"/>
                  <a:ext cx="10836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9CC04FAB-2D14-EC02-BA6A-11165A857454}"/>
                    </a:ext>
                  </a:extLst>
                </p14:cNvPr>
                <p14:cNvContentPartPr/>
                <p14:nvPr/>
              </p14:nvContentPartPr>
              <p14:xfrm>
                <a:off x="2134765" y="4513024"/>
                <a:ext cx="118440" cy="93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9CC04FAB-2D14-EC02-BA6A-11165A857454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2126125" y="4504384"/>
                  <a:ext cx="1360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DCAE339C-1C11-81E4-08D5-7974149ADFD1}"/>
                    </a:ext>
                  </a:extLst>
                </p14:cNvPr>
                <p14:cNvContentPartPr/>
                <p14:nvPr/>
              </p14:nvContentPartPr>
              <p14:xfrm>
                <a:off x="2438245" y="4343464"/>
                <a:ext cx="95400" cy="3664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DCAE339C-1C11-81E4-08D5-7974149ADFD1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2429245" y="4334464"/>
                  <a:ext cx="113040" cy="38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56FF26ED-3040-6EC4-34A2-45EA7EEF5902}"/>
                    </a:ext>
                  </a:extLst>
                </p14:cNvPr>
                <p14:cNvContentPartPr/>
                <p14:nvPr/>
              </p14:nvContentPartPr>
              <p14:xfrm>
                <a:off x="2639125" y="4387024"/>
                <a:ext cx="246960" cy="2916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56FF26ED-3040-6EC4-34A2-45EA7EEF5902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2630485" y="4378024"/>
                  <a:ext cx="26460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BC365499-36AF-981D-52D0-6F8024390603}"/>
                    </a:ext>
                  </a:extLst>
                </p14:cNvPr>
                <p14:cNvContentPartPr/>
                <p14:nvPr/>
              </p14:nvContentPartPr>
              <p14:xfrm>
                <a:off x="2955565" y="4546144"/>
                <a:ext cx="16200" cy="1810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BC365499-36AF-981D-52D0-6F8024390603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2946565" y="4537504"/>
                  <a:ext cx="3384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AE43F3A7-6D89-8470-3251-FBD56580CDB0}"/>
                    </a:ext>
                  </a:extLst>
                </p14:cNvPr>
                <p14:cNvContentPartPr/>
                <p14:nvPr/>
              </p14:nvContentPartPr>
              <p14:xfrm>
                <a:off x="2976445" y="4589344"/>
                <a:ext cx="129960" cy="1645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AE43F3A7-6D89-8470-3251-FBD56580CDB0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2967445" y="4580704"/>
                  <a:ext cx="14760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23156BD5-1C3E-4FA7-B65E-3FFEAC46D567}"/>
                    </a:ext>
                  </a:extLst>
                </p14:cNvPr>
                <p14:cNvContentPartPr/>
                <p14:nvPr/>
              </p14:nvContentPartPr>
              <p14:xfrm>
                <a:off x="3337525" y="4401064"/>
                <a:ext cx="15480" cy="2502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23156BD5-1C3E-4FA7-B65E-3FFEAC46D567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3328885" y="4392424"/>
                  <a:ext cx="3312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F0E51F10-F60F-619D-3B99-964AA43AD53B}"/>
                    </a:ext>
                  </a:extLst>
                </p14:cNvPr>
                <p14:cNvContentPartPr/>
                <p14:nvPr/>
              </p14:nvContentPartPr>
              <p14:xfrm>
                <a:off x="3245005" y="4515904"/>
                <a:ext cx="163800" cy="169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F0E51F10-F60F-619D-3B99-964AA43AD53B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3236365" y="4507264"/>
                  <a:ext cx="18144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202FE34F-B35C-420B-992A-70FE7B520532}"/>
                    </a:ext>
                  </a:extLst>
                </p14:cNvPr>
                <p14:cNvContentPartPr/>
                <p14:nvPr/>
              </p14:nvContentPartPr>
              <p14:xfrm>
                <a:off x="3509965" y="4324384"/>
                <a:ext cx="258840" cy="3387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202FE34F-B35C-420B-992A-70FE7B520532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3500965" y="4315744"/>
                  <a:ext cx="276480" cy="35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B516AF84-1315-591E-A6E9-4A32286ABD83}"/>
                    </a:ext>
                  </a:extLst>
                </p14:cNvPr>
                <p14:cNvContentPartPr/>
                <p14:nvPr/>
              </p14:nvContentPartPr>
              <p14:xfrm>
                <a:off x="3800845" y="4510864"/>
                <a:ext cx="180360" cy="2322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B516AF84-1315-591E-A6E9-4A32286ABD83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3791845" y="4501864"/>
                  <a:ext cx="19800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220E6DDC-63F7-551C-6ABA-2894F849A1A3}"/>
                    </a:ext>
                  </a:extLst>
                </p14:cNvPr>
                <p14:cNvContentPartPr/>
                <p14:nvPr/>
              </p14:nvContentPartPr>
              <p14:xfrm>
                <a:off x="3970765" y="4246984"/>
                <a:ext cx="97920" cy="55080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220E6DDC-63F7-551C-6ABA-2894F849A1A3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3961765" y="4238344"/>
                  <a:ext cx="115560" cy="56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8226B8DA-55CE-B609-63F4-E5C773ECF8C7}"/>
                    </a:ext>
                  </a:extLst>
                </p14:cNvPr>
                <p14:cNvContentPartPr/>
                <p14:nvPr/>
              </p14:nvContentPartPr>
              <p14:xfrm>
                <a:off x="4049245" y="4185784"/>
                <a:ext cx="150120" cy="6930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8226B8DA-55CE-B609-63F4-E5C773ECF8C7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4040605" y="4177144"/>
                  <a:ext cx="167760" cy="71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1DA7C3E4-3193-D43F-EEF2-7EE515BAB1AF}"/>
                    </a:ext>
                  </a:extLst>
                </p14:cNvPr>
                <p14:cNvContentPartPr/>
                <p14:nvPr/>
              </p14:nvContentPartPr>
              <p14:xfrm>
                <a:off x="4281445" y="4501504"/>
                <a:ext cx="156240" cy="1558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1DA7C3E4-3193-D43F-EEF2-7EE515BAB1AF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4272445" y="4492504"/>
                  <a:ext cx="17388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F8F9B03F-8574-59C2-F7DA-66C2DD144255}"/>
                    </a:ext>
                  </a:extLst>
                </p14:cNvPr>
                <p14:cNvContentPartPr/>
                <p14:nvPr/>
              </p14:nvContentPartPr>
              <p14:xfrm>
                <a:off x="4471885" y="4367944"/>
                <a:ext cx="93960" cy="1108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F8F9B03F-8574-59C2-F7DA-66C2DD144255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4462885" y="4358944"/>
                  <a:ext cx="111600" cy="12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4152E72D-E973-CFB9-C0CD-A8112CAECF22}"/>
              </a:ext>
            </a:extLst>
          </p:cNvPr>
          <p:cNvGrpSpPr/>
          <p:nvPr/>
        </p:nvGrpSpPr>
        <p:grpSpPr>
          <a:xfrm>
            <a:off x="367165" y="5000824"/>
            <a:ext cx="2752560" cy="566280"/>
            <a:chOff x="367165" y="5000824"/>
            <a:chExt cx="2752560" cy="56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905E487D-AD93-705D-05B9-C9574B19E6C2}"/>
                    </a:ext>
                  </a:extLst>
                </p14:cNvPr>
                <p14:cNvContentPartPr/>
                <p14:nvPr/>
              </p14:nvContentPartPr>
              <p14:xfrm>
                <a:off x="367165" y="5188024"/>
                <a:ext cx="649080" cy="2138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905E487D-AD93-705D-05B9-C9574B19E6C2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358525" y="5179024"/>
                  <a:ext cx="66672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3FD020B3-F784-22F2-9B67-D1B83F095DDC}"/>
                    </a:ext>
                  </a:extLst>
                </p14:cNvPr>
                <p14:cNvContentPartPr/>
                <p14:nvPr/>
              </p14:nvContentPartPr>
              <p14:xfrm>
                <a:off x="1219285" y="5257864"/>
                <a:ext cx="174960" cy="1519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3FD020B3-F784-22F2-9B67-D1B83F095DDC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210645" y="5248864"/>
                  <a:ext cx="19260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F8831DE9-48B3-1430-0DFF-1EB1147F8E2C}"/>
                    </a:ext>
                  </a:extLst>
                </p14:cNvPr>
                <p14:cNvContentPartPr/>
                <p14:nvPr/>
              </p14:nvContentPartPr>
              <p14:xfrm>
                <a:off x="1447885" y="5012704"/>
                <a:ext cx="130320" cy="3708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F8831DE9-48B3-1430-0DFF-1EB1147F8E2C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439245" y="5004064"/>
                  <a:ext cx="147960" cy="38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8C70B211-6C3D-A0CE-056A-4F9D056F52EF}"/>
                    </a:ext>
                  </a:extLst>
                </p14:cNvPr>
                <p14:cNvContentPartPr/>
                <p14:nvPr/>
              </p14:nvContentPartPr>
              <p14:xfrm>
                <a:off x="1638685" y="5225464"/>
                <a:ext cx="790920" cy="3416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8C70B211-6C3D-A0CE-056A-4F9D056F52EF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630045" y="5216464"/>
                  <a:ext cx="808560" cy="35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469083DC-7E9B-DB28-37B9-8A9CFA5741C6}"/>
                    </a:ext>
                  </a:extLst>
                </p14:cNvPr>
                <p14:cNvContentPartPr/>
                <p14:nvPr/>
              </p14:nvContentPartPr>
              <p14:xfrm>
                <a:off x="2735965" y="5000824"/>
                <a:ext cx="383760" cy="3945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469083DC-7E9B-DB28-37B9-8A9CFA5741C6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2726965" y="4991824"/>
                  <a:ext cx="401400" cy="41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B8CA8136-0660-CEA3-063E-0051211E9F4E}"/>
              </a:ext>
            </a:extLst>
          </p:cNvPr>
          <p:cNvGrpSpPr/>
          <p:nvPr/>
        </p:nvGrpSpPr>
        <p:grpSpPr>
          <a:xfrm>
            <a:off x="3321325" y="5017744"/>
            <a:ext cx="1184760" cy="452520"/>
            <a:chOff x="3321325" y="5017744"/>
            <a:chExt cx="1184760" cy="45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F4A0A8A6-808F-148C-47F9-E31030F0AE83}"/>
                    </a:ext>
                  </a:extLst>
                </p14:cNvPr>
                <p14:cNvContentPartPr/>
                <p14:nvPr/>
              </p14:nvContentPartPr>
              <p14:xfrm>
                <a:off x="3321325" y="5176144"/>
                <a:ext cx="647640" cy="29412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F4A0A8A6-808F-148C-47F9-E31030F0AE83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3312685" y="5167144"/>
                  <a:ext cx="66528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ACC6AE54-D2DF-E95D-211C-50F039D83407}"/>
                    </a:ext>
                  </a:extLst>
                </p14:cNvPr>
                <p14:cNvContentPartPr/>
                <p14:nvPr/>
              </p14:nvContentPartPr>
              <p14:xfrm>
                <a:off x="3922885" y="5121784"/>
                <a:ext cx="14040" cy="136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ACC6AE54-D2DF-E95D-211C-50F039D83407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3914245" y="5112784"/>
                  <a:ext cx="316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FE32F588-C66F-8A6F-523A-129097A2B2F5}"/>
                    </a:ext>
                  </a:extLst>
                </p14:cNvPr>
                <p14:cNvContentPartPr/>
                <p14:nvPr/>
              </p14:nvContentPartPr>
              <p14:xfrm>
                <a:off x="4017565" y="5017744"/>
                <a:ext cx="54000" cy="2948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FE32F588-C66F-8A6F-523A-129097A2B2F5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4008565" y="5009104"/>
                  <a:ext cx="7164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74976146-B3CB-F102-ABB8-7B1AB65EE8B9}"/>
                    </a:ext>
                  </a:extLst>
                </p14:cNvPr>
                <p14:cNvContentPartPr/>
                <p14:nvPr/>
              </p14:nvContentPartPr>
              <p14:xfrm>
                <a:off x="4170205" y="5165704"/>
                <a:ext cx="15480" cy="12744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74976146-B3CB-F102-ABB8-7B1AB65EE8B9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4161565" y="5157064"/>
                  <a:ext cx="3312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9F8EA101-3949-376A-492E-D349C1D047B9}"/>
                    </a:ext>
                  </a:extLst>
                </p14:cNvPr>
                <p14:cNvContentPartPr/>
                <p14:nvPr/>
              </p14:nvContentPartPr>
              <p14:xfrm>
                <a:off x="4250125" y="5180824"/>
                <a:ext cx="123120" cy="1270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9F8EA101-3949-376A-492E-D349C1D047B9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4241485" y="5171824"/>
                  <a:ext cx="14076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09641029-15E6-4A1D-A90D-E2857A08850C}"/>
                    </a:ext>
                  </a:extLst>
                </p14:cNvPr>
                <p14:cNvContentPartPr/>
                <p14:nvPr/>
              </p14:nvContentPartPr>
              <p14:xfrm>
                <a:off x="4413925" y="5189464"/>
                <a:ext cx="92160" cy="1627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09641029-15E6-4A1D-A90D-E2857A08850C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4404925" y="5180464"/>
                  <a:ext cx="109800" cy="180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51759157-765F-D7B7-B432-7F8E83A156E4}"/>
              </a:ext>
            </a:extLst>
          </p:cNvPr>
          <p:cNvGrpSpPr/>
          <p:nvPr/>
        </p:nvGrpSpPr>
        <p:grpSpPr>
          <a:xfrm>
            <a:off x="212005" y="5596264"/>
            <a:ext cx="369720" cy="444600"/>
            <a:chOff x="212005" y="5596264"/>
            <a:chExt cx="369720" cy="444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67794753-529B-A5FF-3FBB-434D6F0CD4BE}"/>
                    </a:ext>
                  </a:extLst>
                </p14:cNvPr>
                <p14:cNvContentPartPr/>
                <p14:nvPr/>
              </p14:nvContentPartPr>
              <p14:xfrm>
                <a:off x="212005" y="5596264"/>
                <a:ext cx="369720" cy="44460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67794753-529B-A5FF-3FBB-434D6F0CD4BE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203365" y="5587264"/>
                  <a:ext cx="387360" cy="46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7370DF14-3AC7-F422-54C9-9B1AAA355EFF}"/>
                    </a:ext>
                  </a:extLst>
                </p14:cNvPr>
                <p14:cNvContentPartPr/>
                <p14:nvPr/>
              </p14:nvContentPartPr>
              <p14:xfrm>
                <a:off x="348085" y="5622544"/>
                <a:ext cx="28080" cy="2916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7370DF14-3AC7-F422-54C9-9B1AAA355EFF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339445" y="5613904"/>
                  <a:ext cx="45720" cy="4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4BC9E4D6-55CC-ECCB-F7CE-5F21C8C11661}"/>
              </a:ext>
            </a:extLst>
          </p:cNvPr>
          <p:cNvGrpSpPr/>
          <p:nvPr/>
        </p:nvGrpSpPr>
        <p:grpSpPr>
          <a:xfrm>
            <a:off x="933445" y="5592304"/>
            <a:ext cx="458640" cy="464760"/>
            <a:chOff x="933445" y="5592304"/>
            <a:chExt cx="458640" cy="46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5E815B44-A259-7BA9-23CA-DD1CDE2193E0}"/>
                    </a:ext>
                  </a:extLst>
                </p14:cNvPr>
                <p14:cNvContentPartPr/>
                <p14:nvPr/>
              </p14:nvContentPartPr>
              <p14:xfrm>
                <a:off x="933445" y="5592304"/>
                <a:ext cx="237600" cy="36108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5E815B44-A259-7BA9-23CA-DD1CDE2193E0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924445" y="5583304"/>
                  <a:ext cx="255240" cy="37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A004DC8E-D9EB-9D2F-336A-745F2B80FF80}"/>
                    </a:ext>
                  </a:extLst>
                </p14:cNvPr>
                <p14:cNvContentPartPr/>
                <p14:nvPr/>
              </p14:nvContentPartPr>
              <p14:xfrm>
                <a:off x="1252405" y="5801464"/>
                <a:ext cx="139680" cy="25560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A004DC8E-D9EB-9D2F-336A-745F2B80FF80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243765" y="5792824"/>
                  <a:ext cx="157320" cy="273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B49FCE6B-7F9C-C0D7-A0E4-4F701A315EE5}"/>
              </a:ext>
            </a:extLst>
          </p:cNvPr>
          <p:cNvGrpSpPr/>
          <p:nvPr/>
        </p:nvGrpSpPr>
        <p:grpSpPr>
          <a:xfrm>
            <a:off x="1661725" y="5693824"/>
            <a:ext cx="311760" cy="245520"/>
            <a:chOff x="1661725" y="5693824"/>
            <a:chExt cx="311760" cy="24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AB69F743-B511-AA6C-5D80-15804BC54103}"/>
                    </a:ext>
                  </a:extLst>
                </p14:cNvPr>
                <p14:cNvContentPartPr/>
                <p14:nvPr/>
              </p14:nvContentPartPr>
              <p14:xfrm>
                <a:off x="1661725" y="5766544"/>
                <a:ext cx="311760" cy="1728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AB69F743-B511-AA6C-5D80-15804BC54103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652725" y="5757544"/>
                  <a:ext cx="32940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4DA32E52-5CB0-77D6-E86D-F6A46D865D78}"/>
                    </a:ext>
                  </a:extLst>
                </p14:cNvPr>
                <p14:cNvContentPartPr/>
                <p14:nvPr/>
              </p14:nvContentPartPr>
              <p14:xfrm>
                <a:off x="1746685" y="5693824"/>
                <a:ext cx="26280" cy="230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4DA32E52-5CB0-77D6-E86D-F6A46D865D78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737685" y="5684824"/>
                  <a:ext cx="43920" cy="4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EF39F4E7-E95F-7D79-53BA-11C4F6B6669D}"/>
              </a:ext>
            </a:extLst>
          </p:cNvPr>
          <p:cNvGrpSpPr/>
          <p:nvPr/>
        </p:nvGrpSpPr>
        <p:grpSpPr>
          <a:xfrm>
            <a:off x="2350045" y="5571784"/>
            <a:ext cx="1938240" cy="589320"/>
            <a:chOff x="2350045" y="5571784"/>
            <a:chExt cx="1938240" cy="58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D7AFA75B-9C6B-3E62-A1DA-4E96F0B991F2}"/>
                    </a:ext>
                  </a:extLst>
                </p14:cNvPr>
                <p14:cNvContentPartPr/>
                <p14:nvPr/>
              </p14:nvContentPartPr>
              <p14:xfrm>
                <a:off x="2350045" y="5581144"/>
                <a:ext cx="494280" cy="5306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D7AFA75B-9C6B-3E62-A1DA-4E96F0B991F2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2341045" y="5572504"/>
                  <a:ext cx="511920" cy="54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50CC5129-A0DD-3729-D5BF-B5478042ECC6}"/>
                    </a:ext>
                  </a:extLst>
                </p14:cNvPr>
                <p14:cNvContentPartPr/>
                <p14:nvPr/>
              </p14:nvContentPartPr>
              <p14:xfrm>
                <a:off x="2640925" y="5651704"/>
                <a:ext cx="19080" cy="349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50CC5129-A0DD-3729-D5BF-B5478042ECC6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2631925" y="5642704"/>
                  <a:ext cx="3672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B947752E-A56A-5160-DC28-33EF7A8919A9}"/>
                    </a:ext>
                  </a:extLst>
                </p14:cNvPr>
                <p14:cNvContentPartPr/>
                <p14:nvPr/>
              </p14:nvContentPartPr>
              <p14:xfrm>
                <a:off x="3085525" y="5571784"/>
                <a:ext cx="1161720" cy="5893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B947752E-A56A-5160-DC28-33EF7A8919A9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3076885" y="5563144"/>
                  <a:ext cx="1179360" cy="60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AF8396C2-B179-0AC2-EF24-890A63C5B29A}"/>
                    </a:ext>
                  </a:extLst>
                </p14:cNvPr>
                <p14:cNvContentPartPr/>
                <p14:nvPr/>
              </p14:nvContentPartPr>
              <p14:xfrm>
                <a:off x="4277125" y="5954464"/>
                <a:ext cx="11160" cy="792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AF8396C2-B179-0AC2-EF24-890A63C5B29A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4268485" y="5945464"/>
                  <a:ext cx="28800" cy="25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2092293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3ACEF7-D07C-D7C9-2EB5-39F3808836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9696" y="10645"/>
            <a:ext cx="8420972" cy="684735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85D5FA75-CFAE-5053-ED29-67BBCD1A82E6}"/>
                  </a:ext>
                </a:extLst>
              </p14:cNvPr>
              <p14:cNvContentPartPr/>
              <p14:nvPr/>
            </p14:nvContentPartPr>
            <p14:xfrm>
              <a:off x="211285" y="1862704"/>
              <a:ext cx="675360" cy="964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85D5FA75-CFAE-5053-ED29-67BBCD1A82E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2285" y="1853704"/>
                <a:ext cx="693000" cy="1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03A8BA5-339E-3422-E6FD-C59AF760C8B7}"/>
                  </a:ext>
                </a:extLst>
              </p14:cNvPr>
              <p14:cNvContentPartPr/>
              <p14:nvPr/>
            </p14:nvContentPartPr>
            <p14:xfrm>
              <a:off x="140365" y="172144"/>
              <a:ext cx="1519560" cy="5180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03A8BA5-339E-3422-E6FD-C59AF760C8B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1725" y="163144"/>
                <a:ext cx="1537200" cy="53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6BDE798-FCAF-125E-C45F-38FBF80C1FA0}"/>
                  </a:ext>
                </a:extLst>
              </p14:cNvPr>
              <p14:cNvContentPartPr/>
              <p14:nvPr/>
            </p14:nvContentPartPr>
            <p14:xfrm>
              <a:off x="653365" y="316504"/>
              <a:ext cx="304920" cy="583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6BDE798-FCAF-125E-C45F-38FBF80C1FA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44365" y="307864"/>
                <a:ext cx="322560" cy="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69FA80E-8539-0FC5-6865-6D07A79DF786}"/>
                  </a:ext>
                </a:extLst>
              </p14:cNvPr>
              <p14:cNvContentPartPr/>
              <p14:nvPr/>
            </p14:nvContentPartPr>
            <p14:xfrm>
              <a:off x="1899325" y="198784"/>
              <a:ext cx="922680" cy="3711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69FA80E-8539-0FC5-6865-6D07A79DF78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890325" y="190144"/>
                <a:ext cx="940320" cy="38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4543A1F-32BB-5253-D497-C7C6930391DB}"/>
                  </a:ext>
                </a:extLst>
              </p14:cNvPr>
              <p14:cNvContentPartPr/>
              <p14:nvPr/>
            </p14:nvContentPartPr>
            <p14:xfrm>
              <a:off x="1927045" y="290584"/>
              <a:ext cx="254160" cy="885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4543A1F-32BB-5253-D497-C7C6930391D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918405" y="281944"/>
                <a:ext cx="271800" cy="10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94C361E-FA73-8986-5CB6-A469D0575F24}"/>
                  </a:ext>
                </a:extLst>
              </p14:cNvPr>
              <p14:cNvContentPartPr/>
              <p14:nvPr/>
            </p14:nvContentPartPr>
            <p14:xfrm>
              <a:off x="157645" y="900424"/>
              <a:ext cx="315360" cy="1411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94C361E-FA73-8986-5CB6-A469D0575F24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48645" y="891424"/>
                <a:ext cx="333000" cy="15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F3FC8E93-C1B6-CE73-0D20-11767D67AAF8}"/>
                  </a:ext>
                </a:extLst>
              </p14:cNvPr>
              <p14:cNvContentPartPr/>
              <p14:nvPr/>
            </p14:nvContentPartPr>
            <p14:xfrm>
              <a:off x="356725" y="804304"/>
              <a:ext cx="27360" cy="489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F3FC8E93-C1B6-CE73-0D20-11767D67AAF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48085" y="795304"/>
                <a:ext cx="4500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77DA3590-45EF-0632-0C0B-0B7B9A12D5DC}"/>
                  </a:ext>
                </a:extLst>
              </p14:cNvPr>
              <p14:cNvContentPartPr/>
              <p14:nvPr/>
            </p14:nvContentPartPr>
            <p14:xfrm>
              <a:off x="623845" y="693784"/>
              <a:ext cx="804600" cy="4870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77DA3590-45EF-0632-0C0B-0B7B9A12D5DC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14845" y="685144"/>
                <a:ext cx="822240" cy="50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FE2792B3-001D-0D7C-74C9-D16FCD463658}"/>
                  </a:ext>
                </a:extLst>
              </p14:cNvPr>
              <p14:cNvContentPartPr/>
              <p14:nvPr/>
            </p14:nvContentPartPr>
            <p14:xfrm>
              <a:off x="1601245" y="605224"/>
              <a:ext cx="1385280" cy="3322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FE2792B3-001D-0D7C-74C9-D16FCD463658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592605" y="596224"/>
                <a:ext cx="1402920" cy="34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40C54B90-A31F-1C95-CD9D-A75198F5083A}"/>
                  </a:ext>
                </a:extLst>
              </p14:cNvPr>
              <p14:cNvContentPartPr/>
              <p14:nvPr/>
            </p14:nvContentPartPr>
            <p14:xfrm>
              <a:off x="2974285" y="758944"/>
              <a:ext cx="97200" cy="1350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40C54B90-A31F-1C95-CD9D-A75198F5083A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965645" y="750304"/>
                <a:ext cx="114840" cy="152640"/>
              </a:xfrm>
              <a:prstGeom prst="rect">
                <a:avLst/>
              </a:prstGeom>
            </p:spPr>
          </p:pic>
        </mc:Fallback>
      </mc:AlternateContent>
      <p:grpSp>
        <p:nvGrpSpPr>
          <p:cNvPr id="88" name="Group 87">
            <a:extLst>
              <a:ext uri="{FF2B5EF4-FFF2-40B4-BE49-F238E27FC236}">
                <a16:creationId xmlns:a16="http://schemas.microsoft.com/office/drawing/2014/main" id="{80803FD3-17EF-8F8B-A3B4-772B483AF313}"/>
              </a:ext>
            </a:extLst>
          </p:cNvPr>
          <p:cNvGrpSpPr/>
          <p:nvPr/>
        </p:nvGrpSpPr>
        <p:grpSpPr>
          <a:xfrm>
            <a:off x="152965" y="1176544"/>
            <a:ext cx="3612600" cy="3707280"/>
            <a:chOff x="152965" y="1176544"/>
            <a:chExt cx="3612600" cy="3707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98D0CB32-E574-FA05-2A6B-C4995C1DF176}"/>
                    </a:ext>
                  </a:extLst>
                </p14:cNvPr>
                <p14:cNvContentPartPr/>
                <p14:nvPr/>
              </p14:nvContentPartPr>
              <p14:xfrm>
                <a:off x="152965" y="1217224"/>
                <a:ext cx="368280" cy="3736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98D0CB32-E574-FA05-2A6B-C4995C1DF176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43965" y="1208584"/>
                  <a:ext cx="385920" cy="39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573CC5E2-396E-8834-FCB5-7FEC4A730132}"/>
                    </a:ext>
                  </a:extLst>
                </p14:cNvPr>
                <p14:cNvContentPartPr/>
                <p14:nvPr/>
              </p14:nvContentPartPr>
              <p14:xfrm>
                <a:off x="740485" y="1299304"/>
                <a:ext cx="159840" cy="2498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573CC5E2-396E-8834-FCB5-7FEC4A730132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31845" y="1290304"/>
                  <a:ext cx="17748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B506F40C-B144-93C1-09B4-E7563C6CB30E}"/>
                    </a:ext>
                  </a:extLst>
                </p14:cNvPr>
                <p14:cNvContentPartPr/>
                <p14:nvPr/>
              </p14:nvContentPartPr>
              <p14:xfrm>
                <a:off x="1092565" y="1420264"/>
                <a:ext cx="58320" cy="46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B506F40C-B144-93C1-09B4-E7563C6CB30E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083925" y="1411624"/>
                  <a:ext cx="7596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0435DD64-F5D6-4289-AED1-7FE94022350D}"/>
                    </a:ext>
                  </a:extLst>
                </p14:cNvPr>
                <p14:cNvContentPartPr/>
                <p14:nvPr/>
              </p14:nvContentPartPr>
              <p14:xfrm>
                <a:off x="1352485" y="1176544"/>
                <a:ext cx="948240" cy="5734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0435DD64-F5D6-4289-AED1-7FE94022350D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343485" y="1167544"/>
                  <a:ext cx="965880" cy="59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0A86D031-CACC-8F6E-4AB8-84179EA28A5B}"/>
                    </a:ext>
                  </a:extLst>
                </p14:cNvPr>
                <p14:cNvContentPartPr/>
                <p14:nvPr/>
              </p14:nvContentPartPr>
              <p14:xfrm>
                <a:off x="1116685" y="1655704"/>
                <a:ext cx="1127880" cy="3038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0A86D031-CACC-8F6E-4AB8-84179EA28A5B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107685" y="1646704"/>
                  <a:ext cx="114552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C41D0BF4-647D-DE75-58AC-C36EFCBB4031}"/>
                    </a:ext>
                  </a:extLst>
                </p14:cNvPr>
                <p14:cNvContentPartPr/>
                <p14:nvPr/>
              </p14:nvContentPartPr>
              <p14:xfrm>
                <a:off x="1494685" y="1715464"/>
                <a:ext cx="331920" cy="576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C41D0BF4-647D-DE75-58AC-C36EFCBB4031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486045" y="1706824"/>
                  <a:ext cx="34956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1BCAEF06-B20A-D80E-A6C6-710D04A72051}"/>
                    </a:ext>
                  </a:extLst>
                </p14:cNvPr>
                <p14:cNvContentPartPr/>
                <p14:nvPr/>
              </p14:nvContentPartPr>
              <p14:xfrm>
                <a:off x="2492245" y="1621864"/>
                <a:ext cx="477360" cy="5277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1BCAEF06-B20A-D80E-A6C6-710D04A72051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483605" y="1613224"/>
                  <a:ext cx="495000" cy="54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82A05241-0538-DF5C-5998-C85E931168DB}"/>
                    </a:ext>
                  </a:extLst>
                </p14:cNvPr>
                <p14:cNvContentPartPr/>
                <p14:nvPr/>
              </p14:nvContentPartPr>
              <p14:xfrm>
                <a:off x="214885" y="2155384"/>
                <a:ext cx="1121760" cy="4766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82A05241-0538-DF5C-5998-C85E931168DB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206245" y="2146744"/>
                  <a:ext cx="1139400" cy="49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2CD73948-343B-3C0B-996D-FD0860E40A59}"/>
                    </a:ext>
                  </a:extLst>
                </p14:cNvPr>
                <p14:cNvContentPartPr/>
                <p14:nvPr/>
              </p14:nvContentPartPr>
              <p14:xfrm>
                <a:off x="721405" y="2180224"/>
                <a:ext cx="41400" cy="154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2CD73948-343B-3C0B-996D-FD0860E40A59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12405" y="2171224"/>
                  <a:ext cx="590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A89626C9-17D0-6881-7805-FBFFD1A9F961}"/>
                    </a:ext>
                  </a:extLst>
                </p14:cNvPr>
                <p14:cNvContentPartPr/>
                <p14:nvPr/>
              </p14:nvContentPartPr>
              <p14:xfrm>
                <a:off x="1591885" y="2124424"/>
                <a:ext cx="587160" cy="2934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A89626C9-17D0-6881-7805-FBFFD1A9F961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583245" y="2115424"/>
                  <a:ext cx="60480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329D6DD5-2FB1-84FE-2111-982B3B0F24DC}"/>
                    </a:ext>
                  </a:extLst>
                </p14:cNvPr>
                <p14:cNvContentPartPr/>
                <p14:nvPr/>
              </p14:nvContentPartPr>
              <p14:xfrm>
                <a:off x="2357965" y="2169424"/>
                <a:ext cx="196200" cy="2523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329D6DD5-2FB1-84FE-2111-982B3B0F24DC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2349325" y="2160424"/>
                  <a:ext cx="21384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AC21F796-67CB-3173-8EDF-D11147C459B1}"/>
                    </a:ext>
                  </a:extLst>
                </p14:cNvPr>
                <p14:cNvContentPartPr/>
                <p14:nvPr/>
              </p14:nvContentPartPr>
              <p14:xfrm>
                <a:off x="2664685" y="2107864"/>
                <a:ext cx="904680" cy="3290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AC21F796-67CB-3173-8EDF-D11147C459B1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656045" y="2098864"/>
                  <a:ext cx="922320" cy="34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3006AA7D-033A-3F8B-6C14-88BF5C072933}"/>
                    </a:ext>
                  </a:extLst>
                </p14:cNvPr>
                <p14:cNvContentPartPr/>
                <p14:nvPr/>
              </p14:nvContentPartPr>
              <p14:xfrm>
                <a:off x="2764765" y="2277064"/>
                <a:ext cx="395640" cy="442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3006AA7D-033A-3F8B-6C14-88BF5C072933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756125" y="2268064"/>
                  <a:ext cx="41328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0D96FCB8-BB0F-5096-A93A-D8259C30480F}"/>
                    </a:ext>
                  </a:extLst>
                </p14:cNvPr>
                <p14:cNvContentPartPr/>
                <p14:nvPr/>
              </p14:nvContentPartPr>
              <p14:xfrm>
                <a:off x="166645" y="2799064"/>
                <a:ext cx="419040" cy="1551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0D96FCB8-BB0F-5096-A93A-D8259C30480F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58005" y="2790064"/>
                  <a:ext cx="43668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60864C9D-24D5-2B29-C70B-0943D317C9EF}"/>
                    </a:ext>
                  </a:extLst>
                </p14:cNvPr>
                <p14:cNvContentPartPr/>
                <p14:nvPr/>
              </p14:nvContentPartPr>
              <p14:xfrm>
                <a:off x="336205" y="2701144"/>
                <a:ext cx="61920" cy="122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60864C9D-24D5-2B29-C70B-0943D317C9EF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327205" y="2692504"/>
                  <a:ext cx="795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D166A54F-D415-A940-B084-6E2A5190B14B}"/>
                    </a:ext>
                  </a:extLst>
                </p14:cNvPr>
                <p14:cNvContentPartPr/>
                <p14:nvPr/>
              </p14:nvContentPartPr>
              <p14:xfrm>
                <a:off x="462565" y="2902384"/>
                <a:ext cx="29160" cy="666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D166A54F-D415-A940-B084-6E2A5190B14B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453925" y="2893744"/>
                  <a:ext cx="4680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D779AD49-989E-4F6A-9972-67A5C08E6998}"/>
                    </a:ext>
                  </a:extLst>
                </p14:cNvPr>
                <p14:cNvContentPartPr/>
                <p14:nvPr/>
              </p14:nvContentPartPr>
              <p14:xfrm>
                <a:off x="1069525" y="2701144"/>
                <a:ext cx="25200" cy="2325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D779AD49-989E-4F6A-9972-67A5C08E6998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60885" y="2692504"/>
                  <a:ext cx="4284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155706C0-3ED6-6BE7-3619-7E36E8D0648C}"/>
                    </a:ext>
                  </a:extLst>
                </p14:cNvPr>
                <p14:cNvContentPartPr/>
                <p14:nvPr/>
              </p14:nvContentPartPr>
              <p14:xfrm>
                <a:off x="1167445" y="2699344"/>
                <a:ext cx="102600" cy="2376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155706C0-3ED6-6BE7-3619-7E36E8D0648C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158445" y="2690704"/>
                  <a:ext cx="12024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B08F969A-F878-B1E4-0DE3-C382075DB331}"/>
                    </a:ext>
                  </a:extLst>
                </p14:cNvPr>
                <p14:cNvContentPartPr/>
                <p14:nvPr/>
              </p14:nvContentPartPr>
              <p14:xfrm>
                <a:off x="1391005" y="2701144"/>
                <a:ext cx="22320" cy="2196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B08F969A-F878-B1E4-0DE3-C382075DB331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382005" y="2692504"/>
                  <a:ext cx="3996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47D96FE8-4855-0652-8DEB-1F185472C7CC}"/>
                    </a:ext>
                  </a:extLst>
                </p14:cNvPr>
                <p14:cNvContentPartPr/>
                <p14:nvPr/>
              </p14:nvContentPartPr>
              <p14:xfrm>
                <a:off x="1529965" y="2678104"/>
                <a:ext cx="7920" cy="2566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47D96FE8-4855-0652-8DEB-1F185472C7CC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520965" y="2669464"/>
                  <a:ext cx="2556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D941F379-BF13-9771-A8F4-563E8985491D}"/>
                    </a:ext>
                  </a:extLst>
                </p14:cNvPr>
                <p14:cNvContentPartPr/>
                <p14:nvPr/>
              </p14:nvContentPartPr>
              <p14:xfrm>
                <a:off x="1856125" y="2612944"/>
                <a:ext cx="79560" cy="3319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D941F379-BF13-9771-A8F4-563E8985491D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847125" y="2604304"/>
                  <a:ext cx="97200" cy="34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2EA4AEE4-B0C5-1F0E-8CB4-67C46905D602}"/>
                    </a:ext>
                  </a:extLst>
                </p14:cNvPr>
                <p14:cNvContentPartPr/>
                <p14:nvPr/>
              </p14:nvContentPartPr>
              <p14:xfrm>
                <a:off x="1969885" y="2682784"/>
                <a:ext cx="167760" cy="2480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2EA4AEE4-B0C5-1F0E-8CB4-67C46905D602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961245" y="2673784"/>
                  <a:ext cx="18540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5E12A35D-18AB-5676-EE98-14CEA607443A}"/>
                    </a:ext>
                  </a:extLst>
                </p14:cNvPr>
                <p14:cNvContentPartPr/>
                <p14:nvPr/>
              </p14:nvContentPartPr>
              <p14:xfrm>
                <a:off x="2175805" y="2657944"/>
                <a:ext cx="560520" cy="3870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5E12A35D-18AB-5676-EE98-14CEA607443A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2166805" y="2649304"/>
                  <a:ext cx="578160" cy="40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0D06CA02-B018-1E79-C05C-AD9182447AE1}"/>
                    </a:ext>
                  </a:extLst>
                </p14:cNvPr>
                <p14:cNvContentPartPr/>
                <p14:nvPr/>
              </p14:nvContentPartPr>
              <p14:xfrm>
                <a:off x="2945485" y="2677024"/>
                <a:ext cx="249480" cy="2102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0D06CA02-B018-1E79-C05C-AD9182447AE1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2936845" y="2668024"/>
                  <a:ext cx="26712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A7B1A408-0F73-E52C-C1D3-1835C37AB8C1}"/>
                    </a:ext>
                  </a:extLst>
                </p14:cNvPr>
                <p14:cNvContentPartPr/>
                <p14:nvPr/>
              </p14:nvContentPartPr>
              <p14:xfrm>
                <a:off x="3071485" y="2747224"/>
                <a:ext cx="139680" cy="1864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A7B1A408-0F73-E52C-C1D3-1835C37AB8C1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062845" y="2738224"/>
                  <a:ext cx="15732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E22D7E8C-8134-9A69-E2EC-769BCB20AF35}"/>
                    </a:ext>
                  </a:extLst>
                </p14:cNvPr>
                <p14:cNvContentPartPr/>
                <p14:nvPr/>
              </p14:nvContentPartPr>
              <p14:xfrm>
                <a:off x="3299365" y="2664784"/>
                <a:ext cx="283320" cy="2347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E22D7E8C-8134-9A69-E2EC-769BCB20AF35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3290725" y="2656144"/>
                  <a:ext cx="30096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F03C4B15-67A1-F483-69EF-F6462118062A}"/>
                    </a:ext>
                  </a:extLst>
                </p14:cNvPr>
                <p14:cNvContentPartPr/>
                <p14:nvPr/>
              </p14:nvContentPartPr>
              <p14:xfrm>
                <a:off x="3606805" y="2551024"/>
                <a:ext cx="158760" cy="3816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F03C4B15-67A1-F483-69EF-F6462118062A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3598165" y="2542384"/>
                  <a:ext cx="176400" cy="39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9AC9F900-0DE4-0DE4-1F3C-F00E507A00A7}"/>
                    </a:ext>
                  </a:extLst>
                </p14:cNvPr>
                <p14:cNvContentPartPr/>
                <p14:nvPr/>
              </p14:nvContentPartPr>
              <p14:xfrm>
                <a:off x="268885" y="3194704"/>
                <a:ext cx="445680" cy="2548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9AC9F900-0DE4-0DE4-1F3C-F00E507A00A7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260245" y="3185704"/>
                  <a:ext cx="46332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30221021-EC1C-4C42-496C-E1522C7040C0}"/>
                    </a:ext>
                  </a:extLst>
                </p14:cNvPr>
                <p14:cNvContentPartPr/>
                <p14:nvPr/>
              </p14:nvContentPartPr>
              <p14:xfrm>
                <a:off x="627445" y="3244384"/>
                <a:ext cx="91080" cy="349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30221021-EC1C-4C42-496C-E1522C7040C0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618805" y="3235384"/>
                  <a:ext cx="10872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0900FC40-792E-F6CD-AEAA-1531EE7CF45E}"/>
                    </a:ext>
                  </a:extLst>
                </p14:cNvPr>
                <p14:cNvContentPartPr/>
                <p14:nvPr/>
              </p14:nvContentPartPr>
              <p14:xfrm>
                <a:off x="961885" y="3159064"/>
                <a:ext cx="799920" cy="2887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0900FC40-792E-F6CD-AEAA-1531EE7CF45E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953245" y="3150064"/>
                  <a:ext cx="81756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715113EF-41E4-9A9C-6BB0-518F6645E70D}"/>
                    </a:ext>
                  </a:extLst>
                </p14:cNvPr>
                <p14:cNvContentPartPr/>
                <p14:nvPr/>
              </p14:nvContentPartPr>
              <p14:xfrm>
                <a:off x="1893565" y="3098944"/>
                <a:ext cx="486000" cy="3466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715113EF-41E4-9A9C-6BB0-518F6645E70D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884925" y="3090304"/>
                  <a:ext cx="503640" cy="36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D961AD02-0C83-627E-A430-AAB8F50E77DD}"/>
                    </a:ext>
                  </a:extLst>
                </p14:cNvPr>
                <p14:cNvContentPartPr/>
                <p14:nvPr/>
              </p14:nvContentPartPr>
              <p14:xfrm>
                <a:off x="2211805" y="3220264"/>
                <a:ext cx="174240" cy="122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D961AD02-0C83-627E-A430-AAB8F50E77DD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2202805" y="3211624"/>
                  <a:ext cx="1918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70FD388B-CBC4-B7E0-7BEF-C4A127D22C24}"/>
                    </a:ext>
                  </a:extLst>
                </p14:cNvPr>
                <p14:cNvContentPartPr/>
                <p14:nvPr/>
              </p14:nvContentPartPr>
              <p14:xfrm>
                <a:off x="2518165" y="3067624"/>
                <a:ext cx="402480" cy="3402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70FD388B-CBC4-B7E0-7BEF-C4A127D22C24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2509165" y="3058624"/>
                  <a:ext cx="420120" cy="35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82B58FB8-77E8-F4AE-E9AD-5A03F1F1B2BA}"/>
                    </a:ext>
                  </a:extLst>
                </p14:cNvPr>
                <p14:cNvContentPartPr/>
                <p14:nvPr/>
              </p14:nvContentPartPr>
              <p14:xfrm>
                <a:off x="196165" y="3715624"/>
                <a:ext cx="346680" cy="1670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82B58FB8-77E8-F4AE-E9AD-5A03F1F1B2BA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87525" y="3706624"/>
                  <a:ext cx="36432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031FD901-990A-F54C-77C8-A1BEB6A7ABCB}"/>
                    </a:ext>
                  </a:extLst>
                </p14:cNvPr>
                <p14:cNvContentPartPr/>
                <p14:nvPr/>
              </p14:nvContentPartPr>
              <p14:xfrm>
                <a:off x="385885" y="3722464"/>
                <a:ext cx="194040" cy="2181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031FD901-990A-F54C-77C8-A1BEB6A7ABCB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377245" y="3713824"/>
                  <a:ext cx="21168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5474F069-6D44-FCDA-152B-42AA289727CA}"/>
                    </a:ext>
                  </a:extLst>
                </p14:cNvPr>
                <p14:cNvContentPartPr/>
                <p14:nvPr/>
              </p14:nvContentPartPr>
              <p14:xfrm>
                <a:off x="599725" y="3556864"/>
                <a:ext cx="1094040" cy="4561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5474F069-6D44-FCDA-152B-42AA289727CA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590725" y="3548224"/>
                  <a:ext cx="1111680" cy="47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395D3B2D-CFC0-8693-127C-9A5ACF958232}"/>
                    </a:ext>
                  </a:extLst>
                </p14:cNvPr>
                <p14:cNvContentPartPr/>
                <p14:nvPr/>
              </p14:nvContentPartPr>
              <p14:xfrm>
                <a:off x="1148725" y="3636424"/>
                <a:ext cx="70200" cy="172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395D3B2D-CFC0-8693-127C-9A5ACF958232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139725" y="3627424"/>
                  <a:ext cx="878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09390D50-C348-27D5-96F1-4B6164DFB0A3}"/>
                    </a:ext>
                  </a:extLst>
                </p14:cNvPr>
                <p14:cNvContentPartPr/>
                <p14:nvPr/>
              </p14:nvContentPartPr>
              <p14:xfrm>
                <a:off x="342325" y="4185784"/>
                <a:ext cx="549000" cy="5047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09390D50-C348-27D5-96F1-4B6164DFB0A3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333325" y="4176784"/>
                  <a:ext cx="566640" cy="52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875F04E2-8095-B100-0F75-4D3282ADE15B}"/>
                    </a:ext>
                  </a:extLst>
                </p14:cNvPr>
                <p14:cNvContentPartPr/>
                <p14:nvPr/>
              </p14:nvContentPartPr>
              <p14:xfrm>
                <a:off x="1096165" y="4216024"/>
                <a:ext cx="157680" cy="2541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875F04E2-8095-B100-0F75-4D3282ADE15B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087165" y="4207024"/>
                  <a:ext cx="17532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4D306809-AF29-7A34-07B4-F1581DA529DC}"/>
                    </a:ext>
                  </a:extLst>
                </p14:cNvPr>
                <p14:cNvContentPartPr/>
                <p14:nvPr/>
              </p14:nvContentPartPr>
              <p14:xfrm>
                <a:off x="1028845" y="4278304"/>
                <a:ext cx="280800" cy="835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4D306809-AF29-7A34-07B4-F1581DA529DC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020205" y="4269664"/>
                  <a:ext cx="29844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9008D757-C7DB-1456-121C-32BF29130AEA}"/>
                    </a:ext>
                  </a:extLst>
                </p14:cNvPr>
                <p14:cNvContentPartPr/>
                <p14:nvPr/>
              </p14:nvContentPartPr>
              <p14:xfrm>
                <a:off x="1364365" y="4433104"/>
                <a:ext cx="23400" cy="842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9008D757-C7DB-1456-121C-32BF29130AEA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355365" y="4424104"/>
                  <a:ext cx="4104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9E6F52B5-AD07-25B3-25B8-86CE9CC2E4A2}"/>
                    </a:ext>
                  </a:extLst>
                </p14:cNvPr>
                <p14:cNvContentPartPr/>
                <p14:nvPr/>
              </p14:nvContentPartPr>
              <p14:xfrm>
                <a:off x="1406485" y="4429504"/>
                <a:ext cx="94680" cy="2095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9E6F52B5-AD07-25B3-25B8-86CE9CC2E4A2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397485" y="4420864"/>
                  <a:ext cx="11232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A315BBA9-D93F-5631-A5A3-DDF7DB835C12}"/>
                    </a:ext>
                  </a:extLst>
                </p14:cNvPr>
                <p14:cNvContentPartPr/>
                <p14:nvPr/>
              </p14:nvContentPartPr>
              <p14:xfrm>
                <a:off x="1486045" y="4505464"/>
                <a:ext cx="151920" cy="1627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A315BBA9-D93F-5631-A5A3-DDF7DB835C12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477405" y="4496464"/>
                  <a:ext cx="16956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E223E05E-2F05-088D-B722-819149A7F372}"/>
                    </a:ext>
                  </a:extLst>
                </p14:cNvPr>
                <p14:cNvContentPartPr/>
                <p14:nvPr/>
              </p14:nvContentPartPr>
              <p14:xfrm>
                <a:off x="1789165" y="4310344"/>
                <a:ext cx="233280" cy="241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E223E05E-2F05-088D-B722-819149A7F372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780525" y="4301704"/>
                  <a:ext cx="2509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FD1670B9-F324-5A5E-F470-32E92AF939CC}"/>
                    </a:ext>
                  </a:extLst>
                </p14:cNvPr>
                <p14:cNvContentPartPr/>
                <p14:nvPr/>
              </p14:nvContentPartPr>
              <p14:xfrm>
                <a:off x="1825885" y="4423744"/>
                <a:ext cx="196560" cy="154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FD1670B9-F324-5A5E-F470-32E92AF939CC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817245" y="4414744"/>
                  <a:ext cx="2142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85CD6012-3D77-EDCF-D250-F8D3CE5F207A}"/>
                    </a:ext>
                  </a:extLst>
                </p14:cNvPr>
                <p14:cNvContentPartPr/>
                <p14:nvPr/>
              </p14:nvContentPartPr>
              <p14:xfrm>
                <a:off x="2188045" y="4271104"/>
                <a:ext cx="226800" cy="1846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85CD6012-3D77-EDCF-D250-F8D3CE5F207A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2179045" y="4262464"/>
                  <a:ext cx="24444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FE1BDF3A-4BE2-0290-73EF-B356BB143041}"/>
                    </a:ext>
                  </a:extLst>
                </p14:cNvPr>
                <p14:cNvContentPartPr/>
                <p14:nvPr/>
              </p14:nvContentPartPr>
              <p14:xfrm>
                <a:off x="2589805" y="4241224"/>
                <a:ext cx="23760" cy="2131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FE1BDF3A-4BE2-0290-73EF-B356BB143041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2581165" y="4232224"/>
                  <a:ext cx="4140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37A94F50-871E-4B9B-27B8-EF574F564739}"/>
                    </a:ext>
                  </a:extLst>
                </p14:cNvPr>
                <p14:cNvContentPartPr/>
                <p14:nvPr/>
              </p14:nvContentPartPr>
              <p14:xfrm>
                <a:off x="2494765" y="4362904"/>
                <a:ext cx="219240" cy="367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37A94F50-871E-4B9B-27B8-EF574F564739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2486125" y="4353904"/>
                  <a:ext cx="23688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DFA91923-6CAB-5A57-843F-08D297F0FB2F}"/>
                    </a:ext>
                  </a:extLst>
                </p14:cNvPr>
                <p14:cNvContentPartPr/>
                <p14:nvPr/>
              </p14:nvContentPartPr>
              <p14:xfrm>
                <a:off x="3174805" y="3964744"/>
                <a:ext cx="104400" cy="2599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DFA91923-6CAB-5A57-843F-08D297F0FB2F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3165805" y="3956104"/>
                  <a:ext cx="12204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28387C82-2600-D187-1AEF-0742ECA5D23D}"/>
                    </a:ext>
                  </a:extLst>
                </p14:cNvPr>
                <p14:cNvContentPartPr/>
                <p14:nvPr/>
              </p14:nvContentPartPr>
              <p14:xfrm>
                <a:off x="2798965" y="4267864"/>
                <a:ext cx="926640" cy="853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28387C82-2600-D187-1AEF-0742ECA5D23D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2789965" y="4258864"/>
                  <a:ext cx="94428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5DBB38BF-87F8-B7A0-F61B-DB44AEC03A77}"/>
                    </a:ext>
                  </a:extLst>
                </p14:cNvPr>
                <p14:cNvContentPartPr/>
                <p14:nvPr/>
              </p14:nvContentPartPr>
              <p14:xfrm>
                <a:off x="2921725" y="4402144"/>
                <a:ext cx="766800" cy="4712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5DBB38BF-87F8-B7A0-F61B-DB44AEC03A77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2912725" y="4393504"/>
                  <a:ext cx="784440" cy="48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0BC11495-9605-91A2-707B-DBEA043A87A9}"/>
                    </a:ext>
                  </a:extLst>
                </p14:cNvPr>
                <p14:cNvContentPartPr/>
                <p14:nvPr/>
              </p14:nvContentPartPr>
              <p14:xfrm>
                <a:off x="3257245" y="4549744"/>
                <a:ext cx="268920" cy="2080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0BC11495-9605-91A2-707B-DBEA043A87A9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3248605" y="4540744"/>
                  <a:ext cx="28656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83925081-C3D9-3F2B-4F40-81E48DCA3263}"/>
                    </a:ext>
                  </a:extLst>
                </p14:cNvPr>
                <p14:cNvContentPartPr/>
                <p14:nvPr/>
              </p14:nvContentPartPr>
              <p14:xfrm>
                <a:off x="3387925" y="4714624"/>
                <a:ext cx="115200" cy="986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83925081-C3D9-3F2B-4F40-81E48DCA3263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3378925" y="4705984"/>
                  <a:ext cx="13284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BE514C6E-74F1-C8FA-9868-7278CBAEC07D}"/>
                    </a:ext>
                  </a:extLst>
                </p14:cNvPr>
                <p14:cNvContentPartPr/>
                <p14:nvPr/>
              </p14:nvContentPartPr>
              <p14:xfrm>
                <a:off x="3540205" y="4691584"/>
                <a:ext cx="194040" cy="1922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BE514C6E-74F1-C8FA-9868-7278CBAEC07D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3531565" y="4682944"/>
                  <a:ext cx="211680" cy="20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6D77D32D-E7CF-9AA2-9E7B-D69E0EEEC4AA}"/>
              </a:ext>
            </a:extLst>
          </p:cNvPr>
          <p:cNvGrpSpPr/>
          <p:nvPr/>
        </p:nvGrpSpPr>
        <p:grpSpPr>
          <a:xfrm>
            <a:off x="293005" y="5014504"/>
            <a:ext cx="4452840" cy="1114920"/>
            <a:chOff x="293005" y="5014504"/>
            <a:chExt cx="4452840" cy="111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4E0DC6E2-14C4-9752-66DC-454C16096CE9}"/>
                    </a:ext>
                  </a:extLst>
                </p14:cNvPr>
                <p14:cNvContentPartPr/>
                <p14:nvPr/>
              </p14:nvContentPartPr>
              <p14:xfrm>
                <a:off x="293005" y="5085064"/>
                <a:ext cx="93240" cy="2192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4E0DC6E2-14C4-9752-66DC-454C16096CE9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284365" y="5076424"/>
                  <a:ext cx="11088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C276AEDB-C340-9BFF-8636-12A687616B28}"/>
                    </a:ext>
                  </a:extLst>
                </p14:cNvPr>
                <p14:cNvContentPartPr/>
                <p14:nvPr/>
              </p14:nvContentPartPr>
              <p14:xfrm>
                <a:off x="323605" y="5061664"/>
                <a:ext cx="236160" cy="831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C276AEDB-C340-9BFF-8636-12A687616B28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314965" y="5052664"/>
                  <a:ext cx="25380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DB869918-3094-0473-2556-E9F1C3E00592}"/>
                    </a:ext>
                  </a:extLst>
                </p14:cNvPr>
                <p14:cNvContentPartPr/>
                <p14:nvPr/>
              </p14:nvContentPartPr>
              <p14:xfrm>
                <a:off x="340885" y="5202784"/>
                <a:ext cx="102960" cy="331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DB869918-3094-0473-2556-E9F1C3E00592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332245" y="5194144"/>
                  <a:ext cx="12060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B518D681-032C-775A-E56A-8A6F08FD7A23}"/>
                    </a:ext>
                  </a:extLst>
                </p14:cNvPr>
                <p14:cNvContentPartPr/>
                <p14:nvPr/>
              </p14:nvContentPartPr>
              <p14:xfrm>
                <a:off x="469765" y="5238424"/>
                <a:ext cx="199080" cy="777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B518D681-032C-775A-E56A-8A6F08FD7A23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460765" y="5229424"/>
                  <a:ext cx="21672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0E0009E6-2855-46DA-B78C-356007529701}"/>
                    </a:ext>
                  </a:extLst>
                </p14:cNvPr>
                <p14:cNvContentPartPr/>
                <p14:nvPr/>
              </p14:nvContentPartPr>
              <p14:xfrm>
                <a:off x="870085" y="5139784"/>
                <a:ext cx="279000" cy="1548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0E0009E6-2855-46DA-B78C-356007529701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861445" y="5131144"/>
                  <a:ext cx="29664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D5428D49-4C3A-99BC-9B07-816BBC542CDF}"/>
                    </a:ext>
                  </a:extLst>
                </p14:cNvPr>
                <p14:cNvContentPartPr/>
                <p14:nvPr/>
              </p14:nvContentPartPr>
              <p14:xfrm>
                <a:off x="1000765" y="5231944"/>
                <a:ext cx="111240" cy="792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D5428D49-4C3A-99BC-9B07-816BBC542CDF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991765" y="5222944"/>
                  <a:ext cx="12888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776495C7-355D-B89B-FE1D-F57D68612AD6}"/>
                    </a:ext>
                  </a:extLst>
                </p14:cNvPr>
                <p14:cNvContentPartPr/>
                <p14:nvPr/>
              </p14:nvContentPartPr>
              <p14:xfrm>
                <a:off x="1153765" y="5266144"/>
                <a:ext cx="123120" cy="15912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776495C7-355D-B89B-FE1D-F57D68612AD6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144765" y="5257504"/>
                  <a:ext cx="14076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9E507B54-A527-482F-A125-CC75B5D7E4D0}"/>
                    </a:ext>
                  </a:extLst>
                </p14:cNvPr>
                <p14:cNvContentPartPr/>
                <p14:nvPr/>
              </p14:nvContentPartPr>
              <p14:xfrm>
                <a:off x="1471285" y="5188384"/>
                <a:ext cx="352440" cy="853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9E507B54-A527-482F-A125-CC75B5D7E4D0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462285" y="5179384"/>
                  <a:ext cx="37008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3CD46B32-EAB5-C42F-CB21-C394E67F0E2C}"/>
                    </a:ext>
                  </a:extLst>
                </p14:cNvPr>
                <p14:cNvContentPartPr/>
                <p14:nvPr/>
              </p14:nvContentPartPr>
              <p14:xfrm>
                <a:off x="1608805" y="5106664"/>
                <a:ext cx="22320" cy="165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3CD46B32-EAB5-C42F-CB21-C394E67F0E2C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599805" y="5097664"/>
                  <a:ext cx="3996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63188A09-3437-341B-F45E-66405124DD71}"/>
                    </a:ext>
                  </a:extLst>
                </p14:cNvPr>
                <p14:cNvContentPartPr/>
                <p14:nvPr/>
              </p14:nvContentPartPr>
              <p14:xfrm>
                <a:off x="2044045" y="5014504"/>
                <a:ext cx="171360" cy="2577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63188A09-3437-341B-F45E-66405124DD71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2035045" y="5005864"/>
                  <a:ext cx="18900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BB8F9655-05C5-59CB-3D02-66CC40E06DF1}"/>
                    </a:ext>
                  </a:extLst>
                </p14:cNvPr>
                <p14:cNvContentPartPr/>
                <p14:nvPr/>
              </p14:nvContentPartPr>
              <p14:xfrm>
                <a:off x="2266525" y="5194144"/>
                <a:ext cx="132480" cy="6444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BB8F9655-05C5-59CB-3D02-66CC40E06DF1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2257525" y="5185504"/>
                  <a:ext cx="15012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2A9813E7-DEDE-A0EB-6206-FAD54CEF9879}"/>
                    </a:ext>
                  </a:extLst>
                </p14:cNvPr>
                <p14:cNvContentPartPr/>
                <p14:nvPr/>
              </p14:nvContentPartPr>
              <p14:xfrm>
                <a:off x="2419165" y="5027104"/>
                <a:ext cx="190440" cy="27540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2A9813E7-DEDE-A0EB-6206-FAD54CEF9879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2410525" y="5018104"/>
                  <a:ext cx="20808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5EADFCF6-F0FC-5432-363D-FE390FE3637D}"/>
                    </a:ext>
                  </a:extLst>
                </p14:cNvPr>
                <p14:cNvContentPartPr/>
                <p14:nvPr/>
              </p14:nvContentPartPr>
              <p14:xfrm>
                <a:off x="2580085" y="5346064"/>
                <a:ext cx="107280" cy="1454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5EADFCF6-F0FC-5432-363D-FE390FE3637D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2571445" y="5337064"/>
                  <a:ext cx="12492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929653E2-1D68-E238-9479-078C6CE50D68}"/>
                    </a:ext>
                  </a:extLst>
                </p14:cNvPr>
                <p14:cNvContentPartPr/>
                <p14:nvPr/>
              </p14:nvContentPartPr>
              <p14:xfrm>
                <a:off x="2946205" y="5075704"/>
                <a:ext cx="113400" cy="2296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929653E2-1D68-E238-9479-078C6CE50D68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2937205" y="5066704"/>
                  <a:ext cx="13104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61D90BD3-07C9-1569-7A88-F5867148419A}"/>
                    </a:ext>
                  </a:extLst>
                </p14:cNvPr>
                <p14:cNvContentPartPr/>
                <p14:nvPr/>
              </p14:nvContentPartPr>
              <p14:xfrm>
                <a:off x="2905885" y="5177584"/>
                <a:ext cx="215640" cy="417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61D90BD3-07C9-1569-7A88-F5867148419A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2897245" y="5168944"/>
                  <a:ext cx="23328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4121A0A2-657B-B69A-690B-945DCE994707}"/>
                    </a:ext>
                  </a:extLst>
                </p14:cNvPr>
                <p14:cNvContentPartPr/>
                <p14:nvPr/>
              </p14:nvContentPartPr>
              <p14:xfrm>
                <a:off x="3193525" y="5248144"/>
                <a:ext cx="12960" cy="752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4121A0A2-657B-B69A-690B-945DCE994707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3184525" y="5239144"/>
                  <a:ext cx="3060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C6560BAA-E5AE-83A1-6407-E501C6A0B679}"/>
                    </a:ext>
                  </a:extLst>
                </p14:cNvPr>
                <p14:cNvContentPartPr/>
                <p14:nvPr/>
              </p14:nvContentPartPr>
              <p14:xfrm>
                <a:off x="3171205" y="5238424"/>
                <a:ext cx="157320" cy="2361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C6560BAA-E5AE-83A1-6407-E501C6A0B679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3162205" y="5229784"/>
                  <a:ext cx="17496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89142637-84D6-7BF3-29B4-009E096E6AAD}"/>
                    </a:ext>
                  </a:extLst>
                </p14:cNvPr>
                <p14:cNvContentPartPr/>
                <p14:nvPr/>
              </p14:nvContentPartPr>
              <p14:xfrm>
                <a:off x="3255805" y="5404744"/>
                <a:ext cx="177120" cy="817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89142637-84D6-7BF3-29B4-009E096E6AAD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3247165" y="5396104"/>
                  <a:ext cx="19476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CE50FBF7-8380-D449-E8B3-C7B92DB5D17F}"/>
                    </a:ext>
                  </a:extLst>
                </p14:cNvPr>
                <p14:cNvContentPartPr/>
                <p14:nvPr/>
              </p14:nvContentPartPr>
              <p14:xfrm>
                <a:off x="3688165" y="5171464"/>
                <a:ext cx="99360" cy="968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CE50FBF7-8380-D449-E8B3-C7B92DB5D17F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3679165" y="5162464"/>
                  <a:ext cx="11700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B85073F7-D461-5535-06D2-5069AA9FCC05}"/>
                    </a:ext>
                  </a:extLst>
                </p14:cNvPr>
                <p14:cNvContentPartPr/>
                <p14:nvPr/>
              </p14:nvContentPartPr>
              <p14:xfrm>
                <a:off x="3759805" y="5074624"/>
                <a:ext cx="25560" cy="291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B85073F7-D461-5535-06D2-5069AA9FCC05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3751165" y="5065624"/>
                  <a:ext cx="4320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53ADEE47-A31D-38FB-EF20-292471F4FD4D}"/>
                    </a:ext>
                  </a:extLst>
                </p14:cNvPr>
                <p14:cNvContentPartPr/>
                <p14:nvPr/>
              </p14:nvContentPartPr>
              <p14:xfrm>
                <a:off x="3832885" y="5224384"/>
                <a:ext cx="194040" cy="6588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53ADEE47-A31D-38FB-EF20-292471F4FD4D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3824245" y="5215384"/>
                  <a:ext cx="21168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ECB47943-B9D1-75A6-3CC9-86851D6CB7D1}"/>
                    </a:ext>
                  </a:extLst>
                </p14:cNvPr>
                <p14:cNvContentPartPr/>
                <p14:nvPr/>
              </p14:nvContentPartPr>
              <p14:xfrm>
                <a:off x="4244725" y="5160304"/>
                <a:ext cx="157680" cy="11592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ECB47943-B9D1-75A6-3CC9-86851D6CB7D1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4235725" y="5151304"/>
                  <a:ext cx="17532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76A7359F-97B7-A575-3230-FAA3139B2F7B}"/>
                    </a:ext>
                  </a:extLst>
                </p14:cNvPr>
                <p14:cNvContentPartPr/>
                <p14:nvPr/>
              </p14:nvContentPartPr>
              <p14:xfrm>
                <a:off x="4401685" y="5215384"/>
                <a:ext cx="129600" cy="824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76A7359F-97B7-A575-3230-FAA3139B2F7B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4393045" y="5206744"/>
                  <a:ext cx="14724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2DCA06D4-AA75-E250-5A51-F7ED7A5B638E}"/>
                    </a:ext>
                  </a:extLst>
                </p14:cNvPr>
                <p14:cNvContentPartPr/>
                <p14:nvPr/>
              </p14:nvContentPartPr>
              <p14:xfrm>
                <a:off x="4610125" y="5222584"/>
                <a:ext cx="135720" cy="8568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2DCA06D4-AA75-E250-5A51-F7ED7A5B638E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4601125" y="5213944"/>
                  <a:ext cx="15336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634FAB30-69D0-C432-EEDB-592B3D5BB85C}"/>
                    </a:ext>
                  </a:extLst>
                </p14:cNvPr>
                <p14:cNvContentPartPr/>
                <p14:nvPr/>
              </p14:nvContentPartPr>
              <p14:xfrm>
                <a:off x="437005" y="5760424"/>
                <a:ext cx="269280" cy="17100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634FAB30-69D0-C432-EEDB-592B3D5BB85C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428365" y="5751784"/>
                  <a:ext cx="28692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41FDEF96-9B80-17F8-83EE-A486A3061755}"/>
                    </a:ext>
                  </a:extLst>
                </p14:cNvPr>
                <p14:cNvContentPartPr/>
                <p14:nvPr/>
              </p14:nvContentPartPr>
              <p14:xfrm>
                <a:off x="884845" y="5739184"/>
                <a:ext cx="178560" cy="356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41FDEF96-9B80-17F8-83EE-A486A3061755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876205" y="5730184"/>
                  <a:ext cx="19620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FE23CDE0-A823-349D-54EA-1472712F08A8}"/>
                    </a:ext>
                  </a:extLst>
                </p14:cNvPr>
                <p14:cNvContentPartPr/>
                <p14:nvPr/>
              </p14:nvContentPartPr>
              <p14:xfrm>
                <a:off x="908245" y="5845024"/>
                <a:ext cx="145800" cy="3348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FE23CDE0-A823-349D-54EA-1472712F08A8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899245" y="5836384"/>
                  <a:ext cx="16344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3CD433F3-F23A-7B6C-CF88-727259E476A3}"/>
                    </a:ext>
                  </a:extLst>
                </p14:cNvPr>
                <p14:cNvContentPartPr/>
                <p14:nvPr/>
              </p14:nvContentPartPr>
              <p14:xfrm>
                <a:off x="1262845" y="5852944"/>
                <a:ext cx="148680" cy="4140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3CD433F3-F23A-7B6C-CF88-727259E476A3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254205" y="5844304"/>
                  <a:ext cx="16632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1C97B3C0-285F-DC0F-4980-3427B56B2769}"/>
                    </a:ext>
                  </a:extLst>
                </p14:cNvPr>
                <p14:cNvContentPartPr/>
                <p14:nvPr/>
              </p14:nvContentPartPr>
              <p14:xfrm>
                <a:off x="1562365" y="5683024"/>
                <a:ext cx="51840" cy="29448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1C97B3C0-285F-DC0F-4980-3427B56B2769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553365" y="5674024"/>
                  <a:ext cx="6948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26710257-DFE8-28CF-E23B-EC8D927A789E}"/>
                    </a:ext>
                  </a:extLst>
                </p14:cNvPr>
                <p14:cNvContentPartPr/>
                <p14:nvPr/>
              </p14:nvContentPartPr>
              <p14:xfrm>
                <a:off x="1707445" y="5925304"/>
                <a:ext cx="12240" cy="2736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26710257-DFE8-28CF-E23B-EC8D927A789E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698805" y="5916664"/>
                  <a:ext cx="2988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D246EBDA-EE48-B9E3-7FCF-8232CB1362D3}"/>
                    </a:ext>
                  </a:extLst>
                </p14:cNvPr>
                <p14:cNvContentPartPr/>
                <p14:nvPr/>
              </p14:nvContentPartPr>
              <p14:xfrm>
                <a:off x="1843525" y="5708944"/>
                <a:ext cx="131760" cy="27072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D246EBDA-EE48-B9E3-7FCF-8232CB1362D3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834525" y="5699944"/>
                  <a:ext cx="14940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CC8B914B-504A-4DD7-299D-D021749B35CD}"/>
                    </a:ext>
                  </a:extLst>
                </p14:cNvPr>
                <p14:cNvContentPartPr/>
                <p14:nvPr/>
              </p14:nvContentPartPr>
              <p14:xfrm>
                <a:off x="2106325" y="5708944"/>
                <a:ext cx="22680" cy="27936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CC8B914B-504A-4DD7-299D-D021749B35CD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2097685" y="5699944"/>
                  <a:ext cx="4032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16DE4C40-69F6-C706-F1E4-414F28200EC0}"/>
                    </a:ext>
                  </a:extLst>
                </p14:cNvPr>
                <p14:cNvContentPartPr/>
                <p14:nvPr/>
              </p14:nvContentPartPr>
              <p14:xfrm>
                <a:off x="2381725" y="5734504"/>
                <a:ext cx="303840" cy="26352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16DE4C40-69F6-C706-F1E4-414F28200EC0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2372725" y="5725504"/>
                  <a:ext cx="32148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9D4A15EE-30AE-7942-6DFF-000747D6AA0D}"/>
                    </a:ext>
                  </a:extLst>
                </p14:cNvPr>
                <p14:cNvContentPartPr/>
                <p14:nvPr/>
              </p14:nvContentPartPr>
              <p14:xfrm>
                <a:off x="2699605" y="5967784"/>
                <a:ext cx="14400" cy="13680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9D4A15EE-30AE-7942-6DFF-000747D6AA0D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2690965" y="5958784"/>
                  <a:ext cx="3204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490E8E2C-EF3F-F2F6-BB17-DD8E3EDABF11}"/>
                    </a:ext>
                  </a:extLst>
                </p14:cNvPr>
                <p14:cNvContentPartPr/>
                <p14:nvPr/>
              </p14:nvContentPartPr>
              <p14:xfrm>
                <a:off x="2688085" y="5989024"/>
                <a:ext cx="82800" cy="14040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490E8E2C-EF3F-F2F6-BB17-DD8E3EDABF11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2679085" y="5980024"/>
                  <a:ext cx="10044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8204BE38-5155-297A-E8C3-CCA66A921953}"/>
                    </a:ext>
                  </a:extLst>
                </p14:cNvPr>
                <p14:cNvContentPartPr/>
                <p14:nvPr/>
              </p14:nvContentPartPr>
              <p14:xfrm>
                <a:off x="2746405" y="5625064"/>
                <a:ext cx="107640" cy="1065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8204BE38-5155-297A-E8C3-CCA66A921953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2737405" y="5616424"/>
                  <a:ext cx="12528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A192613D-F94F-C35A-4001-18F83A34CDD1}"/>
                    </a:ext>
                  </a:extLst>
                </p14:cNvPr>
                <p14:cNvContentPartPr/>
                <p14:nvPr/>
              </p14:nvContentPartPr>
              <p14:xfrm>
                <a:off x="2902645" y="5550544"/>
                <a:ext cx="96120" cy="19476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A192613D-F94F-C35A-4001-18F83A34CDD1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2893645" y="5541544"/>
                  <a:ext cx="11376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7FE32741-67F4-7442-0AE5-66836AB0AF79}"/>
                    </a:ext>
                  </a:extLst>
                </p14:cNvPr>
                <p14:cNvContentPartPr/>
                <p14:nvPr/>
              </p14:nvContentPartPr>
              <p14:xfrm>
                <a:off x="2994085" y="5677264"/>
                <a:ext cx="84240" cy="11520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7FE32741-67F4-7442-0AE5-66836AB0AF79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2985445" y="5668264"/>
                  <a:ext cx="10188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5E890542-0975-0B0B-01C1-40C5B4F054D8}"/>
                    </a:ext>
                  </a:extLst>
                </p14:cNvPr>
                <p14:cNvContentPartPr/>
                <p14:nvPr/>
              </p14:nvContentPartPr>
              <p14:xfrm>
                <a:off x="3279565" y="5890024"/>
                <a:ext cx="201240" cy="2700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5E890542-0975-0B0B-01C1-40C5B4F054D8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3270925" y="5881384"/>
                  <a:ext cx="21888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2117E402-3021-D84E-926B-D31E7B23A355}"/>
                    </a:ext>
                  </a:extLst>
                </p14:cNvPr>
                <p14:cNvContentPartPr/>
                <p14:nvPr/>
              </p14:nvContentPartPr>
              <p14:xfrm>
                <a:off x="3535885" y="5728384"/>
                <a:ext cx="172800" cy="25668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2117E402-3021-D84E-926B-D31E7B23A355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3526885" y="5719384"/>
                  <a:ext cx="19044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0FA670F0-8A00-29D5-07AE-51FD71625B55}"/>
                    </a:ext>
                  </a:extLst>
                </p14:cNvPr>
                <p14:cNvContentPartPr/>
                <p14:nvPr/>
              </p14:nvContentPartPr>
              <p14:xfrm>
                <a:off x="3785005" y="5951224"/>
                <a:ext cx="2160" cy="1980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0FA670F0-8A00-29D5-07AE-51FD71625B55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3776365" y="5942224"/>
                  <a:ext cx="1980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1B6E88D4-2CF5-21E8-A533-4C6CC97ED6DB}"/>
                    </a:ext>
                  </a:extLst>
                </p14:cNvPr>
                <p14:cNvContentPartPr/>
                <p14:nvPr/>
              </p14:nvContentPartPr>
              <p14:xfrm>
                <a:off x="3768085" y="5721184"/>
                <a:ext cx="27360" cy="27792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1B6E88D4-2CF5-21E8-A533-4C6CC97ED6DB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3759085" y="5712544"/>
                  <a:ext cx="4500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7027AF18-8940-2BCB-A86B-460C88335B5A}"/>
                    </a:ext>
                  </a:extLst>
                </p14:cNvPr>
                <p14:cNvContentPartPr/>
                <p14:nvPr/>
              </p14:nvContentPartPr>
              <p14:xfrm>
                <a:off x="3970765" y="5929624"/>
                <a:ext cx="9000" cy="2808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7027AF18-8940-2BCB-A86B-460C88335B5A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3961765" y="5920984"/>
                  <a:ext cx="2664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77AE7CBF-93B7-ED97-60CE-522FF40F0782}"/>
                    </a:ext>
                  </a:extLst>
                </p14:cNvPr>
                <p14:cNvContentPartPr/>
                <p14:nvPr/>
              </p14:nvContentPartPr>
              <p14:xfrm>
                <a:off x="4189285" y="5719384"/>
                <a:ext cx="35640" cy="27216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77AE7CBF-93B7-ED97-60CE-522FF40F0782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4180285" y="5710744"/>
                  <a:ext cx="5328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FC82A887-DA89-6871-36CD-69D9608AD8FF}"/>
                    </a:ext>
                  </a:extLst>
                </p14:cNvPr>
                <p14:cNvContentPartPr/>
                <p14:nvPr/>
              </p14:nvContentPartPr>
              <p14:xfrm>
                <a:off x="4066525" y="5711464"/>
                <a:ext cx="235080" cy="20160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FC82A887-DA89-6871-36CD-69D9608AD8FF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4057525" y="5702464"/>
                  <a:ext cx="252720" cy="21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8B705154-90EE-DC5D-030B-D657437C2515}"/>
              </a:ext>
            </a:extLst>
          </p:cNvPr>
          <p:cNvGrpSpPr/>
          <p:nvPr/>
        </p:nvGrpSpPr>
        <p:grpSpPr>
          <a:xfrm>
            <a:off x="602245" y="6279544"/>
            <a:ext cx="558720" cy="418680"/>
            <a:chOff x="602245" y="6279544"/>
            <a:chExt cx="558720" cy="41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38865285-576B-EBDC-A50A-309EE3276AA0}"/>
                    </a:ext>
                  </a:extLst>
                </p14:cNvPr>
                <p14:cNvContentPartPr/>
                <p14:nvPr/>
              </p14:nvContentPartPr>
              <p14:xfrm>
                <a:off x="602245" y="6279544"/>
                <a:ext cx="133920" cy="41868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38865285-576B-EBDC-A50A-309EE3276AA0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593605" y="6270904"/>
                  <a:ext cx="151560" cy="43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10634F95-2A88-9FE0-CF18-B59B6F36BA3A}"/>
                    </a:ext>
                  </a:extLst>
                </p14:cNvPr>
                <p14:cNvContentPartPr/>
                <p14:nvPr/>
              </p14:nvContentPartPr>
              <p14:xfrm>
                <a:off x="920845" y="6475384"/>
                <a:ext cx="210600" cy="5004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10634F95-2A88-9FE0-CF18-B59B6F36BA3A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911845" y="6466384"/>
                  <a:ext cx="22824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B83B0021-4689-73C0-9531-34337C3B8BD0}"/>
                    </a:ext>
                  </a:extLst>
                </p14:cNvPr>
                <p14:cNvContentPartPr/>
                <p14:nvPr/>
              </p14:nvContentPartPr>
              <p14:xfrm>
                <a:off x="910045" y="6579424"/>
                <a:ext cx="250920" cy="10476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B83B0021-4689-73C0-9531-34337C3B8BD0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901405" y="6570424"/>
                  <a:ext cx="268560" cy="12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833949C3-A567-993E-E3FD-8801C84F731D}"/>
              </a:ext>
            </a:extLst>
          </p:cNvPr>
          <p:cNvGrpSpPr/>
          <p:nvPr/>
        </p:nvGrpSpPr>
        <p:grpSpPr>
          <a:xfrm>
            <a:off x="2442565" y="6394384"/>
            <a:ext cx="510480" cy="361800"/>
            <a:chOff x="2442565" y="6394384"/>
            <a:chExt cx="510480" cy="36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734DB232-FBE3-F2DD-00B3-0658B32079E8}"/>
                    </a:ext>
                  </a:extLst>
                </p14:cNvPr>
                <p14:cNvContentPartPr/>
                <p14:nvPr/>
              </p14:nvContentPartPr>
              <p14:xfrm>
                <a:off x="2442565" y="6394384"/>
                <a:ext cx="286920" cy="28836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734DB232-FBE3-F2DD-00B3-0658B32079E8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2433565" y="6385744"/>
                  <a:ext cx="30456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EBEAC7C6-39FD-0068-D61F-C77ACE0E420C}"/>
                    </a:ext>
                  </a:extLst>
                </p14:cNvPr>
                <p14:cNvContentPartPr/>
                <p14:nvPr/>
              </p14:nvContentPartPr>
              <p14:xfrm>
                <a:off x="2788885" y="6596344"/>
                <a:ext cx="29160" cy="14040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EBEAC7C6-39FD-0068-D61F-C77ACE0E420C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2779885" y="6587344"/>
                  <a:ext cx="4680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62F26C17-D157-D73D-DA3D-5D907FB77AF7}"/>
                    </a:ext>
                  </a:extLst>
                </p14:cNvPr>
                <p14:cNvContentPartPr/>
                <p14:nvPr/>
              </p14:nvContentPartPr>
              <p14:xfrm>
                <a:off x="2780245" y="6582304"/>
                <a:ext cx="172800" cy="17388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62F26C17-D157-D73D-DA3D-5D907FB77AF7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2771245" y="6573304"/>
                  <a:ext cx="190440" cy="191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3F21791A-685A-EFB3-504B-882601ACAC62}"/>
              </a:ext>
            </a:extLst>
          </p:cNvPr>
          <p:cNvGrpSpPr/>
          <p:nvPr/>
        </p:nvGrpSpPr>
        <p:grpSpPr>
          <a:xfrm>
            <a:off x="1625725" y="6387544"/>
            <a:ext cx="594360" cy="322560"/>
            <a:chOff x="1625725" y="6387544"/>
            <a:chExt cx="594360" cy="322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9EC89C16-7358-7BAE-C831-8E789DD7360C}"/>
                    </a:ext>
                  </a:extLst>
                </p14:cNvPr>
                <p14:cNvContentPartPr/>
                <p14:nvPr/>
              </p14:nvContentPartPr>
              <p14:xfrm>
                <a:off x="1773685" y="6526504"/>
                <a:ext cx="9000" cy="9720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9EC89C16-7358-7BAE-C831-8E789DD7360C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1764685" y="6517504"/>
                  <a:ext cx="2664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8A15342A-E941-7014-2B11-28732768F201}"/>
                    </a:ext>
                  </a:extLst>
                </p14:cNvPr>
                <p14:cNvContentPartPr/>
                <p14:nvPr/>
              </p14:nvContentPartPr>
              <p14:xfrm>
                <a:off x="1905445" y="6387544"/>
                <a:ext cx="155880" cy="32256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8A15342A-E941-7014-2B11-28732768F201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1896805" y="6378904"/>
                  <a:ext cx="17352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D22CDC57-2659-2F42-D15E-E74A12023DE0}"/>
                    </a:ext>
                  </a:extLst>
                </p14:cNvPr>
                <p14:cNvContentPartPr/>
                <p14:nvPr/>
              </p14:nvContentPartPr>
              <p14:xfrm>
                <a:off x="2202805" y="6422464"/>
                <a:ext cx="17280" cy="26316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D22CDC57-2659-2F42-D15E-E74A12023DE0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2193805" y="6413824"/>
                  <a:ext cx="3492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F8BF556C-04FC-FCB9-56B6-BDB03DA3E48D}"/>
                    </a:ext>
                  </a:extLst>
                </p14:cNvPr>
                <p14:cNvContentPartPr/>
                <p14:nvPr/>
              </p14:nvContentPartPr>
              <p14:xfrm>
                <a:off x="1784845" y="6564304"/>
                <a:ext cx="12960" cy="8964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F8BF556C-04FC-FCB9-56B6-BDB03DA3E48D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1776205" y="6555304"/>
                  <a:ext cx="3060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54B80BFA-D622-D674-945D-4A05B9C6B69F}"/>
                    </a:ext>
                  </a:extLst>
                </p14:cNvPr>
                <p14:cNvContentPartPr/>
                <p14:nvPr/>
              </p14:nvContentPartPr>
              <p14:xfrm>
                <a:off x="1625725" y="6417424"/>
                <a:ext cx="27000" cy="28548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54B80BFA-D622-D674-945D-4A05B9C6B69F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616725" y="6408784"/>
                  <a:ext cx="44640" cy="303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3">
            <p14:nvContentPartPr>
              <p14:cNvPr id="164" name="Ink 163">
                <a:extLst>
                  <a:ext uri="{FF2B5EF4-FFF2-40B4-BE49-F238E27FC236}">
                    <a16:creationId xmlns:a16="http://schemas.microsoft.com/office/drawing/2014/main" id="{C26AA9F2-C322-CB14-14CE-0DACB847D42C}"/>
                  </a:ext>
                </a:extLst>
              </p14:cNvPr>
              <p14:cNvContentPartPr/>
              <p14:nvPr/>
            </p14:nvContentPartPr>
            <p14:xfrm>
              <a:off x="1739485" y="3864664"/>
              <a:ext cx="28440" cy="27720"/>
            </p14:xfrm>
          </p:contentPart>
        </mc:Choice>
        <mc:Fallback xmlns="">
          <p:pic>
            <p:nvPicPr>
              <p:cNvPr id="164" name="Ink 163">
                <a:extLst>
                  <a:ext uri="{FF2B5EF4-FFF2-40B4-BE49-F238E27FC236}">
                    <a16:creationId xmlns:a16="http://schemas.microsoft.com/office/drawing/2014/main" id="{C26AA9F2-C322-CB14-14CE-0DACB847D42C}"/>
                  </a:ext>
                </a:extLst>
              </p:cNvPr>
              <p:cNvPicPr/>
              <p:nvPr/>
            </p:nvPicPr>
            <p:blipFill>
              <a:blip r:embed="rId244"/>
              <a:stretch>
                <a:fillRect/>
              </a:stretch>
            </p:blipFill>
            <p:spPr>
              <a:xfrm>
                <a:off x="1730485" y="3856024"/>
                <a:ext cx="46080" cy="45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72" name="Group 171">
            <a:extLst>
              <a:ext uri="{FF2B5EF4-FFF2-40B4-BE49-F238E27FC236}">
                <a16:creationId xmlns:a16="http://schemas.microsoft.com/office/drawing/2014/main" id="{0E6E01A8-937E-1132-A328-CCB1972BE1EE}"/>
              </a:ext>
            </a:extLst>
          </p:cNvPr>
          <p:cNvGrpSpPr/>
          <p:nvPr/>
        </p:nvGrpSpPr>
        <p:grpSpPr>
          <a:xfrm>
            <a:off x="2042965" y="3579544"/>
            <a:ext cx="1976040" cy="311400"/>
            <a:chOff x="2042965" y="3579544"/>
            <a:chExt cx="1976040" cy="311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FD4BC8E9-685B-4684-1FF4-D3FDE941BB19}"/>
                    </a:ext>
                  </a:extLst>
                </p14:cNvPr>
                <p14:cNvContentPartPr/>
                <p14:nvPr/>
              </p14:nvContentPartPr>
              <p14:xfrm>
                <a:off x="2042965" y="3579544"/>
                <a:ext cx="118080" cy="27252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FD4BC8E9-685B-4684-1FF4-D3FDE941BB19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2034325" y="3570544"/>
                  <a:ext cx="13572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B2AE9E45-6EBF-8437-13B1-5523E8CBEB50}"/>
                    </a:ext>
                  </a:extLst>
                </p14:cNvPr>
                <p14:cNvContentPartPr/>
                <p14:nvPr/>
              </p14:nvContentPartPr>
              <p14:xfrm>
                <a:off x="2091925" y="3626344"/>
                <a:ext cx="185400" cy="2448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B2AE9E45-6EBF-8437-13B1-5523E8CBEB50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2083285" y="3617704"/>
                  <a:ext cx="20304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FDF19D5B-3AB4-C369-BFE4-CD9F691E4EDE}"/>
                    </a:ext>
                  </a:extLst>
                </p14:cNvPr>
                <p14:cNvContentPartPr/>
                <p14:nvPr/>
              </p14:nvContentPartPr>
              <p14:xfrm>
                <a:off x="2066725" y="3731464"/>
                <a:ext cx="145080" cy="2196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FDF19D5B-3AB4-C369-BFE4-CD9F691E4EDE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2058085" y="3722464"/>
                  <a:ext cx="1627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C0334980-D9BB-B791-4493-38AEAA91576A}"/>
                    </a:ext>
                  </a:extLst>
                </p14:cNvPr>
                <p14:cNvContentPartPr/>
                <p14:nvPr/>
              </p14:nvContentPartPr>
              <p14:xfrm>
                <a:off x="2201725" y="3755944"/>
                <a:ext cx="246960" cy="13500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C0334980-D9BB-B791-4493-38AEAA91576A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2193085" y="3746944"/>
                  <a:ext cx="26460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4660180A-3117-2C1C-9E14-E0F30002AF74}"/>
                    </a:ext>
                  </a:extLst>
                </p14:cNvPr>
                <p14:cNvContentPartPr/>
                <p14:nvPr/>
              </p14:nvContentPartPr>
              <p14:xfrm>
                <a:off x="2625085" y="3708784"/>
                <a:ext cx="578160" cy="15660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4660180A-3117-2C1C-9E14-E0F30002AF74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2616445" y="3700144"/>
                  <a:ext cx="59580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68D469CA-E6EE-3C6D-F4D8-CEC9EF39A3E6}"/>
                    </a:ext>
                  </a:extLst>
                </p14:cNvPr>
                <p14:cNvContentPartPr/>
                <p14:nvPr/>
              </p14:nvContentPartPr>
              <p14:xfrm>
                <a:off x="3250765" y="3730024"/>
                <a:ext cx="40680" cy="648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68D469CA-E6EE-3C6D-F4D8-CEC9EF39A3E6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3241765" y="3721384"/>
                  <a:ext cx="583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D9159075-636C-8956-E6E0-CD01AF9989B4}"/>
                    </a:ext>
                  </a:extLst>
                </p14:cNvPr>
                <p14:cNvContentPartPr/>
                <p14:nvPr/>
              </p14:nvContentPartPr>
              <p14:xfrm>
                <a:off x="3432565" y="3687904"/>
                <a:ext cx="586440" cy="16128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D9159075-636C-8956-E6E0-CD01AF9989B4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3423925" y="3679264"/>
                  <a:ext cx="604080" cy="178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02C4BC7B-5F37-14DA-EE2A-2C51FB875911}"/>
              </a:ext>
            </a:extLst>
          </p:cNvPr>
          <p:cNvGrpSpPr/>
          <p:nvPr/>
        </p:nvGrpSpPr>
        <p:grpSpPr>
          <a:xfrm>
            <a:off x="10036045" y="6343624"/>
            <a:ext cx="2074680" cy="396360"/>
            <a:chOff x="10036045" y="6343624"/>
            <a:chExt cx="2074680" cy="396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D9E51988-3C8E-9CC0-B613-CD9B07AF6F6D}"/>
                    </a:ext>
                  </a:extLst>
                </p14:cNvPr>
                <p14:cNvContentPartPr/>
                <p14:nvPr/>
              </p14:nvContentPartPr>
              <p14:xfrm>
                <a:off x="10100485" y="6430744"/>
                <a:ext cx="12240" cy="11736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D9E51988-3C8E-9CC0-B613-CD9B07AF6F6D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10091485" y="6422104"/>
                  <a:ext cx="2988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BEE50DB6-F0E7-06B5-BC8E-C8C1CBDE759D}"/>
                    </a:ext>
                  </a:extLst>
                </p14:cNvPr>
                <p14:cNvContentPartPr/>
                <p14:nvPr/>
              </p14:nvContentPartPr>
              <p14:xfrm>
                <a:off x="10036045" y="6482224"/>
                <a:ext cx="148320" cy="2304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BEE50DB6-F0E7-06B5-BC8E-C8C1CBDE759D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0027045" y="6473584"/>
                  <a:ext cx="1659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D2FB13C5-2BA7-7ABE-422E-E03ACC8CC098}"/>
                    </a:ext>
                  </a:extLst>
                </p14:cNvPr>
                <p14:cNvContentPartPr/>
                <p14:nvPr/>
              </p14:nvContentPartPr>
              <p14:xfrm>
                <a:off x="10219645" y="6480424"/>
                <a:ext cx="20520" cy="4428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D2FB13C5-2BA7-7ABE-422E-E03ACC8CC098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0211005" y="6471784"/>
                  <a:ext cx="3816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7732E8EA-15F9-3485-65E5-13696345748A}"/>
                    </a:ext>
                  </a:extLst>
                </p14:cNvPr>
                <p14:cNvContentPartPr/>
                <p14:nvPr/>
              </p14:nvContentPartPr>
              <p14:xfrm>
                <a:off x="10231525" y="6426424"/>
                <a:ext cx="10440" cy="468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7732E8EA-15F9-3485-65E5-13696345748A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0222885" y="6417424"/>
                  <a:ext cx="2808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741ADAEC-5C06-B899-8605-0ED018FEC925}"/>
                    </a:ext>
                  </a:extLst>
                </p14:cNvPr>
                <p14:cNvContentPartPr/>
                <p14:nvPr/>
              </p14:nvContentPartPr>
              <p14:xfrm>
                <a:off x="10260325" y="6481864"/>
                <a:ext cx="73800" cy="5688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741ADAEC-5C06-B899-8605-0ED018FEC925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0251325" y="6473224"/>
                  <a:ext cx="9144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FFEB8F18-62AC-5859-39E8-799BF46C2F6E}"/>
                    </a:ext>
                  </a:extLst>
                </p14:cNvPr>
                <p14:cNvContentPartPr/>
                <p14:nvPr/>
              </p14:nvContentPartPr>
              <p14:xfrm>
                <a:off x="10350325" y="6410224"/>
                <a:ext cx="101520" cy="11592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FFEB8F18-62AC-5859-39E8-799BF46C2F6E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10341685" y="6401224"/>
                  <a:ext cx="11916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5E71209A-1252-0A7A-C6E2-0AE4051F772B}"/>
                    </a:ext>
                  </a:extLst>
                </p14:cNvPr>
                <p14:cNvContentPartPr/>
                <p14:nvPr/>
              </p14:nvContentPartPr>
              <p14:xfrm>
                <a:off x="10506205" y="6466024"/>
                <a:ext cx="42480" cy="6876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5E71209A-1252-0A7A-C6E2-0AE4051F772B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10497205" y="6457024"/>
                  <a:ext cx="6012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2563F07C-200D-1C17-234D-A728B65678F7}"/>
                    </a:ext>
                  </a:extLst>
                </p14:cNvPr>
                <p14:cNvContentPartPr/>
                <p14:nvPr/>
              </p14:nvContentPartPr>
              <p14:xfrm>
                <a:off x="10659205" y="6464224"/>
                <a:ext cx="106560" cy="15948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2563F07C-200D-1C17-234D-A728B65678F7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0650565" y="6455224"/>
                  <a:ext cx="12420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3559C88B-6F37-0E77-8B6B-D3A6974B58EB}"/>
                    </a:ext>
                  </a:extLst>
                </p14:cNvPr>
                <p14:cNvContentPartPr/>
                <p14:nvPr/>
              </p14:nvContentPartPr>
              <p14:xfrm>
                <a:off x="10765045" y="6493744"/>
                <a:ext cx="52920" cy="22248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3559C88B-6F37-0E77-8B6B-D3A6974B58EB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10756405" y="6484744"/>
                  <a:ext cx="7056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0B147C39-C823-A0FC-C01E-7A360F42D1CC}"/>
                    </a:ext>
                  </a:extLst>
                </p14:cNvPr>
                <p14:cNvContentPartPr/>
                <p14:nvPr/>
              </p14:nvContentPartPr>
              <p14:xfrm>
                <a:off x="10861885" y="6502384"/>
                <a:ext cx="119160" cy="11808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0B147C39-C823-A0FC-C01E-7A360F42D1CC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0853245" y="6493744"/>
                  <a:ext cx="13680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C2B8B26E-F471-DE87-CCE2-934A8CD0F646}"/>
                    </a:ext>
                  </a:extLst>
                </p14:cNvPr>
                <p14:cNvContentPartPr/>
                <p14:nvPr/>
              </p14:nvContentPartPr>
              <p14:xfrm>
                <a:off x="11033965" y="6535504"/>
                <a:ext cx="50760" cy="10080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C2B8B26E-F471-DE87-CCE2-934A8CD0F646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11025325" y="6526864"/>
                  <a:ext cx="6840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4FEB2AA6-720D-8C4F-69D1-1B24858CAA71}"/>
                    </a:ext>
                  </a:extLst>
                </p14:cNvPr>
                <p14:cNvContentPartPr/>
                <p14:nvPr/>
              </p14:nvContentPartPr>
              <p14:xfrm>
                <a:off x="11098405" y="6451984"/>
                <a:ext cx="226800" cy="19728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4FEB2AA6-720D-8C4F-69D1-1B24858CAA71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11089405" y="6442984"/>
                  <a:ext cx="24444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005716C1-AD76-D3AD-DD94-84E7B38102D9}"/>
                    </a:ext>
                  </a:extLst>
                </p14:cNvPr>
                <p14:cNvContentPartPr/>
                <p14:nvPr/>
              </p14:nvContentPartPr>
              <p14:xfrm>
                <a:off x="10946485" y="6527584"/>
                <a:ext cx="31320" cy="1548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005716C1-AD76-D3AD-DD94-84E7B38102D9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10937845" y="6518944"/>
                  <a:ext cx="489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D7C3470E-CCF6-EE2D-1CEB-3D1E809DF030}"/>
                    </a:ext>
                  </a:extLst>
                </p14:cNvPr>
                <p14:cNvContentPartPr/>
                <p14:nvPr/>
              </p14:nvContentPartPr>
              <p14:xfrm>
                <a:off x="11378125" y="6516064"/>
                <a:ext cx="216360" cy="13680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D7C3470E-CCF6-EE2D-1CEB-3D1E809DF030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11369125" y="6507064"/>
                  <a:ext cx="23400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2B506D5E-D490-C8B3-DBFF-7503D92A09D1}"/>
                    </a:ext>
                  </a:extLst>
                </p14:cNvPr>
                <p14:cNvContentPartPr/>
                <p14:nvPr/>
              </p14:nvContentPartPr>
              <p14:xfrm>
                <a:off x="11706085" y="6343624"/>
                <a:ext cx="404640" cy="35568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2B506D5E-D490-C8B3-DBFF-7503D92A09D1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11697085" y="6334624"/>
                  <a:ext cx="422280" cy="37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818E8578-6104-7624-66E9-A0D19A3CDAC6}"/>
                    </a:ext>
                  </a:extLst>
                </p14:cNvPr>
                <p14:cNvContentPartPr/>
                <p14:nvPr/>
              </p14:nvContentPartPr>
              <p14:xfrm>
                <a:off x="11840005" y="6490144"/>
                <a:ext cx="142920" cy="21888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818E8578-6104-7624-66E9-A0D19A3CDAC6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11831365" y="6481504"/>
                  <a:ext cx="16056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64E0CFD4-7136-0FF9-2AA0-A6D4B74E5B4D}"/>
                    </a:ext>
                  </a:extLst>
                </p14:cNvPr>
                <p14:cNvContentPartPr/>
                <p14:nvPr/>
              </p14:nvContentPartPr>
              <p14:xfrm>
                <a:off x="11876725" y="6578704"/>
                <a:ext cx="90720" cy="15372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64E0CFD4-7136-0FF9-2AA0-A6D4B74E5B4D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11867725" y="6570064"/>
                  <a:ext cx="10836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89FEA871-513B-2CB2-EEA7-B4E20FCC3C3C}"/>
                    </a:ext>
                  </a:extLst>
                </p14:cNvPr>
                <p14:cNvContentPartPr/>
                <p14:nvPr/>
              </p14:nvContentPartPr>
              <p14:xfrm>
                <a:off x="11997325" y="6638464"/>
                <a:ext cx="95760" cy="10152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89FEA871-513B-2CB2-EEA7-B4E20FCC3C3C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11988325" y="6629464"/>
                  <a:ext cx="113400" cy="11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D8458EA8-F20F-C662-F25E-61E1601545F7}"/>
              </a:ext>
            </a:extLst>
          </p:cNvPr>
          <p:cNvGrpSpPr/>
          <p:nvPr/>
        </p:nvGrpSpPr>
        <p:grpSpPr>
          <a:xfrm>
            <a:off x="4411045" y="3951064"/>
            <a:ext cx="270360" cy="673200"/>
            <a:chOff x="4411045" y="3951064"/>
            <a:chExt cx="270360" cy="67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C2A1863A-3A68-06CC-20DD-C3290789C720}"/>
                    </a:ext>
                  </a:extLst>
                </p14:cNvPr>
                <p14:cNvContentPartPr/>
                <p14:nvPr/>
              </p14:nvContentPartPr>
              <p14:xfrm>
                <a:off x="4411045" y="4436344"/>
                <a:ext cx="203400" cy="14904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C2A1863A-3A68-06CC-20DD-C3290789C720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4402405" y="4427704"/>
                  <a:ext cx="22104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E580BB61-B1E2-E23A-0156-C0C7C2D64EFB}"/>
                    </a:ext>
                  </a:extLst>
                </p14:cNvPr>
                <p14:cNvContentPartPr/>
                <p14:nvPr/>
              </p14:nvContentPartPr>
              <p14:xfrm>
                <a:off x="4537765" y="4424824"/>
                <a:ext cx="14040" cy="19944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E580BB61-B1E2-E23A-0156-C0C7C2D64EFB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4529125" y="4416184"/>
                  <a:ext cx="3168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9D75A903-AA17-0ED8-748C-7719D66E25C2}"/>
                    </a:ext>
                  </a:extLst>
                </p14:cNvPr>
                <p14:cNvContentPartPr/>
                <p14:nvPr/>
              </p14:nvContentPartPr>
              <p14:xfrm>
                <a:off x="4500685" y="4338784"/>
                <a:ext cx="126720" cy="4968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9D75A903-AA17-0ED8-748C-7719D66E25C2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4491685" y="4329784"/>
                  <a:ext cx="14436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85A3693F-090B-55FA-B198-2D76AABFE678}"/>
                    </a:ext>
                  </a:extLst>
                </p14:cNvPr>
                <p14:cNvContentPartPr/>
                <p14:nvPr/>
              </p14:nvContentPartPr>
              <p14:xfrm>
                <a:off x="4549645" y="4187584"/>
                <a:ext cx="92520" cy="11376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85A3693F-090B-55FA-B198-2D76AABFE678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4541005" y="4178944"/>
                  <a:ext cx="11016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59072795-2CF1-9332-15BA-EF03E9D2887C}"/>
                    </a:ext>
                  </a:extLst>
                </p14:cNvPr>
                <p14:cNvContentPartPr/>
                <p14:nvPr/>
              </p14:nvContentPartPr>
              <p14:xfrm>
                <a:off x="4439125" y="4063024"/>
                <a:ext cx="214200" cy="10764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59072795-2CF1-9332-15BA-EF03E9D2887C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4430125" y="4054384"/>
                  <a:ext cx="23184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C1338D62-B7FA-383D-2235-1F054EF4101D}"/>
                    </a:ext>
                  </a:extLst>
                </p14:cNvPr>
                <p14:cNvContentPartPr/>
                <p14:nvPr/>
              </p14:nvContentPartPr>
              <p14:xfrm>
                <a:off x="4550005" y="3951064"/>
                <a:ext cx="131400" cy="5220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C1338D62-B7FA-383D-2235-1F054EF4101D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4541365" y="3942064"/>
                  <a:ext cx="149040" cy="69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FAD5BE0C-287C-EDF0-ACD3-4682842A7099}"/>
              </a:ext>
            </a:extLst>
          </p:cNvPr>
          <p:cNvGrpSpPr/>
          <p:nvPr/>
        </p:nvGrpSpPr>
        <p:grpSpPr>
          <a:xfrm>
            <a:off x="4379005" y="2996704"/>
            <a:ext cx="307800" cy="761400"/>
            <a:chOff x="4379005" y="2996704"/>
            <a:chExt cx="307800" cy="761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E7D19D75-5C43-5CFE-FC88-4972C8793D0A}"/>
                    </a:ext>
                  </a:extLst>
                </p14:cNvPr>
                <p14:cNvContentPartPr/>
                <p14:nvPr/>
              </p14:nvContentPartPr>
              <p14:xfrm>
                <a:off x="4519045" y="3684304"/>
                <a:ext cx="105480" cy="7380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E7D19D75-5C43-5CFE-FC88-4972C8793D0A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4510045" y="3675304"/>
                  <a:ext cx="12312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A78E2B71-81BE-B12E-E539-8BAACCAB66DE}"/>
                    </a:ext>
                  </a:extLst>
                </p14:cNvPr>
                <p14:cNvContentPartPr/>
                <p14:nvPr/>
              </p14:nvContentPartPr>
              <p14:xfrm>
                <a:off x="4519405" y="3499264"/>
                <a:ext cx="167400" cy="14940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A78E2B71-81BE-B12E-E539-8BAACCAB66DE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4510765" y="3490264"/>
                  <a:ext cx="18504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4C9B6D80-FFEA-6AAA-1E86-DC681A096E3F}"/>
                    </a:ext>
                  </a:extLst>
                </p14:cNvPr>
                <p14:cNvContentPartPr/>
                <p14:nvPr/>
              </p14:nvContentPartPr>
              <p14:xfrm>
                <a:off x="4501405" y="3386584"/>
                <a:ext cx="100800" cy="6876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4C9B6D80-FFEA-6AAA-1E86-DC681A096E3F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4492765" y="3377584"/>
                  <a:ext cx="11844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4A14EED4-88E3-A89A-D32B-1D801399AD41}"/>
                    </a:ext>
                  </a:extLst>
                </p14:cNvPr>
                <p14:cNvContentPartPr/>
                <p14:nvPr/>
              </p14:nvContentPartPr>
              <p14:xfrm>
                <a:off x="4379005" y="2996704"/>
                <a:ext cx="200520" cy="31716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4A14EED4-88E3-A89A-D32B-1D801399AD41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4370005" y="2987704"/>
                  <a:ext cx="218160" cy="334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5" name="Group 224">
            <a:extLst>
              <a:ext uri="{FF2B5EF4-FFF2-40B4-BE49-F238E27FC236}">
                <a16:creationId xmlns:a16="http://schemas.microsoft.com/office/drawing/2014/main" id="{90ED6B24-0151-13B2-D685-B7169852F2AF}"/>
              </a:ext>
            </a:extLst>
          </p:cNvPr>
          <p:cNvGrpSpPr/>
          <p:nvPr/>
        </p:nvGrpSpPr>
        <p:grpSpPr>
          <a:xfrm>
            <a:off x="4324285" y="1627624"/>
            <a:ext cx="496800" cy="1245600"/>
            <a:chOff x="4324285" y="1627624"/>
            <a:chExt cx="496800" cy="1245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21DBD4A6-AED3-2949-2FBF-DF672A085770}"/>
                    </a:ext>
                  </a:extLst>
                </p14:cNvPr>
                <p14:cNvContentPartPr/>
                <p14:nvPr/>
              </p14:nvContentPartPr>
              <p14:xfrm>
                <a:off x="4474405" y="2616184"/>
                <a:ext cx="109800" cy="25704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21DBD4A6-AED3-2949-2FBF-DF672A085770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4465405" y="2607544"/>
                  <a:ext cx="12744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878D3D60-8BE4-4E88-6D89-67B108D7526A}"/>
                    </a:ext>
                  </a:extLst>
                </p14:cNvPr>
                <p14:cNvContentPartPr/>
                <p14:nvPr/>
              </p14:nvContentPartPr>
              <p14:xfrm>
                <a:off x="4326805" y="2341144"/>
                <a:ext cx="250920" cy="21024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878D3D60-8BE4-4E88-6D89-67B108D7526A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4318165" y="2332144"/>
                  <a:ext cx="26856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109C472B-E9FF-65EF-F39A-CE413B01762D}"/>
                    </a:ext>
                  </a:extLst>
                </p14:cNvPr>
                <p14:cNvContentPartPr/>
                <p14:nvPr/>
              </p14:nvContentPartPr>
              <p14:xfrm>
                <a:off x="4491685" y="2176984"/>
                <a:ext cx="140400" cy="14076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109C472B-E9FF-65EF-F39A-CE413B01762D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4482685" y="2167984"/>
                  <a:ext cx="15804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31A69ABA-F80D-F97A-7A87-C34355FB5430}"/>
                    </a:ext>
                  </a:extLst>
                </p14:cNvPr>
                <p14:cNvContentPartPr/>
                <p14:nvPr/>
              </p14:nvContentPartPr>
              <p14:xfrm>
                <a:off x="4619125" y="2149984"/>
                <a:ext cx="115200" cy="648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31A69ABA-F80D-F97A-7A87-C34355FB5430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4610485" y="2140984"/>
                  <a:ext cx="1328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01ED45A9-15F0-2ABB-6680-0C93910FA046}"/>
                    </a:ext>
                  </a:extLst>
                </p14:cNvPr>
                <p14:cNvContentPartPr/>
                <p14:nvPr/>
              </p14:nvContentPartPr>
              <p14:xfrm>
                <a:off x="4634605" y="2061424"/>
                <a:ext cx="86040" cy="5904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01ED45A9-15F0-2ABB-6680-0C93910FA046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4625965" y="2052784"/>
                  <a:ext cx="10368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A18D4220-6CCF-BAFE-17FA-BC20DFF10603}"/>
                    </a:ext>
                  </a:extLst>
                </p14:cNvPr>
                <p14:cNvContentPartPr/>
                <p14:nvPr/>
              </p14:nvContentPartPr>
              <p14:xfrm>
                <a:off x="4324285" y="1869544"/>
                <a:ext cx="240840" cy="6012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A18D4220-6CCF-BAFE-17FA-BC20DFF10603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4315645" y="1860904"/>
                  <a:ext cx="25848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9E2B9E5C-AF8D-6553-E443-4F8CEFA9CBEB}"/>
                    </a:ext>
                  </a:extLst>
                </p14:cNvPr>
                <p14:cNvContentPartPr/>
                <p14:nvPr/>
              </p14:nvContentPartPr>
              <p14:xfrm>
                <a:off x="4443085" y="1863424"/>
                <a:ext cx="49320" cy="15336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9E2B9E5C-AF8D-6553-E443-4F8CEFA9CBEB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4434085" y="1854784"/>
                  <a:ext cx="6696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70ED6738-0591-DDAD-4D14-38FA2089D90A}"/>
                    </a:ext>
                  </a:extLst>
                </p14:cNvPr>
                <p14:cNvContentPartPr/>
                <p14:nvPr/>
              </p14:nvContentPartPr>
              <p14:xfrm>
                <a:off x="4546405" y="1740304"/>
                <a:ext cx="60480" cy="4284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70ED6738-0591-DDAD-4D14-38FA2089D90A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4537765" y="1731304"/>
                  <a:ext cx="7812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3277EEA9-94F0-E6E6-55F0-F5873C1D7ABA}"/>
                    </a:ext>
                  </a:extLst>
                </p14:cNvPr>
                <p14:cNvContentPartPr/>
                <p14:nvPr/>
              </p14:nvContentPartPr>
              <p14:xfrm>
                <a:off x="4570525" y="1665064"/>
                <a:ext cx="191880" cy="15444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3277EEA9-94F0-E6E6-55F0-F5873C1D7ABA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4561525" y="1656424"/>
                  <a:ext cx="20952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0E5F4C3E-D31B-E525-642A-A1AE7AFBF6D4}"/>
                    </a:ext>
                  </a:extLst>
                </p14:cNvPr>
                <p14:cNvContentPartPr/>
                <p14:nvPr/>
              </p14:nvContentPartPr>
              <p14:xfrm>
                <a:off x="4725325" y="1627624"/>
                <a:ext cx="95760" cy="9144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0E5F4C3E-D31B-E525-642A-A1AE7AFBF6D4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4716685" y="1618624"/>
                  <a:ext cx="113400" cy="109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0193467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03525D-A65D-F9AF-AD75-558553FC8A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014" y="2644193"/>
            <a:ext cx="10391692" cy="3577087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31B1159F-9ABA-10C1-A0C2-1250C1DB603C}"/>
              </a:ext>
            </a:extLst>
          </p:cNvPr>
          <p:cNvGrpSpPr/>
          <p:nvPr/>
        </p:nvGrpSpPr>
        <p:grpSpPr>
          <a:xfrm>
            <a:off x="2498725" y="524944"/>
            <a:ext cx="4811040" cy="2897280"/>
            <a:chOff x="2498725" y="524944"/>
            <a:chExt cx="4811040" cy="2897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DA6DC0B1-8215-1068-36F8-B5C291B9A981}"/>
                    </a:ext>
                  </a:extLst>
                </p14:cNvPr>
                <p14:cNvContentPartPr/>
                <p14:nvPr/>
              </p14:nvContentPartPr>
              <p14:xfrm>
                <a:off x="3213685" y="1901944"/>
                <a:ext cx="1495080" cy="7538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DA6DC0B1-8215-1068-36F8-B5C291B9A981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204685" y="1892944"/>
                  <a:ext cx="1512720" cy="77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02444CBC-1087-F2DF-7429-3189ABB42D5D}"/>
                    </a:ext>
                  </a:extLst>
                </p14:cNvPr>
                <p14:cNvContentPartPr/>
                <p14:nvPr/>
              </p14:nvContentPartPr>
              <p14:xfrm>
                <a:off x="4790125" y="1655704"/>
                <a:ext cx="280440" cy="2599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02444CBC-1087-F2DF-7429-3189ABB42D5D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781485" y="1646704"/>
                  <a:ext cx="29808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C543268D-0124-F893-39F6-C7DED44CDA86}"/>
                    </a:ext>
                  </a:extLst>
                </p14:cNvPr>
                <p14:cNvContentPartPr/>
                <p14:nvPr/>
              </p14:nvContentPartPr>
              <p14:xfrm>
                <a:off x="4810285" y="1512424"/>
                <a:ext cx="12240" cy="172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C543268D-0124-F893-39F6-C7DED44CDA8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801645" y="1503424"/>
                  <a:ext cx="298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4DD04170-F576-7655-48F3-2A1146FB65BD}"/>
                    </a:ext>
                  </a:extLst>
                </p14:cNvPr>
                <p14:cNvContentPartPr/>
                <p14:nvPr/>
              </p14:nvContentPartPr>
              <p14:xfrm>
                <a:off x="5225365" y="906904"/>
                <a:ext cx="866880" cy="6861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4DD04170-F576-7655-48F3-2A1146FB65BD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216725" y="898264"/>
                  <a:ext cx="884520" cy="70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6678C15F-467E-AB01-77C7-EE610E2DCFA7}"/>
                    </a:ext>
                  </a:extLst>
                </p14:cNvPr>
                <p14:cNvContentPartPr/>
                <p14:nvPr/>
              </p14:nvContentPartPr>
              <p14:xfrm>
                <a:off x="5536045" y="1122184"/>
                <a:ext cx="225000" cy="1652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6678C15F-467E-AB01-77C7-EE610E2DCFA7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527045" y="1113184"/>
                  <a:ext cx="24264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674212D7-54E0-FD88-130F-127F07457326}"/>
                    </a:ext>
                  </a:extLst>
                </p14:cNvPr>
                <p14:cNvContentPartPr/>
                <p14:nvPr/>
              </p14:nvContentPartPr>
              <p14:xfrm>
                <a:off x="6059845" y="524944"/>
                <a:ext cx="571680" cy="7264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674212D7-54E0-FD88-130F-127F07457326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050845" y="516304"/>
                  <a:ext cx="589320" cy="74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F2541216-A892-5A21-105C-AE6CC9FB87CC}"/>
                    </a:ext>
                  </a:extLst>
                </p14:cNvPr>
                <p14:cNvContentPartPr/>
                <p14:nvPr/>
              </p14:nvContentPartPr>
              <p14:xfrm>
                <a:off x="4536685" y="2018224"/>
                <a:ext cx="613440" cy="4269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F2541216-A892-5A21-105C-AE6CC9FB87CC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527685" y="2009584"/>
                  <a:ext cx="631080" cy="44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786E4826-C205-BA7E-A9CB-3BD1DF18AC08}"/>
                    </a:ext>
                  </a:extLst>
                </p14:cNvPr>
                <p14:cNvContentPartPr/>
                <p14:nvPr/>
              </p14:nvContentPartPr>
              <p14:xfrm>
                <a:off x="5321125" y="1682344"/>
                <a:ext cx="207000" cy="2890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786E4826-C205-BA7E-A9CB-3BD1DF18AC08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312485" y="1673344"/>
                  <a:ext cx="22464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E98D4AE5-FA8B-9E97-2260-D79D31A7341E}"/>
                    </a:ext>
                  </a:extLst>
                </p14:cNvPr>
                <p14:cNvContentPartPr/>
                <p14:nvPr/>
              </p14:nvContentPartPr>
              <p14:xfrm>
                <a:off x="5509765" y="1406944"/>
                <a:ext cx="837360" cy="4755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E98D4AE5-FA8B-9E97-2260-D79D31A7341E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500765" y="1397944"/>
                  <a:ext cx="855000" cy="49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5968FF6E-9637-BFFA-42C5-970E2B642650}"/>
                    </a:ext>
                  </a:extLst>
                </p14:cNvPr>
                <p14:cNvContentPartPr/>
                <p14:nvPr/>
              </p14:nvContentPartPr>
              <p14:xfrm>
                <a:off x="6335245" y="1176904"/>
                <a:ext cx="120600" cy="2178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5968FF6E-9637-BFFA-42C5-970E2B642650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326605" y="1167904"/>
                  <a:ext cx="13824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EE2246D3-E99F-C2DD-6EF3-9F7E57B66D7F}"/>
                    </a:ext>
                  </a:extLst>
                </p14:cNvPr>
                <p14:cNvContentPartPr/>
                <p14:nvPr/>
              </p14:nvContentPartPr>
              <p14:xfrm>
                <a:off x="6621805" y="853984"/>
                <a:ext cx="551520" cy="4604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EE2246D3-E99F-C2DD-6EF3-9F7E57B66D7F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612805" y="844984"/>
                  <a:ext cx="569160" cy="47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7A612006-A6F2-0A05-26DB-49B9D3F6ACD4}"/>
                    </a:ext>
                  </a:extLst>
                </p14:cNvPr>
                <p14:cNvContentPartPr/>
                <p14:nvPr/>
              </p14:nvContentPartPr>
              <p14:xfrm>
                <a:off x="7114285" y="656704"/>
                <a:ext cx="195480" cy="3110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7A612006-A6F2-0A05-26DB-49B9D3F6ACD4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105645" y="648064"/>
                  <a:ext cx="21312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77C59D7B-F9DC-9D2E-9468-3AD0EE2866C6}"/>
                    </a:ext>
                  </a:extLst>
                </p14:cNvPr>
                <p14:cNvContentPartPr/>
                <p14:nvPr/>
              </p14:nvContentPartPr>
              <p14:xfrm>
                <a:off x="2501245" y="2922184"/>
                <a:ext cx="291600" cy="47304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77C59D7B-F9DC-9D2E-9468-3AD0EE2866C6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492245" y="2913184"/>
                  <a:ext cx="309240" cy="49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41DF6713-4CA9-FC81-314C-719F21D4E06B}"/>
                    </a:ext>
                  </a:extLst>
                </p14:cNvPr>
                <p14:cNvContentPartPr/>
                <p14:nvPr/>
              </p14:nvContentPartPr>
              <p14:xfrm>
                <a:off x="2498725" y="3206944"/>
                <a:ext cx="95400" cy="2152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41DF6713-4CA9-FC81-314C-719F21D4E06B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489725" y="3198304"/>
                  <a:ext cx="11304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00D7FDC8-E746-8D15-09AA-E31551DF0543}"/>
                    </a:ext>
                  </a:extLst>
                </p14:cNvPr>
                <p14:cNvContentPartPr/>
                <p14:nvPr/>
              </p14:nvContentPartPr>
              <p14:xfrm>
                <a:off x="2851165" y="2722024"/>
                <a:ext cx="150480" cy="1886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00D7FDC8-E746-8D15-09AA-E31551DF0543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842525" y="2713024"/>
                  <a:ext cx="16812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3F58081A-CB31-27C9-6C8B-9192499BF24A}"/>
                    </a:ext>
                  </a:extLst>
                </p14:cNvPr>
                <p14:cNvContentPartPr/>
                <p14:nvPr/>
              </p14:nvContentPartPr>
              <p14:xfrm>
                <a:off x="3028285" y="2693584"/>
                <a:ext cx="73080" cy="964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3F58081A-CB31-27C9-6C8B-9192499BF24A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019285" y="2684584"/>
                  <a:ext cx="9072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EC0085C8-2690-C6F6-D062-A8EB85BBA214}"/>
                    </a:ext>
                  </a:extLst>
                </p14:cNvPr>
                <p14:cNvContentPartPr/>
                <p14:nvPr/>
              </p14:nvContentPartPr>
              <p14:xfrm>
                <a:off x="3047005" y="2408464"/>
                <a:ext cx="1316520" cy="7722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EC0085C8-2690-C6F6-D062-A8EB85BBA214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038365" y="2399824"/>
                  <a:ext cx="1334160" cy="78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B5E6048F-7D55-4A67-1C11-F082CF6B70F3}"/>
                    </a:ext>
                  </a:extLst>
                </p14:cNvPr>
                <p14:cNvContentPartPr/>
                <p14:nvPr/>
              </p14:nvContentPartPr>
              <p14:xfrm>
                <a:off x="3955645" y="2544904"/>
                <a:ext cx="24120" cy="338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B5E6048F-7D55-4A67-1C11-F082CF6B70F3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946645" y="2536264"/>
                  <a:ext cx="4176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CD43CE36-30D3-340C-4DB7-A0A18F2D4628}"/>
                    </a:ext>
                  </a:extLst>
                </p14:cNvPr>
                <p14:cNvContentPartPr/>
                <p14:nvPr/>
              </p14:nvContentPartPr>
              <p14:xfrm>
                <a:off x="3630205" y="2543104"/>
                <a:ext cx="327600" cy="1702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CD43CE36-30D3-340C-4DB7-A0A18F2D4628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621565" y="2534464"/>
                  <a:ext cx="34524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C321DF23-9397-F45F-892F-D3B445FAF889}"/>
                    </a:ext>
                  </a:extLst>
                </p14:cNvPr>
                <p14:cNvContentPartPr/>
                <p14:nvPr/>
              </p14:nvContentPartPr>
              <p14:xfrm>
                <a:off x="3736765" y="2971144"/>
                <a:ext cx="352080" cy="4410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C321DF23-9397-F45F-892F-D3B445FAF889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728125" y="2962144"/>
                  <a:ext cx="369720" cy="45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4CCBFA77-4175-66A2-984A-6D55730FC552}"/>
                    </a:ext>
                  </a:extLst>
                </p14:cNvPr>
                <p14:cNvContentPartPr/>
                <p14:nvPr/>
              </p14:nvContentPartPr>
              <p14:xfrm>
                <a:off x="4314925" y="2557864"/>
                <a:ext cx="732600" cy="5659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4CCBFA77-4175-66A2-984A-6D55730FC552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4305925" y="2548864"/>
                  <a:ext cx="750240" cy="58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898D293F-F614-8A13-8A43-1C5E7D368936}"/>
                    </a:ext>
                  </a:extLst>
                </p14:cNvPr>
                <p14:cNvContentPartPr/>
                <p14:nvPr/>
              </p14:nvContentPartPr>
              <p14:xfrm>
                <a:off x="4432645" y="2608624"/>
                <a:ext cx="309960" cy="2408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898D293F-F614-8A13-8A43-1C5E7D368936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424005" y="2599984"/>
                  <a:ext cx="32760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E80C9429-6D17-5EF8-238B-8863A97BFC6D}"/>
                    </a:ext>
                  </a:extLst>
                </p14:cNvPr>
                <p14:cNvContentPartPr/>
                <p14:nvPr/>
              </p14:nvContentPartPr>
              <p14:xfrm>
                <a:off x="5264965" y="2210104"/>
                <a:ext cx="123480" cy="2552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E80C9429-6D17-5EF8-238B-8863A97BFC6D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5256325" y="2201104"/>
                  <a:ext cx="14112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8995F6A9-B731-0439-447E-4999ABB333D9}"/>
                    </a:ext>
                  </a:extLst>
                </p14:cNvPr>
                <p14:cNvContentPartPr/>
                <p14:nvPr/>
              </p14:nvContentPartPr>
              <p14:xfrm>
                <a:off x="5457925" y="2349064"/>
                <a:ext cx="58320" cy="385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8995F6A9-B731-0439-447E-4999ABB333D9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5449285" y="2340424"/>
                  <a:ext cx="7596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911D63D4-7D42-0F92-604F-0D63B7CDBBC8}"/>
                    </a:ext>
                  </a:extLst>
                </p14:cNvPr>
                <p14:cNvContentPartPr/>
                <p14:nvPr/>
              </p14:nvContentPartPr>
              <p14:xfrm>
                <a:off x="5583925" y="2104624"/>
                <a:ext cx="104400" cy="2246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911D63D4-7D42-0F92-604F-0D63B7CDBBC8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5574925" y="2095624"/>
                  <a:ext cx="12204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4FF332EF-1D1A-20BF-4A56-63AE6E052CEA}"/>
                    </a:ext>
                  </a:extLst>
                </p14:cNvPr>
                <p14:cNvContentPartPr/>
                <p14:nvPr/>
              </p14:nvContentPartPr>
              <p14:xfrm>
                <a:off x="5782645" y="1932184"/>
                <a:ext cx="162720" cy="2584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4FF332EF-1D1A-20BF-4A56-63AE6E052CEA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774005" y="1923544"/>
                  <a:ext cx="18036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3A06BA0E-AD0F-759A-E8F0-4D3AB37007B4}"/>
                    </a:ext>
                  </a:extLst>
                </p14:cNvPr>
                <p14:cNvContentPartPr/>
                <p14:nvPr/>
              </p14:nvContentPartPr>
              <p14:xfrm>
                <a:off x="6029605" y="1919584"/>
                <a:ext cx="128520" cy="1278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3A06BA0E-AD0F-759A-E8F0-4D3AB37007B4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6020965" y="1910944"/>
                  <a:ext cx="14616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D90E8899-4434-20C3-EB3C-6ED33DA97437}"/>
                    </a:ext>
                  </a:extLst>
                </p14:cNvPr>
                <p14:cNvContentPartPr/>
                <p14:nvPr/>
              </p14:nvContentPartPr>
              <p14:xfrm>
                <a:off x="6125725" y="1641304"/>
                <a:ext cx="201960" cy="3265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D90E8899-4434-20C3-EB3C-6ED33DA97437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6116725" y="1632664"/>
                  <a:ext cx="219600" cy="34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F0794CD8-AF92-BE39-D6F1-DA4AC71A7BCE}"/>
                    </a:ext>
                  </a:extLst>
                </p14:cNvPr>
                <p14:cNvContentPartPr/>
                <p14:nvPr/>
              </p14:nvContentPartPr>
              <p14:xfrm>
                <a:off x="6631885" y="1414504"/>
                <a:ext cx="217440" cy="2491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F0794CD8-AF92-BE39-D6F1-DA4AC71A7BCE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622885" y="1405504"/>
                  <a:ext cx="23508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B8491CE6-4AD3-0E2B-8CBD-507A8F9A0D3A}"/>
                    </a:ext>
                  </a:extLst>
                </p14:cNvPr>
                <p14:cNvContentPartPr/>
                <p14:nvPr/>
              </p14:nvContentPartPr>
              <p14:xfrm>
                <a:off x="6860845" y="1320184"/>
                <a:ext cx="19080" cy="716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B8491CE6-4AD3-0E2B-8CBD-507A8F9A0D3A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851845" y="1311544"/>
                  <a:ext cx="3672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B214E26C-5EFD-53A0-7756-50F010D42AA5}"/>
                    </a:ext>
                  </a:extLst>
                </p14:cNvPr>
                <p14:cNvContentPartPr/>
                <p14:nvPr/>
              </p14:nvContentPartPr>
              <p14:xfrm>
                <a:off x="6917365" y="1391464"/>
                <a:ext cx="92520" cy="2350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B214E26C-5EFD-53A0-7756-50F010D42AA5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908365" y="1382464"/>
                  <a:ext cx="110160" cy="252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D7E0B253-CC71-82D8-FDBD-BCE475FE0AD8}"/>
              </a:ext>
            </a:extLst>
          </p:cNvPr>
          <p:cNvGrpSpPr/>
          <p:nvPr/>
        </p:nvGrpSpPr>
        <p:grpSpPr>
          <a:xfrm>
            <a:off x="5551525" y="5195944"/>
            <a:ext cx="381960" cy="1195560"/>
            <a:chOff x="5551525" y="5195944"/>
            <a:chExt cx="381960" cy="119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C3210819-9134-9D3C-91D9-1A14E6C52AA5}"/>
                    </a:ext>
                  </a:extLst>
                </p14:cNvPr>
                <p14:cNvContentPartPr/>
                <p14:nvPr/>
              </p14:nvContentPartPr>
              <p14:xfrm>
                <a:off x="5551525" y="5232304"/>
                <a:ext cx="381960" cy="11592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C3210819-9134-9D3C-91D9-1A14E6C52AA5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5542525" y="5223304"/>
                  <a:ext cx="399600" cy="11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6CF8AEF6-FCEB-1A58-B1C7-C638EF9F2E48}"/>
                    </a:ext>
                  </a:extLst>
                </p14:cNvPr>
                <p14:cNvContentPartPr/>
                <p14:nvPr/>
              </p14:nvContentPartPr>
              <p14:xfrm>
                <a:off x="5558365" y="5195944"/>
                <a:ext cx="61200" cy="1728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6CF8AEF6-FCEB-1A58-B1C7-C638EF9F2E48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5549365" y="5187304"/>
                  <a:ext cx="78840" cy="190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6CF69485-A32D-3616-E79F-FA720464E00E}"/>
              </a:ext>
            </a:extLst>
          </p:cNvPr>
          <p:cNvGrpSpPr/>
          <p:nvPr/>
        </p:nvGrpSpPr>
        <p:grpSpPr>
          <a:xfrm>
            <a:off x="6095845" y="5230864"/>
            <a:ext cx="5755680" cy="1527120"/>
            <a:chOff x="6095845" y="5230864"/>
            <a:chExt cx="5755680" cy="152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C0274463-5414-8C7A-876B-A11508152039}"/>
                    </a:ext>
                  </a:extLst>
                </p14:cNvPr>
                <p14:cNvContentPartPr/>
                <p14:nvPr/>
              </p14:nvContentPartPr>
              <p14:xfrm>
                <a:off x="6095845" y="6194584"/>
                <a:ext cx="95760" cy="2278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C0274463-5414-8C7A-876B-A11508152039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6086845" y="6185944"/>
                  <a:ext cx="11340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81F34BCE-476C-73D4-50C5-07A1A0C407C3}"/>
                    </a:ext>
                  </a:extLst>
                </p14:cNvPr>
                <p14:cNvContentPartPr/>
                <p14:nvPr/>
              </p14:nvContentPartPr>
              <p14:xfrm>
                <a:off x="6286285" y="6259744"/>
                <a:ext cx="54720" cy="838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81F34BCE-476C-73D4-50C5-07A1A0C407C3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6277645" y="6251104"/>
                  <a:ext cx="7236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218A14CC-4894-9676-2FE4-E020996405C7}"/>
                    </a:ext>
                  </a:extLst>
                </p14:cNvPr>
                <p14:cNvContentPartPr/>
                <p14:nvPr/>
              </p14:nvContentPartPr>
              <p14:xfrm>
                <a:off x="6460525" y="6018544"/>
                <a:ext cx="543960" cy="4266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218A14CC-4894-9676-2FE4-E020996405C7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6451525" y="6009544"/>
                  <a:ext cx="561600" cy="44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EC368EBA-6313-C65E-316D-1F968954F3E2}"/>
                    </a:ext>
                  </a:extLst>
                </p14:cNvPr>
                <p14:cNvContentPartPr/>
                <p14:nvPr/>
              </p14:nvContentPartPr>
              <p14:xfrm>
                <a:off x="6874525" y="6153904"/>
                <a:ext cx="21240" cy="187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EC368EBA-6313-C65E-316D-1F968954F3E2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6865885" y="6144904"/>
                  <a:ext cx="3888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2B886022-A3CC-9765-A63D-CB36A6180D5D}"/>
                    </a:ext>
                  </a:extLst>
                </p14:cNvPr>
                <p14:cNvContentPartPr/>
                <p14:nvPr/>
              </p14:nvContentPartPr>
              <p14:xfrm>
                <a:off x="6529285" y="6158224"/>
                <a:ext cx="198000" cy="795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2B886022-A3CC-9765-A63D-CB36A6180D5D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6520285" y="6149224"/>
                  <a:ext cx="21564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DDBA7068-241D-2691-5529-0BB12475E2BB}"/>
                    </a:ext>
                  </a:extLst>
                </p14:cNvPr>
                <p14:cNvContentPartPr/>
                <p14:nvPr/>
              </p14:nvContentPartPr>
              <p14:xfrm>
                <a:off x="7165045" y="6002704"/>
                <a:ext cx="266400" cy="2458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DDBA7068-241D-2691-5529-0BB12475E2BB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7156405" y="5993704"/>
                  <a:ext cx="28404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99BB12DC-F050-B06A-9B6F-C1DC386F6FB8}"/>
                    </a:ext>
                  </a:extLst>
                </p14:cNvPr>
                <p14:cNvContentPartPr/>
                <p14:nvPr/>
              </p14:nvContentPartPr>
              <p14:xfrm>
                <a:off x="7309405" y="6193144"/>
                <a:ext cx="124560" cy="802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99BB12DC-F050-B06A-9B6F-C1DC386F6FB8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7300405" y="6184504"/>
                  <a:ext cx="14220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D7B07A5D-EB59-B9E8-505D-FB92B614DE7F}"/>
                    </a:ext>
                  </a:extLst>
                </p14:cNvPr>
                <p14:cNvContentPartPr/>
                <p14:nvPr/>
              </p14:nvContentPartPr>
              <p14:xfrm>
                <a:off x="7521805" y="6087664"/>
                <a:ext cx="148680" cy="1731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D7B07A5D-EB59-B9E8-505D-FB92B614DE7F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7512805" y="6078664"/>
                  <a:ext cx="16632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C245E907-279C-791A-21A1-1CA0AF0015FA}"/>
                    </a:ext>
                  </a:extLst>
                </p14:cNvPr>
                <p14:cNvContentPartPr/>
                <p14:nvPr/>
              </p14:nvContentPartPr>
              <p14:xfrm>
                <a:off x="7921405" y="5942584"/>
                <a:ext cx="319320" cy="1998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C245E907-279C-791A-21A1-1CA0AF0015FA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7912405" y="5933944"/>
                  <a:ext cx="33696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5A84999C-8AEC-6E2E-53C8-5A9074894BBB}"/>
                    </a:ext>
                  </a:extLst>
                </p14:cNvPr>
                <p14:cNvContentPartPr/>
                <p14:nvPr/>
              </p14:nvContentPartPr>
              <p14:xfrm>
                <a:off x="7954525" y="5890744"/>
                <a:ext cx="51480" cy="230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5A84999C-8AEC-6E2E-53C8-5A9074894BBB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7945885" y="5881744"/>
                  <a:ext cx="691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FEF3281D-6BAC-8E2D-898B-D0402A58A03E}"/>
                    </a:ext>
                  </a:extLst>
                </p14:cNvPr>
                <p14:cNvContentPartPr/>
                <p14:nvPr/>
              </p14:nvContentPartPr>
              <p14:xfrm>
                <a:off x="8472205" y="5649184"/>
                <a:ext cx="671760" cy="3463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FEF3281D-6BAC-8E2D-898B-D0402A58A03E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8463205" y="5640184"/>
                  <a:ext cx="689400" cy="36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028B378F-784A-BEEC-23F7-AFBF7F5263DE}"/>
                    </a:ext>
                  </a:extLst>
                </p14:cNvPr>
                <p14:cNvContentPartPr/>
                <p14:nvPr/>
              </p14:nvContentPartPr>
              <p14:xfrm>
                <a:off x="9306325" y="5439664"/>
                <a:ext cx="663480" cy="4082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028B378F-784A-BEEC-23F7-AFBF7F5263DE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9297685" y="5431024"/>
                  <a:ext cx="681120" cy="42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D761ED47-5394-0100-4944-A3D2BFBCAC8F}"/>
                    </a:ext>
                  </a:extLst>
                </p14:cNvPr>
                <p14:cNvContentPartPr/>
                <p14:nvPr/>
              </p14:nvContentPartPr>
              <p14:xfrm>
                <a:off x="9311725" y="5613904"/>
                <a:ext cx="228960" cy="1072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D761ED47-5394-0100-4944-A3D2BFBCAC8F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9302725" y="5604904"/>
                  <a:ext cx="24660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BC554EC7-86AC-8D0C-7673-B96E77C5093D}"/>
                    </a:ext>
                  </a:extLst>
                </p14:cNvPr>
                <p14:cNvContentPartPr/>
                <p14:nvPr/>
              </p14:nvContentPartPr>
              <p14:xfrm>
                <a:off x="10137925" y="5230864"/>
                <a:ext cx="411480" cy="4485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BC554EC7-86AC-8D0C-7673-B96E77C5093D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0129285" y="5222224"/>
                  <a:ext cx="429120" cy="46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1DC07E10-D42D-2D54-84B2-1AC1A28D0AAE}"/>
                    </a:ext>
                  </a:extLst>
                </p14:cNvPr>
                <p14:cNvContentPartPr/>
                <p14:nvPr/>
              </p14:nvContentPartPr>
              <p14:xfrm>
                <a:off x="10091845" y="5491144"/>
                <a:ext cx="374760" cy="792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1DC07E10-D42D-2D54-84B2-1AC1A28D0AAE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0083205" y="5482144"/>
                  <a:ext cx="39240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0F22C2F6-5557-85F0-34BA-4ADEFC795778}"/>
                    </a:ext>
                  </a:extLst>
                </p14:cNvPr>
                <p14:cNvContentPartPr/>
                <p14:nvPr/>
              </p14:nvContentPartPr>
              <p14:xfrm>
                <a:off x="6776965" y="6468904"/>
                <a:ext cx="1194120" cy="2890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0F22C2F6-5557-85F0-34BA-4ADEFC795778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6768325" y="6459904"/>
                  <a:ext cx="121176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B4C1E7FE-5743-6669-2233-949EE3251E08}"/>
                    </a:ext>
                  </a:extLst>
                </p14:cNvPr>
                <p14:cNvContentPartPr/>
                <p14:nvPr/>
              </p14:nvContentPartPr>
              <p14:xfrm>
                <a:off x="7636285" y="6445864"/>
                <a:ext cx="17280" cy="187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B4C1E7FE-5743-6669-2233-949EE3251E08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7627285" y="6436864"/>
                  <a:ext cx="3492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00FA4891-7DC8-564E-B133-E3151A40DB6A}"/>
                    </a:ext>
                  </a:extLst>
                </p14:cNvPr>
                <p14:cNvContentPartPr/>
                <p14:nvPr/>
              </p14:nvContentPartPr>
              <p14:xfrm>
                <a:off x="8051725" y="6358384"/>
                <a:ext cx="26280" cy="367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00FA4891-7DC8-564E-B133-E3151A40DB6A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8042725" y="6349384"/>
                  <a:ext cx="4392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7849728A-07D3-4D8B-7C49-731D33AEC41A}"/>
                    </a:ext>
                  </a:extLst>
                </p14:cNvPr>
                <p14:cNvContentPartPr/>
                <p14:nvPr/>
              </p14:nvContentPartPr>
              <p14:xfrm>
                <a:off x="8022565" y="6491944"/>
                <a:ext cx="8640" cy="14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7849728A-07D3-4D8B-7C49-731D33AEC41A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8013925" y="6482944"/>
                  <a:ext cx="2628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80516AC1-D5A1-EF3A-6714-4C392B8BCCC3}"/>
                    </a:ext>
                  </a:extLst>
                </p14:cNvPr>
                <p14:cNvContentPartPr/>
                <p14:nvPr/>
              </p14:nvContentPartPr>
              <p14:xfrm>
                <a:off x="8117605" y="6480784"/>
                <a:ext cx="31320" cy="262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80516AC1-D5A1-EF3A-6714-4C392B8BCCC3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8108965" y="6472144"/>
                  <a:ext cx="4896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61622078-465F-FB04-90A3-36FEFCD366BA}"/>
                    </a:ext>
                  </a:extLst>
                </p14:cNvPr>
                <p14:cNvContentPartPr/>
                <p14:nvPr/>
              </p14:nvContentPartPr>
              <p14:xfrm>
                <a:off x="8497765" y="6092704"/>
                <a:ext cx="1015560" cy="3812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61622078-465F-FB04-90A3-36FEFCD366BA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8489125" y="6084064"/>
                  <a:ext cx="1033200" cy="39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054C2914-2DFB-77A9-A6DF-9E211136674B}"/>
                    </a:ext>
                  </a:extLst>
                </p14:cNvPr>
                <p14:cNvContentPartPr/>
                <p14:nvPr/>
              </p14:nvContentPartPr>
              <p14:xfrm>
                <a:off x="9526285" y="5766904"/>
                <a:ext cx="650880" cy="4759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054C2914-2DFB-77A9-A6DF-9E211136674B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9517645" y="5758264"/>
                  <a:ext cx="668520" cy="49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228B2F01-5A24-6016-B7E1-F059861A7BB6}"/>
                    </a:ext>
                  </a:extLst>
                </p14:cNvPr>
                <p14:cNvContentPartPr/>
                <p14:nvPr/>
              </p14:nvContentPartPr>
              <p14:xfrm>
                <a:off x="9296605" y="5955544"/>
                <a:ext cx="24120" cy="79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228B2F01-5A24-6016-B7E1-F059861A7BB6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9287605" y="5946904"/>
                  <a:ext cx="417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3D3A0EEC-B629-05C2-7E17-627E61AF7760}"/>
                    </a:ext>
                  </a:extLst>
                </p14:cNvPr>
                <p14:cNvContentPartPr/>
                <p14:nvPr/>
              </p14:nvContentPartPr>
              <p14:xfrm>
                <a:off x="10412605" y="5822704"/>
                <a:ext cx="45360" cy="1558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3D3A0EEC-B629-05C2-7E17-627E61AF7760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0403965" y="5813704"/>
                  <a:ext cx="6300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498A60F8-2289-37DC-4FFE-587ED8941322}"/>
                    </a:ext>
                  </a:extLst>
                </p14:cNvPr>
                <p14:cNvContentPartPr/>
                <p14:nvPr/>
              </p14:nvContentPartPr>
              <p14:xfrm>
                <a:off x="10449325" y="5794984"/>
                <a:ext cx="12240" cy="64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498A60F8-2289-37DC-4FFE-587ED8941322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0440685" y="5786344"/>
                  <a:ext cx="298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012D54BD-C749-B826-361A-74DE612480EE}"/>
                    </a:ext>
                  </a:extLst>
                </p14:cNvPr>
                <p14:cNvContentPartPr/>
                <p14:nvPr/>
              </p14:nvContentPartPr>
              <p14:xfrm>
                <a:off x="10540405" y="5852584"/>
                <a:ext cx="217800" cy="1036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012D54BD-C749-B826-361A-74DE612480EE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0531765" y="5843584"/>
                  <a:ext cx="23544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C08FA9F7-A343-6B15-1C61-0F4AF2E84295}"/>
                    </a:ext>
                  </a:extLst>
                </p14:cNvPr>
                <p14:cNvContentPartPr/>
                <p14:nvPr/>
              </p14:nvContentPartPr>
              <p14:xfrm>
                <a:off x="10784845" y="5289904"/>
                <a:ext cx="1066680" cy="8492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C08FA9F7-A343-6B15-1C61-0F4AF2E84295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0775845" y="5280904"/>
                  <a:ext cx="1084320" cy="866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2488358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8C8054-D6EA-10DB-A823-A3304AFBCF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863" y="310551"/>
            <a:ext cx="10565279" cy="6412302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4AABCD58-9932-0385-8412-DEB74CEE11E7}"/>
              </a:ext>
            </a:extLst>
          </p:cNvPr>
          <p:cNvGrpSpPr/>
          <p:nvPr/>
        </p:nvGrpSpPr>
        <p:grpSpPr>
          <a:xfrm>
            <a:off x="8608645" y="1874224"/>
            <a:ext cx="3160440" cy="1001520"/>
            <a:chOff x="8608645" y="1874224"/>
            <a:chExt cx="3160440" cy="100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ACE0B2FA-8082-3FCC-82DD-26A1F0C3FFDE}"/>
                    </a:ext>
                  </a:extLst>
                </p14:cNvPr>
                <p14:cNvContentPartPr/>
                <p14:nvPr/>
              </p14:nvContentPartPr>
              <p14:xfrm>
                <a:off x="8608645" y="1874224"/>
                <a:ext cx="887760" cy="363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ACE0B2FA-8082-3FCC-82DD-26A1F0C3FFDE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599645" y="1865224"/>
                  <a:ext cx="90540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67F21E5E-EB70-CD7F-D0CA-DFAB3FA310AF}"/>
                    </a:ext>
                  </a:extLst>
                </p14:cNvPr>
                <p14:cNvContentPartPr/>
                <p14:nvPr/>
              </p14:nvContentPartPr>
              <p14:xfrm>
                <a:off x="8992045" y="2057464"/>
                <a:ext cx="68040" cy="3200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67F21E5E-EB70-CD7F-D0CA-DFAB3FA310AF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983045" y="2048464"/>
                  <a:ext cx="8568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6DDC96D7-125B-629F-C63E-914CF34C51AC}"/>
                    </a:ext>
                  </a:extLst>
                </p14:cNvPr>
                <p14:cNvContentPartPr/>
                <p14:nvPr/>
              </p14:nvContentPartPr>
              <p14:xfrm>
                <a:off x="8930845" y="1989784"/>
                <a:ext cx="97200" cy="1951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6DDC96D7-125B-629F-C63E-914CF34C51A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921845" y="1980784"/>
                  <a:ext cx="11484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2F109B54-BBBF-3EAE-E922-BD1B0790B903}"/>
                    </a:ext>
                  </a:extLst>
                </p14:cNvPr>
                <p14:cNvContentPartPr/>
                <p14:nvPr/>
              </p14:nvContentPartPr>
              <p14:xfrm>
                <a:off x="9178885" y="2184904"/>
                <a:ext cx="302760" cy="2966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2F109B54-BBBF-3EAE-E922-BD1B0790B903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9170245" y="2175904"/>
                  <a:ext cx="32040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E9C8D585-A80B-0AE9-124B-32A8AFF223C7}"/>
                    </a:ext>
                  </a:extLst>
                </p14:cNvPr>
                <p14:cNvContentPartPr/>
                <p14:nvPr/>
              </p14:nvContentPartPr>
              <p14:xfrm>
                <a:off x="9308485" y="2407384"/>
                <a:ext cx="85320" cy="1332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E9C8D585-A80B-0AE9-124B-32A8AFF223C7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299485" y="2398384"/>
                  <a:ext cx="10296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A2D9B709-6025-4A4C-F897-0BC7D5016223}"/>
                    </a:ext>
                  </a:extLst>
                </p14:cNvPr>
                <p14:cNvContentPartPr/>
                <p14:nvPr/>
              </p14:nvContentPartPr>
              <p14:xfrm>
                <a:off x="9530965" y="2197864"/>
                <a:ext cx="215280" cy="3736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A2D9B709-6025-4A4C-F897-0BC7D5016223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521965" y="2188864"/>
                  <a:ext cx="232920" cy="39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1D85C373-EC30-D2E8-6549-304B6A56787F}"/>
                    </a:ext>
                  </a:extLst>
                </p14:cNvPr>
                <p14:cNvContentPartPr/>
                <p14:nvPr/>
              </p14:nvContentPartPr>
              <p14:xfrm>
                <a:off x="10023805" y="2175544"/>
                <a:ext cx="186480" cy="2898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1D85C373-EC30-D2E8-6549-304B6A56787F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0014805" y="2166904"/>
                  <a:ext cx="20412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65A85F6F-63A9-80E0-6846-5022600DC2A3}"/>
                    </a:ext>
                  </a:extLst>
                </p14:cNvPr>
                <p14:cNvContentPartPr/>
                <p14:nvPr/>
              </p14:nvContentPartPr>
              <p14:xfrm>
                <a:off x="10018405" y="2337184"/>
                <a:ext cx="213480" cy="111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65A85F6F-63A9-80E0-6846-5022600DC2A3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0009405" y="2328184"/>
                  <a:ext cx="2311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D4C901F1-6AAA-D47A-C3CD-EEF6AE9831E2}"/>
                    </a:ext>
                  </a:extLst>
                </p14:cNvPr>
                <p14:cNvContentPartPr/>
                <p14:nvPr/>
              </p14:nvContentPartPr>
              <p14:xfrm>
                <a:off x="10280485" y="2022184"/>
                <a:ext cx="1488600" cy="8535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D4C901F1-6AAA-D47A-C3CD-EEF6AE9831E2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0271485" y="2013544"/>
                  <a:ext cx="1506240" cy="87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9A884B22-1F03-45A7-0738-BF4B559FD8D7}"/>
                    </a:ext>
                  </a:extLst>
                </p14:cNvPr>
                <p14:cNvContentPartPr/>
                <p14:nvPr/>
              </p14:nvContentPartPr>
              <p14:xfrm>
                <a:off x="11457685" y="2154304"/>
                <a:ext cx="60120" cy="658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9A884B22-1F03-45A7-0738-BF4B559FD8D7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1449045" y="2145304"/>
                  <a:ext cx="77760" cy="835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5225717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30151D0-7E21-05AC-E0ED-86123098A05C}"/>
                  </a:ext>
                </a:extLst>
              </p14:cNvPr>
              <p14:cNvContentPartPr/>
              <p14:nvPr/>
            </p14:nvContentPartPr>
            <p14:xfrm>
              <a:off x="878005" y="310024"/>
              <a:ext cx="253440" cy="4183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30151D0-7E21-05AC-E0ED-86123098A05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69365" y="301384"/>
                <a:ext cx="271080" cy="43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68F32F7F-B763-3C4C-AA8C-D4E008B285C6}"/>
                  </a:ext>
                </a:extLst>
              </p14:cNvPr>
              <p14:cNvContentPartPr/>
              <p14:nvPr/>
            </p14:nvContentPartPr>
            <p14:xfrm>
              <a:off x="10246645" y="197344"/>
              <a:ext cx="155520" cy="38448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68F32F7F-B763-3C4C-AA8C-D4E008B285C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238005" y="188344"/>
                <a:ext cx="173160" cy="40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40240417-8A0E-956B-7DF1-1ECE19D73D59}"/>
                  </a:ext>
                </a:extLst>
              </p14:cNvPr>
              <p14:cNvContentPartPr/>
              <p14:nvPr/>
            </p14:nvContentPartPr>
            <p14:xfrm>
              <a:off x="5804965" y="188344"/>
              <a:ext cx="1470240" cy="4215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40240417-8A0E-956B-7DF1-1ECE19D73D5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796325" y="179344"/>
                <a:ext cx="1487880" cy="43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122673E2-0A98-234F-6C1F-134C1D9D8938}"/>
                  </a:ext>
                </a:extLst>
              </p14:cNvPr>
              <p14:cNvContentPartPr/>
              <p14:nvPr/>
            </p14:nvContentPartPr>
            <p14:xfrm>
              <a:off x="6852565" y="316504"/>
              <a:ext cx="17280" cy="187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122673E2-0A98-234F-6C1F-134C1D9D893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843925" y="307864"/>
                <a:ext cx="34920" cy="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EF198273-AE1D-8673-1C69-E985A28A2A45}"/>
                  </a:ext>
                </a:extLst>
              </p14:cNvPr>
              <p14:cNvContentPartPr/>
              <p14:nvPr/>
            </p14:nvContentPartPr>
            <p14:xfrm>
              <a:off x="6466285" y="349984"/>
              <a:ext cx="52560" cy="198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EF198273-AE1D-8673-1C69-E985A28A2A4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457285" y="340984"/>
                <a:ext cx="70200" cy="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AF147618-52E7-B16E-9843-4116866167FC}"/>
                  </a:ext>
                </a:extLst>
              </p14:cNvPr>
              <p14:cNvContentPartPr/>
              <p14:nvPr/>
            </p14:nvContentPartPr>
            <p14:xfrm>
              <a:off x="7402645" y="144424"/>
              <a:ext cx="795240" cy="4618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AF147618-52E7-B16E-9843-4116866167F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394005" y="135784"/>
                <a:ext cx="812880" cy="47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1E690C7F-63CC-51C5-C511-5F1D395446AC}"/>
                  </a:ext>
                </a:extLst>
              </p14:cNvPr>
              <p14:cNvContentPartPr/>
              <p14:nvPr/>
            </p14:nvContentPartPr>
            <p14:xfrm>
              <a:off x="7907365" y="348544"/>
              <a:ext cx="209160" cy="273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1E690C7F-63CC-51C5-C511-5F1D395446A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898725" y="339904"/>
                <a:ext cx="22680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09883E3F-AEF0-3C42-4124-D4EB4B1FAE6D}"/>
                  </a:ext>
                </a:extLst>
              </p14:cNvPr>
              <p14:cNvContentPartPr/>
              <p14:nvPr/>
            </p14:nvContentPartPr>
            <p14:xfrm>
              <a:off x="7695325" y="345304"/>
              <a:ext cx="33120" cy="79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09883E3F-AEF0-3C42-4124-D4EB4B1FAE6D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686685" y="336664"/>
                <a:ext cx="5076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BE5535DF-6CA5-91C1-A3EF-DE3F864196A5}"/>
                  </a:ext>
                </a:extLst>
              </p14:cNvPr>
              <p14:cNvContentPartPr/>
              <p14:nvPr/>
            </p14:nvContentPartPr>
            <p14:xfrm>
              <a:off x="8407765" y="215344"/>
              <a:ext cx="1100880" cy="3805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BE5535DF-6CA5-91C1-A3EF-DE3F864196A5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398765" y="206704"/>
                <a:ext cx="1118520" cy="39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E42C1497-D2C9-3A48-1946-2DAEAF5625B9}"/>
                  </a:ext>
                </a:extLst>
              </p14:cNvPr>
              <p14:cNvContentPartPr/>
              <p14:nvPr/>
            </p14:nvContentPartPr>
            <p14:xfrm>
              <a:off x="9342325" y="331624"/>
              <a:ext cx="44280" cy="79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E42C1497-D2C9-3A48-1946-2DAEAF5625B9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9333685" y="322984"/>
                <a:ext cx="6192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6DFD4E85-9FFA-9447-6AA1-174D4FA870C1}"/>
                  </a:ext>
                </a:extLst>
              </p14:cNvPr>
              <p14:cNvContentPartPr/>
              <p14:nvPr/>
            </p14:nvContentPartPr>
            <p14:xfrm>
              <a:off x="5574925" y="722584"/>
              <a:ext cx="3651840" cy="1555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6DFD4E85-9FFA-9447-6AA1-174D4FA870C1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566285" y="713944"/>
                <a:ext cx="3669480" cy="17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57689005-BAC8-16C9-58BC-B6C72113633D}"/>
                  </a:ext>
                </a:extLst>
              </p14:cNvPr>
              <p14:cNvContentPartPr/>
              <p14:nvPr/>
            </p14:nvContentPartPr>
            <p14:xfrm>
              <a:off x="6350005" y="956224"/>
              <a:ext cx="780480" cy="2422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57689005-BAC8-16C9-58BC-B6C72113633D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341365" y="947224"/>
                <a:ext cx="798120" cy="25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A8B42A40-11C4-BAA8-A44F-BCCF7B314AF8}"/>
                  </a:ext>
                </a:extLst>
              </p14:cNvPr>
              <p14:cNvContentPartPr/>
              <p14:nvPr/>
            </p14:nvContentPartPr>
            <p14:xfrm>
              <a:off x="6927805" y="1057384"/>
              <a:ext cx="178920" cy="900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A8B42A40-11C4-BAA8-A44F-BCCF7B314AF8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918805" y="1048384"/>
                <a:ext cx="19656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2310E277-B3C2-4C84-E1F3-FA361656791E}"/>
                  </a:ext>
                </a:extLst>
              </p14:cNvPr>
              <p14:cNvContentPartPr/>
              <p14:nvPr/>
            </p14:nvContentPartPr>
            <p14:xfrm>
              <a:off x="6769045" y="969184"/>
              <a:ext cx="34200" cy="140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2310E277-B3C2-4C84-E1F3-FA361656791E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760045" y="960184"/>
                <a:ext cx="51840" cy="3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D1E70BB7-9A19-BAAB-0F78-8D2DF639C700}"/>
                  </a:ext>
                </a:extLst>
              </p14:cNvPr>
              <p14:cNvContentPartPr/>
              <p14:nvPr/>
            </p14:nvContentPartPr>
            <p14:xfrm>
              <a:off x="7383205" y="928864"/>
              <a:ext cx="156240" cy="24912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D1E70BB7-9A19-BAAB-0F78-8D2DF639C700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374205" y="920224"/>
                <a:ext cx="173880" cy="26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3F8E95AD-BF11-C9D0-B3A7-29ED9F18DA99}"/>
                  </a:ext>
                </a:extLst>
              </p14:cNvPr>
              <p14:cNvContentPartPr/>
              <p14:nvPr/>
            </p14:nvContentPartPr>
            <p14:xfrm>
              <a:off x="7246765" y="971704"/>
              <a:ext cx="365760" cy="734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3F8E95AD-BF11-C9D0-B3A7-29ED9F18DA99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238125" y="962704"/>
                <a:ext cx="383400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958EE2AB-B5F0-F8C8-C462-299520533E93}"/>
                  </a:ext>
                </a:extLst>
              </p14:cNvPr>
              <p14:cNvContentPartPr/>
              <p14:nvPr/>
            </p14:nvContentPartPr>
            <p14:xfrm>
              <a:off x="7497325" y="1034704"/>
              <a:ext cx="699120" cy="1656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958EE2AB-B5F0-F8C8-C462-299520533E93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488685" y="1026064"/>
                <a:ext cx="716760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DA5F7DE6-71B3-0EE8-A8D3-1D7364041D57}"/>
                  </a:ext>
                </a:extLst>
              </p14:cNvPr>
              <p14:cNvContentPartPr/>
              <p14:nvPr/>
            </p14:nvContentPartPr>
            <p14:xfrm>
              <a:off x="7733125" y="910144"/>
              <a:ext cx="34200" cy="36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DA5F7DE6-71B3-0EE8-A8D3-1D7364041D57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724125" y="901144"/>
                <a:ext cx="51840" cy="2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A7488A29-29F1-1FC4-4883-2DFA68B8B55F}"/>
                  </a:ext>
                </a:extLst>
              </p14:cNvPr>
              <p14:cNvContentPartPr/>
              <p14:nvPr/>
            </p14:nvContentPartPr>
            <p14:xfrm>
              <a:off x="9685045" y="601264"/>
              <a:ext cx="298800" cy="3654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A7488A29-29F1-1FC4-4883-2DFA68B8B55F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9676045" y="592624"/>
                <a:ext cx="316440" cy="38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2502BFFB-0A85-E4E0-C3BD-655CFD02BC70}"/>
                  </a:ext>
                </a:extLst>
              </p14:cNvPr>
              <p14:cNvContentPartPr/>
              <p14:nvPr/>
            </p14:nvContentPartPr>
            <p14:xfrm>
              <a:off x="9684685" y="607744"/>
              <a:ext cx="298800" cy="4251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2502BFFB-0A85-E4E0-C3BD-655CFD02BC70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9676045" y="599104"/>
                <a:ext cx="316440" cy="44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CC250C2A-A7D9-F8AB-6039-DC7A834666B9}"/>
                  </a:ext>
                </a:extLst>
              </p14:cNvPr>
              <p14:cNvContentPartPr/>
              <p14:nvPr/>
            </p14:nvContentPartPr>
            <p14:xfrm>
              <a:off x="10314685" y="136144"/>
              <a:ext cx="1635480" cy="6044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CC250C2A-A7D9-F8AB-6039-DC7A834666B9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0305685" y="127144"/>
                <a:ext cx="1653120" cy="62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FBE25ADF-B88F-8822-5E3A-4BB4AB9B9B9B}"/>
                  </a:ext>
                </a:extLst>
              </p14:cNvPr>
              <p14:cNvContentPartPr/>
              <p14:nvPr/>
            </p14:nvContentPartPr>
            <p14:xfrm>
              <a:off x="11759005" y="346744"/>
              <a:ext cx="108000" cy="1548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FBE25ADF-B88F-8822-5E3A-4BB4AB9B9B9B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1750365" y="337744"/>
                <a:ext cx="12564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040A2A40-19A7-7B82-4004-E315AFA16F17}"/>
                  </a:ext>
                </a:extLst>
              </p14:cNvPr>
              <p14:cNvContentPartPr/>
              <p14:nvPr/>
            </p14:nvContentPartPr>
            <p14:xfrm>
              <a:off x="11249965" y="371224"/>
              <a:ext cx="362880" cy="165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040A2A40-19A7-7B82-4004-E315AFA16F17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1241325" y="362584"/>
                <a:ext cx="38052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94A2871E-7038-96F6-71A7-3753A80FE7EE}"/>
                  </a:ext>
                </a:extLst>
              </p14:cNvPr>
              <p14:cNvContentPartPr/>
              <p14:nvPr/>
            </p14:nvContentPartPr>
            <p14:xfrm>
              <a:off x="10167805" y="734824"/>
              <a:ext cx="188280" cy="49032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94A2871E-7038-96F6-71A7-3753A80FE7EE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0158805" y="725824"/>
                <a:ext cx="205920" cy="50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22E10F7C-0508-76DC-5880-D4FEC83AB801}"/>
                  </a:ext>
                </a:extLst>
              </p14:cNvPr>
              <p14:cNvContentPartPr/>
              <p14:nvPr/>
            </p14:nvContentPartPr>
            <p14:xfrm>
              <a:off x="10502605" y="653824"/>
              <a:ext cx="1378080" cy="6696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22E10F7C-0508-76DC-5880-D4FEC83AB801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0493965" y="645184"/>
                <a:ext cx="1395720" cy="68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B460C6D6-2620-A8FB-464B-59C9447E888A}"/>
                  </a:ext>
                </a:extLst>
              </p14:cNvPr>
              <p14:cNvContentPartPr/>
              <p14:nvPr/>
            </p14:nvContentPartPr>
            <p14:xfrm>
              <a:off x="11558485" y="876664"/>
              <a:ext cx="10440" cy="1224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B460C6D6-2620-A8FB-464B-59C9447E888A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1549485" y="867664"/>
                <a:ext cx="2808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7E6E380D-D31E-9CA4-22AB-7C64DD241F1D}"/>
                  </a:ext>
                </a:extLst>
              </p14:cNvPr>
              <p14:cNvContentPartPr/>
              <p14:nvPr/>
            </p14:nvContentPartPr>
            <p14:xfrm>
              <a:off x="10533205" y="820504"/>
              <a:ext cx="344160" cy="6588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7E6E380D-D31E-9CA4-22AB-7C64DD241F1D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0524205" y="811864"/>
                <a:ext cx="361800" cy="83520"/>
              </a:xfrm>
              <a:prstGeom prst="rect">
                <a:avLst/>
              </a:prstGeom>
            </p:spPr>
          </p:pic>
        </mc:Fallback>
      </mc:AlternateContent>
      <p:grpSp>
        <p:nvGrpSpPr>
          <p:cNvPr id="58" name="Group 57">
            <a:extLst>
              <a:ext uri="{FF2B5EF4-FFF2-40B4-BE49-F238E27FC236}">
                <a16:creationId xmlns:a16="http://schemas.microsoft.com/office/drawing/2014/main" id="{BC035B8A-8711-6F69-2211-2A5407A96391}"/>
              </a:ext>
            </a:extLst>
          </p:cNvPr>
          <p:cNvGrpSpPr/>
          <p:nvPr/>
        </p:nvGrpSpPr>
        <p:grpSpPr>
          <a:xfrm>
            <a:off x="857125" y="233344"/>
            <a:ext cx="4782960" cy="1020240"/>
            <a:chOff x="857125" y="233344"/>
            <a:chExt cx="4782960" cy="102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06893BE4-EAA3-2533-6154-ADD0A0A3E0B0}"/>
                    </a:ext>
                  </a:extLst>
                </p14:cNvPr>
                <p14:cNvContentPartPr/>
                <p14:nvPr/>
              </p14:nvContentPartPr>
              <p14:xfrm>
                <a:off x="980245" y="233344"/>
                <a:ext cx="1609920" cy="6768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06893BE4-EAA3-2533-6154-ADD0A0A3E0B0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971245" y="224704"/>
                  <a:ext cx="1627560" cy="69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C2B55A58-BC9F-0926-F1D4-D5AD376F5C07}"/>
                    </a:ext>
                  </a:extLst>
                </p14:cNvPr>
                <p14:cNvContentPartPr/>
                <p14:nvPr/>
              </p14:nvContentPartPr>
              <p14:xfrm>
                <a:off x="2163925" y="492184"/>
                <a:ext cx="277920" cy="745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C2B55A58-BC9F-0926-F1D4-D5AD376F5C07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154925" y="483184"/>
                  <a:ext cx="29556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91FDE4A9-9ED5-DCDA-F002-B2FC06B20A73}"/>
                    </a:ext>
                  </a:extLst>
                </p14:cNvPr>
                <p14:cNvContentPartPr/>
                <p14:nvPr/>
              </p14:nvContentPartPr>
              <p14:xfrm>
                <a:off x="1925245" y="446824"/>
                <a:ext cx="12240" cy="349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91FDE4A9-9ED5-DCDA-F002-B2FC06B20A73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916605" y="437824"/>
                  <a:ext cx="2988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505D415C-2E0F-0F8B-EDC7-A0115552FEDF}"/>
                    </a:ext>
                  </a:extLst>
                </p14:cNvPr>
                <p14:cNvContentPartPr/>
                <p14:nvPr/>
              </p14:nvContentPartPr>
              <p14:xfrm>
                <a:off x="2855845" y="369784"/>
                <a:ext cx="250560" cy="5536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505D415C-2E0F-0F8B-EDC7-A0115552FEDF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846845" y="361144"/>
                  <a:ext cx="268200" cy="57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7BE97C53-7923-F660-3777-A78FD459A6A1}"/>
                    </a:ext>
                  </a:extLst>
                </p14:cNvPr>
                <p14:cNvContentPartPr/>
                <p14:nvPr/>
              </p14:nvContentPartPr>
              <p14:xfrm>
                <a:off x="3279925" y="257104"/>
                <a:ext cx="1035720" cy="7189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7BE97C53-7923-F660-3777-A78FD459A6A1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270925" y="248104"/>
                  <a:ext cx="1053360" cy="73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F8909430-1362-F96D-3C0E-89059346D426}"/>
                    </a:ext>
                  </a:extLst>
                </p14:cNvPr>
                <p14:cNvContentPartPr/>
                <p14:nvPr/>
              </p14:nvContentPartPr>
              <p14:xfrm>
                <a:off x="4784365" y="622504"/>
                <a:ext cx="241200" cy="248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F8909430-1362-F96D-3C0E-89059346D426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775365" y="613504"/>
                  <a:ext cx="25884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D28EEE51-0BE1-4677-5830-E140407837C7}"/>
                    </a:ext>
                  </a:extLst>
                </p14:cNvPr>
                <p14:cNvContentPartPr/>
                <p14:nvPr/>
              </p14:nvContentPartPr>
              <p14:xfrm>
                <a:off x="4761325" y="708544"/>
                <a:ext cx="227880" cy="270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D28EEE51-0BE1-4677-5830-E140407837C7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752685" y="699904"/>
                  <a:ext cx="24552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88E71D86-F576-629B-EFDD-1F716738ED3C}"/>
                    </a:ext>
                  </a:extLst>
                </p14:cNvPr>
                <p14:cNvContentPartPr/>
                <p14:nvPr/>
              </p14:nvContentPartPr>
              <p14:xfrm>
                <a:off x="5424085" y="343504"/>
                <a:ext cx="100080" cy="2718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88E71D86-F576-629B-EFDD-1F716738ED3C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415445" y="334504"/>
                  <a:ext cx="11772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201D1C77-3209-9BA8-02F8-7D657E51659D}"/>
                    </a:ext>
                  </a:extLst>
                </p14:cNvPr>
                <p14:cNvContentPartPr/>
                <p14:nvPr/>
              </p14:nvContentPartPr>
              <p14:xfrm>
                <a:off x="5558005" y="315064"/>
                <a:ext cx="64800" cy="2926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201D1C77-3209-9BA8-02F8-7D657E51659D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549005" y="306424"/>
                  <a:ext cx="8244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39E145D5-6083-95A8-453C-9CA82960212A}"/>
                    </a:ext>
                  </a:extLst>
                </p14:cNvPr>
                <p14:cNvContentPartPr/>
                <p14:nvPr/>
              </p14:nvContentPartPr>
              <p14:xfrm>
                <a:off x="5369005" y="423424"/>
                <a:ext cx="269280" cy="432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39E145D5-6083-95A8-453C-9CA82960212A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360365" y="414424"/>
                  <a:ext cx="28692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46643DE-50C1-3E89-FA4D-8DEB9EBC4FBB}"/>
                    </a:ext>
                  </a:extLst>
                </p14:cNvPr>
                <p14:cNvContentPartPr/>
                <p14:nvPr/>
              </p14:nvContentPartPr>
              <p14:xfrm>
                <a:off x="5353165" y="495424"/>
                <a:ext cx="286920" cy="792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946643DE-50C1-3E89-FA4D-8DEB9EBC4FBB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344525" y="486424"/>
                  <a:ext cx="30456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610486CD-C534-E58B-8DFF-95BA11E08EEA}"/>
                    </a:ext>
                  </a:extLst>
                </p14:cNvPr>
                <p14:cNvContentPartPr/>
                <p14:nvPr/>
              </p14:nvContentPartPr>
              <p14:xfrm>
                <a:off x="857125" y="886384"/>
                <a:ext cx="3506040" cy="241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610486CD-C534-E58B-8DFF-95BA11E08EEA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48485" y="877384"/>
                  <a:ext cx="35236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24E210D7-BBBE-F64B-3602-B1EEF6A838F6}"/>
                    </a:ext>
                  </a:extLst>
                </p14:cNvPr>
                <p14:cNvContentPartPr/>
                <p14:nvPr/>
              </p14:nvContentPartPr>
              <p14:xfrm>
                <a:off x="1368685" y="992584"/>
                <a:ext cx="581040" cy="2437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24E210D7-BBBE-F64B-3602-B1EEF6A838F6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359685" y="983584"/>
                  <a:ext cx="59868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24ADAF56-E26A-E5F6-E9BA-94CE3CEF87A2}"/>
                    </a:ext>
                  </a:extLst>
                </p14:cNvPr>
                <p14:cNvContentPartPr/>
                <p14:nvPr/>
              </p14:nvContentPartPr>
              <p14:xfrm>
                <a:off x="1724365" y="1052344"/>
                <a:ext cx="250920" cy="867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24ADAF56-E26A-E5F6-E9BA-94CE3CEF87A2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715725" y="1043344"/>
                  <a:ext cx="26856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91219D28-6800-3E11-F0EF-EAAF6E1F77ED}"/>
                    </a:ext>
                  </a:extLst>
                </p14:cNvPr>
                <p14:cNvContentPartPr/>
                <p14:nvPr/>
              </p14:nvContentPartPr>
              <p14:xfrm>
                <a:off x="2209645" y="999424"/>
                <a:ext cx="162720" cy="2052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91219D28-6800-3E11-F0EF-EAAF6E1F77ED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201005" y="990784"/>
                  <a:ext cx="18036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ED5DFCFB-AE69-50D4-5869-2756656B8CAD}"/>
                    </a:ext>
                  </a:extLst>
                </p14:cNvPr>
                <p14:cNvContentPartPr/>
                <p14:nvPr/>
              </p14:nvContentPartPr>
              <p14:xfrm>
                <a:off x="2161405" y="1093024"/>
                <a:ext cx="217440" cy="230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ED5DFCFB-AE69-50D4-5869-2756656B8CAD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152405" y="1084384"/>
                  <a:ext cx="2350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1E3CDFE7-0B22-58E2-7C19-DEB4527E40A4}"/>
                    </a:ext>
                  </a:extLst>
                </p14:cNvPr>
                <p14:cNvContentPartPr/>
                <p14:nvPr/>
              </p14:nvContentPartPr>
              <p14:xfrm>
                <a:off x="2424925" y="1026424"/>
                <a:ext cx="38880" cy="1702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1E3CDFE7-0B22-58E2-7C19-DEB4527E40A4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416285" y="1017784"/>
                  <a:ext cx="5652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2420D734-2549-C763-3710-5DE9641D1D58}"/>
                    </a:ext>
                  </a:extLst>
                </p14:cNvPr>
                <p14:cNvContentPartPr/>
                <p14:nvPr/>
              </p14:nvContentPartPr>
              <p14:xfrm>
                <a:off x="2484325" y="1123264"/>
                <a:ext cx="214920" cy="1303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2420D734-2549-C763-3710-5DE9641D1D58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475325" y="1114624"/>
                  <a:ext cx="23256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10C492EB-1D2C-95DE-5051-A690383F8946}"/>
                    </a:ext>
                  </a:extLst>
                </p14:cNvPr>
                <p14:cNvContentPartPr/>
                <p14:nvPr/>
              </p14:nvContentPartPr>
              <p14:xfrm>
                <a:off x="2781685" y="1116424"/>
                <a:ext cx="226800" cy="1256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10C492EB-1D2C-95DE-5051-A690383F8946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773045" y="1107784"/>
                  <a:ext cx="244440" cy="143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4F1B77FC-AB63-1EB4-C8E1-77870F188DB1}"/>
                  </a:ext>
                </a:extLst>
              </p14:cNvPr>
              <p14:cNvContentPartPr/>
              <p14:nvPr/>
            </p14:nvContentPartPr>
            <p14:xfrm>
              <a:off x="857125" y="1592704"/>
              <a:ext cx="3429000" cy="37872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4F1B77FC-AB63-1EB4-C8E1-77870F188DB1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848485" y="1584064"/>
                <a:ext cx="3446640" cy="396360"/>
              </a:xfrm>
              <a:prstGeom prst="rect">
                <a:avLst/>
              </a:prstGeom>
            </p:spPr>
          </p:pic>
        </mc:Fallback>
      </mc:AlternateContent>
      <p:grpSp>
        <p:nvGrpSpPr>
          <p:cNvPr id="82" name="Group 81">
            <a:extLst>
              <a:ext uri="{FF2B5EF4-FFF2-40B4-BE49-F238E27FC236}">
                <a16:creationId xmlns:a16="http://schemas.microsoft.com/office/drawing/2014/main" id="{FB2BEC97-3440-E3E1-6AD5-7CC501633796}"/>
              </a:ext>
            </a:extLst>
          </p:cNvPr>
          <p:cNvGrpSpPr/>
          <p:nvPr/>
        </p:nvGrpSpPr>
        <p:grpSpPr>
          <a:xfrm>
            <a:off x="1418365" y="1942984"/>
            <a:ext cx="5212800" cy="960840"/>
            <a:chOff x="1418365" y="1942984"/>
            <a:chExt cx="5212800" cy="960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E3C0065A-DFC3-906D-6E2A-B5CAF55F6D61}"/>
                    </a:ext>
                  </a:extLst>
                </p14:cNvPr>
                <p14:cNvContentPartPr/>
                <p14:nvPr/>
              </p14:nvContentPartPr>
              <p14:xfrm>
                <a:off x="1418365" y="2124424"/>
                <a:ext cx="1011240" cy="5857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E3C0065A-DFC3-906D-6E2A-B5CAF55F6D61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409725" y="2115424"/>
                  <a:ext cx="1028880" cy="60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218D47DA-35DA-4A90-1952-2B9EC67722BD}"/>
                    </a:ext>
                  </a:extLst>
                </p14:cNvPr>
                <p14:cNvContentPartPr/>
                <p14:nvPr/>
              </p14:nvContentPartPr>
              <p14:xfrm>
                <a:off x="2563165" y="2129104"/>
                <a:ext cx="912600" cy="3736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218D47DA-35DA-4A90-1952-2B9EC67722BD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554525" y="2120464"/>
                  <a:ext cx="930240" cy="39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2357F9BB-E6F5-DAB2-D9EC-0DF436E740FC}"/>
                    </a:ext>
                  </a:extLst>
                </p14:cNvPr>
                <p14:cNvContentPartPr/>
                <p14:nvPr/>
              </p14:nvContentPartPr>
              <p14:xfrm>
                <a:off x="2993365" y="2215144"/>
                <a:ext cx="364680" cy="817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2357F9BB-E6F5-DAB2-D9EC-0DF436E740FC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984365" y="2206504"/>
                  <a:ext cx="38232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86324C60-F041-F17E-69AE-3A34E33362DA}"/>
                    </a:ext>
                  </a:extLst>
                </p14:cNvPr>
                <p14:cNvContentPartPr/>
                <p14:nvPr/>
              </p14:nvContentPartPr>
              <p14:xfrm>
                <a:off x="3837205" y="2328184"/>
                <a:ext cx="187560" cy="219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86324C60-F041-F17E-69AE-3A34E33362DA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828205" y="2319544"/>
                  <a:ext cx="2052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AD60661B-F82A-E9A7-5CDB-6AA570E03B02}"/>
                    </a:ext>
                  </a:extLst>
                </p14:cNvPr>
                <p14:cNvContentPartPr/>
                <p14:nvPr/>
              </p14:nvContentPartPr>
              <p14:xfrm>
                <a:off x="3826045" y="2428264"/>
                <a:ext cx="208080" cy="64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AD60661B-F82A-E9A7-5CDB-6AA570E03B02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817045" y="2419624"/>
                  <a:ext cx="2257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37FC1AA0-38F2-0C19-684C-E38AB7C3F919}"/>
                    </a:ext>
                  </a:extLst>
                </p14:cNvPr>
                <p14:cNvContentPartPr/>
                <p14:nvPr/>
              </p14:nvContentPartPr>
              <p14:xfrm>
                <a:off x="4341925" y="2209024"/>
                <a:ext cx="198000" cy="2800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37FC1AA0-38F2-0C19-684C-E38AB7C3F919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333285" y="2200024"/>
                  <a:ext cx="21564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5B664279-8008-49EC-8B2B-36727A7A9516}"/>
                    </a:ext>
                  </a:extLst>
                </p14:cNvPr>
                <p14:cNvContentPartPr/>
                <p14:nvPr/>
              </p14:nvContentPartPr>
              <p14:xfrm>
                <a:off x="4296925" y="2150704"/>
                <a:ext cx="241200" cy="3837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5B664279-8008-49EC-8B2B-36727A7A9516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287925" y="2142064"/>
                  <a:ext cx="258840" cy="40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AAF2113A-379A-5170-8B36-F8C65C33ED92}"/>
                    </a:ext>
                  </a:extLst>
                </p14:cNvPr>
                <p14:cNvContentPartPr/>
                <p14:nvPr/>
              </p14:nvContentPartPr>
              <p14:xfrm>
                <a:off x="4614445" y="2416024"/>
                <a:ext cx="192240" cy="2671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AAF2113A-379A-5170-8B36-F8C65C33ED92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605445" y="2407024"/>
                  <a:ext cx="20988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6E59059E-A941-4372-D26A-0D14D7802CD0}"/>
                    </a:ext>
                  </a:extLst>
                </p14:cNvPr>
                <p14:cNvContentPartPr/>
                <p14:nvPr/>
              </p14:nvContentPartPr>
              <p14:xfrm>
                <a:off x="5137525" y="2199664"/>
                <a:ext cx="318960" cy="1148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6E59059E-A941-4372-D26A-0D14D7802CD0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128885" y="2190664"/>
                  <a:ext cx="33660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A8A19110-5A1C-5989-64CA-DC28DDBEAA38}"/>
                    </a:ext>
                  </a:extLst>
                </p14:cNvPr>
                <p14:cNvContentPartPr/>
                <p14:nvPr/>
              </p14:nvContentPartPr>
              <p14:xfrm>
                <a:off x="5113045" y="2385784"/>
                <a:ext cx="351360" cy="684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A8A19110-5A1C-5989-64CA-DC28DDBEAA38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104405" y="2377144"/>
                  <a:ext cx="36900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4EA88A2F-47CB-30A2-9C49-4F7712B19DDF}"/>
                    </a:ext>
                  </a:extLst>
                </p14:cNvPr>
                <p14:cNvContentPartPr/>
                <p14:nvPr/>
              </p14:nvContentPartPr>
              <p14:xfrm>
                <a:off x="5868685" y="1942984"/>
                <a:ext cx="371160" cy="2343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4EA88A2F-47CB-30A2-9C49-4F7712B19DDF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860045" y="1933984"/>
                  <a:ext cx="38880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4BFD04E4-40D6-FAF9-6062-05BB36435E7D}"/>
                    </a:ext>
                  </a:extLst>
                </p14:cNvPr>
                <p14:cNvContentPartPr/>
                <p14:nvPr/>
              </p14:nvContentPartPr>
              <p14:xfrm>
                <a:off x="6122845" y="2197144"/>
                <a:ext cx="28440" cy="1231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4BFD04E4-40D6-FAF9-6062-05BB36435E7D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114205" y="2188144"/>
                  <a:ext cx="4608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67EFDD0F-7BEB-49A1-51E4-C18F9B617091}"/>
                    </a:ext>
                  </a:extLst>
                </p14:cNvPr>
                <p14:cNvContentPartPr/>
                <p14:nvPr/>
              </p14:nvContentPartPr>
              <p14:xfrm>
                <a:off x="6152725" y="2143504"/>
                <a:ext cx="25560" cy="140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67EFDD0F-7BEB-49A1-51E4-C18F9B617091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144085" y="2134864"/>
                  <a:ext cx="4320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844DE7A0-AA14-9193-8A9C-71175379BA98}"/>
                    </a:ext>
                  </a:extLst>
                </p14:cNvPr>
                <p14:cNvContentPartPr/>
                <p14:nvPr/>
              </p14:nvContentPartPr>
              <p14:xfrm>
                <a:off x="6288805" y="2186344"/>
                <a:ext cx="89280" cy="910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844DE7A0-AA14-9193-8A9C-71175379BA98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279805" y="2177344"/>
                  <a:ext cx="10692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6A734E5B-B576-95AB-BC48-4792BCEDDD62}"/>
                    </a:ext>
                  </a:extLst>
                </p14:cNvPr>
                <p14:cNvContentPartPr/>
                <p14:nvPr/>
              </p14:nvContentPartPr>
              <p14:xfrm>
                <a:off x="5840245" y="2376064"/>
                <a:ext cx="790920" cy="586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6A734E5B-B576-95AB-BC48-4792BCEDDD62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831605" y="2367424"/>
                  <a:ext cx="80856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7ABDECB3-E04D-B8BF-528D-40501E5DBEFA}"/>
                    </a:ext>
                  </a:extLst>
                </p14:cNvPr>
                <p14:cNvContentPartPr/>
                <p14:nvPr/>
              </p14:nvContentPartPr>
              <p14:xfrm>
                <a:off x="6083605" y="2507824"/>
                <a:ext cx="228600" cy="39600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7ABDECB3-E04D-B8BF-528D-40501E5DBEFA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074605" y="2499184"/>
                  <a:ext cx="246240" cy="413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AE4C7F22-E42B-FE42-E8A3-48535162A5C2}"/>
              </a:ext>
            </a:extLst>
          </p:cNvPr>
          <p:cNvGrpSpPr/>
          <p:nvPr/>
        </p:nvGrpSpPr>
        <p:grpSpPr>
          <a:xfrm>
            <a:off x="6890725" y="2111104"/>
            <a:ext cx="223200" cy="312480"/>
            <a:chOff x="6890725" y="2111104"/>
            <a:chExt cx="223200" cy="31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16F5D67E-2DAF-61F4-5AC1-16C3E6F24F13}"/>
                    </a:ext>
                  </a:extLst>
                </p14:cNvPr>
                <p14:cNvContentPartPr/>
                <p14:nvPr/>
              </p14:nvContentPartPr>
              <p14:xfrm>
                <a:off x="6912685" y="2119384"/>
                <a:ext cx="42120" cy="3042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16F5D67E-2DAF-61F4-5AC1-16C3E6F24F13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904045" y="2110744"/>
                  <a:ext cx="5976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48A4CE8A-8A74-CC94-F80C-9256C6234B6A}"/>
                    </a:ext>
                  </a:extLst>
                </p14:cNvPr>
                <p14:cNvContentPartPr/>
                <p14:nvPr/>
              </p14:nvContentPartPr>
              <p14:xfrm>
                <a:off x="6890725" y="2111104"/>
                <a:ext cx="223200" cy="1587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48A4CE8A-8A74-CC94-F80C-9256C6234B6A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882085" y="2102104"/>
                  <a:ext cx="240840" cy="176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3357C1D2-253E-140A-A5C9-9F37EB764CD4}"/>
              </a:ext>
            </a:extLst>
          </p:cNvPr>
          <p:cNvGrpSpPr/>
          <p:nvPr/>
        </p:nvGrpSpPr>
        <p:grpSpPr>
          <a:xfrm>
            <a:off x="6360445" y="1350424"/>
            <a:ext cx="4417920" cy="615960"/>
            <a:chOff x="6360445" y="1350424"/>
            <a:chExt cx="4417920" cy="61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4A4D933F-3B5D-9273-8A0A-523C65710A45}"/>
                    </a:ext>
                  </a:extLst>
                </p14:cNvPr>
                <p14:cNvContentPartPr/>
                <p14:nvPr/>
              </p14:nvContentPartPr>
              <p14:xfrm>
                <a:off x="6413365" y="1658944"/>
                <a:ext cx="511920" cy="2581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4A4D933F-3B5D-9273-8A0A-523C65710A45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404725" y="1649944"/>
                  <a:ext cx="52956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6708645D-8578-9377-D61D-F54BAEC70860}"/>
                    </a:ext>
                  </a:extLst>
                </p14:cNvPr>
                <p14:cNvContentPartPr/>
                <p14:nvPr/>
              </p14:nvContentPartPr>
              <p14:xfrm>
                <a:off x="6360445" y="1823464"/>
                <a:ext cx="176040" cy="1429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6708645D-8578-9377-D61D-F54BAEC70860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351445" y="1814464"/>
                  <a:ext cx="19368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E16CF9F7-B655-0C31-DB3B-827B3D3A838D}"/>
                    </a:ext>
                  </a:extLst>
                </p14:cNvPr>
                <p14:cNvContentPartPr/>
                <p14:nvPr/>
              </p14:nvContentPartPr>
              <p14:xfrm>
                <a:off x="7049845" y="1549864"/>
                <a:ext cx="153360" cy="1825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E16CF9F7-B655-0C31-DB3B-827B3D3A838D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041205" y="1540864"/>
                  <a:ext cx="17100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6396E875-1720-2636-73DA-85D4B4EEA398}"/>
                    </a:ext>
                  </a:extLst>
                </p14:cNvPr>
                <p14:cNvContentPartPr/>
                <p14:nvPr/>
              </p14:nvContentPartPr>
              <p14:xfrm>
                <a:off x="7400485" y="1594864"/>
                <a:ext cx="118440" cy="1515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6396E875-1720-2636-73DA-85D4B4EEA398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391845" y="1585864"/>
                  <a:ext cx="13608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849234AF-D689-200C-DBF1-C973B04786D1}"/>
                    </a:ext>
                  </a:extLst>
                </p14:cNvPr>
                <p14:cNvContentPartPr/>
                <p14:nvPr/>
              </p14:nvContentPartPr>
              <p14:xfrm>
                <a:off x="7553125" y="1447624"/>
                <a:ext cx="629640" cy="3675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849234AF-D689-200C-DBF1-C973B04786D1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544485" y="1438624"/>
                  <a:ext cx="647280" cy="38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5E279702-D85B-90A3-CC10-BF66AA4FCEB6}"/>
                    </a:ext>
                  </a:extLst>
                </p14:cNvPr>
                <p14:cNvContentPartPr/>
                <p14:nvPr/>
              </p14:nvContentPartPr>
              <p14:xfrm>
                <a:off x="8226325" y="1405144"/>
                <a:ext cx="894960" cy="3114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5E279702-D85B-90A3-CC10-BF66AA4FCEB6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8217685" y="1396504"/>
                  <a:ext cx="912600" cy="32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61A77A67-A6B6-B1D5-FDA1-6A350B96FBFE}"/>
                    </a:ext>
                  </a:extLst>
                </p14:cNvPr>
                <p14:cNvContentPartPr/>
                <p14:nvPr/>
              </p14:nvContentPartPr>
              <p14:xfrm>
                <a:off x="8748325" y="1456264"/>
                <a:ext cx="32400" cy="129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61A77A67-A6B6-B1D5-FDA1-6A350B96FBFE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8739325" y="1447624"/>
                  <a:ext cx="5004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586C01A2-FACB-C6E8-55C1-B0BEF22425D5}"/>
                    </a:ext>
                  </a:extLst>
                </p14:cNvPr>
                <p14:cNvContentPartPr/>
                <p14:nvPr/>
              </p14:nvContentPartPr>
              <p14:xfrm>
                <a:off x="8396965" y="1462744"/>
                <a:ext cx="58320" cy="2304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586C01A2-FACB-C6E8-55C1-B0BEF22425D5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8388325" y="1453744"/>
                  <a:ext cx="759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5DBA6FCD-7686-A5DC-4A62-0A870891D520}"/>
                    </a:ext>
                  </a:extLst>
                </p14:cNvPr>
                <p14:cNvContentPartPr/>
                <p14:nvPr/>
              </p14:nvContentPartPr>
              <p14:xfrm>
                <a:off x="9226765" y="1350424"/>
                <a:ext cx="1551600" cy="3762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5DBA6FCD-7686-A5DC-4A62-0A870891D520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9217765" y="1341784"/>
                  <a:ext cx="1569240" cy="393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04D922F5-ABE1-0BFF-5AA7-54E73E71921D}"/>
                  </a:ext>
                </a:extLst>
              </p14:cNvPr>
              <p14:cNvContentPartPr/>
              <p14:nvPr/>
            </p14:nvContentPartPr>
            <p14:xfrm>
              <a:off x="3091645" y="3006424"/>
              <a:ext cx="1245600" cy="39060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04D922F5-ABE1-0BFF-5AA7-54E73E71921D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3083005" y="2997424"/>
                <a:ext cx="1263240" cy="408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04" name="Group 103">
            <a:extLst>
              <a:ext uri="{FF2B5EF4-FFF2-40B4-BE49-F238E27FC236}">
                <a16:creationId xmlns:a16="http://schemas.microsoft.com/office/drawing/2014/main" id="{422400CC-03FF-A3C4-D11D-5927C4405C3D}"/>
              </a:ext>
            </a:extLst>
          </p:cNvPr>
          <p:cNvGrpSpPr/>
          <p:nvPr/>
        </p:nvGrpSpPr>
        <p:grpSpPr>
          <a:xfrm>
            <a:off x="4457845" y="2849104"/>
            <a:ext cx="1444680" cy="513720"/>
            <a:chOff x="4457845" y="2849104"/>
            <a:chExt cx="1444680" cy="513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CD58329D-CD86-3B8B-7659-4BD11AA81B4B}"/>
                    </a:ext>
                  </a:extLst>
                </p14:cNvPr>
                <p14:cNvContentPartPr/>
                <p14:nvPr/>
              </p14:nvContentPartPr>
              <p14:xfrm>
                <a:off x="5314285" y="2849104"/>
                <a:ext cx="588240" cy="2541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CD58329D-CD86-3B8B-7659-4BD11AA81B4B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305285" y="2840104"/>
                  <a:ext cx="60588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BCEBBC79-D1C3-D361-A7BF-7EB70FA6AC8C}"/>
                    </a:ext>
                  </a:extLst>
                </p14:cNvPr>
                <p14:cNvContentPartPr/>
                <p14:nvPr/>
              </p14:nvContentPartPr>
              <p14:xfrm>
                <a:off x="5655205" y="2864224"/>
                <a:ext cx="242280" cy="9720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BCEBBC79-D1C3-D361-A7BF-7EB70FA6AC8C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5646565" y="2855584"/>
                  <a:ext cx="25992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1D038FC3-B693-731A-70C0-842E9F5823DC}"/>
                    </a:ext>
                  </a:extLst>
                </p14:cNvPr>
                <p14:cNvContentPartPr/>
                <p14:nvPr/>
              </p14:nvContentPartPr>
              <p14:xfrm>
                <a:off x="4457845" y="2917864"/>
                <a:ext cx="870840" cy="4449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1D038FC3-B693-731A-70C0-842E9F5823DC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449205" y="2909224"/>
                  <a:ext cx="888480" cy="46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CC5A0DEE-BFED-1CE8-25FA-740F3F15F47D}"/>
                    </a:ext>
                  </a:extLst>
                </p14:cNvPr>
                <p14:cNvContentPartPr/>
                <p14:nvPr/>
              </p14:nvContentPartPr>
              <p14:xfrm>
                <a:off x="5050765" y="2935144"/>
                <a:ext cx="34200" cy="187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CC5A0DEE-BFED-1CE8-25FA-740F3F15F47D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5041765" y="2926504"/>
                  <a:ext cx="51840" cy="3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73D44F55-AE56-5007-3DAB-3D42504021B9}"/>
              </a:ext>
            </a:extLst>
          </p:cNvPr>
          <p:cNvGrpSpPr/>
          <p:nvPr/>
        </p:nvGrpSpPr>
        <p:grpSpPr>
          <a:xfrm>
            <a:off x="6856885" y="2521144"/>
            <a:ext cx="297360" cy="340200"/>
            <a:chOff x="6856885" y="2521144"/>
            <a:chExt cx="297360" cy="34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9F957047-0076-BBBE-B404-794841D65B4B}"/>
                    </a:ext>
                  </a:extLst>
                </p14:cNvPr>
                <p14:cNvContentPartPr/>
                <p14:nvPr/>
              </p14:nvContentPartPr>
              <p14:xfrm>
                <a:off x="6905845" y="2608624"/>
                <a:ext cx="248400" cy="25272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9F957047-0076-BBBE-B404-794841D65B4B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897205" y="2599624"/>
                  <a:ext cx="26604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072A9994-ECDC-8D42-0276-D81099AF181E}"/>
                    </a:ext>
                  </a:extLst>
                </p14:cNvPr>
                <p14:cNvContentPartPr/>
                <p14:nvPr/>
              </p14:nvContentPartPr>
              <p14:xfrm>
                <a:off x="6856885" y="2521144"/>
                <a:ext cx="104040" cy="1551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072A9994-ECDC-8D42-0276-D81099AF181E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848245" y="2512144"/>
                  <a:ext cx="121680" cy="172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B04F2787-3F60-2F85-D8DB-2268369E2E2E}"/>
              </a:ext>
            </a:extLst>
          </p:cNvPr>
          <p:cNvGrpSpPr/>
          <p:nvPr/>
        </p:nvGrpSpPr>
        <p:grpSpPr>
          <a:xfrm>
            <a:off x="7400845" y="2586304"/>
            <a:ext cx="896400" cy="390240"/>
            <a:chOff x="7400845" y="2586304"/>
            <a:chExt cx="896400" cy="39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3C375C4E-BCEA-B75A-6A6E-1DFC0BEDA7B8}"/>
                    </a:ext>
                  </a:extLst>
                </p14:cNvPr>
                <p14:cNvContentPartPr/>
                <p14:nvPr/>
              </p14:nvContentPartPr>
              <p14:xfrm>
                <a:off x="7400845" y="2720944"/>
                <a:ext cx="286560" cy="1389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3C375C4E-BCEA-B75A-6A6E-1DFC0BEDA7B8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7391845" y="2712304"/>
                  <a:ext cx="30420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E38FE978-B2BE-CC87-9526-9DE484600584}"/>
                    </a:ext>
                  </a:extLst>
                </p14:cNvPr>
                <p14:cNvContentPartPr/>
                <p14:nvPr/>
              </p14:nvContentPartPr>
              <p14:xfrm>
                <a:off x="7412725" y="2900584"/>
                <a:ext cx="271080" cy="759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E38FE978-B2BE-CC87-9526-9DE484600584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7404085" y="2891944"/>
                  <a:ext cx="28872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8B84C47A-3782-948E-9964-ACEDA240D0B9}"/>
                    </a:ext>
                  </a:extLst>
                </p14:cNvPr>
                <p14:cNvContentPartPr/>
                <p14:nvPr/>
              </p14:nvContentPartPr>
              <p14:xfrm>
                <a:off x="7886485" y="2752984"/>
                <a:ext cx="237240" cy="2167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8B84C47A-3782-948E-9964-ACEDA240D0B9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7877485" y="2744344"/>
                  <a:ext cx="25488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232FD9FC-B9CF-7C1C-9F19-E017F7476B9F}"/>
                    </a:ext>
                  </a:extLst>
                </p14:cNvPr>
                <p14:cNvContentPartPr/>
                <p14:nvPr/>
              </p14:nvContentPartPr>
              <p14:xfrm>
                <a:off x="8079805" y="2586304"/>
                <a:ext cx="217440" cy="4392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232FD9FC-B9CF-7C1C-9F19-E017F7476B9F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8071165" y="2577664"/>
                  <a:ext cx="235080" cy="61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E4F6371F-33E8-AAFA-0F4F-34635123173B}"/>
              </a:ext>
            </a:extLst>
          </p:cNvPr>
          <p:cNvGrpSpPr/>
          <p:nvPr/>
        </p:nvGrpSpPr>
        <p:grpSpPr>
          <a:xfrm>
            <a:off x="8413885" y="3209464"/>
            <a:ext cx="3637080" cy="1259640"/>
            <a:chOff x="8413885" y="3209464"/>
            <a:chExt cx="3637080" cy="1259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EB5A18C8-847E-3291-50C2-A8470DA6952A}"/>
                    </a:ext>
                  </a:extLst>
                </p14:cNvPr>
                <p14:cNvContentPartPr/>
                <p14:nvPr/>
              </p14:nvContentPartPr>
              <p14:xfrm>
                <a:off x="8413885" y="3728584"/>
                <a:ext cx="150480" cy="9144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EB5A18C8-847E-3291-50C2-A8470DA6952A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8404885" y="3719584"/>
                  <a:ext cx="16812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C034EFEE-6FE7-AF4B-094C-6479B038BD3C}"/>
                    </a:ext>
                  </a:extLst>
                </p14:cNvPr>
                <p14:cNvContentPartPr/>
                <p14:nvPr/>
              </p14:nvContentPartPr>
              <p14:xfrm>
                <a:off x="8418925" y="3814984"/>
                <a:ext cx="128160" cy="554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C034EFEE-6FE7-AF4B-094C-6479B038BD3C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8410285" y="3805984"/>
                  <a:ext cx="14580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0691155B-4AB6-ED56-8F42-C631B7DE1A87}"/>
                    </a:ext>
                  </a:extLst>
                </p14:cNvPr>
                <p14:cNvContentPartPr/>
                <p14:nvPr/>
              </p14:nvContentPartPr>
              <p14:xfrm>
                <a:off x="8759485" y="3474064"/>
                <a:ext cx="184680" cy="2030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0691155B-4AB6-ED56-8F42-C631B7DE1A87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8750845" y="3465064"/>
                  <a:ext cx="20232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473EF11F-D879-8F3C-F981-4FCEE0A8EB87}"/>
                    </a:ext>
                  </a:extLst>
                </p14:cNvPr>
                <p14:cNvContentPartPr/>
                <p14:nvPr/>
              </p14:nvContentPartPr>
              <p14:xfrm>
                <a:off x="8664085" y="3744424"/>
                <a:ext cx="287640" cy="11052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473EF11F-D879-8F3C-F981-4FCEE0A8EB87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8655445" y="3735784"/>
                  <a:ext cx="30528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8CD76539-A3F0-BDB8-6F19-96305ECBEEC8}"/>
                    </a:ext>
                  </a:extLst>
                </p14:cNvPr>
                <p14:cNvContentPartPr/>
                <p14:nvPr/>
              </p14:nvContentPartPr>
              <p14:xfrm>
                <a:off x="8728525" y="3908944"/>
                <a:ext cx="135720" cy="2858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8CD76539-A3F0-BDB8-6F19-96305ECBEEC8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8719885" y="3899944"/>
                  <a:ext cx="15336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73E60228-51D6-D1E0-8FBE-2C0426456195}"/>
                    </a:ext>
                  </a:extLst>
                </p14:cNvPr>
                <p14:cNvContentPartPr/>
                <p14:nvPr/>
              </p14:nvContentPartPr>
              <p14:xfrm>
                <a:off x="8664445" y="3931624"/>
                <a:ext cx="194760" cy="11988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73E60228-51D6-D1E0-8FBE-2C0426456195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8655805" y="3922624"/>
                  <a:ext cx="21240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1AC12EA1-3B5D-851A-77FA-CF579ED35430}"/>
                    </a:ext>
                  </a:extLst>
                </p14:cNvPr>
                <p14:cNvContentPartPr/>
                <p14:nvPr/>
              </p14:nvContentPartPr>
              <p14:xfrm>
                <a:off x="9023005" y="3411424"/>
                <a:ext cx="241920" cy="88560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1AC12EA1-3B5D-851A-77FA-CF579ED35430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9014005" y="3402424"/>
                  <a:ext cx="259560" cy="90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A195F2D4-D0A8-E383-3BC9-B29560C274D6}"/>
                    </a:ext>
                  </a:extLst>
                </p14:cNvPr>
                <p14:cNvContentPartPr/>
                <p14:nvPr/>
              </p14:nvContentPartPr>
              <p14:xfrm>
                <a:off x="9170605" y="4205944"/>
                <a:ext cx="135000" cy="21168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A195F2D4-D0A8-E383-3BC9-B29560C274D6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9161605" y="4197304"/>
                  <a:ext cx="15264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BF7D6F22-703A-4CD0-16E1-0DF7B9ABE7C0}"/>
                    </a:ext>
                  </a:extLst>
                </p14:cNvPr>
                <p14:cNvContentPartPr/>
                <p14:nvPr/>
              </p14:nvContentPartPr>
              <p14:xfrm>
                <a:off x="9282565" y="3209464"/>
                <a:ext cx="144360" cy="37728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BF7D6F22-703A-4CD0-16E1-0DF7B9ABE7C0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9273925" y="3200824"/>
                  <a:ext cx="162000" cy="39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61D8F2AC-7966-A8F6-3EE6-62ACC8CDB589}"/>
                    </a:ext>
                  </a:extLst>
                </p14:cNvPr>
                <p14:cNvContentPartPr/>
                <p14:nvPr/>
              </p14:nvContentPartPr>
              <p14:xfrm>
                <a:off x="9563005" y="3449944"/>
                <a:ext cx="186840" cy="77796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61D8F2AC-7966-A8F6-3EE6-62ACC8CDB589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9554365" y="3440944"/>
                  <a:ext cx="204480" cy="79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E89C6E00-D6E5-FEF2-8945-43B1C6376BD8}"/>
                    </a:ext>
                  </a:extLst>
                </p14:cNvPr>
                <p14:cNvContentPartPr/>
                <p14:nvPr/>
              </p14:nvContentPartPr>
              <p14:xfrm>
                <a:off x="9715645" y="3680704"/>
                <a:ext cx="92160" cy="27360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E89C6E00-D6E5-FEF2-8945-43B1C6376BD8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9706645" y="3671704"/>
                  <a:ext cx="10980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8CEBEBFB-5664-E2E1-9B5B-C96EC1C3697C}"/>
                    </a:ext>
                  </a:extLst>
                </p14:cNvPr>
                <p14:cNvContentPartPr/>
                <p14:nvPr/>
              </p14:nvContentPartPr>
              <p14:xfrm>
                <a:off x="10155925" y="3501784"/>
                <a:ext cx="101160" cy="6296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8CEBEBFB-5664-E2E1-9B5B-C96EC1C3697C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0147285" y="3492784"/>
                  <a:ext cx="118800" cy="64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B8CC7ACF-5A0C-9503-2EDF-F79F168A77AC}"/>
                    </a:ext>
                  </a:extLst>
                </p14:cNvPr>
                <p14:cNvContentPartPr/>
                <p14:nvPr/>
              </p14:nvContentPartPr>
              <p14:xfrm>
                <a:off x="10289485" y="3574864"/>
                <a:ext cx="129960" cy="12420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B8CC7ACF-5A0C-9503-2EDF-F79F168A77AC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0280845" y="3565864"/>
                  <a:ext cx="14760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C0AEA903-8654-9388-00AD-B2E1306D0418}"/>
                    </a:ext>
                  </a:extLst>
                </p14:cNvPr>
                <p14:cNvContentPartPr/>
                <p14:nvPr/>
              </p14:nvContentPartPr>
              <p14:xfrm>
                <a:off x="10451485" y="3424024"/>
                <a:ext cx="183240" cy="27504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C0AEA903-8654-9388-00AD-B2E1306D0418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0442485" y="3415384"/>
                  <a:ext cx="20088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08366C01-4406-F512-9270-D147C38AA666}"/>
                    </a:ext>
                  </a:extLst>
                </p14:cNvPr>
                <p14:cNvContentPartPr/>
                <p14:nvPr/>
              </p14:nvContentPartPr>
              <p14:xfrm>
                <a:off x="10603045" y="3658384"/>
                <a:ext cx="4320" cy="5976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08366C01-4406-F512-9270-D147C38AA666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0594045" y="3649384"/>
                  <a:ext cx="2196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2BA36C5C-D603-9DFD-BAA1-CC30BA08457C}"/>
                    </a:ext>
                  </a:extLst>
                </p14:cNvPr>
                <p14:cNvContentPartPr/>
                <p14:nvPr/>
              </p14:nvContentPartPr>
              <p14:xfrm>
                <a:off x="10591525" y="3662704"/>
                <a:ext cx="103680" cy="11088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2BA36C5C-D603-9DFD-BAA1-CC30BA08457C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0582885" y="3654064"/>
                  <a:ext cx="12132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6619404D-9272-2408-D010-4DFE169DACB1}"/>
                    </a:ext>
                  </a:extLst>
                </p14:cNvPr>
                <p14:cNvContentPartPr/>
                <p14:nvPr/>
              </p14:nvContentPartPr>
              <p14:xfrm>
                <a:off x="10748125" y="3560464"/>
                <a:ext cx="117000" cy="12780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6619404D-9272-2408-D010-4DFE169DACB1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0739485" y="3551824"/>
                  <a:ext cx="13464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5F64B753-565D-6332-8B1D-E3AACA238A85}"/>
                    </a:ext>
                  </a:extLst>
                </p14:cNvPr>
                <p14:cNvContentPartPr/>
                <p14:nvPr/>
              </p14:nvContentPartPr>
              <p14:xfrm>
                <a:off x="10848565" y="3415384"/>
                <a:ext cx="105120" cy="7488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5F64B753-565D-6332-8B1D-E3AACA238A85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0839925" y="3406384"/>
                  <a:ext cx="12276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73458D30-2229-7F82-85E8-E8F0C476F086}"/>
                    </a:ext>
                  </a:extLst>
                </p14:cNvPr>
                <p14:cNvContentPartPr/>
                <p14:nvPr/>
              </p14:nvContentPartPr>
              <p14:xfrm>
                <a:off x="10285885" y="3805264"/>
                <a:ext cx="617400" cy="7272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73458D30-2229-7F82-85E8-E8F0C476F086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0276885" y="3796264"/>
                  <a:ext cx="63504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2AE2727B-AF0F-0DFC-7192-391D79A09E30}"/>
                    </a:ext>
                  </a:extLst>
                </p14:cNvPr>
                <p14:cNvContentPartPr/>
                <p14:nvPr/>
              </p14:nvContentPartPr>
              <p14:xfrm>
                <a:off x="10523125" y="3993904"/>
                <a:ext cx="162000" cy="15516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2AE2727B-AF0F-0DFC-7192-391D79A09E30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0514485" y="3985264"/>
                  <a:ext cx="17964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6591AD24-C03E-9733-707A-91752051CEC3}"/>
                    </a:ext>
                  </a:extLst>
                </p14:cNvPr>
                <p14:cNvContentPartPr/>
                <p14:nvPr/>
              </p14:nvContentPartPr>
              <p14:xfrm>
                <a:off x="11058445" y="3865384"/>
                <a:ext cx="182880" cy="648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6591AD24-C03E-9733-707A-91752051CEC3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1049805" y="3856384"/>
                  <a:ext cx="2005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72A6906C-6EB3-9F85-5684-5FBF89C95F80}"/>
                    </a:ext>
                  </a:extLst>
                </p14:cNvPr>
                <p14:cNvContentPartPr/>
                <p14:nvPr/>
              </p14:nvContentPartPr>
              <p14:xfrm>
                <a:off x="11350765" y="3698344"/>
                <a:ext cx="253800" cy="25956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72A6906C-6EB3-9F85-5684-5FBF89C95F80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1341765" y="3689704"/>
                  <a:ext cx="27144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3872AE41-DDA0-A3EB-D3BB-320745C4827D}"/>
                    </a:ext>
                  </a:extLst>
                </p14:cNvPr>
                <p14:cNvContentPartPr/>
                <p14:nvPr/>
              </p14:nvContentPartPr>
              <p14:xfrm>
                <a:off x="11447605" y="3842704"/>
                <a:ext cx="78480" cy="20448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3872AE41-DDA0-A3EB-D3BB-320745C4827D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1438605" y="3833704"/>
                  <a:ext cx="9612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28EBC5EB-62E5-13DB-6747-CF17CF2EBE86}"/>
                    </a:ext>
                  </a:extLst>
                </p14:cNvPr>
                <p14:cNvContentPartPr/>
                <p14:nvPr/>
              </p14:nvContentPartPr>
              <p14:xfrm>
                <a:off x="11534365" y="3934504"/>
                <a:ext cx="141480" cy="22860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28EBC5EB-62E5-13DB-6747-CF17CF2EBE86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1525365" y="3925864"/>
                  <a:ext cx="15912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1F9A9F9A-F7E4-4C02-0E78-B780BA0410B4}"/>
                    </a:ext>
                  </a:extLst>
                </p14:cNvPr>
                <p14:cNvContentPartPr/>
                <p14:nvPr/>
              </p14:nvContentPartPr>
              <p14:xfrm>
                <a:off x="11570725" y="3513664"/>
                <a:ext cx="183960" cy="88596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1F9A9F9A-F7E4-4C02-0E78-B780BA0410B4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1561725" y="3504664"/>
                  <a:ext cx="201600" cy="90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9C2BC0FB-5D08-08DF-3D7E-44543E5767E6}"/>
                    </a:ext>
                  </a:extLst>
                </p14:cNvPr>
                <p14:cNvContentPartPr/>
                <p14:nvPr/>
              </p14:nvContentPartPr>
              <p14:xfrm>
                <a:off x="11537605" y="3444544"/>
                <a:ext cx="247680" cy="102456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9C2BC0FB-5D08-08DF-3D7E-44543E5767E6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1528965" y="3435904"/>
                  <a:ext cx="265320" cy="10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E8DC88B1-E7A0-14C8-D76B-9D5542CB29FA}"/>
                    </a:ext>
                  </a:extLst>
                </p14:cNvPr>
                <p14:cNvContentPartPr/>
                <p14:nvPr/>
              </p14:nvContentPartPr>
              <p14:xfrm>
                <a:off x="11826685" y="3215224"/>
                <a:ext cx="11520" cy="25596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E8DC88B1-E7A0-14C8-D76B-9D5542CB29FA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1818045" y="3206224"/>
                  <a:ext cx="2916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935EDB4A-5570-2704-E021-1D3B11CFD8AD}"/>
                    </a:ext>
                  </a:extLst>
                </p14:cNvPr>
                <p14:cNvContentPartPr/>
                <p14:nvPr/>
              </p14:nvContentPartPr>
              <p14:xfrm>
                <a:off x="11823445" y="3360664"/>
                <a:ext cx="135720" cy="27252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935EDB4A-5570-2704-E021-1D3B11CFD8AD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1814445" y="3351664"/>
                  <a:ext cx="15336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436503B1-E9AD-C480-5F0B-F7F5014BB13D}"/>
                    </a:ext>
                  </a:extLst>
                </p14:cNvPr>
                <p14:cNvContentPartPr/>
                <p14:nvPr/>
              </p14:nvContentPartPr>
              <p14:xfrm>
                <a:off x="11849005" y="3584944"/>
                <a:ext cx="124920" cy="11880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436503B1-E9AD-C480-5F0B-F7F5014BB13D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1840365" y="3575944"/>
                  <a:ext cx="14256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7B9607A5-BCEE-785F-CCEC-DF268EC14AD9}"/>
                    </a:ext>
                  </a:extLst>
                </p14:cNvPr>
                <p14:cNvContentPartPr/>
                <p14:nvPr/>
              </p14:nvContentPartPr>
              <p14:xfrm>
                <a:off x="11833165" y="3837664"/>
                <a:ext cx="98280" cy="15948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7B9607A5-BCEE-785F-CCEC-DF268EC14AD9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1824165" y="3829024"/>
                  <a:ext cx="11592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682754BF-95A9-A2F0-FBE9-8480E24C4EEB}"/>
                    </a:ext>
                  </a:extLst>
                </p14:cNvPr>
                <p14:cNvContentPartPr/>
                <p14:nvPr/>
              </p14:nvContentPartPr>
              <p14:xfrm>
                <a:off x="11956645" y="3899944"/>
                <a:ext cx="94320" cy="7452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682754BF-95A9-A2F0-FBE9-8480E24C4EEB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1947645" y="3891304"/>
                  <a:ext cx="11196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75D3E326-CCFF-07DB-928F-EDA581BD68FB}"/>
                    </a:ext>
                  </a:extLst>
                </p14:cNvPr>
                <p14:cNvContentPartPr/>
                <p14:nvPr/>
              </p14:nvContentPartPr>
              <p14:xfrm>
                <a:off x="9764605" y="3804184"/>
                <a:ext cx="300600" cy="28044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75D3E326-CCFF-07DB-928F-EDA581BD68FB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9755965" y="3795184"/>
                  <a:ext cx="318240" cy="29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2AB7D851-086D-2921-D656-0CB76CC91CAE}"/>
              </a:ext>
            </a:extLst>
          </p:cNvPr>
          <p:cNvGrpSpPr/>
          <p:nvPr/>
        </p:nvGrpSpPr>
        <p:grpSpPr>
          <a:xfrm>
            <a:off x="9440965" y="2149984"/>
            <a:ext cx="2413080" cy="416880"/>
            <a:chOff x="9440965" y="2149984"/>
            <a:chExt cx="2413080" cy="41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EC012365-EB75-E1BA-DF97-C35C859DC7FD}"/>
                    </a:ext>
                  </a:extLst>
                </p14:cNvPr>
                <p14:cNvContentPartPr/>
                <p14:nvPr/>
              </p14:nvContentPartPr>
              <p14:xfrm>
                <a:off x="9440965" y="2302984"/>
                <a:ext cx="266400" cy="17136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EC012365-EB75-E1BA-DF97-C35C859DC7FD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9432325" y="2293984"/>
                  <a:ext cx="28404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657D42C6-51E1-BDC8-03C2-968C406FF74E}"/>
                    </a:ext>
                  </a:extLst>
                </p14:cNvPr>
                <p14:cNvContentPartPr/>
                <p14:nvPr/>
              </p14:nvContentPartPr>
              <p14:xfrm>
                <a:off x="9523045" y="2417824"/>
                <a:ext cx="92160" cy="14904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657D42C6-51E1-BDC8-03C2-968C406FF74E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9514045" y="2409184"/>
                  <a:ext cx="10980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AA67B528-D2AD-3998-2D80-7DF5B9C0E3F6}"/>
                    </a:ext>
                  </a:extLst>
                </p14:cNvPr>
                <p14:cNvContentPartPr/>
                <p14:nvPr/>
              </p14:nvContentPartPr>
              <p14:xfrm>
                <a:off x="9740845" y="2389384"/>
                <a:ext cx="121320" cy="11700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AA67B528-D2AD-3998-2D80-7DF5B9C0E3F6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9731845" y="2380384"/>
                  <a:ext cx="13896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93ABDD31-59DB-8C74-3F26-F10918A3E9DD}"/>
                    </a:ext>
                  </a:extLst>
                </p14:cNvPr>
                <p14:cNvContentPartPr/>
                <p14:nvPr/>
              </p14:nvContentPartPr>
              <p14:xfrm>
                <a:off x="9889885" y="2382544"/>
                <a:ext cx="378360" cy="15120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93ABDD31-59DB-8C74-3F26-F10918A3E9DD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9880885" y="2373904"/>
                  <a:ext cx="39600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7D2C0854-930D-7C8E-E917-0A69A4E43C21}"/>
                    </a:ext>
                  </a:extLst>
                </p14:cNvPr>
                <p14:cNvContentPartPr/>
                <p14:nvPr/>
              </p14:nvContentPartPr>
              <p14:xfrm>
                <a:off x="10265725" y="2320984"/>
                <a:ext cx="10440" cy="2736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7D2C0854-930D-7C8E-E917-0A69A4E43C21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0256725" y="2312344"/>
                  <a:ext cx="2808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825E320A-D78C-8CD2-5C89-CE108DEBB37F}"/>
                    </a:ext>
                  </a:extLst>
                </p14:cNvPr>
                <p14:cNvContentPartPr/>
                <p14:nvPr/>
              </p14:nvContentPartPr>
              <p14:xfrm>
                <a:off x="10349605" y="2416024"/>
                <a:ext cx="126000" cy="1332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825E320A-D78C-8CD2-5C89-CE108DEBB37F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0340965" y="2407384"/>
                  <a:ext cx="1436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27B7C75D-83B3-CDFF-270D-AAC8C0824AF1}"/>
                    </a:ext>
                  </a:extLst>
                </p14:cNvPr>
                <p14:cNvContentPartPr/>
                <p14:nvPr/>
              </p14:nvContentPartPr>
              <p14:xfrm>
                <a:off x="10607725" y="2149984"/>
                <a:ext cx="1246320" cy="33912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27B7C75D-83B3-CDFF-270D-AAC8C0824AF1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0598725" y="2140984"/>
                  <a:ext cx="1263960" cy="356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45214635-8E18-D91E-AD50-14E3BC5D16A7}"/>
              </a:ext>
            </a:extLst>
          </p:cNvPr>
          <p:cNvGrpSpPr/>
          <p:nvPr/>
        </p:nvGrpSpPr>
        <p:grpSpPr>
          <a:xfrm>
            <a:off x="9486325" y="2693944"/>
            <a:ext cx="1065600" cy="401040"/>
            <a:chOff x="9486325" y="2693944"/>
            <a:chExt cx="1065600" cy="401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217516A6-893C-ED47-0A55-66BA21E932F5}"/>
                    </a:ext>
                  </a:extLst>
                </p14:cNvPr>
                <p14:cNvContentPartPr/>
                <p14:nvPr/>
              </p14:nvContentPartPr>
              <p14:xfrm>
                <a:off x="9486325" y="2724184"/>
                <a:ext cx="977400" cy="37080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217516A6-893C-ED47-0A55-66BA21E932F5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9477325" y="2715544"/>
                  <a:ext cx="995040" cy="38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3E538666-FA74-765E-76E5-08BA538345D1}"/>
                    </a:ext>
                  </a:extLst>
                </p14:cNvPr>
                <p14:cNvContentPartPr/>
                <p14:nvPr/>
              </p14:nvContentPartPr>
              <p14:xfrm>
                <a:off x="10253845" y="2693944"/>
                <a:ext cx="298080" cy="28584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3E538666-FA74-765E-76E5-08BA538345D1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0244845" y="2685304"/>
                  <a:ext cx="31572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E1FE09A1-2825-5E08-20BE-BDC504911672}"/>
                    </a:ext>
                  </a:extLst>
                </p14:cNvPr>
                <p14:cNvContentPartPr/>
                <p14:nvPr/>
              </p14:nvContentPartPr>
              <p14:xfrm>
                <a:off x="10529245" y="2923264"/>
                <a:ext cx="16200" cy="1872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E1FE09A1-2825-5E08-20BE-BDC504911672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0520605" y="2914624"/>
                  <a:ext cx="33840" cy="3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51322270-1387-0186-9D5C-417953CD5C02}"/>
              </a:ext>
            </a:extLst>
          </p:cNvPr>
          <p:cNvGrpSpPr/>
          <p:nvPr/>
        </p:nvGrpSpPr>
        <p:grpSpPr>
          <a:xfrm>
            <a:off x="9940285" y="4193344"/>
            <a:ext cx="101520" cy="556560"/>
            <a:chOff x="9940285" y="4193344"/>
            <a:chExt cx="101520" cy="55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053014E4-A357-7DAB-0955-56A345B57BE0}"/>
                    </a:ext>
                  </a:extLst>
                </p14:cNvPr>
                <p14:cNvContentPartPr/>
                <p14:nvPr/>
              </p14:nvContentPartPr>
              <p14:xfrm>
                <a:off x="9943525" y="4197304"/>
                <a:ext cx="43200" cy="55260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053014E4-A357-7DAB-0955-56A345B57BE0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9934525" y="4188664"/>
                  <a:ext cx="60840" cy="57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54AE678E-3DA5-285C-9AA6-AA5BFDD8215E}"/>
                    </a:ext>
                  </a:extLst>
                </p14:cNvPr>
                <p14:cNvContentPartPr/>
                <p14:nvPr/>
              </p14:nvContentPartPr>
              <p14:xfrm>
                <a:off x="9940285" y="4193344"/>
                <a:ext cx="101520" cy="17172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54AE678E-3DA5-285C-9AA6-AA5BFDD8215E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9931645" y="4184704"/>
                  <a:ext cx="119160" cy="189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A62D7DF7-B41D-EBE7-69A8-5DA9BC3593F5}"/>
              </a:ext>
            </a:extLst>
          </p:cNvPr>
          <p:cNvGrpSpPr/>
          <p:nvPr/>
        </p:nvGrpSpPr>
        <p:grpSpPr>
          <a:xfrm>
            <a:off x="8717365" y="4800304"/>
            <a:ext cx="3303720" cy="1110960"/>
            <a:chOff x="8717365" y="4800304"/>
            <a:chExt cx="3303720" cy="111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DE8016E2-AA8A-94AF-F7B8-FE7C27EC4709}"/>
                    </a:ext>
                  </a:extLst>
                </p14:cNvPr>
                <p14:cNvContentPartPr/>
                <p14:nvPr/>
              </p14:nvContentPartPr>
              <p14:xfrm>
                <a:off x="8717365" y="4968064"/>
                <a:ext cx="1148400" cy="33516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DE8016E2-AA8A-94AF-F7B8-FE7C27EC4709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8708725" y="4959064"/>
                  <a:ext cx="1166040" cy="35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461DF315-9203-B1CA-213C-DA9B9645DBD3}"/>
                    </a:ext>
                  </a:extLst>
                </p14:cNvPr>
                <p14:cNvContentPartPr/>
                <p14:nvPr/>
              </p14:nvContentPartPr>
              <p14:xfrm>
                <a:off x="9885565" y="5119264"/>
                <a:ext cx="790920" cy="23004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461DF315-9203-B1CA-213C-DA9B9645DBD3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9876565" y="5110624"/>
                  <a:ext cx="80856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B194E814-EE29-0E88-0CAE-6B3592212ECE}"/>
                    </a:ext>
                  </a:extLst>
                </p14:cNvPr>
                <p14:cNvContentPartPr/>
                <p14:nvPr/>
              </p14:nvContentPartPr>
              <p14:xfrm>
                <a:off x="11037205" y="4800304"/>
                <a:ext cx="174240" cy="35172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B194E814-EE29-0E88-0CAE-6B3592212ECE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1028565" y="4791664"/>
                  <a:ext cx="191880" cy="36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00EBD7D5-16DA-0726-B9FA-F6D76CC59D56}"/>
                    </a:ext>
                  </a:extLst>
                </p14:cNvPr>
                <p14:cNvContentPartPr/>
                <p14:nvPr/>
              </p14:nvContentPartPr>
              <p14:xfrm>
                <a:off x="11266525" y="5013064"/>
                <a:ext cx="155520" cy="15696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00EBD7D5-16DA-0726-B9FA-F6D76CC59D56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1257885" y="5004424"/>
                  <a:ext cx="17316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D6A85A0D-7118-563A-9DD6-008E92673D8E}"/>
                    </a:ext>
                  </a:extLst>
                </p14:cNvPr>
                <p14:cNvContentPartPr/>
                <p14:nvPr/>
              </p14:nvContentPartPr>
              <p14:xfrm>
                <a:off x="11536525" y="4817224"/>
                <a:ext cx="195840" cy="29844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D6A85A0D-7118-563A-9DD6-008E92673D8E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1527885" y="4808224"/>
                  <a:ext cx="21348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B5B2F4CD-442F-0D71-58D3-B79B6F41963C}"/>
                    </a:ext>
                  </a:extLst>
                </p14:cNvPr>
                <p14:cNvContentPartPr/>
                <p14:nvPr/>
              </p14:nvContentPartPr>
              <p14:xfrm>
                <a:off x="11791765" y="5008024"/>
                <a:ext cx="20160" cy="21456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B5B2F4CD-442F-0D71-58D3-B79B6F41963C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1782765" y="4999384"/>
                  <a:ext cx="3780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512FDE84-C479-8CDC-38FE-D4EFFF37F78B}"/>
                    </a:ext>
                  </a:extLst>
                </p14:cNvPr>
                <p14:cNvContentPartPr/>
                <p14:nvPr/>
              </p14:nvContentPartPr>
              <p14:xfrm>
                <a:off x="11795005" y="5011264"/>
                <a:ext cx="88920" cy="21456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512FDE84-C479-8CDC-38FE-D4EFFF37F78B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1786005" y="5002264"/>
                  <a:ext cx="10656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62F2E30F-6150-8AED-6F83-EFF156C0FF50}"/>
                    </a:ext>
                  </a:extLst>
                </p14:cNvPr>
                <p14:cNvContentPartPr/>
                <p14:nvPr/>
              </p14:nvContentPartPr>
              <p14:xfrm>
                <a:off x="10870165" y="5287744"/>
                <a:ext cx="1150920" cy="8244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62F2E30F-6150-8AED-6F83-EFF156C0FF50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0861525" y="5279104"/>
                  <a:ext cx="116856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A01F5F1B-7A2C-611E-A5E2-F7FC37923850}"/>
                    </a:ext>
                  </a:extLst>
                </p14:cNvPr>
                <p14:cNvContentPartPr/>
                <p14:nvPr/>
              </p14:nvContentPartPr>
              <p14:xfrm>
                <a:off x="10814005" y="5465584"/>
                <a:ext cx="230760" cy="30240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A01F5F1B-7A2C-611E-A5E2-F7FC37923850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0805005" y="5456584"/>
                  <a:ext cx="24840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D1BA3E4B-0F8F-E05A-86A2-BB9BF58D7C7E}"/>
                    </a:ext>
                  </a:extLst>
                </p14:cNvPr>
                <p14:cNvContentPartPr/>
                <p14:nvPr/>
              </p14:nvContentPartPr>
              <p14:xfrm>
                <a:off x="11074645" y="5674024"/>
                <a:ext cx="148680" cy="20880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D1BA3E4B-0F8F-E05A-86A2-BB9BF58D7C7E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1065645" y="5665384"/>
                  <a:ext cx="16632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02827C74-F1DA-8610-BAA3-7E19551FFD29}"/>
                    </a:ext>
                  </a:extLst>
                </p14:cNvPr>
                <p14:cNvContentPartPr/>
                <p14:nvPr/>
              </p14:nvContentPartPr>
              <p14:xfrm>
                <a:off x="11351845" y="5513104"/>
                <a:ext cx="69120" cy="24696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02827C74-F1DA-8610-BAA3-7E19551FFD29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1343205" y="5504104"/>
                  <a:ext cx="8676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26C85657-FBB0-2104-C63F-28F29C8583AA}"/>
                    </a:ext>
                  </a:extLst>
                </p14:cNvPr>
                <p14:cNvContentPartPr/>
                <p14:nvPr/>
              </p14:nvContentPartPr>
              <p14:xfrm>
                <a:off x="11302885" y="5640904"/>
                <a:ext cx="119160" cy="1872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26C85657-FBB0-2104-C63F-28F29C8583AA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1293885" y="5631904"/>
                  <a:ext cx="13680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8B538F2F-2FF1-A114-8B88-80E9F574C704}"/>
                    </a:ext>
                  </a:extLst>
                </p14:cNvPr>
                <p14:cNvContentPartPr/>
                <p14:nvPr/>
              </p14:nvContentPartPr>
              <p14:xfrm>
                <a:off x="11521765" y="5495824"/>
                <a:ext cx="198720" cy="27216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8B538F2F-2FF1-A114-8B88-80E9F574C704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1512765" y="5486824"/>
                  <a:ext cx="21636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D61E6527-0FAF-3BC4-07B8-B43B91094AEB}"/>
                    </a:ext>
                  </a:extLst>
                </p14:cNvPr>
                <p14:cNvContentPartPr/>
                <p14:nvPr/>
              </p14:nvContentPartPr>
              <p14:xfrm>
                <a:off x="11796445" y="5720824"/>
                <a:ext cx="24120" cy="14796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D61E6527-0FAF-3BC4-07B8-B43B91094AEB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1787805" y="5711824"/>
                  <a:ext cx="4176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A8AA903B-4A79-E128-4980-0A749FFA59CE}"/>
                    </a:ext>
                  </a:extLst>
                </p14:cNvPr>
                <p14:cNvContentPartPr/>
                <p14:nvPr/>
              </p14:nvContentPartPr>
              <p14:xfrm>
                <a:off x="11762245" y="5710024"/>
                <a:ext cx="126360" cy="20124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A8AA903B-4A79-E128-4980-0A749FFA59CE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1753605" y="5701024"/>
                  <a:ext cx="144000" cy="218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0">
            <p14:nvContentPartPr>
              <p14:cNvPr id="214" name="Ink 213">
                <a:extLst>
                  <a:ext uri="{FF2B5EF4-FFF2-40B4-BE49-F238E27FC236}">
                    <a16:creationId xmlns:a16="http://schemas.microsoft.com/office/drawing/2014/main" id="{702A1471-B5BA-5A11-5D68-B75A9B6A413E}"/>
                  </a:ext>
                </a:extLst>
              </p14:cNvPr>
              <p14:cNvContentPartPr/>
              <p14:nvPr/>
            </p14:nvContentPartPr>
            <p14:xfrm>
              <a:off x="7408765" y="6408064"/>
              <a:ext cx="248040" cy="130680"/>
            </p14:xfrm>
          </p:contentPart>
        </mc:Choice>
        <mc:Fallback xmlns="">
          <p:pic>
            <p:nvPicPr>
              <p:cNvPr id="214" name="Ink 213">
                <a:extLst>
                  <a:ext uri="{FF2B5EF4-FFF2-40B4-BE49-F238E27FC236}">
                    <a16:creationId xmlns:a16="http://schemas.microsoft.com/office/drawing/2014/main" id="{702A1471-B5BA-5A11-5D68-B75A9B6A413E}"/>
                  </a:ext>
                </a:extLst>
              </p:cNvPr>
              <p:cNvPicPr/>
              <p:nvPr/>
            </p:nvPicPr>
            <p:blipFill>
              <a:blip r:embed="rId291"/>
              <a:stretch>
                <a:fillRect/>
              </a:stretch>
            </p:blipFill>
            <p:spPr>
              <a:xfrm>
                <a:off x="7399765" y="6399064"/>
                <a:ext cx="265680" cy="14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2">
            <p14:nvContentPartPr>
              <p14:cNvPr id="215" name="Ink 214">
                <a:extLst>
                  <a:ext uri="{FF2B5EF4-FFF2-40B4-BE49-F238E27FC236}">
                    <a16:creationId xmlns:a16="http://schemas.microsoft.com/office/drawing/2014/main" id="{62A967E2-C630-619A-8FB2-D28ED3C1E1B9}"/>
                  </a:ext>
                </a:extLst>
              </p14:cNvPr>
              <p14:cNvContentPartPr/>
              <p14:nvPr/>
            </p14:nvContentPartPr>
            <p14:xfrm>
              <a:off x="8094205" y="5911624"/>
              <a:ext cx="160200" cy="541080"/>
            </p14:xfrm>
          </p:contentPart>
        </mc:Choice>
        <mc:Fallback xmlns="">
          <p:pic>
            <p:nvPicPr>
              <p:cNvPr id="215" name="Ink 214">
                <a:extLst>
                  <a:ext uri="{FF2B5EF4-FFF2-40B4-BE49-F238E27FC236}">
                    <a16:creationId xmlns:a16="http://schemas.microsoft.com/office/drawing/2014/main" id="{62A967E2-C630-619A-8FB2-D28ED3C1E1B9}"/>
                  </a:ext>
                </a:extLst>
              </p:cNvPr>
              <p:cNvPicPr/>
              <p:nvPr/>
            </p:nvPicPr>
            <p:blipFill>
              <a:blip r:embed="rId293"/>
              <a:stretch>
                <a:fillRect/>
              </a:stretch>
            </p:blipFill>
            <p:spPr>
              <a:xfrm>
                <a:off x="8085565" y="5902624"/>
                <a:ext cx="177840" cy="55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4">
            <p14:nvContentPartPr>
              <p14:cNvPr id="217" name="Ink 216">
                <a:extLst>
                  <a:ext uri="{FF2B5EF4-FFF2-40B4-BE49-F238E27FC236}">
                    <a16:creationId xmlns:a16="http://schemas.microsoft.com/office/drawing/2014/main" id="{A0D25E4E-D667-4730-4F63-122EE3BB0DB2}"/>
                  </a:ext>
                </a:extLst>
              </p14:cNvPr>
              <p14:cNvContentPartPr/>
              <p14:nvPr/>
            </p14:nvContentPartPr>
            <p14:xfrm>
              <a:off x="8210845" y="5995144"/>
              <a:ext cx="152280" cy="394560"/>
            </p14:xfrm>
          </p:contentPart>
        </mc:Choice>
        <mc:Fallback xmlns="">
          <p:pic>
            <p:nvPicPr>
              <p:cNvPr id="217" name="Ink 216">
                <a:extLst>
                  <a:ext uri="{FF2B5EF4-FFF2-40B4-BE49-F238E27FC236}">
                    <a16:creationId xmlns:a16="http://schemas.microsoft.com/office/drawing/2014/main" id="{A0D25E4E-D667-4730-4F63-122EE3BB0DB2}"/>
                  </a:ext>
                </a:extLst>
              </p:cNvPr>
              <p:cNvPicPr/>
              <p:nvPr/>
            </p:nvPicPr>
            <p:blipFill>
              <a:blip r:embed="rId295"/>
              <a:stretch>
                <a:fillRect/>
              </a:stretch>
            </p:blipFill>
            <p:spPr>
              <a:xfrm>
                <a:off x="8202205" y="5986504"/>
                <a:ext cx="169920" cy="41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6">
            <p14:nvContentPartPr>
              <p14:cNvPr id="218" name="Ink 217">
                <a:extLst>
                  <a:ext uri="{FF2B5EF4-FFF2-40B4-BE49-F238E27FC236}">
                    <a16:creationId xmlns:a16="http://schemas.microsoft.com/office/drawing/2014/main" id="{C1E7B272-5A6A-665A-2711-4DFE193770C8}"/>
                  </a:ext>
                </a:extLst>
              </p14:cNvPr>
              <p14:cNvContentPartPr/>
              <p14:nvPr/>
            </p14:nvContentPartPr>
            <p14:xfrm>
              <a:off x="8325685" y="6185944"/>
              <a:ext cx="376920" cy="154440"/>
            </p14:xfrm>
          </p:contentPart>
        </mc:Choice>
        <mc:Fallback xmlns="">
          <p:pic>
            <p:nvPicPr>
              <p:cNvPr id="218" name="Ink 217">
                <a:extLst>
                  <a:ext uri="{FF2B5EF4-FFF2-40B4-BE49-F238E27FC236}">
                    <a16:creationId xmlns:a16="http://schemas.microsoft.com/office/drawing/2014/main" id="{C1E7B272-5A6A-665A-2711-4DFE193770C8}"/>
                  </a:ext>
                </a:extLst>
              </p:cNvPr>
              <p:cNvPicPr/>
              <p:nvPr/>
            </p:nvPicPr>
            <p:blipFill>
              <a:blip r:embed="rId297"/>
              <a:stretch>
                <a:fillRect/>
              </a:stretch>
            </p:blipFill>
            <p:spPr>
              <a:xfrm>
                <a:off x="8317045" y="6176944"/>
                <a:ext cx="39456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8">
            <p14:nvContentPartPr>
              <p14:cNvPr id="219" name="Ink 218">
                <a:extLst>
                  <a:ext uri="{FF2B5EF4-FFF2-40B4-BE49-F238E27FC236}">
                    <a16:creationId xmlns:a16="http://schemas.microsoft.com/office/drawing/2014/main" id="{6986CAF4-AF7B-21F2-A48B-25586F0C6781}"/>
                  </a:ext>
                </a:extLst>
              </p14:cNvPr>
              <p14:cNvContentPartPr/>
              <p14:nvPr/>
            </p14:nvContentPartPr>
            <p14:xfrm>
              <a:off x="8684605" y="6122224"/>
              <a:ext cx="77040" cy="27360"/>
            </p14:xfrm>
          </p:contentPart>
        </mc:Choice>
        <mc:Fallback xmlns="">
          <p:pic>
            <p:nvPicPr>
              <p:cNvPr id="219" name="Ink 218">
                <a:extLst>
                  <a:ext uri="{FF2B5EF4-FFF2-40B4-BE49-F238E27FC236}">
                    <a16:creationId xmlns:a16="http://schemas.microsoft.com/office/drawing/2014/main" id="{6986CAF4-AF7B-21F2-A48B-25586F0C6781}"/>
                  </a:ext>
                </a:extLst>
              </p:cNvPr>
              <p:cNvPicPr/>
              <p:nvPr/>
            </p:nvPicPr>
            <p:blipFill>
              <a:blip r:embed="rId299"/>
              <a:stretch>
                <a:fillRect/>
              </a:stretch>
            </p:blipFill>
            <p:spPr>
              <a:xfrm>
                <a:off x="8675965" y="6113584"/>
                <a:ext cx="9468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0">
            <p14:nvContentPartPr>
              <p14:cNvPr id="220" name="Ink 219">
                <a:extLst>
                  <a:ext uri="{FF2B5EF4-FFF2-40B4-BE49-F238E27FC236}">
                    <a16:creationId xmlns:a16="http://schemas.microsoft.com/office/drawing/2014/main" id="{4C07C390-527D-CEDB-BD4A-367C292B3B7C}"/>
                  </a:ext>
                </a:extLst>
              </p14:cNvPr>
              <p14:cNvContentPartPr/>
              <p14:nvPr/>
            </p14:nvContentPartPr>
            <p14:xfrm>
              <a:off x="8830045" y="6000904"/>
              <a:ext cx="44280" cy="144720"/>
            </p14:xfrm>
          </p:contentPart>
        </mc:Choice>
        <mc:Fallback xmlns="">
          <p:pic>
            <p:nvPicPr>
              <p:cNvPr id="220" name="Ink 219">
                <a:extLst>
                  <a:ext uri="{FF2B5EF4-FFF2-40B4-BE49-F238E27FC236}">
                    <a16:creationId xmlns:a16="http://schemas.microsoft.com/office/drawing/2014/main" id="{4C07C390-527D-CEDB-BD4A-367C292B3B7C}"/>
                  </a:ext>
                </a:extLst>
              </p:cNvPr>
              <p:cNvPicPr/>
              <p:nvPr/>
            </p:nvPicPr>
            <p:blipFill>
              <a:blip r:embed="rId301"/>
              <a:stretch>
                <a:fillRect/>
              </a:stretch>
            </p:blipFill>
            <p:spPr>
              <a:xfrm>
                <a:off x="8821405" y="5991904"/>
                <a:ext cx="61920" cy="16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2">
            <p14:nvContentPartPr>
              <p14:cNvPr id="222" name="Ink 221">
                <a:extLst>
                  <a:ext uri="{FF2B5EF4-FFF2-40B4-BE49-F238E27FC236}">
                    <a16:creationId xmlns:a16="http://schemas.microsoft.com/office/drawing/2014/main" id="{6D90AE84-07D9-9F57-0059-06E4B8F765C2}"/>
                  </a:ext>
                </a:extLst>
              </p14:cNvPr>
              <p14:cNvContentPartPr/>
              <p14:nvPr/>
            </p14:nvContentPartPr>
            <p14:xfrm>
              <a:off x="8874325" y="6003784"/>
              <a:ext cx="490680" cy="419760"/>
            </p14:xfrm>
          </p:contentPart>
        </mc:Choice>
        <mc:Fallback xmlns="">
          <p:pic>
            <p:nvPicPr>
              <p:cNvPr id="222" name="Ink 221">
                <a:extLst>
                  <a:ext uri="{FF2B5EF4-FFF2-40B4-BE49-F238E27FC236}">
                    <a16:creationId xmlns:a16="http://schemas.microsoft.com/office/drawing/2014/main" id="{6D90AE84-07D9-9F57-0059-06E4B8F765C2}"/>
                  </a:ext>
                </a:extLst>
              </p:cNvPr>
              <p:cNvPicPr/>
              <p:nvPr/>
            </p:nvPicPr>
            <p:blipFill>
              <a:blip r:embed="rId303"/>
              <a:stretch>
                <a:fillRect/>
              </a:stretch>
            </p:blipFill>
            <p:spPr>
              <a:xfrm>
                <a:off x="8865325" y="5995144"/>
                <a:ext cx="508320" cy="43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4">
            <p14:nvContentPartPr>
              <p14:cNvPr id="223" name="Ink 222">
                <a:extLst>
                  <a:ext uri="{FF2B5EF4-FFF2-40B4-BE49-F238E27FC236}">
                    <a16:creationId xmlns:a16="http://schemas.microsoft.com/office/drawing/2014/main" id="{4D3B9E37-0142-7329-B291-B2EB1D314F14}"/>
                  </a:ext>
                </a:extLst>
              </p14:cNvPr>
              <p14:cNvContentPartPr/>
              <p14:nvPr/>
            </p14:nvContentPartPr>
            <p14:xfrm>
              <a:off x="9151525" y="6189184"/>
              <a:ext cx="116280" cy="275760"/>
            </p14:xfrm>
          </p:contentPart>
        </mc:Choice>
        <mc:Fallback xmlns="">
          <p:pic>
            <p:nvPicPr>
              <p:cNvPr id="223" name="Ink 222">
                <a:extLst>
                  <a:ext uri="{FF2B5EF4-FFF2-40B4-BE49-F238E27FC236}">
                    <a16:creationId xmlns:a16="http://schemas.microsoft.com/office/drawing/2014/main" id="{4D3B9E37-0142-7329-B291-B2EB1D314F14}"/>
                  </a:ext>
                </a:extLst>
              </p:cNvPr>
              <p:cNvPicPr/>
              <p:nvPr/>
            </p:nvPicPr>
            <p:blipFill>
              <a:blip r:embed="rId305"/>
              <a:stretch>
                <a:fillRect/>
              </a:stretch>
            </p:blipFill>
            <p:spPr>
              <a:xfrm>
                <a:off x="9142885" y="6180184"/>
                <a:ext cx="133920" cy="29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6">
            <p14:nvContentPartPr>
              <p14:cNvPr id="225" name="Ink 224">
                <a:extLst>
                  <a:ext uri="{FF2B5EF4-FFF2-40B4-BE49-F238E27FC236}">
                    <a16:creationId xmlns:a16="http://schemas.microsoft.com/office/drawing/2014/main" id="{E17F50AA-3E31-B93F-B015-6B0C15216CE8}"/>
                  </a:ext>
                </a:extLst>
              </p14:cNvPr>
              <p14:cNvContentPartPr/>
              <p14:nvPr/>
            </p14:nvContentPartPr>
            <p14:xfrm>
              <a:off x="9286525" y="5948344"/>
              <a:ext cx="172800" cy="552240"/>
            </p14:xfrm>
          </p:contentPart>
        </mc:Choice>
        <mc:Fallback xmlns="">
          <p:pic>
            <p:nvPicPr>
              <p:cNvPr id="225" name="Ink 224">
                <a:extLst>
                  <a:ext uri="{FF2B5EF4-FFF2-40B4-BE49-F238E27FC236}">
                    <a16:creationId xmlns:a16="http://schemas.microsoft.com/office/drawing/2014/main" id="{E17F50AA-3E31-B93F-B015-6B0C15216CE8}"/>
                  </a:ext>
                </a:extLst>
              </p:cNvPr>
              <p:cNvPicPr/>
              <p:nvPr/>
            </p:nvPicPr>
            <p:blipFill>
              <a:blip r:embed="rId307"/>
              <a:stretch>
                <a:fillRect/>
              </a:stretch>
            </p:blipFill>
            <p:spPr>
              <a:xfrm>
                <a:off x="9277525" y="5939704"/>
                <a:ext cx="190440" cy="56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8">
            <p14:nvContentPartPr>
              <p14:cNvPr id="226" name="Ink 225">
                <a:extLst>
                  <a:ext uri="{FF2B5EF4-FFF2-40B4-BE49-F238E27FC236}">
                    <a16:creationId xmlns:a16="http://schemas.microsoft.com/office/drawing/2014/main" id="{C4E55F13-E74D-E827-0E33-45DE8332B4E8}"/>
                  </a:ext>
                </a:extLst>
              </p14:cNvPr>
              <p14:cNvContentPartPr/>
              <p14:nvPr/>
            </p14:nvContentPartPr>
            <p14:xfrm>
              <a:off x="9530245" y="6275584"/>
              <a:ext cx="169560" cy="8640"/>
            </p14:xfrm>
          </p:contentPart>
        </mc:Choice>
        <mc:Fallback xmlns="">
          <p:pic>
            <p:nvPicPr>
              <p:cNvPr id="226" name="Ink 225">
                <a:extLst>
                  <a:ext uri="{FF2B5EF4-FFF2-40B4-BE49-F238E27FC236}">
                    <a16:creationId xmlns:a16="http://schemas.microsoft.com/office/drawing/2014/main" id="{C4E55F13-E74D-E827-0E33-45DE8332B4E8}"/>
                  </a:ext>
                </a:extLst>
              </p:cNvPr>
              <p:cNvPicPr/>
              <p:nvPr/>
            </p:nvPicPr>
            <p:blipFill>
              <a:blip r:embed="rId309"/>
              <a:stretch>
                <a:fillRect/>
              </a:stretch>
            </p:blipFill>
            <p:spPr>
              <a:xfrm>
                <a:off x="9521245" y="6266944"/>
                <a:ext cx="187200" cy="26280"/>
              </a:xfrm>
              <a:prstGeom prst="rect">
                <a:avLst/>
              </a:prstGeom>
            </p:spPr>
          </p:pic>
        </mc:Fallback>
      </mc:AlternateContent>
      <p:grpSp>
        <p:nvGrpSpPr>
          <p:cNvPr id="241" name="Group 240">
            <a:extLst>
              <a:ext uri="{FF2B5EF4-FFF2-40B4-BE49-F238E27FC236}">
                <a16:creationId xmlns:a16="http://schemas.microsoft.com/office/drawing/2014/main" id="{BD7C2B3E-AD38-4617-5A54-4F51DC3D7637}"/>
              </a:ext>
            </a:extLst>
          </p:cNvPr>
          <p:cNvGrpSpPr/>
          <p:nvPr/>
        </p:nvGrpSpPr>
        <p:grpSpPr>
          <a:xfrm>
            <a:off x="9777565" y="5959864"/>
            <a:ext cx="1641600" cy="757440"/>
            <a:chOff x="9777565" y="5959864"/>
            <a:chExt cx="1641600" cy="75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8E1BE7B9-D631-7425-9873-46EE537672E8}"/>
                    </a:ext>
                  </a:extLst>
                </p14:cNvPr>
                <p14:cNvContentPartPr/>
                <p14:nvPr/>
              </p14:nvContentPartPr>
              <p14:xfrm>
                <a:off x="9777565" y="6015304"/>
                <a:ext cx="545760" cy="46368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8E1BE7B9-D631-7425-9873-46EE537672E8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9768925" y="6006304"/>
                  <a:ext cx="563400" cy="48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7C5E4590-6D45-A284-24C5-33778D082655}"/>
                    </a:ext>
                  </a:extLst>
                </p14:cNvPr>
                <p14:cNvContentPartPr/>
                <p14:nvPr/>
              </p14:nvContentPartPr>
              <p14:xfrm>
                <a:off x="10028845" y="6210784"/>
                <a:ext cx="126000" cy="28296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7C5E4590-6D45-A284-24C5-33778D082655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0019845" y="6202144"/>
                  <a:ext cx="14364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3D0902FB-7A8C-E6A8-2097-33996CD018F6}"/>
                    </a:ext>
                  </a:extLst>
                </p14:cNvPr>
                <p14:cNvContentPartPr/>
                <p14:nvPr/>
              </p14:nvContentPartPr>
              <p14:xfrm>
                <a:off x="10344565" y="5959864"/>
                <a:ext cx="180360" cy="50508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3D0902FB-7A8C-E6A8-2097-33996CD018F6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0335565" y="5951224"/>
                  <a:ext cx="198000" cy="52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34B7E907-BCB8-17A4-838D-765D11E524C6}"/>
                    </a:ext>
                  </a:extLst>
                </p14:cNvPr>
                <p14:cNvContentPartPr/>
                <p14:nvPr/>
              </p14:nvContentPartPr>
              <p14:xfrm>
                <a:off x="10473445" y="6197824"/>
                <a:ext cx="39960" cy="20016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34B7E907-BCB8-17A4-838D-765D11E524C6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0464445" y="6189184"/>
                  <a:ext cx="5760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D67CD665-2C45-0155-BC04-3FC0B837CAC4}"/>
                    </a:ext>
                  </a:extLst>
                </p14:cNvPr>
                <p14:cNvContentPartPr/>
                <p14:nvPr/>
              </p14:nvContentPartPr>
              <p14:xfrm>
                <a:off x="10547245" y="6252544"/>
                <a:ext cx="134280" cy="1368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D67CD665-2C45-0155-BC04-3FC0B837CAC4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0538245" y="6243904"/>
                  <a:ext cx="1519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D71844C1-4880-63EA-BB4F-F7ADC6759B8B}"/>
                    </a:ext>
                  </a:extLst>
                </p14:cNvPr>
                <p14:cNvContentPartPr/>
                <p14:nvPr/>
              </p14:nvContentPartPr>
              <p14:xfrm>
                <a:off x="10741285" y="6201064"/>
                <a:ext cx="111240" cy="27288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D71844C1-4880-63EA-BB4F-F7ADC6759B8B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0732285" y="6192064"/>
                  <a:ext cx="12888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7DC64712-962B-E444-B3DB-FBEB05A4D5FC}"/>
                    </a:ext>
                  </a:extLst>
                </p14:cNvPr>
                <p14:cNvContentPartPr/>
                <p14:nvPr/>
              </p14:nvContentPartPr>
              <p14:xfrm>
                <a:off x="10876645" y="6035104"/>
                <a:ext cx="128520" cy="45612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7DC64712-962B-E444-B3DB-FBEB05A4D5FC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0867645" y="6026464"/>
                  <a:ext cx="146160" cy="47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1CD3C8A0-A049-B28B-3872-B98F5FD39E0B}"/>
                    </a:ext>
                  </a:extLst>
                </p14:cNvPr>
                <p14:cNvContentPartPr/>
                <p14:nvPr/>
              </p14:nvContentPartPr>
              <p14:xfrm>
                <a:off x="11059165" y="6034384"/>
                <a:ext cx="17280" cy="15300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1CD3C8A0-A049-B28B-3872-B98F5FD39E0B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1050525" y="6025384"/>
                  <a:ext cx="3492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79CE4F16-7C6D-4225-569E-C5DF64C17225}"/>
                    </a:ext>
                  </a:extLst>
                </p14:cNvPr>
                <p14:cNvContentPartPr/>
                <p14:nvPr/>
              </p14:nvContentPartPr>
              <p14:xfrm>
                <a:off x="11096965" y="6023584"/>
                <a:ext cx="121320" cy="18432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79CE4F16-7C6D-4225-569E-C5DF64C17225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1088325" y="6014584"/>
                  <a:ext cx="13896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BCA73968-B7A4-C8DE-852D-39F54BE54005}"/>
                    </a:ext>
                  </a:extLst>
                </p14:cNvPr>
                <p14:cNvContentPartPr/>
                <p14:nvPr/>
              </p14:nvContentPartPr>
              <p14:xfrm>
                <a:off x="11176165" y="6174064"/>
                <a:ext cx="122040" cy="10296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BCA73968-B7A4-C8DE-852D-39F54BE54005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1167165" y="6165424"/>
                  <a:ext cx="13968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93C6AB67-1E1F-210F-D82C-672FCD49F793}"/>
                    </a:ext>
                  </a:extLst>
                </p14:cNvPr>
                <p14:cNvContentPartPr/>
                <p14:nvPr/>
              </p14:nvContentPartPr>
              <p14:xfrm>
                <a:off x="11156365" y="5991904"/>
                <a:ext cx="262800" cy="72540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93C6AB67-1E1F-210F-D82C-672FCD49F793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1147365" y="5983264"/>
                  <a:ext cx="280440" cy="74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2" name="Group 251">
            <a:extLst>
              <a:ext uri="{FF2B5EF4-FFF2-40B4-BE49-F238E27FC236}">
                <a16:creationId xmlns:a16="http://schemas.microsoft.com/office/drawing/2014/main" id="{5CD3F071-BB9B-EAD5-349A-767765415859}"/>
              </a:ext>
            </a:extLst>
          </p:cNvPr>
          <p:cNvGrpSpPr/>
          <p:nvPr/>
        </p:nvGrpSpPr>
        <p:grpSpPr>
          <a:xfrm>
            <a:off x="6518485" y="4551904"/>
            <a:ext cx="825840" cy="658440"/>
            <a:chOff x="6518485" y="4551904"/>
            <a:chExt cx="825840" cy="65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908E2A90-9303-EF73-25FE-D2DA23CFBCB0}"/>
                    </a:ext>
                  </a:extLst>
                </p14:cNvPr>
                <p14:cNvContentPartPr/>
                <p14:nvPr/>
              </p14:nvContentPartPr>
              <p14:xfrm>
                <a:off x="6518485" y="4732984"/>
                <a:ext cx="131760" cy="33336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908E2A90-9303-EF73-25FE-D2DA23CFBCB0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6509485" y="4724344"/>
                  <a:ext cx="149400" cy="35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EBBB7655-8C25-E7F1-81CE-9DA132D39E5F}"/>
                    </a:ext>
                  </a:extLst>
                </p14:cNvPr>
                <p14:cNvContentPartPr/>
                <p14:nvPr/>
              </p14:nvContentPartPr>
              <p14:xfrm>
                <a:off x="6772285" y="4741264"/>
                <a:ext cx="157320" cy="2196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EBBB7655-8C25-E7F1-81CE-9DA132D39E5F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6763645" y="4732624"/>
                  <a:ext cx="1749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838162EE-A3B9-A516-A66B-55C4E2A4922A}"/>
                    </a:ext>
                  </a:extLst>
                </p14:cNvPr>
                <p14:cNvContentPartPr/>
                <p14:nvPr/>
              </p14:nvContentPartPr>
              <p14:xfrm>
                <a:off x="6755725" y="4816144"/>
                <a:ext cx="178920" cy="3780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838162EE-A3B9-A516-A66B-55C4E2A4922A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6746725" y="4807504"/>
                  <a:ext cx="19656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078740F0-056B-CF99-DB6E-8CD997257CA2}"/>
                    </a:ext>
                  </a:extLst>
                </p14:cNvPr>
                <p14:cNvContentPartPr/>
                <p14:nvPr/>
              </p14:nvContentPartPr>
              <p14:xfrm>
                <a:off x="6814765" y="4902184"/>
                <a:ext cx="113040" cy="2160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078740F0-056B-CF99-DB6E-8CD997257CA2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6806125" y="4893184"/>
                  <a:ext cx="13068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F49373D9-A0F4-F952-C753-35B72C217AE5}"/>
                    </a:ext>
                  </a:extLst>
                </p14:cNvPr>
                <p14:cNvContentPartPr/>
                <p14:nvPr/>
              </p14:nvContentPartPr>
              <p14:xfrm>
                <a:off x="7120765" y="4551904"/>
                <a:ext cx="109800" cy="31176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F49373D9-A0F4-F952-C753-35B72C217AE5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7112125" y="4542904"/>
                  <a:ext cx="12744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85FF2A73-F5BC-470B-D2D1-B6287C18C66E}"/>
                    </a:ext>
                  </a:extLst>
                </p14:cNvPr>
                <p14:cNvContentPartPr/>
                <p14:nvPr/>
              </p14:nvContentPartPr>
              <p14:xfrm>
                <a:off x="7040845" y="4889944"/>
                <a:ext cx="303480" cy="5940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85FF2A73-F5BC-470B-D2D1-B6287C18C66E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7032205" y="4881304"/>
                  <a:ext cx="32112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02CD8A8F-8D47-033E-FC15-4CCDDE0449B9}"/>
                    </a:ext>
                  </a:extLst>
                </p14:cNvPr>
                <p14:cNvContentPartPr/>
                <p14:nvPr/>
              </p14:nvContentPartPr>
              <p14:xfrm>
                <a:off x="7140205" y="4966984"/>
                <a:ext cx="130680" cy="24336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02CD8A8F-8D47-033E-FC15-4CCDDE0449B9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7131565" y="4957984"/>
                  <a:ext cx="148320" cy="261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6">
            <p14:nvContentPartPr>
              <p14:cNvPr id="253" name="Ink 252">
                <a:extLst>
                  <a:ext uri="{FF2B5EF4-FFF2-40B4-BE49-F238E27FC236}">
                    <a16:creationId xmlns:a16="http://schemas.microsoft.com/office/drawing/2014/main" id="{37101876-06D8-32C6-BC77-00C5AD8FD48D}"/>
                  </a:ext>
                </a:extLst>
              </p14:cNvPr>
              <p14:cNvContentPartPr/>
              <p14:nvPr/>
            </p14:nvContentPartPr>
            <p14:xfrm>
              <a:off x="1167445" y="5499784"/>
              <a:ext cx="26280" cy="29160"/>
            </p14:xfrm>
          </p:contentPart>
        </mc:Choice>
        <mc:Fallback xmlns="">
          <p:pic>
            <p:nvPicPr>
              <p:cNvPr id="253" name="Ink 252">
                <a:extLst>
                  <a:ext uri="{FF2B5EF4-FFF2-40B4-BE49-F238E27FC236}">
                    <a16:creationId xmlns:a16="http://schemas.microsoft.com/office/drawing/2014/main" id="{37101876-06D8-32C6-BC77-00C5AD8FD48D}"/>
                  </a:ext>
                </a:extLst>
              </p:cNvPr>
              <p:cNvPicPr/>
              <p:nvPr/>
            </p:nvPicPr>
            <p:blipFill>
              <a:blip r:embed="rId347"/>
              <a:stretch>
                <a:fillRect/>
              </a:stretch>
            </p:blipFill>
            <p:spPr>
              <a:xfrm>
                <a:off x="1158805" y="5491144"/>
                <a:ext cx="43920" cy="46800"/>
              </a:xfrm>
              <a:prstGeom prst="rect">
                <a:avLst/>
              </a:prstGeom>
            </p:spPr>
          </p:pic>
        </mc:Fallback>
      </mc:AlternateContent>
      <p:pic>
        <p:nvPicPr>
          <p:cNvPr id="254" name="Picture 253">
            <a:extLst>
              <a:ext uri="{FF2B5EF4-FFF2-40B4-BE49-F238E27FC236}">
                <a16:creationId xmlns:a16="http://schemas.microsoft.com/office/drawing/2014/main" id="{CA97F26B-9CEE-6744-F069-88472AC6F1C3}"/>
              </a:ext>
            </a:extLst>
          </p:cNvPr>
          <p:cNvPicPr>
            <a:picLocks noChangeAspect="1"/>
          </p:cNvPicPr>
          <p:nvPr/>
        </p:nvPicPr>
        <p:blipFill rotWithShape="1">
          <a:blip r:embed="rId348"/>
          <a:srcRect l="23440" t="34770" r="490" b="193"/>
          <a:stretch/>
        </p:blipFill>
        <p:spPr>
          <a:xfrm>
            <a:off x="26603" y="3566944"/>
            <a:ext cx="6209469" cy="322211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49">
            <p14:nvContentPartPr>
              <p14:cNvPr id="255" name="Ink 254">
                <a:extLst>
                  <a:ext uri="{FF2B5EF4-FFF2-40B4-BE49-F238E27FC236}">
                    <a16:creationId xmlns:a16="http://schemas.microsoft.com/office/drawing/2014/main" id="{49D27501-290F-96DB-0BE4-E34DEBA5CF3A}"/>
                  </a:ext>
                </a:extLst>
              </p14:cNvPr>
              <p14:cNvContentPartPr/>
              <p14:nvPr/>
            </p14:nvContentPartPr>
            <p14:xfrm>
              <a:off x="5604085" y="4381624"/>
              <a:ext cx="16200" cy="10440"/>
            </p14:xfrm>
          </p:contentPart>
        </mc:Choice>
        <mc:Fallback xmlns="">
          <p:pic>
            <p:nvPicPr>
              <p:cNvPr id="255" name="Ink 254">
                <a:extLst>
                  <a:ext uri="{FF2B5EF4-FFF2-40B4-BE49-F238E27FC236}">
                    <a16:creationId xmlns:a16="http://schemas.microsoft.com/office/drawing/2014/main" id="{49D27501-290F-96DB-0BE4-E34DEBA5CF3A}"/>
                  </a:ext>
                </a:extLst>
              </p:cNvPr>
              <p:cNvPicPr/>
              <p:nvPr/>
            </p:nvPicPr>
            <p:blipFill>
              <a:blip r:embed="rId350"/>
              <a:stretch>
                <a:fillRect/>
              </a:stretch>
            </p:blipFill>
            <p:spPr>
              <a:xfrm>
                <a:off x="5595085" y="4372624"/>
                <a:ext cx="33840" cy="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1">
            <p14:nvContentPartPr>
              <p14:cNvPr id="256" name="Ink 255">
                <a:extLst>
                  <a:ext uri="{FF2B5EF4-FFF2-40B4-BE49-F238E27FC236}">
                    <a16:creationId xmlns:a16="http://schemas.microsoft.com/office/drawing/2014/main" id="{B160DB01-F049-DC5C-50AA-710176D3CEC6}"/>
                  </a:ext>
                </a:extLst>
              </p14:cNvPr>
              <p14:cNvContentPartPr/>
              <p14:nvPr/>
            </p14:nvContentPartPr>
            <p14:xfrm>
              <a:off x="4102165" y="5612104"/>
              <a:ext cx="37440" cy="14040"/>
            </p14:xfrm>
          </p:contentPart>
        </mc:Choice>
        <mc:Fallback xmlns="">
          <p:pic>
            <p:nvPicPr>
              <p:cNvPr id="256" name="Ink 255">
                <a:extLst>
                  <a:ext uri="{FF2B5EF4-FFF2-40B4-BE49-F238E27FC236}">
                    <a16:creationId xmlns:a16="http://schemas.microsoft.com/office/drawing/2014/main" id="{B160DB01-F049-DC5C-50AA-710176D3CEC6}"/>
                  </a:ext>
                </a:extLst>
              </p:cNvPr>
              <p:cNvPicPr/>
              <p:nvPr/>
            </p:nvPicPr>
            <p:blipFill>
              <a:blip r:embed="rId352"/>
              <a:stretch>
                <a:fillRect/>
              </a:stretch>
            </p:blipFill>
            <p:spPr>
              <a:xfrm>
                <a:off x="4093525" y="5603104"/>
                <a:ext cx="55080" cy="31680"/>
              </a:xfrm>
              <a:prstGeom prst="rect">
                <a:avLst/>
              </a:prstGeom>
            </p:spPr>
          </p:pic>
        </mc:Fallback>
      </mc:AlternateContent>
      <p:grpSp>
        <p:nvGrpSpPr>
          <p:cNvPr id="258" name="Group 257">
            <a:extLst>
              <a:ext uri="{FF2B5EF4-FFF2-40B4-BE49-F238E27FC236}">
                <a16:creationId xmlns:a16="http://schemas.microsoft.com/office/drawing/2014/main" id="{1D2320EC-79E8-168C-6A45-A737A3CBB009}"/>
              </a:ext>
            </a:extLst>
          </p:cNvPr>
          <p:cNvGrpSpPr/>
          <p:nvPr/>
        </p:nvGrpSpPr>
        <p:grpSpPr>
          <a:xfrm>
            <a:off x="6488245" y="5707864"/>
            <a:ext cx="1472040" cy="883080"/>
            <a:chOff x="6488245" y="5707864"/>
            <a:chExt cx="1472040" cy="883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3250BC34-462F-822B-A15F-1C870D4D2FC3}"/>
                    </a:ext>
                  </a:extLst>
                </p14:cNvPr>
                <p14:cNvContentPartPr/>
                <p14:nvPr/>
              </p14:nvContentPartPr>
              <p14:xfrm>
                <a:off x="6508405" y="6105304"/>
                <a:ext cx="234000" cy="7164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3250BC34-462F-822B-A15F-1C870D4D2FC3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6499405" y="6096664"/>
                  <a:ext cx="25164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E8B4D370-345C-FF0E-ECAD-085BD9B89FCA}"/>
                    </a:ext>
                  </a:extLst>
                </p14:cNvPr>
                <p14:cNvContentPartPr/>
                <p14:nvPr/>
              </p14:nvContentPartPr>
              <p14:xfrm>
                <a:off x="6488245" y="6209704"/>
                <a:ext cx="223200" cy="3672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E8B4D370-345C-FF0E-ECAD-085BD9B89FCA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6479245" y="6201064"/>
                  <a:ext cx="24084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290B47FA-03E4-1AB0-562F-A257A634F24B}"/>
                    </a:ext>
                  </a:extLst>
                </p14:cNvPr>
                <p14:cNvContentPartPr/>
                <p14:nvPr/>
              </p14:nvContentPartPr>
              <p14:xfrm>
                <a:off x="6953725" y="5749624"/>
                <a:ext cx="9720" cy="28512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290B47FA-03E4-1AB0-562F-A257A634F24B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6945085" y="5740624"/>
                  <a:ext cx="2736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8861EC6F-58B1-2C6C-3506-78D47E45A3E4}"/>
                    </a:ext>
                  </a:extLst>
                </p14:cNvPr>
                <p14:cNvContentPartPr/>
                <p14:nvPr/>
              </p14:nvContentPartPr>
              <p14:xfrm>
                <a:off x="6881725" y="5751784"/>
                <a:ext cx="117720" cy="19188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8861EC6F-58B1-2C6C-3506-78D47E45A3E4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6873085" y="5743144"/>
                  <a:ext cx="13536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5FCE5614-1043-B75B-B565-789B22184727}"/>
                    </a:ext>
                  </a:extLst>
                </p14:cNvPr>
                <p14:cNvContentPartPr/>
                <p14:nvPr/>
              </p14:nvContentPartPr>
              <p14:xfrm>
                <a:off x="7076125" y="5931784"/>
                <a:ext cx="110160" cy="10584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5FCE5614-1043-B75B-B565-789B22184727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7067485" y="5922784"/>
                  <a:ext cx="12780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DE5AD3E2-0860-247B-6C8F-297FD6DACEB4}"/>
                    </a:ext>
                  </a:extLst>
                </p14:cNvPr>
                <p14:cNvContentPartPr/>
                <p14:nvPr/>
              </p14:nvContentPartPr>
              <p14:xfrm>
                <a:off x="7216525" y="5707864"/>
                <a:ext cx="276480" cy="30456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DE5AD3E2-0860-247B-6C8F-297FD6DACEB4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7207885" y="5698864"/>
                  <a:ext cx="29412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872C4CF2-533B-3878-0361-5DBDFD0E44CB}"/>
                    </a:ext>
                  </a:extLst>
                </p14:cNvPr>
                <p14:cNvContentPartPr/>
                <p14:nvPr/>
              </p14:nvContentPartPr>
              <p14:xfrm>
                <a:off x="7445125" y="5968144"/>
                <a:ext cx="22680" cy="12132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872C4CF2-533B-3878-0361-5DBDFD0E44CB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7436485" y="5959144"/>
                  <a:ext cx="4032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5465A2F6-3F61-FA1E-710B-DEA4BBD2306A}"/>
                    </a:ext>
                  </a:extLst>
                </p14:cNvPr>
                <p14:cNvContentPartPr/>
                <p14:nvPr/>
              </p14:nvContentPartPr>
              <p14:xfrm>
                <a:off x="7447285" y="5964544"/>
                <a:ext cx="129240" cy="17352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5465A2F6-3F61-FA1E-710B-DEA4BBD2306A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7438645" y="5955904"/>
                  <a:ext cx="14688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0F59123D-F775-0DA4-3ED3-1BA1A609713E}"/>
                    </a:ext>
                  </a:extLst>
                </p14:cNvPr>
                <p14:cNvContentPartPr/>
                <p14:nvPr/>
              </p14:nvContentPartPr>
              <p14:xfrm>
                <a:off x="7665805" y="5907304"/>
                <a:ext cx="178560" cy="10800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0F59123D-F775-0DA4-3ED3-1BA1A609713E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7656805" y="5898304"/>
                  <a:ext cx="19620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A8BEA454-092B-9039-DD61-57486A4C18BB}"/>
                    </a:ext>
                  </a:extLst>
                </p14:cNvPr>
                <p14:cNvContentPartPr/>
                <p14:nvPr/>
              </p14:nvContentPartPr>
              <p14:xfrm>
                <a:off x="7860565" y="5723344"/>
                <a:ext cx="99720" cy="15768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A8BEA454-092B-9039-DD61-57486A4C18BB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7851565" y="5714704"/>
                  <a:ext cx="11736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4DB9AB9C-C9EB-5F2B-1E25-4B4CFF9FA947}"/>
                    </a:ext>
                  </a:extLst>
                </p14:cNvPr>
                <p14:cNvContentPartPr/>
                <p14:nvPr/>
              </p14:nvContentPartPr>
              <p14:xfrm>
                <a:off x="6888565" y="6148144"/>
                <a:ext cx="1064520" cy="8388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4DB9AB9C-C9EB-5F2B-1E25-4B4CFF9FA947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6879565" y="6139144"/>
                  <a:ext cx="108216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8BE4A9E9-2BE9-88B9-6404-30AE3B2A5C7B}"/>
                    </a:ext>
                  </a:extLst>
                </p14:cNvPr>
                <p14:cNvContentPartPr/>
                <p14:nvPr/>
              </p14:nvContentPartPr>
              <p14:xfrm>
                <a:off x="7130125" y="6325264"/>
                <a:ext cx="140040" cy="26568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8BE4A9E9-2BE9-88B9-6404-30AE3B2A5C7B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7121485" y="6316264"/>
                  <a:ext cx="15768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F3C0B2CC-FB80-4E1E-4EFE-EDAC23CB5D37}"/>
                    </a:ext>
                  </a:extLst>
                </p14:cNvPr>
                <p14:cNvContentPartPr/>
                <p14:nvPr/>
              </p14:nvContentPartPr>
              <p14:xfrm>
                <a:off x="7062085" y="6301144"/>
                <a:ext cx="250920" cy="15156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F3C0B2CC-FB80-4E1E-4EFE-EDAC23CB5D37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7053445" y="6292144"/>
                  <a:ext cx="268560" cy="169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2" name="Group 271">
            <a:extLst>
              <a:ext uri="{FF2B5EF4-FFF2-40B4-BE49-F238E27FC236}">
                <a16:creationId xmlns:a16="http://schemas.microsoft.com/office/drawing/2014/main" id="{55A53885-69A0-118E-DA62-F6733896037F}"/>
              </a:ext>
            </a:extLst>
          </p:cNvPr>
          <p:cNvGrpSpPr/>
          <p:nvPr/>
        </p:nvGrpSpPr>
        <p:grpSpPr>
          <a:xfrm>
            <a:off x="7530445" y="4633984"/>
            <a:ext cx="1640520" cy="406080"/>
            <a:chOff x="7530445" y="4633984"/>
            <a:chExt cx="1640520" cy="40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056A8294-9F61-F8B2-1B4D-DD5AA6D871E1}"/>
                    </a:ext>
                  </a:extLst>
                </p14:cNvPr>
                <p14:cNvContentPartPr/>
                <p14:nvPr/>
              </p14:nvContentPartPr>
              <p14:xfrm>
                <a:off x="7530445" y="4924504"/>
                <a:ext cx="86760" cy="9180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056A8294-9F61-F8B2-1B4D-DD5AA6D871E1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7521445" y="4915504"/>
                  <a:ext cx="10440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CC59F4A9-BC69-F4CA-333E-72962FBBD6B0}"/>
                    </a:ext>
                  </a:extLst>
                </p14:cNvPr>
                <p14:cNvContentPartPr/>
                <p14:nvPr/>
              </p14:nvContentPartPr>
              <p14:xfrm>
                <a:off x="7697125" y="4705984"/>
                <a:ext cx="231480" cy="23580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CC59F4A9-BC69-F4CA-333E-72962FBBD6B0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7688485" y="4696984"/>
                  <a:ext cx="24912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DA6681CB-0035-E754-0E11-7B28F5483093}"/>
                    </a:ext>
                  </a:extLst>
                </p14:cNvPr>
                <p14:cNvContentPartPr/>
                <p14:nvPr/>
              </p14:nvContentPartPr>
              <p14:xfrm>
                <a:off x="7782085" y="4857904"/>
                <a:ext cx="118080" cy="12528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DA6681CB-0035-E754-0E11-7B28F5483093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7773445" y="4848904"/>
                  <a:ext cx="13572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EDDD127F-504F-417E-C38F-1132A0DDBDBF}"/>
                    </a:ext>
                  </a:extLst>
                </p14:cNvPr>
                <p14:cNvContentPartPr/>
                <p14:nvPr/>
              </p14:nvContentPartPr>
              <p14:xfrm>
                <a:off x="7929685" y="4910824"/>
                <a:ext cx="127440" cy="12924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EDDD127F-504F-417E-C38F-1132A0DDBDBF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7920685" y="4901824"/>
                  <a:ext cx="14508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1C2723B4-7098-FDD1-084C-C79E01FA0DEC}"/>
                    </a:ext>
                  </a:extLst>
                </p14:cNvPr>
                <p14:cNvContentPartPr/>
                <p14:nvPr/>
              </p14:nvContentPartPr>
              <p14:xfrm>
                <a:off x="8132725" y="4753504"/>
                <a:ext cx="97920" cy="1296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1C2723B4-7098-FDD1-084C-C79E01FA0DEC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8124085" y="4744504"/>
                  <a:ext cx="1155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26E14A64-4451-7185-A5C3-CA293A7BFC56}"/>
                    </a:ext>
                  </a:extLst>
                </p14:cNvPr>
                <p14:cNvContentPartPr/>
                <p14:nvPr/>
              </p14:nvContentPartPr>
              <p14:xfrm>
                <a:off x="8104285" y="4846024"/>
                <a:ext cx="114120" cy="3060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26E14A64-4451-7185-A5C3-CA293A7BFC56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8095645" y="4837024"/>
                  <a:ext cx="13176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57BF1D08-317A-EA68-3539-D3249262DEA4}"/>
                    </a:ext>
                  </a:extLst>
                </p14:cNvPr>
                <p14:cNvContentPartPr/>
                <p14:nvPr/>
              </p14:nvContentPartPr>
              <p14:xfrm>
                <a:off x="8375005" y="4633984"/>
                <a:ext cx="27360" cy="11052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57BF1D08-317A-EA68-3539-D3249262DEA4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8366365" y="4624984"/>
                  <a:ext cx="4500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DF538D36-D28A-1166-E51B-858EFDDEF266}"/>
                    </a:ext>
                  </a:extLst>
                </p14:cNvPr>
                <p14:cNvContentPartPr/>
                <p14:nvPr/>
              </p14:nvContentPartPr>
              <p14:xfrm>
                <a:off x="8279605" y="4776544"/>
                <a:ext cx="177480" cy="3204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DF538D36-D28A-1166-E51B-858EFDDEF266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8270965" y="4767544"/>
                  <a:ext cx="19512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B4D093B4-1593-BBE4-27E7-99183ECF17CB}"/>
                    </a:ext>
                  </a:extLst>
                </p14:cNvPr>
                <p14:cNvContentPartPr/>
                <p14:nvPr/>
              </p14:nvContentPartPr>
              <p14:xfrm>
                <a:off x="8308765" y="4878424"/>
                <a:ext cx="132480" cy="10332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B4D093B4-1593-BBE4-27E7-99183ECF17CB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8300125" y="4869424"/>
                  <a:ext cx="15012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27B1E4EC-22F1-0338-D33D-352280A466A7}"/>
                    </a:ext>
                  </a:extLst>
                </p14:cNvPr>
                <p14:cNvContentPartPr/>
                <p14:nvPr/>
              </p14:nvContentPartPr>
              <p14:xfrm>
                <a:off x="8448085" y="4728304"/>
                <a:ext cx="267840" cy="20916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27B1E4EC-22F1-0338-D33D-352280A466A7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8439085" y="4719304"/>
                  <a:ext cx="28548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55E813C9-38BE-4FEF-EDCC-099A21FC616C}"/>
                    </a:ext>
                  </a:extLst>
                </p14:cNvPr>
                <p14:cNvContentPartPr/>
                <p14:nvPr/>
              </p14:nvContentPartPr>
              <p14:xfrm>
                <a:off x="8749045" y="4699504"/>
                <a:ext cx="246600" cy="21060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55E813C9-38BE-4FEF-EDCC-099A21FC616C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8740045" y="4690504"/>
                  <a:ext cx="26424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A6049DD4-59FA-B085-7E4C-1522A0075B7F}"/>
                    </a:ext>
                  </a:extLst>
                </p14:cNvPr>
                <p14:cNvContentPartPr/>
                <p14:nvPr/>
              </p14:nvContentPartPr>
              <p14:xfrm>
                <a:off x="9023365" y="4640464"/>
                <a:ext cx="147600" cy="8172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A6049DD4-59FA-B085-7E4C-1522A0075B7F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9014365" y="4631824"/>
                  <a:ext cx="165240" cy="99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03">
            <p14:nvContentPartPr>
              <p14:cNvPr id="273" name="Ink 272">
                <a:extLst>
                  <a:ext uri="{FF2B5EF4-FFF2-40B4-BE49-F238E27FC236}">
                    <a16:creationId xmlns:a16="http://schemas.microsoft.com/office/drawing/2014/main" id="{2ED1CAB3-0DF8-A6AC-3FB6-21C77BEC6249}"/>
                  </a:ext>
                </a:extLst>
              </p14:cNvPr>
              <p14:cNvContentPartPr/>
              <p14:nvPr/>
            </p14:nvContentPartPr>
            <p14:xfrm>
              <a:off x="8360530" y="2392446"/>
              <a:ext cx="266400" cy="289440"/>
            </p14:xfrm>
          </p:contentPart>
        </mc:Choice>
        <mc:Fallback xmlns="">
          <p:pic>
            <p:nvPicPr>
              <p:cNvPr id="273" name="Ink 272">
                <a:extLst>
                  <a:ext uri="{FF2B5EF4-FFF2-40B4-BE49-F238E27FC236}">
                    <a16:creationId xmlns:a16="http://schemas.microsoft.com/office/drawing/2014/main" id="{2ED1CAB3-0DF8-A6AC-3FB6-21C77BEC6249}"/>
                  </a:ext>
                </a:extLst>
              </p:cNvPr>
              <p:cNvPicPr/>
              <p:nvPr/>
            </p:nvPicPr>
            <p:blipFill>
              <a:blip r:embed="rId404"/>
              <a:stretch>
                <a:fillRect/>
              </a:stretch>
            </p:blipFill>
            <p:spPr>
              <a:xfrm>
                <a:off x="8351890" y="2383806"/>
                <a:ext cx="284040" cy="30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5">
            <p14:nvContentPartPr>
              <p14:cNvPr id="274" name="Ink 273">
                <a:extLst>
                  <a:ext uri="{FF2B5EF4-FFF2-40B4-BE49-F238E27FC236}">
                    <a16:creationId xmlns:a16="http://schemas.microsoft.com/office/drawing/2014/main" id="{1793E2E3-E132-AB07-5B9B-A9FC30013FE2}"/>
                  </a:ext>
                </a:extLst>
              </p14:cNvPr>
              <p14:cNvContentPartPr/>
              <p14:nvPr/>
            </p14:nvContentPartPr>
            <p14:xfrm>
              <a:off x="7929250" y="3715806"/>
              <a:ext cx="256680" cy="302400"/>
            </p14:xfrm>
          </p:contentPart>
        </mc:Choice>
        <mc:Fallback xmlns="">
          <p:pic>
            <p:nvPicPr>
              <p:cNvPr id="274" name="Ink 273">
                <a:extLst>
                  <a:ext uri="{FF2B5EF4-FFF2-40B4-BE49-F238E27FC236}">
                    <a16:creationId xmlns:a16="http://schemas.microsoft.com/office/drawing/2014/main" id="{1793E2E3-E132-AB07-5B9B-A9FC30013FE2}"/>
                  </a:ext>
                </a:extLst>
              </p:cNvPr>
              <p:cNvPicPr/>
              <p:nvPr/>
            </p:nvPicPr>
            <p:blipFill>
              <a:blip r:embed="rId406"/>
              <a:stretch>
                <a:fillRect/>
              </a:stretch>
            </p:blipFill>
            <p:spPr>
              <a:xfrm>
                <a:off x="7920610" y="3706806"/>
                <a:ext cx="274320" cy="32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7">
            <p14:nvContentPartPr>
              <p14:cNvPr id="275" name="Ink 274">
                <a:extLst>
                  <a:ext uri="{FF2B5EF4-FFF2-40B4-BE49-F238E27FC236}">
                    <a16:creationId xmlns:a16="http://schemas.microsoft.com/office/drawing/2014/main" id="{3ECEDEC8-375F-371B-B2A1-756F97EEDDC0}"/>
                  </a:ext>
                </a:extLst>
              </p14:cNvPr>
              <p14:cNvContentPartPr/>
              <p14:nvPr/>
            </p14:nvContentPartPr>
            <p14:xfrm>
              <a:off x="6153730" y="5972286"/>
              <a:ext cx="230040" cy="389160"/>
            </p14:xfrm>
          </p:contentPart>
        </mc:Choice>
        <mc:Fallback xmlns="">
          <p:pic>
            <p:nvPicPr>
              <p:cNvPr id="275" name="Ink 274">
                <a:extLst>
                  <a:ext uri="{FF2B5EF4-FFF2-40B4-BE49-F238E27FC236}">
                    <a16:creationId xmlns:a16="http://schemas.microsoft.com/office/drawing/2014/main" id="{3ECEDEC8-375F-371B-B2A1-756F97EEDDC0}"/>
                  </a:ext>
                </a:extLst>
              </p:cNvPr>
              <p:cNvPicPr/>
              <p:nvPr/>
            </p:nvPicPr>
            <p:blipFill>
              <a:blip r:embed="rId408"/>
              <a:stretch>
                <a:fillRect/>
              </a:stretch>
            </p:blipFill>
            <p:spPr>
              <a:xfrm>
                <a:off x="6144730" y="5963646"/>
                <a:ext cx="247680" cy="406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871734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CCEE1DC-3948-19D5-C72A-E540597D9B63}"/>
                  </a:ext>
                </a:extLst>
              </p14:cNvPr>
              <p14:cNvContentPartPr/>
              <p14:nvPr/>
            </p14:nvContentPartPr>
            <p14:xfrm>
              <a:off x="2995165" y="3017224"/>
              <a:ext cx="20520" cy="64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CCEE1DC-3948-19D5-C72A-E540597D9B6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86525" y="3008224"/>
                <a:ext cx="38160" cy="2412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C0858FAA-FD31-71C8-0F1F-E19B4ACCF6A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440" t="34770" r="490" b="193"/>
          <a:stretch/>
        </p:blipFill>
        <p:spPr>
          <a:xfrm>
            <a:off x="26603" y="3566944"/>
            <a:ext cx="6209469" cy="322211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014C466-2B6C-D2BE-C094-B4B9DE1DC210}"/>
                  </a:ext>
                </a:extLst>
              </p14:cNvPr>
              <p14:cNvContentPartPr/>
              <p14:nvPr/>
            </p14:nvContentPartPr>
            <p14:xfrm>
              <a:off x="694405" y="310384"/>
              <a:ext cx="105480" cy="2505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014C466-2B6C-D2BE-C094-B4B9DE1DC21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85765" y="301744"/>
                <a:ext cx="123120" cy="26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9C0B0AC-E75F-CFEA-300B-415E338BC95F}"/>
                  </a:ext>
                </a:extLst>
              </p14:cNvPr>
              <p14:cNvContentPartPr/>
              <p14:nvPr/>
            </p14:nvContentPartPr>
            <p14:xfrm>
              <a:off x="672805" y="198784"/>
              <a:ext cx="265320" cy="1450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9C0B0AC-E75F-CFEA-300B-415E338BC95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64165" y="190144"/>
                <a:ext cx="282960" cy="16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3C17E04-DD2D-3AFC-0A70-42CC2845AA9F}"/>
                  </a:ext>
                </a:extLst>
              </p14:cNvPr>
              <p14:cNvContentPartPr/>
              <p14:nvPr/>
            </p14:nvContentPartPr>
            <p14:xfrm>
              <a:off x="789805" y="407224"/>
              <a:ext cx="1018080" cy="4183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3C17E04-DD2D-3AFC-0A70-42CC2845AA9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81165" y="398584"/>
                <a:ext cx="1035720" cy="43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5A515AA-F11B-3486-7750-AAB2F320969C}"/>
                  </a:ext>
                </a:extLst>
              </p14:cNvPr>
              <p14:cNvContentPartPr/>
              <p14:nvPr/>
            </p14:nvContentPartPr>
            <p14:xfrm>
              <a:off x="1426285" y="293824"/>
              <a:ext cx="11160" cy="262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5A515AA-F11B-3486-7750-AAB2F320969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417285" y="285184"/>
                <a:ext cx="28800" cy="43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6266D3A5-83EB-05A5-8181-596CED8EE96C}"/>
              </a:ext>
            </a:extLst>
          </p:cNvPr>
          <p:cNvGrpSpPr/>
          <p:nvPr/>
        </p:nvGrpSpPr>
        <p:grpSpPr>
          <a:xfrm>
            <a:off x="2019565" y="155224"/>
            <a:ext cx="1452240" cy="522000"/>
            <a:chOff x="2019565" y="155224"/>
            <a:chExt cx="1452240" cy="52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31B0E601-8239-F1A0-4D90-82DEA6379D14}"/>
                    </a:ext>
                  </a:extLst>
                </p14:cNvPr>
                <p14:cNvContentPartPr/>
                <p14:nvPr/>
              </p14:nvContentPartPr>
              <p14:xfrm>
                <a:off x="2019565" y="155224"/>
                <a:ext cx="757440" cy="5220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31B0E601-8239-F1A0-4D90-82DEA6379D14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010925" y="146584"/>
                  <a:ext cx="775080" cy="53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40CC5FD7-D85D-2C6F-E4C4-DC40D8CC0E21}"/>
                    </a:ext>
                  </a:extLst>
                </p14:cNvPr>
                <p14:cNvContentPartPr/>
                <p14:nvPr/>
              </p14:nvContentPartPr>
              <p14:xfrm>
                <a:off x="2680165" y="333424"/>
                <a:ext cx="175680" cy="108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40CC5FD7-D85D-2C6F-E4C4-DC40D8CC0E21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671165" y="324784"/>
                  <a:ext cx="1933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FB6AC42F-0191-DC4C-F1E4-73476FFD85AE}"/>
                    </a:ext>
                  </a:extLst>
                </p14:cNvPr>
                <p14:cNvContentPartPr/>
                <p14:nvPr/>
              </p14:nvContentPartPr>
              <p14:xfrm>
                <a:off x="2419165" y="240904"/>
                <a:ext cx="29160" cy="392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FB6AC42F-0191-DC4C-F1E4-73476FFD85AE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410525" y="232264"/>
                  <a:ext cx="4680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57F30ADC-EC78-8E0A-CB79-D9A2F1183B37}"/>
                    </a:ext>
                  </a:extLst>
                </p14:cNvPr>
                <p14:cNvContentPartPr/>
                <p14:nvPr/>
              </p14:nvContentPartPr>
              <p14:xfrm>
                <a:off x="3033685" y="375904"/>
                <a:ext cx="223560" cy="241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57F30ADC-EC78-8E0A-CB79-D9A2F1183B37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024685" y="366904"/>
                  <a:ext cx="2412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B8DD3145-E2BD-F14B-0C86-EC4085B2A3C1}"/>
                    </a:ext>
                  </a:extLst>
                </p14:cNvPr>
                <p14:cNvContentPartPr/>
                <p14:nvPr/>
              </p14:nvContentPartPr>
              <p14:xfrm>
                <a:off x="3054925" y="455464"/>
                <a:ext cx="182520" cy="111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B8DD3145-E2BD-F14B-0C86-EC4085B2A3C1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045925" y="446464"/>
                  <a:ext cx="2001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1BF556DB-2950-E81B-4C52-C9178B8312B1}"/>
                    </a:ext>
                  </a:extLst>
                </p14:cNvPr>
                <p14:cNvContentPartPr/>
                <p14:nvPr/>
              </p14:nvContentPartPr>
              <p14:xfrm>
                <a:off x="3331765" y="201664"/>
                <a:ext cx="140040" cy="2883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1BF556DB-2950-E81B-4C52-C9178B8312B1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323125" y="193024"/>
                  <a:ext cx="157680" cy="30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1827C17-1524-0897-C0DA-276EF3C0D18B}"/>
              </a:ext>
            </a:extLst>
          </p:cNvPr>
          <p:cNvGrpSpPr/>
          <p:nvPr/>
        </p:nvGrpSpPr>
        <p:grpSpPr>
          <a:xfrm>
            <a:off x="4683205" y="388864"/>
            <a:ext cx="595440" cy="492840"/>
            <a:chOff x="4683205" y="388864"/>
            <a:chExt cx="595440" cy="49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1F814938-8ACC-F236-5672-5777D4A9C20F}"/>
                    </a:ext>
                  </a:extLst>
                </p14:cNvPr>
                <p14:cNvContentPartPr/>
                <p14:nvPr/>
              </p14:nvContentPartPr>
              <p14:xfrm>
                <a:off x="4683205" y="388864"/>
                <a:ext cx="390960" cy="3042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1F814938-8ACC-F236-5672-5777D4A9C20F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674205" y="379864"/>
                  <a:ext cx="40860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2566A53D-43BF-25BE-234F-07A77E2ACAC9}"/>
                    </a:ext>
                  </a:extLst>
                </p14:cNvPr>
                <p14:cNvContentPartPr/>
                <p14:nvPr/>
              </p14:nvContentPartPr>
              <p14:xfrm>
                <a:off x="4841605" y="617464"/>
                <a:ext cx="197280" cy="1371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2566A53D-43BF-25BE-234F-07A77E2ACAC9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832965" y="608824"/>
                  <a:ext cx="21492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BF011ED0-7FD2-90B6-3AE2-24958C3D67D0}"/>
                    </a:ext>
                  </a:extLst>
                </p14:cNvPr>
                <p14:cNvContentPartPr/>
                <p14:nvPr/>
              </p14:nvContentPartPr>
              <p14:xfrm>
                <a:off x="5096485" y="622504"/>
                <a:ext cx="182160" cy="2592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BF011ED0-7FD2-90B6-3AE2-24958C3D67D0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087845" y="613504"/>
                  <a:ext cx="199800" cy="276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322E071-59ED-B900-0405-D3EA416842D5}"/>
              </a:ext>
            </a:extLst>
          </p:cNvPr>
          <p:cNvGrpSpPr/>
          <p:nvPr/>
        </p:nvGrpSpPr>
        <p:grpSpPr>
          <a:xfrm>
            <a:off x="5555845" y="374464"/>
            <a:ext cx="1473840" cy="534600"/>
            <a:chOff x="5555845" y="374464"/>
            <a:chExt cx="1473840" cy="534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C2B74918-4C31-6741-E4BA-D2BBEEA7D6CD}"/>
                    </a:ext>
                  </a:extLst>
                </p14:cNvPr>
                <p14:cNvContentPartPr/>
                <p14:nvPr/>
              </p14:nvContentPartPr>
              <p14:xfrm>
                <a:off x="5555845" y="566704"/>
                <a:ext cx="246240" cy="410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C2B74918-4C31-6741-E4BA-D2BBEEA7D6CD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547205" y="557704"/>
                  <a:ext cx="26388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EFB99835-54BB-FB6B-E061-7F2CA3173701}"/>
                    </a:ext>
                  </a:extLst>
                </p14:cNvPr>
                <p14:cNvContentPartPr/>
                <p14:nvPr/>
              </p14:nvContentPartPr>
              <p14:xfrm>
                <a:off x="5579965" y="664264"/>
                <a:ext cx="180720" cy="111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EFB99835-54BB-FB6B-E061-7F2CA3173701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571325" y="655624"/>
                  <a:ext cx="1983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193E2CBD-C17E-9EE9-8F25-F47E168EC68A}"/>
                    </a:ext>
                  </a:extLst>
                </p14:cNvPr>
                <p14:cNvContentPartPr/>
                <p14:nvPr/>
              </p14:nvContentPartPr>
              <p14:xfrm>
                <a:off x="6027445" y="374464"/>
                <a:ext cx="15480" cy="1728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193E2CBD-C17E-9EE9-8F25-F47E168EC68A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018805" y="365464"/>
                  <a:ext cx="3312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D1045683-EBBD-2104-A330-807A972384AA}"/>
                    </a:ext>
                  </a:extLst>
                </p14:cNvPr>
                <p14:cNvContentPartPr/>
                <p14:nvPr/>
              </p14:nvContentPartPr>
              <p14:xfrm>
                <a:off x="5869405" y="604504"/>
                <a:ext cx="237600" cy="320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D1045683-EBBD-2104-A330-807A972384AA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860765" y="595504"/>
                  <a:ext cx="25524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5E3C0D66-8E47-E3C4-58F2-FCB6CC21336A}"/>
                    </a:ext>
                  </a:extLst>
                </p14:cNvPr>
                <p14:cNvContentPartPr/>
                <p14:nvPr/>
              </p14:nvContentPartPr>
              <p14:xfrm>
                <a:off x="5875165" y="721144"/>
                <a:ext cx="204480" cy="1879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5E3C0D66-8E47-E3C4-58F2-FCB6CC21336A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866165" y="712144"/>
                  <a:ext cx="22212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B88F4EB1-CB9A-075E-86ED-01ACDAA1F8AC}"/>
                    </a:ext>
                  </a:extLst>
                </p14:cNvPr>
                <p14:cNvContentPartPr/>
                <p14:nvPr/>
              </p14:nvContentPartPr>
              <p14:xfrm>
                <a:off x="6141925" y="570304"/>
                <a:ext cx="263160" cy="2336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B88F4EB1-CB9A-075E-86ED-01ACDAA1F8AC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132925" y="561304"/>
                  <a:ext cx="28080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4C6FC09A-E400-CDA3-3F29-D13323A80E0E}"/>
                    </a:ext>
                  </a:extLst>
                </p14:cNvPr>
                <p14:cNvContentPartPr/>
                <p14:nvPr/>
              </p14:nvContentPartPr>
              <p14:xfrm>
                <a:off x="6558445" y="509464"/>
                <a:ext cx="251640" cy="1857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4C6FC09A-E400-CDA3-3F29-D13323A80E0E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549805" y="500824"/>
                  <a:ext cx="26928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F41F8BCA-144E-DBBE-8E03-16F9A9C20BBF}"/>
                    </a:ext>
                  </a:extLst>
                </p14:cNvPr>
                <p14:cNvContentPartPr/>
                <p14:nvPr/>
              </p14:nvContentPartPr>
              <p14:xfrm>
                <a:off x="6884605" y="389224"/>
                <a:ext cx="145080" cy="838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F41F8BCA-144E-DBBE-8E03-16F9A9C20BBF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875965" y="380584"/>
                  <a:ext cx="162720" cy="101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97DB352-7A02-35DF-28A1-8D651BF73067}"/>
              </a:ext>
            </a:extLst>
          </p:cNvPr>
          <p:cNvGrpSpPr/>
          <p:nvPr/>
        </p:nvGrpSpPr>
        <p:grpSpPr>
          <a:xfrm>
            <a:off x="7309405" y="606304"/>
            <a:ext cx="282600" cy="71280"/>
            <a:chOff x="7309405" y="606304"/>
            <a:chExt cx="282600" cy="71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6051F4E2-1EC6-D3F5-9617-3A6447513BAE}"/>
                    </a:ext>
                  </a:extLst>
                </p14:cNvPr>
                <p14:cNvContentPartPr/>
                <p14:nvPr/>
              </p14:nvContentPartPr>
              <p14:xfrm>
                <a:off x="7309405" y="606304"/>
                <a:ext cx="195840" cy="198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6051F4E2-1EC6-D3F5-9617-3A6447513BAE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300765" y="597304"/>
                  <a:ext cx="2134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C3CD4792-303A-0AE0-92C6-CB8994BE90E9}"/>
                    </a:ext>
                  </a:extLst>
                </p14:cNvPr>
                <p14:cNvContentPartPr/>
                <p14:nvPr/>
              </p14:nvContentPartPr>
              <p14:xfrm>
                <a:off x="7332805" y="659944"/>
                <a:ext cx="259200" cy="176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C3CD4792-303A-0AE0-92C6-CB8994BE90E9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324165" y="650944"/>
                  <a:ext cx="276840" cy="3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6F3519DC-FB6A-7DBE-82AD-40E3BA16CA1A}"/>
              </a:ext>
            </a:extLst>
          </p:cNvPr>
          <p:cNvGrpSpPr/>
          <p:nvPr/>
        </p:nvGrpSpPr>
        <p:grpSpPr>
          <a:xfrm>
            <a:off x="7889005" y="212824"/>
            <a:ext cx="1126080" cy="420480"/>
            <a:chOff x="7889005" y="212824"/>
            <a:chExt cx="1126080" cy="42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CA933C5A-E6FC-A751-15C5-1635EBC7BA51}"/>
                    </a:ext>
                  </a:extLst>
                </p14:cNvPr>
                <p14:cNvContentPartPr/>
                <p14:nvPr/>
              </p14:nvContentPartPr>
              <p14:xfrm>
                <a:off x="7889005" y="398944"/>
                <a:ext cx="203760" cy="1893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CA933C5A-E6FC-A751-15C5-1635EBC7BA51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880005" y="390304"/>
                  <a:ext cx="22140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6DD7E93E-3251-3D00-1A07-9E4524F87FCC}"/>
                    </a:ext>
                  </a:extLst>
                </p14:cNvPr>
                <p14:cNvContentPartPr/>
                <p14:nvPr/>
              </p14:nvContentPartPr>
              <p14:xfrm>
                <a:off x="8148565" y="212824"/>
                <a:ext cx="288000" cy="3769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6DD7E93E-3251-3D00-1A07-9E4524F87FCC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139565" y="204184"/>
                  <a:ext cx="305640" cy="39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4FFFC9C1-D701-1F6E-E362-530C2832F707}"/>
                    </a:ext>
                  </a:extLst>
                </p14:cNvPr>
                <p14:cNvContentPartPr/>
                <p14:nvPr/>
              </p14:nvContentPartPr>
              <p14:xfrm>
                <a:off x="8414245" y="425944"/>
                <a:ext cx="21240" cy="1846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4FFFC9C1-D701-1F6E-E362-530C2832F707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405245" y="417304"/>
                  <a:ext cx="3888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109D1E20-FA92-E1A2-0019-FB80AA68D6D8}"/>
                    </a:ext>
                  </a:extLst>
                </p14:cNvPr>
                <p14:cNvContentPartPr/>
                <p14:nvPr/>
              </p14:nvContentPartPr>
              <p14:xfrm>
                <a:off x="8418205" y="468064"/>
                <a:ext cx="95040" cy="1652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109D1E20-FA92-E1A2-0019-FB80AA68D6D8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409205" y="459424"/>
                  <a:ext cx="11268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BFCC3117-7A93-2D3A-4756-12EE769F0349}"/>
                    </a:ext>
                  </a:extLst>
                </p14:cNvPr>
                <p14:cNvContentPartPr/>
                <p14:nvPr/>
              </p14:nvContentPartPr>
              <p14:xfrm>
                <a:off x="8670925" y="395704"/>
                <a:ext cx="181440" cy="1857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BFCC3117-7A93-2D3A-4756-12EE769F0349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662285" y="386704"/>
                  <a:ext cx="19908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CE51E235-F848-B075-E4CB-6E519F592CC7}"/>
                    </a:ext>
                  </a:extLst>
                </p14:cNvPr>
                <p14:cNvContentPartPr/>
                <p14:nvPr/>
              </p14:nvContentPartPr>
              <p14:xfrm>
                <a:off x="8877205" y="298864"/>
                <a:ext cx="137880" cy="986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CE51E235-F848-B075-E4CB-6E519F592CC7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8868205" y="290224"/>
                  <a:ext cx="155520" cy="11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D866265-D98D-78A3-759B-67B1848AC151}"/>
              </a:ext>
            </a:extLst>
          </p:cNvPr>
          <p:cNvGrpSpPr/>
          <p:nvPr/>
        </p:nvGrpSpPr>
        <p:grpSpPr>
          <a:xfrm>
            <a:off x="7884685" y="764704"/>
            <a:ext cx="928800" cy="453600"/>
            <a:chOff x="7884685" y="764704"/>
            <a:chExt cx="928800" cy="45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6A72C2C1-8A23-53FF-EAB0-BE4932D38481}"/>
                    </a:ext>
                  </a:extLst>
                </p14:cNvPr>
                <p14:cNvContentPartPr/>
                <p14:nvPr/>
              </p14:nvContentPartPr>
              <p14:xfrm>
                <a:off x="7884685" y="764704"/>
                <a:ext cx="928800" cy="939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6A72C2C1-8A23-53FF-EAB0-BE4932D38481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876045" y="755704"/>
                  <a:ext cx="94644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88B71676-142F-2C68-6C9D-A439F631AECF}"/>
                    </a:ext>
                  </a:extLst>
                </p14:cNvPr>
                <p14:cNvContentPartPr/>
                <p14:nvPr/>
              </p14:nvContentPartPr>
              <p14:xfrm>
                <a:off x="8238565" y="900784"/>
                <a:ext cx="186840" cy="3175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88B71676-142F-2C68-6C9D-A439F631AECF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8229925" y="891784"/>
                  <a:ext cx="204480" cy="335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6B668001-45D4-FD76-6397-FAE3BD146C0F}"/>
                  </a:ext>
                </a:extLst>
              </p14:cNvPr>
              <p14:cNvContentPartPr/>
              <p14:nvPr/>
            </p14:nvContentPartPr>
            <p14:xfrm>
              <a:off x="741925" y="1328824"/>
              <a:ext cx="173520" cy="3330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6B668001-45D4-FD76-6397-FAE3BD146C0F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732925" y="1320184"/>
                <a:ext cx="191160" cy="35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08B3A243-9DDA-57A6-7998-1D9CE448D908}"/>
                  </a:ext>
                </a:extLst>
              </p14:cNvPr>
              <p14:cNvContentPartPr/>
              <p14:nvPr/>
            </p14:nvContentPartPr>
            <p14:xfrm>
              <a:off x="960085" y="1430704"/>
              <a:ext cx="923400" cy="2217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08B3A243-9DDA-57A6-7998-1D9CE448D908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951085" y="1422064"/>
                <a:ext cx="941040" cy="23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5472D72A-CDD3-17E6-ACAC-D4FFF0FA4910}"/>
                  </a:ext>
                </a:extLst>
              </p14:cNvPr>
              <p14:cNvContentPartPr/>
              <p14:nvPr/>
            </p14:nvContentPartPr>
            <p14:xfrm>
              <a:off x="1492885" y="1270504"/>
              <a:ext cx="44280" cy="363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5472D72A-CDD3-17E6-ACAC-D4FFF0FA4910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1484245" y="1261864"/>
                <a:ext cx="61920" cy="54000"/>
              </a:xfrm>
              <a:prstGeom prst="rect">
                <a:avLst/>
              </a:prstGeom>
            </p:spPr>
          </p:pic>
        </mc:Fallback>
      </mc:AlternateContent>
      <p:grpSp>
        <p:nvGrpSpPr>
          <p:cNvPr id="57" name="Group 56">
            <a:extLst>
              <a:ext uri="{FF2B5EF4-FFF2-40B4-BE49-F238E27FC236}">
                <a16:creationId xmlns:a16="http://schemas.microsoft.com/office/drawing/2014/main" id="{D224A7DA-D018-F629-1E0A-91147CF7745F}"/>
              </a:ext>
            </a:extLst>
          </p:cNvPr>
          <p:cNvGrpSpPr/>
          <p:nvPr/>
        </p:nvGrpSpPr>
        <p:grpSpPr>
          <a:xfrm>
            <a:off x="2003725" y="1218664"/>
            <a:ext cx="1838520" cy="665280"/>
            <a:chOff x="2003725" y="1218664"/>
            <a:chExt cx="1838520" cy="66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ADA98B0E-447F-ECE8-6008-6ED29C36C6B6}"/>
                    </a:ext>
                  </a:extLst>
                </p14:cNvPr>
                <p14:cNvContentPartPr/>
                <p14:nvPr/>
              </p14:nvContentPartPr>
              <p14:xfrm>
                <a:off x="2003725" y="1218664"/>
                <a:ext cx="1113840" cy="6652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ADA98B0E-447F-ECE8-6008-6ED29C36C6B6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994725" y="1210024"/>
                  <a:ext cx="1131480" cy="68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BA2BF652-997E-BB94-ACEF-25B391CAD9ED}"/>
                    </a:ext>
                  </a:extLst>
                </p14:cNvPr>
                <p14:cNvContentPartPr/>
                <p14:nvPr/>
              </p14:nvContentPartPr>
              <p14:xfrm>
                <a:off x="2943685" y="1373104"/>
                <a:ext cx="140040" cy="349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BA2BF652-997E-BB94-ACEF-25B391CAD9ED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2934685" y="1364464"/>
                  <a:ext cx="15768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AF583995-AC65-663C-8A35-950D0030A1DF}"/>
                    </a:ext>
                  </a:extLst>
                </p14:cNvPr>
                <p14:cNvContentPartPr/>
                <p14:nvPr/>
              </p14:nvContentPartPr>
              <p14:xfrm>
                <a:off x="2267605" y="1223344"/>
                <a:ext cx="29160" cy="90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AF583995-AC65-663C-8A35-950D0030A1DF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2258965" y="1214704"/>
                  <a:ext cx="468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B9DA23DE-E3B1-CDEE-9C4F-E02D86BBFAE1}"/>
                    </a:ext>
                  </a:extLst>
                </p14:cNvPr>
                <p14:cNvContentPartPr/>
                <p14:nvPr/>
              </p14:nvContentPartPr>
              <p14:xfrm>
                <a:off x="3284605" y="1496944"/>
                <a:ext cx="229320" cy="327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B9DA23DE-E3B1-CDEE-9C4F-E02D86BBFAE1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3275965" y="1487944"/>
                  <a:ext cx="24696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875294BA-8502-1046-D1A9-8CCA8D4103F6}"/>
                    </a:ext>
                  </a:extLst>
                </p14:cNvPr>
                <p14:cNvContentPartPr/>
                <p14:nvPr/>
              </p14:nvContentPartPr>
              <p14:xfrm>
                <a:off x="3321325" y="1600264"/>
                <a:ext cx="193320" cy="460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875294BA-8502-1046-D1A9-8CCA8D4103F6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3312685" y="1591624"/>
                  <a:ext cx="21096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92EE4B05-B9D8-F84C-21C3-B01C96E05324}"/>
                    </a:ext>
                  </a:extLst>
                </p14:cNvPr>
                <p14:cNvContentPartPr/>
                <p14:nvPr/>
              </p14:nvContentPartPr>
              <p14:xfrm>
                <a:off x="3652165" y="1388224"/>
                <a:ext cx="29160" cy="2926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92EE4B05-B9D8-F84C-21C3-B01C96E05324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3643525" y="1379584"/>
                  <a:ext cx="4680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40BA6443-183A-205F-BD7E-921905FDF681}"/>
                    </a:ext>
                  </a:extLst>
                </p14:cNvPr>
                <p14:cNvContentPartPr/>
                <p14:nvPr/>
              </p14:nvContentPartPr>
              <p14:xfrm>
                <a:off x="3632005" y="1404064"/>
                <a:ext cx="210240" cy="3495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40BA6443-183A-205F-BD7E-921905FDF681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3623365" y="1395064"/>
                  <a:ext cx="227880" cy="367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1A1574B0-4C6A-E666-56FC-FD5EAF70BCA6}"/>
              </a:ext>
            </a:extLst>
          </p:cNvPr>
          <p:cNvGrpSpPr/>
          <p:nvPr/>
        </p:nvGrpSpPr>
        <p:grpSpPr>
          <a:xfrm>
            <a:off x="4739365" y="1638424"/>
            <a:ext cx="512280" cy="388800"/>
            <a:chOff x="4739365" y="1638424"/>
            <a:chExt cx="512280" cy="388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AC39F8D2-DD18-7EB8-3273-3E52BD13105D}"/>
                    </a:ext>
                  </a:extLst>
                </p14:cNvPr>
                <p14:cNvContentPartPr/>
                <p14:nvPr/>
              </p14:nvContentPartPr>
              <p14:xfrm>
                <a:off x="4752325" y="1663624"/>
                <a:ext cx="33120" cy="3186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AC39F8D2-DD18-7EB8-3273-3E52BD13105D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4743325" y="1654984"/>
                  <a:ext cx="5076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857FE2B6-B0B2-CF01-BB0C-F6E5BF2E54FB}"/>
                    </a:ext>
                  </a:extLst>
                </p14:cNvPr>
                <p14:cNvContentPartPr/>
                <p14:nvPr/>
              </p14:nvContentPartPr>
              <p14:xfrm>
                <a:off x="4739365" y="1638424"/>
                <a:ext cx="247680" cy="3888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857FE2B6-B0B2-CF01-BB0C-F6E5BF2E54FB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4730725" y="1629784"/>
                  <a:ext cx="265320" cy="40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0423B3B7-8A78-D5C9-B97E-40C2E9C318D6}"/>
                    </a:ext>
                  </a:extLst>
                </p14:cNvPr>
                <p14:cNvContentPartPr/>
                <p14:nvPr/>
              </p14:nvContentPartPr>
              <p14:xfrm>
                <a:off x="5057605" y="1701424"/>
                <a:ext cx="194040" cy="734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0423B3B7-8A78-D5C9-B97E-40C2E9C318D6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5048965" y="1692784"/>
                  <a:ext cx="21168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43F2489E-3A90-CC42-DEDB-222DBFCCC51F}"/>
                    </a:ext>
                  </a:extLst>
                </p14:cNvPr>
                <p14:cNvContentPartPr/>
                <p14:nvPr/>
              </p14:nvContentPartPr>
              <p14:xfrm>
                <a:off x="5062645" y="1842544"/>
                <a:ext cx="151920" cy="262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43F2489E-3A90-CC42-DEDB-222DBFCCC51F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5054005" y="1833544"/>
                  <a:ext cx="169560" cy="4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C7DE3A09-FFBB-CEF4-E8BB-6F6F2C0E766E}"/>
              </a:ext>
            </a:extLst>
          </p:cNvPr>
          <p:cNvGrpSpPr/>
          <p:nvPr/>
        </p:nvGrpSpPr>
        <p:grpSpPr>
          <a:xfrm>
            <a:off x="5520205" y="1372744"/>
            <a:ext cx="1065240" cy="888120"/>
            <a:chOff x="5520205" y="1372744"/>
            <a:chExt cx="1065240" cy="888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32286A1F-5710-37A3-7C4C-6EED06DF036D}"/>
                    </a:ext>
                  </a:extLst>
                </p14:cNvPr>
                <p14:cNvContentPartPr/>
                <p14:nvPr/>
              </p14:nvContentPartPr>
              <p14:xfrm>
                <a:off x="5535325" y="1585504"/>
                <a:ext cx="217440" cy="1299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32286A1F-5710-37A3-7C4C-6EED06DF036D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5526685" y="1576864"/>
                  <a:ext cx="23508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1D74220F-202D-BB52-421E-EABD332F3FE0}"/>
                    </a:ext>
                  </a:extLst>
                </p14:cNvPr>
                <p14:cNvContentPartPr/>
                <p14:nvPr/>
              </p14:nvContentPartPr>
              <p14:xfrm>
                <a:off x="5789125" y="1372744"/>
                <a:ext cx="249480" cy="3142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1D74220F-202D-BB52-421E-EABD332F3FE0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5780125" y="1364104"/>
                  <a:ext cx="267120" cy="33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3EA78C28-47D2-5D93-7409-9DE0DC8E4A1B}"/>
                    </a:ext>
                  </a:extLst>
                </p14:cNvPr>
                <p14:cNvContentPartPr/>
                <p14:nvPr/>
              </p14:nvContentPartPr>
              <p14:xfrm>
                <a:off x="6070645" y="1571464"/>
                <a:ext cx="14040" cy="1440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3EA78C28-47D2-5D93-7409-9DE0DC8E4A1B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6061645" y="1562464"/>
                  <a:ext cx="3168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5309B2EA-55FE-F3EF-DD33-962663AFD701}"/>
                    </a:ext>
                  </a:extLst>
                </p14:cNvPr>
                <p14:cNvContentPartPr/>
                <p14:nvPr/>
              </p14:nvContentPartPr>
              <p14:xfrm>
                <a:off x="6065965" y="1608184"/>
                <a:ext cx="65520" cy="1353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5309B2EA-55FE-F3EF-DD33-962663AFD701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6057325" y="1599544"/>
                  <a:ext cx="8316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7668295B-C372-AC57-4E16-B2A327D69C94}"/>
                    </a:ext>
                  </a:extLst>
                </p14:cNvPr>
                <p14:cNvContentPartPr/>
                <p14:nvPr/>
              </p14:nvContentPartPr>
              <p14:xfrm>
                <a:off x="6244165" y="1508464"/>
                <a:ext cx="174600" cy="1713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7668295B-C372-AC57-4E16-B2A327D69C94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6235165" y="1499824"/>
                  <a:ext cx="19224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853A0446-66D4-F9A6-0186-6E5481E520DC}"/>
                    </a:ext>
                  </a:extLst>
                </p14:cNvPr>
                <p14:cNvContentPartPr/>
                <p14:nvPr/>
              </p14:nvContentPartPr>
              <p14:xfrm>
                <a:off x="6415885" y="1380664"/>
                <a:ext cx="169560" cy="835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853A0446-66D4-F9A6-0186-6E5481E520DC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6406885" y="1372024"/>
                  <a:ext cx="18720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633BEDFC-FA2E-EA6E-1AE5-52E970AE9860}"/>
                    </a:ext>
                  </a:extLst>
                </p14:cNvPr>
                <p14:cNvContentPartPr/>
                <p14:nvPr/>
              </p14:nvContentPartPr>
              <p14:xfrm>
                <a:off x="5520205" y="1801504"/>
                <a:ext cx="853560" cy="1202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633BEDFC-FA2E-EA6E-1AE5-52E970AE9860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5511205" y="1792504"/>
                  <a:ext cx="87120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96040C33-61E4-A995-4A47-EA842B124077}"/>
                    </a:ext>
                  </a:extLst>
                </p14:cNvPr>
                <p14:cNvContentPartPr/>
                <p14:nvPr/>
              </p14:nvContentPartPr>
              <p14:xfrm>
                <a:off x="5884885" y="1966744"/>
                <a:ext cx="37800" cy="2782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96040C33-61E4-A995-4A47-EA842B124077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5876245" y="1957744"/>
                  <a:ext cx="5544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034F70CF-0A8F-BD68-DD09-86206D558176}"/>
                    </a:ext>
                  </a:extLst>
                </p14:cNvPr>
                <p14:cNvContentPartPr/>
                <p14:nvPr/>
              </p14:nvContentPartPr>
              <p14:xfrm>
                <a:off x="5874805" y="1977544"/>
                <a:ext cx="209160" cy="2833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034F70CF-0A8F-BD68-DD09-86206D558176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5865805" y="1968544"/>
                  <a:ext cx="226800" cy="30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4FFE4FCD-AAFE-5E98-68A0-B08EAF2FCF74}"/>
              </a:ext>
            </a:extLst>
          </p:cNvPr>
          <p:cNvGrpSpPr/>
          <p:nvPr/>
        </p:nvGrpSpPr>
        <p:grpSpPr>
          <a:xfrm>
            <a:off x="8230285" y="659224"/>
            <a:ext cx="3274920" cy="1438560"/>
            <a:chOff x="8230285" y="659224"/>
            <a:chExt cx="3274920" cy="143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6B7E669D-2CFA-9A06-F88F-DD700927D62C}"/>
                    </a:ext>
                  </a:extLst>
                </p14:cNvPr>
                <p14:cNvContentPartPr/>
                <p14:nvPr/>
              </p14:nvContentPartPr>
              <p14:xfrm>
                <a:off x="8230285" y="659224"/>
                <a:ext cx="1070280" cy="13550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6B7E669D-2CFA-9A06-F88F-DD700927D62C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8221645" y="650584"/>
                  <a:ext cx="1087920" cy="137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21A0981F-BEB8-B2F8-506E-AC13F07100D7}"/>
                    </a:ext>
                  </a:extLst>
                </p14:cNvPr>
                <p14:cNvContentPartPr/>
                <p14:nvPr/>
              </p14:nvContentPartPr>
              <p14:xfrm>
                <a:off x="9191485" y="1403344"/>
                <a:ext cx="189000" cy="3513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21A0981F-BEB8-B2F8-506E-AC13F07100D7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9182485" y="1394704"/>
                  <a:ext cx="206640" cy="36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88A17E6C-04C5-DABC-BB93-259EC1007EF0}"/>
                    </a:ext>
                  </a:extLst>
                </p14:cNvPr>
                <p14:cNvContentPartPr/>
                <p14:nvPr/>
              </p14:nvContentPartPr>
              <p14:xfrm>
                <a:off x="9492085" y="1391104"/>
                <a:ext cx="201600" cy="248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88A17E6C-04C5-DABC-BB93-259EC1007EF0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9483445" y="1382104"/>
                  <a:ext cx="21924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4A1FCAC6-C29D-CDC0-8EB9-F18D0F129A14}"/>
                    </a:ext>
                  </a:extLst>
                </p14:cNvPr>
                <p14:cNvContentPartPr/>
                <p14:nvPr/>
              </p14:nvContentPartPr>
              <p14:xfrm>
                <a:off x="9529885" y="1441864"/>
                <a:ext cx="192960" cy="255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4A1FCAC6-C29D-CDC0-8EB9-F18D0F129A14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9521245" y="1432864"/>
                  <a:ext cx="2106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850B4671-C225-8A40-E807-E9E4C3505740}"/>
                    </a:ext>
                  </a:extLst>
                </p14:cNvPr>
                <p14:cNvContentPartPr/>
                <p14:nvPr/>
              </p14:nvContentPartPr>
              <p14:xfrm>
                <a:off x="9512965" y="1594144"/>
                <a:ext cx="183960" cy="64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850B4671-C225-8A40-E807-E9E4C3505740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9503965" y="1585144"/>
                  <a:ext cx="2016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905B02F9-C986-6F63-4D5E-438B79E92033}"/>
                    </a:ext>
                  </a:extLst>
                </p14:cNvPr>
                <p14:cNvContentPartPr/>
                <p14:nvPr/>
              </p14:nvContentPartPr>
              <p14:xfrm>
                <a:off x="9938845" y="1134064"/>
                <a:ext cx="161640" cy="2804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905B02F9-C986-6F63-4D5E-438B79E92033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9930205" y="1125064"/>
                  <a:ext cx="17928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9E3C4175-8AE3-CEFD-D1BB-ABDC100BDF4A}"/>
                    </a:ext>
                  </a:extLst>
                </p14:cNvPr>
                <p14:cNvContentPartPr/>
                <p14:nvPr/>
              </p14:nvContentPartPr>
              <p14:xfrm>
                <a:off x="9850285" y="1426744"/>
                <a:ext cx="334080" cy="500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9E3C4175-8AE3-CEFD-D1BB-ABDC100BDF4A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9841645" y="1417744"/>
                  <a:ext cx="35172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3967B950-FA34-D151-A537-0F4BEB013175}"/>
                    </a:ext>
                  </a:extLst>
                </p14:cNvPr>
                <p14:cNvContentPartPr/>
                <p14:nvPr/>
              </p14:nvContentPartPr>
              <p14:xfrm>
                <a:off x="9966205" y="1573264"/>
                <a:ext cx="131760" cy="2970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3967B950-FA34-D151-A537-0F4BEB013175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9957205" y="1564624"/>
                  <a:ext cx="14940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1FF81E23-68E4-BBFD-C9F6-ACB3B3D97F82}"/>
                    </a:ext>
                  </a:extLst>
                </p14:cNvPr>
                <p14:cNvContentPartPr/>
                <p14:nvPr/>
              </p14:nvContentPartPr>
              <p14:xfrm>
                <a:off x="10352845" y="1384984"/>
                <a:ext cx="197640" cy="208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1FF81E23-68E4-BBFD-C9F6-ACB3B3D97F82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0343845" y="1375984"/>
                  <a:ext cx="21528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90655BE7-2B82-B01F-2216-52F763C8E3D8}"/>
                    </a:ext>
                  </a:extLst>
                </p14:cNvPr>
                <p14:cNvContentPartPr/>
                <p14:nvPr/>
              </p14:nvContentPartPr>
              <p14:xfrm>
                <a:off x="10343485" y="1475704"/>
                <a:ext cx="186480" cy="64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90655BE7-2B82-B01F-2216-52F763C8E3D8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0334485" y="1467064"/>
                  <a:ext cx="2041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E8259420-D664-1623-BC93-410E00291C27}"/>
                    </a:ext>
                  </a:extLst>
                </p14:cNvPr>
                <p14:cNvContentPartPr/>
                <p14:nvPr/>
              </p14:nvContentPartPr>
              <p14:xfrm>
                <a:off x="10805005" y="1117504"/>
                <a:ext cx="378000" cy="2682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E8259420-D664-1623-BC93-410E00291C27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0796365" y="1108504"/>
                  <a:ext cx="39564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D1ECA703-11E9-3F62-16D5-1CAC4112CFD5}"/>
                    </a:ext>
                  </a:extLst>
                </p14:cNvPr>
                <p14:cNvContentPartPr/>
                <p14:nvPr/>
              </p14:nvContentPartPr>
              <p14:xfrm>
                <a:off x="10966285" y="1313704"/>
                <a:ext cx="151200" cy="1252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D1ECA703-11E9-3F62-16D5-1CAC4112CFD5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0957285" y="1305064"/>
                  <a:ext cx="16884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5E8D67D9-2D4F-7BF8-EAB8-0576671B92D4}"/>
                    </a:ext>
                  </a:extLst>
                </p14:cNvPr>
                <p14:cNvContentPartPr/>
                <p14:nvPr/>
              </p14:nvContentPartPr>
              <p14:xfrm>
                <a:off x="11277325" y="1247824"/>
                <a:ext cx="155160" cy="1602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5E8D67D9-2D4F-7BF8-EAB8-0576671B92D4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1268325" y="1239184"/>
                  <a:ext cx="17280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763BB03B-A914-2C49-D6DA-A1F23CA2B13A}"/>
                    </a:ext>
                  </a:extLst>
                </p14:cNvPr>
                <p14:cNvContentPartPr/>
                <p14:nvPr/>
              </p14:nvContentPartPr>
              <p14:xfrm>
                <a:off x="10739125" y="1489744"/>
                <a:ext cx="766080" cy="1036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763BB03B-A914-2C49-D6DA-A1F23CA2B13A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0730125" y="1480744"/>
                  <a:ext cx="78372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F973A7E8-C055-3EB8-83AB-CD117FA4CC95}"/>
                    </a:ext>
                  </a:extLst>
                </p14:cNvPr>
                <p14:cNvContentPartPr/>
                <p14:nvPr/>
              </p14:nvContentPartPr>
              <p14:xfrm>
                <a:off x="10863685" y="1712584"/>
                <a:ext cx="58320" cy="3675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F973A7E8-C055-3EB8-83AB-CD117FA4CC95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0854685" y="1703944"/>
                  <a:ext cx="75960" cy="38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FB135A5C-89FB-7FBB-229D-BB236C870140}"/>
                    </a:ext>
                  </a:extLst>
                </p14:cNvPr>
                <p14:cNvContentPartPr/>
                <p14:nvPr/>
              </p14:nvContentPartPr>
              <p14:xfrm>
                <a:off x="10816885" y="1767304"/>
                <a:ext cx="265680" cy="3304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FB135A5C-89FB-7FBB-229D-BB236C870140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0807885" y="1758304"/>
                  <a:ext cx="283320" cy="34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F40025D2-8431-6D93-F6EB-8B4043F89579}"/>
              </a:ext>
            </a:extLst>
          </p:cNvPr>
          <p:cNvGrpSpPr/>
          <p:nvPr/>
        </p:nvGrpSpPr>
        <p:grpSpPr>
          <a:xfrm>
            <a:off x="732565" y="2484064"/>
            <a:ext cx="2489760" cy="461520"/>
            <a:chOff x="732565" y="2484064"/>
            <a:chExt cx="2489760" cy="46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2CD76F49-6C3A-6EB4-E54C-FB9F7F6DA132}"/>
                    </a:ext>
                  </a:extLst>
                </p14:cNvPr>
                <p14:cNvContentPartPr/>
                <p14:nvPr/>
              </p14:nvContentPartPr>
              <p14:xfrm>
                <a:off x="765685" y="2674504"/>
                <a:ext cx="102600" cy="2689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2CD76F49-6C3A-6EB4-E54C-FB9F7F6DA132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756685" y="2665504"/>
                  <a:ext cx="12024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13E001E9-D8D1-7C23-B702-ACE0FF74C829}"/>
                    </a:ext>
                  </a:extLst>
                </p14:cNvPr>
                <p14:cNvContentPartPr/>
                <p14:nvPr/>
              </p14:nvContentPartPr>
              <p14:xfrm>
                <a:off x="732565" y="2624824"/>
                <a:ext cx="286560" cy="565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13E001E9-D8D1-7C23-B702-ACE0FF74C829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723925" y="2616184"/>
                  <a:ext cx="30420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9981CD79-5382-FE63-2575-4115C65EDE54}"/>
                    </a:ext>
                  </a:extLst>
                </p14:cNvPr>
                <p14:cNvContentPartPr/>
                <p14:nvPr/>
              </p14:nvContentPartPr>
              <p14:xfrm>
                <a:off x="952165" y="2484064"/>
                <a:ext cx="256680" cy="4510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9981CD79-5382-FE63-2575-4115C65EDE54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943525" y="2475064"/>
                  <a:ext cx="274320" cy="46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FB0E0D15-8891-6B88-90AB-31E884E7E545}"/>
                    </a:ext>
                  </a:extLst>
                </p14:cNvPr>
                <p14:cNvContentPartPr/>
                <p14:nvPr/>
              </p14:nvContentPartPr>
              <p14:xfrm>
                <a:off x="1187605" y="2727064"/>
                <a:ext cx="21240" cy="212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FB0E0D15-8891-6B88-90AB-31E884E7E545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178965" y="2718064"/>
                  <a:ext cx="3888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8956C023-8F38-FF1C-752F-05755EA9862D}"/>
                    </a:ext>
                  </a:extLst>
                </p14:cNvPr>
                <p14:cNvContentPartPr/>
                <p14:nvPr/>
              </p14:nvContentPartPr>
              <p14:xfrm>
                <a:off x="1334125" y="2818864"/>
                <a:ext cx="99360" cy="10548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8956C023-8F38-FF1C-752F-05755EA9862D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325125" y="2809864"/>
                  <a:ext cx="11700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8BC5DF39-2AB2-E8C6-3234-95C5FABBDF6A}"/>
                    </a:ext>
                  </a:extLst>
                </p14:cNvPr>
                <p14:cNvContentPartPr/>
                <p14:nvPr/>
              </p14:nvContentPartPr>
              <p14:xfrm>
                <a:off x="1447885" y="2623744"/>
                <a:ext cx="169560" cy="3135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8BC5DF39-2AB2-E8C6-3234-95C5FABBDF6A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438885" y="2615104"/>
                  <a:ext cx="18720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AC1AC5F0-673E-DC0F-83B3-E0EC902CE2E6}"/>
                    </a:ext>
                  </a:extLst>
                </p14:cNvPr>
                <p14:cNvContentPartPr/>
                <p14:nvPr/>
              </p14:nvContentPartPr>
              <p14:xfrm>
                <a:off x="1853965" y="2527264"/>
                <a:ext cx="1368360" cy="4183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AC1AC5F0-673E-DC0F-83B3-E0EC902CE2E6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844965" y="2518624"/>
                  <a:ext cx="1386000" cy="43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EA9961AA-F517-3591-C285-622CBF5E1F28}"/>
                    </a:ext>
                  </a:extLst>
                </p14:cNvPr>
                <p14:cNvContentPartPr/>
                <p14:nvPr/>
              </p14:nvContentPartPr>
              <p14:xfrm>
                <a:off x="2664685" y="2629864"/>
                <a:ext cx="29160" cy="468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EA9961AA-F517-3591-C285-622CBF5E1F28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2656045" y="2621224"/>
                  <a:ext cx="46800" cy="64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ECE81314-F7BB-FC43-88D8-3FC945C7FAC9}"/>
              </a:ext>
            </a:extLst>
          </p:cNvPr>
          <p:cNvGrpSpPr/>
          <p:nvPr/>
        </p:nvGrpSpPr>
        <p:grpSpPr>
          <a:xfrm>
            <a:off x="3519325" y="2575864"/>
            <a:ext cx="964800" cy="379800"/>
            <a:chOff x="3519325" y="2575864"/>
            <a:chExt cx="964800" cy="379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B187B826-AD23-FACB-BD28-BCC0DB33F964}"/>
                    </a:ext>
                  </a:extLst>
                </p14:cNvPr>
                <p14:cNvContentPartPr/>
                <p14:nvPr/>
              </p14:nvContentPartPr>
              <p14:xfrm>
                <a:off x="3519325" y="2575864"/>
                <a:ext cx="156960" cy="32040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B187B826-AD23-FACB-BD28-BCC0DB33F964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3510325" y="2566864"/>
                  <a:ext cx="174600" cy="33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C1A04CE9-57B2-40B2-65B4-B95D6E09301B}"/>
                    </a:ext>
                  </a:extLst>
                </p14:cNvPr>
                <p14:cNvContentPartPr/>
                <p14:nvPr/>
              </p14:nvContentPartPr>
              <p14:xfrm>
                <a:off x="3803725" y="2657944"/>
                <a:ext cx="236520" cy="2368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C1A04CE9-57B2-40B2-65B4-B95D6E09301B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3794725" y="2648944"/>
                  <a:ext cx="25416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3F28241A-DFEE-B1C2-E917-31BF104C67F5}"/>
                    </a:ext>
                  </a:extLst>
                </p14:cNvPr>
                <p14:cNvContentPartPr/>
                <p14:nvPr/>
              </p14:nvContentPartPr>
              <p14:xfrm>
                <a:off x="4015765" y="2634184"/>
                <a:ext cx="231480" cy="2516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3F28241A-DFEE-B1C2-E917-31BF104C67F5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4007125" y="2625184"/>
                  <a:ext cx="24912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48FBDDC0-ACC7-8485-F6D7-7ECFE2745C14}"/>
                    </a:ext>
                  </a:extLst>
                </p14:cNvPr>
                <p14:cNvContentPartPr/>
                <p14:nvPr/>
              </p14:nvContentPartPr>
              <p14:xfrm>
                <a:off x="4302685" y="2667664"/>
                <a:ext cx="181440" cy="28800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48FBDDC0-ACC7-8485-F6D7-7ECFE2745C14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4294045" y="2658664"/>
                  <a:ext cx="199080" cy="30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288FE18C-8F03-EE3D-63A1-9C398524BEEB}"/>
              </a:ext>
            </a:extLst>
          </p:cNvPr>
          <p:cNvGrpSpPr/>
          <p:nvPr/>
        </p:nvGrpSpPr>
        <p:grpSpPr>
          <a:xfrm>
            <a:off x="4832605" y="2623744"/>
            <a:ext cx="1765800" cy="337680"/>
            <a:chOff x="4832605" y="2623744"/>
            <a:chExt cx="1765800" cy="33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14FBD8FE-3732-35CE-6ED2-C0E62580A554}"/>
                    </a:ext>
                  </a:extLst>
                </p14:cNvPr>
                <p14:cNvContentPartPr/>
                <p14:nvPr/>
              </p14:nvContentPartPr>
              <p14:xfrm>
                <a:off x="4832605" y="2837224"/>
                <a:ext cx="269640" cy="11700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14FBD8FE-3732-35CE-6ED2-C0E62580A554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4823605" y="2828584"/>
                  <a:ext cx="28728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2FFE2F76-6724-7C2E-A0A0-F6ADB6314CA1}"/>
                    </a:ext>
                  </a:extLst>
                </p14:cNvPr>
                <p14:cNvContentPartPr/>
                <p14:nvPr/>
              </p14:nvContentPartPr>
              <p14:xfrm>
                <a:off x="5336965" y="2682784"/>
                <a:ext cx="262800" cy="2181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2FFE2F76-6724-7C2E-A0A0-F6ADB6314CA1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5328325" y="2674144"/>
                  <a:ext cx="28044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1CCEE28C-8BB8-BA3D-2DF3-063AE744A1EA}"/>
                    </a:ext>
                  </a:extLst>
                </p14:cNvPr>
                <p14:cNvContentPartPr/>
                <p14:nvPr/>
              </p14:nvContentPartPr>
              <p14:xfrm>
                <a:off x="5448925" y="2806264"/>
                <a:ext cx="122760" cy="13536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1CCEE28C-8BB8-BA3D-2DF3-063AE744A1EA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5440285" y="2797264"/>
                  <a:ext cx="14040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1537A212-10CC-B8AF-0400-872327CA27C5}"/>
                    </a:ext>
                  </a:extLst>
                </p14:cNvPr>
                <p14:cNvContentPartPr/>
                <p14:nvPr/>
              </p14:nvContentPartPr>
              <p14:xfrm>
                <a:off x="5614525" y="2773864"/>
                <a:ext cx="158400" cy="1875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1537A212-10CC-B8AF-0400-872327CA27C5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5605885" y="2764864"/>
                  <a:ext cx="17604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5352F5E1-D69D-189E-3393-156BD834C2CB}"/>
                    </a:ext>
                  </a:extLst>
                </p14:cNvPr>
                <p14:cNvContentPartPr/>
                <p14:nvPr/>
              </p14:nvContentPartPr>
              <p14:xfrm>
                <a:off x="5902885" y="2668024"/>
                <a:ext cx="198720" cy="21744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5352F5E1-D69D-189E-3393-156BD834C2CB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5893885" y="2659384"/>
                  <a:ext cx="21636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4F944C24-DCA7-267F-53EB-967B0EE747B6}"/>
                    </a:ext>
                  </a:extLst>
                </p14:cNvPr>
                <p14:cNvContentPartPr/>
                <p14:nvPr/>
              </p14:nvContentPartPr>
              <p14:xfrm>
                <a:off x="6130045" y="2674144"/>
                <a:ext cx="198000" cy="1976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4F944C24-DCA7-267F-53EB-967B0EE747B6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6121405" y="2665504"/>
                  <a:ext cx="21564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12BB0651-5129-A113-B8A5-D338CEA1BEB6}"/>
                    </a:ext>
                  </a:extLst>
                </p14:cNvPr>
                <p14:cNvContentPartPr/>
                <p14:nvPr/>
              </p14:nvContentPartPr>
              <p14:xfrm>
                <a:off x="6414445" y="2623744"/>
                <a:ext cx="183960" cy="3214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12BB0651-5129-A113-B8A5-D338CEA1BEB6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6405805" y="2614744"/>
                  <a:ext cx="201600" cy="339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C63FA05D-66DC-AF77-F631-FD36C4EB82F0}"/>
              </a:ext>
            </a:extLst>
          </p:cNvPr>
          <p:cNvGrpSpPr/>
          <p:nvPr/>
        </p:nvGrpSpPr>
        <p:grpSpPr>
          <a:xfrm>
            <a:off x="6926725" y="2454184"/>
            <a:ext cx="1953000" cy="459360"/>
            <a:chOff x="6926725" y="2454184"/>
            <a:chExt cx="1953000" cy="45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498657AD-A22F-F082-D24F-B0760AED5181}"/>
                    </a:ext>
                  </a:extLst>
                </p14:cNvPr>
                <p14:cNvContentPartPr/>
                <p14:nvPr/>
              </p14:nvContentPartPr>
              <p14:xfrm>
                <a:off x="6926725" y="2663344"/>
                <a:ext cx="533520" cy="1353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498657AD-A22F-F082-D24F-B0760AED5181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6918085" y="2654344"/>
                  <a:ext cx="55116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22253C55-B83A-21DB-C753-99643854C990}"/>
                    </a:ext>
                  </a:extLst>
                </p14:cNvPr>
                <p14:cNvContentPartPr/>
                <p14:nvPr/>
              </p14:nvContentPartPr>
              <p14:xfrm>
                <a:off x="7505245" y="2454184"/>
                <a:ext cx="974880" cy="39420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22253C55-B83A-21DB-C753-99643854C990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7496245" y="2445544"/>
                  <a:ext cx="992520" cy="41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7F9E9AE9-55CC-8001-AF8B-8083D77B599A}"/>
                    </a:ext>
                  </a:extLst>
                </p14:cNvPr>
                <p14:cNvContentPartPr/>
                <p14:nvPr/>
              </p14:nvContentPartPr>
              <p14:xfrm>
                <a:off x="8668765" y="2635624"/>
                <a:ext cx="210960" cy="2779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7F9E9AE9-55CC-8001-AF8B-8083D77B599A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8659765" y="2626984"/>
                  <a:ext cx="228600" cy="29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60F2FC35-DC31-5970-087F-F90960E57159}"/>
              </a:ext>
            </a:extLst>
          </p:cNvPr>
          <p:cNvGrpSpPr/>
          <p:nvPr/>
        </p:nvGrpSpPr>
        <p:grpSpPr>
          <a:xfrm>
            <a:off x="5220325" y="3153664"/>
            <a:ext cx="5856480" cy="817920"/>
            <a:chOff x="5220325" y="3153664"/>
            <a:chExt cx="5856480" cy="81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8EA3533B-D824-8059-D2DA-527E6E3922DB}"/>
                    </a:ext>
                  </a:extLst>
                </p14:cNvPr>
                <p14:cNvContentPartPr/>
                <p14:nvPr/>
              </p14:nvContentPartPr>
              <p14:xfrm>
                <a:off x="5439565" y="3585304"/>
                <a:ext cx="451080" cy="1911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8EA3533B-D824-8059-D2DA-527E6E3922DB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5430565" y="3576664"/>
                  <a:ext cx="46872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2F3E892C-6E65-67F0-4A50-68023439B1E7}"/>
                    </a:ext>
                  </a:extLst>
                </p14:cNvPr>
                <p14:cNvContentPartPr/>
                <p14:nvPr/>
              </p14:nvContentPartPr>
              <p14:xfrm>
                <a:off x="5896405" y="3493504"/>
                <a:ext cx="118080" cy="1728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2F3E892C-6E65-67F0-4A50-68023439B1E7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5887765" y="3484864"/>
                  <a:ext cx="1357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52FD9B99-BB03-B9F0-E28C-03777C2CC61C}"/>
                    </a:ext>
                  </a:extLst>
                </p14:cNvPr>
                <p14:cNvContentPartPr/>
                <p14:nvPr/>
              </p14:nvContentPartPr>
              <p14:xfrm>
                <a:off x="6085045" y="3430144"/>
                <a:ext cx="13320" cy="14904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52FD9B99-BB03-B9F0-E28C-03777C2CC61C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6076405" y="3421504"/>
                  <a:ext cx="3096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4FCC39D3-31CD-0CEC-E67F-A230D317A999}"/>
                    </a:ext>
                  </a:extLst>
                </p14:cNvPr>
                <p14:cNvContentPartPr/>
                <p14:nvPr/>
              </p14:nvContentPartPr>
              <p14:xfrm>
                <a:off x="6125005" y="3445984"/>
                <a:ext cx="492480" cy="33156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4FCC39D3-31CD-0CEC-E67F-A230D317A999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6116005" y="3436984"/>
                  <a:ext cx="510120" cy="34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79DCAE64-4665-28EA-1613-28D5D8AE5B3D}"/>
                    </a:ext>
                  </a:extLst>
                </p14:cNvPr>
                <p14:cNvContentPartPr/>
                <p14:nvPr/>
              </p14:nvContentPartPr>
              <p14:xfrm>
                <a:off x="6415525" y="3640744"/>
                <a:ext cx="176760" cy="27072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79DCAE64-4665-28EA-1613-28D5D8AE5B3D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6406885" y="3631744"/>
                  <a:ext cx="19440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2018DF6C-5CA6-2C31-9653-A3CDF39DEE17}"/>
                    </a:ext>
                  </a:extLst>
                </p14:cNvPr>
                <p14:cNvContentPartPr/>
                <p14:nvPr/>
              </p14:nvContentPartPr>
              <p14:xfrm>
                <a:off x="5336605" y="3452104"/>
                <a:ext cx="124560" cy="4708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2018DF6C-5CA6-2C31-9653-A3CDF39DEE17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5327965" y="3443464"/>
                  <a:ext cx="142200" cy="48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B441ED9A-6A90-4D2F-C994-B3C86F934454}"/>
                    </a:ext>
                  </a:extLst>
                </p14:cNvPr>
                <p14:cNvContentPartPr/>
                <p14:nvPr/>
              </p14:nvContentPartPr>
              <p14:xfrm>
                <a:off x="6648085" y="3357424"/>
                <a:ext cx="77760" cy="53244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B441ED9A-6A90-4D2F-C994-B3C86F934454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6639445" y="3348424"/>
                  <a:ext cx="95400" cy="55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7653888E-C8C0-6F03-D642-B9B99994CBA6}"/>
                    </a:ext>
                  </a:extLst>
                </p14:cNvPr>
                <p14:cNvContentPartPr/>
                <p14:nvPr/>
              </p14:nvContentPartPr>
              <p14:xfrm>
                <a:off x="6874165" y="3629944"/>
                <a:ext cx="90720" cy="248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7653888E-C8C0-6F03-D642-B9B99994CBA6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6865525" y="3621304"/>
                  <a:ext cx="1083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A9EDCFD8-8EA0-55F6-A826-87061D471826}"/>
                    </a:ext>
                  </a:extLst>
                </p14:cNvPr>
                <p14:cNvContentPartPr/>
                <p14:nvPr/>
              </p14:nvContentPartPr>
              <p14:xfrm>
                <a:off x="7082245" y="3367864"/>
                <a:ext cx="546120" cy="36792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A9EDCFD8-8EA0-55F6-A826-87061D471826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7073605" y="3359224"/>
                  <a:ext cx="563760" cy="38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63F9A025-6070-2047-D26F-00024A5B5F19}"/>
                    </a:ext>
                  </a:extLst>
                </p14:cNvPr>
                <p14:cNvContentPartPr/>
                <p14:nvPr/>
              </p14:nvContentPartPr>
              <p14:xfrm>
                <a:off x="7347925" y="3534904"/>
                <a:ext cx="145080" cy="33696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63F9A025-6070-2047-D26F-00024A5B5F19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7339285" y="3525904"/>
                  <a:ext cx="162720" cy="35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99E7270C-1031-7642-37DB-D93C1B8427AF}"/>
                    </a:ext>
                  </a:extLst>
                </p14:cNvPr>
                <p14:cNvContentPartPr/>
                <p14:nvPr/>
              </p14:nvContentPartPr>
              <p14:xfrm>
                <a:off x="7689205" y="3267784"/>
                <a:ext cx="897120" cy="45360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99E7270C-1031-7642-37DB-D93C1B8427AF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7680205" y="3259144"/>
                  <a:ext cx="914760" cy="47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9361127F-BF99-7C50-B161-BD06042811CE}"/>
                    </a:ext>
                  </a:extLst>
                </p14:cNvPr>
                <p14:cNvContentPartPr/>
                <p14:nvPr/>
              </p14:nvContentPartPr>
              <p14:xfrm>
                <a:off x="7939765" y="3493144"/>
                <a:ext cx="15120" cy="18828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9361127F-BF99-7C50-B161-BD06042811CE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7931125" y="3484144"/>
                  <a:ext cx="3276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1CC18E2A-F9C9-FE05-A963-1CC28BA4F4FA}"/>
                    </a:ext>
                  </a:extLst>
                </p14:cNvPr>
                <p14:cNvContentPartPr/>
                <p14:nvPr/>
              </p14:nvContentPartPr>
              <p14:xfrm>
                <a:off x="8057125" y="3585664"/>
                <a:ext cx="141480" cy="2520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1CC18E2A-F9C9-FE05-A963-1CC28BA4F4FA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8048125" y="3577024"/>
                  <a:ext cx="15912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2FD150E1-A12B-90B5-D2EE-6FAC91D2E35D}"/>
                    </a:ext>
                  </a:extLst>
                </p14:cNvPr>
                <p14:cNvContentPartPr/>
                <p14:nvPr/>
              </p14:nvContentPartPr>
              <p14:xfrm>
                <a:off x="8299045" y="3473704"/>
                <a:ext cx="163440" cy="31968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2FD150E1-A12B-90B5-D2EE-6FAC91D2E35D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8290045" y="3464704"/>
                  <a:ext cx="181080" cy="33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3ED7190F-0437-EE26-86A2-77C93A4CB456}"/>
                    </a:ext>
                  </a:extLst>
                </p14:cNvPr>
                <p14:cNvContentPartPr/>
                <p14:nvPr/>
              </p14:nvContentPartPr>
              <p14:xfrm>
                <a:off x="8906005" y="3420784"/>
                <a:ext cx="217800" cy="4788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3ED7190F-0437-EE26-86A2-77C93A4CB456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8897365" y="3412144"/>
                  <a:ext cx="23544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90A0F709-15AB-6EEE-EEEB-4B75FE72474B}"/>
                    </a:ext>
                  </a:extLst>
                </p14:cNvPr>
                <p14:cNvContentPartPr/>
                <p14:nvPr/>
              </p14:nvContentPartPr>
              <p14:xfrm>
                <a:off x="8925445" y="3533104"/>
                <a:ext cx="231480" cy="7704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90A0F709-15AB-6EEE-EEEB-4B75FE72474B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8916805" y="3524464"/>
                  <a:ext cx="24912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C46F4116-F22E-EA18-8074-C03531D8658E}"/>
                    </a:ext>
                  </a:extLst>
                </p14:cNvPr>
                <p14:cNvContentPartPr/>
                <p14:nvPr/>
              </p14:nvContentPartPr>
              <p14:xfrm>
                <a:off x="9498205" y="3220624"/>
                <a:ext cx="30240" cy="20808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C46F4116-F22E-EA18-8074-C03531D8658E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9489205" y="3211984"/>
                  <a:ext cx="4788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39718656-B6FF-98F5-4603-0DAB80BED478}"/>
                    </a:ext>
                  </a:extLst>
                </p14:cNvPr>
                <p14:cNvContentPartPr/>
                <p14:nvPr/>
              </p14:nvContentPartPr>
              <p14:xfrm>
                <a:off x="9589645" y="3219544"/>
                <a:ext cx="26640" cy="23292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39718656-B6FF-98F5-4603-0DAB80BED478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9581005" y="3210544"/>
                  <a:ext cx="4428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3320D80B-3575-3B35-1794-7FC0BC939713}"/>
                    </a:ext>
                  </a:extLst>
                </p14:cNvPr>
                <p14:cNvContentPartPr/>
                <p14:nvPr/>
              </p14:nvContentPartPr>
              <p14:xfrm>
                <a:off x="9424045" y="3200104"/>
                <a:ext cx="336240" cy="9720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3320D80B-3575-3B35-1794-7FC0BC939713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9415045" y="3191464"/>
                  <a:ext cx="35388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939BEF8E-7987-1029-2597-1D7A5442EAEE}"/>
                    </a:ext>
                  </a:extLst>
                </p14:cNvPr>
                <p14:cNvContentPartPr/>
                <p14:nvPr/>
              </p14:nvContentPartPr>
              <p14:xfrm>
                <a:off x="9376525" y="3449224"/>
                <a:ext cx="364680" cy="5724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939BEF8E-7987-1029-2597-1D7A5442EAEE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9367525" y="3440584"/>
                  <a:ext cx="38232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38713045-1E37-E187-AE09-25AB9195386F}"/>
                    </a:ext>
                  </a:extLst>
                </p14:cNvPr>
                <p14:cNvContentPartPr/>
                <p14:nvPr/>
              </p14:nvContentPartPr>
              <p14:xfrm>
                <a:off x="9385165" y="3638584"/>
                <a:ext cx="214920" cy="20880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38713045-1E37-E187-AE09-25AB9195386F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9376165" y="3629944"/>
                  <a:ext cx="23256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8BAAE9CA-ED2D-3EB7-9044-5EB7B2E76CE2}"/>
                    </a:ext>
                  </a:extLst>
                </p14:cNvPr>
                <p14:cNvContentPartPr/>
                <p14:nvPr/>
              </p14:nvContentPartPr>
              <p14:xfrm>
                <a:off x="9960805" y="3484504"/>
                <a:ext cx="202680" cy="5256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8BAAE9CA-ED2D-3EB7-9044-5EB7B2E76CE2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9952165" y="3475504"/>
                  <a:ext cx="22032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34E222D5-5137-18B3-408E-D61CA4409A09}"/>
                    </a:ext>
                  </a:extLst>
                </p14:cNvPr>
                <p14:cNvContentPartPr/>
                <p14:nvPr/>
              </p14:nvContentPartPr>
              <p14:xfrm>
                <a:off x="10290565" y="3290104"/>
                <a:ext cx="203040" cy="35028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34E222D5-5137-18B3-408E-D61CA4409A09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10281925" y="3281464"/>
                  <a:ext cx="220680" cy="36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656692D7-A3D9-3D18-DC85-F19F451B8673}"/>
                    </a:ext>
                  </a:extLst>
                </p14:cNvPr>
                <p14:cNvContentPartPr/>
                <p14:nvPr/>
              </p14:nvContentPartPr>
              <p14:xfrm>
                <a:off x="10541485" y="3184984"/>
                <a:ext cx="535320" cy="46584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656692D7-A3D9-3D18-DC85-F19F451B8673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10532485" y="3175984"/>
                  <a:ext cx="552960" cy="48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EB544924-0DB0-2262-217D-FA9E1195ACC1}"/>
                    </a:ext>
                  </a:extLst>
                </p14:cNvPr>
                <p14:cNvContentPartPr/>
                <p14:nvPr/>
              </p14:nvContentPartPr>
              <p14:xfrm>
                <a:off x="10820845" y="3408904"/>
                <a:ext cx="245880" cy="27396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EB544924-0DB0-2262-217D-FA9E1195ACC1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10811845" y="3399904"/>
                  <a:ext cx="26352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52A642DF-C715-7E95-3B05-7D8DB57D1378}"/>
                    </a:ext>
                  </a:extLst>
                </p14:cNvPr>
                <p14:cNvContentPartPr/>
                <p14:nvPr/>
              </p14:nvContentPartPr>
              <p14:xfrm>
                <a:off x="5220325" y="3371464"/>
                <a:ext cx="128520" cy="60012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52A642DF-C715-7E95-3B05-7D8DB57D1378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5211685" y="3362464"/>
                  <a:ext cx="146160" cy="61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F1197101-FA6B-3C0F-E760-CA3DDEAE4A92}"/>
                    </a:ext>
                  </a:extLst>
                </p14:cNvPr>
                <p14:cNvContentPartPr/>
                <p14:nvPr/>
              </p14:nvContentPartPr>
              <p14:xfrm>
                <a:off x="8471845" y="3153664"/>
                <a:ext cx="235800" cy="78444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F1197101-FA6B-3C0F-E760-CA3DDEAE4A92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8463205" y="3144664"/>
                  <a:ext cx="253440" cy="802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C854C6AE-89FB-00DE-7632-318DCC9A3839}"/>
              </a:ext>
            </a:extLst>
          </p:cNvPr>
          <p:cNvGrpSpPr/>
          <p:nvPr/>
        </p:nvGrpSpPr>
        <p:grpSpPr>
          <a:xfrm>
            <a:off x="7228765" y="4154104"/>
            <a:ext cx="1959120" cy="994680"/>
            <a:chOff x="7228765" y="4154104"/>
            <a:chExt cx="1959120" cy="99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60134D03-35CD-6125-1907-C0EC6F79689C}"/>
                    </a:ext>
                  </a:extLst>
                </p14:cNvPr>
                <p14:cNvContentPartPr/>
                <p14:nvPr/>
              </p14:nvContentPartPr>
              <p14:xfrm>
                <a:off x="7228765" y="4457224"/>
                <a:ext cx="250920" cy="25704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60134D03-35CD-6125-1907-C0EC6F79689C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7220125" y="4448584"/>
                  <a:ext cx="26856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7ADA8794-CF38-60A4-B9EC-B3ED511F8F12}"/>
                    </a:ext>
                  </a:extLst>
                </p14:cNvPr>
                <p14:cNvContentPartPr/>
                <p14:nvPr/>
              </p14:nvContentPartPr>
              <p14:xfrm>
                <a:off x="7642045" y="4473784"/>
                <a:ext cx="239400" cy="8568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7ADA8794-CF38-60A4-B9EC-B3ED511F8F12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7633405" y="4465144"/>
                  <a:ext cx="25704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9E8031AC-A827-E6F1-A63F-7DAC8FD75094}"/>
                    </a:ext>
                  </a:extLst>
                </p14:cNvPr>
                <p14:cNvContentPartPr/>
                <p14:nvPr/>
              </p14:nvContentPartPr>
              <p14:xfrm>
                <a:off x="7642045" y="4594744"/>
                <a:ext cx="241200" cy="8028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9E8031AC-A827-E6F1-A63F-7DAC8FD75094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7633405" y="4586104"/>
                  <a:ext cx="25884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E9BC65ED-8DAE-7112-3E7F-43B70E2FE376}"/>
                    </a:ext>
                  </a:extLst>
                </p14:cNvPr>
                <p14:cNvContentPartPr/>
                <p14:nvPr/>
              </p14:nvContentPartPr>
              <p14:xfrm>
                <a:off x="8233165" y="4196224"/>
                <a:ext cx="31680" cy="25596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E9BC65ED-8DAE-7112-3E7F-43B70E2FE376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8224165" y="4187584"/>
                  <a:ext cx="4932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D252D87F-9E11-905E-0C52-92E3B184B4D0}"/>
                    </a:ext>
                  </a:extLst>
                </p14:cNvPr>
                <p14:cNvContentPartPr/>
                <p14:nvPr/>
              </p14:nvContentPartPr>
              <p14:xfrm>
                <a:off x="8153245" y="4190104"/>
                <a:ext cx="135360" cy="19116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D252D87F-9E11-905E-0C52-92E3B184B4D0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8144245" y="4181104"/>
                  <a:ext cx="15300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7CD5A62D-D595-5D7D-883A-EC36C1497A84}"/>
                    </a:ext>
                  </a:extLst>
                </p14:cNvPr>
                <p14:cNvContentPartPr/>
                <p14:nvPr/>
              </p14:nvContentPartPr>
              <p14:xfrm>
                <a:off x="8378965" y="4301344"/>
                <a:ext cx="145080" cy="14976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7CD5A62D-D595-5D7D-883A-EC36C1497A84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8370325" y="4292344"/>
                  <a:ext cx="16272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DA6C8AD0-B2F9-4086-8950-75C70F519592}"/>
                    </a:ext>
                  </a:extLst>
                </p14:cNvPr>
                <p14:cNvContentPartPr/>
                <p14:nvPr/>
              </p14:nvContentPartPr>
              <p14:xfrm>
                <a:off x="8630245" y="4154464"/>
                <a:ext cx="192960" cy="26676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DA6C8AD0-B2F9-4086-8950-75C70F519592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8621605" y="4145824"/>
                  <a:ext cx="21060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60996F3A-4B5D-17DB-E963-65DD70041BFF}"/>
                    </a:ext>
                  </a:extLst>
                </p14:cNvPr>
                <p14:cNvContentPartPr/>
                <p14:nvPr/>
              </p14:nvContentPartPr>
              <p14:xfrm>
                <a:off x="8811325" y="4274704"/>
                <a:ext cx="155880" cy="16524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60996F3A-4B5D-17DB-E963-65DD70041BFF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8802685" y="4266064"/>
                  <a:ext cx="17352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CE156F45-80B7-67C8-0E19-0F3C559CBFC2}"/>
                    </a:ext>
                  </a:extLst>
                </p14:cNvPr>
                <p14:cNvContentPartPr/>
                <p14:nvPr/>
              </p14:nvContentPartPr>
              <p14:xfrm>
                <a:off x="9014725" y="4154104"/>
                <a:ext cx="173160" cy="7308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CE156F45-80B7-67C8-0E19-0F3C559CBFC2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9006085" y="4145104"/>
                  <a:ext cx="19080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BA1B444B-5075-3056-AC9A-B590AD3624C3}"/>
                    </a:ext>
                  </a:extLst>
                </p14:cNvPr>
                <p14:cNvContentPartPr/>
                <p14:nvPr/>
              </p14:nvContentPartPr>
              <p14:xfrm>
                <a:off x="8714125" y="4485304"/>
                <a:ext cx="20520" cy="10980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BA1B444B-5075-3056-AC9A-B590AD3624C3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8705485" y="4476664"/>
                  <a:ext cx="3816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AB75D517-00BF-D58B-FB33-E25DE6C7EFA3}"/>
                    </a:ext>
                  </a:extLst>
                </p14:cNvPr>
                <p14:cNvContentPartPr/>
                <p14:nvPr/>
              </p14:nvContentPartPr>
              <p14:xfrm>
                <a:off x="8731765" y="4479544"/>
                <a:ext cx="76680" cy="13392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AB75D517-00BF-D58B-FB33-E25DE6C7EFA3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8723125" y="4470904"/>
                  <a:ext cx="9432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B97859D8-095E-E62A-28ED-21B2E4C6B776}"/>
                    </a:ext>
                  </a:extLst>
                </p14:cNvPr>
                <p14:cNvContentPartPr/>
                <p14:nvPr/>
              </p14:nvContentPartPr>
              <p14:xfrm>
                <a:off x="8122645" y="4660264"/>
                <a:ext cx="1015200" cy="8172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B97859D8-095E-E62A-28ED-21B2E4C6B776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8113645" y="4651624"/>
                  <a:ext cx="103284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08556EDA-31DD-24D4-5A6F-FF94C0E73FF0}"/>
                    </a:ext>
                  </a:extLst>
                </p14:cNvPr>
                <p14:cNvContentPartPr/>
                <p14:nvPr/>
              </p14:nvContentPartPr>
              <p14:xfrm>
                <a:off x="8261245" y="4817584"/>
                <a:ext cx="189360" cy="33120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08556EDA-31DD-24D4-5A6F-FF94C0E73FF0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8252245" y="4808584"/>
                  <a:ext cx="207000" cy="348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9">
            <p14:nvContentPartPr>
              <p14:cNvPr id="177" name="Ink 176">
                <a:extLst>
                  <a:ext uri="{FF2B5EF4-FFF2-40B4-BE49-F238E27FC236}">
                    <a16:creationId xmlns:a16="http://schemas.microsoft.com/office/drawing/2014/main" id="{2390D238-2FD8-582C-FC08-09BF55D22229}"/>
                  </a:ext>
                </a:extLst>
              </p14:cNvPr>
              <p14:cNvContentPartPr/>
              <p14:nvPr/>
            </p14:nvContentPartPr>
            <p14:xfrm>
              <a:off x="8584525" y="4917664"/>
              <a:ext cx="349560" cy="169920"/>
            </p14:xfrm>
          </p:contentPart>
        </mc:Choice>
        <mc:Fallback xmlns="">
          <p:pic>
            <p:nvPicPr>
              <p:cNvPr id="177" name="Ink 176">
                <a:extLst>
                  <a:ext uri="{FF2B5EF4-FFF2-40B4-BE49-F238E27FC236}">
                    <a16:creationId xmlns:a16="http://schemas.microsoft.com/office/drawing/2014/main" id="{2390D238-2FD8-582C-FC08-09BF55D22229}"/>
                  </a:ext>
                </a:extLst>
              </p:cNvPr>
              <p:cNvPicPr/>
              <p:nvPr/>
            </p:nvPicPr>
            <p:blipFill>
              <a:blip r:embed="rId270"/>
              <a:stretch>
                <a:fillRect/>
              </a:stretch>
            </p:blipFill>
            <p:spPr>
              <a:xfrm>
                <a:off x="8575885" y="4909024"/>
                <a:ext cx="367200" cy="187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90" name="Group 189">
            <a:extLst>
              <a:ext uri="{FF2B5EF4-FFF2-40B4-BE49-F238E27FC236}">
                <a16:creationId xmlns:a16="http://schemas.microsoft.com/office/drawing/2014/main" id="{0A8132E2-8125-6319-DA37-D02D745A5EBF}"/>
              </a:ext>
            </a:extLst>
          </p:cNvPr>
          <p:cNvGrpSpPr/>
          <p:nvPr/>
        </p:nvGrpSpPr>
        <p:grpSpPr>
          <a:xfrm>
            <a:off x="9268165" y="4207384"/>
            <a:ext cx="1863360" cy="822960"/>
            <a:chOff x="9268165" y="4207384"/>
            <a:chExt cx="1863360" cy="82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F09AEABB-567E-AFBF-67D9-A3754773A9C0}"/>
                    </a:ext>
                  </a:extLst>
                </p14:cNvPr>
                <p14:cNvContentPartPr/>
                <p14:nvPr/>
              </p14:nvContentPartPr>
              <p14:xfrm>
                <a:off x="9268165" y="4207384"/>
                <a:ext cx="200520" cy="82296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F09AEABB-567E-AFBF-67D9-A3754773A9C0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9259165" y="4198384"/>
                  <a:ext cx="218160" cy="84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7E970FE8-697A-FC00-3994-BDF21F38F1A8}"/>
                    </a:ext>
                  </a:extLst>
                </p14:cNvPr>
                <p14:cNvContentPartPr/>
                <p14:nvPr/>
              </p14:nvContentPartPr>
              <p14:xfrm>
                <a:off x="9540685" y="4405024"/>
                <a:ext cx="30600" cy="12780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7E970FE8-697A-FC00-3994-BDF21F38F1A8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9531685" y="4396024"/>
                  <a:ext cx="4824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86B67573-EE19-70B1-FDAE-9B8286E050E3}"/>
                    </a:ext>
                  </a:extLst>
                </p14:cNvPr>
                <p14:cNvContentPartPr/>
                <p14:nvPr/>
              </p14:nvContentPartPr>
              <p14:xfrm>
                <a:off x="9667765" y="4289824"/>
                <a:ext cx="32400" cy="22032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86B67573-EE19-70B1-FDAE-9B8286E050E3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9659125" y="4281184"/>
                  <a:ext cx="5004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9AEC820A-DA44-3B07-070C-79421B658F2A}"/>
                    </a:ext>
                  </a:extLst>
                </p14:cNvPr>
                <p14:cNvContentPartPr/>
                <p14:nvPr/>
              </p14:nvContentPartPr>
              <p14:xfrm>
                <a:off x="9489205" y="4307104"/>
                <a:ext cx="286200" cy="9576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9AEC820A-DA44-3B07-070C-79421B658F2A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9480205" y="4298104"/>
                  <a:ext cx="30384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290D9352-A100-FC3C-BB7B-9DAF731F81F6}"/>
                    </a:ext>
                  </a:extLst>
                </p14:cNvPr>
                <p14:cNvContentPartPr/>
                <p14:nvPr/>
              </p14:nvContentPartPr>
              <p14:xfrm>
                <a:off x="9490645" y="4617064"/>
                <a:ext cx="215280" cy="7308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290D9352-A100-FC3C-BB7B-9DAF731F81F6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9482005" y="4608424"/>
                  <a:ext cx="23292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FA1D18E6-3C5B-D2F1-E043-5069E1BD1B5C}"/>
                    </a:ext>
                  </a:extLst>
                </p14:cNvPr>
                <p14:cNvContentPartPr/>
                <p14:nvPr/>
              </p14:nvContentPartPr>
              <p14:xfrm>
                <a:off x="9501085" y="4727944"/>
                <a:ext cx="174240" cy="14868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FA1D18E6-3C5B-D2F1-E043-5069E1BD1B5C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9492085" y="4719304"/>
                  <a:ext cx="19188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765A9CC6-C0AC-A855-4FB7-3031C45C2924}"/>
                    </a:ext>
                  </a:extLst>
                </p14:cNvPr>
                <p14:cNvContentPartPr/>
                <p14:nvPr/>
              </p14:nvContentPartPr>
              <p14:xfrm>
                <a:off x="9919765" y="4495024"/>
                <a:ext cx="229680" cy="7596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765A9CC6-C0AC-A855-4FB7-3031C45C2924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9911125" y="4486384"/>
                  <a:ext cx="24732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6E046168-D9C6-1E16-DE5F-8E87377251D1}"/>
                    </a:ext>
                  </a:extLst>
                </p14:cNvPr>
                <p14:cNvContentPartPr/>
                <p14:nvPr/>
              </p14:nvContentPartPr>
              <p14:xfrm>
                <a:off x="10209925" y="4426624"/>
                <a:ext cx="100080" cy="25128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6E046168-D9C6-1E16-DE5F-8E87377251D1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10200925" y="4417984"/>
                  <a:ext cx="11772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3F90EB12-EF89-EC4C-C3B5-517661DA0BC6}"/>
                    </a:ext>
                  </a:extLst>
                </p14:cNvPr>
                <p14:cNvContentPartPr/>
                <p14:nvPr/>
              </p14:nvContentPartPr>
              <p14:xfrm>
                <a:off x="10400365" y="4331224"/>
                <a:ext cx="459720" cy="54972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3F90EB12-EF89-EC4C-C3B5-517661DA0BC6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10391365" y="4322584"/>
                  <a:ext cx="477360" cy="56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3FC3E859-2FDC-C293-134C-AD998105F45D}"/>
                    </a:ext>
                  </a:extLst>
                </p14:cNvPr>
                <p14:cNvContentPartPr/>
                <p14:nvPr/>
              </p14:nvContentPartPr>
              <p14:xfrm>
                <a:off x="10679365" y="4559824"/>
                <a:ext cx="192960" cy="28728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3FC3E859-2FDC-C293-134C-AD998105F45D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10670365" y="4551184"/>
                  <a:ext cx="21060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C0AC6078-6721-6206-E73B-81EF7E0DE98E}"/>
                    </a:ext>
                  </a:extLst>
                </p14:cNvPr>
                <p14:cNvContentPartPr/>
                <p14:nvPr/>
              </p14:nvContentPartPr>
              <p14:xfrm>
                <a:off x="10939645" y="4228264"/>
                <a:ext cx="191880" cy="71496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C0AC6078-6721-6206-E73B-81EF7E0DE98E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10931005" y="4219624"/>
                  <a:ext cx="209520" cy="73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4" name="Group 213">
            <a:extLst>
              <a:ext uri="{FF2B5EF4-FFF2-40B4-BE49-F238E27FC236}">
                <a16:creationId xmlns:a16="http://schemas.microsoft.com/office/drawing/2014/main" id="{74F4BF03-3C20-2DD0-40CA-6362A380D602}"/>
              </a:ext>
            </a:extLst>
          </p:cNvPr>
          <p:cNvGrpSpPr/>
          <p:nvPr/>
        </p:nvGrpSpPr>
        <p:grpSpPr>
          <a:xfrm>
            <a:off x="7517485" y="5380624"/>
            <a:ext cx="2036160" cy="804600"/>
            <a:chOff x="7517485" y="5380624"/>
            <a:chExt cx="2036160" cy="804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782253CE-FB78-063B-614E-898B349238DF}"/>
                    </a:ext>
                  </a:extLst>
                </p14:cNvPr>
                <p14:cNvContentPartPr/>
                <p14:nvPr/>
              </p14:nvContentPartPr>
              <p14:xfrm>
                <a:off x="7517485" y="5733784"/>
                <a:ext cx="221400" cy="3888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782253CE-FB78-063B-614E-898B349238DF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7508845" y="5725144"/>
                  <a:ext cx="23904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4B269516-C691-4C0C-2B0B-A5FF975D0E55}"/>
                    </a:ext>
                  </a:extLst>
                </p14:cNvPr>
                <p14:cNvContentPartPr/>
                <p14:nvPr/>
              </p14:nvContentPartPr>
              <p14:xfrm>
                <a:off x="7523605" y="5778784"/>
                <a:ext cx="180360" cy="5940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4B269516-C691-4C0C-2B0B-A5FF975D0E55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7514605" y="5769784"/>
                  <a:ext cx="19800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4789C33A-3B4A-02AD-9101-D6DD87851844}"/>
                    </a:ext>
                  </a:extLst>
                </p14:cNvPr>
                <p14:cNvContentPartPr/>
                <p14:nvPr/>
              </p14:nvContentPartPr>
              <p14:xfrm>
                <a:off x="7899805" y="5499784"/>
                <a:ext cx="106200" cy="19872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4789C33A-3B4A-02AD-9101-D6DD87851844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7891165" y="5491144"/>
                  <a:ext cx="12384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DC173C9F-4EB3-0E10-7C06-36D5D1D65B70}"/>
                    </a:ext>
                  </a:extLst>
                </p14:cNvPr>
                <p14:cNvContentPartPr/>
                <p14:nvPr/>
              </p14:nvContentPartPr>
              <p14:xfrm>
                <a:off x="8131645" y="5544424"/>
                <a:ext cx="14760" cy="14004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DC173C9F-4EB3-0E10-7C06-36D5D1D65B70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8122645" y="5535784"/>
                  <a:ext cx="3240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6F601EF5-016F-273E-3D0E-A8F6685E641F}"/>
                    </a:ext>
                  </a:extLst>
                </p14:cNvPr>
                <p14:cNvContentPartPr/>
                <p14:nvPr/>
              </p14:nvContentPartPr>
              <p14:xfrm>
                <a:off x="8186365" y="5491864"/>
                <a:ext cx="9000" cy="17172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6F601EF5-016F-273E-3D0E-A8F6685E641F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8177365" y="5482864"/>
                  <a:ext cx="2664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7FE68AD3-7450-4E2D-52AC-074896A7D941}"/>
                    </a:ext>
                  </a:extLst>
                </p14:cNvPr>
                <p14:cNvContentPartPr/>
                <p14:nvPr/>
              </p14:nvContentPartPr>
              <p14:xfrm>
                <a:off x="8000965" y="5474224"/>
                <a:ext cx="277560" cy="9144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7FE68AD3-7450-4E2D-52AC-074896A7D941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7992325" y="5465224"/>
                  <a:ext cx="29520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52E38E8F-26C8-A06C-0F56-A0DEF147C004}"/>
                    </a:ext>
                  </a:extLst>
                </p14:cNvPr>
                <p14:cNvContentPartPr/>
                <p14:nvPr/>
              </p14:nvContentPartPr>
              <p14:xfrm>
                <a:off x="8308045" y="5572504"/>
                <a:ext cx="159480" cy="12276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52E38E8F-26C8-A06C-0F56-A0DEF147C004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8299045" y="5563504"/>
                  <a:ext cx="17712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DD4B5E65-7777-392C-8994-0704CEE43C28}"/>
                    </a:ext>
                  </a:extLst>
                </p14:cNvPr>
                <p14:cNvContentPartPr/>
                <p14:nvPr/>
              </p14:nvContentPartPr>
              <p14:xfrm>
                <a:off x="8466805" y="5397184"/>
                <a:ext cx="259560" cy="28296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DD4B5E65-7777-392C-8994-0704CEE43C28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8458165" y="5388544"/>
                  <a:ext cx="27720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267F79D3-7AB8-C059-EFF2-82CBEC85406D}"/>
                    </a:ext>
                  </a:extLst>
                </p14:cNvPr>
                <p14:cNvContentPartPr/>
                <p14:nvPr/>
              </p14:nvContentPartPr>
              <p14:xfrm>
                <a:off x="8715565" y="5612104"/>
                <a:ext cx="24120" cy="11412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267F79D3-7AB8-C059-EFF2-82CBEC85406D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8706565" y="5603104"/>
                  <a:ext cx="4176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05371630-226D-3464-067B-428C92ABFDAB}"/>
                    </a:ext>
                  </a:extLst>
                </p14:cNvPr>
                <p14:cNvContentPartPr/>
                <p14:nvPr/>
              </p14:nvContentPartPr>
              <p14:xfrm>
                <a:off x="8703685" y="5634784"/>
                <a:ext cx="93240" cy="12096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05371630-226D-3464-067B-428C92ABFDAB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8694685" y="5625784"/>
                  <a:ext cx="11088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F1A389F6-920F-92F1-1881-6A6BE43CD464}"/>
                    </a:ext>
                  </a:extLst>
                </p14:cNvPr>
                <p14:cNvContentPartPr/>
                <p14:nvPr/>
              </p14:nvContentPartPr>
              <p14:xfrm>
                <a:off x="8869645" y="5515984"/>
                <a:ext cx="139680" cy="16236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F1A389F6-920F-92F1-1881-6A6BE43CD464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8860645" y="5507344"/>
                  <a:ext cx="15732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0B33F3D6-D7EF-989E-3B8D-639350FE5E65}"/>
                    </a:ext>
                  </a:extLst>
                </p14:cNvPr>
                <p14:cNvContentPartPr/>
                <p14:nvPr/>
              </p14:nvContentPartPr>
              <p14:xfrm>
                <a:off x="9029125" y="5380624"/>
                <a:ext cx="178920" cy="11412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0B33F3D6-D7EF-989E-3B8D-639350FE5E65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9020485" y="5371624"/>
                  <a:ext cx="19656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82ED53BE-D081-E1C1-3CA7-E9228EF3FB97}"/>
                    </a:ext>
                  </a:extLst>
                </p14:cNvPr>
                <p14:cNvContentPartPr/>
                <p14:nvPr/>
              </p14:nvContentPartPr>
              <p14:xfrm>
                <a:off x="7858765" y="5761504"/>
                <a:ext cx="1278360" cy="16128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82ED53BE-D081-E1C1-3CA7-E9228EF3FB97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7850125" y="5752864"/>
                  <a:ext cx="129600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35848CFE-17BF-4883-64CC-3161D3B3BA96}"/>
                    </a:ext>
                  </a:extLst>
                </p14:cNvPr>
                <p14:cNvContentPartPr/>
                <p14:nvPr/>
              </p14:nvContentPartPr>
              <p14:xfrm>
                <a:off x="8186365" y="5950864"/>
                <a:ext cx="194400" cy="23436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35848CFE-17BF-4883-64CC-3161D3B3BA96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8177365" y="5941864"/>
                  <a:ext cx="21204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74666FA3-B389-E7C9-32EC-82BB7FD3589B}"/>
                    </a:ext>
                  </a:extLst>
                </p14:cNvPr>
                <p14:cNvContentPartPr/>
                <p14:nvPr/>
              </p14:nvContentPartPr>
              <p14:xfrm>
                <a:off x="8426845" y="5992624"/>
                <a:ext cx="351720" cy="19152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74666FA3-B389-E7C9-32EC-82BB7FD3589B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8418205" y="5983624"/>
                  <a:ext cx="36936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9B916180-21E3-9DA7-C22B-3BDF98D00168}"/>
                    </a:ext>
                  </a:extLst>
                </p14:cNvPr>
                <p14:cNvContentPartPr/>
                <p14:nvPr/>
              </p14:nvContentPartPr>
              <p14:xfrm>
                <a:off x="9308485" y="5746744"/>
                <a:ext cx="245160" cy="1404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9B916180-21E3-9DA7-C22B-3BDF98D00168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9299485" y="5737744"/>
                  <a:ext cx="26280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552B68CA-7E75-0B5A-3EC0-7FBEBD8BE272}"/>
                    </a:ext>
                  </a:extLst>
                </p14:cNvPr>
                <p14:cNvContentPartPr/>
                <p14:nvPr/>
              </p14:nvContentPartPr>
              <p14:xfrm>
                <a:off x="8100685" y="5970664"/>
                <a:ext cx="291600" cy="5904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552B68CA-7E75-0B5A-3EC0-7FBEBD8BE272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8091685" y="5961664"/>
                  <a:ext cx="309240" cy="76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7">
            <p14:nvContentPartPr>
              <p14:cNvPr id="227" name="Ink 226">
                <a:extLst>
                  <a:ext uri="{FF2B5EF4-FFF2-40B4-BE49-F238E27FC236}">
                    <a16:creationId xmlns:a16="http://schemas.microsoft.com/office/drawing/2014/main" id="{2B4B6B5C-D324-1885-B9FA-3B58991DD2AA}"/>
                  </a:ext>
                </a:extLst>
              </p14:cNvPr>
              <p14:cNvContentPartPr/>
              <p14:nvPr/>
            </p14:nvContentPartPr>
            <p14:xfrm>
              <a:off x="10805005" y="5775904"/>
              <a:ext cx="138600" cy="136080"/>
            </p14:xfrm>
          </p:contentPart>
        </mc:Choice>
        <mc:Fallback xmlns="">
          <p:pic>
            <p:nvPicPr>
              <p:cNvPr id="227" name="Ink 226">
                <a:extLst>
                  <a:ext uri="{FF2B5EF4-FFF2-40B4-BE49-F238E27FC236}">
                    <a16:creationId xmlns:a16="http://schemas.microsoft.com/office/drawing/2014/main" id="{2B4B6B5C-D324-1885-B9FA-3B58991DD2AA}"/>
                  </a:ext>
                </a:extLst>
              </p:cNvPr>
              <p:cNvPicPr/>
              <p:nvPr/>
            </p:nvPicPr>
            <p:blipFill>
              <a:blip r:embed="rId328"/>
              <a:stretch>
                <a:fillRect/>
              </a:stretch>
            </p:blipFill>
            <p:spPr>
              <a:xfrm>
                <a:off x="10796005" y="5766904"/>
                <a:ext cx="156240" cy="153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31" name="Group 230">
            <a:extLst>
              <a:ext uri="{FF2B5EF4-FFF2-40B4-BE49-F238E27FC236}">
                <a16:creationId xmlns:a16="http://schemas.microsoft.com/office/drawing/2014/main" id="{B3061248-BCD7-E5AA-9373-3DED37CCE789}"/>
              </a:ext>
            </a:extLst>
          </p:cNvPr>
          <p:cNvGrpSpPr/>
          <p:nvPr/>
        </p:nvGrpSpPr>
        <p:grpSpPr>
          <a:xfrm>
            <a:off x="9717445" y="5301784"/>
            <a:ext cx="2220480" cy="902520"/>
            <a:chOff x="9717445" y="5301784"/>
            <a:chExt cx="2220480" cy="90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66E5169D-89D1-E6F9-1C79-142A8B09A9D8}"/>
                    </a:ext>
                  </a:extLst>
                </p14:cNvPr>
                <p14:cNvContentPartPr/>
                <p14:nvPr/>
              </p14:nvContentPartPr>
              <p14:xfrm>
                <a:off x="9838405" y="5430304"/>
                <a:ext cx="41760" cy="32832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66E5169D-89D1-E6F9-1C79-142A8B09A9D8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9829405" y="5421304"/>
                  <a:ext cx="59400" cy="34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7A72AEBA-7D0F-77D1-13B2-56E366232404}"/>
                    </a:ext>
                  </a:extLst>
                </p14:cNvPr>
                <p14:cNvContentPartPr/>
                <p14:nvPr/>
              </p14:nvContentPartPr>
              <p14:xfrm>
                <a:off x="9737605" y="5416984"/>
                <a:ext cx="262800" cy="19296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7A72AEBA-7D0F-77D1-13B2-56E366232404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9728605" y="5407984"/>
                  <a:ext cx="28044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5F9300AF-0520-293B-E72B-BFF699FEFB66}"/>
                    </a:ext>
                  </a:extLst>
                </p14:cNvPr>
                <p14:cNvContentPartPr/>
                <p14:nvPr/>
              </p14:nvContentPartPr>
              <p14:xfrm>
                <a:off x="9719245" y="5844304"/>
                <a:ext cx="210240" cy="6516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5F9300AF-0520-293B-E72B-BFF699FEFB66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9710245" y="5835304"/>
                  <a:ext cx="22788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2902F6F4-D9B5-B694-33B1-DBB9A7698877}"/>
                    </a:ext>
                  </a:extLst>
                </p14:cNvPr>
                <p14:cNvContentPartPr/>
                <p14:nvPr/>
              </p14:nvContentPartPr>
              <p14:xfrm>
                <a:off x="9749485" y="5976784"/>
                <a:ext cx="58320" cy="22752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2902F6F4-D9B5-B694-33B1-DBB9A7698877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9740845" y="5968144"/>
                  <a:ext cx="7596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5F7CAAE2-BD6B-32AE-0A65-371135948D15}"/>
                    </a:ext>
                  </a:extLst>
                </p14:cNvPr>
                <p14:cNvContentPartPr/>
                <p14:nvPr/>
              </p14:nvContentPartPr>
              <p14:xfrm>
                <a:off x="9717445" y="5995144"/>
                <a:ext cx="119160" cy="9360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5F7CAAE2-BD6B-32AE-0A65-371135948D15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9708805" y="5986504"/>
                  <a:ext cx="13680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EB476144-39A8-E8D3-5787-0757E15F9966}"/>
                    </a:ext>
                  </a:extLst>
                </p14:cNvPr>
                <p14:cNvContentPartPr/>
                <p14:nvPr/>
              </p14:nvContentPartPr>
              <p14:xfrm>
                <a:off x="10016965" y="5301784"/>
                <a:ext cx="1920960" cy="74556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EB476144-39A8-E8D3-5787-0757E15F9966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10008325" y="5292784"/>
                  <a:ext cx="1938600" cy="76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79FE9087-9684-6BF1-A4CD-2293B37B72E6}"/>
                    </a:ext>
                  </a:extLst>
                </p14:cNvPr>
                <p14:cNvContentPartPr/>
                <p14:nvPr/>
              </p14:nvContentPartPr>
              <p14:xfrm>
                <a:off x="10239805" y="5664664"/>
                <a:ext cx="136080" cy="23832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79FE9087-9684-6BF1-A4CD-2293B37B72E6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10231165" y="5656024"/>
                  <a:ext cx="15372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14713C28-7587-3CB3-3C1C-33B2CC1DA21C}"/>
                    </a:ext>
                  </a:extLst>
                </p14:cNvPr>
                <p14:cNvContentPartPr/>
                <p14:nvPr/>
              </p14:nvContentPartPr>
              <p14:xfrm>
                <a:off x="10472005" y="5746744"/>
                <a:ext cx="93600" cy="13824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14713C28-7587-3CB3-3C1C-33B2CC1DA21C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10463365" y="5737744"/>
                  <a:ext cx="11124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3168F516-E068-BDB2-5400-82637FF70537}"/>
                    </a:ext>
                  </a:extLst>
                </p14:cNvPr>
                <p14:cNvContentPartPr/>
                <p14:nvPr/>
              </p14:nvContentPartPr>
              <p14:xfrm>
                <a:off x="10837765" y="5779144"/>
                <a:ext cx="16920" cy="13392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3168F516-E068-BDB2-5400-82637FF70537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10828765" y="5770144"/>
                  <a:ext cx="3456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A23786D9-4FCF-1A0C-0227-118800E7EDB3}"/>
                    </a:ext>
                  </a:extLst>
                </p14:cNvPr>
                <p14:cNvContentPartPr/>
                <p14:nvPr/>
              </p14:nvContentPartPr>
              <p14:xfrm>
                <a:off x="10621405" y="5629024"/>
                <a:ext cx="185760" cy="28296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A23786D9-4FCF-1A0C-0227-118800E7EDB3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10612405" y="5620024"/>
                  <a:ext cx="20340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517A4FFF-7296-8A8A-1E5D-A452EB71344E}"/>
                    </a:ext>
                  </a:extLst>
                </p14:cNvPr>
                <p14:cNvContentPartPr/>
                <p14:nvPr/>
              </p14:nvContentPartPr>
              <p14:xfrm>
                <a:off x="10671085" y="5746744"/>
                <a:ext cx="66600" cy="972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517A4FFF-7296-8A8A-1E5D-A452EB71344E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10662085" y="5737744"/>
                  <a:ext cx="84240" cy="2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8" name="Group 237">
            <a:extLst>
              <a:ext uri="{FF2B5EF4-FFF2-40B4-BE49-F238E27FC236}">
                <a16:creationId xmlns:a16="http://schemas.microsoft.com/office/drawing/2014/main" id="{EFB59AB7-F0DD-33E3-5586-2536A67B78A4}"/>
              </a:ext>
            </a:extLst>
          </p:cNvPr>
          <p:cNvGrpSpPr/>
          <p:nvPr/>
        </p:nvGrpSpPr>
        <p:grpSpPr>
          <a:xfrm>
            <a:off x="11015245" y="5327344"/>
            <a:ext cx="873720" cy="574560"/>
            <a:chOff x="11015245" y="5327344"/>
            <a:chExt cx="873720" cy="57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DCB0006E-0F31-1EE3-BD98-B4024C1D37BA}"/>
                    </a:ext>
                  </a:extLst>
                </p14:cNvPr>
                <p14:cNvContentPartPr/>
                <p14:nvPr/>
              </p14:nvContentPartPr>
              <p14:xfrm>
                <a:off x="11015245" y="5711104"/>
                <a:ext cx="117360" cy="10944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DCB0006E-0F31-1EE3-BD98-B4024C1D37BA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11006605" y="5702104"/>
                  <a:ext cx="13500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3D5005B2-E633-0E4E-5535-CF939F2056CF}"/>
                    </a:ext>
                  </a:extLst>
                </p14:cNvPr>
                <p14:cNvContentPartPr/>
                <p14:nvPr/>
              </p14:nvContentPartPr>
              <p14:xfrm>
                <a:off x="11077165" y="5569624"/>
                <a:ext cx="89280" cy="11988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3D5005B2-E633-0E4E-5535-CF939F2056CF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11068525" y="5560984"/>
                  <a:ext cx="10692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7C5FD7EC-5530-567A-F70E-2163E808ED49}"/>
                    </a:ext>
                  </a:extLst>
                </p14:cNvPr>
                <p14:cNvContentPartPr/>
                <p14:nvPr/>
              </p14:nvContentPartPr>
              <p14:xfrm>
                <a:off x="11118925" y="5709664"/>
                <a:ext cx="298080" cy="19224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7C5FD7EC-5530-567A-F70E-2163E808ED49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11110285" y="5701024"/>
                  <a:ext cx="31572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855EC08D-7F2A-0069-5359-0DA6476A8089}"/>
                    </a:ext>
                  </a:extLst>
                </p14:cNvPr>
                <p14:cNvContentPartPr/>
                <p14:nvPr/>
              </p14:nvContentPartPr>
              <p14:xfrm>
                <a:off x="11503045" y="5544784"/>
                <a:ext cx="130680" cy="28620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855EC08D-7F2A-0069-5359-0DA6476A8089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11494405" y="5535784"/>
                  <a:ext cx="14832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42E838C2-3F86-7B2A-7B2E-E8719002E712}"/>
                    </a:ext>
                  </a:extLst>
                </p14:cNvPr>
                <p14:cNvContentPartPr/>
                <p14:nvPr/>
              </p14:nvContentPartPr>
              <p14:xfrm>
                <a:off x="11848285" y="5327344"/>
                <a:ext cx="40680" cy="15012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42E838C2-3F86-7B2A-7B2E-E8719002E712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11839645" y="5318704"/>
                  <a:ext cx="58320" cy="167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1">
            <p14:nvContentPartPr>
              <p14:cNvPr id="239" name="Ink 238">
                <a:extLst>
                  <a:ext uri="{FF2B5EF4-FFF2-40B4-BE49-F238E27FC236}">
                    <a16:creationId xmlns:a16="http://schemas.microsoft.com/office/drawing/2014/main" id="{7C5D240C-C462-B834-5619-A5789AEABDB9}"/>
                  </a:ext>
                </a:extLst>
              </p14:cNvPr>
              <p14:cNvContentPartPr/>
              <p14:nvPr/>
            </p14:nvContentPartPr>
            <p14:xfrm>
              <a:off x="8310205" y="5507344"/>
              <a:ext cx="113040" cy="186480"/>
            </p14:xfrm>
          </p:contentPart>
        </mc:Choice>
        <mc:Fallback xmlns="">
          <p:pic>
            <p:nvPicPr>
              <p:cNvPr id="239" name="Ink 238">
                <a:extLst>
                  <a:ext uri="{FF2B5EF4-FFF2-40B4-BE49-F238E27FC236}">
                    <a16:creationId xmlns:a16="http://schemas.microsoft.com/office/drawing/2014/main" id="{7C5D240C-C462-B834-5619-A5789AEABDB9}"/>
                  </a:ext>
                </a:extLst>
              </p:cNvPr>
              <p:cNvPicPr/>
              <p:nvPr/>
            </p:nvPicPr>
            <p:blipFill>
              <a:blip r:embed="rId362"/>
              <a:stretch>
                <a:fillRect/>
              </a:stretch>
            </p:blipFill>
            <p:spPr>
              <a:xfrm>
                <a:off x="8274565" y="5435344"/>
                <a:ext cx="184680" cy="33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3">
            <p14:nvContentPartPr>
              <p14:cNvPr id="240" name="Ink 239">
                <a:extLst>
                  <a:ext uri="{FF2B5EF4-FFF2-40B4-BE49-F238E27FC236}">
                    <a16:creationId xmlns:a16="http://schemas.microsoft.com/office/drawing/2014/main" id="{87C0C1CC-421F-223B-C0CD-8542A5F7637F}"/>
                  </a:ext>
                </a:extLst>
              </p14:cNvPr>
              <p14:cNvContentPartPr/>
              <p14:nvPr/>
            </p14:nvContentPartPr>
            <p14:xfrm>
              <a:off x="10434205" y="5746744"/>
              <a:ext cx="116280" cy="167760"/>
            </p14:xfrm>
          </p:contentPart>
        </mc:Choice>
        <mc:Fallback xmlns="">
          <p:pic>
            <p:nvPicPr>
              <p:cNvPr id="240" name="Ink 239">
                <a:extLst>
                  <a:ext uri="{FF2B5EF4-FFF2-40B4-BE49-F238E27FC236}">
                    <a16:creationId xmlns:a16="http://schemas.microsoft.com/office/drawing/2014/main" id="{87C0C1CC-421F-223B-C0CD-8542A5F7637F}"/>
                  </a:ext>
                </a:extLst>
              </p:cNvPr>
              <p:cNvPicPr/>
              <p:nvPr/>
            </p:nvPicPr>
            <p:blipFill>
              <a:blip r:embed="rId364"/>
              <a:stretch>
                <a:fillRect/>
              </a:stretch>
            </p:blipFill>
            <p:spPr>
              <a:xfrm>
                <a:off x="10398565" y="5675104"/>
                <a:ext cx="187920" cy="311400"/>
              </a:xfrm>
              <a:prstGeom prst="rect">
                <a:avLst/>
              </a:prstGeom>
            </p:spPr>
          </p:pic>
        </mc:Fallback>
      </mc:AlternateContent>
      <p:grpSp>
        <p:nvGrpSpPr>
          <p:cNvPr id="245" name="Group 244">
            <a:extLst>
              <a:ext uri="{FF2B5EF4-FFF2-40B4-BE49-F238E27FC236}">
                <a16:creationId xmlns:a16="http://schemas.microsoft.com/office/drawing/2014/main" id="{C96AB5AF-7B2C-615B-B00D-F2D3A74973E5}"/>
              </a:ext>
            </a:extLst>
          </p:cNvPr>
          <p:cNvGrpSpPr/>
          <p:nvPr/>
        </p:nvGrpSpPr>
        <p:grpSpPr>
          <a:xfrm>
            <a:off x="7284925" y="6369904"/>
            <a:ext cx="648720" cy="297720"/>
            <a:chOff x="7284925" y="6369904"/>
            <a:chExt cx="648720" cy="29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F0D709E1-B91C-8442-7160-7FCB95289112}"/>
                    </a:ext>
                  </a:extLst>
                </p14:cNvPr>
                <p14:cNvContentPartPr/>
                <p14:nvPr/>
              </p14:nvContentPartPr>
              <p14:xfrm>
                <a:off x="7284925" y="6482944"/>
                <a:ext cx="146880" cy="13320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F0D709E1-B91C-8442-7160-7FCB95289112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7276285" y="6474304"/>
                  <a:ext cx="16452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49FF6A86-C000-31A3-2C76-5A4BC3A56BE8}"/>
                    </a:ext>
                  </a:extLst>
                </p14:cNvPr>
                <p14:cNvContentPartPr/>
                <p14:nvPr/>
              </p14:nvContentPartPr>
              <p14:xfrm>
                <a:off x="7566805" y="6493384"/>
                <a:ext cx="115920" cy="936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49FF6A86-C000-31A3-2C76-5A4BC3A56BE8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7558165" y="6484744"/>
                  <a:ext cx="1335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DECC0EB7-63D6-1991-4920-C0E5ADAC9CA4}"/>
                    </a:ext>
                  </a:extLst>
                </p14:cNvPr>
                <p14:cNvContentPartPr/>
                <p14:nvPr/>
              </p14:nvContentPartPr>
              <p14:xfrm>
                <a:off x="7558525" y="6536224"/>
                <a:ext cx="161280" cy="3600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DECC0EB7-63D6-1991-4920-C0E5ADAC9CA4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7549525" y="6527224"/>
                  <a:ext cx="17892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703FE09F-3024-EFFC-8C38-9DE6BF4E9256}"/>
                    </a:ext>
                  </a:extLst>
                </p14:cNvPr>
                <p14:cNvContentPartPr/>
                <p14:nvPr/>
              </p14:nvContentPartPr>
              <p14:xfrm>
                <a:off x="7718365" y="6369904"/>
                <a:ext cx="215280" cy="29772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703FE09F-3024-EFFC-8C38-9DE6BF4E9256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7709725" y="6360904"/>
                  <a:ext cx="232920" cy="315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2388331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B89ED8E8-6406-825B-4C78-BF5DB1A6D9F5}"/>
                  </a:ext>
                </a:extLst>
              </p14:cNvPr>
              <p14:cNvContentPartPr/>
              <p14:nvPr/>
            </p14:nvContentPartPr>
            <p14:xfrm>
              <a:off x="3438325" y="240904"/>
              <a:ext cx="1358280" cy="7480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B89ED8E8-6406-825B-4C78-BF5DB1A6D9F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29325" y="231904"/>
                <a:ext cx="1375920" cy="76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E4FD8A23-E8B5-00FD-C61C-60AFFDEBC98C}"/>
                  </a:ext>
                </a:extLst>
              </p14:cNvPr>
              <p14:cNvContentPartPr/>
              <p14:nvPr/>
            </p14:nvContentPartPr>
            <p14:xfrm>
              <a:off x="4054285" y="397144"/>
              <a:ext cx="186840" cy="2502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E4FD8A23-E8B5-00FD-C61C-60AFFDEBC98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045285" y="388144"/>
                <a:ext cx="204480" cy="26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B237485E-362C-C616-E867-BF48F2CDAC1F}"/>
                  </a:ext>
                </a:extLst>
              </p14:cNvPr>
              <p14:cNvContentPartPr/>
              <p14:nvPr/>
            </p14:nvContentPartPr>
            <p14:xfrm>
              <a:off x="3742885" y="667144"/>
              <a:ext cx="979200" cy="590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B237485E-362C-C616-E867-BF48F2CDAC1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734245" y="658144"/>
                <a:ext cx="99684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A5C9917F-ED82-99D5-CD34-8F70158036BB}"/>
                  </a:ext>
                </a:extLst>
              </p14:cNvPr>
              <p14:cNvContentPartPr/>
              <p14:nvPr/>
            </p14:nvContentPartPr>
            <p14:xfrm>
              <a:off x="3776725" y="892504"/>
              <a:ext cx="155520" cy="1087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A5C9917F-ED82-99D5-CD34-8F70158036B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767725" y="883864"/>
                <a:ext cx="173160" cy="12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0E666C46-0FD1-0E12-A2D9-69D498AF5BCB}"/>
                  </a:ext>
                </a:extLst>
              </p14:cNvPr>
              <p14:cNvContentPartPr/>
              <p14:nvPr/>
            </p14:nvContentPartPr>
            <p14:xfrm>
              <a:off x="4001365" y="773344"/>
              <a:ext cx="249480" cy="2898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0E666C46-0FD1-0E12-A2D9-69D498AF5BC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992365" y="764704"/>
                <a:ext cx="267120" cy="30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64C80B40-9EEC-432C-BAD8-4C74F7162000}"/>
                  </a:ext>
                </a:extLst>
              </p14:cNvPr>
              <p14:cNvContentPartPr/>
              <p14:nvPr/>
            </p14:nvContentPartPr>
            <p14:xfrm>
              <a:off x="4218085" y="972784"/>
              <a:ext cx="78840" cy="1713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64C80B40-9EEC-432C-BAD8-4C74F716200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209085" y="964144"/>
                <a:ext cx="9648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2170FAA7-7D75-ADCA-CF73-3CF4D66CFCFE}"/>
                  </a:ext>
                </a:extLst>
              </p14:cNvPr>
              <p14:cNvContentPartPr/>
              <p14:nvPr/>
            </p14:nvContentPartPr>
            <p14:xfrm>
              <a:off x="4313485" y="929944"/>
              <a:ext cx="169560" cy="1724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2170FAA7-7D75-ADCA-CF73-3CF4D66CFCF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304485" y="920944"/>
                <a:ext cx="18720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02720B41-4D1D-7E91-DA7F-F2812A225510}"/>
                  </a:ext>
                </a:extLst>
              </p14:cNvPr>
              <p14:cNvContentPartPr/>
              <p14:nvPr/>
            </p14:nvContentPartPr>
            <p14:xfrm>
              <a:off x="4521565" y="846784"/>
              <a:ext cx="78480" cy="7452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02720B41-4D1D-7E91-DA7F-F2812A22551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512565" y="837784"/>
                <a:ext cx="96120" cy="9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3E1DF30E-A64D-B547-D7A3-F4ED2D2DED63}"/>
                  </a:ext>
                </a:extLst>
              </p14:cNvPr>
              <p14:cNvContentPartPr/>
              <p14:nvPr/>
            </p14:nvContentPartPr>
            <p14:xfrm>
              <a:off x="4380085" y="399664"/>
              <a:ext cx="276480" cy="2098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3E1DF30E-A64D-B547-D7A3-F4ED2D2DED63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371445" y="391024"/>
                <a:ext cx="29412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83BDB53C-D2C7-06F4-1414-3A9E9967923D}"/>
                  </a:ext>
                </a:extLst>
              </p14:cNvPr>
              <p14:cNvContentPartPr/>
              <p14:nvPr/>
            </p14:nvContentPartPr>
            <p14:xfrm>
              <a:off x="4532725" y="539704"/>
              <a:ext cx="92160" cy="943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83BDB53C-D2C7-06F4-1414-3A9E9967923D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524085" y="530704"/>
                <a:ext cx="109800" cy="11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C7788B68-0F9D-E59E-5323-59FBFA10ADFE}"/>
                  </a:ext>
                </a:extLst>
              </p14:cNvPr>
              <p14:cNvContentPartPr/>
              <p14:nvPr/>
            </p14:nvContentPartPr>
            <p14:xfrm>
              <a:off x="4701565" y="528544"/>
              <a:ext cx="90360" cy="1263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C7788B68-0F9D-E59E-5323-59FBFA10ADFE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692565" y="519904"/>
                <a:ext cx="10800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26B549AE-DF30-1343-ED21-4FE5B2CE354C}"/>
                  </a:ext>
                </a:extLst>
              </p14:cNvPr>
              <p14:cNvContentPartPr/>
              <p14:nvPr/>
            </p14:nvContentPartPr>
            <p14:xfrm>
              <a:off x="4767085" y="288784"/>
              <a:ext cx="203040" cy="720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26B549AE-DF30-1343-ED21-4FE5B2CE354C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758445" y="280144"/>
                <a:ext cx="220680" cy="8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18AD75A0-5736-D889-EAD2-760DF27DC71D}"/>
                  </a:ext>
                </a:extLst>
              </p14:cNvPr>
              <p14:cNvContentPartPr/>
              <p14:nvPr/>
            </p14:nvContentPartPr>
            <p14:xfrm>
              <a:off x="5827285" y="154864"/>
              <a:ext cx="2259000" cy="9464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18AD75A0-5736-D889-EAD2-760DF27DC71D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818285" y="145864"/>
                <a:ext cx="2276640" cy="9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F74F1F35-3883-8F83-15CA-16500905D7C5}"/>
                  </a:ext>
                </a:extLst>
              </p14:cNvPr>
              <p14:cNvContentPartPr/>
              <p14:nvPr/>
            </p14:nvContentPartPr>
            <p14:xfrm>
              <a:off x="6427405" y="339544"/>
              <a:ext cx="158760" cy="243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F74F1F35-3883-8F83-15CA-16500905D7C5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418405" y="330544"/>
                <a:ext cx="176400" cy="26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E9C173A3-D080-A9BC-4744-D911A1D00FDF}"/>
                  </a:ext>
                </a:extLst>
              </p14:cNvPr>
              <p14:cNvContentPartPr/>
              <p14:nvPr/>
            </p14:nvContentPartPr>
            <p14:xfrm>
              <a:off x="6886765" y="292384"/>
              <a:ext cx="9000" cy="1094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E9C173A3-D080-A9BC-4744-D911A1D00FDF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878125" y="283384"/>
                <a:ext cx="2664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A13C27F1-883E-0E94-A90B-EE0FE144174E}"/>
                  </a:ext>
                </a:extLst>
              </p14:cNvPr>
              <p14:cNvContentPartPr/>
              <p14:nvPr/>
            </p14:nvContentPartPr>
            <p14:xfrm>
              <a:off x="6795325" y="425224"/>
              <a:ext cx="198000" cy="2628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A13C27F1-883E-0E94-A90B-EE0FE144174E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786685" y="416224"/>
                <a:ext cx="21564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D4295740-BD4C-2E47-1770-9B52B2C446CC}"/>
                  </a:ext>
                </a:extLst>
              </p14:cNvPr>
              <p14:cNvContentPartPr/>
              <p14:nvPr/>
            </p14:nvContentPartPr>
            <p14:xfrm>
              <a:off x="6813685" y="550144"/>
              <a:ext cx="124200" cy="9360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D4295740-BD4C-2E47-1770-9B52B2C446CC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804685" y="541144"/>
                <a:ext cx="141840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976739B3-1D33-EA4A-4005-1430CEE06A1D}"/>
                  </a:ext>
                </a:extLst>
              </p14:cNvPr>
              <p14:cNvContentPartPr/>
              <p14:nvPr/>
            </p14:nvContentPartPr>
            <p14:xfrm>
              <a:off x="6980365" y="409384"/>
              <a:ext cx="255960" cy="20988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976739B3-1D33-EA4A-4005-1430CEE06A1D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971365" y="400744"/>
                <a:ext cx="27360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21DE184E-7CA6-2AB7-06F1-0F8DF5B9E06E}"/>
                  </a:ext>
                </a:extLst>
              </p14:cNvPr>
              <p14:cNvContentPartPr/>
              <p14:nvPr/>
            </p14:nvContentPartPr>
            <p14:xfrm>
              <a:off x="7384645" y="376984"/>
              <a:ext cx="254880" cy="16344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21DE184E-7CA6-2AB7-06F1-0F8DF5B9E06E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376005" y="367984"/>
                <a:ext cx="27252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E25A2DDA-49F6-0556-5BEA-3C4CB6F22165}"/>
                  </a:ext>
                </a:extLst>
              </p14:cNvPr>
              <p14:cNvContentPartPr/>
              <p14:nvPr/>
            </p14:nvContentPartPr>
            <p14:xfrm>
              <a:off x="7711165" y="313264"/>
              <a:ext cx="119160" cy="8172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E25A2DDA-49F6-0556-5BEA-3C4CB6F22165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702165" y="304624"/>
                <a:ext cx="136800" cy="9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F66EB95A-3796-2CC3-AC5C-F6625B3BB612}"/>
                  </a:ext>
                </a:extLst>
              </p14:cNvPr>
              <p14:cNvContentPartPr/>
              <p14:nvPr/>
            </p14:nvContentPartPr>
            <p14:xfrm>
              <a:off x="6199885" y="681904"/>
              <a:ext cx="1740960" cy="9720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F66EB95A-3796-2CC3-AC5C-F6625B3BB612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191245" y="672904"/>
                <a:ext cx="1758600" cy="1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0714C2CE-518C-93B9-CC4E-C7A64B883667}"/>
                  </a:ext>
                </a:extLst>
              </p14:cNvPr>
              <p14:cNvContentPartPr/>
              <p14:nvPr/>
            </p14:nvContentPartPr>
            <p14:xfrm>
              <a:off x="6337405" y="935344"/>
              <a:ext cx="154080" cy="1760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0714C2CE-518C-93B9-CC4E-C7A64B883667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328765" y="926344"/>
                <a:ext cx="171720" cy="19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6D88D9E0-8457-8D68-2CB1-35C5BDA4CC8F}"/>
                  </a:ext>
                </a:extLst>
              </p14:cNvPr>
              <p14:cNvContentPartPr/>
              <p14:nvPr/>
            </p14:nvContentPartPr>
            <p14:xfrm>
              <a:off x="6596965" y="872344"/>
              <a:ext cx="268200" cy="2757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6D88D9E0-8457-8D68-2CB1-35C5BDA4CC8F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588325" y="863704"/>
                <a:ext cx="285840" cy="29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EE5526FF-FC92-48EF-7361-C163F85E2B1A}"/>
                  </a:ext>
                </a:extLst>
              </p14:cNvPr>
              <p14:cNvContentPartPr/>
              <p14:nvPr/>
            </p14:nvContentPartPr>
            <p14:xfrm>
              <a:off x="6874525" y="1065304"/>
              <a:ext cx="12240" cy="10548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EE5526FF-FC92-48EF-7361-C163F85E2B1A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865885" y="1056664"/>
                <a:ext cx="2988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93A0EF8F-BFE6-D3D2-7D84-707FFA3D802A}"/>
                  </a:ext>
                </a:extLst>
              </p14:cNvPr>
              <p14:cNvContentPartPr/>
              <p14:nvPr/>
            </p14:nvContentPartPr>
            <p14:xfrm>
              <a:off x="6875605" y="1086184"/>
              <a:ext cx="91800" cy="777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93A0EF8F-BFE6-D3D2-7D84-707FFA3D802A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866965" y="1077184"/>
                <a:ext cx="109440" cy="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CFD0623D-11E0-7ED6-DBDB-9E813DF25F27}"/>
                  </a:ext>
                </a:extLst>
              </p14:cNvPr>
              <p14:cNvContentPartPr/>
              <p14:nvPr/>
            </p14:nvContentPartPr>
            <p14:xfrm>
              <a:off x="7138045" y="955504"/>
              <a:ext cx="127080" cy="17352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CFD0623D-11E0-7ED6-DBDB-9E813DF25F27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7129405" y="946504"/>
                <a:ext cx="14472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7EC9A44C-CD7F-4300-377E-9505534B0469}"/>
                  </a:ext>
                </a:extLst>
              </p14:cNvPr>
              <p14:cNvContentPartPr/>
              <p14:nvPr/>
            </p14:nvContentPartPr>
            <p14:xfrm>
              <a:off x="7315885" y="880264"/>
              <a:ext cx="109080" cy="5292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7EC9A44C-CD7F-4300-377E-9505534B0469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7307245" y="871264"/>
                <a:ext cx="126720" cy="70560"/>
              </a:xfrm>
              <a:prstGeom prst="rect">
                <a:avLst/>
              </a:prstGeom>
            </p:spPr>
          </p:pic>
        </mc:Fallback>
      </mc:AlternateContent>
      <p:grpSp>
        <p:nvGrpSpPr>
          <p:cNvPr id="61" name="Group 60">
            <a:extLst>
              <a:ext uri="{FF2B5EF4-FFF2-40B4-BE49-F238E27FC236}">
                <a16:creationId xmlns:a16="http://schemas.microsoft.com/office/drawing/2014/main" id="{8A75AC75-ACB3-CAA2-99A7-DDC72DB60A70}"/>
              </a:ext>
            </a:extLst>
          </p:cNvPr>
          <p:cNvGrpSpPr/>
          <p:nvPr/>
        </p:nvGrpSpPr>
        <p:grpSpPr>
          <a:xfrm>
            <a:off x="188245" y="315784"/>
            <a:ext cx="887040" cy="531720"/>
            <a:chOff x="188245" y="315784"/>
            <a:chExt cx="887040" cy="53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48D5109D-AF27-2719-F549-899EAC8DE193}"/>
                    </a:ext>
                  </a:extLst>
                </p14:cNvPr>
                <p14:cNvContentPartPr/>
                <p14:nvPr/>
              </p14:nvContentPartPr>
              <p14:xfrm>
                <a:off x="464005" y="315784"/>
                <a:ext cx="611280" cy="33732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48D5109D-AF27-2719-F549-899EAC8DE193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55005" y="306784"/>
                  <a:ext cx="628920" cy="35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D7D58E5A-780C-B8F3-097F-3F176982E398}"/>
                    </a:ext>
                  </a:extLst>
                </p14:cNvPr>
                <p14:cNvContentPartPr/>
                <p14:nvPr/>
              </p14:nvContentPartPr>
              <p14:xfrm>
                <a:off x="845605" y="495784"/>
                <a:ext cx="141480" cy="3517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D7D58E5A-780C-B8F3-097F-3F176982E398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36965" y="486784"/>
                  <a:ext cx="159120" cy="36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8B262FB6-44D6-6255-F6FE-A0DE46260DC4}"/>
                    </a:ext>
                  </a:extLst>
                </p14:cNvPr>
                <p14:cNvContentPartPr/>
                <p14:nvPr/>
              </p14:nvContentPartPr>
              <p14:xfrm>
                <a:off x="639325" y="617464"/>
                <a:ext cx="28440" cy="1494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8B262FB6-44D6-6255-F6FE-A0DE46260DC4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30685" y="608464"/>
                  <a:ext cx="4608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BD7DFC27-5F98-EBB9-CDE6-5E4B9262010F}"/>
                    </a:ext>
                  </a:extLst>
                </p14:cNvPr>
                <p14:cNvContentPartPr/>
                <p14:nvPr/>
              </p14:nvContentPartPr>
              <p14:xfrm>
                <a:off x="188245" y="448264"/>
                <a:ext cx="230040" cy="2908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BD7DFC27-5F98-EBB9-CDE6-5E4B9262010F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79245" y="439264"/>
                  <a:ext cx="247680" cy="30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8FB6A688-E7B9-7D82-EA4D-D61580CD8E78}"/>
              </a:ext>
            </a:extLst>
          </p:cNvPr>
          <p:cNvGrpSpPr/>
          <p:nvPr/>
        </p:nvGrpSpPr>
        <p:grpSpPr>
          <a:xfrm>
            <a:off x="1394605" y="244504"/>
            <a:ext cx="1145160" cy="717840"/>
            <a:chOff x="1394605" y="244504"/>
            <a:chExt cx="1145160" cy="71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5E201401-497D-3D0F-709B-54647882A60D}"/>
                    </a:ext>
                  </a:extLst>
                </p14:cNvPr>
                <p14:cNvContentPartPr/>
                <p14:nvPr/>
              </p14:nvContentPartPr>
              <p14:xfrm>
                <a:off x="1394605" y="585064"/>
                <a:ext cx="155520" cy="180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5E201401-497D-3D0F-709B-54647882A60D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385605" y="576424"/>
                  <a:ext cx="1731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254F99D0-BAA4-D212-7EB7-0918492FD032}"/>
                    </a:ext>
                  </a:extLst>
                </p14:cNvPr>
                <p14:cNvContentPartPr/>
                <p14:nvPr/>
              </p14:nvContentPartPr>
              <p14:xfrm>
                <a:off x="1404325" y="651304"/>
                <a:ext cx="182880" cy="306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254F99D0-BAA4-D212-7EB7-0918492FD032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395325" y="642664"/>
                  <a:ext cx="20052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E306958-5703-C8A2-37BB-3724D26438B3}"/>
                    </a:ext>
                  </a:extLst>
                </p14:cNvPr>
                <p14:cNvContentPartPr/>
                <p14:nvPr/>
              </p14:nvContentPartPr>
              <p14:xfrm>
                <a:off x="1866205" y="244504"/>
                <a:ext cx="673560" cy="6750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E306958-5703-C8A2-37BB-3724D26438B3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857565" y="235504"/>
                  <a:ext cx="691200" cy="69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F9292416-80D3-3278-69F9-B1EF6A27181D}"/>
                    </a:ext>
                  </a:extLst>
                </p14:cNvPr>
                <p14:cNvContentPartPr/>
                <p14:nvPr/>
              </p14:nvContentPartPr>
              <p14:xfrm>
                <a:off x="2269045" y="383104"/>
                <a:ext cx="168120" cy="2347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F9292416-80D3-3278-69F9-B1EF6A27181D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260045" y="374104"/>
                  <a:ext cx="18576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7D1764CA-4C82-D794-2805-7977C3152018}"/>
                    </a:ext>
                  </a:extLst>
                </p14:cNvPr>
                <p14:cNvContentPartPr/>
                <p14:nvPr/>
              </p14:nvContentPartPr>
              <p14:xfrm>
                <a:off x="2161765" y="673264"/>
                <a:ext cx="275760" cy="979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7D1764CA-4C82-D794-2805-7977C3152018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153125" y="664264"/>
                  <a:ext cx="29340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F0212597-EA7E-84D5-4A88-711FEB0AE4B0}"/>
                    </a:ext>
                  </a:extLst>
                </p14:cNvPr>
                <p14:cNvContentPartPr/>
                <p14:nvPr/>
              </p14:nvContentPartPr>
              <p14:xfrm>
                <a:off x="2253205" y="800344"/>
                <a:ext cx="129600" cy="1620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F0212597-EA7E-84D5-4A88-711FEB0AE4B0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244565" y="791704"/>
                  <a:ext cx="14724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7702AFB2-75AD-CB94-0BC7-8E429FF9BA99}"/>
                    </a:ext>
                  </a:extLst>
                </p14:cNvPr>
                <p14:cNvContentPartPr/>
                <p14:nvPr/>
              </p14:nvContentPartPr>
              <p14:xfrm>
                <a:off x="1663525" y="511984"/>
                <a:ext cx="200880" cy="2746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7702AFB2-75AD-CB94-0BC7-8E429FF9BA99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654885" y="503344"/>
                  <a:ext cx="218520" cy="29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49EFD9E4-7E92-6B4D-5C31-08207D6096F6}"/>
              </a:ext>
            </a:extLst>
          </p:cNvPr>
          <p:cNvGrpSpPr/>
          <p:nvPr/>
        </p:nvGrpSpPr>
        <p:grpSpPr>
          <a:xfrm>
            <a:off x="2927125" y="511624"/>
            <a:ext cx="511200" cy="304560"/>
            <a:chOff x="2927125" y="511624"/>
            <a:chExt cx="511200" cy="30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1F4D28FC-FFDF-9535-9DFE-9183F0C82C7D}"/>
                    </a:ext>
                  </a:extLst>
                </p14:cNvPr>
                <p14:cNvContentPartPr/>
                <p14:nvPr/>
              </p14:nvContentPartPr>
              <p14:xfrm>
                <a:off x="2927125" y="635104"/>
                <a:ext cx="225000" cy="172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1F4D28FC-FFDF-9535-9DFE-9183F0C82C7D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918485" y="626104"/>
                  <a:ext cx="2426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AE198C55-6C75-6777-1AAF-E7D2DD7848AB}"/>
                    </a:ext>
                  </a:extLst>
                </p14:cNvPr>
                <p14:cNvContentPartPr/>
                <p14:nvPr/>
              </p14:nvContentPartPr>
              <p14:xfrm>
                <a:off x="2958805" y="730144"/>
                <a:ext cx="228600" cy="349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AE198C55-6C75-6777-1AAF-E7D2DD7848AB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950165" y="721504"/>
                  <a:ext cx="24624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67A6E7F9-B14B-2786-DC54-36E67D27BCAD}"/>
                    </a:ext>
                  </a:extLst>
                </p14:cNvPr>
                <p14:cNvContentPartPr/>
                <p14:nvPr/>
              </p14:nvContentPartPr>
              <p14:xfrm>
                <a:off x="3210085" y="511624"/>
                <a:ext cx="228240" cy="3045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67A6E7F9-B14B-2786-DC54-36E67D27BCAD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201085" y="502624"/>
                  <a:ext cx="245880" cy="32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866411C9-D9B2-1B5A-038A-8F2F072E78FA}"/>
              </a:ext>
            </a:extLst>
          </p:cNvPr>
          <p:cNvGrpSpPr/>
          <p:nvPr/>
        </p:nvGrpSpPr>
        <p:grpSpPr>
          <a:xfrm>
            <a:off x="5331205" y="379504"/>
            <a:ext cx="492840" cy="363600"/>
            <a:chOff x="5331205" y="379504"/>
            <a:chExt cx="492840" cy="36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F1A83189-A3B1-57DC-F3B9-D26460C15BD4}"/>
                    </a:ext>
                  </a:extLst>
                </p14:cNvPr>
                <p14:cNvContentPartPr/>
                <p14:nvPr/>
              </p14:nvContentPartPr>
              <p14:xfrm>
                <a:off x="5331205" y="629704"/>
                <a:ext cx="283680" cy="201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F1A83189-A3B1-57DC-F3B9-D26460C15BD4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322565" y="621064"/>
                  <a:ext cx="30132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4B8A4F5B-7D22-6F82-9BA6-2B43A19D93B9}"/>
                    </a:ext>
                  </a:extLst>
                </p14:cNvPr>
                <p14:cNvContentPartPr/>
                <p14:nvPr/>
              </p14:nvContentPartPr>
              <p14:xfrm>
                <a:off x="5358925" y="700984"/>
                <a:ext cx="271080" cy="421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4B8A4F5B-7D22-6F82-9BA6-2B43A19D93B9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350285" y="691984"/>
                  <a:ext cx="28872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6182843F-D498-B5C7-05CE-303A1E4206B3}"/>
                    </a:ext>
                  </a:extLst>
                </p14:cNvPr>
                <p14:cNvContentPartPr/>
                <p14:nvPr/>
              </p14:nvContentPartPr>
              <p14:xfrm>
                <a:off x="5598685" y="379504"/>
                <a:ext cx="225360" cy="3333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6182843F-D498-B5C7-05CE-303A1E4206B3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589685" y="370864"/>
                  <a:ext cx="243000" cy="351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7C5DBBCE-F08F-8F3E-8565-57D905ADAC1B}"/>
                  </a:ext>
                </a:extLst>
              </p14:cNvPr>
              <p14:cNvContentPartPr/>
              <p14:nvPr/>
            </p14:nvContentPartPr>
            <p14:xfrm>
              <a:off x="8328925" y="601624"/>
              <a:ext cx="201240" cy="1980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7C5DBBCE-F08F-8F3E-8565-57D905ADAC1B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8319925" y="592624"/>
                <a:ext cx="218880" cy="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98DC31B4-5322-7732-873C-E115ADB6EA62}"/>
                  </a:ext>
                </a:extLst>
              </p14:cNvPr>
              <p14:cNvContentPartPr/>
              <p14:nvPr/>
            </p14:nvContentPartPr>
            <p14:xfrm>
              <a:off x="8347285" y="684424"/>
              <a:ext cx="155880" cy="2628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98DC31B4-5322-7732-873C-E115ADB6EA62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8338645" y="675424"/>
                <a:ext cx="17352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53DF9479-1CCD-3335-1B75-BBDB4EDACE2F}"/>
                  </a:ext>
                </a:extLst>
              </p14:cNvPr>
              <p14:cNvContentPartPr/>
              <p14:nvPr/>
            </p14:nvContentPartPr>
            <p14:xfrm>
              <a:off x="8676685" y="163504"/>
              <a:ext cx="1623600" cy="104508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53DF9479-1CCD-3335-1B75-BBDB4EDACE2F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8667685" y="154864"/>
                <a:ext cx="1641240" cy="1062720"/>
              </a:xfrm>
              <a:prstGeom prst="rect">
                <a:avLst/>
              </a:prstGeom>
            </p:spPr>
          </p:pic>
        </mc:Fallback>
      </mc:AlternateContent>
      <p:grpSp>
        <p:nvGrpSpPr>
          <p:cNvPr id="77" name="Group 76">
            <a:extLst>
              <a:ext uri="{FF2B5EF4-FFF2-40B4-BE49-F238E27FC236}">
                <a16:creationId xmlns:a16="http://schemas.microsoft.com/office/drawing/2014/main" id="{0DD8F50F-32A0-9A57-D92D-E0C8B90F1E61}"/>
              </a:ext>
            </a:extLst>
          </p:cNvPr>
          <p:cNvGrpSpPr/>
          <p:nvPr/>
        </p:nvGrpSpPr>
        <p:grpSpPr>
          <a:xfrm>
            <a:off x="9106525" y="356104"/>
            <a:ext cx="1550160" cy="363600"/>
            <a:chOff x="9106525" y="356104"/>
            <a:chExt cx="1550160" cy="36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1E22046C-E3AD-0781-5958-EA39F393B97D}"/>
                    </a:ext>
                  </a:extLst>
                </p14:cNvPr>
                <p14:cNvContentPartPr/>
                <p14:nvPr/>
              </p14:nvContentPartPr>
              <p14:xfrm>
                <a:off x="9201565" y="372304"/>
                <a:ext cx="146160" cy="2163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1E22046C-E3AD-0781-5958-EA39F393B97D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9192925" y="363304"/>
                  <a:ext cx="16380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05DEBDF3-5240-763C-49E3-D16E82B511AA}"/>
                    </a:ext>
                  </a:extLst>
                </p14:cNvPr>
                <p14:cNvContentPartPr/>
                <p14:nvPr/>
              </p14:nvContentPartPr>
              <p14:xfrm>
                <a:off x="9478405" y="356104"/>
                <a:ext cx="169920" cy="2469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05DEBDF3-5240-763C-49E3-D16E82B511AA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9469405" y="347464"/>
                  <a:ext cx="18756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A61FE7E3-9080-71A7-002C-DCEAA1C5D13F}"/>
                    </a:ext>
                  </a:extLst>
                </p14:cNvPr>
                <p14:cNvContentPartPr/>
                <p14:nvPr/>
              </p14:nvContentPartPr>
              <p14:xfrm>
                <a:off x="9690805" y="469864"/>
                <a:ext cx="333360" cy="1702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A61FE7E3-9080-71A7-002C-DCEAA1C5D13F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9682165" y="460864"/>
                  <a:ext cx="35100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07990CD9-477F-3984-14AF-80C35BB523E1}"/>
                    </a:ext>
                  </a:extLst>
                </p14:cNvPr>
                <p14:cNvContentPartPr/>
                <p14:nvPr/>
              </p14:nvContentPartPr>
              <p14:xfrm>
                <a:off x="9106525" y="659584"/>
                <a:ext cx="1550160" cy="601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07990CD9-477F-3984-14AF-80C35BB523E1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9097525" y="650944"/>
                  <a:ext cx="1567800" cy="77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7C22ACBC-9DA0-EE43-EF46-5386D08AAFBB}"/>
              </a:ext>
            </a:extLst>
          </p:cNvPr>
          <p:cNvGrpSpPr/>
          <p:nvPr/>
        </p:nvGrpSpPr>
        <p:grpSpPr>
          <a:xfrm>
            <a:off x="9037045" y="839944"/>
            <a:ext cx="1084320" cy="331920"/>
            <a:chOff x="9037045" y="839944"/>
            <a:chExt cx="1084320" cy="33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1964B558-872D-F8F4-B2A3-CD89CAA25755}"/>
                    </a:ext>
                  </a:extLst>
                </p14:cNvPr>
                <p14:cNvContentPartPr/>
                <p14:nvPr/>
              </p14:nvContentPartPr>
              <p14:xfrm>
                <a:off x="9037045" y="924904"/>
                <a:ext cx="193680" cy="1576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1964B558-872D-F8F4-B2A3-CD89CAA25755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028405" y="915904"/>
                  <a:ext cx="21132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44456A2B-AA42-0EFF-EAF3-1DF00BD025EB}"/>
                    </a:ext>
                  </a:extLst>
                </p14:cNvPr>
                <p14:cNvContentPartPr/>
                <p14:nvPr/>
              </p14:nvContentPartPr>
              <p14:xfrm>
                <a:off x="9289405" y="854344"/>
                <a:ext cx="235440" cy="2530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44456A2B-AA42-0EFF-EAF3-1DF00BD025EB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9280405" y="845704"/>
                  <a:ext cx="25308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BCA1E7FE-75F5-56FB-E4BE-60EF0AF0CD2B}"/>
                    </a:ext>
                  </a:extLst>
                </p14:cNvPr>
                <p14:cNvContentPartPr/>
                <p14:nvPr/>
              </p14:nvContentPartPr>
              <p14:xfrm>
                <a:off x="9551845" y="1067464"/>
                <a:ext cx="27360" cy="914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BCA1E7FE-75F5-56FB-E4BE-60EF0AF0CD2B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9543205" y="1058464"/>
                  <a:ext cx="4500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71F341F8-E1B2-7F89-F9CC-69E8C985F541}"/>
                    </a:ext>
                  </a:extLst>
                </p14:cNvPr>
                <p14:cNvContentPartPr/>
                <p14:nvPr/>
              </p14:nvContentPartPr>
              <p14:xfrm>
                <a:off x="9559045" y="1062064"/>
                <a:ext cx="124200" cy="10980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71F341F8-E1B2-7F89-F9CC-69E8C985F541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9550405" y="1053064"/>
                  <a:ext cx="14184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BE8AA03F-F77B-05C4-2B34-FD12D5F91FD8}"/>
                    </a:ext>
                  </a:extLst>
                </p14:cNvPr>
                <p14:cNvContentPartPr/>
                <p14:nvPr/>
              </p14:nvContentPartPr>
              <p14:xfrm>
                <a:off x="9802045" y="924184"/>
                <a:ext cx="136440" cy="1814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BE8AA03F-F77B-05C4-2B34-FD12D5F91FD8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793405" y="915184"/>
                  <a:ext cx="15408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76F9F7C7-47B8-C580-C830-EE927C13E523}"/>
                    </a:ext>
                  </a:extLst>
                </p14:cNvPr>
                <p14:cNvContentPartPr/>
                <p14:nvPr/>
              </p14:nvContentPartPr>
              <p14:xfrm>
                <a:off x="10002565" y="839944"/>
                <a:ext cx="118800" cy="727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76F9F7C7-47B8-C580-C830-EE927C13E523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993565" y="831304"/>
                  <a:ext cx="136440" cy="90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0B57B467-8BCE-89A7-EADC-284376C7EC50}"/>
                  </a:ext>
                </a:extLst>
              </p14:cNvPr>
              <p14:cNvContentPartPr/>
              <p14:nvPr/>
            </p14:nvContentPartPr>
            <p14:xfrm>
              <a:off x="10885285" y="519184"/>
              <a:ext cx="316800" cy="15084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0B57B467-8BCE-89A7-EADC-284376C7EC50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10876645" y="510184"/>
                <a:ext cx="334440" cy="168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2" name="Group 101">
            <a:extLst>
              <a:ext uri="{FF2B5EF4-FFF2-40B4-BE49-F238E27FC236}">
                <a16:creationId xmlns:a16="http://schemas.microsoft.com/office/drawing/2014/main" id="{B5BD62CE-4084-241C-DD26-BF0514469F55}"/>
              </a:ext>
            </a:extLst>
          </p:cNvPr>
          <p:cNvGrpSpPr/>
          <p:nvPr/>
        </p:nvGrpSpPr>
        <p:grpSpPr>
          <a:xfrm>
            <a:off x="867925" y="1846864"/>
            <a:ext cx="1496880" cy="847440"/>
            <a:chOff x="867925" y="1846864"/>
            <a:chExt cx="1496880" cy="84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E7FDB479-CF73-39CF-1C27-A9C2AA013084}"/>
                    </a:ext>
                  </a:extLst>
                </p14:cNvPr>
                <p14:cNvContentPartPr/>
                <p14:nvPr/>
              </p14:nvContentPartPr>
              <p14:xfrm>
                <a:off x="1060525" y="1883224"/>
                <a:ext cx="6120" cy="3049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E7FDB479-CF73-39CF-1C27-A9C2AA013084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051885" y="1874224"/>
                  <a:ext cx="2376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98D481F9-CBD4-355C-816D-ADD734CF8DD8}"/>
                    </a:ext>
                  </a:extLst>
                </p14:cNvPr>
                <p14:cNvContentPartPr/>
                <p14:nvPr/>
              </p14:nvContentPartPr>
              <p14:xfrm>
                <a:off x="924445" y="1868824"/>
                <a:ext cx="240120" cy="2016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98D481F9-CBD4-355C-816D-ADD734CF8DD8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915805" y="1859824"/>
                  <a:ext cx="25776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09B8D2FB-407B-F96C-F1E4-9AB9BD64EFF9}"/>
                    </a:ext>
                  </a:extLst>
                </p14:cNvPr>
                <p14:cNvContentPartPr/>
                <p14:nvPr/>
              </p14:nvContentPartPr>
              <p14:xfrm>
                <a:off x="1229725" y="1975024"/>
                <a:ext cx="180000" cy="1573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09B8D2FB-407B-F96C-F1E4-9AB9BD64EFF9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220725" y="1966024"/>
                  <a:ext cx="19764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0A54FA29-0024-BED1-FD7E-84EFA9FF8ABA}"/>
                    </a:ext>
                  </a:extLst>
                </p14:cNvPr>
                <p14:cNvContentPartPr/>
                <p14:nvPr/>
              </p14:nvContentPartPr>
              <p14:xfrm>
                <a:off x="1492525" y="1846864"/>
                <a:ext cx="225360" cy="2746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0A54FA29-0024-BED1-FD7E-84EFA9FF8ABA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483885" y="1838224"/>
                  <a:ext cx="24300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12942FB5-1C44-0F29-C523-B4A50B01887D}"/>
                    </a:ext>
                  </a:extLst>
                </p14:cNvPr>
                <p14:cNvContentPartPr/>
                <p14:nvPr/>
              </p14:nvContentPartPr>
              <p14:xfrm>
                <a:off x="1768645" y="2067904"/>
                <a:ext cx="29160" cy="1231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12942FB5-1C44-0F29-C523-B4A50B01887D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759645" y="2059264"/>
                  <a:ext cx="4680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A9DD6F22-8D71-573F-7A05-89D1C8E7B158}"/>
                    </a:ext>
                  </a:extLst>
                </p14:cNvPr>
                <p14:cNvContentPartPr/>
                <p14:nvPr/>
              </p14:nvContentPartPr>
              <p14:xfrm>
                <a:off x="1766125" y="2118304"/>
                <a:ext cx="110520" cy="842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A9DD6F22-8D71-573F-7A05-89D1C8E7B158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757485" y="2109304"/>
                  <a:ext cx="12816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48C6624C-FF61-B9CC-B2C3-4A3A581A38BB}"/>
                    </a:ext>
                  </a:extLst>
                </p14:cNvPr>
                <p14:cNvContentPartPr/>
                <p14:nvPr/>
              </p14:nvContentPartPr>
              <p14:xfrm>
                <a:off x="1974925" y="1985104"/>
                <a:ext cx="177120" cy="1483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48C6624C-FF61-B9CC-B2C3-4A3A581A38BB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966285" y="1976464"/>
                  <a:ext cx="19476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0717C590-7149-E578-DB8F-535850A6D58A}"/>
                    </a:ext>
                  </a:extLst>
                </p14:cNvPr>
                <p14:cNvContentPartPr/>
                <p14:nvPr/>
              </p14:nvContentPartPr>
              <p14:xfrm>
                <a:off x="2185885" y="1868104"/>
                <a:ext cx="101160" cy="676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0717C590-7149-E578-DB8F-535850A6D58A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176885" y="1859464"/>
                  <a:ext cx="11880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3971F12A-CC1E-198C-294C-5CB6D5AD6C0B}"/>
                    </a:ext>
                  </a:extLst>
                </p14:cNvPr>
                <p14:cNvContentPartPr/>
                <p14:nvPr/>
              </p14:nvContentPartPr>
              <p14:xfrm>
                <a:off x="2003725" y="1977544"/>
                <a:ext cx="153720" cy="11232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3971F12A-CC1E-198C-294C-5CB6D5AD6C0B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994725" y="1968544"/>
                  <a:ext cx="17136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2F711C3D-1393-DB7D-A2BC-5E5B25FDFE47}"/>
                    </a:ext>
                  </a:extLst>
                </p14:cNvPr>
                <p14:cNvContentPartPr/>
                <p14:nvPr/>
              </p14:nvContentPartPr>
              <p14:xfrm>
                <a:off x="867925" y="2265904"/>
                <a:ext cx="1496880" cy="1231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2F711C3D-1393-DB7D-A2BC-5E5B25FDFE47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859285" y="2257264"/>
                  <a:ext cx="151452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EE4F8629-FCFE-B919-AC2E-A29F852EA2D9}"/>
                    </a:ext>
                  </a:extLst>
                </p14:cNvPr>
                <p14:cNvContentPartPr/>
                <p14:nvPr/>
              </p14:nvContentPartPr>
              <p14:xfrm>
                <a:off x="1267525" y="2430784"/>
                <a:ext cx="159480" cy="2635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EE4F8629-FCFE-B919-AC2E-A29F852EA2D9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258885" y="2421784"/>
                  <a:ext cx="17712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DFD49389-29C2-B618-CA52-8BA6F14D972E}"/>
                    </a:ext>
                  </a:extLst>
                </p14:cNvPr>
                <p14:cNvContentPartPr/>
                <p14:nvPr/>
              </p14:nvContentPartPr>
              <p14:xfrm>
                <a:off x="1232245" y="2459944"/>
                <a:ext cx="177120" cy="1566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DFD49389-29C2-B618-CA52-8BA6F14D972E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223605" y="2451304"/>
                  <a:ext cx="19476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0B0E353F-3E91-7CB1-3750-4AB1BFF44A1F}"/>
                    </a:ext>
                  </a:extLst>
                </p14:cNvPr>
                <p14:cNvContentPartPr/>
                <p14:nvPr/>
              </p14:nvContentPartPr>
              <p14:xfrm>
                <a:off x="1628605" y="2480824"/>
                <a:ext cx="262080" cy="1767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0B0E353F-3E91-7CB1-3750-4AB1BFF44A1F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619605" y="2471824"/>
                  <a:ext cx="279720" cy="194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87B9058D-BA6C-19AE-3017-9A100C548AC3}"/>
              </a:ext>
            </a:extLst>
          </p:cNvPr>
          <p:cNvGrpSpPr/>
          <p:nvPr/>
        </p:nvGrpSpPr>
        <p:grpSpPr>
          <a:xfrm>
            <a:off x="2623645" y="2019304"/>
            <a:ext cx="707040" cy="423360"/>
            <a:chOff x="2623645" y="2019304"/>
            <a:chExt cx="707040" cy="42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AE6EF50F-A6D3-0A80-D4E3-21CA717D16B8}"/>
                    </a:ext>
                  </a:extLst>
                </p14:cNvPr>
                <p14:cNvContentPartPr/>
                <p14:nvPr/>
              </p14:nvContentPartPr>
              <p14:xfrm>
                <a:off x="2623645" y="2169424"/>
                <a:ext cx="148680" cy="2354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AE6EF50F-A6D3-0A80-D4E3-21CA717D16B8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2614645" y="2160424"/>
                  <a:ext cx="16632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AB1C2142-3816-AD4D-1EFB-50D24BD931FF}"/>
                    </a:ext>
                  </a:extLst>
                </p14:cNvPr>
                <p14:cNvContentPartPr/>
                <p14:nvPr/>
              </p14:nvContentPartPr>
              <p14:xfrm>
                <a:off x="2862325" y="2019304"/>
                <a:ext cx="468360" cy="4118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AB1C2142-3816-AD4D-1EFB-50D24BD931FF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2853685" y="2010664"/>
                  <a:ext cx="486000" cy="42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E7FA19E6-3E64-FA35-8FE7-052A5FBF0115}"/>
                    </a:ext>
                  </a:extLst>
                </p14:cNvPr>
                <p14:cNvContentPartPr/>
                <p14:nvPr/>
              </p14:nvContentPartPr>
              <p14:xfrm>
                <a:off x="3138445" y="2183824"/>
                <a:ext cx="131040" cy="2588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E7FA19E6-3E64-FA35-8FE7-052A5FBF0115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129805" y="2174824"/>
                  <a:ext cx="148680" cy="276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8DD1D831-432A-8113-BCF4-29EEF0A563D6}"/>
                  </a:ext>
                </a:extLst>
              </p14:cNvPr>
              <p14:cNvContentPartPr/>
              <p14:nvPr/>
            </p14:nvContentPartPr>
            <p14:xfrm>
              <a:off x="3662965" y="2169064"/>
              <a:ext cx="215640" cy="2664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8DD1D831-432A-8113-BCF4-29EEF0A563D6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3654325" y="2160064"/>
                <a:ext cx="23328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9F732697-E356-B321-656D-374F68CC9808}"/>
                  </a:ext>
                </a:extLst>
              </p14:cNvPr>
              <p14:cNvContentPartPr/>
              <p14:nvPr/>
            </p14:nvContentPartPr>
            <p14:xfrm>
              <a:off x="3630205" y="2341864"/>
              <a:ext cx="171000" cy="684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9F732697-E356-B321-656D-374F68CC9808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3621565" y="2332864"/>
                <a:ext cx="188640" cy="24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24" name="Group 123">
            <a:extLst>
              <a:ext uri="{FF2B5EF4-FFF2-40B4-BE49-F238E27FC236}">
                <a16:creationId xmlns:a16="http://schemas.microsoft.com/office/drawing/2014/main" id="{3A3C12F8-0B7C-C0C7-78A8-D6C5D16AFC14}"/>
              </a:ext>
            </a:extLst>
          </p:cNvPr>
          <p:cNvGrpSpPr/>
          <p:nvPr/>
        </p:nvGrpSpPr>
        <p:grpSpPr>
          <a:xfrm>
            <a:off x="4175245" y="1847224"/>
            <a:ext cx="289800" cy="357480"/>
            <a:chOff x="4175245" y="1847224"/>
            <a:chExt cx="289800" cy="35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E0BE188D-1A67-7F9D-8781-18267D9AA7F1}"/>
                    </a:ext>
                  </a:extLst>
                </p14:cNvPr>
                <p14:cNvContentPartPr/>
                <p14:nvPr/>
              </p14:nvContentPartPr>
              <p14:xfrm>
                <a:off x="4300885" y="1862344"/>
                <a:ext cx="7560" cy="26532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E0BE188D-1A67-7F9D-8781-18267D9AA7F1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291885" y="1853344"/>
                  <a:ext cx="2520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B134AC3A-88B2-7E15-085B-51DA5D8B0A18}"/>
                    </a:ext>
                  </a:extLst>
                </p14:cNvPr>
                <p14:cNvContentPartPr/>
                <p14:nvPr/>
              </p14:nvContentPartPr>
              <p14:xfrm>
                <a:off x="4188205" y="1847224"/>
                <a:ext cx="251280" cy="1389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B134AC3A-88B2-7E15-085B-51DA5D8B0A18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179205" y="1838224"/>
                  <a:ext cx="26892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6DB76D23-C72D-0260-3734-F49A1EE476C5}"/>
                    </a:ext>
                  </a:extLst>
                </p14:cNvPr>
                <p14:cNvContentPartPr/>
                <p14:nvPr/>
              </p14:nvContentPartPr>
              <p14:xfrm>
                <a:off x="4175245" y="2171584"/>
                <a:ext cx="289800" cy="331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6DB76D23-C72D-0260-3734-F49A1EE476C5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166605" y="2162944"/>
                  <a:ext cx="307440" cy="5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79C16166-33CC-D21A-443E-688BC1D685ED}"/>
              </a:ext>
            </a:extLst>
          </p:cNvPr>
          <p:cNvGrpSpPr/>
          <p:nvPr/>
        </p:nvGrpSpPr>
        <p:grpSpPr>
          <a:xfrm>
            <a:off x="4168405" y="2325664"/>
            <a:ext cx="154080" cy="299880"/>
            <a:chOff x="4168405" y="2325664"/>
            <a:chExt cx="154080" cy="29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340A9982-68CD-7953-3654-8EBC48635482}"/>
                    </a:ext>
                  </a:extLst>
                </p14:cNvPr>
                <p14:cNvContentPartPr/>
                <p14:nvPr/>
              </p14:nvContentPartPr>
              <p14:xfrm>
                <a:off x="4240045" y="2325664"/>
                <a:ext cx="63360" cy="29988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340A9982-68CD-7953-3654-8EBC48635482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4231405" y="2316664"/>
                  <a:ext cx="8100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88189864-683B-F5FC-2BE7-4E5B3FAEC763}"/>
                    </a:ext>
                  </a:extLst>
                </p14:cNvPr>
                <p14:cNvContentPartPr/>
                <p14:nvPr/>
              </p14:nvContentPartPr>
              <p14:xfrm>
                <a:off x="4168405" y="2377144"/>
                <a:ext cx="154080" cy="619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88189864-683B-F5FC-2BE7-4E5B3FAEC763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4159405" y="2368144"/>
                  <a:ext cx="171720" cy="79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FD7E7719-8D84-3F9E-4811-EDE00F8A46DB}"/>
                  </a:ext>
                </a:extLst>
              </p14:cNvPr>
              <p14:cNvContentPartPr/>
              <p14:nvPr/>
            </p14:nvContentPartPr>
            <p14:xfrm>
              <a:off x="5145805" y="2355184"/>
              <a:ext cx="366120" cy="17100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FD7E7719-8D84-3F9E-4811-EDE00F8A46DB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5136805" y="2346544"/>
                <a:ext cx="383760" cy="188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51" name="Group 150">
            <a:extLst>
              <a:ext uri="{FF2B5EF4-FFF2-40B4-BE49-F238E27FC236}">
                <a16:creationId xmlns:a16="http://schemas.microsoft.com/office/drawing/2014/main" id="{10040772-7DBA-22A0-BAF1-ABDC90FE8535}"/>
              </a:ext>
            </a:extLst>
          </p:cNvPr>
          <p:cNvGrpSpPr/>
          <p:nvPr/>
        </p:nvGrpSpPr>
        <p:grpSpPr>
          <a:xfrm>
            <a:off x="4822165" y="1693504"/>
            <a:ext cx="3394080" cy="1112400"/>
            <a:chOff x="4822165" y="1693504"/>
            <a:chExt cx="3394080" cy="111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5DAB8324-B6C1-5348-DC4D-034A4A37A495}"/>
                    </a:ext>
                  </a:extLst>
                </p14:cNvPr>
                <p14:cNvContentPartPr/>
                <p14:nvPr/>
              </p14:nvContentPartPr>
              <p14:xfrm>
                <a:off x="4822165" y="1948024"/>
                <a:ext cx="232200" cy="21852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5DAB8324-B6C1-5348-DC4D-034A4A37A495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4813165" y="1939384"/>
                  <a:ext cx="24984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DBD641B3-33D4-2CE6-1ACB-D6F799583782}"/>
                    </a:ext>
                  </a:extLst>
                </p14:cNvPr>
                <p14:cNvContentPartPr/>
                <p14:nvPr/>
              </p14:nvContentPartPr>
              <p14:xfrm>
                <a:off x="5122405" y="1841104"/>
                <a:ext cx="221400" cy="29556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DBD641B3-33D4-2CE6-1ACB-D6F799583782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5113765" y="1832104"/>
                  <a:ext cx="23904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7EA69139-F22F-9A3A-5423-60209F9E5C6C}"/>
                    </a:ext>
                  </a:extLst>
                </p14:cNvPr>
                <p14:cNvContentPartPr/>
                <p14:nvPr/>
              </p14:nvContentPartPr>
              <p14:xfrm>
                <a:off x="5347045" y="2083024"/>
                <a:ext cx="7200" cy="10476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7EA69139-F22F-9A3A-5423-60209F9E5C6C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5338405" y="2074384"/>
                  <a:ext cx="2484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1DB89F88-A060-7043-6606-431FF33CD670}"/>
                    </a:ext>
                  </a:extLst>
                </p14:cNvPr>
                <p14:cNvContentPartPr/>
                <p14:nvPr/>
              </p14:nvContentPartPr>
              <p14:xfrm>
                <a:off x="5333365" y="2085544"/>
                <a:ext cx="91080" cy="9468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1DB89F88-A060-7043-6606-431FF33CD670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5324365" y="2076904"/>
                  <a:ext cx="10872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38609422-5295-9022-70AB-4B67FBEA5EAD}"/>
                    </a:ext>
                  </a:extLst>
                </p14:cNvPr>
                <p14:cNvContentPartPr/>
                <p14:nvPr/>
              </p14:nvContentPartPr>
              <p14:xfrm>
                <a:off x="5560525" y="1927144"/>
                <a:ext cx="171720" cy="19008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38609422-5295-9022-70AB-4B67FBEA5EAD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5551525" y="1918144"/>
                  <a:ext cx="18936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6E0A8CB8-8EDD-A8C2-7FDE-684E8FAAD56F}"/>
                    </a:ext>
                  </a:extLst>
                </p14:cNvPr>
                <p14:cNvContentPartPr/>
                <p14:nvPr/>
              </p14:nvContentPartPr>
              <p14:xfrm>
                <a:off x="5776885" y="1789624"/>
                <a:ext cx="101880" cy="10944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6E0A8CB8-8EDD-A8C2-7FDE-684E8FAAD56F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5767885" y="1780624"/>
                  <a:ext cx="11952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8F3BAC1F-0C5A-8337-D06A-443937BF487D}"/>
                    </a:ext>
                  </a:extLst>
                </p14:cNvPr>
                <p14:cNvContentPartPr/>
                <p14:nvPr/>
              </p14:nvContentPartPr>
              <p14:xfrm>
                <a:off x="4832245" y="2177704"/>
                <a:ext cx="934200" cy="17388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8F3BAC1F-0C5A-8337-D06A-443937BF487D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4823605" y="2169064"/>
                  <a:ext cx="95184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08BFA349-6BB9-916F-806F-88CD66ACA412}"/>
                    </a:ext>
                  </a:extLst>
                </p14:cNvPr>
                <p14:cNvContentPartPr/>
                <p14:nvPr/>
              </p14:nvContentPartPr>
              <p14:xfrm>
                <a:off x="6047245" y="1693504"/>
                <a:ext cx="1434240" cy="93636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08BFA349-6BB9-916F-806F-88CD66ACA412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6038605" y="1684504"/>
                  <a:ext cx="1451880" cy="9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18B931E3-0CBE-71A5-9372-B78D1FC736C8}"/>
                    </a:ext>
                  </a:extLst>
                </p14:cNvPr>
                <p14:cNvContentPartPr/>
                <p14:nvPr/>
              </p14:nvContentPartPr>
              <p14:xfrm>
                <a:off x="6476365" y="1940824"/>
                <a:ext cx="156240" cy="21888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18B931E3-0CBE-71A5-9372-B78D1FC736C8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6467365" y="1932184"/>
                  <a:ext cx="17388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144B62F2-2A75-3C3A-5559-17AEEB6A58CB}"/>
                    </a:ext>
                  </a:extLst>
                </p14:cNvPr>
                <p14:cNvContentPartPr/>
                <p14:nvPr/>
              </p14:nvContentPartPr>
              <p14:xfrm>
                <a:off x="6841405" y="1867024"/>
                <a:ext cx="134280" cy="29376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144B62F2-2A75-3C3A-5559-17AEEB6A58CB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6832405" y="1858384"/>
                  <a:ext cx="15192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09DCE954-C26F-D3E7-07F2-0757BB2C0A67}"/>
                    </a:ext>
                  </a:extLst>
                </p14:cNvPr>
                <p14:cNvContentPartPr/>
                <p14:nvPr/>
              </p14:nvContentPartPr>
              <p14:xfrm>
                <a:off x="7073245" y="1915624"/>
                <a:ext cx="319680" cy="26028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09DCE954-C26F-D3E7-07F2-0757BB2C0A67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7064605" y="1906624"/>
                  <a:ext cx="33732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17DA147F-4CCC-00EB-9FB4-0E840DA99E3C}"/>
                    </a:ext>
                  </a:extLst>
                </p14:cNvPr>
                <p14:cNvContentPartPr/>
                <p14:nvPr/>
              </p14:nvContentPartPr>
              <p14:xfrm>
                <a:off x="6385645" y="2191384"/>
                <a:ext cx="1227240" cy="12924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17DA147F-4CCC-00EB-9FB4-0E840DA99E3C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6376645" y="2182384"/>
                  <a:ext cx="124488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C2B782E9-5438-990D-7EC0-74F5668A4D12}"/>
                    </a:ext>
                  </a:extLst>
                </p14:cNvPr>
                <p14:cNvContentPartPr/>
                <p14:nvPr/>
              </p14:nvContentPartPr>
              <p14:xfrm>
                <a:off x="6357925" y="2443024"/>
                <a:ext cx="215640" cy="19944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C2B782E9-5438-990D-7EC0-74F5668A4D12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6348925" y="2434024"/>
                  <a:ext cx="23328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C7DCC5A4-C46F-1936-D607-ABFFB7591776}"/>
                    </a:ext>
                  </a:extLst>
                </p14:cNvPr>
                <p14:cNvContentPartPr/>
                <p14:nvPr/>
              </p14:nvContentPartPr>
              <p14:xfrm>
                <a:off x="6604885" y="2371744"/>
                <a:ext cx="272520" cy="31068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C7DCC5A4-C46F-1936-D607-ABFFB7591776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6595885" y="2362744"/>
                  <a:ext cx="29016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5B70EA5D-AFFD-3B1B-1041-9DF1CB2AFBC1}"/>
                    </a:ext>
                  </a:extLst>
                </p14:cNvPr>
                <p14:cNvContentPartPr/>
                <p14:nvPr/>
              </p14:nvContentPartPr>
              <p14:xfrm>
                <a:off x="6921325" y="2626984"/>
                <a:ext cx="11160" cy="14040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5B70EA5D-AFFD-3B1B-1041-9DF1CB2AFBC1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6912685" y="2617984"/>
                  <a:ext cx="2880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1BC5D07E-82FD-EC1A-B6F8-810AA1FC3F4F}"/>
                    </a:ext>
                  </a:extLst>
                </p14:cNvPr>
                <p14:cNvContentPartPr/>
                <p14:nvPr/>
              </p14:nvContentPartPr>
              <p14:xfrm>
                <a:off x="6908005" y="2644264"/>
                <a:ext cx="133200" cy="16164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1BC5D07E-82FD-EC1A-B6F8-810AA1FC3F4F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6899005" y="2635624"/>
                  <a:ext cx="15084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EF2F453C-290E-ABB3-F8D9-AECCA6A4715B}"/>
                    </a:ext>
                  </a:extLst>
                </p14:cNvPr>
                <p14:cNvContentPartPr/>
                <p14:nvPr/>
              </p14:nvContentPartPr>
              <p14:xfrm>
                <a:off x="7163965" y="2458864"/>
                <a:ext cx="195120" cy="17784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EF2F453C-290E-ABB3-F8D9-AECCA6A4715B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7154965" y="2449864"/>
                  <a:ext cx="21276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80C5D4BC-5130-A34E-BFB4-424072FCD8EB}"/>
                    </a:ext>
                  </a:extLst>
                </p14:cNvPr>
                <p14:cNvContentPartPr/>
                <p14:nvPr/>
              </p14:nvContentPartPr>
              <p14:xfrm>
                <a:off x="7363405" y="2350144"/>
                <a:ext cx="70560" cy="8388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80C5D4BC-5130-A34E-BFB4-424072FCD8EB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7354765" y="2341144"/>
                  <a:ext cx="8820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F46E73CB-5F79-B61A-FADF-EE805DC1DB38}"/>
                    </a:ext>
                  </a:extLst>
                </p14:cNvPr>
                <p14:cNvContentPartPr/>
                <p14:nvPr/>
              </p14:nvContentPartPr>
              <p14:xfrm>
                <a:off x="7845085" y="1966744"/>
                <a:ext cx="371160" cy="23400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F46E73CB-5F79-B61A-FADF-EE805DC1DB38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7836085" y="1957744"/>
                  <a:ext cx="388800" cy="251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A9A10F8D-39AB-EDEE-3736-4F728547D0ED}"/>
                  </a:ext>
                </a:extLst>
              </p14:cNvPr>
              <p14:cNvContentPartPr/>
              <p14:nvPr/>
            </p14:nvContentPartPr>
            <p14:xfrm>
              <a:off x="5115565" y="2343664"/>
              <a:ext cx="405720" cy="187920"/>
            </p14:xfrm>
          </p:contentPart>
        </mc:Choice>
        <mc:Fallback xmlns=""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A9A10F8D-39AB-EDEE-3736-4F728547D0ED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5106565" y="2335024"/>
                <a:ext cx="423360" cy="20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153" name="Ink 152">
                <a:extLst>
                  <a:ext uri="{FF2B5EF4-FFF2-40B4-BE49-F238E27FC236}">
                    <a16:creationId xmlns:a16="http://schemas.microsoft.com/office/drawing/2014/main" id="{63F28011-43A3-18F6-7780-51C9F5A9D026}"/>
                  </a:ext>
                </a:extLst>
              </p14:cNvPr>
              <p14:cNvContentPartPr/>
              <p14:nvPr/>
            </p14:nvContentPartPr>
            <p14:xfrm>
              <a:off x="7731325" y="1951624"/>
              <a:ext cx="480600" cy="329040"/>
            </p14:xfrm>
          </p:contentPart>
        </mc:Choice>
        <mc:Fallback xmlns="">
          <p:pic>
            <p:nvPicPr>
              <p:cNvPr id="153" name="Ink 152">
                <a:extLst>
                  <a:ext uri="{FF2B5EF4-FFF2-40B4-BE49-F238E27FC236}">
                    <a16:creationId xmlns:a16="http://schemas.microsoft.com/office/drawing/2014/main" id="{63F28011-43A3-18F6-7780-51C9F5A9D026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7722325" y="1942624"/>
                <a:ext cx="498240" cy="346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78" name="Group 177">
            <a:extLst>
              <a:ext uri="{FF2B5EF4-FFF2-40B4-BE49-F238E27FC236}">
                <a16:creationId xmlns:a16="http://schemas.microsoft.com/office/drawing/2014/main" id="{9EC9B294-0C26-2F12-2B59-362E2C7B87C7}"/>
              </a:ext>
            </a:extLst>
          </p:cNvPr>
          <p:cNvGrpSpPr/>
          <p:nvPr/>
        </p:nvGrpSpPr>
        <p:grpSpPr>
          <a:xfrm>
            <a:off x="8666245" y="1698544"/>
            <a:ext cx="3324600" cy="933120"/>
            <a:chOff x="8666245" y="1698544"/>
            <a:chExt cx="3324600" cy="93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F4550D46-CB0A-0B1F-5DA3-6EAA46F3F50A}"/>
                    </a:ext>
                  </a:extLst>
                </p14:cNvPr>
                <p14:cNvContentPartPr/>
                <p14:nvPr/>
              </p14:nvContentPartPr>
              <p14:xfrm>
                <a:off x="8666245" y="2056024"/>
                <a:ext cx="266400" cy="4716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F4550D46-CB0A-0B1F-5DA3-6EAA46F3F50A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8657245" y="2047384"/>
                  <a:ext cx="28404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484C6789-0E5C-EA73-8616-F22DB12349D7}"/>
                    </a:ext>
                  </a:extLst>
                </p14:cNvPr>
                <p14:cNvContentPartPr/>
                <p14:nvPr/>
              </p14:nvContentPartPr>
              <p14:xfrm>
                <a:off x="8703685" y="2174464"/>
                <a:ext cx="240840" cy="2772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484C6789-0E5C-EA73-8616-F22DB12349D7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8694685" y="2165464"/>
                  <a:ext cx="25848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6880E2E6-D0AD-FD74-935B-3AFDDCFA4496}"/>
                    </a:ext>
                  </a:extLst>
                </p14:cNvPr>
                <p14:cNvContentPartPr/>
                <p14:nvPr/>
              </p14:nvContentPartPr>
              <p14:xfrm>
                <a:off x="9216685" y="1780264"/>
                <a:ext cx="5040" cy="31392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6880E2E6-D0AD-FD74-935B-3AFDDCFA4496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9208045" y="1771264"/>
                  <a:ext cx="2268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B0F9F4B4-D898-21AB-ED91-5BC31A9A00C0}"/>
                    </a:ext>
                  </a:extLst>
                </p14:cNvPr>
                <p14:cNvContentPartPr/>
                <p14:nvPr/>
              </p14:nvContentPartPr>
              <p14:xfrm>
                <a:off x="9069085" y="1800064"/>
                <a:ext cx="266760" cy="20412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B0F9F4B4-D898-21AB-ED91-5BC31A9A00C0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9060085" y="1791064"/>
                  <a:ext cx="28440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0A512B5B-2306-266C-4E17-3DE1B4ECFD4A}"/>
                    </a:ext>
                  </a:extLst>
                </p14:cNvPr>
                <p14:cNvContentPartPr/>
                <p14:nvPr/>
              </p14:nvContentPartPr>
              <p14:xfrm>
                <a:off x="9066565" y="2163664"/>
                <a:ext cx="344160" cy="2448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0A512B5B-2306-266C-4E17-3DE1B4ECFD4A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9057925" y="2155024"/>
                  <a:ext cx="36180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713453E6-AB6E-09C7-29A8-0FB45524C958}"/>
                    </a:ext>
                  </a:extLst>
                </p14:cNvPr>
                <p14:cNvContentPartPr/>
                <p14:nvPr/>
              </p14:nvContentPartPr>
              <p14:xfrm>
                <a:off x="9128125" y="2305504"/>
                <a:ext cx="113040" cy="32616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713453E6-AB6E-09C7-29A8-0FB45524C958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9119485" y="2296864"/>
                  <a:ext cx="130680" cy="34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75C4899E-AC5E-5DCB-CEAF-5AFEF6B794C6}"/>
                    </a:ext>
                  </a:extLst>
                </p14:cNvPr>
                <p14:cNvContentPartPr/>
                <p14:nvPr/>
              </p14:nvContentPartPr>
              <p14:xfrm>
                <a:off x="9043165" y="2376424"/>
                <a:ext cx="210600" cy="6804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75C4899E-AC5E-5DCB-CEAF-5AFEF6B794C6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9034525" y="2367424"/>
                  <a:ext cx="22824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594B8196-25F3-00F3-11FA-485B3E9DB63E}"/>
                    </a:ext>
                  </a:extLst>
                </p14:cNvPr>
                <p14:cNvContentPartPr/>
                <p14:nvPr/>
              </p14:nvContentPartPr>
              <p14:xfrm>
                <a:off x="9574525" y="1848304"/>
                <a:ext cx="146520" cy="49896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594B8196-25F3-00F3-11FA-485B3E9DB63E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9565525" y="1839664"/>
                  <a:ext cx="164160" cy="51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BE51868F-5085-7099-7CDF-569208FE6048}"/>
                    </a:ext>
                  </a:extLst>
                </p14:cNvPr>
                <p14:cNvContentPartPr/>
                <p14:nvPr/>
              </p14:nvContentPartPr>
              <p14:xfrm>
                <a:off x="9763525" y="1951984"/>
                <a:ext cx="179280" cy="26856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BE51868F-5085-7099-7CDF-569208FE6048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9754525" y="1943344"/>
                  <a:ext cx="19692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9AFC5353-5D7B-B868-9A98-84870F8CECF8}"/>
                    </a:ext>
                  </a:extLst>
                </p14:cNvPr>
                <p14:cNvContentPartPr/>
                <p14:nvPr/>
              </p14:nvContentPartPr>
              <p14:xfrm>
                <a:off x="10042525" y="2097064"/>
                <a:ext cx="191160" cy="14904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9AFC5353-5D7B-B868-9A98-84870F8CECF8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0033525" y="2088064"/>
                  <a:ext cx="20880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76785010-9710-95AA-661C-5B81D1F38A97}"/>
                    </a:ext>
                  </a:extLst>
                </p14:cNvPr>
                <p14:cNvContentPartPr/>
                <p14:nvPr/>
              </p14:nvContentPartPr>
              <p14:xfrm>
                <a:off x="10279045" y="1900504"/>
                <a:ext cx="311040" cy="33336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76785010-9710-95AA-661C-5B81D1F38A97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0270405" y="1891504"/>
                  <a:ext cx="328680" cy="35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DDE72EC5-81B1-918A-1253-BF9A87A0971B}"/>
                    </a:ext>
                  </a:extLst>
                </p14:cNvPr>
                <p14:cNvContentPartPr/>
                <p14:nvPr/>
              </p14:nvContentPartPr>
              <p14:xfrm>
                <a:off x="10584685" y="2169424"/>
                <a:ext cx="16560" cy="15516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DDE72EC5-81B1-918A-1253-BF9A87A0971B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0576045" y="2160424"/>
                  <a:ext cx="3420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27CB7E70-1AEE-5CC5-C43A-461224B2E980}"/>
                    </a:ext>
                  </a:extLst>
                </p14:cNvPr>
                <p14:cNvContentPartPr/>
                <p14:nvPr/>
              </p14:nvContentPartPr>
              <p14:xfrm>
                <a:off x="10567045" y="2165464"/>
                <a:ext cx="151560" cy="14292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27CB7E70-1AEE-5CC5-C43A-461224B2E980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0558405" y="2156824"/>
                  <a:ext cx="16920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746ED858-E317-9DC6-33EE-E89B2D869A86}"/>
                    </a:ext>
                  </a:extLst>
                </p14:cNvPr>
                <p14:cNvContentPartPr/>
                <p14:nvPr/>
              </p14:nvContentPartPr>
              <p14:xfrm>
                <a:off x="10824085" y="2018944"/>
                <a:ext cx="175680" cy="14544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746ED858-E317-9DC6-33EE-E89B2D869A86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0815445" y="2009944"/>
                  <a:ext cx="19332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7A5636FA-04B8-F8A1-2B6A-80415ECDC25C}"/>
                    </a:ext>
                  </a:extLst>
                </p14:cNvPr>
                <p14:cNvContentPartPr/>
                <p14:nvPr/>
              </p14:nvContentPartPr>
              <p14:xfrm>
                <a:off x="11006965" y="1854064"/>
                <a:ext cx="76680" cy="7524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7A5636FA-04B8-F8A1-2B6A-80415ECDC25C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0997965" y="1845424"/>
                  <a:ext cx="9432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579B0672-9E52-CD97-3312-C2B62B2C6DDD}"/>
                    </a:ext>
                  </a:extLst>
                </p14:cNvPr>
                <p14:cNvContentPartPr/>
                <p14:nvPr/>
              </p14:nvContentPartPr>
              <p14:xfrm>
                <a:off x="10984645" y="2102104"/>
                <a:ext cx="342360" cy="24228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579B0672-9E52-CD97-3312-C2B62B2C6DDD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0976005" y="2093104"/>
                  <a:ext cx="36000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C1C00563-3A57-FECE-EACF-723E7089E3FF}"/>
                    </a:ext>
                  </a:extLst>
                </p14:cNvPr>
                <p14:cNvContentPartPr/>
                <p14:nvPr/>
              </p14:nvContentPartPr>
              <p14:xfrm>
                <a:off x="11377765" y="1936504"/>
                <a:ext cx="198000" cy="28476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C1C00563-3A57-FECE-EACF-723E7089E3FF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1369125" y="1927504"/>
                  <a:ext cx="21564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57A62A31-BA0D-BCF6-BAB3-9B470DB18D0C}"/>
                    </a:ext>
                  </a:extLst>
                </p14:cNvPr>
                <p14:cNvContentPartPr/>
                <p14:nvPr/>
              </p14:nvContentPartPr>
              <p14:xfrm>
                <a:off x="11559565" y="1839664"/>
                <a:ext cx="163440" cy="53568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57A62A31-BA0D-BCF6-BAB3-9B470DB18D0C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1550925" y="1831024"/>
                  <a:ext cx="181080" cy="55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2C922126-DC5C-2280-1BE4-BBC186ED034D}"/>
                    </a:ext>
                  </a:extLst>
                </p14:cNvPr>
                <p14:cNvContentPartPr/>
                <p14:nvPr/>
              </p14:nvContentPartPr>
              <p14:xfrm>
                <a:off x="11773765" y="1698544"/>
                <a:ext cx="11160" cy="19692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2C922126-DC5C-2280-1BE4-BBC186ED034D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1765125" y="1689544"/>
                  <a:ext cx="2880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8C90938F-D03E-CBD2-03EC-DF032928ECCE}"/>
                    </a:ext>
                  </a:extLst>
                </p14:cNvPr>
                <p14:cNvContentPartPr/>
                <p14:nvPr/>
              </p14:nvContentPartPr>
              <p14:xfrm>
                <a:off x="11761165" y="1760824"/>
                <a:ext cx="140040" cy="28152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8C90938F-D03E-CBD2-03EC-DF032928ECCE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1752165" y="1752184"/>
                  <a:ext cx="15768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7ABC7898-3A1D-18AF-985A-4F1A2B7FC2D6}"/>
                    </a:ext>
                  </a:extLst>
                </p14:cNvPr>
                <p14:cNvContentPartPr/>
                <p14:nvPr/>
              </p14:nvContentPartPr>
              <p14:xfrm>
                <a:off x="11840725" y="1953784"/>
                <a:ext cx="150120" cy="17352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7ABC7898-3A1D-18AF-985A-4F1A2B7FC2D6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1832085" y="1944784"/>
                  <a:ext cx="167760" cy="191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4" name="Group 213">
            <a:extLst>
              <a:ext uri="{FF2B5EF4-FFF2-40B4-BE49-F238E27FC236}">
                <a16:creationId xmlns:a16="http://schemas.microsoft.com/office/drawing/2014/main" id="{AB315CC4-5669-57D6-1BA7-ED5E55E1F319}"/>
              </a:ext>
            </a:extLst>
          </p:cNvPr>
          <p:cNvGrpSpPr/>
          <p:nvPr/>
        </p:nvGrpSpPr>
        <p:grpSpPr>
          <a:xfrm>
            <a:off x="928765" y="3257344"/>
            <a:ext cx="5099760" cy="1002240"/>
            <a:chOff x="928765" y="3257344"/>
            <a:chExt cx="5099760" cy="100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03B636C0-0297-1C04-5A6C-F3DE2EDA425C}"/>
                    </a:ext>
                  </a:extLst>
                </p14:cNvPr>
                <p14:cNvContentPartPr/>
                <p14:nvPr/>
              </p14:nvContentPartPr>
              <p14:xfrm>
                <a:off x="943165" y="3627064"/>
                <a:ext cx="173160" cy="28332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03B636C0-0297-1C04-5A6C-F3DE2EDA425C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934165" y="3618424"/>
                  <a:ext cx="19080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94BA9CDB-921C-53E9-C611-ACAB9D72B254}"/>
                    </a:ext>
                  </a:extLst>
                </p14:cNvPr>
                <p14:cNvContentPartPr/>
                <p14:nvPr/>
              </p14:nvContentPartPr>
              <p14:xfrm>
                <a:off x="928765" y="3483424"/>
                <a:ext cx="242280" cy="41220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94BA9CDB-921C-53E9-C611-ACAB9D72B254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919765" y="3474424"/>
                  <a:ext cx="259920" cy="42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7844D689-AC57-B3BE-62BF-B9932FA6FD96}"/>
                    </a:ext>
                  </a:extLst>
                </p14:cNvPr>
                <p14:cNvContentPartPr/>
                <p14:nvPr/>
              </p14:nvContentPartPr>
              <p14:xfrm>
                <a:off x="1252405" y="3819664"/>
                <a:ext cx="181080" cy="19152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7844D689-AC57-B3BE-62BF-B9932FA6FD96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243765" y="3811024"/>
                  <a:ext cx="19872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325F5CA7-0598-0E08-2CCB-EAF2D783EC83}"/>
                    </a:ext>
                  </a:extLst>
                </p14:cNvPr>
                <p14:cNvContentPartPr/>
                <p14:nvPr/>
              </p14:nvContentPartPr>
              <p14:xfrm>
                <a:off x="1658125" y="3598624"/>
                <a:ext cx="233280" cy="8820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325F5CA7-0598-0E08-2CCB-EAF2D783EC83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649485" y="3589624"/>
                  <a:ext cx="25092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05515875-4BF7-B1EB-A8AB-975F48172AA0}"/>
                    </a:ext>
                  </a:extLst>
                </p14:cNvPr>
                <p14:cNvContentPartPr/>
                <p14:nvPr/>
              </p14:nvContentPartPr>
              <p14:xfrm>
                <a:off x="1654165" y="3766744"/>
                <a:ext cx="249480" cy="6264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05515875-4BF7-B1EB-A8AB-975F48172AA0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645165" y="3757744"/>
                  <a:ext cx="26712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1663C9C7-AA71-B3F8-3FFF-975436CD644C}"/>
                    </a:ext>
                  </a:extLst>
                </p14:cNvPr>
                <p14:cNvContentPartPr/>
                <p14:nvPr/>
              </p14:nvContentPartPr>
              <p14:xfrm>
                <a:off x="2167885" y="3322504"/>
                <a:ext cx="466200" cy="31392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1663C9C7-AA71-B3F8-3FFF-975436CD644C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2159245" y="3313864"/>
                  <a:ext cx="48384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B10E7E3B-F60E-B560-D30B-2B29D4720A39}"/>
                    </a:ext>
                  </a:extLst>
                </p14:cNvPr>
                <p14:cNvContentPartPr/>
                <p14:nvPr/>
              </p14:nvContentPartPr>
              <p14:xfrm>
                <a:off x="2611765" y="3588184"/>
                <a:ext cx="63360" cy="10728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B10E7E3B-F60E-B560-D30B-2B29D4720A39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2603125" y="3579544"/>
                  <a:ext cx="8100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AFAFCEF2-4FEF-F131-85B8-62F614BAF64A}"/>
                    </a:ext>
                  </a:extLst>
                </p14:cNvPr>
                <p14:cNvContentPartPr/>
                <p14:nvPr/>
              </p14:nvContentPartPr>
              <p14:xfrm>
                <a:off x="2684845" y="3479104"/>
                <a:ext cx="12240" cy="1656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AFAFCEF2-4FEF-F131-85B8-62F614BAF64A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2676205" y="3470104"/>
                  <a:ext cx="298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98C413AC-0295-4643-F1F0-7FEFA32ACE8E}"/>
                    </a:ext>
                  </a:extLst>
                </p14:cNvPr>
                <p14:cNvContentPartPr/>
                <p14:nvPr/>
              </p14:nvContentPartPr>
              <p14:xfrm>
                <a:off x="2749645" y="3606184"/>
                <a:ext cx="121320" cy="8352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98C413AC-0295-4643-F1F0-7FEFA32ACE8E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2741005" y="3597184"/>
                  <a:ext cx="13896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4F745F50-A266-A13A-27F1-B2B6E1812CAA}"/>
                    </a:ext>
                  </a:extLst>
                </p14:cNvPr>
                <p14:cNvContentPartPr/>
                <p14:nvPr/>
              </p14:nvContentPartPr>
              <p14:xfrm>
                <a:off x="2206405" y="3736504"/>
                <a:ext cx="714240" cy="11520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4F745F50-A266-A13A-27F1-B2B6E1812CAA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2197405" y="3727864"/>
                  <a:ext cx="73188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18C2FD14-2BF1-F80B-7BB5-211247CE0EAB}"/>
                    </a:ext>
                  </a:extLst>
                </p14:cNvPr>
                <p14:cNvContentPartPr/>
                <p14:nvPr/>
              </p14:nvContentPartPr>
              <p14:xfrm>
                <a:off x="2458045" y="3924424"/>
                <a:ext cx="31680" cy="29160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18C2FD14-2BF1-F80B-7BB5-211247CE0EAB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2449045" y="3915784"/>
                  <a:ext cx="4932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B1A32550-2109-5DBF-E938-3E04DD5A99FF}"/>
                    </a:ext>
                  </a:extLst>
                </p14:cNvPr>
                <p14:cNvContentPartPr/>
                <p14:nvPr/>
              </p14:nvContentPartPr>
              <p14:xfrm>
                <a:off x="2427805" y="3912544"/>
                <a:ext cx="254520" cy="28764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B1A32550-2109-5DBF-E938-3E04DD5A99FF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2418805" y="3903544"/>
                  <a:ext cx="27216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8AFDDE30-2482-34CB-3C78-ABB35127AC65}"/>
                    </a:ext>
                  </a:extLst>
                </p14:cNvPr>
                <p14:cNvContentPartPr/>
                <p14:nvPr/>
              </p14:nvContentPartPr>
              <p14:xfrm>
                <a:off x="3188845" y="3671704"/>
                <a:ext cx="227160" cy="15480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8AFDDE30-2482-34CB-3C78-ABB35127AC65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3179845" y="3663064"/>
                  <a:ext cx="24480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D7FDF0CD-9C18-5183-5493-9AB2EAC690B0}"/>
                    </a:ext>
                  </a:extLst>
                </p14:cNvPr>
                <p14:cNvContentPartPr/>
                <p14:nvPr/>
              </p14:nvContentPartPr>
              <p14:xfrm>
                <a:off x="3461725" y="3660904"/>
                <a:ext cx="138240" cy="9576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D7FDF0CD-9C18-5183-5493-9AB2EAC690B0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3452725" y="3652264"/>
                  <a:ext cx="15588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CDB7BD14-4619-1985-FE34-8C6E5A32F3AC}"/>
                    </a:ext>
                  </a:extLst>
                </p14:cNvPr>
                <p14:cNvContentPartPr/>
                <p14:nvPr/>
              </p14:nvContentPartPr>
              <p14:xfrm>
                <a:off x="3428245" y="3640744"/>
                <a:ext cx="279360" cy="32760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CDB7BD14-4619-1985-FE34-8C6E5A32F3AC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3419245" y="3632104"/>
                  <a:ext cx="297000" cy="34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87735318-94CD-CFDA-8103-B5B44816D01B}"/>
                    </a:ext>
                  </a:extLst>
                </p14:cNvPr>
                <p14:cNvContentPartPr/>
                <p14:nvPr/>
              </p14:nvContentPartPr>
              <p14:xfrm>
                <a:off x="3683485" y="3664864"/>
                <a:ext cx="92160" cy="14184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87735318-94CD-CFDA-8103-B5B44816D01B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3674845" y="3655864"/>
                  <a:ext cx="10980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FDCF822A-34A9-3E68-9F89-6A1694C5D5CD}"/>
                    </a:ext>
                  </a:extLst>
                </p14:cNvPr>
                <p14:cNvContentPartPr/>
                <p14:nvPr/>
              </p14:nvContentPartPr>
              <p14:xfrm>
                <a:off x="3835045" y="3288304"/>
                <a:ext cx="219960" cy="97128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FDCF822A-34A9-3E68-9F89-6A1694C5D5CD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3826045" y="3279664"/>
                  <a:ext cx="237600" cy="9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9920C6A7-4FE2-0F32-F064-D9350EB6B5C7}"/>
                    </a:ext>
                  </a:extLst>
                </p14:cNvPr>
                <p14:cNvContentPartPr/>
                <p14:nvPr/>
              </p14:nvContentPartPr>
              <p14:xfrm>
                <a:off x="4026925" y="3729664"/>
                <a:ext cx="244800" cy="5868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9920C6A7-4FE2-0F32-F064-D9350EB6B5C7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4017925" y="3721024"/>
                  <a:ext cx="26244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657F7DEC-F61D-20E3-08BB-7332E90AFC21}"/>
                    </a:ext>
                  </a:extLst>
                </p14:cNvPr>
                <p14:cNvContentPartPr/>
                <p14:nvPr/>
              </p14:nvContentPartPr>
              <p14:xfrm>
                <a:off x="4664845" y="3350944"/>
                <a:ext cx="12240" cy="31140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657F7DEC-F61D-20E3-08BB-7332E90AFC21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4655845" y="3341944"/>
                  <a:ext cx="29880" cy="32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DD7AB119-2D2C-B25B-B635-C211F3D107D5}"/>
                    </a:ext>
                  </a:extLst>
                </p14:cNvPr>
                <p14:cNvContentPartPr/>
                <p14:nvPr/>
              </p14:nvContentPartPr>
              <p14:xfrm>
                <a:off x="4526605" y="3353104"/>
                <a:ext cx="213480" cy="19440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DD7AB119-2D2C-B25B-B635-C211F3D107D5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4517965" y="3344464"/>
                  <a:ext cx="23112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90E91822-F268-474C-8DFA-09331E3E8249}"/>
                    </a:ext>
                  </a:extLst>
                </p14:cNvPr>
                <p14:cNvContentPartPr/>
                <p14:nvPr/>
              </p14:nvContentPartPr>
              <p14:xfrm>
                <a:off x="4822165" y="3486664"/>
                <a:ext cx="23760" cy="21168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90E91822-F268-474C-8DFA-09331E3E8249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4813525" y="3477664"/>
                  <a:ext cx="4140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260315FB-B87C-523F-88E6-017590DB8394}"/>
                    </a:ext>
                  </a:extLst>
                </p14:cNvPr>
                <p14:cNvContentPartPr/>
                <p14:nvPr/>
              </p14:nvContentPartPr>
              <p14:xfrm>
                <a:off x="4899205" y="3487744"/>
                <a:ext cx="31320" cy="18684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260315FB-B87C-523F-88E6-017590DB8394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4890205" y="3479104"/>
                  <a:ext cx="4896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422D31D7-1B15-7DE1-D619-FD6A5548E7CC}"/>
                    </a:ext>
                  </a:extLst>
                </p14:cNvPr>
                <p14:cNvContentPartPr/>
                <p14:nvPr/>
              </p14:nvContentPartPr>
              <p14:xfrm>
                <a:off x="4780405" y="3447064"/>
                <a:ext cx="243720" cy="5868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422D31D7-1B15-7DE1-D619-FD6A5548E7CC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4771765" y="3438064"/>
                  <a:ext cx="26136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2AB38C7B-221F-3E05-2403-4A2EF1C2C059}"/>
                    </a:ext>
                  </a:extLst>
                </p14:cNvPr>
                <p14:cNvContentPartPr/>
                <p14:nvPr/>
              </p14:nvContentPartPr>
              <p14:xfrm>
                <a:off x="5127445" y="3328264"/>
                <a:ext cx="282960" cy="33480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2AB38C7B-221F-3E05-2403-4A2EF1C2C059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5118805" y="3319624"/>
                  <a:ext cx="300600" cy="35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8DA6EA6F-0615-5912-9257-D915F15FC6D9}"/>
                    </a:ext>
                  </a:extLst>
                </p14:cNvPr>
                <p14:cNvContentPartPr/>
                <p14:nvPr/>
              </p14:nvContentPartPr>
              <p14:xfrm>
                <a:off x="5434165" y="3553624"/>
                <a:ext cx="20520" cy="14364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8DA6EA6F-0615-5912-9257-D915F15FC6D9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5425165" y="3544624"/>
                  <a:ext cx="3816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2DF60BF5-1E99-7011-19A5-4B30568545B3}"/>
                    </a:ext>
                  </a:extLst>
                </p14:cNvPr>
                <p14:cNvContentPartPr/>
                <p14:nvPr/>
              </p14:nvContentPartPr>
              <p14:xfrm>
                <a:off x="5452165" y="3565144"/>
                <a:ext cx="91440" cy="14580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2DF60BF5-1E99-7011-19A5-4B30568545B3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5443525" y="3556504"/>
                  <a:ext cx="10908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754C4597-97EF-CED0-40C1-16E59C60157B}"/>
                    </a:ext>
                  </a:extLst>
                </p14:cNvPr>
                <p14:cNvContentPartPr/>
                <p14:nvPr/>
              </p14:nvContentPartPr>
              <p14:xfrm>
                <a:off x="5633605" y="3466144"/>
                <a:ext cx="175320" cy="18720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754C4597-97EF-CED0-40C1-16E59C60157B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5624965" y="3457144"/>
                  <a:ext cx="19296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19CE64B5-9D0C-9039-A9BB-A7772260A1C3}"/>
                    </a:ext>
                  </a:extLst>
                </p14:cNvPr>
                <p14:cNvContentPartPr/>
                <p14:nvPr/>
              </p14:nvContentPartPr>
              <p14:xfrm>
                <a:off x="5851405" y="3257344"/>
                <a:ext cx="177120" cy="15084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19CE64B5-9D0C-9039-A9BB-A7772260A1C3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5842405" y="3248704"/>
                  <a:ext cx="194760" cy="168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8" name="Group 217">
            <a:extLst>
              <a:ext uri="{FF2B5EF4-FFF2-40B4-BE49-F238E27FC236}">
                <a16:creationId xmlns:a16="http://schemas.microsoft.com/office/drawing/2014/main" id="{C396E524-05C4-9E63-B5B9-D887EA99559E}"/>
              </a:ext>
            </a:extLst>
          </p:cNvPr>
          <p:cNvGrpSpPr/>
          <p:nvPr/>
        </p:nvGrpSpPr>
        <p:grpSpPr>
          <a:xfrm>
            <a:off x="10028125" y="2373904"/>
            <a:ext cx="500400" cy="542160"/>
            <a:chOff x="10028125" y="2373904"/>
            <a:chExt cx="500400" cy="54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325D6D3A-3A47-089C-936D-1EBACFE1F54F}"/>
                    </a:ext>
                  </a:extLst>
                </p14:cNvPr>
                <p14:cNvContentPartPr/>
                <p14:nvPr/>
              </p14:nvContentPartPr>
              <p14:xfrm>
                <a:off x="10077805" y="2473984"/>
                <a:ext cx="172440" cy="34848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325D6D3A-3A47-089C-936D-1EBACFE1F54F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0069165" y="2464984"/>
                  <a:ext cx="190080" cy="36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C4AF0DEE-52BE-7CFC-4597-57C92E066255}"/>
                    </a:ext>
                  </a:extLst>
                </p14:cNvPr>
                <p14:cNvContentPartPr/>
                <p14:nvPr/>
              </p14:nvContentPartPr>
              <p14:xfrm>
                <a:off x="10028125" y="2373904"/>
                <a:ext cx="119880" cy="17352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C4AF0DEE-52BE-7CFC-4597-57C92E066255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0019485" y="2365264"/>
                  <a:ext cx="13752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1D8F09BB-A222-92F9-5759-7D6EFC81F219}"/>
                    </a:ext>
                  </a:extLst>
                </p14:cNvPr>
                <p14:cNvContentPartPr/>
                <p14:nvPr/>
              </p14:nvContentPartPr>
              <p14:xfrm>
                <a:off x="10310365" y="2665864"/>
                <a:ext cx="218160" cy="25020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1D8F09BB-A222-92F9-5759-7D6EFC81F219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0301365" y="2656864"/>
                  <a:ext cx="235800" cy="267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2">
            <p14:nvContentPartPr>
              <p14:cNvPr id="219" name="Ink 218">
                <a:extLst>
                  <a:ext uri="{FF2B5EF4-FFF2-40B4-BE49-F238E27FC236}">
                    <a16:creationId xmlns:a16="http://schemas.microsoft.com/office/drawing/2014/main" id="{008BE5E9-E4EF-609E-B3F7-11DBB4209235}"/>
                  </a:ext>
                </a:extLst>
              </p14:cNvPr>
              <p14:cNvContentPartPr/>
              <p14:nvPr/>
            </p14:nvContentPartPr>
            <p14:xfrm>
              <a:off x="10014085" y="2050264"/>
              <a:ext cx="202680" cy="184680"/>
            </p14:xfrm>
          </p:contentPart>
        </mc:Choice>
        <mc:Fallback xmlns="">
          <p:pic>
            <p:nvPicPr>
              <p:cNvPr id="219" name="Ink 218">
                <a:extLst>
                  <a:ext uri="{FF2B5EF4-FFF2-40B4-BE49-F238E27FC236}">
                    <a16:creationId xmlns:a16="http://schemas.microsoft.com/office/drawing/2014/main" id="{008BE5E9-E4EF-609E-B3F7-11DBB4209235}"/>
                  </a:ext>
                </a:extLst>
              </p:cNvPr>
              <p:cNvPicPr/>
              <p:nvPr/>
            </p:nvPicPr>
            <p:blipFill>
              <a:blip r:embed="rId313"/>
              <a:stretch>
                <a:fillRect/>
              </a:stretch>
            </p:blipFill>
            <p:spPr>
              <a:xfrm>
                <a:off x="9978085" y="1978624"/>
                <a:ext cx="274320" cy="32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4">
            <p14:nvContentPartPr>
              <p14:cNvPr id="220" name="Ink 219">
                <a:extLst>
                  <a:ext uri="{FF2B5EF4-FFF2-40B4-BE49-F238E27FC236}">
                    <a16:creationId xmlns:a16="http://schemas.microsoft.com/office/drawing/2014/main" id="{08954763-1A82-BFE9-24C9-CE9D18144933}"/>
                  </a:ext>
                </a:extLst>
              </p14:cNvPr>
              <p14:cNvContentPartPr/>
              <p14:nvPr/>
            </p14:nvContentPartPr>
            <p14:xfrm>
              <a:off x="10070245" y="2099584"/>
              <a:ext cx="88560" cy="26640"/>
            </p14:xfrm>
          </p:contentPart>
        </mc:Choice>
        <mc:Fallback xmlns="">
          <p:pic>
            <p:nvPicPr>
              <p:cNvPr id="220" name="Ink 219">
                <a:extLst>
                  <a:ext uri="{FF2B5EF4-FFF2-40B4-BE49-F238E27FC236}">
                    <a16:creationId xmlns:a16="http://schemas.microsoft.com/office/drawing/2014/main" id="{08954763-1A82-BFE9-24C9-CE9D18144933}"/>
                  </a:ext>
                </a:extLst>
              </p:cNvPr>
              <p:cNvPicPr/>
              <p:nvPr/>
            </p:nvPicPr>
            <p:blipFill>
              <a:blip r:embed="rId315"/>
              <a:stretch>
                <a:fillRect/>
              </a:stretch>
            </p:blipFill>
            <p:spPr>
              <a:xfrm>
                <a:off x="10034245" y="2027944"/>
                <a:ext cx="160200" cy="170280"/>
              </a:xfrm>
              <a:prstGeom prst="rect">
                <a:avLst/>
              </a:prstGeom>
            </p:spPr>
          </p:pic>
        </mc:Fallback>
      </mc:AlternateContent>
      <p:grpSp>
        <p:nvGrpSpPr>
          <p:cNvPr id="226" name="Group 225">
            <a:extLst>
              <a:ext uri="{FF2B5EF4-FFF2-40B4-BE49-F238E27FC236}">
                <a16:creationId xmlns:a16="http://schemas.microsoft.com/office/drawing/2014/main" id="{4341219F-A4D3-3894-D533-B88FA85E3E7E}"/>
              </a:ext>
            </a:extLst>
          </p:cNvPr>
          <p:cNvGrpSpPr/>
          <p:nvPr/>
        </p:nvGrpSpPr>
        <p:grpSpPr>
          <a:xfrm>
            <a:off x="4488805" y="3830104"/>
            <a:ext cx="1563840" cy="470880"/>
            <a:chOff x="4488805" y="3830104"/>
            <a:chExt cx="1563840" cy="47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0D7FFAED-9A46-E10C-CBA3-75E5377A3BA8}"/>
                    </a:ext>
                  </a:extLst>
                </p14:cNvPr>
                <p14:cNvContentPartPr/>
                <p14:nvPr/>
              </p14:nvContentPartPr>
              <p14:xfrm>
                <a:off x="4488805" y="3830104"/>
                <a:ext cx="1563840" cy="5796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0D7FFAED-9A46-E10C-CBA3-75E5377A3BA8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4479805" y="3821464"/>
                  <a:ext cx="158148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51712E02-22E5-C1F3-536C-F64EF62BBC64}"/>
                    </a:ext>
                  </a:extLst>
                </p14:cNvPr>
                <p14:cNvContentPartPr/>
                <p14:nvPr/>
              </p14:nvContentPartPr>
              <p14:xfrm>
                <a:off x="4811005" y="3987424"/>
                <a:ext cx="114480" cy="31356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51712E02-22E5-C1F3-536C-F64EF62BBC64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4802005" y="3978424"/>
                  <a:ext cx="13212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6D3EAAE3-1074-AEBF-02A9-54096047C64C}"/>
                    </a:ext>
                  </a:extLst>
                </p14:cNvPr>
                <p14:cNvContentPartPr/>
                <p14:nvPr/>
              </p14:nvContentPartPr>
              <p14:xfrm>
                <a:off x="4796965" y="4023424"/>
                <a:ext cx="148320" cy="13896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6D3EAAE3-1074-AEBF-02A9-54096047C64C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4788325" y="4014424"/>
                  <a:ext cx="16596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48527A05-1FD1-ED44-EDC2-A13DDB065A6F}"/>
                    </a:ext>
                  </a:extLst>
                </p14:cNvPr>
                <p14:cNvContentPartPr/>
                <p14:nvPr/>
              </p14:nvContentPartPr>
              <p14:xfrm>
                <a:off x="5092885" y="4058704"/>
                <a:ext cx="329760" cy="17892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48527A05-1FD1-ED44-EDC2-A13DDB065A6F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5083885" y="4049704"/>
                  <a:ext cx="347400" cy="196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5" name="Group 234">
            <a:extLst>
              <a:ext uri="{FF2B5EF4-FFF2-40B4-BE49-F238E27FC236}">
                <a16:creationId xmlns:a16="http://schemas.microsoft.com/office/drawing/2014/main" id="{7243F708-7B26-68C4-2960-5A2377B05662}"/>
              </a:ext>
            </a:extLst>
          </p:cNvPr>
          <p:cNvGrpSpPr/>
          <p:nvPr/>
        </p:nvGrpSpPr>
        <p:grpSpPr>
          <a:xfrm>
            <a:off x="6358645" y="3457504"/>
            <a:ext cx="924840" cy="758520"/>
            <a:chOff x="6358645" y="3457504"/>
            <a:chExt cx="924840" cy="75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D68832D6-B89E-0BFB-841E-6F79FA873842}"/>
                    </a:ext>
                  </a:extLst>
                </p14:cNvPr>
                <p14:cNvContentPartPr/>
                <p14:nvPr/>
              </p14:nvContentPartPr>
              <p14:xfrm>
                <a:off x="6491485" y="3621664"/>
                <a:ext cx="18720" cy="28008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D68832D6-B89E-0BFB-841E-6F79FA873842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6482485" y="3612664"/>
                  <a:ext cx="3636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17CC1763-3355-1EAD-321A-E38B83B98208}"/>
                    </a:ext>
                  </a:extLst>
                </p14:cNvPr>
                <p14:cNvContentPartPr/>
                <p14:nvPr/>
              </p14:nvContentPartPr>
              <p14:xfrm>
                <a:off x="6358645" y="3784384"/>
                <a:ext cx="220680" cy="2484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17CC1763-3355-1EAD-321A-E38B83B98208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6349645" y="3775384"/>
                  <a:ext cx="2383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69456430-69A8-5FF9-A335-6EA9CE385F7F}"/>
                    </a:ext>
                  </a:extLst>
                </p14:cNvPr>
                <p14:cNvContentPartPr/>
                <p14:nvPr/>
              </p14:nvContentPartPr>
              <p14:xfrm>
                <a:off x="6937885" y="3457504"/>
                <a:ext cx="212040" cy="17352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69456430-69A8-5FF9-A335-6EA9CE385F7F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6929245" y="3448864"/>
                  <a:ext cx="22968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AF1303AF-02B1-CA1A-E335-BE81D1366CE6}"/>
                    </a:ext>
                  </a:extLst>
                </p14:cNvPr>
                <p14:cNvContentPartPr/>
                <p14:nvPr/>
              </p14:nvContentPartPr>
              <p14:xfrm>
                <a:off x="6939685" y="3648304"/>
                <a:ext cx="179640" cy="8892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AF1303AF-02B1-CA1A-E335-BE81D1366CE6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6930685" y="3639664"/>
                  <a:ext cx="19728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9EDC4937-7A60-8315-FD3A-11F18BD67477}"/>
                    </a:ext>
                  </a:extLst>
                </p14:cNvPr>
                <p14:cNvContentPartPr/>
                <p14:nvPr/>
              </p14:nvContentPartPr>
              <p14:xfrm>
                <a:off x="6833845" y="3807424"/>
                <a:ext cx="449640" cy="8784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9EDC4937-7A60-8315-FD3A-11F18BD67477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6824845" y="3798784"/>
                  <a:ext cx="46728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E5EBE710-D5BE-03A2-BA63-67B72E6FC08D}"/>
                    </a:ext>
                  </a:extLst>
                </p14:cNvPr>
                <p14:cNvContentPartPr/>
                <p14:nvPr/>
              </p14:nvContentPartPr>
              <p14:xfrm>
                <a:off x="6938605" y="3948544"/>
                <a:ext cx="195120" cy="26748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E5EBE710-D5BE-03A2-BA63-67B72E6FC08D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6929965" y="3939544"/>
                  <a:ext cx="21276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381FFA4B-37D6-40DA-FA56-B339C420DD31}"/>
                    </a:ext>
                  </a:extLst>
                </p14:cNvPr>
                <p14:cNvContentPartPr/>
                <p14:nvPr/>
              </p14:nvContentPartPr>
              <p14:xfrm>
                <a:off x="6862645" y="3951064"/>
                <a:ext cx="266040" cy="14148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381FFA4B-37D6-40DA-FA56-B339C420DD31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6854005" y="3942064"/>
                  <a:ext cx="283680" cy="159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3" name="Group 252">
            <a:extLst>
              <a:ext uri="{FF2B5EF4-FFF2-40B4-BE49-F238E27FC236}">
                <a16:creationId xmlns:a16="http://schemas.microsoft.com/office/drawing/2014/main" id="{5B0FD21B-C0A2-7792-577C-646155B6C964}"/>
              </a:ext>
            </a:extLst>
          </p:cNvPr>
          <p:cNvGrpSpPr/>
          <p:nvPr/>
        </p:nvGrpSpPr>
        <p:grpSpPr>
          <a:xfrm>
            <a:off x="7468885" y="3147544"/>
            <a:ext cx="2986920" cy="1011600"/>
            <a:chOff x="7468885" y="3147544"/>
            <a:chExt cx="2986920" cy="101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D895B0BE-8C25-B151-2647-2A9F57421F5E}"/>
                    </a:ext>
                  </a:extLst>
                </p14:cNvPr>
                <p14:cNvContentPartPr/>
                <p14:nvPr/>
              </p14:nvContentPartPr>
              <p14:xfrm>
                <a:off x="7468885" y="3394144"/>
                <a:ext cx="159120" cy="57744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D895B0BE-8C25-B151-2647-2A9F57421F5E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7459885" y="3385144"/>
                  <a:ext cx="176760" cy="59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D26C43D5-445A-4AD5-61EE-4DC843BFDD7E}"/>
                    </a:ext>
                  </a:extLst>
                </p14:cNvPr>
                <p14:cNvContentPartPr/>
                <p14:nvPr/>
              </p14:nvContentPartPr>
              <p14:xfrm>
                <a:off x="7676965" y="3566224"/>
                <a:ext cx="283680" cy="27612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D26C43D5-445A-4AD5-61EE-4DC843BFDD7E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7668325" y="3557584"/>
                  <a:ext cx="30132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21F3BBDA-DA72-B004-620D-327256409DDD}"/>
                    </a:ext>
                  </a:extLst>
                </p14:cNvPr>
                <p14:cNvContentPartPr/>
                <p14:nvPr/>
              </p14:nvContentPartPr>
              <p14:xfrm>
                <a:off x="7978285" y="3741904"/>
                <a:ext cx="54720" cy="18648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21F3BBDA-DA72-B004-620D-327256409DDD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7969285" y="3733264"/>
                  <a:ext cx="7236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5C999FD7-8331-5356-5614-BF59B617F7DF}"/>
                    </a:ext>
                  </a:extLst>
                </p14:cNvPr>
                <p14:cNvContentPartPr/>
                <p14:nvPr/>
              </p14:nvContentPartPr>
              <p14:xfrm>
                <a:off x="7992685" y="3736504"/>
                <a:ext cx="176760" cy="21060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5C999FD7-8331-5356-5614-BF59B617F7DF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7984045" y="3727504"/>
                  <a:ext cx="19440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41B33801-1091-7219-DC5D-B545A434A3BA}"/>
                    </a:ext>
                  </a:extLst>
                </p14:cNvPr>
                <p14:cNvContentPartPr/>
                <p14:nvPr/>
              </p14:nvContentPartPr>
              <p14:xfrm>
                <a:off x="8295805" y="3640744"/>
                <a:ext cx="234360" cy="16920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41B33801-1091-7219-DC5D-B545A434A3BA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8287165" y="3632104"/>
                  <a:ext cx="25200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185D2933-CDC1-5EFE-B551-4BFDA6091314}"/>
                    </a:ext>
                  </a:extLst>
                </p14:cNvPr>
                <p14:cNvContentPartPr/>
                <p14:nvPr/>
              </p14:nvContentPartPr>
              <p14:xfrm>
                <a:off x="8482285" y="3435544"/>
                <a:ext cx="211680" cy="9540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185D2933-CDC1-5EFE-B551-4BFDA6091314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8473645" y="3426904"/>
                  <a:ext cx="22932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B2DC4F5D-D497-280A-210C-00D91257EC51}"/>
                    </a:ext>
                  </a:extLst>
                </p14:cNvPr>
                <p14:cNvContentPartPr/>
                <p14:nvPr/>
              </p14:nvContentPartPr>
              <p14:xfrm>
                <a:off x="8686405" y="3635704"/>
                <a:ext cx="358560" cy="31572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B2DC4F5D-D497-280A-210C-00D91257EC51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8677765" y="3626704"/>
                  <a:ext cx="376200" cy="33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D011C618-5D1F-0F1B-08AB-FCE3DC4FB68E}"/>
                    </a:ext>
                  </a:extLst>
                </p14:cNvPr>
                <p14:cNvContentPartPr/>
                <p14:nvPr/>
              </p14:nvContentPartPr>
              <p14:xfrm>
                <a:off x="9192565" y="3479104"/>
                <a:ext cx="48240" cy="28476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D011C618-5D1F-0F1B-08AB-FCE3DC4FB68E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9183925" y="3470104"/>
                  <a:ext cx="6588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18F2319F-DC62-9BCF-B857-0B5EB9384875}"/>
                    </a:ext>
                  </a:extLst>
                </p14:cNvPr>
                <p14:cNvContentPartPr/>
                <p14:nvPr/>
              </p14:nvContentPartPr>
              <p14:xfrm>
                <a:off x="9199045" y="3457864"/>
                <a:ext cx="257040" cy="33192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18F2319F-DC62-9BCF-B857-0B5EB9384875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9190405" y="3448864"/>
                  <a:ext cx="274680" cy="34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73D238FB-20A3-95B7-7526-45B4F03A88F5}"/>
                    </a:ext>
                  </a:extLst>
                </p14:cNvPr>
                <p14:cNvContentPartPr/>
                <p14:nvPr/>
              </p14:nvContentPartPr>
              <p14:xfrm>
                <a:off x="9474085" y="3344104"/>
                <a:ext cx="192600" cy="58392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73D238FB-20A3-95B7-7526-45B4F03A88F5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9465445" y="3335464"/>
                  <a:ext cx="210240" cy="60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F17C1ABC-F71D-8C73-11C2-BAF8ADB6EA57}"/>
                    </a:ext>
                  </a:extLst>
                </p14:cNvPr>
                <p14:cNvContentPartPr/>
                <p14:nvPr/>
              </p14:nvContentPartPr>
              <p14:xfrm>
                <a:off x="9718885" y="3212344"/>
                <a:ext cx="31320" cy="18828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F17C1ABC-F71D-8C73-11C2-BAF8ADB6EA57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9709885" y="3203344"/>
                  <a:ext cx="4896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59D83DB9-3A45-4CEF-74B9-3563C1E205F3}"/>
                    </a:ext>
                  </a:extLst>
                </p14:cNvPr>
                <p14:cNvContentPartPr/>
                <p14:nvPr/>
              </p14:nvContentPartPr>
              <p14:xfrm>
                <a:off x="9775045" y="3222064"/>
                <a:ext cx="213120" cy="25956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59D83DB9-3A45-4CEF-74B9-3563C1E205F3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9766045" y="3213064"/>
                  <a:ext cx="23076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9AF0AB90-5BF6-D2A6-AF2C-C4978E029E1A}"/>
                    </a:ext>
                  </a:extLst>
                </p14:cNvPr>
                <p14:cNvContentPartPr/>
                <p14:nvPr/>
              </p14:nvContentPartPr>
              <p14:xfrm>
                <a:off x="9912925" y="3409624"/>
                <a:ext cx="158760" cy="18756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9AF0AB90-5BF6-D2A6-AF2C-C4978E029E1A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9903925" y="3400624"/>
                  <a:ext cx="17640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C0AB18BA-FE2E-9F16-73FD-B2092A34E6A6}"/>
                    </a:ext>
                  </a:extLst>
                </p14:cNvPr>
                <p14:cNvContentPartPr/>
                <p14:nvPr/>
              </p14:nvContentPartPr>
              <p14:xfrm>
                <a:off x="10099405" y="3147544"/>
                <a:ext cx="356400" cy="101160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C0AB18BA-FE2E-9F16-73FD-B2092A34E6A6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10090405" y="3138544"/>
                  <a:ext cx="374040" cy="1029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6">
            <p14:nvContentPartPr>
              <p14:cNvPr id="254" name="Ink 253">
                <a:extLst>
                  <a:ext uri="{FF2B5EF4-FFF2-40B4-BE49-F238E27FC236}">
                    <a16:creationId xmlns:a16="http://schemas.microsoft.com/office/drawing/2014/main" id="{37D8BC55-6979-718C-812B-3D2478D6D3AD}"/>
                  </a:ext>
                </a:extLst>
              </p14:cNvPr>
              <p14:cNvContentPartPr/>
              <p14:nvPr/>
            </p14:nvContentPartPr>
            <p14:xfrm>
              <a:off x="5079565" y="4049704"/>
              <a:ext cx="2160" cy="360"/>
            </p14:xfrm>
          </p:contentPart>
        </mc:Choice>
        <mc:Fallback xmlns="">
          <p:pic>
            <p:nvPicPr>
              <p:cNvPr id="254" name="Ink 253">
                <a:extLst>
                  <a:ext uri="{FF2B5EF4-FFF2-40B4-BE49-F238E27FC236}">
                    <a16:creationId xmlns:a16="http://schemas.microsoft.com/office/drawing/2014/main" id="{37D8BC55-6979-718C-812B-3D2478D6D3AD}"/>
                  </a:ext>
                </a:extLst>
              </p:cNvPr>
              <p:cNvPicPr/>
              <p:nvPr/>
            </p:nvPicPr>
            <p:blipFill>
              <a:blip r:embed="rId367"/>
              <a:stretch>
                <a:fillRect/>
              </a:stretch>
            </p:blipFill>
            <p:spPr>
              <a:xfrm>
                <a:off x="5043925" y="3978064"/>
                <a:ext cx="7380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8">
            <p14:nvContentPartPr>
              <p14:cNvPr id="255" name="Ink 254">
                <a:extLst>
                  <a:ext uri="{FF2B5EF4-FFF2-40B4-BE49-F238E27FC236}">
                    <a16:creationId xmlns:a16="http://schemas.microsoft.com/office/drawing/2014/main" id="{B4E29A84-3611-92F1-DD82-7F6A216CFFB9}"/>
                  </a:ext>
                </a:extLst>
              </p14:cNvPr>
              <p14:cNvContentPartPr/>
              <p14:nvPr/>
            </p14:nvContentPartPr>
            <p14:xfrm>
              <a:off x="5092165" y="4010104"/>
              <a:ext cx="279720" cy="235080"/>
            </p14:xfrm>
          </p:contentPart>
        </mc:Choice>
        <mc:Fallback xmlns="">
          <p:pic>
            <p:nvPicPr>
              <p:cNvPr id="255" name="Ink 254">
                <a:extLst>
                  <a:ext uri="{FF2B5EF4-FFF2-40B4-BE49-F238E27FC236}">
                    <a16:creationId xmlns:a16="http://schemas.microsoft.com/office/drawing/2014/main" id="{B4E29A84-3611-92F1-DD82-7F6A216CFFB9}"/>
                  </a:ext>
                </a:extLst>
              </p:cNvPr>
              <p:cNvPicPr/>
              <p:nvPr/>
            </p:nvPicPr>
            <p:blipFill>
              <a:blip r:embed="rId369"/>
              <a:stretch>
                <a:fillRect/>
              </a:stretch>
            </p:blipFill>
            <p:spPr>
              <a:xfrm>
                <a:off x="5056165" y="3938464"/>
                <a:ext cx="351360" cy="378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68" name="Group 267">
            <a:extLst>
              <a:ext uri="{FF2B5EF4-FFF2-40B4-BE49-F238E27FC236}">
                <a16:creationId xmlns:a16="http://schemas.microsoft.com/office/drawing/2014/main" id="{2B05EA57-6410-148B-14A8-3B9B687E8113}"/>
              </a:ext>
            </a:extLst>
          </p:cNvPr>
          <p:cNvGrpSpPr/>
          <p:nvPr/>
        </p:nvGrpSpPr>
        <p:grpSpPr>
          <a:xfrm>
            <a:off x="5376565" y="4369024"/>
            <a:ext cx="1379520" cy="636840"/>
            <a:chOff x="5376565" y="4369024"/>
            <a:chExt cx="1379520" cy="63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B6C5CC0E-B915-3449-496C-C4299CBBDAA1}"/>
                    </a:ext>
                  </a:extLst>
                </p14:cNvPr>
                <p14:cNvContentPartPr/>
                <p14:nvPr/>
              </p14:nvContentPartPr>
              <p14:xfrm>
                <a:off x="5415085" y="4438864"/>
                <a:ext cx="203040" cy="24300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B6C5CC0E-B915-3449-496C-C4299CBBDAA1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5406445" y="4429864"/>
                  <a:ext cx="22068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65A65CE2-FFA2-6732-FFB3-67BFDC1931DA}"/>
                    </a:ext>
                  </a:extLst>
                </p14:cNvPr>
                <p14:cNvContentPartPr/>
                <p14:nvPr/>
              </p14:nvContentPartPr>
              <p14:xfrm>
                <a:off x="5376565" y="4434904"/>
                <a:ext cx="157680" cy="12924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65A65CE2-FFA2-6732-FFB3-67BFDC1931DA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5367925" y="4425904"/>
                  <a:ext cx="17532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BFF34D8E-9CA6-8D6D-8334-AEFE83BCFA34}"/>
                    </a:ext>
                  </a:extLst>
                </p14:cNvPr>
                <p14:cNvContentPartPr/>
                <p14:nvPr/>
              </p14:nvContentPartPr>
              <p14:xfrm>
                <a:off x="5696965" y="4369024"/>
                <a:ext cx="811440" cy="57672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BFF34D8E-9CA6-8D6D-8334-AEFE83BCFA34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5688325" y="4360024"/>
                  <a:ext cx="829080" cy="59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8D7637D1-D583-DAE0-FE05-3F1AB9F0EE6D}"/>
                    </a:ext>
                  </a:extLst>
                </p14:cNvPr>
                <p14:cNvContentPartPr/>
                <p14:nvPr/>
              </p14:nvContentPartPr>
              <p14:xfrm>
                <a:off x="5983165" y="4495384"/>
                <a:ext cx="118440" cy="19188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8D7637D1-D583-DAE0-FE05-3F1AB9F0EE6D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5974525" y="4486744"/>
                  <a:ext cx="13608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54C49AB4-8172-71F4-145D-7BC0283334BC}"/>
                    </a:ext>
                  </a:extLst>
                </p14:cNvPr>
                <p14:cNvContentPartPr/>
                <p14:nvPr/>
              </p14:nvContentPartPr>
              <p14:xfrm>
                <a:off x="5948965" y="4757104"/>
                <a:ext cx="204120" cy="2412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54C49AB4-8172-71F4-145D-7BC0283334BC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5940325" y="4748464"/>
                  <a:ext cx="2217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2FE35987-6FAA-53AE-CDB0-6A6FD5291760}"/>
                    </a:ext>
                  </a:extLst>
                </p14:cNvPr>
                <p14:cNvContentPartPr/>
                <p14:nvPr/>
              </p14:nvContentPartPr>
              <p14:xfrm>
                <a:off x="5890285" y="4844584"/>
                <a:ext cx="261000" cy="16128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2FE35987-6FAA-53AE-CDB0-6A6FD5291760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5881645" y="4835584"/>
                  <a:ext cx="27864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CC44117F-99DA-6778-21A7-A53E100ACF52}"/>
                    </a:ext>
                  </a:extLst>
                </p14:cNvPr>
                <p14:cNvContentPartPr/>
                <p14:nvPr/>
              </p14:nvContentPartPr>
              <p14:xfrm>
                <a:off x="6259645" y="4637944"/>
                <a:ext cx="271440" cy="22644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CC44117F-99DA-6778-21A7-A53E100ACF52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6251005" y="4629304"/>
                  <a:ext cx="28908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286E9D86-55F5-4BBC-BF81-1DDC8ECC8DDA}"/>
                    </a:ext>
                  </a:extLst>
                </p14:cNvPr>
                <p14:cNvContentPartPr/>
                <p14:nvPr/>
              </p14:nvContentPartPr>
              <p14:xfrm>
                <a:off x="6350725" y="4760704"/>
                <a:ext cx="133200" cy="16416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286E9D86-55F5-4BBC-BF81-1DDC8ECC8DDA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6342085" y="4752064"/>
                  <a:ext cx="15084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7717D618-82D8-F9F9-937D-EA02BD0E3901}"/>
                    </a:ext>
                  </a:extLst>
                </p14:cNvPr>
                <p14:cNvContentPartPr/>
                <p14:nvPr/>
              </p14:nvContentPartPr>
              <p14:xfrm>
                <a:off x="6567805" y="4832344"/>
                <a:ext cx="188280" cy="14112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7717D618-82D8-F9F9-937D-EA02BD0E3901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6559165" y="4823344"/>
                  <a:ext cx="20592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006B550B-0963-F7CE-6624-1BD7D2814895}"/>
                    </a:ext>
                  </a:extLst>
                </p14:cNvPr>
                <p14:cNvContentPartPr/>
                <p14:nvPr/>
              </p14:nvContentPartPr>
              <p14:xfrm>
                <a:off x="6450445" y="4411504"/>
                <a:ext cx="218520" cy="6732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006B550B-0963-F7CE-6624-1BD7D2814895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6441805" y="4402864"/>
                  <a:ext cx="236160" cy="84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4" name="Group 283">
            <a:extLst>
              <a:ext uri="{FF2B5EF4-FFF2-40B4-BE49-F238E27FC236}">
                <a16:creationId xmlns:a16="http://schemas.microsoft.com/office/drawing/2014/main" id="{720ADCD8-21D2-39B0-B5E3-627987BE600B}"/>
              </a:ext>
            </a:extLst>
          </p:cNvPr>
          <p:cNvGrpSpPr/>
          <p:nvPr/>
        </p:nvGrpSpPr>
        <p:grpSpPr>
          <a:xfrm>
            <a:off x="1693765" y="5236984"/>
            <a:ext cx="2403360" cy="1006200"/>
            <a:chOff x="1693765" y="5236984"/>
            <a:chExt cx="2403360" cy="100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EE2D9D1D-7A49-465D-F0B9-BB046999FCE9}"/>
                    </a:ext>
                  </a:extLst>
                </p14:cNvPr>
                <p14:cNvContentPartPr/>
                <p14:nvPr/>
              </p14:nvContentPartPr>
              <p14:xfrm>
                <a:off x="1693765" y="5612824"/>
                <a:ext cx="246960" cy="5184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EE2D9D1D-7A49-465D-F0B9-BB046999FCE9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1684765" y="5604184"/>
                  <a:ext cx="26460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940DEF6D-73FE-F946-FC7B-864B269F722C}"/>
                    </a:ext>
                  </a:extLst>
                </p14:cNvPr>
                <p14:cNvContentPartPr/>
                <p14:nvPr/>
              </p14:nvContentPartPr>
              <p14:xfrm>
                <a:off x="1702405" y="5723704"/>
                <a:ext cx="219960" cy="3708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940DEF6D-73FE-F946-FC7B-864B269F722C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1693765" y="5714704"/>
                  <a:ext cx="23760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79EBD6C6-3EB4-DBB6-2CF3-59EE43E64DFA}"/>
                    </a:ext>
                  </a:extLst>
                </p14:cNvPr>
                <p14:cNvContentPartPr/>
                <p14:nvPr/>
              </p14:nvContentPartPr>
              <p14:xfrm>
                <a:off x="2190925" y="5302864"/>
                <a:ext cx="323640" cy="20448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79EBD6C6-3EB4-DBB6-2CF3-59EE43E64DFA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2181925" y="5294224"/>
                  <a:ext cx="34128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6FE863F5-2D76-5357-46F1-058679D5E30A}"/>
                    </a:ext>
                  </a:extLst>
                </p14:cNvPr>
                <p14:cNvContentPartPr/>
                <p14:nvPr/>
              </p14:nvContentPartPr>
              <p14:xfrm>
                <a:off x="2479285" y="5504824"/>
                <a:ext cx="58320" cy="6336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6FE863F5-2D76-5357-46F1-058679D5E30A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2470285" y="5496184"/>
                  <a:ext cx="7596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678DB842-EB40-3535-28F7-E549EF989612}"/>
                    </a:ext>
                  </a:extLst>
                </p14:cNvPr>
                <p14:cNvContentPartPr/>
                <p14:nvPr/>
              </p14:nvContentPartPr>
              <p14:xfrm>
                <a:off x="2531845" y="5450104"/>
                <a:ext cx="17280" cy="1368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678DB842-EB40-3535-28F7-E549EF989612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2523205" y="5441464"/>
                  <a:ext cx="349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44CF7BA8-B583-4057-EDF9-FDE5F9A6C022}"/>
                    </a:ext>
                  </a:extLst>
                </p14:cNvPr>
                <p14:cNvContentPartPr/>
                <p14:nvPr/>
              </p14:nvContentPartPr>
              <p14:xfrm>
                <a:off x="2603485" y="5504824"/>
                <a:ext cx="115920" cy="9972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44CF7BA8-B583-4057-EDF9-FDE5F9A6C022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2594845" y="5496184"/>
                  <a:ext cx="13356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DBF9BD17-79D9-6EA7-5FD8-DB0ECBC8253F}"/>
                    </a:ext>
                  </a:extLst>
                </p14:cNvPr>
                <p14:cNvContentPartPr/>
                <p14:nvPr/>
              </p14:nvContentPartPr>
              <p14:xfrm>
                <a:off x="2276245" y="5675104"/>
                <a:ext cx="449280" cy="3024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DBF9BD17-79D9-6EA7-5FD8-DB0ECBC8253F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2267605" y="5666464"/>
                  <a:ext cx="4669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DAEF6ED7-EA5C-07B8-50CD-C9F976FA3774}"/>
                    </a:ext>
                  </a:extLst>
                </p14:cNvPr>
                <p14:cNvContentPartPr/>
                <p14:nvPr/>
              </p14:nvContentPartPr>
              <p14:xfrm>
                <a:off x="2427445" y="5768344"/>
                <a:ext cx="169200" cy="38268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DAEF6ED7-EA5C-07B8-50CD-C9F976FA3774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2418805" y="5759704"/>
                  <a:ext cx="186840" cy="40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57746B00-2AB4-F4EE-722E-0F62977830F8}"/>
                    </a:ext>
                  </a:extLst>
                </p14:cNvPr>
                <p14:cNvContentPartPr/>
                <p14:nvPr/>
              </p14:nvContentPartPr>
              <p14:xfrm>
                <a:off x="2997325" y="5518504"/>
                <a:ext cx="454680" cy="18504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57746B00-2AB4-F4EE-722E-0F62977830F8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2988685" y="5509504"/>
                  <a:ext cx="47232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E9BACE8B-447F-22EF-AA60-CF25B9E7407D}"/>
                    </a:ext>
                  </a:extLst>
                </p14:cNvPr>
                <p14:cNvContentPartPr/>
                <p14:nvPr/>
              </p14:nvContentPartPr>
              <p14:xfrm>
                <a:off x="3229165" y="5481784"/>
                <a:ext cx="216000" cy="26100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E9BACE8B-447F-22EF-AA60-CF25B9E7407D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3220165" y="5472784"/>
                  <a:ext cx="23364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8AA55224-7D2D-E254-2DE4-21ADDCCD3DA5}"/>
                    </a:ext>
                  </a:extLst>
                </p14:cNvPr>
                <p14:cNvContentPartPr/>
                <p14:nvPr/>
              </p14:nvContentPartPr>
              <p14:xfrm>
                <a:off x="3499525" y="5526424"/>
                <a:ext cx="172800" cy="40716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8AA55224-7D2D-E254-2DE4-21ADDCCD3DA5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3490525" y="5517424"/>
                  <a:ext cx="190440" cy="42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51ACF5AF-E6F8-C2F4-E1C2-ED01DCAFB264}"/>
                    </a:ext>
                  </a:extLst>
                </p14:cNvPr>
                <p14:cNvContentPartPr/>
                <p14:nvPr/>
              </p14:nvContentPartPr>
              <p14:xfrm>
                <a:off x="3847285" y="5236984"/>
                <a:ext cx="249840" cy="100620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51ACF5AF-E6F8-C2F4-E1C2-ED01DCAFB264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3838285" y="5227984"/>
                  <a:ext cx="267480" cy="1023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14">
            <p14:nvContentPartPr>
              <p14:cNvPr id="285" name="Ink 284">
                <a:extLst>
                  <a:ext uri="{FF2B5EF4-FFF2-40B4-BE49-F238E27FC236}">
                    <a16:creationId xmlns:a16="http://schemas.microsoft.com/office/drawing/2014/main" id="{B918DD9A-997C-8C56-EA37-4EEC830B9F0E}"/>
                  </a:ext>
                </a:extLst>
              </p14:cNvPr>
              <p14:cNvContentPartPr/>
              <p14:nvPr/>
            </p14:nvContentPartPr>
            <p14:xfrm>
              <a:off x="4216285" y="5701384"/>
              <a:ext cx="240120" cy="32400"/>
            </p14:xfrm>
          </p:contentPart>
        </mc:Choice>
        <mc:Fallback xmlns="">
          <p:pic>
            <p:nvPicPr>
              <p:cNvPr id="285" name="Ink 284">
                <a:extLst>
                  <a:ext uri="{FF2B5EF4-FFF2-40B4-BE49-F238E27FC236}">
                    <a16:creationId xmlns:a16="http://schemas.microsoft.com/office/drawing/2014/main" id="{B918DD9A-997C-8C56-EA37-4EEC830B9F0E}"/>
                  </a:ext>
                </a:extLst>
              </p:cNvPr>
              <p:cNvPicPr/>
              <p:nvPr/>
            </p:nvPicPr>
            <p:blipFill>
              <a:blip r:embed="rId415"/>
              <a:stretch>
                <a:fillRect/>
              </a:stretch>
            </p:blipFill>
            <p:spPr>
              <a:xfrm>
                <a:off x="4207285" y="5692384"/>
                <a:ext cx="257760" cy="50040"/>
              </a:xfrm>
              <a:prstGeom prst="rect">
                <a:avLst/>
              </a:prstGeom>
            </p:spPr>
          </p:pic>
        </mc:Fallback>
      </mc:AlternateContent>
      <p:grpSp>
        <p:nvGrpSpPr>
          <p:cNvPr id="288" name="Group 287">
            <a:extLst>
              <a:ext uri="{FF2B5EF4-FFF2-40B4-BE49-F238E27FC236}">
                <a16:creationId xmlns:a16="http://schemas.microsoft.com/office/drawing/2014/main" id="{FB2285F6-BAC9-D057-A678-3FCB7554DB36}"/>
              </a:ext>
            </a:extLst>
          </p:cNvPr>
          <p:cNvGrpSpPr/>
          <p:nvPr/>
        </p:nvGrpSpPr>
        <p:grpSpPr>
          <a:xfrm>
            <a:off x="4570525" y="5247424"/>
            <a:ext cx="255960" cy="381600"/>
            <a:chOff x="4570525" y="5247424"/>
            <a:chExt cx="255960" cy="38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0274291E-898A-0CCC-3619-EE0B92CAEBE0}"/>
                    </a:ext>
                  </a:extLst>
                </p14:cNvPr>
                <p14:cNvContentPartPr/>
                <p14:nvPr/>
              </p14:nvContentPartPr>
              <p14:xfrm>
                <a:off x="4605805" y="5247424"/>
                <a:ext cx="220680" cy="38160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0274291E-898A-0CCC-3619-EE0B92CAEBE0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4596805" y="5238784"/>
                  <a:ext cx="238320" cy="39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8D8C48B7-E629-4B65-4A1A-8B054E367D9B}"/>
                    </a:ext>
                  </a:extLst>
                </p14:cNvPr>
                <p14:cNvContentPartPr/>
                <p14:nvPr/>
              </p14:nvContentPartPr>
              <p14:xfrm>
                <a:off x="4570525" y="5415184"/>
                <a:ext cx="104040" cy="5940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8D8C48B7-E629-4B65-4A1A-8B054E367D9B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4561525" y="5406544"/>
                  <a:ext cx="121680" cy="77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20">
            <p14:nvContentPartPr>
              <p14:cNvPr id="289" name="Ink 288">
                <a:extLst>
                  <a:ext uri="{FF2B5EF4-FFF2-40B4-BE49-F238E27FC236}">
                    <a16:creationId xmlns:a16="http://schemas.microsoft.com/office/drawing/2014/main" id="{082EEC4C-0C55-8FF7-6C87-618FB02FA2B8}"/>
                  </a:ext>
                </a:extLst>
              </p14:cNvPr>
              <p14:cNvContentPartPr/>
              <p14:nvPr/>
            </p14:nvContentPartPr>
            <p14:xfrm>
              <a:off x="4525885" y="5745664"/>
              <a:ext cx="420120" cy="28080"/>
            </p14:xfrm>
          </p:contentPart>
        </mc:Choice>
        <mc:Fallback xmlns="">
          <p:pic>
            <p:nvPicPr>
              <p:cNvPr id="289" name="Ink 288">
                <a:extLst>
                  <a:ext uri="{FF2B5EF4-FFF2-40B4-BE49-F238E27FC236}">
                    <a16:creationId xmlns:a16="http://schemas.microsoft.com/office/drawing/2014/main" id="{082EEC4C-0C55-8FF7-6C87-618FB02FA2B8}"/>
                  </a:ext>
                </a:extLst>
              </p:cNvPr>
              <p:cNvPicPr/>
              <p:nvPr/>
            </p:nvPicPr>
            <p:blipFill>
              <a:blip r:embed="rId421"/>
              <a:stretch>
                <a:fillRect/>
              </a:stretch>
            </p:blipFill>
            <p:spPr>
              <a:xfrm>
                <a:off x="4516885" y="5736664"/>
                <a:ext cx="437760" cy="45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95" name="Group 294">
            <a:extLst>
              <a:ext uri="{FF2B5EF4-FFF2-40B4-BE49-F238E27FC236}">
                <a16:creationId xmlns:a16="http://schemas.microsoft.com/office/drawing/2014/main" id="{5266E414-7BE6-E09B-9B6C-12DE1F742203}"/>
              </a:ext>
            </a:extLst>
          </p:cNvPr>
          <p:cNvGrpSpPr/>
          <p:nvPr/>
        </p:nvGrpSpPr>
        <p:grpSpPr>
          <a:xfrm>
            <a:off x="4411405" y="5906224"/>
            <a:ext cx="685800" cy="403920"/>
            <a:chOff x="4411405" y="5906224"/>
            <a:chExt cx="685800" cy="40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C045F9A9-993D-79F3-E08F-65EC58D73100}"/>
                    </a:ext>
                  </a:extLst>
                </p14:cNvPr>
                <p14:cNvContentPartPr/>
                <p14:nvPr/>
              </p14:nvContentPartPr>
              <p14:xfrm>
                <a:off x="4411405" y="5906224"/>
                <a:ext cx="600120" cy="27396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C045F9A9-993D-79F3-E08F-65EC58D73100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4402405" y="5897224"/>
                  <a:ext cx="61776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95B5C2F3-727D-EE07-353E-2828BDD0AE5B}"/>
                    </a:ext>
                  </a:extLst>
                </p14:cNvPr>
                <p14:cNvContentPartPr/>
                <p14:nvPr/>
              </p14:nvContentPartPr>
              <p14:xfrm>
                <a:off x="4681405" y="5984704"/>
                <a:ext cx="252360" cy="23544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95B5C2F3-727D-EE07-353E-2828BDD0AE5B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4672765" y="5975704"/>
                  <a:ext cx="27000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42C1CD59-7DDD-7E75-5F5D-BC7E29589C04}"/>
                    </a:ext>
                  </a:extLst>
                </p14:cNvPr>
                <p14:cNvContentPartPr/>
                <p14:nvPr/>
              </p14:nvContentPartPr>
              <p14:xfrm>
                <a:off x="4768165" y="6146704"/>
                <a:ext cx="82080" cy="9396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42C1CD59-7DDD-7E75-5F5D-BC7E29589C04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4759165" y="6137704"/>
                  <a:ext cx="9972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B8988B97-C6F1-9224-E9B9-22FF3135459A}"/>
                    </a:ext>
                  </a:extLst>
                </p14:cNvPr>
                <p14:cNvContentPartPr/>
                <p14:nvPr/>
              </p14:nvContentPartPr>
              <p14:xfrm>
                <a:off x="4926565" y="6182704"/>
                <a:ext cx="170640" cy="12744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B8988B97-C6F1-9224-E9B9-22FF3135459A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4917565" y="6174064"/>
                  <a:ext cx="188280" cy="145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9" name="Group 298">
            <a:extLst>
              <a:ext uri="{FF2B5EF4-FFF2-40B4-BE49-F238E27FC236}">
                <a16:creationId xmlns:a16="http://schemas.microsoft.com/office/drawing/2014/main" id="{C3682105-6FF1-D3BD-A488-C154AA8B26CA}"/>
              </a:ext>
            </a:extLst>
          </p:cNvPr>
          <p:cNvGrpSpPr/>
          <p:nvPr/>
        </p:nvGrpSpPr>
        <p:grpSpPr>
          <a:xfrm>
            <a:off x="5446045" y="5254264"/>
            <a:ext cx="963720" cy="1025640"/>
            <a:chOff x="5446045" y="5254264"/>
            <a:chExt cx="963720" cy="1025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7C0664D2-147A-5060-C503-D926006F3FFE}"/>
                    </a:ext>
                  </a:extLst>
                </p14:cNvPr>
                <p14:cNvContentPartPr/>
                <p14:nvPr/>
              </p14:nvContentPartPr>
              <p14:xfrm>
                <a:off x="5446045" y="5702824"/>
                <a:ext cx="241920" cy="2772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7C0664D2-147A-5060-C503-D926006F3FFE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5437045" y="5693824"/>
                  <a:ext cx="25956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516D2E37-5704-90A7-C488-7884F4FABB99}"/>
                    </a:ext>
                  </a:extLst>
                </p14:cNvPr>
                <p14:cNvContentPartPr/>
                <p14:nvPr/>
              </p14:nvContentPartPr>
              <p14:xfrm>
                <a:off x="6199885" y="5254264"/>
                <a:ext cx="209880" cy="102564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516D2E37-5704-90A7-C488-7884F4FABB99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6191245" y="5245624"/>
                  <a:ext cx="227520" cy="104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6" name="Group 325">
            <a:extLst>
              <a:ext uri="{FF2B5EF4-FFF2-40B4-BE49-F238E27FC236}">
                <a16:creationId xmlns:a16="http://schemas.microsoft.com/office/drawing/2014/main" id="{D5316287-382B-CDE6-E18C-E7D5EEB8517A}"/>
              </a:ext>
            </a:extLst>
          </p:cNvPr>
          <p:cNvGrpSpPr/>
          <p:nvPr/>
        </p:nvGrpSpPr>
        <p:grpSpPr>
          <a:xfrm>
            <a:off x="7797565" y="4740904"/>
            <a:ext cx="2133360" cy="1016280"/>
            <a:chOff x="7797565" y="4740904"/>
            <a:chExt cx="2133360" cy="101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3823E648-E2DE-EBAB-1B71-2AECE31E1936}"/>
                    </a:ext>
                  </a:extLst>
                </p14:cNvPr>
                <p14:cNvContentPartPr/>
                <p14:nvPr/>
              </p14:nvContentPartPr>
              <p14:xfrm>
                <a:off x="7797565" y="5036824"/>
                <a:ext cx="181440" cy="41148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3823E648-E2DE-EBAB-1B71-2AECE31E1936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7788565" y="5027824"/>
                  <a:ext cx="199080" cy="42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5A1C612E-E6CF-0C71-3177-48F444406F05}"/>
                    </a:ext>
                  </a:extLst>
                </p14:cNvPr>
                <p14:cNvContentPartPr/>
                <p14:nvPr/>
              </p14:nvContentPartPr>
              <p14:xfrm>
                <a:off x="8175205" y="5195224"/>
                <a:ext cx="125280" cy="864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5A1C612E-E6CF-0C71-3177-48F444406F05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8166565" y="5186224"/>
                  <a:ext cx="1429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832A4069-D6E6-1308-D82B-0866828B335E}"/>
                    </a:ext>
                  </a:extLst>
                </p14:cNvPr>
                <p14:cNvContentPartPr/>
                <p14:nvPr/>
              </p14:nvContentPartPr>
              <p14:xfrm>
                <a:off x="8155765" y="5244544"/>
                <a:ext cx="135720" cy="2880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832A4069-D6E6-1308-D82B-0866828B335E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8147125" y="5235544"/>
                  <a:ext cx="15336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B0BDB2DF-7F56-170E-22E5-FADAE82C44C3}"/>
                    </a:ext>
                  </a:extLst>
                </p14:cNvPr>
                <p14:cNvContentPartPr/>
                <p14:nvPr/>
              </p14:nvContentPartPr>
              <p14:xfrm>
                <a:off x="8141365" y="5327344"/>
                <a:ext cx="165600" cy="5544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B0BDB2DF-7F56-170E-22E5-FADAE82C44C3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8132365" y="5318704"/>
                  <a:ext cx="18324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7EDED4F3-4B1B-4CDA-142D-E95EA4F9097E}"/>
                    </a:ext>
                  </a:extLst>
                </p14:cNvPr>
                <p14:cNvContentPartPr/>
                <p14:nvPr/>
              </p14:nvContentPartPr>
              <p14:xfrm>
                <a:off x="8697205" y="4845304"/>
                <a:ext cx="34200" cy="27936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7EDED4F3-4B1B-4CDA-142D-E95EA4F9097E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8688565" y="4836304"/>
                  <a:ext cx="5184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A2445E9F-DC3A-B7E1-4741-82A160309C44}"/>
                    </a:ext>
                  </a:extLst>
                </p14:cNvPr>
                <p14:cNvContentPartPr/>
                <p14:nvPr/>
              </p14:nvContentPartPr>
              <p14:xfrm>
                <a:off x="8549605" y="4842064"/>
                <a:ext cx="206640" cy="17100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A2445E9F-DC3A-B7E1-4741-82A160309C44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8540965" y="4833064"/>
                  <a:ext cx="22428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FD24B04A-0AE5-DDC9-5DED-7BCD241FDAF6}"/>
                    </a:ext>
                  </a:extLst>
                </p14:cNvPr>
                <p14:cNvContentPartPr/>
                <p14:nvPr/>
              </p14:nvContentPartPr>
              <p14:xfrm>
                <a:off x="8852005" y="4950424"/>
                <a:ext cx="25560" cy="17532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FD24B04A-0AE5-DDC9-5DED-7BCD241FDAF6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8843365" y="4941784"/>
                  <a:ext cx="4320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E955BBE3-1628-4C6B-2D71-7A9B983AE820}"/>
                    </a:ext>
                  </a:extLst>
                </p14:cNvPr>
                <p14:cNvContentPartPr/>
                <p14:nvPr/>
              </p14:nvContentPartPr>
              <p14:xfrm>
                <a:off x="8926885" y="4929904"/>
                <a:ext cx="33120" cy="20160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E955BBE3-1628-4C6B-2D71-7A9B983AE820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8918245" y="4921264"/>
                  <a:ext cx="5076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4E93667D-59E3-4675-9923-C9314D9374DD}"/>
                    </a:ext>
                  </a:extLst>
                </p14:cNvPr>
                <p14:cNvContentPartPr/>
                <p14:nvPr/>
              </p14:nvContentPartPr>
              <p14:xfrm>
                <a:off x="8786845" y="4896784"/>
                <a:ext cx="203400" cy="5976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4E93667D-59E3-4675-9923-C9314D9374DD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8778205" y="4887784"/>
                  <a:ext cx="22104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1BF5AC96-3DAB-9760-7F6D-A40DFE856979}"/>
                    </a:ext>
                  </a:extLst>
                </p14:cNvPr>
                <p14:cNvContentPartPr/>
                <p14:nvPr/>
              </p14:nvContentPartPr>
              <p14:xfrm>
                <a:off x="9110485" y="4740904"/>
                <a:ext cx="324720" cy="39960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1BF5AC96-3DAB-9760-7F6D-A40DFE856979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9101845" y="4732264"/>
                  <a:ext cx="342360" cy="41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59CD332B-6EDF-01CA-AD0B-8F41E4A14808}"/>
                    </a:ext>
                  </a:extLst>
                </p14:cNvPr>
                <p14:cNvContentPartPr/>
                <p14:nvPr/>
              </p14:nvContentPartPr>
              <p14:xfrm>
                <a:off x="9431245" y="5035744"/>
                <a:ext cx="15840" cy="13716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59CD332B-6EDF-01CA-AD0B-8F41E4A14808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9422245" y="5027104"/>
                  <a:ext cx="3348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A22A17E2-D10D-B394-59BB-20104A794F07}"/>
                    </a:ext>
                  </a:extLst>
                </p14:cNvPr>
                <p14:cNvContentPartPr/>
                <p14:nvPr/>
              </p14:nvContentPartPr>
              <p14:xfrm>
                <a:off x="9416485" y="5022784"/>
                <a:ext cx="74160" cy="15804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A22A17E2-D10D-B394-59BB-20104A794F07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9407485" y="5014144"/>
                  <a:ext cx="9180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0C929EF5-409F-4226-EBC4-1EE9677694ED}"/>
                    </a:ext>
                  </a:extLst>
                </p14:cNvPr>
                <p14:cNvContentPartPr/>
                <p14:nvPr/>
              </p14:nvContentPartPr>
              <p14:xfrm>
                <a:off x="9560845" y="4950424"/>
                <a:ext cx="189000" cy="17280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0C929EF5-409F-4226-EBC4-1EE9677694ED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9552205" y="4941424"/>
                  <a:ext cx="20664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FC908619-0CEB-0870-1522-70A7883CA264}"/>
                    </a:ext>
                  </a:extLst>
                </p14:cNvPr>
                <p14:cNvContentPartPr/>
                <p14:nvPr/>
              </p14:nvContentPartPr>
              <p14:xfrm>
                <a:off x="9727525" y="4811464"/>
                <a:ext cx="146520" cy="13104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FC908619-0CEB-0870-1522-70A7883CA264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9718885" y="4802824"/>
                  <a:ext cx="16416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9777ABE2-4135-E293-E835-7697150C3AB0}"/>
                    </a:ext>
                  </a:extLst>
                </p14:cNvPr>
                <p14:cNvContentPartPr/>
                <p14:nvPr/>
              </p14:nvContentPartPr>
              <p14:xfrm>
                <a:off x="8536645" y="5244544"/>
                <a:ext cx="1288080" cy="9072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9777ABE2-4135-E293-E835-7697150C3AB0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8528005" y="5235544"/>
                  <a:ext cx="130572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313E0A3A-9E44-B476-4FB0-84B15A8DD552}"/>
                    </a:ext>
                  </a:extLst>
                </p14:cNvPr>
                <p14:cNvContentPartPr/>
                <p14:nvPr/>
              </p14:nvContentPartPr>
              <p14:xfrm>
                <a:off x="8698645" y="5446864"/>
                <a:ext cx="136800" cy="26352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313E0A3A-9E44-B476-4FB0-84B15A8DD552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8689645" y="5437864"/>
                  <a:ext cx="15444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91122684-7E92-BB46-1290-387A7F972D78}"/>
                    </a:ext>
                  </a:extLst>
                </p14:cNvPr>
                <p14:cNvContentPartPr/>
                <p14:nvPr/>
              </p14:nvContentPartPr>
              <p14:xfrm>
                <a:off x="8506045" y="5474584"/>
                <a:ext cx="349560" cy="14724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91122684-7E92-BB46-1290-387A7F972D78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8497045" y="5465584"/>
                  <a:ext cx="36720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A867C08E-7179-ED47-8EDD-18658BDC2787}"/>
                    </a:ext>
                  </a:extLst>
                </p14:cNvPr>
                <p14:cNvContentPartPr/>
                <p14:nvPr/>
              </p14:nvContentPartPr>
              <p14:xfrm>
                <a:off x="8952085" y="5369464"/>
                <a:ext cx="978840" cy="38700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A867C08E-7179-ED47-8EDD-18658BDC2787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8943445" y="5360824"/>
                  <a:ext cx="996480" cy="40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BF289DD9-8DAF-74A3-639A-BB3570B23FD8}"/>
                    </a:ext>
                  </a:extLst>
                </p14:cNvPr>
                <p14:cNvContentPartPr/>
                <p14:nvPr/>
              </p14:nvContentPartPr>
              <p14:xfrm>
                <a:off x="9138205" y="5510224"/>
                <a:ext cx="184680" cy="19476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BF289DD9-8DAF-74A3-639A-BB3570B23FD8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9129205" y="5501224"/>
                  <a:ext cx="20232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BEBBBB5D-4137-14F6-B34B-30A39FFF3C86}"/>
                    </a:ext>
                  </a:extLst>
                </p14:cNvPr>
                <p14:cNvContentPartPr/>
                <p14:nvPr/>
              </p14:nvContentPartPr>
              <p14:xfrm>
                <a:off x="9357805" y="5468104"/>
                <a:ext cx="262440" cy="24696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BEBBBB5D-4137-14F6-B34B-30A39FFF3C86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9349165" y="5459464"/>
                  <a:ext cx="28008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4A9D7B04-30B9-E24D-726D-B6B0310A3FB4}"/>
                    </a:ext>
                  </a:extLst>
                </p14:cNvPr>
                <p14:cNvContentPartPr/>
                <p14:nvPr/>
              </p14:nvContentPartPr>
              <p14:xfrm>
                <a:off x="9451405" y="5531104"/>
                <a:ext cx="383760" cy="226080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4A9D7B04-30B9-E24D-726D-B6B0310A3FB4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9442405" y="5522464"/>
                  <a:ext cx="401400" cy="243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76">
            <p14:nvContentPartPr>
              <p14:cNvPr id="332" name="Ink 331">
                <a:extLst>
                  <a:ext uri="{FF2B5EF4-FFF2-40B4-BE49-F238E27FC236}">
                    <a16:creationId xmlns:a16="http://schemas.microsoft.com/office/drawing/2014/main" id="{784AB9B4-F765-655F-E1D6-4EC5877C646F}"/>
                  </a:ext>
                </a:extLst>
              </p14:cNvPr>
              <p14:cNvContentPartPr/>
              <p14:nvPr/>
            </p14:nvContentPartPr>
            <p14:xfrm>
              <a:off x="8579485" y="6323824"/>
              <a:ext cx="198000" cy="51480"/>
            </p14:xfrm>
          </p:contentPart>
        </mc:Choice>
        <mc:Fallback xmlns="">
          <p:pic>
            <p:nvPicPr>
              <p:cNvPr id="332" name="Ink 331">
                <a:extLst>
                  <a:ext uri="{FF2B5EF4-FFF2-40B4-BE49-F238E27FC236}">
                    <a16:creationId xmlns:a16="http://schemas.microsoft.com/office/drawing/2014/main" id="{784AB9B4-F765-655F-E1D6-4EC5877C646F}"/>
                  </a:ext>
                </a:extLst>
              </p:cNvPr>
              <p:cNvPicPr/>
              <p:nvPr/>
            </p:nvPicPr>
            <p:blipFill>
              <a:blip r:embed="rId477"/>
              <a:stretch>
                <a:fillRect/>
              </a:stretch>
            </p:blipFill>
            <p:spPr>
              <a:xfrm>
                <a:off x="8570845" y="6314824"/>
                <a:ext cx="215640" cy="69120"/>
              </a:xfrm>
              <a:prstGeom prst="rect">
                <a:avLst/>
              </a:prstGeom>
            </p:spPr>
          </p:pic>
        </mc:Fallback>
      </mc:AlternateContent>
      <p:grpSp>
        <p:nvGrpSpPr>
          <p:cNvPr id="353" name="Group 352">
            <a:extLst>
              <a:ext uri="{FF2B5EF4-FFF2-40B4-BE49-F238E27FC236}">
                <a16:creationId xmlns:a16="http://schemas.microsoft.com/office/drawing/2014/main" id="{C5CE389F-8F7C-5F92-D87B-3B11AAEC3AFA}"/>
              </a:ext>
            </a:extLst>
          </p:cNvPr>
          <p:cNvGrpSpPr/>
          <p:nvPr/>
        </p:nvGrpSpPr>
        <p:grpSpPr>
          <a:xfrm>
            <a:off x="8899165" y="5916304"/>
            <a:ext cx="2773440" cy="808560"/>
            <a:chOff x="8899165" y="5916304"/>
            <a:chExt cx="2773440" cy="80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0A6BBC84-9A2E-01B8-935B-B82288E1A5B9}"/>
                    </a:ext>
                  </a:extLst>
                </p14:cNvPr>
                <p14:cNvContentPartPr/>
                <p14:nvPr/>
              </p14:nvContentPartPr>
              <p14:xfrm>
                <a:off x="9013645" y="6104224"/>
                <a:ext cx="237240" cy="123120"/>
              </p14:xfrm>
            </p:contentPart>
          </mc:Choice>
          <mc:Fallback xmlns=""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0A6BBC84-9A2E-01B8-935B-B82288E1A5B9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9004645" y="6095224"/>
                  <a:ext cx="25488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BE9D30A1-BB88-F9D3-B8C6-FC5A95A1B0A0}"/>
                    </a:ext>
                  </a:extLst>
                </p14:cNvPr>
                <p14:cNvContentPartPr/>
                <p14:nvPr/>
              </p14:nvContentPartPr>
              <p14:xfrm>
                <a:off x="9003925" y="6224464"/>
                <a:ext cx="191880" cy="114120"/>
              </p14:xfrm>
            </p:contentPart>
          </mc:Choice>
          <mc:Fallback xmlns=""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BE9D30A1-BB88-F9D3-B8C6-FC5A95A1B0A0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8994925" y="6215464"/>
                  <a:ext cx="20952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391D461C-7D91-77E3-9996-EA85D755381C}"/>
                    </a:ext>
                  </a:extLst>
                </p14:cNvPr>
                <p14:cNvContentPartPr/>
                <p14:nvPr/>
              </p14:nvContentPartPr>
              <p14:xfrm>
                <a:off x="8899165" y="6424984"/>
                <a:ext cx="348480" cy="23040"/>
              </p14:xfrm>
            </p:contentPart>
          </mc:Choice>
          <mc:Fallback xmlns=""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391D461C-7D91-77E3-9996-EA85D755381C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8890525" y="6416344"/>
                  <a:ext cx="3661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04DFF77D-8EC6-182D-20D9-0EF62ECE118D}"/>
                    </a:ext>
                  </a:extLst>
                </p14:cNvPr>
                <p14:cNvContentPartPr/>
                <p14:nvPr/>
              </p14:nvContentPartPr>
              <p14:xfrm>
                <a:off x="8989885" y="6484744"/>
                <a:ext cx="164160" cy="240120"/>
              </p14:xfrm>
            </p:contentPart>
          </mc:Choice>
          <mc:Fallback xmlns=""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04DFF77D-8EC6-182D-20D9-0EF62ECE118D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8980885" y="6476104"/>
                  <a:ext cx="18180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049D94C0-65BC-51B8-C676-A65D6BB5AD54}"/>
                    </a:ext>
                  </a:extLst>
                </p14:cNvPr>
                <p14:cNvContentPartPr/>
                <p14:nvPr/>
              </p14:nvContentPartPr>
              <p14:xfrm>
                <a:off x="8911765" y="6529384"/>
                <a:ext cx="230040" cy="113760"/>
              </p14:xfrm>
            </p:contentPart>
          </mc:Choice>
          <mc:Fallback xmlns=""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049D94C0-65BC-51B8-C676-A65D6BB5AD54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8903125" y="6520744"/>
                  <a:ext cx="24768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FA567199-7052-7832-7515-B2A676494A62}"/>
                    </a:ext>
                  </a:extLst>
                </p14:cNvPr>
                <p14:cNvContentPartPr/>
                <p14:nvPr/>
              </p14:nvContentPartPr>
              <p14:xfrm>
                <a:off x="9404245" y="6064264"/>
                <a:ext cx="187200" cy="653040"/>
              </p14:xfrm>
            </p:contentPart>
          </mc:Choice>
          <mc:Fallback xmlns=""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FA567199-7052-7832-7515-B2A676494A62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9395245" y="6055264"/>
                  <a:ext cx="204840" cy="67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2663176B-F153-8F57-2CA4-6F4B61A7BBC5}"/>
                    </a:ext>
                  </a:extLst>
                </p14:cNvPr>
                <p14:cNvContentPartPr/>
                <p14:nvPr/>
              </p14:nvContentPartPr>
              <p14:xfrm>
                <a:off x="9576325" y="6224824"/>
                <a:ext cx="418680" cy="312120"/>
              </p14:xfrm>
            </p:contentPart>
          </mc:Choice>
          <mc:Fallback xmlns=""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2663176B-F153-8F57-2CA4-6F4B61A7BBC5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9567685" y="6216184"/>
                  <a:ext cx="43632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824BCFDF-EFE3-7A77-2AAA-0F528AC2844E}"/>
                    </a:ext>
                  </a:extLst>
                </p14:cNvPr>
                <p14:cNvContentPartPr/>
                <p14:nvPr/>
              </p14:nvContentPartPr>
              <p14:xfrm>
                <a:off x="10010485" y="6472504"/>
                <a:ext cx="112320" cy="174240"/>
              </p14:xfrm>
            </p:contentPart>
          </mc:Choice>
          <mc:Fallback xmlns=""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824BCFDF-EFE3-7A77-2AAA-0F528AC2844E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10001845" y="6463504"/>
                  <a:ext cx="12996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7B6F68BD-F27B-4B68-F4D8-5A8A0C51C732}"/>
                    </a:ext>
                  </a:extLst>
                </p14:cNvPr>
                <p14:cNvContentPartPr/>
                <p14:nvPr/>
              </p14:nvContentPartPr>
              <p14:xfrm>
                <a:off x="10262125" y="6299344"/>
                <a:ext cx="197640" cy="171720"/>
              </p14:xfrm>
            </p:contentPart>
          </mc:Choice>
          <mc:Fallback xmlns=""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7B6F68BD-F27B-4B68-F4D8-5A8A0C51C732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10253125" y="6290704"/>
                  <a:ext cx="21528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CC70489D-A3FB-49BE-4BEE-78043FACE019}"/>
                    </a:ext>
                  </a:extLst>
                </p14:cNvPr>
                <p14:cNvContentPartPr/>
                <p14:nvPr/>
              </p14:nvContentPartPr>
              <p14:xfrm>
                <a:off x="10440325" y="6100624"/>
                <a:ext cx="129240" cy="131040"/>
              </p14:xfrm>
            </p:contentPart>
          </mc:Choice>
          <mc:Fallback xmlns=""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CC70489D-A3FB-49BE-4BEE-78043FACE019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10431325" y="6091624"/>
                  <a:ext cx="14688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89F917EC-0C7C-7681-D02C-FF625CB1384B}"/>
                    </a:ext>
                  </a:extLst>
                </p14:cNvPr>
                <p14:cNvContentPartPr/>
                <p14:nvPr/>
              </p14:nvContentPartPr>
              <p14:xfrm>
                <a:off x="10413685" y="6363784"/>
                <a:ext cx="358560" cy="228600"/>
              </p14:xfrm>
            </p:contentPart>
          </mc:Choice>
          <mc:Fallback xmlns=""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89F917EC-0C7C-7681-D02C-FF625CB1384B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10404685" y="6355144"/>
                  <a:ext cx="37620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D8EF4F5C-D2F1-791C-160E-C25985A7AFE6}"/>
                    </a:ext>
                  </a:extLst>
                </p14:cNvPr>
                <p14:cNvContentPartPr/>
                <p14:nvPr/>
              </p14:nvContentPartPr>
              <p14:xfrm>
                <a:off x="10842805" y="6166504"/>
                <a:ext cx="197640" cy="338400"/>
              </p14:xfrm>
            </p:contentPart>
          </mc:Choice>
          <mc:Fallback xmlns=""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D8EF4F5C-D2F1-791C-160E-C25985A7AFE6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10834165" y="6157864"/>
                  <a:ext cx="215280" cy="35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943ED8C7-3B70-0E0F-379C-167C88FCD97F}"/>
                    </a:ext>
                  </a:extLst>
                </p14:cNvPr>
                <p14:cNvContentPartPr/>
                <p14:nvPr/>
              </p14:nvContentPartPr>
              <p14:xfrm>
                <a:off x="11055565" y="5999464"/>
                <a:ext cx="162360" cy="602280"/>
              </p14:xfrm>
            </p:contentPart>
          </mc:Choice>
          <mc:Fallback xmlns=""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943ED8C7-3B70-0E0F-379C-167C88FCD97F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11046565" y="5990824"/>
                  <a:ext cx="180000" cy="61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9A021ED1-51E4-AB7B-34F3-0628B36BBA73}"/>
                    </a:ext>
                  </a:extLst>
                </p14:cNvPr>
                <p14:cNvContentPartPr/>
                <p14:nvPr/>
              </p14:nvContentPartPr>
              <p14:xfrm>
                <a:off x="11287045" y="5949064"/>
                <a:ext cx="39960" cy="130680"/>
              </p14:xfrm>
            </p:contentPart>
          </mc:Choice>
          <mc:Fallback xmlns=""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9A021ED1-51E4-AB7B-34F3-0628B36BBA73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11278405" y="5940064"/>
                  <a:ext cx="5760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0CDAE4E6-BA51-EF59-42DF-388F63F09D42}"/>
                    </a:ext>
                  </a:extLst>
                </p14:cNvPr>
                <p14:cNvContentPartPr/>
                <p14:nvPr/>
              </p14:nvContentPartPr>
              <p14:xfrm>
                <a:off x="11349325" y="5916304"/>
                <a:ext cx="181800" cy="263160"/>
              </p14:xfrm>
            </p:contentPart>
          </mc:Choice>
          <mc:Fallback xmlns=""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0CDAE4E6-BA51-EF59-42DF-388F63F09D42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11340685" y="5907304"/>
                  <a:ext cx="19944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76788FB9-8E2B-250F-A06F-92312D8E9ECC}"/>
                    </a:ext>
                  </a:extLst>
                </p14:cNvPr>
                <p14:cNvContentPartPr/>
                <p14:nvPr/>
              </p14:nvContentPartPr>
              <p14:xfrm>
                <a:off x="11468125" y="6098464"/>
                <a:ext cx="204480" cy="152640"/>
              </p14:xfrm>
            </p:contentPart>
          </mc:Choice>
          <mc:Fallback xmlns=""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76788FB9-8E2B-250F-A06F-92312D8E9ECC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11459485" y="6089464"/>
                  <a:ext cx="222120" cy="170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5" name="Group 354">
            <a:extLst>
              <a:ext uri="{FF2B5EF4-FFF2-40B4-BE49-F238E27FC236}">
                <a16:creationId xmlns:a16="http://schemas.microsoft.com/office/drawing/2014/main" id="{D7EFC1A3-6CF1-8E0C-3836-181A5F321C31}"/>
              </a:ext>
            </a:extLst>
          </p:cNvPr>
          <p:cNvGrpSpPr/>
          <p:nvPr/>
        </p:nvGrpSpPr>
        <p:grpSpPr>
          <a:xfrm>
            <a:off x="7857685" y="6241384"/>
            <a:ext cx="543600" cy="229320"/>
            <a:chOff x="7857685" y="6241384"/>
            <a:chExt cx="543600" cy="22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0280A8F0-BA51-7054-465C-A055D7F9F286}"/>
                    </a:ext>
                  </a:extLst>
                </p14:cNvPr>
                <p14:cNvContentPartPr/>
                <p14:nvPr/>
              </p14:nvContentPartPr>
              <p14:xfrm>
                <a:off x="8155405" y="6253984"/>
                <a:ext cx="235080" cy="2412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0280A8F0-BA51-7054-465C-A055D7F9F286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8146765" y="6244984"/>
                  <a:ext cx="2527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12053E1E-9435-9C0C-5D8B-21EC59509385}"/>
                    </a:ext>
                  </a:extLst>
                </p14:cNvPr>
                <p14:cNvContentPartPr/>
                <p14:nvPr/>
              </p14:nvContentPartPr>
              <p14:xfrm>
                <a:off x="8185645" y="6341824"/>
                <a:ext cx="215640" cy="5328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12053E1E-9435-9C0C-5D8B-21EC59509385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8176645" y="6333184"/>
                  <a:ext cx="23328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63714B83-118E-B3F3-2191-A90A019E6EB4}"/>
                    </a:ext>
                  </a:extLst>
                </p14:cNvPr>
                <p14:cNvContentPartPr/>
                <p14:nvPr/>
              </p14:nvContentPartPr>
              <p14:xfrm>
                <a:off x="8169805" y="6445864"/>
                <a:ext cx="226080" cy="24840"/>
              </p14:xfrm>
            </p:contentPart>
          </mc:Choice>
          <mc:Fallback xmlns=""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63714B83-118E-B3F3-2191-A90A019E6EB4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8160805" y="6436864"/>
                  <a:ext cx="2437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732CAEE2-B774-065C-8166-84CEC2D03F8D}"/>
                    </a:ext>
                  </a:extLst>
                </p14:cNvPr>
                <p14:cNvContentPartPr/>
                <p14:nvPr/>
              </p14:nvContentPartPr>
              <p14:xfrm>
                <a:off x="7857685" y="6241384"/>
                <a:ext cx="144720" cy="184680"/>
              </p14:xfrm>
            </p:contentPart>
          </mc:Choice>
          <mc:Fallback xmlns=""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732CAEE2-B774-065C-8166-84CEC2D03F8D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7848685" y="6232384"/>
                  <a:ext cx="162360" cy="202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18">
            <p14:nvContentPartPr>
              <p14:cNvPr id="357" name="Ink 356">
                <a:extLst>
                  <a:ext uri="{FF2B5EF4-FFF2-40B4-BE49-F238E27FC236}">
                    <a16:creationId xmlns:a16="http://schemas.microsoft.com/office/drawing/2014/main" id="{256DF2F0-7E13-B1EE-B661-D6522E6FB2EA}"/>
                  </a:ext>
                </a:extLst>
              </p14:cNvPr>
              <p14:cNvContentPartPr/>
              <p14:nvPr/>
            </p14:nvContentPartPr>
            <p14:xfrm>
              <a:off x="5826565" y="5565304"/>
              <a:ext cx="147600" cy="203400"/>
            </p14:xfrm>
          </p:contentPart>
        </mc:Choice>
        <mc:Fallback xmlns="">
          <p:pic>
            <p:nvPicPr>
              <p:cNvPr id="357" name="Ink 356">
                <a:extLst>
                  <a:ext uri="{FF2B5EF4-FFF2-40B4-BE49-F238E27FC236}">
                    <a16:creationId xmlns:a16="http://schemas.microsoft.com/office/drawing/2014/main" id="{256DF2F0-7E13-B1EE-B661-D6522E6FB2EA}"/>
                  </a:ext>
                </a:extLst>
              </p:cNvPr>
              <p:cNvPicPr/>
              <p:nvPr/>
            </p:nvPicPr>
            <p:blipFill>
              <a:blip r:embed="rId519"/>
              <a:stretch>
                <a:fillRect/>
              </a:stretch>
            </p:blipFill>
            <p:spPr>
              <a:xfrm>
                <a:off x="5817565" y="5556664"/>
                <a:ext cx="165240" cy="221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713019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FA43053-909F-77E0-8621-7BA988C9CA16}"/>
              </a:ext>
            </a:extLst>
          </p:cNvPr>
          <p:cNvGrpSpPr/>
          <p:nvPr/>
        </p:nvGrpSpPr>
        <p:grpSpPr>
          <a:xfrm>
            <a:off x="950725" y="257464"/>
            <a:ext cx="497880" cy="307080"/>
            <a:chOff x="950725" y="257464"/>
            <a:chExt cx="497880" cy="30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EB163F35-1622-E49D-1C9E-53DA78493CA8}"/>
                    </a:ext>
                  </a:extLst>
                </p14:cNvPr>
                <p14:cNvContentPartPr/>
                <p14:nvPr/>
              </p14:nvContentPartPr>
              <p14:xfrm>
                <a:off x="950725" y="257464"/>
                <a:ext cx="201960" cy="30708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EB163F35-1622-E49D-1C9E-53DA78493CA8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942085" y="248824"/>
                  <a:ext cx="21960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34B5902C-27E6-D297-89B4-D5BC3546E5F7}"/>
                    </a:ext>
                  </a:extLst>
                </p14:cNvPr>
                <p14:cNvContentPartPr/>
                <p14:nvPr/>
              </p14:nvContentPartPr>
              <p14:xfrm>
                <a:off x="1344925" y="410104"/>
                <a:ext cx="103680" cy="234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34B5902C-27E6-D297-89B4-D5BC3546E5F7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336285" y="401104"/>
                  <a:ext cx="121320" cy="4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2926113-12C4-D9F0-3940-0925B69320C6}"/>
              </a:ext>
            </a:extLst>
          </p:cNvPr>
          <p:cNvGrpSpPr/>
          <p:nvPr/>
        </p:nvGrpSpPr>
        <p:grpSpPr>
          <a:xfrm>
            <a:off x="1711765" y="141184"/>
            <a:ext cx="1315080" cy="471600"/>
            <a:chOff x="1711765" y="141184"/>
            <a:chExt cx="1315080" cy="47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051E6511-915E-CBDD-BC95-D7566EF675FA}"/>
                    </a:ext>
                  </a:extLst>
                </p14:cNvPr>
                <p14:cNvContentPartPr/>
                <p14:nvPr/>
              </p14:nvContentPartPr>
              <p14:xfrm>
                <a:off x="1711765" y="141184"/>
                <a:ext cx="1315080" cy="4716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051E6511-915E-CBDD-BC95-D7566EF675F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703125" y="132184"/>
                  <a:ext cx="1332720" cy="48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763A31FC-8DCD-5622-2A3F-8E710DA2F227}"/>
                    </a:ext>
                  </a:extLst>
                </p14:cNvPr>
                <p14:cNvContentPartPr/>
                <p14:nvPr/>
              </p14:nvContentPartPr>
              <p14:xfrm>
                <a:off x="2746765" y="257464"/>
                <a:ext cx="167040" cy="187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763A31FC-8DCD-5622-2A3F-8E710DA2F22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737765" y="248464"/>
                  <a:ext cx="18468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5A430E52-5C68-43E2-F963-C52F1CBEF26C}"/>
                    </a:ext>
                  </a:extLst>
                </p14:cNvPr>
                <p14:cNvContentPartPr/>
                <p14:nvPr/>
              </p14:nvContentPartPr>
              <p14:xfrm>
                <a:off x="2405485" y="298144"/>
                <a:ext cx="236880" cy="565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5A430E52-5C68-43E2-F963-C52F1CBEF26C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396845" y="289504"/>
                  <a:ext cx="25452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421A5684-FD6E-C644-4B14-504D26CEC728}"/>
                    </a:ext>
                  </a:extLst>
                </p14:cNvPr>
                <p14:cNvContentPartPr/>
                <p14:nvPr/>
              </p14:nvContentPartPr>
              <p14:xfrm>
                <a:off x="2170765" y="283024"/>
                <a:ext cx="324000" cy="885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421A5684-FD6E-C644-4B14-504D26CEC72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161765" y="274384"/>
                  <a:ext cx="341640" cy="106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624563C-657F-B61A-3713-D285DC2F8618}"/>
              </a:ext>
            </a:extLst>
          </p:cNvPr>
          <p:cNvGrpSpPr/>
          <p:nvPr/>
        </p:nvGrpSpPr>
        <p:grpSpPr>
          <a:xfrm>
            <a:off x="3203245" y="626464"/>
            <a:ext cx="1346760" cy="569880"/>
            <a:chOff x="3203245" y="626464"/>
            <a:chExt cx="1346760" cy="56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62D5B840-83A6-BDC7-EBD2-F1A1DA276647}"/>
                    </a:ext>
                  </a:extLst>
                </p14:cNvPr>
                <p14:cNvContentPartPr/>
                <p14:nvPr/>
              </p14:nvContentPartPr>
              <p14:xfrm>
                <a:off x="3203245" y="1018504"/>
                <a:ext cx="164880" cy="1778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62D5B840-83A6-BDC7-EBD2-F1A1DA27664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194245" y="1009864"/>
                  <a:ext cx="18252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8CFFAA6E-C29F-5E5F-17A1-E3C2070DEC08}"/>
                    </a:ext>
                  </a:extLst>
                </p14:cNvPr>
                <p14:cNvContentPartPr/>
                <p14:nvPr/>
              </p14:nvContentPartPr>
              <p14:xfrm>
                <a:off x="3373885" y="876664"/>
                <a:ext cx="234720" cy="183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8CFFAA6E-C29F-5E5F-17A1-E3C2070DEC0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364885" y="867664"/>
                  <a:ext cx="2523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D44B9071-AF39-6578-7A5F-ACD95AD7854A}"/>
                    </a:ext>
                  </a:extLst>
                </p14:cNvPr>
                <p14:cNvContentPartPr/>
                <p14:nvPr/>
              </p14:nvContentPartPr>
              <p14:xfrm>
                <a:off x="3763045" y="692344"/>
                <a:ext cx="121320" cy="2185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D44B9071-AF39-6578-7A5F-ACD95AD7854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754045" y="683344"/>
                  <a:ext cx="13896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72585949-170D-8C4E-D657-AEA6D97A76D2}"/>
                    </a:ext>
                  </a:extLst>
                </p14:cNvPr>
                <p14:cNvContentPartPr/>
                <p14:nvPr/>
              </p14:nvContentPartPr>
              <p14:xfrm>
                <a:off x="3744685" y="643744"/>
                <a:ext cx="245160" cy="2570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72585949-170D-8C4E-D657-AEA6D97A76D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735685" y="634744"/>
                  <a:ext cx="26280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6F84E40-6855-DED5-72A2-AC2586BFC138}"/>
                    </a:ext>
                  </a:extLst>
                </p14:cNvPr>
                <p14:cNvContentPartPr/>
                <p14:nvPr/>
              </p14:nvContentPartPr>
              <p14:xfrm>
                <a:off x="4045645" y="832744"/>
                <a:ext cx="155880" cy="1335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6F84E40-6855-DED5-72A2-AC2586BFC13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036645" y="823744"/>
                  <a:ext cx="17352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11DDD71-EC3F-494A-E350-953355DB8031}"/>
                    </a:ext>
                  </a:extLst>
                </p14:cNvPr>
                <p14:cNvContentPartPr/>
                <p14:nvPr/>
              </p14:nvContentPartPr>
              <p14:xfrm>
                <a:off x="4344805" y="626464"/>
                <a:ext cx="170640" cy="2682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11DDD71-EC3F-494A-E350-953355DB803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335805" y="617464"/>
                  <a:ext cx="18828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70D85111-4CD7-D9D3-DD06-A497359C2A26}"/>
                    </a:ext>
                  </a:extLst>
                </p14:cNvPr>
                <p14:cNvContentPartPr/>
                <p14:nvPr/>
              </p14:nvContentPartPr>
              <p14:xfrm>
                <a:off x="4282885" y="696304"/>
                <a:ext cx="267120" cy="795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70D85111-4CD7-D9D3-DD06-A497359C2A26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274245" y="687304"/>
                  <a:ext cx="284760" cy="97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49A07EF5-D850-B80D-2865-3FFF87F5803F}"/>
                  </a:ext>
                </a:extLst>
              </p14:cNvPr>
              <p14:cNvContentPartPr/>
              <p14:nvPr/>
            </p14:nvContentPartPr>
            <p14:xfrm>
              <a:off x="1748845" y="925264"/>
              <a:ext cx="217800" cy="3081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49A07EF5-D850-B80D-2865-3FFF87F5803F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740205" y="916264"/>
                <a:ext cx="235440" cy="325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CFEAD736-4CF0-4E2A-6CB9-F39490827CAD}"/>
              </a:ext>
            </a:extLst>
          </p:cNvPr>
          <p:cNvGrpSpPr/>
          <p:nvPr/>
        </p:nvGrpSpPr>
        <p:grpSpPr>
          <a:xfrm>
            <a:off x="2243845" y="881704"/>
            <a:ext cx="745560" cy="398880"/>
            <a:chOff x="2243845" y="881704"/>
            <a:chExt cx="745560" cy="398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C1AC6D92-E116-E709-4E62-FF22B60A72D4}"/>
                    </a:ext>
                  </a:extLst>
                </p14:cNvPr>
                <p14:cNvContentPartPr/>
                <p14:nvPr/>
              </p14:nvContentPartPr>
              <p14:xfrm>
                <a:off x="2243845" y="1075024"/>
                <a:ext cx="235440" cy="219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C1AC6D92-E116-E709-4E62-FF22B60A72D4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235205" y="1066024"/>
                  <a:ext cx="2530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69CA3758-0C3C-36CB-681C-191F492444F6}"/>
                    </a:ext>
                  </a:extLst>
                </p14:cNvPr>
                <p14:cNvContentPartPr/>
                <p14:nvPr/>
              </p14:nvContentPartPr>
              <p14:xfrm>
                <a:off x="2318365" y="1155304"/>
                <a:ext cx="164160" cy="82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69CA3758-0C3C-36CB-681C-191F492444F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309725" y="1146664"/>
                  <a:ext cx="18180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A0B173EE-DE2C-485E-B9FF-C77FECEC84B5}"/>
                    </a:ext>
                  </a:extLst>
                </p14:cNvPr>
                <p14:cNvContentPartPr/>
                <p14:nvPr/>
              </p14:nvContentPartPr>
              <p14:xfrm>
                <a:off x="2654965" y="881704"/>
                <a:ext cx="186840" cy="3376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A0B173EE-DE2C-485E-B9FF-C77FECEC84B5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646325" y="872704"/>
                  <a:ext cx="204480" cy="35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52B085BE-5F03-2E97-2978-6430FFF382A0}"/>
                    </a:ext>
                  </a:extLst>
                </p14:cNvPr>
                <p14:cNvContentPartPr/>
                <p14:nvPr/>
              </p14:nvContentPartPr>
              <p14:xfrm>
                <a:off x="2908405" y="1181224"/>
                <a:ext cx="81000" cy="993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52B085BE-5F03-2E97-2978-6430FFF382A0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899405" y="1172584"/>
                  <a:ext cx="98640" cy="11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E3BF768-E42C-367E-252E-C778A1159882}"/>
              </a:ext>
            </a:extLst>
          </p:cNvPr>
          <p:cNvGrpSpPr/>
          <p:nvPr/>
        </p:nvGrpSpPr>
        <p:grpSpPr>
          <a:xfrm>
            <a:off x="903565" y="1638784"/>
            <a:ext cx="1179000" cy="457560"/>
            <a:chOff x="903565" y="1638784"/>
            <a:chExt cx="1179000" cy="457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BC7212F8-AAF0-2F88-D911-D5BF7F4862E3}"/>
                    </a:ext>
                  </a:extLst>
                </p14:cNvPr>
                <p14:cNvContentPartPr/>
                <p14:nvPr/>
              </p14:nvContentPartPr>
              <p14:xfrm>
                <a:off x="903565" y="1638784"/>
                <a:ext cx="529920" cy="4129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BC7212F8-AAF0-2F88-D911-D5BF7F4862E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94925" y="1630144"/>
                  <a:ext cx="547560" cy="43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763DDCCC-955C-3301-B067-A547FA8C1DE2}"/>
                    </a:ext>
                  </a:extLst>
                </p14:cNvPr>
                <p14:cNvContentPartPr/>
                <p14:nvPr/>
              </p14:nvContentPartPr>
              <p14:xfrm>
                <a:off x="1553725" y="1644544"/>
                <a:ext cx="528840" cy="4518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763DDCCC-955C-3301-B067-A547FA8C1DE2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544725" y="1635904"/>
                  <a:ext cx="546480" cy="46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74B10437-6235-CDF2-5487-14F3E7DA8475}"/>
                    </a:ext>
                  </a:extLst>
                </p14:cNvPr>
                <p14:cNvContentPartPr/>
                <p14:nvPr/>
              </p14:nvContentPartPr>
              <p14:xfrm>
                <a:off x="1809325" y="1742824"/>
                <a:ext cx="43200" cy="154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74B10437-6235-CDF2-5487-14F3E7DA8475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800685" y="1733824"/>
                  <a:ext cx="60840" cy="3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CCD2662-87FF-2681-8832-E43FBB5CB9A0}"/>
              </a:ext>
            </a:extLst>
          </p:cNvPr>
          <p:cNvGrpSpPr/>
          <p:nvPr/>
        </p:nvGrpSpPr>
        <p:grpSpPr>
          <a:xfrm>
            <a:off x="1546165" y="2371384"/>
            <a:ext cx="958680" cy="547200"/>
            <a:chOff x="1546165" y="2371384"/>
            <a:chExt cx="958680" cy="54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AD5A69CF-B99A-02CB-60C2-83CB81C5582B}"/>
                    </a:ext>
                  </a:extLst>
                </p14:cNvPr>
                <p14:cNvContentPartPr/>
                <p14:nvPr/>
              </p14:nvContentPartPr>
              <p14:xfrm>
                <a:off x="1628605" y="2371384"/>
                <a:ext cx="100440" cy="2847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AD5A69CF-B99A-02CB-60C2-83CB81C5582B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619965" y="2362384"/>
                  <a:ext cx="11808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A0371C78-C0B8-2811-2FF0-CC14718EAFB3}"/>
                    </a:ext>
                  </a:extLst>
                </p14:cNvPr>
                <p14:cNvContentPartPr/>
                <p14:nvPr/>
              </p14:nvContentPartPr>
              <p14:xfrm>
                <a:off x="1546165" y="2439784"/>
                <a:ext cx="231480" cy="540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A0371C78-C0B8-2811-2FF0-CC14718EAFB3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537165" y="2431144"/>
                  <a:ext cx="24912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62312676-BB14-E2C2-4010-FEB204FBE067}"/>
                    </a:ext>
                  </a:extLst>
                </p14:cNvPr>
                <p14:cNvContentPartPr/>
                <p14:nvPr/>
              </p14:nvContentPartPr>
              <p14:xfrm>
                <a:off x="1837765" y="2616904"/>
                <a:ext cx="11520" cy="936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62312676-BB14-E2C2-4010-FEB204FBE067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828765" y="2607904"/>
                  <a:ext cx="2916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F23760BD-2F9C-4C00-697F-B818B8E3B751}"/>
                    </a:ext>
                  </a:extLst>
                </p14:cNvPr>
                <p14:cNvContentPartPr/>
                <p14:nvPr/>
              </p14:nvContentPartPr>
              <p14:xfrm>
                <a:off x="1842445" y="2595664"/>
                <a:ext cx="136080" cy="2955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F23760BD-2F9C-4C00-697F-B818B8E3B751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833445" y="2587024"/>
                  <a:ext cx="15372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8495464B-F855-2801-E682-5E0B9E91BCE0}"/>
                    </a:ext>
                  </a:extLst>
                </p14:cNvPr>
                <p14:cNvContentPartPr/>
                <p14:nvPr/>
              </p14:nvContentPartPr>
              <p14:xfrm>
                <a:off x="1955125" y="2746864"/>
                <a:ext cx="173160" cy="1717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8495464B-F855-2801-E682-5E0B9E91BCE0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946125" y="2738224"/>
                  <a:ext cx="19080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D5FBED6A-C432-DDAF-1065-97D3D0A3CC64}"/>
                    </a:ext>
                  </a:extLst>
                </p14:cNvPr>
                <p14:cNvContentPartPr/>
                <p14:nvPr/>
              </p14:nvContentPartPr>
              <p14:xfrm>
                <a:off x="2298925" y="2408464"/>
                <a:ext cx="205920" cy="100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D5FBED6A-C432-DDAF-1065-97D3D0A3CC64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290285" y="2399464"/>
                  <a:ext cx="2235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A0F8AA0B-AC10-44E4-45CC-3081B59BCFA6}"/>
                    </a:ext>
                  </a:extLst>
                </p14:cNvPr>
                <p14:cNvContentPartPr/>
                <p14:nvPr/>
              </p14:nvContentPartPr>
              <p14:xfrm>
                <a:off x="2311885" y="2513224"/>
                <a:ext cx="167400" cy="396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A0F8AA0B-AC10-44E4-45CC-3081B59BCFA6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302885" y="2504584"/>
                  <a:ext cx="185040" cy="5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398CEFB1-CDAE-BA4D-C6C6-AD03D1A34FF6}"/>
              </a:ext>
            </a:extLst>
          </p:cNvPr>
          <p:cNvGrpSpPr/>
          <p:nvPr/>
        </p:nvGrpSpPr>
        <p:grpSpPr>
          <a:xfrm>
            <a:off x="4964007" y="2507464"/>
            <a:ext cx="4218840" cy="1073160"/>
            <a:chOff x="2190925" y="5236984"/>
            <a:chExt cx="4218840" cy="107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09C5DD04-29AC-40D3-4C54-ABAF59D7BBF3}"/>
                    </a:ext>
                  </a:extLst>
                </p14:cNvPr>
                <p14:cNvContentPartPr/>
                <p14:nvPr/>
              </p14:nvContentPartPr>
              <p14:xfrm>
                <a:off x="2190925" y="5302864"/>
                <a:ext cx="323640" cy="2044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09C5DD04-29AC-40D3-4C54-ABAF59D7BBF3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181925" y="5294224"/>
                  <a:ext cx="34128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C449FA8B-0729-DFA0-1CA9-5BDD9DC6B48C}"/>
                    </a:ext>
                  </a:extLst>
                </p14:cNvPr>
                <p14:cNvContentPartPr/>
                <p14:nvPr/>
              </p14:nvContentPartPr>
              <p14:xfrm>
                <a:off x="2479285" y="5504824"/>
                <a:ext cx="58320" cy="633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C449FA8B-0729-DFA0-1CA9-5BDD9DC6B48C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470285" y="5496184"/>
                  <a:ext cx="7596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37FCCB11-6727-51E3-C303-8BA7ACEB45C9}"/>
                    </a:ext>
                  </a:extLst>
                </p14:cNvPr>
                <p14:cNvContentPartPr/>
                <p14:nvPr/>
              </p14:nvContentPartPr>
              <p14:xfrm>
                <a:off x="2531845" y="5450104"/>
                <a:ext cx="17280" cy="136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37FCCB11-6727-51E3-C303-8BA7ACEB45C9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523205" y="5441464"/>
                  <a:ext cx="349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83B47B8F-D3BA-401C-86C7-38246975CFE2}"/>
                    </a:ext>
                  </a:extLst>
                </p14:cNvPr>
                <p14:cNvContentPartPr/>
                <p14:nvPr/>
              </p14:nvContentPartPr>
              <p14:xfrm>
                <a:off x="2603485" y="5504824"/>
                <a:ext cx="115920" cy="997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83B47B8F-D3BA-401C-86C7-38246975CFE2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594845" y="5496184"/>
                  <a:ext cx="13356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D4F8118C-E2CB-52BF-25C3-8D1AB83548E3}"/>
                    </a:ext>
                  </a:extLst>
                </p14:cNvPr>
                <p14:cNvContentPartPr/>
                <p14:nvPr/>
              </p14:nvContentPartPr>
              <p14:xfrm>
                <a:off x="2276245" y="5675104"/>
                <a:ext cx="449280" cy="302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D4F8118C-E2CB-52BF-25C3-8D1AB83548E3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267605" y="5666464"/>
                  <a:ext cx="4669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F54C8268-9C92-C8AA-8F51-10250BA78317}"/>
                    </a:ext>
                  </a:extLst>
                </p14:cNvPr>
                <p14:cNvContentPartPr/>
                <p14:nvPr/>
              </p14:nvContentPartPr>
              <p14:xfrm>
                <a:off x="2427445" y="5768344"/>
                <a:ext cx="169200" cy="3826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F54C8268-9C92-C8AA-8F51-10250BA78317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418805" y="5759704"/>
                  <a:ext cx="186840" cy="40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0C472326-BF56-BA6C-1127-5146F396D91E}"/>
                    </a:ext>
                  </a:extLst>
                </p14:cNvPr>
                <p14:cNvContentPartPr/>
                <p14:nvPr/>
              </p14:nvContentPartPr>
              <p14:xfrm>
                <a:off x="2997325" y="5518504"/>
                <a:ext cx="454680" cy="1850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0C472326-BF56-BA6C-1127-5146F396D91E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988685" y="5509504"/>
                  <a:ext cx="47232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F7C2F89A-6002-0631-A28D-92B2DAD35B3C}"/>
                    </a:ext>
                  </a:extLst>
                </p14:cNvPr>
                <p14:cNvContentPartPr/>
                <p14:nvPr/>
              </p14:nvContentPartPr>
              <p14:xfrm>
                <a:off x="3229165" y="5481784"/>
                <a:ext cx="216000" cy="2610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F7C2F89A-6002-0631-A28D-92B2DAD35B3C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220165" y="5472784"/>
                  <a:ext cx="23364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65C74800-B81F-80DF-3F9B-988A65F7FF2C}"/>
                    </a:ext>
                  </a:extLst>
                </p14:cNvPr>
                <p14:cNvContentPartPr/>
                <p14:nvPr/>
              </p14:nvContentPartPr>
              <p14:xfrm>
                <a:off x="3499525" y="5526424"/>
                <a:ext cx="172800" cy="4071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65C74800-B81F-80DF-3F9B-988A65F7FF2C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490525" y="5517424"/>
                  <a:ext cx="190440" cy="42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895EB4AD-E048-B113-71C7-0C62ED247498}"/>
                    </a:ext>
                  </a:extLst>
                </p14:cNvPr>
                <p14:cNvContentPartPr/>
                <p14:nvPr/>
              </p14:nvContentPartPr>
              <p14:xfrm>
                <a:off x="3847285" y="5236984"/>
                <a:ext cx="249840" cy="10062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895EB4AD-E048-B113-71C7-0C62ED247498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838285" y="5227984"/>
                  <a:ext cx="267480" cy="10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F1B8AC84-A2FE-ECB2-75AD-3AF4BD6271DC}"/>
                    </a:ext>
                  </a:extLst>
                </p14:cNvPr>
                <p14:cNvContentPartPr/>
                <p14:nvPr/>
              </p14:nvContentPartPr>
              <p14:xfrm>
                <a:off x="4216285" y="5701384"/>
                <a:ext cx="240120" cy="324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F1B8AC84-A2FE-ECB2-75AD-3AF4BD6271DC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207285" y="5692384"/>
                  <a:ext cx="25776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FAAF63CC-CD5D-14AE-2547-50388788335C}"/>
                    </a:ext>
                  </a:extLst>
                </p14:cNvPr>
                <p14:cNvContentPartPr/>
                <p14:nvPr/>
              </p14:nvContentPartPr>
              <p14:xfrm>
                <a:off x="4605805" y="5247424"/>
                <a:ext cx="220680" cy="3816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FAAF63CC-CD5D-14AE-2547-50388788335C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596805" y="5238784"/>
                  <a:ext cx="238320" cy="39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839AED33-CC9E-CAFD-0B55-7A14857ED87E}"/>
                    </a:ext>
                  </a:extLst>
                </p14:cNvPr>
                <p14:cNvContentPartPr/>
                <p14:nvPr/>
              </p14:nvContentPartPr>
              <p14:xfrm>
                <a:off x="4570525" y="5415184"/>
                <a:ext cx="104040" cy="594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839AED33-CC9E-CAFD-0B55-7A14857ED87E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561525" y="5406544"/>
                  <a:ext cx="12168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1B8E0237-AF72-1CED-06CC-BD1694B662FF}"/>
                    </a:ext>
                  </a:extLst>
                </p14:cNvPr>
                <p14:cNvContentPartPr/>
                <p14:nvPr/>
              </p14:nvContentPartPr>
              <p14:xfrm>
                <a:off x="4525885" y="5745664"/>
                <a:ext cx="420120" cy="280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1B8E0237-AF72-1CED-06CC-BD1694B662FF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516885" y="5736664"/>
                  <a:ext cx="43776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A39EC94C-B320-1560-5C84-AE37354D1B54}"/>
                    </a:ext>
                  </a:extLst>
                </p14:cNvPr>
                <p14:cNvContentPartPr/>
                <p14:nvPr/>
              </p14:nvContentPartPr>
              <p14:xfrm>
                <a:off x="4411405" y="5906224"/>
                <a:ext cx="600120" cy="2739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A39EC94C-B320-1560-5C84-AE37354D1B54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402405" y="5897224"/>
                  <a:ext cx="61776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70B02572-7E1A-D937-91BE-82031DF1C8FC}"/>
                    </a:ext>
                  </a:extLst>
                </p14:cNvPr>
                <p14:cNvContentPartPr/>
                <p14:nvPr/>
              </p14:nvContentPartPr>
              <p14:xfrm>
                <a:off x="4681405" y="5984704"/>
                <a:ext cx="252360" cy="2354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70B02572-7E1A-D937-91BE-82031DF1C8FC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672765" y="5975704"/>
                  <a:ext cx="27000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7CD0AC6E-0475-EF91-2F12-BD90F1BA6E62}"/>
                    </a:ext>
                  </a:extLst>
                </p14:cNvPr>
                <p14:cNvContentPartPr/>
                <p14:nvPr/>
              </p14:nvContentPartPr>
              <p14:xfrm>
                <a:off x="4768165" y="6146704"/>
                <a:ext cx="82080" cy="939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7CD0AC6E-0475-EF91-2F12-BD90F1BA6E62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759165" y="6137704"/>
                  <a:ext cx="9972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26617157-BCCE-A83C-59A0-D39FCF4121FF}"/>
                    </a:ext>
                  </a:extLst>
                </p14:cNvPr>
                <p14:cNvContentPartPr/>
                <p14:nvPr/>
              </p14:nvContentPartPr>
              <p14:xfrm>
                <a:off x="4926565" y="6182704"/>
                <a:ext cx="170640" cy="1274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26617157-BCCE-A83C-59A0-D39FCF4121FF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917565" y="6174064"/>
                  <a:ext cx="18828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932309B6-5C31-F764-8404-3EECBD562F8B}"/>
                    </a:ext>
                  </a:extLst>
                </p14:cNvPr>
                <p14:cNvContentPartPr/>
                <p14:nvPr/>
              </p14:nvContentPartPr>
              <p14:xfrm>
                <a:off x="5446045" y="5702824"/>
                <a:ext cx="241920" cy="277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932309B6-5C31-F764-8404-3EECBD562F8B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437045" y="5693824"/>
                  <a:ext cx="25956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A4C98E66-ABC9-D4FF-FB73-04A05E67E361}"/>
                    </a:ext>
                  </a:extLst>
                </p14:cNvPr>
                <p14:cNvContentPartPr/>
                <p14:nvPr/>
              </p14:nvContentPartPr>
              <p14:xfrm>
                <a:off x="6199885" y="5254264"/>
                <a:ext cx="209880" cy="10256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A4C98E66-ABC9-D4FF-FB73-04A05E67E361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191245" y="5245624"/>
                  <a:ext cx="227520" cy="104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1CDB2167-5F7D-88D8-2545-09E561FF5945}"/>
              </a:ext>
            </a:extLst>
          </p:cNvPr>
          <p:cNvGrpSpPr/>
          <p:nvPr/>
        </p:nvGrpSpPr>
        <p:grpSpPr>
          <a:xfrm>
            <a:off x="2784925" y="2140984"/>
            <a:ext cx="727920" cy="938880"/>
            <a:chOff x="2784925" y="2140984"/>
            <a:chExt cx="727920" cy="938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52798750-FC3F-0436-304D-821454F48D16}"/>
                    </a:ext>
                  </a:extLst>
                </p14:cNvPr>
                <p14:cNvContentPartPr/>
                <p14:nvPr/>
              </p14:nvContentPartPr>
              <p14:xfrm>
                <a:off x="2862685" y="2140984"/>
                <a:ext cx="391680" cy="2815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52798750-FC3F-0436-304D-821454F48D16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854045" y="2131984"/>
                  <a:ext cx="40932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2E9C72AA-6075-74E9-1F00-C14A53D2BB37}"/>
                    </a:ext>
                  </a:extLst>
                </p14:cNvPr>
                <p14:cNvContentPartPr/>
                <p14:nvPr/>
              </p14:nvContentPartPr>
              <p14:xfrm>
                <a:off x="3340765" y="2155384"/>
                <a:ext cx="172080" cy="2523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2E9C72AA-6075-74E9-1F00-C14A53D2BB37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332125" y="2146384"/>
                  <a:ext cx="18972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B55282EB-1842-08B7-C3D5-D0ABD1DD9E71}"/>
                    </a:ext>
                  </a:extLst>
                </p14:cNvPr>
                <p14:cNvContentPartPr/>
                <p14:nvPr/>
              </p14:nvContentPartPr>
              <p14:xfrm>
                <a:off x="2784925" y="2507464"/>
                <a:ext cx="716040" cy="1080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B55282EB-1842-08B7-C3D5-D0ABD1DD9E71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776285" y="2498464"/>
                  <a:ext cx="73368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4EF9BD15-866B-C0CB-AB3D-201938D9FB2C}"/>
                    </a:ext>
                  </a:extLst>
                </p14:cNvPr>
                <p14:cNvContentPartPr/>
                <p14:nvPr/>
              </p14:nvContentPartPr>
              <p14:xfrm>
                <a:off x="2959885" y="2729944"/>
                <a:ext cx="156600" cy="2430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4EF9BD15-866B-C0CB-AB3D-201938D9FB2C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950885" y="2720944"/>
                  <a:ext cx="17424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39AA7E48-6F5C-5E1C-FFEE-AAC1DD20A723}"/>
                    </a:ext>
                  </a:extLst>
                </p14:cNvPr>
                <p14:cNvContentPartPr/>
                <p14:nvPr/>
              </p14:nvContentPartPr>
              <p14:xfrm>
                <a:off x="2963845" y="2685304"/>
                <a:ext cx="245880" cy="2480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39AA7E48-6F5C-5E1C-FFEE-AAC1DD20A723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954845" y="2676304"/>
                  <a:ext cx="26352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28C0A9D1-5768-63E4-5FB5-9BA7E3216E63}"/>
                    </a:ext>
                  </a:extLst>
                </p14:cNvPr>
                <p14:cNvContentPartPr/>
                <p14:nvPr/>
              </p14:nvContentPartPr>
              <p14:xfrm>
                <a:off x="3287485" y="2879344"/>
                <a:ext cx="198360" cy="2005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28C0A9D1-5768-63E4-5FB5-9BA7E3216E63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278485" y="2870344"/>
                  <a:ext cx="216000" cy="21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538A473A-549B-8D8C-3106-5CC031D5791B}"/>
              </a:ext>
            </a:extLst>
          </p:cNvPr>
          <p:cNvGrpSpPr/>
          <p:nvPr/>
        </p:nvGrpSpPr>
        <p:grpSpPr>
          <a:xfrm>
            <a:off x="4258765" y="2368144"/>
            <a:ext cx="283320" cy="98640"/>
            <a:chOff x="4258765" y="2368144"/>
            <a:chExt cx="283320" cy="9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FB0ACED2-E47F-5BC0-2A1C-1B2D973104AC}"/>
                    </a:ext>
                  </a:extLst>
                </p14:cNvPr>
                <p14:cNvContentPartPr/>
                <p14:nvPr/>
              </p14:nvContentPartPr>
              <p14:xfrm>
                <a:off x="4258765" y="2368144"/>
                <a:ext cx="245880" cy="151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FB0ACED2-E47F-5BC0-2A1C-1B2D973104AC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249765" y="2359144"/>
                  <a:ext cx="26352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F1275623-8D58-AC35-986F-E1950E121E38}"/>
                    </a:ext>
                  </a:extLst>
                </p14:cNvPr>
                <p14:cNvContentPartPr/>
                <p14:nvPr/>
              </p14:nvContentPartPr>
              <p14:xfrm>
                <a:off x="4303765" y="2430424"/>
                <a:ext cx="238320" cy="363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F1275623-8D58-AC35-986F-E1950E121E38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294765" y="2421424"/>
                  <a:ext cx="255960" cy="5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B72B27CE-7405-1060-E34C-34B3CB9776B5}"/>
              </a:ext>
            </a:extLst>
          </p:cNvPr>
          <p:cNvGrpSpPr/>
          <p:nvPr/>
        </p:nvGrpSpPr>
        <p:grpSpPr>
          <a:xfrm>
            <a:off x="5033845" y="1885384"/>
            <a:ext cx="3693600" cy="519840"/>
            <a:chOff x="5033845" y="1885384"/>
            <a:chExt cx="3693600" cy="519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DCB546F1-E993-143F-A7C2-6F20C3CD5F22}"/>
                    </a:ext>
                  </a:extLst>
                </p14:cNvPr>
                <p14:cNvContentPartPr/>
                <p14:nvPr/>
              </p14:nvContentPartPr>
              <p14:xfrm>
                <a:off x="6062005" y="1885384"/>
                <a:ext cx="366480" cy="29880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DCB546F1-E993-143F-A7C2-6F20C3CD5F22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053365" y="1876744"/>
                  <a:ext cx="38412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1ACA559A-7E26-5E8D-BE99-44A22B447372}"/>
                    </a:ext>
                  </a:extLst>
                </p14:cNvPr>
                <p14:cNvContentPartPr/>
                <p14:nvPr/>
              </p14:nvContentPartPr>
              <p14:xfrm>
                <a:off x="6626845" y="1886464"/>
                <a:ext cx="209160" cy="2786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1ACA559A-7E26-5E8D-BE99-44A22B447372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618205" y="1877824"/>
                  <a:ext cx="22680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8F45A5B5-9CB6-1947-5052-C38E07AFA8B2}"/>
                    </a:ext>
                  </a:extLst>
                </p14:cNvPr>
                <p14:cNvContentPartPr/>
                <p14:nvPr/>
              </p14:nvContentPartPr>
              <p14:xfrm>
                <a:off x="5033845" y="2162224"/>
                <a:ext cx="3693600" cy="2430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8F45A5B5-9CB6-1947-5052-C38E07AFA8B2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024845" y="2153224"/>
                  <a:ext cx="3711240" cy="260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04F3BC6E-9B18-DD89-7576-A8C448049D11}"/>
                  </a:ext>
                </a:extLst>
              </p14:cNvPr>
              <p14:cNvContentPartPr/>
              <p14:nvPr/>
            </p14:nvContentPartPr>
            <p14:xfrm>
              <a:off x="2443285" y="5366584"/>
              <a:ext cx="3600" cy="1620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04F3BC6E-9B18-DD89-7576-A8C448049D11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2434285" y="5357584"/>
                <a:ext cx="2124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94140772-D3BC-1C09-CFF7-07FFCE048998}"/>
                  </a:ext>
                </a:extLst>
              </p14:cNvPr>
              <p14:cNvContentPartPr/>
              <p14:nvPr/>
            </p14:nvContentPartPr>
            <p14:xfrm>
              <a:off x="743365" y="4077784"/>
              <a:ext cx="361440" cy="32364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94140772-D3BC-1C09-CFF7-07FFCE048998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734365" y="4069144"/>
                <a:ext cx="379080" cy="341280"/>
              </a:xfrm>
              <a:prstGeom prst="rect">
                <a:avLst/>
              </a:prstGeom>
            </p:spPr>
          </p:pic>
        </mc:Fallback>
      </mc:AlternateContent>
      <p:grpSp>
        <p:nvGrpSpPr>
          <p:cNvPr id="94" name="Group 93">
            <a:extLst>
              <a:ext uri="{FF2B5EF4-FFF2-40B4-BE49-F238E27FC236}">
                <a16:creationId xmlns:a16="http://schemas.microsoft.com/office/drawing/2014/main" id="{120E2C84-3301-41C9-8ADC-F8C6370730E8}"/>
              </a:ext>
            </a:extLst>
          </p:cNvPr>
          <p:cNvGrpSpPr/>
          <p:nvPr/>
        </p:nvGrpSpPr>
        <p:grpSpPr>
          <a:xfrm>
            <a:off x="1246285" y="4110184"/>
            <a:ext cx="626760" cy="518400"/>
            <a:chOff x="1246285" y="4110184"/>
            <a:chExt cx="626760" cy="51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E3FBA2AD-E0CC-5823-52DA-9334B782B0FB}"/>
                    </a:ext>
                  </a:extLst>
                </p14:cNvPr>
                <p14:cNvContentPartPr/>
                <p14:nvPr/>
              </p14:nvContentPartPr>
              <p14:xfrm>
                <a:off x="1329085" y="4110184"/>
                <a:ext cx="124560" cy="3114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E3FBA2AD-E0CC-5823-52DA-9334B782B0FB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320445" y="4101184"/>
                  <a:ext cx="142200" cy="32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C8EBF489-2DE1-44F3-8907-906391D4C784}"/>
                    </a:ext>
                  </a:extLst>
                </p14:cNvPr>
                <p14:cNvContentPartPr/>
                <p14:nvPr/>
              </p14:nvContentPartPr>
              <p14:xfrm>
                <a:off x="1246285" y="4190104"/>
                <a:ext cx="299520" cy="720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C8EBF489-2DE1-44F3-8907-906391D4C784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237285" y="4181464"/>
                  <a:ext cx="31716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3F495713-027F-1780-8850-AED464730725}"/>
                    </a:ext>
                  </a:extLst>
                </p14:cNvPr>
                <p14:cNvContentPartPr/>
                <p14:nvPr/>
              </p14:nvContentPartPr>
              <p14:xfrm>
                <a:off x="1613845" y="4359304"/>
                <a:ext cx="15840" cy="900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3F495713-027F-1780-8850-AED464730725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604845" y="4350664"/>
                  <a:ext cx="3348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53773993-E5B2-2D1F-93DF-1A3852B2F886}"/>
                    </a:ext>
                  </a:extLst>
                </p14:cNvPr>
                <p14:cNvContentPartPr/>
                <p14:nvPr/>
              </p14:nvContentPartPr>
              <p14:xfrm>
                <a:off x="1645165" y="4304224"/>
                <a:ext cx="122400" cy="2502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53773993-E5B2-2D1F-93DF-1A3852B2F886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636165" y="4295224"/>
                  <a:ext cx="14004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3D659428-AD53-4448-C793-D8B54AB5102D}"/>
                    </a:ext>
                  </a:extLst>
                </p14:cNvPr>
                <p14:cNvContentPartPr/>
                <p14:nvPr/>
              </p14:nvContentPartPr>
              <p14:xfrm>
                <a:off x="1749205" y="4473424"/>
                <a:ext cx="123840" cy="1551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3D659428-AD53-4448-C793-D8B54AB5102D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740205" y="4464424"/>
                  <a:ext cx="141480" cy="172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FEBAB102-273D-E640-1F3C-CF19CD9684BB}"/>
                  </a:ext>
                </a:extLst>
              </p14:cNvPr>
              <p14:cNvContentPartPr/>
              <p14:nvPr/>
            </p14:nvContentPartPr>
            <p14:xfrm>
              <a:off x="4612285" y="3920824"/>
              <a:ext cx="198360" cy="30492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FEBAB102-273D-E640-1F3C-CF19CD9684BB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4603645" y="3911824"/>
                <a:ext cx="216000" cy="32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7C18156E-7716-4F2D-0F5B-0CC13DE47027}"/>
                  </a:ext>
                </a:extLst>
              </p14:cNvPr>
              <p14:cNvContentPartPr/>
              <p14:nvPr/>
            </p14:nvContentPartPr>
            <p14:xfrm>
              <a:off x="4780045" y="3717424"/>
              <a:ext cx="162000" cy="83844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7C18156E-7716-4F2D-0F5B-0CC13DE47027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4771405" y="3708424"/>
                <a:ext cx="179640" cy="856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18" name="Group 117">
            <a:extLst>
              <a:ext uri="{FF2B5EF4-FFF2-40B4-BE49-F238E27FC236}">
                <a16:creationId xmlns:a16="http://schemas.microsoft.com/office/drawing/2014/main" id="{8284E8D7-721B-399C-CE1A-04F3F2F030C9}"/>
              </a:ext>
            </a:extLst>
          </p:cNvPr>
          <p:cNvGrpSpPr/>
          <p:nvPr/>
        </p:nvGrpSpPr>
        <p:grpSpPr>
          <a:xfrm>
            <a:off x="2344285" y="3814984"/>
            <a:ext cx="2099880" cy="855360"/>
            <a:chOff x="2344285" y="3814984"/>
            <a:chExt cx="2099880" cy="85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09FF9871-A518-06BC-BBFF-F5A00FB47EA9}"/>
                    </a:ext>
                  </a:extLst>
                </p14:cNvPr>
                <p14:cNvContentPartPr/>
                <p14:nvPr/>
              </p14:nvContentPartPr>
              <p14:xfrm>
                <a:off x="2344285" y="4139344"/>
                <a:ext cx="199080" cy="82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09FF9871-A518-06BC-BBFF-F5A00FB47EA9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335645" y="4130344"/>
                  <a:ext cx="21672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EBF74465-C102-0F2D-7920-0A2D6D2A903D}"/>
                    </a:ext>
                  </a:extLst>
                </p14:cNvPr>
                <p14:cNvContentPartPr/>
                <p14:nvPr/>
              </p14:nvContentPartPr>
              <p14:xfrm>
                <a:off x="2408725" y="4225384"/>
                <a:ext cx="201960" cy="122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EBF74465-C102-0F2D-7920-0A2D6D2A903D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399725" y="4216384"/>
                  <a:ext cx="2196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2D2C2995-4FEE-6EF2-5F11-D15DC1AF73B5}"/>
                    </a:ext>
                  </a:extLst>
                </p14:cNvPr>
                <p14:cNvContentPartPr/>
                <p14:nvPr/>
              </p14:nvContentPartPr>
              <p14:xfrm>
                <a:off x="2765845" y="3961864"/>
                <a:ext cx="486720" cy="4219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2D2C2995-4FEE-6EF2-5F11-D15DC1AF73B5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2756845" y="3952864"/>
                  <a:ext cx="504360" cy="43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C11DF590-84CE-0FA4-F017-EC2BE627BB97}"/>
                    </a:ext>
                  </a:extLst>
                </p14:cNvPr>
                <p14:cNvContentPartPr/>
                <p14:nvPr/>
              </p14:nvContentPartPr>
              <p14:xfrm>
                <a:off x="3425365" y="3845224"/>
                <a:ext cx="99360" cy="6199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C11DF590-84CE-0FA4-F017-EC2BE627BB97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416365" y="3836224"/>
                  <a:ext cx="117000" cy="63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0CE7141E-9630-1CA7-7EB1-F8C71F0973F4}"/>
                    </a:ext>
                  </a:extLst>
                </p14:cNvPr>
                <p14:cNvContentPartPr/>
                <p14:nvPr/>
              </p14:nvContentPartPr>
              <p14:xfrm>
                <a:off x="3683125" y="3814984"/>
                <a:ext cx="152280" cy="3463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0CE7141E-9630-1CA7-7EB1-F8C71F0973F4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674125" y="3805984"/>
                  <a:ext cx="169920" cy="36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B636BAEC-74FE-4620-86C8-9466B03282A8}"/>
                    </a:ext>
                  </a:extLst>
                </p14:cNvPr>
                <p14:cNvContentPartPr/>
                <p14:nvPr/>
              </p14:nvContentPartPr>
              <p14:xfrm>
                <a:off x="3511405" y="4211344"/>
                <a:ext cx="469800" cy="4032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B636BAEC-74FE-4620-86C8-9466B03282A8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502765" y="4202704"/>
                  <a:ext cx="48744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39B8F9E1-7F11-9DE3-E4E3-4082C37F5C36}"/>
                    </a:ext>
                  </a:extLst>
                </p14:cNvPr>
                <p14:cNvContentPartPr/>
                <p14:nvPr/>
              </p14:nvContentPartPr>
              <p14:xfrm>
                <a:off x="3587725" y="4352464"/>
                <a:ext cx="317160" cy="1832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39B8F9E1-7F11-9DE3-E4E3-4082C37F5C36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579085" y="4343464"/>
                  <a:ext cx="33480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9CF9267A-D743-ACEE-6BE6-7085CDD8519F}"/>
                    </a:ext>
                  </a:extLst>
                </p14:cNvPr>
                <p14:cNvContentPartPr/>
                <p14:nvPr/>
              </p14:nvContentPartPr>
              <p14:xfrm>
                <a:off x="3810925" y="4524184"/>
                <a:ext cx="39600" cy="1206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9CF9267A-D743-ACEE-6BE6-7085CDD8519F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801925" y="4515544"/>
                  <a:ext cx="5724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A2F2E1DD-DD98-FE1F-5C7E-767AEF2BF601}"/>
                    </a:ext>
                  </a:extLst>
                </p14:cNvPr>
                <p14:cNvContentPartPr/>
                <p14:nvPr/>
              </p14:nvContentPartPr>
              <p14:xfrm>
                <a:off x="3821005" y="4475224"/>
                <a:ext cx="22320" cy="1872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A2F2E1DD-DD98-FE1F-5C7E-767AEF2BF601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812005" y="4466584"/>
                  <a:ext cx="399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E5EC4697-1E61-F4C5-07DE-8326246BA511}"/>
                    </a:ext>
                  </a:extLst>
                </p14:cNvPr>
                <p14:cNvContentPartPr/>
                <p14:nvPr/>
              </p14:nvContentPartPr>
              <p14:xfrm>
                <a:off x="3946645" y="4584304"/>
                <a:ext cx="79200" cy="860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E5EC4697-1E61-F4C5-07DE-8326246BA511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938005" y="4575664"/>
                  <a:ext cx="9684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B1162495-411E-778F-0BAB-E5E966B86F39}"/>
                    </a:ext>
                  </a:extLst>
                </p14:cNvPr>
                <p14:cNvContentPartPr/>
                <p14:nvPr/>
              </p14:nvContentPartPr>
              <p14:xfrm>
                <a:off x="4067965" y="3930184"/>
                <a:ext cx="376200" cy="3405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B1162495-411E-778F-0BAB-E5E966B86F39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059325" y="3921544"/>
                  <a:ext cx="393840" cy="358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910D0CDD-205A-5604-C346-28C2D6070FB8}"/>
                  </a:ext>
                </a:extLst>
              </p14:cNvPr>
              <p14:cNvContentPartPr/>
              <p14:nvPr/>
            </p14:nvContentPartPr>
            <p14:xfrm>
              <a:off x="5221765" y="4198744"/>
              <a:ext cx="316440" cy="1944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910D0CDD-205A-5604-C346-28C2D6070FB8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5213125" y="4190104"/>
                <a:ext cx="334080" cy="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50B61EE6-280C-8A5A-2D3D-1059ED956CF6}"/>
                  </a:ext>
                </a:extLst>
              </p14:cNvPr>
              <p14:cNvContentPartPr/>
              <p14:nvPr/>
            </p14:nvContentPartPr>
            <p14:xfrm>
              <a:off x="5336245" y="4149424"/>
              <a:ext cx="18360" cy="20340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50B61EE6-280C-8A5A-2D3D-1059ED956CF6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5327245" y="4140424"/>
                <a:ext cx="36000" cy="22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038E5644-7BEA-03F3-27E2-FF269EFAFD20}"/>
                  </a:ext>
                </a:extLst>
              </p14:cNvPr>
              <p14:cNvContentPartPr/>
              <p14:nvPr/>
            </p14:nvContentPartPr>
            <p14:xfrm>
              <a:off x="8707285" y="2872504"/>
              <a:ext cx="175320" cy="25056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038E5644-7BEA-03F3-27E2-FF269EFAFD20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8698645" y="2863504"/>
                <a:ext cx="192960" cy="268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40" name="Group 139">
            <a:extLst>
              <a:ext uri="{FF2B5EF4-FFF2-40B4-BE49-F238E27FC236}">
                <a16:creationId xmlns:a16="http://schemas.microsoft.com/office/drawing/2014/main" id="{737793DF-EAB4-D4D6-3317-AED59179D4FD}"/>
              </a:ext>
            </a:extLst>
          </p:cNvPr>
          <p:cNvGrpSpPr/>
          <p:nvPr/>
        </p:nvGrpSpPr>
        <p:grpSpPr>
          <a:xfrm>
            <a:off x="5725045" y="3840904"/>
            <a:ext cx="1883520" cy="1041840"/>
            <a:chOff x="5725045" y="3840904"/>
            <a:chExt cx="1883520" cy="1041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84988B6E-3B7B-7F2F-6B66-760728BB3E0C}"/>
                    </a:ext>
                  </a:extLst>
                </p14:cNvPr>
                <p14:cNvContentPartPr/>
                <p14:nvPr/>
              </p14:nvContentPartPr>
              <p14:xfrm>
                <a:off x="6447205" y="4103704"/>
                <a:ext cx="41400" cy="23544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84988B6E-3B7B-7F2F-6B66-760728BB3E0C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6438565" y="4095064"/>
                  <a:ext cx="5904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77E8C70C-B80A-8DEA-878C-2A3EA1CE98BE}"/>
                    </a:ext>
                  </a:extLst>
                </p14:cNvPr>
                <p14:cNvContentPartPr/>
                <p14:nvPr/>
              </p14:nvContentPartPr>
              <p14:xfrm>
                <a:off x="6361165" y="4209544"/>
                <a:ext cx="196920" cy="219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77E8C70C-B80A-8DEA-878C-2A3EA1CE98BE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6352525" y="4200544"/>
                  <a:ext cx="2145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B2100C0A-B754-8F21-98BD-D9622DFBB88E}"/>
                    </a:ext>
                  </a:extLst>
                </p14:cNvPr>
                <p14:cNvContentPartPr/>
                <p14:nvPr/>
              </p14:nvContentPartPr>
              <p14:xfrm>
                <a:off x="6824485" y="3862504"/>
                <a:ext cx="176400" cy="32400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B2100C0A-B754-8F21-98BD-D9622DFBB88E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6815485" y="3853504"/>
                  <a:ext cx="19404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F5D51092-2A81-E3F7-222D-662800FECB49}"/>
                    </a:ext>
                  </a:extLst>
                </p14:cNvPr>
                <p14:cNvContentPartPr/>
                <p14:nvPr/>
              </p14:nvContentPartPr>
              <p14:xfrm>
                <a:off x="6669685" y="4221424"/>
                <a:ext cx="467640" cy="8136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F5D51092-2A81-E3F7-222D-662800FECB49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6661045" y="4212424"/>
                  <a:ext cx="48528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D0F435B8-CD06-3A62-4482-51AA5075629F}"/>
                    </a:ext>
                  </a:extLst>
                </p14:cNvPr>
                <p14:cNvContentPartPr/>
                <p14:nvPr/>
              </p14:nvContentPartPr>
              <p14:xfrm>
                <a:off x="6648805" y="4414024"/>
                <a:ext cx="493920" cy="2800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D0F435B8-CD06-3A62-4482-51AA5075629F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6639805" y="4405384"/>
                  <a:ext cx="51156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D0C432C3-CE4E-8BE8-3C62-ED72C245B8DC}"/>
                    </a:ext>
                  </a:extLst>
                </p14:cNvPr>
                <p14:cNvContentPartPr/>
                <p14:nvPr/>
              </p14:nvContentPartPr>
              <p14:xfrm>
                <a:off x="6919165" y="4521304"/>
                <a:ext cx="215640" cy="20124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D0C432C3-CE4E-8BE8-3C62-ED72C245B8DC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6910165" y="4512304"/>
                  <a:ext cx="23328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87D28EE8-07C0-4610-6EBF-718F8C18B4F8}"/>
                    </a:ext>
                  </a:extLst>
                </p14:cNvPr>
                <p14:cNvContentPartPr/>
                <p14:nvPr/>
              </p14:nvContentPartPr>
              <p14:xfrm>
                <a:off x="7021405" y="4666744"/>
                <a:ext cx="95400" cy="9216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87D28EE8-07C0-4610-6EBF-718F8C18B4F8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7012405" y="4657744"/>
                  <a:ext cx="11304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95C1C56C-AEEC-CFB8-C230-2B75EF79CA8B}"/>
                    </a:ext>
                  </a:extLst>
                </p14:cNvPr>
                <p14:cNvContentPartPr/>
                <p14:nvPr/>
              </p14:nvContentPartPr>
              <p14:xfrm>
                <a:off x="7162165" y="4656664"/>
                <a:ext cx="143640" cy="8820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95C1C56C-AEEC-CFB8-C230-2B75EF79CA8B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7153165" y="4647664"/>
                  <a:ext cx="16128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64FA4295-25A7-618D-9876-58293DDA9D6A}"/>
                    </a:ext>
                  </a:extLst>
                </p14:cNvPr>
                <p14:cNvContentPartPr/>
                <p14:nvPr/>
              </p14:nvContentPartPr>
              <p14:xfrm>
                <a:off x="5725045" y="3890584"/>
                <a:ext cx="266400" cy="91008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64FA4295-25A7-618D-9876-58293DDA9D6A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5716405" y="3881944"/>
                  <a:ext cx="284040" cy="9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F20EC019-FE5A-7AB8-03CD-C473D5E69E2B}"/>
                    </a:ext>
                  </a:extLst>
                </p14:cNvPr>
                <p14:cNvContentPartPr/>
                <p14:nvPr/>
              </p14:nvContentPartPr>
              <p14:xfrm>
                <a:off x="7357645" y="3840904"/>
                <a:ext cx="250920" cy="104184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F20EC019-FE5A-7AB8-03CD-C473D5E69E2B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7348645" y="3831904"/>
                  <a:ext cx="268560" cy="10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D47B9800-9D7E-3DC7-286E-D41A465251B5}"/>
                    </a:ext>
                  </a:extLst>
                </p14:cNvPr>
                <p14:cNvContentPartPr/>
                <p14:nvPr/>
              </p14:nvContentPartPr>
              <p14:xfrm>
                <a:off x="6003685" y="4162744"/>
                <a:ext cx="149760" cy="2372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D47B9800-9D7E-3DC7-286E-D41A465251B5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5994685" y="4154104"/>
                  <a:ext cx="167400" cy="254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43BAF0F4-FB8F-B402-FFF1-7910B4565265}"/>
              </a:ext>
            </a:extLst>
          </p:cNvPr>
          <p:cNvGrpSpPr/>
          <p:nvPr/>
        </p:nvGrpSpPr>
        <p:grpSpPr>
          <a:xfrm>
            <a:off x="586765" y="5115304"/>
            <a:ext cx="4083480" cy="1593360"/>
            <a:chOff x="586765" y="5115304"/>
            <a:chExt cx="4083480" cy="159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70630945-73BD-C387-5C33-EC04149D382D}"/>
                    </a:ext>
                  </a:extLst>
                </p14:cNvPr>
                <p14:cNvContentPartPr/>
                <p14:nvPr/>
              </p14:nvContentPartPr>
              <p14:xfrm>
                <a:off x="2807605" y="5580424"/>
                <a:ext cx="236160" cy="18648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70630945-73BD-C387-5C33-EC04149D382D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2798965" y="5571424"/>
                  <a:ext cx="25380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34A9451A-A012-D1CE-89B3-B1981D51AB64}"/>
                    </a:ext>
                  </a:extLst>
                </p14:cNvPr>
                <p14:cNvContentPartPr/>
                <p14:nvPr/>
              </p14:nvContentPartPr>
              <p14:xfrm>
                <a:off x="3466765" y="5486104"/>
                <a:ext cx="25200" cy="25200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34A9451A-A012-D1CE-89B3-B1981D51AB64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3457765" y="5477104"/>
                  <a:ext cx="4284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BD34BB83-B8EE-49A3-102C-ED274689250B}"/>
                    </a:ext>
                  </a:extLst>
                </p14:cNvPr>
                <p14:cNvContentPartPr/>
                <p14:nvPr/>
              </p14:nvContentPartPr>
              <p14:xfrm>
                <a:off x="3359485" y="5656024"/>
                <a:ext cx="233280" cy="2412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BD34BB83-B8EE-49A3-102C-ED274689250B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3350845" y="5647024"/>
                  <a:ext cx="2509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9F322777-9442-F94E-6291-039932D75300}"/>
                    </a:ext>
                  </a:extLst>
                </p14:cNvPr>
                <p14:cNvContentPartPr/>
                <p14:nvPr/>
              </p14:nvContentPartPr>
              <p14:xfrm>
                <a:off x="3821725" y="5180464"/>
                <a:ext cx="297360" cy="40284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9F322777-9442-F94E-6291-039932D75300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3812725" y="5171824"/>
                  <a:ext cx="315000" cy="42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BCEF9597-E905-7572-ACE5-7882AEC8BEF6}"/>
                    </a:ext>
                  </a:extLst>
                </p14:cNvPr>
                <p14:cNvContentPartPr/>
                <p14:nvPr/>
              </p14:nvContentPartPr>
              <p14:xfrm>
                <a:off x="3737125" y="5690584"/>
                <a:ext cx="535320" cy="3816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BCEF9597-E905-7572-ACE5-7882AEC8BEF6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3728485" y="5681944"/>
                  <a:ext cx="55296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98EC1140-0426-E3F7-B699-FCDEFDCE2F42}"/>
                    </a:ext>
                  </a:extLst>
                </p14:cNvPr>
                <p14:cNvContentPartPr/>
                <p14:nvPr/>
              </p14:nvContentPartPr>
              <p14:xfrm>
                <a:off x="3678805" y="5832784"/>
                <a:ext cx="622440" cy="46332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98EC1140-0426-E3F7-B699-FCDEFDCE2F42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3670165" y="5824144"/>
                  <a:ext cx="640080" cy="48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54260378-7050-FEF2-9B54-70B77F9962CF}"/>
                    </a:ext>
                  </a:extLst>
                </p14:cNvPr>
                <p14:cNvContentPartPr/>
                <p14:nvPr/>
              </p14:nvContentPartPr>
              <p14:xfrm>
                <a:off x="3955645" y="5960584"/>
                <a:ext cx="259920" cy="26352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54260378-7050-FEF2-9B54-70B77F9962CF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3946645" y="5951584"/>
                  <a:ext cx="27756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AD9AE4E1-39F4-08E4-ABA3-D0FC4114CC3A}"/>
                    </a:ext>
                  </a:extLst>
                </p14:cNvPr>
                <p14:cNvContentPartPr/>
                <p14:nvPr/>
              </p14:nvContentPartPr>
              <p14:xfrm>
                <a:off x="4039525" y="6129064"/>
                <a:ext cx="144360" cy="17352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AD9AE4E1-39F4-08E4-ABA3-D0FC4114CC3A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4030885" y="6120424"/>
                  <a:ext cx="16200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243E702A-2E28-A978-AA90-55373475EC08}"/>
                    </a:ext>
                  </a:extLst>
                </p14:cNvPr>
                <p14:cNvContentPartPr/>
                <p14:nvPr/>
              </p14:nvContentPartPr>
              <p14:xfrm>
                <a:off x="4267045" y="6210424"/>
                <a:ext cx="190080" cy="17856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243E702A-2E28-A978-AA90-55373475EC08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4258405" y="6201424"/>
                  <a:ext cx="20772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C88A3E7E-260A-F9CA-94BA-871DF5390C2E}"/>
                    </a:ext>
                  </a:extLst>
                </p14:cNvPr>
                <p14:cNvContentPartPr/>
                <p14:nvPr/>
              </p14:nvContentPartPr>
              <p14:xfrm>
                <a:off x="2318725" y="5645224"/>
                <a:ext cx="234000" cy="2160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C88A3E7E-260A-F9CA-94BA-871DF5390C2E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2309725" y="5636584"/>
                  <a:ext cx="25164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F8D8DE85-1394-BF62-C145-D8152AF45BA5}"/>
                    </a:ext>
                  </a:extLst>
                </p14:cNvPr>
                <p14:cNvContentPartPr/>
                <p14:nvPr/>
              </p14:nvContentPartPr>
              <p14:xfrm>
                <a:off x="2245645" y="5742784"/>
                <a:ext cx="267840" cy="4104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F8D8DE85-1394-BF62-C145-D8152AF45BA5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2236645" y="5733784"/>
                  <a:ext cx="28548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FC7987BC-C95A-DAEF-CEBD-4A1C39ED0C3E}"/>
                    </a:ext>
                  </a:extLst>
                </p14:cNvPr>
                <p14:cNvContentPartPr/>
                <p14:nvPr/>
              </p14:nvContentPartPr>
              <p14:xfrm>
                <a:off x="815005" y="5558464"/>
                <a:ext cx="441720" cy="43596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FC7987BC-C95A-DAEF-CEBD-4A1C39ED0C3E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806365" y="5549464"/>
                  <a:ext cx="459360" cy="45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483F5BDD-D8CB-1F16-7401-3B15832DDC6B}"/>
                    </a:ext>
                  </a:extLst>
                </p14:cNvPr>
                <p14:cNvContentPartPr/>
                <p14:nvPr/>
              </p14:nvContentPartPr>
              <p14:xfrm>
                <a:off x="1505845" y="5479624"/>
                <a:ext cx="180000" cy="41004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483F5BDD-D8CB-1F16-7401-3B15832DDC6B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496845" y="5470624"/>
                  <a:ext cx="197640" cy="42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5AFEF327-D89E-93AA-A79E-F1398BF19232}"/>
                    </a:ext>
                  </a:extLst>
                </p14:cNvPr>
                <p14:cNvContentPartPr/>
                <p14:nvPr/>
              </p14:nvContentPartPr>
              <p14:xfrm>
                <a:off x="1450045" y="5681944"/>
                <a:ext cx="254160" cy="3816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5AFEF327-D89E-93AA-A79E-F1398BF19232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441405" y="5672944"/>
                  <a:ext cx="27180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6D23718B-F6D6-B7C9-C3F7-3EC33DFAD12E}"/>
                    </a:ext>
                  </a:extLst>
                </p14:cNvPr>
                <p14:cNvContentPartPr/>
                <p14:nvPr/>
              </p14:nvContentPartPr>
              <p14:xfrm>
                <a:off x="1825165" y="5725864"/>
                <a:ext cx="15120" cy="11736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6D23718B-F6D6-B7C9-C3F7-3EC33DFAD12E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816525" y="5716864"/>
                  <a:ext cx="3276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BA3A62A4-D674-BDBC-1DA0-17F12CF3E51C}"/>
                    </a:ext>
                  </a:extLst>
                </p14:cNvPr>
                <p14:cNvContentPartPr/>
                <p14:nvPr/>
              </p14:nvContentPartPr>
              <p14:xfrm>
                <a:off x="1882045" y="5684824"/>
                <a:ext cx="94680" cy="27432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BA3A62A4-D674-BDBC-1DA0-17F12CF3E51C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873405" y="5676184"/>
                  <a:ext cx="11232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450ECBDA-EC43-4007-6900-40FD1024DE99}"/>
                    </a:ext>
                  </a:extLst>
                </p14:cNvPr>
                <p14:cNvContentPartPr/>
                <p14:nvPr/>
              </p14:nvContentPartPr>
              <p14:xfrm>
                <a:off x="1964845" y="5870224"/>
                <a:ext cx="175320" cy="11844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450ECBDA-EC43-4007-6900-40FD1024DE99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955845" y="5861584"/>
                  <a:ext cx="19296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A7586127-72D0-316F-26A3-75DE62FDCA8F}"/>
                    </a:ext>
                  </a:extLst>
                </p14:cNvPr>
                <p14:cNvContentPartPr/>
                <p14:nvPr/>
              </p14:nvContentPartPr>
              <p14:xfrm>
                <a:off x="586765" y="5289904"/>
                <a:ext cx="79200" cy="118584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A7586127-72D0-316F-26A3-75DE62FDCA8F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577765" y="5281264"/>
                  <a:ext cx="96840" cy="12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BB9D997F-A9AC-7AEE-B0B2-AD84D31BCED7}"/>
                    </a:ext>
                  </a:extLst>
                </p14:cNvPr>
                <p14:cNvContentPartPr/>
                <p14:nvPr/>
              </p14:nvContentPartPr>
              <p14:xfrm>
                <a:off x="627445" y="5115304"/>
                <a:ext cx="4042800" cy="159336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BB9D997F-A9AC-7AEE-B0B2-AD84D31BCED7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618445" y="5106664"/>
                  <a:ext cx="4060440" cy="16110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68" name="Picture 167">
            <a:extLst>
              <a:ext uri="{FF2B5EF4-FFF2-40B4-BE49-F238E27FC236}">
                <a16:creationId xmlns:a16="http://schemas.microsoft.com/office/drawing/2014/main" id="{7700D616-5B39-CAAE-6CB8-0C2BDE78815C}"/>
              </a:ext>
            </a:extLst>
          </p:cNvPr>
          <p:cNvPicPr>
            <a:picLocks noChangeAspect="1"/>
          </p:cNvPicPr>
          <p:nvPr/>
        </p:nvPicPr>
        <p:blipFill rotWithShape="1">
          <a:blip r:embed="rId226"/>
          <a:srcRect t="22169"/>
          <a:stretch/>
        </p:blipFill>
        <p:spPr>
          <a:xfrm>
            <a:off x="7953805" y="4176618"/>
            <a:ext cx="4236862" cy="268138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227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60367B66-DB6A-8024-EB9A-72C80C858570}"/>
                  </a:ext>
                </a:extLst>
              </p14:cNvPr>
              <p14:cNvContentPartPr/>
              <p14:nvPr/>
            </p14:nvContentPartPr>
            <p14:xfrm>
              <a:off x="4805245" y="5967064"/>
              <a:ext cx="334440" cy="251280"/>
            </p14:xfrm>
          </p:contentPart>
        </mc:Choice>
        <mc:Fallback xmlns=""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60367B66-DB6A-8024-EB9A-72C80C858570}"/>
                  </a:ext>
                </a:extLst>
              </p:cNvPr>
              <p:cNvPicPr/>
              <p:nvPr/>
            </p:nvPicPr>
            <p:blipFill>
              <a:blip r:embed="rId228"/>
              <a:stretch>
                <a:fillRect/>
              </a:stretch>
            </p:blipFill>
            <p:spPr>
              <a:xfrm>
                <a:off x="4796605" y="5958424"/>
                <a:ext cx="352080" cy="268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81" name="Group 180">
            <a:extLst>
              <a:ext uri="{FF2B5EF4-FFF2-40B4-BE49-F238E27FC236}">
                <a16:creationId xmlns:a16="http://schemas.microsoft.com/office/drawing/2014/main" id="{CDF2A673-68A5-37DF-C685-C1C92B12CC21}"/>
              </a:ext>
            </a:extLst>
          </p:cNvPr>
          <p:cNvGrpSpPr/>
          <p:nvPr/>
        </p:nvGrpSpPr>
        <p:grpSpPr>
          <a:xfrm>
            <a:off x="4837285" y="5755744"/>
            <a:ext cx="3699720" cy="1012320"/>
            <a:chOff x="4837285" y="5755744"/>
            <a:chExt cx="3699720" cy="101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42060052-92C5-D507-8CED-20DFE4D2B639}"/>
                    </a:ext>
                  </a:extLst>
                </p14:cNvPr>
                <p14:cNvContentPartPr/>
                <p14:nvPr/>
              </p14:nvContentPartPr>
              <p14:xfrm>
                <a:off x="5251645" y="5818384"/>
                <a:ext cx="945720" cy="43056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42060052-92C5-D507-8CED-20DFE4D2B639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5242645" y="5809744"/>
                  <a:ext cx="963360" cy="44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8708589E-870E-5E8E-6A88-4DEF4857A33C}"/>
                    </a:ext>
                  </a:extLst>
                </p14:cNvPr>
                <p14:cNvContentPartPr/>
                <p14:nvPr/>
              </p14:nvContentPartPr>
              <p14:xfrm>
                <a:off x="6324445" y="5755744"/>
                <a:ext cx="839880" cy="49500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8708589E-870E-5E8E-6A88-4DEF4857A33C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6315805" y="5747104"/>
                  <a:ext cx="857520" cy="51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41D4A66F-091A-3F32-4C67-5DC99394CCEB}"/>
                    </a:ext>
                  </a:extLst>
                </p14:cNvPr>
                <p14:cNvContentPartPr/>
                <p14:nvPr/>
              </p14:nvContentPartPr>
              <p14:xfrm>
                <a:off x="4837285" y="6469264"/>
                <a:ext cx="493200" cy="21276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41D4A66F-091A-3F32-4C67-5DC99394CCEB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4828285" y="6460264"/>
                  <a:ext cx="51084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919D4B7B-F6F0-3833-1B8B-0AB328759E87}"/>
                    </a:ext>
                  </a:extLst>
                </p14:cNvPr>
                <p14:cNvContentPartPr/>
                <p14:nvPr/>
              </p14:nvContentPartPr>
              <p14:xfrm>
                <a:off x="5165605" y="6466744"/>
                <a:ext cx="190080" cy="22788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919D4B7B-F6F0-3833-1B8B-0AB328759E87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5156965" y="6457744"/>
                  <a:ext cx="20772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B31501D3-51CF-6FF6-779F-08AC9D856F15}"/>
                    </a:ext>
                  </a:extLst>
                </p14:cNvPr>
                <p14:cNvContentPartPr/>
                <p14:nvPr/>
              </p14:nvContentPartPr>
              <p14:xfrm>
                <a:off x="5365045" y="6278104"/>
                <a:ext cx="1713960" cy="48996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B31501D3-51CF-6FF6-779F-08AC9D856F15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5356045" y="6269464"/>
                  <a:ext cx="1731600" cy="50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9B4FBFB1-4884-487C-AC0F-44C478A228AB}"/>
                    </a:ext>
                  </a:extLst>
                </p14:cNvPr>
                <p14:cNvContentPartPr/>
                <p14:nvPr/>
              </p14:nvContentPartPr>
              <p14:xfrm>
                <a:off x="6770845" y="6421744"/>
                <a:ext cx="309960" cy="4572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9B4FBFB1-4884-487C-AC0F-44C478A228AB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6761845" y="6413104"/>
                  <a:ext cx="32760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C99994DB-E5D9-20D5-CB4B-4EB586B5DEAC}"/>
                    </a:ext>
                  </a:extLst>
                </p14:cNvPr>
                <p14:cNvContentPartPr/>
                <p14:nvPr/>
              </p14:nvContentPartPr>
              <p14:xfrm>
                <a:off x="6045085" y="6302224"/>
                <a:ext cx="34200" cy="1872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C99994DB-E5D9-20D5-CB4B-4EB586B5DEAC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6036445" y="6293584"/>
                  <a:ext cx="5184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1D67CE65-3246-C7A3-4E3C-CE48112A1EF6}"/>
                    </a:ext>
                  </a:extLst>
                </p14:cNvPr>
                <p14:cNvContentPartPr/>
                <p14:nvPr/>
              </p14:nvContentPartPr>
              <p14:xfrm>
                <a:off x="7260085" y="5955184"/>
                <a:ext cx="197280" cy="73260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1D67CE65-3246-C7A3-4E3C-CE48112A1EF6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7251085" y="5946184"/>
                  <a:ext cx="214920" cy="75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458BF1C1-1B81-C97E-FEF1-DF8FF8B522FD}"/>
                    </a:ext>
                  </a:extLst>
                </p14:cNvPr>
                <p14:cNvContentPartPr/>
                <p14:nvPr/>
              </p14:nvContentPartPr>
              <p14:xfrm>
                <a:off x="7569325" y="6231664"/>
                <a:ext cx="967680" cy="20736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458BF1C1-1B81-C97E-FEF1-DF8FF8B522FD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7560685" y="6223024"/>
                  <a:ext cx="985320" cy="22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22CE6B9A-6304-4BA0-6F4B-31A06B3DF21A}"/>
              </a:ext>
            </a:extLst>
          </p:cNvPr>
          <p:cNvGrpSpPr/>
          <p:nvPr/>
        </p:nvGrpSpPr>
        <p:grpSpPr>
          <a:xfrm>
            <a:off x="9620245" y="1742824"/>
            <a:ext cx="2133360" cy="1016280"/>
            <a:chOff x="7797565" y="4740904"/>
            <a:chExt cx="2133360" cy="101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7AE42AA3-D61E-557A-13B5-E10E8D1A0332}"/>
                    </a:ext>
                  </a:extLst>
                </p14:cNvPr>
                <p14:cNvContentPartPr/>
                <p14:nvPr/>
              </p14:nvContentPartPr>
              <p14:xfrm>
                <a:off x="7797565" y="5036824"/>
                <a:ext cx="181440" cy="41148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7AE42AA3-D61E-557A-13B5-E10E8D1A0332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7788565" y="5027824"/>
                  <a:ext cx="199080" cy="42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5038E257-D26A-AB16-289D-F519084CA3D4}"/>
                    </a:ext>
                  </a:extLst>
                </p14:cNvPr>
                <p14:cNvContentPartPr/>
                <p14:nvPr/>
              </p14:nvContentPartPr>
              <p14:xfrm>
                <a:off x="8175205" y="5195224"/>
                <a:ext cx="125280" cy="864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5038E257-D26A-AB16-289D-F519084CA3D4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8166565" y="5186224"/>
                  <a:ext cx="1429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20876BA3-E625-F1B9-8C0A-0E2B2A4CDA42}"/>
                    </a:ext>
                  </a:extLst>
                </p14:cNvPr>
                <p14:cNvContentPartPr/>
                <p14:nvPr/>
              </p14:nvContentPartPr>
              <p14:xfrm>
                <a:off x="8155765" y="5244544"/>
                <a:ext cx="135720" cy="2880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20876BA3-E625-F1B9-8C0A-0E2B2A4CDA42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8147125" y="5235544"/>
                  <a:ext cx="15336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0B5C3849-18A4-EDAB-1062-3F92D1FB4C28}"/>
                    </a:ext>
                  </a:extLst>
                </p14:cNvPr>
                <p14:cNvContentPartPr/>
                <p14:nvPr/>
              </p14:nvContentPartPr>
              <p14:xfrm>
                <a:off x="8141365" y="5327344"/>
                <a:ext cx="165600" cy="5544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0B5C3849-18A4-EDAB-1062-3F92D1FB4C28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8132365" y="5318704"/>
                  <a:ext cx="18324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7307111F-AD9C-94D0-9B26-3CC6635CD95D}"/>
                    </a:ext>
                  </a:extLst>
                </p14:cNvPr>
                <p14:cNvContentPartPr/>
                <p14:nvPr/>
              </p14:nvContentPartPr>
              <p14:xfrm>
                <a:off x="8697205" y="4845304"/>
                <a:ext cx="34200" cy="27936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7307111F-AD9C-94D0-9B26-3CC6635CD95D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8688565" y="4836304"/>
                  <a:ext cx="5184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1967509B-A86E-E976-C046-7AB18C5D6BC7}"/>
                    </a:ext>
                  </a:extLst>
                </p14:cNvPr>
                <p14:cNvContentPartPr/>
                <p14:nvPr/>
              </p14:nvContentPartPr>
              <p14:xfrm>
                <a:off x="8549605" y="4842064"/>
                <a:ext cx="206640" cy="17100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1967509B-A86E-E976-C046-7AB18C5D6BC7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8540965" y="4833064"/>
                  <a:ext cx="22428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8F49E7F2-C2E8-488F-0545-CBBA9BE89825}"/>
                    </a:ext>
                  </a:extLst>
                </p14:cNvPr>
                <p14:cNvContentPartPr/>
                <p14:nvPr/>
              </p14:nvContentPartPr>
              <p14:xfrm>
                <a:off x="8852005" y="4950424"/>
                <a:ext cx="25560" cy="17532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8F49E7F2-C2E8-488F-0545-CBBA9BE89825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8843365" y="4941784"/>
                  <a:ext cx="4320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D3077BE1-3BE9-B63B-9C8C-255A34349AF2}"/>
                    </a:ext>
                  </a:extLst>
                </p14:cNvPr>
                <p14:cNvContentPartPr/>
                <p14:nvPr/>
              </p14:nvContentPartPr>
              <p14:xfrm>
                <a:off x="8926885" y="4929904"/>
                <a:ext cx="33120" cy="20160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D3077BE1-3BE9-B63B-9C8C-255A34349AF2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8918245" y="4921264"/>
                  <a:ext cx="5076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C02FE3F3-F279-C3BB-B474-40F585A6B280}"/>
                    </a:ext>
                  </a:extLst>
                </p14:cNvPr>
                <p14:cNvContentPartPr/>
                <p14:nvPr/>
              </p14:nvContentPartPr>
              <p14:xfrm>
                <a:off x="8786845" y="4896784"/>
                <a:ext cx="203400" cy="5976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C02FE3F3-F279-C3BB-B474-40F585A6B280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8778205" y="4887784"/>
                  <a:ext cx="22104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9AC7EE54-1E10-176B-65D5-A8D053C4AEC4}"/>
                    </a:ext>
                  </a:extLst>
                </p14:cNvPr>
                <p14:cNvContentPartPr/>
                <p14:nvPr/>
              </p14:nvContentPartPr>
              <p14:xfrm>
                <a:off x="9110485" y="4740904"/>
                <a:ext cx="324720" cy="39960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9AC7EE54-1E10-176B-65D5-A8D053C4AEC4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9101845" y="4732264"/>
                  <a:ext cx="342360" cy="41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D2397526-1E21-ACAE-B89F-DCE43667A0F0}"/>
                    </a:ext>
                  </a:extLst>
                </p14:cNvPr>
                <p14:cNvContentPartPr/>
                <p14:nvPr/>
              </p14:nvContentPartPr>
              <p14:xfrm>
                <a:off x="9431245" y="5035744"/>
                <a:ext cx="15840" cy="13716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D2397526-1E21-ACAE-B89F-DCE43667A0F0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9422245" y="5027104"/>
                  <a:ext cx="3348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737A2480-7453-7151-4753-1271ABB2CBBD}"/>
                    </a:ext>
                  </a:extLst>
                </p14:cNvPr>
                <p14:cNvContentPartPr/>
                <p14:nvPr/>
              </p14:nvContentPartPr>
              <p14:xfrm>
                <a:off x="9416485" y="5022784"/>
                <a:ext cx="74160" cy="15804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737A2480-7453-7151-4753-1271ABB2CBBD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9407485" y="5014144"/>
                  <a:ext cx="9180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A57CC4D2-6C57-1CE3-B220-323A8E220B52}"/>
                    </a:ext>
                  </a:extLst>
                </p14:cNvPr>
                <p14:cNvContentPartPr/>
                <p14:nvPr/>
              </p14:nvContentPartPr>
              <p14:xfrm>
                <a:off x="9560845" y="4950424"/>
                <a:ext cx="189000" cy="17280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A57CC4D2-6C57-1CE3-B220-323A8E220B52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9552205" y="4941424"/>
                  <a:ext cx="20664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D76E2E3D-4C20-F671-C98E-0DD550DEEF97}"/>
                    </a:ext>
                  </a:extLst>
                </p14:cNvPr>
                <p14:cNvContentPartPr/>
                <p14:nvPr/>
              </p14:nvContentPartPr>
              <p14:xfrm>
                <a:off x="9727525" y="4811464"/>
                <a:ext cx="146520" cy="13104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D76E2E3D-4C20-F671-C98E-0DD550DEEF97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9718885" y="4802824"/>
                  <a:ext cx="16416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F2A0912A-F302-2143-A0D7-4E2ECEB45860}"/>
                    </a:ext>
                  </a:extLst>
                </p14:cNvPr>
                <p14:cNvContentPartPr/>
                <p14:nvPr/>
              </p14:nvContentPartPr>
              <p14:xfrm>
                <a:off x="8536645" y="5244544"/>
                <a:ext cx="1288080" cy="9072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F2A0912A-F302-2143-A0D7-4E2ECEB45860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8528005" y="5235544"/>
                  <a:ext cx="130572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81773016-9739-9BAF-9504-0312F20F1772}"/>
                    </a:ext>
                  </a:extLst>
                </p14:cNvPr>
                <p14:cNvContentPartPr/>
                <p14:nvPr/>
              </p14:nvContentPartPr>
              <p14:xfrm>
                <a:off x="8698645" y="5446864"/>
                <a:ext cx="136800" cy="26352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81773016-9739-9BAF-9504-0312F20F1772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8689645" y="5437864"/>
                  <a:ext cx="15444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0E653B01-2975-F730-646C-3EF0F4BE9070}"/>
                    </a:ext>
                  </a:extLst>
                </p14:cNvPr>
                <p14:cNvContentPartPr/>
                <p14:nvPr/>
              </p14:nvContentPartPr>
              <p14:xfrm>
                <a:off x="8506045" y="5474584"/>
                <a:ext cx="349560" cy="14724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0E653B01-2975-F730-646C-3EF0F4BE9070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8497045" y="5465584"/>
                  <a:ext cx="36720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2316FA8C-AED5-E453-D1A3-7C74953AAC44}"/>
                    </a:ext>
                  </a:extLst>
                </p14:cNvPr>
                <p14:cNvContentPartPr/>
                <p14:nvPr/>
              </p14:nvContentPartPr>
              <p14:xfrm>
                <a:off x="8952085" y="5369464"/>
                <a:ext cx="978840" cy="38700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2316FA8C-AED5-E453-D1A3-7C74953AAC44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8943445" y="5360824"/>
                  <a:ext cx="996480" cy="40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C5C3559E-E997-CB9E-C836-42E3FFCF8B8B}"/>
                    </a:ext>
                  </a:extLst>
                </p14:cNvPr>
                <p14:cNvContentPartPr/>
                <p14:nvPr/>
              </p14:nvContentPartPr>
              <p14:xfrm>
                <a:off x="9138205" y="5510224"/>
                <a:ext cx="184680" cy="19476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C5C3559E-E997-CB9E-C836-42E3FFCF8B8B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9129205" y="5501224"/>
                  <a:ext cx="20232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827E291C-1C7F-B1A8-E5CC-44C92F774383}"/>
                    </a:ext>
                  </a:extLst>
                </p14:cNvPr>
                <p14:cNvContentPartPr/>
                <p14:nvPr/>
              </p14:nvContentPartPr>
              <p14:xfrm>
                <a:off x="9357805" y="5468104"/>
                <a:ext cx="262440" cy="24696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827E291C-1C7F-B1A8-E5CC-44C92F774383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9349165" y="5459464"/>
                  <a:ext cx="28008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BD0D66E2-ADE6-FEFD-AABE-7F165DDE62CD}"/>
                    </a:ext>
                  </a:extLst>
                </p14:cNvPr>
                <p14:cNvContentPartPr/>
                <p14:nvPr/>
              </p14:nvContentPartPr>
              <p14:xfrm>
                <a:off x="9451405" y="5531104"/>
                <a:ext cx="383760" cy="22608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BD0D66E2-ADE6-FEFD-AABE-7F165DDE62CD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9442405" y="5522464"/>
                  <a:ext cx="401400" cy="243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9">
            <p14:nvContentPartPr>
              <p14:cNvPr id="226" name="Ink 225">
                <a:extLst>
                  <a:ext uri="{FF2B5EF4-FFF2-40B4-BE49-F238E27FC236}">
                    <a16:creationId xmlns:a16="http://schemas.microsoft.com/office/drawing/2014/main" id="{CF17EBBE-7237-6BAF-E386-E2C9D5C6E25E}"/>
                  </a:ext>
                </a:extLst>
              </p14:cNvPr>
              <p14:cNvContentPartPr/>
              <p14:nvPr/>
            </p14:nvContentPartPr>
            <p14:xfrm>
              <a:off x="9276445" y="2281384"/>
              <a:ext cx="138240" cy="205200"/>
            </p14:xfrm>
          </p:contentPart>
        </mc:Choice>
        <mc:Fallback xmlns="">
          <p:pic>
            <p:nvPicPr>
              <p:cNvPr id="226" name="Ink 225">
                <a:extLst>
                  <a:ext uri="{FF2B5EF4-FFF2-40B4-BE49-F238E27FC236}">
                    <a16:creationId xmlns:a16="http://schemas.microsoft.com/office/drawing/2014/main" id="{CF17EBBE-7237-6BAF-E386-E2C9D5C6E25E}"/>
                  </a:ext>
                </a:extLst>
              </p:cNvPr>
              <p:cNvPicPr/>
              <p:nvPr/>
            </p:nvPicPr>
            <p:blipFill>
              <a:blip r:embed="rId290"/>
              <a:stretch>
                <a:fillRect/>
              </a:stretch>
            </p:blipFill>
            <p:spPr>
              <a:xfrm>
                <a:off x="9267445" y="2272384"/>
                <a:ext cx="155880" cy="222840"/>
              </a:xfrm>
              <a:prstGeom prst="rect">
                <a:avLst/>
              </a:prstGeom>
            </p:spPr>
          </p:pic>
        </mc:Fallback>
      </mc:AlternateContent>
      <p:grpSp>
        <p:nvGrpSpPr>
          <p:cNvPr id="239" name="Group 238">
            <a:extLst>
              <a:ext uri="{FF2B5EF4-FFF2-40B4-BE49-F238E27FC236}">
                <a16:creationId xmlns:a16="http://schemas.microsoft.com/office/drawing/2014/main" id="{79C50241-6832-BD27-F378-3E5D1CA720EC}"/>
              </a:ext>
            </a:extLst>
          </p:cNvPr>
          <p:cNvGrpSpPr/>
          <p:nvPr/>
        </p:nvGrpSpPr>
        <p:grpSpPr>
          <a:xfrm>
            <a:off x="10460485" y="4333024"/>
            <a:ext cx="846000" cy="345600"/>
            <a:chOff x="10460485" y="4333024"/>
            <a:chExt cx="846000" cy="345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D7979F9F-95E5-C1D4-3403-3C3C4E55E6D6}"/>
                    </a:ext>
                  </a:extLst>
                </p14:cNvPr>
                <p14:cNvContentPartPr/>
                <p14:nvPr/>
              </p14:nvContentPartPr>
              <p14:xfrm>
                <a:off x="10460485" y="4333024"/>
                <a:ext cx="136080" cy="32400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D7979F9F-95E5-C1D4-3403-3C3C4E55E6D6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10451845" y="4324384"/>
                  <a:ext cx="15372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11133019-3989-D5A8-3F17-48F71B096F28}"/>
                    </a:ext>
                  </a:extLst>
                </p14:cNvPr>
                <p14:cNvContentPartPr/>
                <p14:nvPr/>
              </p14:nvContentPartPr>
              <p14:xfrm>
                <a:off x="10679005" y="4453984"/>
                <a:ext cx="167400" cy="4428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11133019-3989-D5A8-3F17-48F71B096F28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10670365" y="4445344"/>
                  <a:ext cx="18504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4C20670B-BE65-3E91-FD91-80B50FE022E7}"/>
                    </a:ext>
                  </a:extLst>
                </p14:cNvPr>
                <p14:cNvContentPartPr/>
                <p14:nvPr/>
              </p14:nvContentPartPr>
              <p14:xfrm>
                <a:off x="10667125" y="4529944"/>
                <a:ext cx="176040" cy="7704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4C20670B-BE65-3E91-FD91-80B50FE022E7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10658485" y="4520944"/>
                  <a:ext cx="19368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B6573B27-A9D2-D69B-C7EA-31440C33EA15}"/>
                    </a:ext>
                  </a:extLst>
                </p14:cNvPr>
                <p14:cNvContentPartPr/>
                <p14:nvPr/>
              </p14:nvContentPartPr>
              <p14:xfrm>
                <a:off x="10933525" y="4435624"/>
                <a:ext cx="13680" cy="22752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B6573B27-A9D2-D69B-C7EA-31440C33EA15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10924525" y="4426984"/>
                  <a:ext cx="3132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E363B809-9B56-7B6E-73CB-9C9A04979285}"/>
                    </a:ext>
                  </a:extLst>
                </p14:cNvPr>
                <p14:cNvContentPartPr/>
                <p14:nvPr/>
              </p14:nvContentPartPr>
              <p14:xfrm>
                <a:off x="11032165" y="4630744"/>
                <a:ext cx="5400" cy="3672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E363B809-9B56-7B6E-73CB-9C9A04979285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11023525" y="4622104"/>
                  <a:ext cx="2304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096759DA-8514-51AB-E970-5679DBE4BB19}"/>
                    </a:ext>
                  </a:extLst>
                </p14:cNvPr>
                <p14:cNvContentPartPr/>
                <p14:nvPr/>
              </p14:nvContentPartPr>
              <p14:xfrm>
                <a:off x="11102725" y="4443544"/>
                <a:ext cx="117000" cy="23508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096759DA-8514-51AB-E970-5679DBE4BB19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11093725" y="4434544"/>
                  <a:ext cx="13464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561F6B84-DA26-BD5F-FF1B-577B63AAA233}"/>
                    </a:ext>
                  </a:extLst>
                </p14:cNvPr>
                <p14:cNvContentPartPr/>
                <p14:nvPr/>
              </p14:nvContentPartPr>
              <p14:xfrm>
                <a:off x="11284165" y="4429864"/>
                <a:ext cx="22320" cy="24444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561F6B84-DA26-BD5F-FF1B-577B63AAA233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11275165" y="4420864"/>
                  <a:ext cx="39960" cy="262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8" name="Group 237">
            <a:extLst>
              <a:ext uri="{FF2B5EF4-FFF2-40B4-BE49-F238E27FC236}">
                <a16:creationId xmlns:a16="http://schemas.microsoft.com/office/drawing/2014/main" id="{1862AC52-98AC-61C4-112E-A40D072D45BB}"/>
              </a:ext>
            </a:extLst>
          </p:cNvPr>
          <p:cNvGrpSpPr/>
          <p:nvPr/>
        </p:nvGrpSpPr>
        <p:grpSpPr>
          <a:xfrm>
            <a:off x="11482885" y="4437424"/>
            <a:ext cx="342720" cy="325800"/>
            <a:chOff x="11482885" y="4437424"/>
            <a:chExt cx="342720" cy="325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C4BB7FE3-504A-8CD9-693C-372597D7DC63}"/>
                    </a:ext>
                  </a:extLst>
                </p14:cNvPr>
                <p14:cNvContentPartPr/>
                <p14:nvPr/>
              </p14:nvContentPartPr>
              <p14:xfrm>
                <a:off x="11482885" y="4437424"/>
                <a:ext cx="201960" cy="22896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C4BB7FE3-504A-8CD9-693C-372597D7DC63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11473885" y="4428784"/>
                  <a:ext cx="21960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3C85887B-40B7-785E-C2AD-3193F91485AB}"/>
                    </a:ext>
                  </a:extLst>
                </p14:cNvPr>
                <p14:cNvContentPartPr/>
                <p14:nvPr/>
              </p14:nvContentPartPr>
              <p14:xfrm>
                <a:off x="11723725" y="4666024"/>
                <a:ext cx="11520" cy="7560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3C85887B-40B7-785E-C2AD-3193F91485AB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11714725" y="4657024"/>
                  <a:ext cx="2916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6576EC99-613E-C14D-A12C-BF16A7BE04D7}"/>
                    </a:ext>
                  </a:extLst>
                </p14:cNvPr>
                <p14:cNvContentPartPr/>
                <p14:nvPr/>
              </p14:nvContentPartPr>
              <p14:xfrm>
                <a:off x="11663605" y="4636144"/>
                <a:ext cx="162000" cy="12708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6576EC99-613E-C14D-A12C-BF16A7BE04D7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11654965" y="4627144"/>
                  <a:ext cx="179640" cy="144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1">
            <p14:nvContentPartPr>
              <p14:cNvPr id="240" name="Ink 239">
                <a:extLst>
                  <a:ext uri="{FF2B5EF4-FFF2-40B4-BE49-F238E27FC236}">
                    <a16:creationId xmlns:a16="http://schemas.microsoft.com/office/drawing/2014/main" id="{3A5B2AD5-B801-6B67-935A-54AD26019754}"/>
                  </a:ext>
                </a:extLst>
              </p14:cNvPr>
              <p14:cNvContentPartPr/>
              <p14:nvPr/>
            </p14:nvContentPartPr>
            <p14:xfrm>
              <a:off x="8916805" y="5906224"/>
              <a:ext cx="157320" cy="121680"/>
            </p14:xfrm>
          </p:contentPart>
        </mc:Choice>
        <mc:Fallback xmlns="">
          <p:pic>
            <p:nvPicPr>
              <p:cNvPr id="240" name="Ink 239">
                <a:extLst>
                  <a:ext uri="{FF2B5EF4-FFF2-40B4-BE49-F238E27FC236}">
                    <a16:creationId xmlns:a16="http://schemas.microsoft.com/office/drawing/2014/main" id="{3A5B2AD5-B801-6B67-935A-54AD26019754}"/>
                  </a:ext>
                </a:extLst>
              </p:cNvPr>
              <p:cNvPicPr/>
              <p:nvPr/>
            </p:nvPicPr>
            <p:blipFill>
              <a:blip r:embed="rId312"/>
              <a:stretch>
                <a:fillRect/>
              </a:stretch>
            </p:blipFill>
            <p:spPr>
              <a:xfrm>
                <a:off x="8908165" y="5897224"/>
                <a:ext cx="174960" cy="13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3">
            <p14:nvContentPartPr>
              <p14:cNvPr id="241" name="Ink 240">
                <a:extLst>
                  <a:ext uri="{FF2B5EF4-FFF2-40B4-BE49-F238E27FC236}">
                    <a16:creationId xmlns:a16="http://schemas.microsoft.com/office/drawing/2014/main" id="{03D529DE-3E86-43EF-6CCC-5367F731D197}"/>
                  </a:ext>
                </a:extLst>
              </p14:cNvPr>
              <p14:cNvContentPartPr/>
              <p14:nvPr/>
            </p14:nvContentPartPr>
            <p14:xfrm>
              <a:off x="9167365" y="5922064"/>
              <a:ext cx="88560" cy="17280"/>
            </p14:xfrm>
          </p:contentPart>
        </mc:Choice>
        <mc:Fallback xmlns="">
          <p:pic>
            <p:nvPicPr>
              <p:cNvPr id="241" name="Ink 240">
                <a:extLst>
                  <a:ext uri="{FF2B5EF4-FFF2-40B4-BE49-F238E27FC236}">
                    <a16:creationId xmlns:a16="http://schemas.microsoft.com/office/drawing/2014/main" id="{03D529DE-3E86-43EF-6CCC-5367F731D197}"/>
                  </a:ext>
                </a:extLst>
              </p:cNvPr>
              <p:cNvPicPr/>
              <p:nvPr/>
            </p:nvPicPr>
            <p:blipFill>
              <a:blip r:embed="rId314"/>
              <a:stretch>
                <a:fillRect/>
              </a:stretch>
            </p:blipFill>
            <p:spPr>
              <a:xfrm>
                <a:off x="9158725" y="5913424"/>
                <a:ext cx="10620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5">
            <p14:nvContentPartPr>
              <p14:cNvPr id="242" name="Ink 241">
                <a:extLst>
                  <a:ext uri="{FF2B5EF4-FFF2-40B4-BE49-F238E27FC236}">
                    <a16:creationId xmlns:a16="http://schemas.microsoft.com/office/drawing/2014/main" id="{2AF4873E-BC20-514E-E239-6AC69486DB9F}"/>
                  </a:ext>
                </a:extLst>
              </p14:cNvPr>
              <p14:cNvContentPartPr/>
              <p14:nvPr/>
            </p14:nvContentPartPr>
            <p14:xfrm>
              <a:off x="9174565" y="5985064"/>
              <a:ext cx="117000" cy="18720"/>
            </p14:xfrm>
          </p:contentPart>
        </mc:Choice>
        <mc:Fallback xmlns="">
          <p:pic>
            <p:nvPicPr>
              <p:cNvPr id="242" name="Ink 241">
                <a:extLst>
                  <a:ext uri="{FF2B5EF4-FFF2-40B4-BE49-F238E27FC236}">
                    <a16:creationId xmlns:a16="http://schemas.microsoft.com/office/drawing/2014/main" id="{2AF4873E-BC20-514E-E239-6AC69486DB9F}"/>
                  </a:ext>
                </a:extLst>
              </p:cNvPr>
              <p:cNvPicPr/>
              <p:nvPr/>
            </p:nvPicPr>
            <p:blipFill>
              <a:blip r:embed="rId316"/>
              <a:stretch>
                <a:fillRect/>
              </a:stretch>
            </p:blipFill>
            <p:spPr>
              <a:xfrm>
                <a:off x="9165925" y="5976064"/>
                <a:ext cx="134640" cy="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7">
            <p14:nvContentPartPr>
              <p14:cNvPr id="244" name="Ink 243">
                <a:extLst>
                  <a:ext uri="{FF2B5EF4-FFF2-40B4-BE49-F238E27FC236}">
                    <a16:creationId xmlns:a16="http://schemas.microsoft.com/office/drawing/2014/main" id="{7F91D146-28FA-BA88-0A21-6547182E13E6}"/>
                  </a:ext>
                </a:extLst>
              </p14:cNvPr>
              <p14:cNvContentPartPr/>
              <p14:nvPr/>
            </p14:nvContentPartPr>
            <p14:xfrm>
              <a:off x="9348085" y="5981464"/>
              <a:ext cx="110520" cy="12240"/>
            </p14:xfrm>
          </p:contentPart>
        </mc:Choice>
        <mc:Fallback xmlns="">
          <p:pic>
            <p:nvPicPr>
              <p:cNvPr id="244" name="Ink 243">
                <a:extLst>
                  <a:ext uri="{FF2B5EF4-FFF2-40B4-BE49-F238E27FC236}">
                    <a16:creationId xmlns:a16="http://schemas.microsoft.com/office/drawing/2014/main" id="{7F91D146-28FA-BA88-0A21-6547182E13E6}"/>
                  </a:ext>
                </a:extLst>
              </p:cNvPr>
              <p:cNvPicPr/>
              <p:nvPr/>
            </p:nvPicPr>
            <p:blipFill>
              <a:blip r:embed="rId318"/>
              <a:stretch>
                <a:fillRect/>
              </a:stretch>
            </p:blipFill>
            <p:spPr>
              <a:xfrm>
                <a:off x="9339085" y="5972464"/>
                <a:ext cx="12816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9">
            <p14:nvContentPartPr>
              <p14:cNvPr id="245" name="Ink 244">
                <a:extLst>
                  <a:ext uri="{FF2B5EF4-FFF2-40B4-BE49-F238E27FC236}">
                    <a16:creationId xmlns:a16="http://schemas.microsoft.com/office/drawing/2014/main" id="{787CEC96-CDA3-1F68-EB85-A30D5C28E12B}"/>
                  </a:ext>
                </a:extLst>
              </p14:cNvPr>
              <p14:cNvContentPartPr/>
              <p14:nvPr/>
            </p14:nvContentPartPr>
            <p14:xfrm>
              <a:off x="9511885" y="5874904"/>
              <a:ext cx="11520" cy="149400"/>
            </p14:xfrm>
          </p:contentPart>
        </mc:Choice>
        <mc:Fallback xmlns="">
          <p:pic>
            <p:nvPicPr>
              <p:cNvPr id="245" name="Ink 244">
                <a:extLst>
                  <a:ext uri="{FF2B5EF4-FFF2-40B4-BE49-F238E27FC236}">
                    <a16:creationId xmlns:a16="http://schemas.microsoft.com/office/drawing/2014/main" id="{787CEC96-CDA3-1F68-EB85-A30D5C28E12B}"/>
                  </a:ext>
                </a:extLst>
              </p:cNvPr>
              <p:cNvPicPr/>
              <p:nvPr/>
            </p:nvPicPr>
            <p:blipFill>
              <a:blip r:embed="rId320"/>
              <a:stretch>
                <a:fillRect/>
              </a:stretch>
            </p:blipFill>
            <p:spPr>
              <a:xfrm>
                <a:off x="9503245" y="5866264"/>
                <a:ext cx="2916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1">
            <p14:nvContentPartPr>
              <p14:cNvPr id="246" name="Ink 245">
                <a:extLst>
                  <a:ext uri="{FF2B5EF4-FFF2-40B4-BE49-F238E27FC236}">
                    <a16:creationId xmlns:a16="http://schemas.microsoft.com/office/drawing/2014/main" id="{5DA13DCF-551C-C5FC-5B6E-71202F0326EF}"/>
                  </a:ext>
                </a:extLst>
              </p14:cNvPr>
              <p14:cNvContentPartPr/>
              <p14:nvPr/>
            </p14:nvContentPartPr>
            <p14:xfrm>
              <a:off x="9601165" y="5997664"/>
              <a:ext cx="19080" cy="43200"/>
            </p14:xfrm>
          </p:contentPart>
        </mc:Choice>
        <mc:Fallback xmlns="">
          <p:pic>
            <p:nvPicPr>
              <p:cNvPr id="246" name="Ink 245">
                <a:extLst>
                  <a:ext uri="{FF2B5EF4-FFF2-40B4-BE49-F238E27FC236}">
                    <a16:creationId xmlns:a16="http://schemas.microsoft.com/office/drawing/2014/main" id="{5DA13DCF-551C-C5FC-5B6E-71202F0326EF}"/>
                  </a:ext>
                </a:extLst>
              </p:cNvPr>
              <p:cNvPicPr/>
              <p:nvPr/>
            </p:nvPicPr>
            <p:blipFill>
              <a:blip r:embed="rId322"/>
              <a:stretch>
                <a:fillRect/>
              </a:stretch>
            </p:blipFill>
            <p:spPr>
              <a:xfrm>
                <a:off x="9592165" y="5989024"/>
                <a:ext cx="3672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3">
            <p14:nvContentPartPr>
              <p14:cNvPr id="247" name="Ink 246">
                <a:extLst>
                  <a:ext uri="{FF2B5EF4-FFF2-40B4-BE49-F238E27FC236}">
                    <a16:creationId xmlns:a16="http://schemas.microsoft.com/office/drawing/2014/main" id="{38B06BB3-41FB-C27F-75C9-EDE36D343A44}"/>
                  </a:ext>
                </a:extLst>
              </p14:cNvPr>
              <p14:cNvContentPartPr/>
              <p14:nvPr/>
            </p14:nvContentPartPr>
            <p14:xfrm>
              <a:off x="9694405" y="5914144"/>
              <a:ext cx="54000" cy="124920"/>
            </p14:xfrm>
          </p:contentPart>
        </mc:Choice>
        <mc:Fallback xmlns="">
          <p:pic>
            <p:nvPicPr>
              <p:cNvPr id="247" name="Ink 246">
                <a:extLst>
                  <a:ext uri="{FF2B5EF4-FFF2-40B4-BE49-F238E27FC236}">
                    <a16:creationId xmlns:a16="http://schemas.microsoft.com/office/drawing/2014/main" id="{38B06BB3-41FB-C27F-75C9-EDE36D343A44}"/>
                  </a:ext>
                </a:extLst>
              </p:cNvPr>
              <p:cNvPicPr/>
              <p:nvPr/>
            </p:nvPicPr>
            <p:blipFill>
              <a:blip r:embed="rId324"/>
              <a:stretch>
                <a:fillRect/>
              </a:stretch>
            </p:blipFill>
            <p:spPr>
              <a:xfrm>
                <a:off x="9685765" y="5905144"/>
                <a:ext cx="7164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5">
            <p14:nvContentPartPr>
              <p14:cNvPr id="248" name="Ink 247">
                <a:extLst>
                  <a:ext uri="{FF2B5EF4-FFF2-40B4-BE49-F238E27FC236}">
                    <a16:creationId xmlns:a16="http://schemas.microsoft.com/office/drawing/2014/main" id="{18A8D979-82EC-1ABC-C252-34A74D8019CF}"/>
                  </a:ext>
                </a:extLst>
              </p14:cNvPr>
              <p14:cNvContentPartPr/>
              <p14:nvPr/>
            </p14:nvContentPartPr>
            <p14:xfrm>
              <a:off x="9780805" y="5898664"/>
              <a:ext cx="16200" cy="141480"/>
            </p14:xfrm>
          </p:contentPart>
        </mc:Choice>
        <mc:Fallback xmlns="">
          <p:pic>
            <p:nvPicPr>
              <p:cNvPr id="248" name="Ink 247">
                <a:extLst>
                  <a:ext uri="{FF2B5EF4-FFF2-40B4-BE49-F238E27FC236}">
                    <a16:creationId xmlns:a16="http://schemas.microsoft.com/office/drawing/2014/main" id="{18A8D979-82EC-1ABC-C252-34A74D8019CF}"/>
                  </a:ext>
                </a:extLst>
              </p:cNvPr>
              <p:cNvPicPr/>
              <p:nvPr/>
            </p:nvPicPr>
            <p:blipFill>
              <a:blip r:embed="rId326"/>
              <a:stretch>
                <a:fillRect/>
              </a:stretch>
            </p:blipFill>
            <p:spPr>
              <a:xfrm>
                <a:off x="9771805" y="5890024"/>
                <a:ext cx="33840" cy="159120"/>
              </a:xfrm>
              <a:prstGeom prst="rect">
                <a:avLst/>
              </a:prstGeom>
            </p:spPr>
          </p:pic>
        </mc:Fallback>
      </mc:AlternateContent>
      <p:grpSp>
        <p:nvGrpSpPr>
          <p:cNvPr id="268" name="Group 267">
            <a:extLst>
              <a:ext uri="{FF2B5EF4-FFF2-40B4-BE49-F238E27FC236}">
                <a16:creationId xmlns:a16="http://schemas.microsoft.com/office/drawing/2014/main" id="{7A01E51A-06CF-98EF-244D-293BEE97F463}"/>
              </a:ext>
            </a:extLst>
          </p:cNvPr>
          <p:cNvGrpSpPr/>
          <p:nvPr/>
        </p:nvGrpSpPr>
        <p:grpSpPr>
          <a:xfrm>
            <a:off x="9928045" y="5735944"/>
            <a:ext cx="1122840" cy="529920"/>
            <a:chOff x="9928045" y="5735944"/>
            <a:chExt cx="1122840" cy="52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63F2F1D8-403E-59A8-A701-F565B30EB72C}"/>
                    </a:ext>
                  </a:extLst>
                </p14:cNvPr>
                <p14:cNvContentPartPr/>
                <p14:nvPr/>
              </p14:nvContentPartPr>
              <p14:xfrm>
                <a:off x="9928045" y="5896144"/>
                <a:ext cx="167040" cy="13140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63F2F1D8-403E-59A8-A701-F565B30EB72C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9919405" y="5887504"/>
                  <a:ext cx="18468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07FA0B54-97E5-7ECE-A37D-49BD540DBE60}"/>
                    </a:ext>
                  </a:extLst>
                </p14:cNvPr>
                <p14:cNvContentPartPr/>
                <p14:nvPr/>
              </p14:nvContentPartPr>
              <p14:xfrm>
                <a:off x="10151605" y="5990104"/>
                <a:ext cx="30600" cy="16668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07FA0B54-97E5-7ECE-A37D-49BD540DBE60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10142965" y="5981464"/>
                  <a:ext cx="4824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A220CE07-D524-2EB7-BC84-2AC375D4AF8D}"/>
                    </a:ext>
                  </a:extLst>
                </p14:cNvPr>
                <p14:cNvContentPartPr/>
                <p14:nvPr/>
              </p14:nvContentPartPr>
              <p14:xfrm>
                <a:off x="10136125" y="6020704"/>
                <a:ext cx="102960" cy="16092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A220CE07-D524-2EB7-BC84-2AC375D4AF8D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10127125" y="6012064"/>
                  <a:ext cx="12060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71B8054E-6878-8650-555C-CE566F2D2178}"/>
                    </a:ext>
                  </a:extLst>
                </p14:cNvPr>
                <p14:cNvContentPartPr/>
                <p14:nvPr/>
              </p14:nvContentPartPr>
              <p14:xfrm>
                <a:off x="10141885" y="5746024"/>
                <a:ext cx="117360" cy="12276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71B8054E-6878-8650-555C-CE566F2D2178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10132885" y="5737024"/>
                  <a:ext cx="13500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7F97AD72-FD0E-8E80-4C84-F968BC54074A}"/>
                    </a:ext>
                  </a:extLst>
                </p14:cNvPr>
                <p14:cNvContentPartPr/>
                <p14:nvPr/>
              </p14:nvContentPartPr>
              <p14:xfrm>
                <a:off x="10245205" y="5735944"/>
                <a:ext cx="64800" cy="16812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7F97AD72-FD0E-8E80-4C84-F968BC54074A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10236565" y="5726944"/>
                  <a:ext cx="8244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D435F3B4-DE88-9A1B-A31A-52093DEB09BD}"/>
                    </a:ext>
                  </a:extLst>
                </p14:cNvPr>
                <p14:cNvContentPartPr/>
                <p14:nvPr/>
              </p14:nvContentPartPr>
              <p14:xfrm>
                <a:off x="10297405" y="5832064"/>
                <a:ext cx="111960" cy="13140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D435F3B4-DE88-9A1B-A31A-52093DEB09BD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10288405" y="5823424"/>
                  <a:ext cx="12960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1B174789-22E9-36B0-0A9E-4767AC398400}"/>
                    </a:ext>
                  </a:extLst>
                </p14:cNvPr>
                <p14:cNvContentPartPr/>
                <p14:nvPr/>
              </p14:nvContentPartPr>
              <p14:xfrm>
                <a:off x="10487125" y="6066424"/>
                <a:ext cx="66600" cy="900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1B174789-22E9-36B0-0A9E-4767AC398400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10478485" y="6057784"/>
                  <a:ext cx="842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04B4A999-B70F-EDEF-CC9E-0C1C99AB68AB}"/>
                    </a:ext>
                  </a:extLst>
                </p14:cNvPr>
                <p14:cNvContentPartPr/>
                <p14:nvPr/>
              </p14:nvContentPartPr>
              <p14:xfrm>
                <a:off x="10617445" y="6000544"/>
                <a:ext cx="117720" cy="20520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04B4A999-B70F-EDEF-CC9E-0C1C99AB68AB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10608805" y="5991904"/>
                  <a:ext cx="13536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0A8829BE-BBCC-A43E-0ED4-084F503BCC13}"/>
                    </a:ext>
                  </a:extLst>
                </p14:cNvPr>
                <p14:cNvContentPartPr/>
                <p14:nvPr/>
              </p14:nvContentPartPr>
              <p14:xfrm>
                <a:off x="10778005" y="6011704"/>
                <a:ext cx="12240" cy="16776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0A8829BE-BBCC-A43E-0ED4-084F503BCC13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10769005" y="6002704"/>
                  <a:ext cx="2988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2154B579-2492-F9E4-E1D4-8C4B15EA0CD6}"/>
                    </a:ext>
                  </a:extLst>
                </p14:cNvPr>
                <p14:cNvContentPartPr/>
                <p14:nvPr/>
              </p14:nvContentPartPr>
              <p14:xfrm>
                <a:off x="10858645" y="6160024"/>
                <a:ext cx="20520" cy="3816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2154B579-2492-F9E4-E1D4-8C4B15EA0CD6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10849645" y="6151384"/>
                  <a:ext cx="3816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D547FA89-0478-9076-E989-9EDF4330E95E}"/>
                    </a:ext>
                  </a:extLst>
                </p14:cNvPr>
                <p14:cNvContentPartPr/>
                <p14:nvPr/>
              </p14:nvContentPartPr>
              <p14:xfrm>
                <a:off x="10977445" y="6009544"/>
                <a:ext cx="26280" cy="19872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D547FA89-0478-9076-E989-9EDF4330E95E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10968805" y="6000544"/>
                  <a:ext cx="4392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346D01C0-8BD5-DF93-D5BB-64E4D4191BA8}"/>
                    </a:ext>
                  </a:extLst>
                </p14:cNvPr>
                <p14:cNvContentPartPr/>
                <p14:nvPr/>
              </p14:nvContentPartPr>
              <p14:xfrm>
                <a:off x="10885645" y="6028624"/>
                <a:ext cx="165240" cy="15444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346D01C0-8BD5-DF93-D5BB-64E4D4191BA8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10877005" y="6019624"/>
                  <a:ext cx="18288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B2E14003-0104-003B-FFC3-43EF5AF2127D}"/>
                    </a:ext>
                  </a:extLst>
                </p14:cNvPr>
                <p14:cNvContentPartPr/>
                <p14:nvPr/>
              </p14:nvContentPartPr>
              <p14:xfrm>
                <a:off x="10837765" y="6220504"/>
                <a:ext cx="21240" cy="972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B2E14003-0104-003B-FFC3-43EF5AF2127D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10829125" y="6211864"/>
                  <a:ext cx="3888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B47D5E8D-57FD-81DD-41F1-7267F1694372}"/>
                    </a:ext>
                  </a:extLst>
                </p14:cNvPr>
                <p14:cNvContentPartPr/>
                <p14:nvPr/>
              </p14:nvContentPartPr>
              <p14:xfrm>
                <a:off x="11003365" y="6034384"/>
                <a:ext cx="25560" cy="23148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B47D5E8D-57FD-81DD-41F1-7267F1694372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10994365" y="6025384"/>
                  <a:ext cx="43200" cy="2491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6033730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933F2F4-A08B-C99F-C4E5-089E1D92E008}"/>
                  </a:ext>
                </a:extLst>
              </p14:cNvPr>
              <p14:cNvContentPartPr/>
              <p14:nvPr/>
            </p14:nvContentPartPr>
            <p14:xfrm>
              <a:off x="3458826" y="723412"/>
              <a:ext cx="198360" cy="3049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933F2F4-A08B-C99F-C4E5-089E1D92E00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50186" y="714412"/>
                <a:ext cx="216000" cy="32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4000E1F-01A9-7339-F85E-9B3BD66F3339}"/>
                  </a:ext>
                </a:extLst>
              </p14:cNvPr>
              <p14:cNvContentPartPr/>
              <p14:nvPr/>
            </p14:nvContentPartPr>
            <p14:xfrm>
              <a:off x="3626586" y="520012"/>
              <a:ext cx="162000" cy="8384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4000E1F-01A9-7339-F85E-9B3BD66F333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17946" y="511012"/>
                <a:ext cx="179640" cy="85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32ABF1F-5A01-6965-4108-2EB8C6EC18A1}"/>
                  </a:ext>
                </a:extLst>
              </p14:cNvPr>
              <p14:cNvContentPartPr/>
              <p14:nvPr/>
            </p14:nvContentPartPr>
            <p14:xfrm>
              <a:off x="1612386" y="764452"/>
              <a:ext cx="486720" cy="4219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32ABF1F-5A01-6965-4108-2EB8C6EC18A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03386" y="755452"/>
                <a:ext cx="504360" cy="43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25D42FC-C579-0DFE-9B15-74C283E5FC49}"/>
                  </a:ext>
                </a:extLst>
              </p14:cNvPr>
              <p14:cNvContentPartPr/>
              <p14:nvPr/>
            </p14:nvContentPartPr>
            <p14:xfrm>
              <a:off x="2271906" y="647812"/>
              <a:ext cx="99360" cy="6199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25D42FC-C579-0DFE-9B15-74C283E5FC4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262906" y="638812"/>
                <a:ext cx="117000" cy="63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B32208A-E723-5383-0C4D-1C97F7DC3ECA}"/>
                  </a:ext>
                </a:extLst>
              </p14:cNvPr>
              <p14:cNvContentPartPr/>
              <p14:nvPr/>
            </p14:nvContentPartPr>
            <p14:xfrm>
              <a:off x="2529666" y="617572"/>
              <a:ext cx="152280" cy="3463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B32208A-E723-5383-0C4D-1C97F7DC3EC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520666" y="608572"/>
                <a:ext cx="169920" cy="36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4D8F873-ACBC-5C53-1811-425F5DD6B6D8}"/>
                  </a:ext>
                </a:extLst>
              </p14:cNvPr>
              <p14:cNvContentPartPr/>
              <p14:nvPr/>
            </p14:nvContentPartPr>
            <p14:xfrm>
              <a:off x="2357946" y="1013932"/>
              <a:ext cx="469800" cy="403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4D8F873-ACBC-5C53-1811-425F5DD6B6D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349306" y="1005292"/>
                <a:ext cx="48744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6743D50C-DBD8-E527-A644-CD70481CA06C}"/>
                  </a:ext>
                </a:extLst>
              </p14:cNvPr>
              <p14:cNvContentPartPr/>
              <p14:nvPr/>
            </p14:nvContentPartPr>
            <p14:xfrm>
              <a:off x="2434266" y="1155052"/>
              <a:ext cx="317160" cy="1832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6743D50C-DBD8-E527-A644-CD70481CA06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425266" y="1146052"/>
                <a:ext cx="334800" cy="20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D857D703-932D-DBB8-748E-C5ED8A7386E8}"/>
                  </a:ext>
                </a:extLst>
              </p14:cNvPr>
              <p14:cNvContentPartPr/>
              <p14:nvPr/>
            </p14:nvContentPartPr>
            <p14:xfrm>
              <a:off x="2657466" y="1326772"/>
              <a:ext cx="39600" cy="1206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D857D703-932D-DBB8-748E-C5ED8A7386E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648466" y="1318132"/>
                <a:ext cx="57240" cy="13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4D1BCBB0-5995-72CA-3593-F40C8C95FB72}"/>
                  </a:ext>
                </a:extLst>
              </p14:cNvPr>
              <p14:cNvContentPartPr/>
              <p14:nvPr/>
            </p14:nvContentPartPr>
            <p14:xfrm>
              <a:off x="2667546" y="1277812"/>
              <a:ext cx="22320" cy="187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4D1BCBB0-5995-72CA-3593-F40C8C95FB72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658546" y="1268812"/>
                <a:ext cx="39960" cy="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2176DD9-BF68-3EF5-DA9E-384BBA25D7E0}"/>
                  </a:ext>
                </a:extLst>
              </p14:cNvPr>
              <p14:cNvContentPartPr/>
              <p14:nvPr/>
            </p14:nvContentPartPr>
            <p14:xfrm>
              <a:off x="2793186" y="1386892"/>
              <a:ext cx="79200" cy="860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2176DD9-BF68-3EF5-DA9E-384BBA25D7E0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784186" y="1377892"/>
                <a:ext cx="9684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079DC8CF-18B7-8E0B-5B17-EA44CE3DAD35}"/>
                  </a:ext>
                </a:extLst>
              </p14:cNvPr>
              <p14:cNvContentPartPr/>
              <p14:nvPr/>
            </p14:nvContentPartPr>
            <p14:xfrm>
              <a:off x="2914506" y="732772"/>
              <a:ext cx="376200" cy="3405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079DC8CF-18B7-8E0B-5B17-EA44CE3DAD3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905506" y="724132"/>
                <a:ext cx="393840" cy="35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CBC6C792-2974-3D6E-0DD9-CC778CBEB268}"/>
                  </a:ext>
                </a:extLst>
              </p14:cNvPr>
              <p14:cNvContentPartPr/>
              <p14:nvPr/>
            </p14:nvContentPartPr>
            <p14:xfrm>
              <a:off x="4068306" y="1001332"/>
              <a:ext cx="316440" cy="194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CBC6C792-2974-3D6E-0DD9-CC778CBEB268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059306" y="992332"/>
                <a:ext cx="334080" cy="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A729B4E8-5E91-4F0C-B549-F08A21FEDFD0}"/>
                  </a:ext>
                </a:extLst>
              </p14:cNvPr>
              <p14:cNvContentPartPr/>
              <p14:nvPr/>
            </p14:nvContentPartPr>
            <p14:xfrm>
              <a:off x="4182786" y="952012"/>
              <a:ext cx="18360" cy="2034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A729B4E8-5E91-4F0C-B549-F08A21FEDFD0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173786" y="943012"/>
                <a:ext cx="36000" cy="22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9C311744-858F-98A2-2A44-ED941AC9B3B4}"/>
                  </a:ext>
                </a:extLst>
              </p14:cNvPr>
              <p14:cNvContentPartPr/>
              <p14:nvPr/>
            </p14:nvContentPartPr>
            <p14:xfrm>
              <a:off x="4850226" y="965332"/>
              <a:ext cx="149760" cy="2372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9C311744-858F-98A2-2A44-ED941AC9B3B4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841226" y="956692"/>
                <a:ext cx="167400" cy="254880"/>
              </a:xfrm>
              <a:prstGeom prst="rect">
                <a:avLst/>
              </a:prstGeom>
            </p:spPr>
          </p:pic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1C9E3A2F-150C-1EB0-7CE9-F7FE5B6E91BA}"/>
              </a:ext>
            </a:extLst>
          </p:cNvPr>
          <p:cNvGrpSpPr/>
          <p:nvPr/>
        </p:nvGrpSpPr>
        <p:grpSpPr>
          <a:xfrm>
            <a:off x="642925" y="957304"/>
            <a:ext cx="804240" cy="192600"/>
            <a:chOff x="642925" y="957304"/>
            <a:chExt cx="804240" cy="19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9FC5C2A7-37E1-CB38-859E-758D5DB8D37B}"/>
                    </a:ext>
                  </a:extLst>
                </p14:cNvPr>
                <p14:cNvContentPartPr/>
                <p14:nvPr/>
              </p14:nvContentPartPr>
              <p14:xfrm>
                <a:off x="642925" y="957304"/>
                <a:ext cx="279720" cy="1918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9FC5C2A7-37E1-CB38-859E-758D5DB8D37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33925" y="948664"/>
                  <a:ext cx="29736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628EB758-C65F-BC9E-DD47-6867842034CA}"/>
                    </a:ext>
                  </a:extLst>
                </p14:cNvPr>
                <p14:cNvContentPartPr/>
                <p14:nvPr/>
              </p14:nvContentPartPr>
              <p14:xfrm>
                <a:off x="1140805" y="1001224"/>
                <a:ext cx="263880" cy="500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628EB758-C65F-BC9E-DD47-6867842034CA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132165" y="992224"/>
                  <a:ext cx="28152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A0D1A29A-ECED-95BF-4607-D1446B126825}"/>
                    </a:ext>
                  </a:extLst>
                </p14:cNvPr>
                <p14:cNvContentPartPr/>
                <p14:nvPr/>
              </p14:nvContentPartPr>
              <p14:xfrm>
                <a:off x="1172485" y="1130824"/>
                <a:ext cx="274680" cy="190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A0D1A29A-ECED-95BF-4607-D1446B126825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163845" y="1122184"/>
                  <a:ext cx="292320" cy="3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ECE7E55-A3B6-DA48-961D-9600FAA378BD}"/>
              </a:ext>
            </a:extLst>
          </p:cNvPr>
          <p:cNvGrpSpPr/>
          <p:nvPr/>
        </p:nvGrpSpPr>
        <p:grpSpPr>
          <a:xfrm>
            <a:off x="1205965" y="1888984"/>
            <a:ext cx="2009160" cy="389520"/>
            <a:chOff x="1205965" y="1888984"/>
            <a:chExt cx="2009160" cy="389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BB52B6A9-A3E8-003B-0235-D9D56D6BE689}"/>
                    </a:ext>
                  </a:extLst>
                </p14:cNvPr>
                <p14:cNvContentPartPr/>
                <p14:nvPr/>
              </p14:nvContentPartPr>
              <p14:xfrm>
                <a:off x="1205965" y="2046664"/>
                <a:ext cx="234720" cy="565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BB52B6A9-A3E8-003B-0235-D9D56D6BE689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196965" y="2037664"/>
                  <a:ext cx="25236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7324D985-672D-3301-812D-14225569C7C8}"/>
                    </a:ext>
                  </a:extLst>
                </p14:cNvPr>
                <p14:cNvContentPartPr/>
                <p14:nvPr/>
              </p14:nvContentPartPr>
              <p14:xfrm>
                <a:off x="1256365" y="2160784"/>
                <a:ext cx="209880" cy="234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7324D985-672D-3301-812D-14225569C7C8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247365" y="2152144"/>
                  <a:ext cx="22752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E98F8F57-9542-29C6-E17B-FD7A759589D0}"/>
                    </a:ext>
                  </a:extLst>
                </p14:cNvPr>
                <p14:cNvContentPartPr/>
                <p14:nvPr/>
              </p14:nvContentPartPr>
              <p14:xfrm>
                <a:off x="1666405" y="1907704"/>
                <a:ext cx="395640" cy="3535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E98F8F57-9542-29C6-E17B-FD7A759589D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657765" y="1898704"/>
                  <a:ext cx="413280" cy="37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B70791FF-D2D9-6EC5-663C-47E603FC456A}"/>
                    </a:ext>
                  </a:extLst>
                </p14:cNvPr>
                <p14:cNvContentPartPr/>
                <p14:nvPr/>
              </p14:nvContentPartPr>
              <p14:xfrm>
                <a:off x="2329165" y="1896904"/>
                <a:ext cx="156600" cy="2638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B70791FF-D2D9-6EC5-663C-47E603FC456A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320525" y="1888264"/>
                  <a:ext cx="17424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5857054A-4562-3A78-4B08-2ED451399612}"/>
                    </a:ext>
                  </a:extLst>
                </p14:cNvPr>
                <p14:cNvContentPartPr/>
                <p14:nvPr/>
              </p14:nvContentPartPr>
              <p14:xfrm>
                <a:off x="2594485" y="1888984"/>
                <a:ext cx="351360" cy="2523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5857054A-4562-3A78-4B08-2ED451399612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585485" y="1880344"/>
                  <a:ext cx="36900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B914E230-2EFF-5DE2-83F1-024E3D5B66C8}"/>
                    </a:ext>
                  </a:extLst>
                </p14:cNvPr>
                <p14:cNvContentPartPr/>
                <p14:nvPr/>
              </p14:nvContentPartPr>
              <p14:xfrm>
                <a:off x="3022165" y="1896544"/>
                <a:ext cx="192960" cy="1821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B914E230-2EFF-5DE2-83F1-024E3D5B66C8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013525" y="1887904"/>
                  <a:ext cx="21060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259CA773-8E4C-0882-7930-6D31B27F103B}"/>
                    </a:ext>
                  </a:extLst>
                </p14:cNvPr>
                <p14:cNvContentPartPr/>
                <p14:nvPr/>
              </p14:nvContentPartPr>
              <p14:xfrm>
                <a:off x="2364805" y="2201464"/>
                <a:ext cx="829440" cy="770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259CA773-8E4C-0882-7930-6D31B27F103B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356165" y="2192464"/>
                  <a:ext cx="847080" cy="94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5851FA2-1088-D42F-C39A-6AF13C20F042}"/>
              </a:ext>
            </a:extLst>
          </p:cNvPr>
          <p:cNvGrpSpPr/>
          <p:nvPr/>
        </p:nvGrpSpPr>
        <p:grpSpPr>
          <a:xfrm>
            <a:off x="2510245" y="2397664"/>
            <a:ext cx="560160" cy="329760"/>
            <a:chOff x="2510245" y="2397664"/>
            <a:chExt cx="560160" cy="329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0CCCFED5-E409-D70C-EEBC-8573C8DC8616}"/>
                    </a:ext>
                  </a:extLst>
                </p14:cNvPr>
                <p14:cNvContentPartPr/>
                <p14:nvPr/>
              </p14:nvContentPartPr>
              <p14:xfrm>
                <a:off x="2510245" y="2397664"/>
                <a:ext cx="414720" cy="2282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0CCCFED5-E409-D70C-EEBC-8573C8DC8616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501605" y="2389024"/>
                  <a:ext cx="43236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32AAC6B3-BB3F-A8F8-9290-0064E48B4D60}"/>
                    </a:ext>
                  </a:extLst>
                </p14:cNvPr>
                <p14:cNvContentPartPr/>
                <p14:nvPr/>
              </p14:nvContentPartPr>
              <p14:xfrm>
                <a:off x="2845045" y="2641024"/>
                <a:ext cx="64800" cy="536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32AAC6B3-BB3F-A8F8-9290-0064E48B4D60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836045" y="2632384"/>
                  <a:ext cx="8244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4C20090E-553E-61E8-B5F7-633A9D4AEB7A}"/>
                    </a:ext>
                  </a:extLst>
                </p14:cNvPr>
                <p14:cNvContentPartPr/>
                <p14:nvPr/>
              </p14:nvContentPartPr>
              <p14:xfrm>
                <a:off x="2892565" y="2537344"/>
                <a:ext cx="24120" cy="338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4C20090E-553E-61E8-B5F7-633A9D4AEB7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883925" y="2528704"/>
                  <a:ext cx="4176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FFE3A507-F7A6-0175-FB29-1358E3C718E7}"/>
                    </a:ext>
                  </a:extLst>
                </p14:cNvPr>
                <p14:cNvContentPartPr/>
                <p14:nvPr/>
              </p14:nvContentPartPr>
              <p14:xfrm>
                <a:off x="2961685" y="2649664"/>
                <a:ext cx="108720" cy="777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FFE3A507-F7A6-0175-FB29-1358E3C718E7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953045" y="2640664"/>
                  <a:ext cx="126360" cy="95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941D8E7-E7F0-8D42-7457-4778D8C25F43}"/>
              </a:ext>
            </a:extLst>
          </p:cNvPr>
          <p:cNvGrpSpPr/>
          <p:nvPr/>
        </p:nvGrpSpPr>
        <p:grpSpPr>
          <a:xfrm>
            <a:off x="3707586" y="1624564"/>
            <a:ext cx="3093120" cy="808560"/>
            <a:chOff x="8579485" y="5916304"/>
            <a:chExt cx="3093120" cy="80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9436E2BE-7849-9E7C-CE30-7CCC190910B1}"/>
                    </a:ext>
                  </a:extLst>
                </p14:cNvPr>
                <p14:cNvContentPartPr/>
                <p14:nvPr/>
              </p14:nvContentPartPr>
              <p14:xfrm>
                <a:off x="8579485" y="6323824"/>
                <a:ext cx="198000" cy="514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9436E2BE-7849-9E7C-CE30-7CCC190910B1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570845" y="6314824"/>
                  <a:ext cx="21564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CCDF459C-9B2F-A23A-C6D1-FD4D4F34FBE1}"/>
                    </a:ext>
                  </a:extLst>
                </p14:cNvPr>
                <p14:cNvContentPartPr/>
                <p14:nvPr/>
              </p14:nvContentPartPr>
              <p14:xfrm>
                <a:off x="9013645" y="6104224"/>
                <a:ext cx="237240" cy="1231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CCDF459C-9B2F-A23A-C6D1-FD4D4F34FBE1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9004645" y="6095224"/>
                  <a:ext cx="25488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0C07BA2D-66D4-B556-0361-FF8241AD22D3}"/>
                    </a:ext>
                  </a:extLst>
                </p14:cNvPr>
                <p14:cNvContentPartPr/>
                <p14:nvPr/>
              </p14:nvContentPartPr>
              <p14:xfrm>
                <a:off x="9003925" y="6224464"/>
                <a:ext cx="191880" cy="1141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0C07BA2D-66D4-B556-0361-FF8241AD22D3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994925" y="6215464"/>
                  <a:ext cx="20952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851A4978-CED3-42CE-C400-72CD9B408035}"/>
                    </a:ext>
                  </a:extLst>
                </p14:cNvPr>
                <p14:cNvContentPartPr/>
                <p14:nvPr/>
              </p14:nvContentPartPr>
              <p14:xfrm>
                <a:off x="8899165" y="6424984"/>
                <a:ext cx="348480" cy="230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851A4978-CED3-42CE-C400-72CD9B408035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890525" y="6416344"/>
                  <a:ext cx="3661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F93C3255-64D2-C87E-1350-20CA2C1BA46D}"/>
                    </a:ext>
                  </a:extLst>
                </p14:cNvPr>
                <p14:cNvContentPartPr/>
                <p14:nvPr/>
              </p14:nvContentPartPr>
              <p14:xfrm>
                <a:off x="8989885" y="6484744"/>
                <a:ext cx="164160" cy="2401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F93C3255-64D2-C87E-1350-20CA2C1BA46D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980885" y="6476104"/>
                  <a:ext cx="18180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CD1384BE-90CB-3E0E-A157-45D2700DD9FA}"/>
                    </a:ext>
                  </a:extLst>
                </p14:cNvPr>
                <p14:cNvContentPartPr/>
                <p14:nvPr/>
              </p14:nvContentPartPr>
              <p14:xfrm>
                <a:off x="8911765" y="6529384"/>
                <a:ext cx="230040" cy="1137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CD1384BE-90CB-3E0E-A157-45D2700DD9FA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903125" y="6520744"/>
                  <a:ext cx="24768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398D0F92-25D1-EA9F-F308-9FE4FC752A05}"/>
                    </a:ext>
                  </a:extLst>
                </p14:cNvPr>
                <p14:cNvContentPartPr/>
                <p14:nvPr/>
              </p14:nvContentPartPr>
              <p14:xfrm>
                <a:off x="9404245" y="6064264"/>
                <a:ext cx="187200" cy="6530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398D0F92-25D1-EA9F-F308-9FE4FC752A05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395245" y="6055264"/>
                  <a:ext cx="204840" cy="67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5FD86DF9-2B9B-C694-02A0-D7618C7889BB}"/>
                    </a:ext>
                  </a:extLst>
                </p14:cNvPr>
                <p14:cNvContentPartPr/>
                <p14:nvPr/>
              </p14:nvContentPartPr>
              <p14:xfrm>
                <a:off x="9576325" y="6224824"/>
                <a:ext cx="418680" cy="3121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5FD86DF9-2B9B-C694-02A0-D7618C7889BB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567685" y="6216184"/>
                  <a:ext cx="43632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592F9758-7426-D662-9E5B-3A0964275ADA}"/>
                    </a:ext>
                  </a:extLst>
                </p14:cNvPr>
                <p14:cNvContentPartPr/>
                <p14:nvPr/>
              </p14:nvContentPartPr>
              <p14:xfrm>
                <a:off x="10010485" y="6472504"/>
                <a:ext cx="112320" cy="1742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592F9758-7426-D662-9E5B-3A0964275ADA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001845" y="6463504"/>
                  <a:ext cx="12996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1D9FAE14-00DD-638A-E511-7127B010A7CE}"/>
                    </a:ext>
                  </a:extLst>
                </p14:cNvPr>
                <p14:cNvContentPartPr/>
                <p14:nvPr/>
              </p14:nvContentPartPr>
              <p14:xfrm>
                <a:off x="10262125" y="6299344"/>
                <a:ext cx="197640" cy="1717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1D9FAE14-00DD-638A-E511-7127B010A7CE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0253125" y="6290704"/>
                  <a:ext cx="21528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DD8C9183-899C-596B-8614-04A7AAE2B692}"/>
                    </a:ext>
                  </a:extLst>
                </p14:cNvPr>
                <p14:cNvContentPartPr/>
                <p14:nvPr/>
              </p14:nvContentPartPr>
              <p14:xfrm>
                <a:off x="10440325" y="6100624"/>
                <a:ext cx="129240" cy="1310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DD8C9183-899C-596B-8614-04A7AAE2B692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431325" y="6091624"/>
                  <a:ext cx="14688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D5DE7000-B217-0A4F-50AA-BFF3C341886F}"/>
                    </a:ext>
                  </a:extLst>
                </p14:cNvPr>
                <p14:cNvContentPartPr/>
                <p14:nvPr/>
              </p14:nvContentPartPr>
              <p14:xfrm>
                <a:off x="10413685" y="6363784"/>
                <a:ext cx="358560" cy="2286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D5DE7000-B217-0A4F-50AA-BFF3C341886F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0404685" y="6355144"/>
                  <a:ext cx="37620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FE1AB536-EEFD-8427-0F6C-15DFAB9FE615}"/>
                    </a:ext>
                  </a:extLst>
                </p14:cNvPr>
                <p14:cNvContentPartPr/>
                <p14:nvPr/>
              </p14:nvContentPartPr>
              <p14:xfrm>
                <a:off x="10842805" y="6166504"/>
                <a:ext cx="197640" cy="3384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FE1AB536-EEFD-8427-0F6C-15DFAB9FE615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834165" y="6157864"/>
                  <a:ext cx="215280" cy="35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5FE45AD2-86A0-1005-D147-06E86E33017A}"/>
                    </a:ext>
                  </a:extLst>
                </p14:cNvPr>
                <p14:cNvContentPartPr/>
                <p14:nvPr/>
              </p14:nvContentPartPr>
              <p14:xfrm>
                <a:off x="11055565" y="5999464"/>
                <a:ext cx="162360" cy="6022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5FE45AD2-86A0-1005-D147-06E86E33017A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1046565" y="5990824"/>
                  <a:ext cx="180000" cy="61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B9BA246A-B726-308A-F4A5-665DC7F06671}"/>
                    </a:ext>
                  </a:extLst>
                </p14:cNvPr>
                <p14:cNvContentPartPr/>
                <p14:nvPr/>
              </p14:nvContentPartPr>
              <p14:xfrm>
                <a:off x="11287045" y="5949064"/>
                <a:ext cx="39960" cy="1306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B9BA246A-B726-308A-F4A5-665DC7F06671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1278405" y="5940064"/>
                  <a:ext cx="5760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9100C733-4207-7B6D-EF87-599026D2BFAE}"/>
                    </a:ext>
                  </a:extLst>
                </p14:cNvPr>
                <p14:cNvContentPartPr/>
                <p14:nvPr/>
              </p14:nvContentPartPr>
              <p14:xfrm>
                <a:off x="11349325" y="5916304"/>
                <a:ext cx="181800" cy="2631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9100C733-4207-7B6D-EF87-599026D2BFAE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1340685" y="5907304"/>
                  <a:ext cx="19944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77E0BE0A-175E-6DF7-A8DC-7801EFE111DC}"/>
                    </a:ext>
                  </a:extLst>
                </p14:cNvPr>
                <p14:cNvContentPartPr/>
                <p14:nvPr/>
              </p14:nvContentPartPr>
              <p14:xfrm>
                <a:off x="11468125" y="6098464"/>
                <a:ext cx="204480" cy="1526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77E0BE0A-175E-6DF7-A8DC-7801EFE111DC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1459485" y="6089464"/>
                  <a:ext cx="222120" cy="170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274EA0FA-5EE8-DC5B-9B6F-C172C18E3320}"/>
                  </a:ext>
                </a:extLst>
              </p14:cNvPr>
              <p14:cNvContentPartPr/>
              <p14:nvPr/>
            </p14:nvContentPartPr>
            <p14:xfrm>
              <a:off x="1718605" y="2706544"/>
              <a:ext cx="1548000" cy="26100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274EA0FA-5EE8-DC5B-9B6F-C172C18E3320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1709605" y="2697904"/>
                <a:ext cx="1565640" cy="27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2EC6E2A1-1988-CDFF-E851-F1BC2B19500B}"/>
                  </a:ext>
                </a:extLst>
              </p14:cNvPr>
              <p14:cNvContentPartPr/>
              <p14:nvPr/>
            </p14:nvContentPartPr>
            <p14:xfrm>
              <a:off x="1899325" y="3146464"/>
              <a:ext cx="103320" cy="9540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2EC6E2A1-1988-CDFF-E851-F1BC2B19500B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1890325" y="3137464"/>
                <a:ext cx="12096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E692173A-25B2-0261-8EE4-56DACB325166}"/>
                  </a:ext>
                </a:extLst>
              </p14:cNvPr>
              <p14:cNvContentPartPr/>
              <p14:nvPr/>
            </p14:nvContentPartPr>
            <p14:xfrm>
              <a:off x="2058445" y="3150064"/>
              <a:ext cx="122760" cy="8424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E692173A-25B2-0261-8EE4-56DACB325166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2049445" y="3141424"/>
                <a:ext cx="140400" cy="10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94872202-EF4D-AE1A-733A-7BEA74C71C0A}"/>
                  </a:ext>
                </a:extLst>
              </p14:cNvPr>
              <p14:cNvContentPartPr/>
              <p14:nvPr/>
            </p14:nvContentPartPr>
            <p14:xfrm>
              <a:off x="2216845" y="2979064"/>
              <a:ext cx="405000" cy="44748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94872202-EF4D-AE1A-733A-7BEA74C71C0A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2207845" y="2970064"/>
                <a:ext cx="422640" cy="46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CEE548C6-44A2-DB85-FBF5-DD3A051273D8}"/>
                  </a:ext>
                </a:extLst>
              </p14:cNvPr>
              <p14:cNvContentPartPr/>
              <p14:nvPr/>
            </p14:nvContentPartPr>
            <p14:xfrm>
              <a:off x="2496205" y="3126664"/>
              <a:ext cx="95400" cy="2304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CEE548C6-44A2-DB85-FBF5-DD3A051273D8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2487205" y="3117664"/>
                <a:ext cx="11304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5282A6B0-F794-0FB7-A0BE-B7ADD27641D9}"/>
                  </a:ext>
                </a:extLst>
              </p14:cNvPr>
              <p14:cNvContentPartPr/>
              <p14:nvPr/>
            </p14:nvContentPartPr>
            <p14:xfrm>
              <a:off x="2663965" y="3126664"/>
              <a:ext cx="15840" cy="8028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5282A6B0-F794-0FB7-A0BE-B7ADD27641D9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2654965" y="3117664"/>
                <a:ext cx="33480" cy="9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2FC52C6F-BFCC-0EC7-9AC9-55EA3BACE9A6}"/>
                  </a:ext>
                </a:extLst>
              </p14:cNvPr>
              <p14:cNvContentPartPr/>
              <p14:nvPr/>
            </p14:nvContentPartPr>
            <p14:xfrm>
              <a:off x="2711845" y="3176704"/>
              <a:ext cx="74160" cy="5904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2FC52C6F-BFCC-0EC7-9AC9-55EA3BACE9A6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2703205" y="3167704"/>
                <a:ext cx="9180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9718523B-C3DE-512F-B358-5485630B8A3D}"/>
                  </a:ext>
                </a:extLst>
              </p14:cNvPr>
              <p14:cNvContentPartPr/>
              <p14:nvPr/>
            </p14:nvContentPartPr>
            <p14:xfrm>
              <a:off x="2838565" y="3174904"/>
              <a:ext cx="88560" cy="5328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9718523B-C3DE-512F-B358-5485630B8A3D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2829565" y="3166264"/>
                <a:ext cx="106200" cy="70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3" name="Group 102">
            <a:extLst>
              <a:ext uri="{FF2B5EF4-FFF2-40B4-BE49-F238E27FC236}">
                <a16:creationId xmlns:a16="http://schemas.microsoft.com/office/drawing/2014/main" id="{E1C81D7F-994A-C6A7-D9D6-2043B946314E}"/>
              </a:ext>
            </a:extLst>
          </p:cNvPr>
          <p:cNvGrpSpPr/>
          <p:nvPr/>
        </p:nvGrpSpPr>
        <p:grpSpPr>
          <a:xfrm>
            <a:off x="1838485" y="3422944"/>
            <a:ext cx="2170440" cy="1446120"/>
            <a:chOff x="1838485" y="3422944"/>
            <a:chExt cx="2170440" cy="144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465864BB-90F5-2802-75A7-4F1744214873}"/>
                    </a:ext>
                  </a:extLst>
                </p14:cNvPr>
                <p14:cNvContentPartPr/>
                <p14:nvPr/>
              </p14:nvContentPartPr>
              <p14:xfrm>
                <a:off x="1933525" y="3422944"/>
                <a:ext cx="1027440" cy="2660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465864BB-90F5-2802-75A7-4F1744214873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924525" y="3413944"/>
                  <a:ext cx="104508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825C8E5F-ED4F-CA3F-D3D8-6F53376E4706}"/>
                    </a:ext>
                  </a:extLst>
                </p14:cNvPr>
                <p14:cNvContentPartPr/>
                <p14:nvPr/>
              </p14:nvContentPartPr>
              <p14:xfrm>
                <a:off x="1922005" y="3822184"/>
                <a:ext cx="171360" cy="2152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825C8E5F-ED4F-CA3F-D3D8-6F53376E4706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913005" y="3813544"/>
                  <a:ext cx="18900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F1C23246-25E0-FF0C-843F-2F2806809DF0}"/>
                    </a:ext>
                  </a:extLst>
                </p14:cNvPr>
                <p14:cNvContentPartPr/>
                <p14:nvPr/>
              </p14:nvContentPartPr>
              <p14:xfrm>
                <a:off x="1838485" y="4125304"/>
                <a:ext cx="402480" cy="561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F1C23246-25E0-FF0C-843F-2F2806809DF0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829485" y="4116664"/>
                  <a:ext cx="42012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A637F61C-3425-82DF-4037-457A5538E807}"/>
                    </a:ext>
                  </a:extLst>
                </p14:cNvPr>
                <p14:cNvContentPartPr/>
                <p14:nvPr/>
              </p14:nvContentPartPr>
              <p14:xfrm>
                <a:off x="1898245" y="4180744"/>
                <a:ext cx="287640" cy="2026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A637F61C-3425-82DF-4037-457A5538E807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889245" y="4172104"/>
                  <a:ext cx="30528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EED0EA34-E260-88A8-1B62-35F263E99353}"/>
                    </a:ext>
                  </a:extLst>
                </p14:cNvPr>
                <p14:cNvContentPartPr/>
                <p14:nvPr/>
              </p14:nvContentPartPr>
              <p14:xfrm>
                <a:off x="2097685" y="4439944"/>
                <a:ext cx="29160" cy="550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EED0EA34-E260-88A8-1B62-35F263E99353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089045" y="4431304"/>
                  <a:ext cx="4680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FBC0B9D6-E6FB-2175-CBD0-34755F88D0F0}"/>
                    </a:ext>
                  </a:extLst>
                </p14:cNvPr>
                <p14:cNvContentPartPr/>
                <p14:nvPr/>
              </p14:nvContentPartPr>
              <p14:xfrm>
                <a:off x="2127925" y="4363264"/>
                <a:ext cx="9000" cy="165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FBC0B9D6-E6FB-2175-CBD0-34755F88D0F0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119285" y="4354624"/>
                  <a:ext cx="2664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53A85B27-5CFC-2AEE-A2D6-79ED6DB60E43}"/>
                    </a:ext>
                  </a:extLst>
                </p14:cNvPr>
                <p14:cNvContentPartPr/>
                <p14:nvPr/>
              </p14:nvContentPartPr>
              <p14:xfrm>
                <a:off x="2184445" y="4453264"/>
                <a:ext cx="88560" cy="633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53A85B27-5CFC-2AEE-A2D6-79ED6DB60E43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2175805" y="4444624"/>
                  <a:ext cx="10620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CAC36F60-E7CE-0AB4-E644-B0CC9291E628}"/>
                    </a:ext>
                  </a:extLst>
                </p14:cNvPr>
                <p14:cNvContentPartPr/>
                <p14:nvPr/>
              </p14:nvContentPartPr>
              <p14:xfrm>
                <a:off x="2449045" y="4021264"/>
                <a:ext cx="159480" cy="259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CAC36F60-E7CE-0AB4-E644-B0CC9291E628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440045" y="4012264"/>
                  <a:ext cx="17712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283CA3B9-D5CE-416C-6A73-268AEDA19018}"/>
                    </a:ext>
                  </a:extLst>
                </p14:cNvPr>
                <p14:cNvContentPartPr/>
                <p14:nvPr/>
              </p14:nvContentPartPr>
              <p14:xfrm>
                <a:off x="2451565" y="4147984"/>
                <a:ext cx="145080" cy="140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283CA3B9-D5CE-416C-6A73-268AEDA19018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442565" y="4139344"/>
                  <a:ext cx="16272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A77CD722-EA24-6932-FA2A-3045F67DE0AC}"/>
                    </a:ext>
                  </a:extLst>
                </p14:cNvPr>
                <p14:cNvContentPartPr/>
                <p14:nvPr/>
              </p14:nvContentPartPr>
              <p14:xfrm>
                <a:off x="2785285" y="3949264"/>
                <a:ext cx="148320" cy="2750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A77CD722-EA24-6932-FA2A-3045F67DE0AC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776645" y="3940264"/>
                  <a:ext cx="16596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F71EE6D0-4AD3-D1EF-BA3E-53D1C4B20AA1}"/>
                    </a:ext>
                  </a:extLst>
                </p14:cNvPr>
                <p14:cNvContentPartPr/>
                <p14:nvPr/>
              </p14:nvContentPartPr>
              <p14:xfrm>
                <a:off x="2986525" y="3837304"/>
                <a:ext cx="596520" cy="2250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F71EE6D0-4AD3-D1EF-BA3E-53D1C4B20AA1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977525" y="3828664"/>
                  <a:ext cx="61416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9C9159BE-F676-2A2D-BD54-B41011B1376E}"/>
                    </a:ext>
                  </a:extLst>
                </p14:cNvPr>
                <p14:cNvContentPartPr/>
                <p14:nvPr/>
              </p14:nvContentPartPr>
              <p14:xfrm>
                <a:off x="3319885" y="3877264"/>
                <a:ext cx="43200" cy="90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9C9159BE-F676-2A2D-BD54-B41011B1376E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311245" y="3868624"/>
                  <a:ext cx="608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6621A199-FACB-619F-BBFA-54533CD31A9B}"/>
                    </a:ext>
                  </a:extLst>
                </p14:cNvPr>
                <p14:cNvContentPartPr/>
                <p14:nvPr/>
              </p14:nvContentPartPr>
              <p14:xfrm>
                <a:off x="3763045" y="3744424"/>
                <a:ext cx="194760" cy="4219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6621A199-FACB-619F-BBFA-54533CD31A9B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754405" y="3735784"/>
                  <a:ext cx="212400" cy="43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92560A28-1B84-EAD4-92A8-82857B1C99E6}"/>
                    </a:ext>
                  </a:extLst>
                </p14:cNvPr>
                <p14:cNvContentPartPr/>
                <p14:nvPr/>
              </p14:nvContentPartPr>
              <p14:xfrm>
                <a:off x="2812285" y="4279744"/>
                <a:ext cx="171360" cy="2116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92560A28-1B84-EAD4-92A8-82857B1C99E6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803645" y="4270744"/>
                  <a:ext cx="18900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920AD8F3-7E1C-78EF-52E5-361A9996E257}"/>
                    </a:ext>
                  </a:extLst>
                </p14:cNvPr>
                <p14:cNvContentPartPr/>
                <p14:nvPr/>
              </p14:nvContentPartPr>
              <p14:xfrm>
                <a:off x="3271645" y="4343464"/>
                <a:ext cx="16560" cy="1015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920AD8F3-7E1C-78EF-52E5-361A9996E257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262645" y="4334824"/>
                  <a:ext cx="3420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B74EE1DE-FDE8-FE79-98AD-9389CFBA3FB8}"/>
                    </a:ext>
                  </a:extLst>
                </p14:cNvPr>
                <p14:cNvContentPartPr/>
                <p14:nvPr/>
              </p14:nvContentPartPr>
              <p14:xfrm>
                <a:off x="3296845" y="4229704"/>
                <a:ext cx="6480" cy="36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B74EE1DE-FDE8-FE79-98AD-9389CFBA3FB8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287845" y="4221064"/>
                  <a:ext cx="2412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F9C82AE7-2BD2-D293-FCC4-4847762CCF87}"/>
                    </a:ext>
                  </a:extLst>
                </p14:cNvPr>
                <p14:cNvContentPartPr/>
                <p14:nvPr/>
              </p14:nvContentPartPr>
              <p14:xfrm>
                <a:off x="3424285" y="4323664"/>
                <a:ext cx="75240" cy="1314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F9C82AE7-2BD2-D293-FCC4-4847762CCF87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415645" y="4314664"/>
                  <a:ext cx="9288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D3D116B7-9FB2-375B-C084-734DAF0871B1}"/>
                    </a:ext>
                  </a:extLst>
                </p14:cNvPr>
                <p14:cNvContentPartPr/>
                <p14:nvPr/>
              </p14:nvContentPartPr>
              <p14:xfrm>
                <a:off x="3548485" y="4278304"/>
                <a:ext cx="167040" cy="1911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D3D116B7-9FB2-375B-C084-734DAF0871B1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539845" y="4269664"/>
                  <a:ext cx="18468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9A13EA50-EE58-D572-775B-77CD15739180}"/>
                    </a:ext>
                  </a:extLst>
                </p14:cNvPr>
                <p14:cNvContentPartPr/>
                <p14:nvPr/>
              </p14:nvContentPartPr>
              <p14:xfrm>
                <a:off x="3754765" y="4279744"/>
                <a:ext cx="69120" cy="1771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9A13EA50-EE58-D572-775B-77CD15739180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746125" y="4271104"/>
                  <a:ext cx="8676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4BC74F04-B08C-EC8A-2A6A-E86CE4FC7E5E}"/>
                    </a:ext>
                  </a:extLst>
                </p14:cNvPr>
                <p14:cNvContentPartPr/>
                <p14:nvPr/>
              </p14:nvContentPartPr>
              <p14:xfrm>
                <a:off x="3892645" y="4367584"/>
                <a:ext cx="116280" cy="921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4BC74F04-B08C-EC8A-2A6A-E86CE4FC7E5E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884005" y="4358944"/>
                  <a:ext cx="13392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AD9E2C22-BE4F-1789-8B6D-D7EE4A64694D}"/>
                    </a:ext>
                  </a:extLst>
                </p14:cNvPr>
                <p14:cNvContentPartPr/>
                <p14:nvPr/>
              </p14:nvContentPartPr>
              <p14:xfrm>
                <a:off x="2800765" y="4700584"/>
                <a:ext cx="10440" cy="525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AD9E2C22-BE4F-1789-8B6D-D7EE4A64694D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2791765" y="4691944"/>
                  <a:ext cx="2808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D84BBEB7-A870-F923-265D-C9A0D1DBBA54}"/>
                    </a:ext>
                  </a:extLst>
                </p14:cNvPr>
                <p14:cNvContentPartPr/>
                <p14:nvPr/>
              </p14:nvContentPartPr>
              <p14:xfrm>
                <a:off x="2797525" y="4638304"/>
                <a:ext cx="190080" cy="2080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D84BBEB7-A870-F923-265D-C9A0D1DBBA54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2788885" y="4629664"/>
                  <a:ext cx="20772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0318DD0A-8E29-8445-4D48-0B62F9DB3EC0}"/>
                    </a:ext>
                  </a:extLst>
                </p14:cNvPr>
                <p14:cNvContentPartPr/>
                <p14:nvPr/>
              </p14:nvContentPartPr>
              <p14:xfrm>
                <a:off x="3210085" y="4736944"/>
                <a:ext cx="80280" cy="993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0318DD0A-8E29-8445-4D48-0B62F9DB3EC0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201085" y="4727944"/>
                  <a:ext cx="9792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41775317-0612-538E-27A3-E6BD40D50F58}"/>
                    </a:ext>
                  </a:extLst>
                </p14:cNvPr>
                <p14:cNvContentPartPr/>
                <p14:nvPr/>
              </p14:nvContentPartPr>
              <p14:xfrm>
                <a:off x="3448045" y="4709944"/>
                <a:ext cx="61920" cy="11700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41775317-0612-538E-27A3-E6BD40D50F58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439045" y="4701304"/>
                  <a:ext cx="7956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AFDFB156-02AD-A410-7E3D-F742A9517D40}"/>
                    </a:ext>
                  </a:extLst>
                </p14:cNvPr>
                <p14:cNvContentPartPr/>
                <p14:nvPr/>
              </p14:nvContentPartPr>
              <p14:xfrm>
                <a:off x="3561085" y="4731904"/>
                <a:ext cx="141480" cy="1371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AFDFB156-02AD-A410-7E3D-F742A9517D40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552085" y="4722904"/>
                  <a:ext cx="15912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9B44CEA3-896B-5E5A-A11B-17BA25A33E38}"/>
                    </a:ext>
                  </a:extLst>
                </p14:cNvPr>
                <p14:cNvContentPartPr/>
                <p14:nvPr/>
              </p14:nvContentPartPr>
              <p14:xfrm>
                <a:off x="3750445" y="4736944"/>
                <a:ext cx="51840" cy="892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9B44CEA3-896B-5E5A-A11B-17BA25A33E38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741805" y="4728304"/>
                  <a:ext cx="6948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25A4419C-67EF-CACD-67A9-DBE5D794B603}"/>
                    </a:ext>
                  </a:extLst>
                </p14:cNvPr>
                <p14:cNvContentPartPr/>
                <p14:nvPr/>
              </p14:nvContentPartPr>
              <p14:xfrm>
                <a:off x="3887245" y="4572424"/>
                <a:ext cx="19080" cy="29664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25A4419C-67EF-CACD-67A9-DBE5D794B603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878605" y="4563784"/>
                  <a:ext cx="3672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BF6BC0BF-2B32-5087-1988-DEAFB79E95A1}"/>
                    </a:ext>
                  </a:extLst>
                </p14:cNvPr>
                <p14:cNvContentPartPr/>
                <p14:nvPr/>
              </p14:nvContentPartPr>
              <p14:xfrm>
                <a:off x="3989485" y="4523824"/>
                <a:ext cx="5400" cy="3031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BF6BC0BF-2B32-5087-1988-DEAFB79E95A1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980845" y="4514824"/>
                  <a:ext cx="23040" cy="32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E982D540-946C-4332-FB33-5474216FA8D5}"/>
              </a:ext>
            </a:extLst>
          </p:cNvPr>
          <p:cNvGrpSpPr/>
          <p:nvPr/>
        </p:nvGrpSpPr>
        <p:grpSpPr>
          <a:xfrm>
            <a:off x="4220965" y="4506184"/>
            <a:ext cx="234000" cy="279720"/>
            <a:chOff x="4220965" y="4506184"/>
            <a:chExt cx="234000" cy="27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5A6C1A5B-9431-C5F0-2CAF-BBDC997E97BC}"/>
                    </a:ext>
                  </a:extLst>
                </p14:cNvPr>
                <p14:cNvContentPartPr/>
                <p14:nvPr/>
              </p14:nvContentPartPr>
              <p14:xfrm>
                <a:off x="4235005" y="4506184"/>
                <a:ext cx="59400" cy="26388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5A6C1A5B-9431-C5F0-2CAF-BBDC997E97BC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226365" y="4497544"/>
                  <a:ext cx="7704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93B7DC04-029E-8208-187E-6B0E3AA375DA}"/>
                    </a:ext>
                  </a:extLst>
                </p14:cNvPr>
                <p14:cNvContentPartPr/>
                <p14:nvPr/>
              </p14:nvContentPartPr>
              <p14:xfrm>
                <a:off x="4304845" y="4506904"/>
                <a:ext cx="46800" cy="27900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93B7DC04-029E-8208-187E-6B0E3AA375DA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4296205" y="4497904"/>
                  <a:ext cx="6444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B1DAE08B-0DE4-442C-91D4-9D9EB75D04D8}"/>
                    </a:ext>
                  </a:extLst>
                </p14:cNvPr>
                <p14:cNvContentPartPr/>
                <p14:nvPr/>
              </p14:nvContentPartPr>
              <p14:xfrm>
                <a:off x="4220965" y="4617424"/>
                <a:ext cx="234000" cy="694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B1DAE08B-0DE4-442C-91D4-9D9EB75D04D8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212325" y="4608784"/>
                  <a:ext cx="251640" cy="87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684E0CBF-0E11-8F14-0AE6-C04ADD2B9E8D}"/>
                  </a:ext>
                </a:extLst>
              </p14:cNvPr>
              <p14:cNvContentPartPr/>
              <p14:nvPr/>
            </p14:nvContentPartPr>
            <p14:xfrm>
              <a:off x="8173045" y="1706104"/>
              <a:ext cx="171720" cy="41868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684E0CBF-0E11-8F14-0AE6-C04ADD2B9E8D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8164045" y="1697464"/>
                <a:ext cx="189360" cy="436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15" name="Group 114">
            <a:extLst>
              <a:ext uri="{FF2B5EF4-FFF2-40B4-BE49-F238E27FC236}">
                <a16:creationId xmlns:a16="http://schemas.microsoft.com/office/drawing/2014/main" id="{34F4C3E7-6CA1-4638-00FA-7254F5FA4B79}"/>
              </a:ext>
            </a:extLst>
          </p:cNvPr>
          <p:cNvGrpSpPr/>
          <p:nvPr/>
        </p:nvGrpSpPr>
        <p:grpSpPr>
          <a:xfrm>
            <a:off x="8672365" y="1525024"/>
            <a:ext cx="976680" cy="448200"/>
            <a:chOff x="8672365" y="1525024"/>
            <a:chExt cx="976680" cy="44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5F871FCC-B3D1-DFE1-19DF-E3238E46D06B}"/>
                    </a:ext>
                  </a:extLst>
                </p14:cNvPr>
                <p14:cNvContentPartPr/>
                <p14:nvPr/>
              </p14:nvContentPartPr>
              <p14:xfrm>
                <a:off x="8672365" y="1890064"/>
                <a:ext cx="270000" cy="4680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5F871FCC-B3D1-DFE1-19DF-E3238E46D06B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8663725" y="1881064"/>
                  <a:ext cx="28764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9CEFDE47-2190-3540-024E-4BFF64771B82}"/>
                    </a:ext>
                  </a:extLst>
                </p14:cNvPr>
                <p14:cNvContentPartPr/>
                <p14:nvPr/>
              </p14:nvContentPartPr>
              <p14:xfrm>
                <a:off x="9090685" y="1727704"/>
                <a:ext cx="177120" cy="2455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9CEFDE47-2190-3540-024E-4BFF64771B82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9082045" y="1718704"/>
                  <a:ext cx="19476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FF0FE79B-862E-2A55-1754-4CD8BC0E5DEF}"/>
                    </a:ext>
                  </a:extLst>
                </p14:cNvPr>
                <p14:cNvContentPartPr/>
                <p14:nvPr/>
              </p14:nvContentPartPr>
              <p14:xfrm>
                <a:off x="9106525" y="1926064"/>
                <a:ext cx="120600" cy="1620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FF0FE79B-862E-2A55-1754-4CD8BC0E5DEF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9097525" y="1917424"/>
                  <a:ext cx="13824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9D1989DC-29F3-092B-4BF0-E1D007BCB064}"/>
                    </a:ext>
                  </a:extLst>
                </p14:cNvPr>
                <p14:cNvContentPartPr/>
                <p14:nvPr/>
              </p14:nvContentPartPr>
              <p14:xfrm>
                <a:off x="9364285" y="1578664"/>
                <a:ext cx="12240" cy="11448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9D1989DC-29F3-092B-4BF0-E1D007BCB064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9355645" y="1570024"/>
                  <a:ext cx="2988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B534BEFC-D2FC-3C01-7563-68C0ADD727C5}"/>
                    </a:ext>
                  </a:extLst>
                </p14:cNvPr>
                <p14:cNvContentPartPr/>
                <p14:nvPr/>
              </p14:nvContentPartPr>
              <p14:xfrm>
                <a:off x="9454285" y="1525024"/>
                <a:ext cx="113400" cy="2487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B534BEFC-D2FC-3C01-7563-68C0ADD727C5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9445285" y="1516024"/>
                  <a:ext cx="13104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05597E7A-A7B9-6BD4-0ED1-0F97AB125F00}"/>
                    </a:ext>
                  </a:extLst>
                </p14:cNvPr>
                <p14:cNvContentPartPr/>
                <p14:nvPr/>
              </p14:nvContentPartPr>
              <p14:xfrm>
                <a:off x="9539965" y="1669744"/>
                <a:ext cx="109080" cy="17352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05597E7A-A7B9-6BD4-0ED1-0F97AB125F00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9531325" y="1660744"/>
                  <a:ext cx="126720" cy="191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7C1C5703-A2F8-7EDB-F831-20EEA5D85AC4}"/>
              </a:ext>
            </a:extLst>
          </p:cNvPr>
          <p:cNvGrpSpPr/>
          <p:nvPr/>
        </p:nvGrpSpPr>
        <p:grpSpPr>
          <a:xfrm>
            <a:off x="10067005" y="1644184"/>
            <a:ext cx="844920" cy="355680"/>
            <a:chOff x="10067005" y="1644184"/>
            <a:chExt cx="844920" cy="35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2B2ED5F2-4576-A34D-5F8D-7D5FD14AFA93}"/>
                    </a:ext>
                  </a:extLst>
                </p14:cNvPr>
                <p14:cNvContentPartPr/>
                <p14:nvPr/>
              </p14:nvContentPartPr>
              <p14:xfrm>
                <a:off x="10067005" y="1735264"/>
                <a:ext cx="246600" cy="11340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2B2ED5F2-4576-A34D-5F8D-7D5FD14AFA93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0058365" y="1726264"/>
                  <a:ext cx="26424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B2B2AF9F-2A9A-6062-A8A8-6B2BC1083CFA}"/>
                    </a:ext>
                  </a:extLst>
                </p14:cNvPr>
                <p14:cNvContentPartPr/>
                <p14:nvPr/>
              </p14:nvContentPartPr>
              <p14:xfrm>
                <a:off x="10452925" y="1644184"/>
                <a:ext cx="315360" cy="2707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B2B2AF9F-2A9A-6062-A8A8-6B2BC1083CFA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0443925" y="1635184"/>
                  <a:ext cx="33300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6D5C9791-86ED-2856-4C6B-0E0B42B51F48}"/>
                    </a:ext>
                  </a:extLst>
                </p14:cNvPr>
                <p14:cNvContentPartPr/>
                <p14:nvPr/>
              </p14:nvContentPartPr>
              <p14:xfrm>
                <a:off x="10801765" y="1874224"/>
                <a:ext cx="19440" cy="12528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6D5C9791-86ED-2856-4C6B-0E0B42B51F48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0792765" y="1865584"/>
                  <a:ext cx="3708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B3699261-B93F-670C-D95D-1C1C5A648F21}"/>
                    </a:ext>
                  </a:extLst>
                </p14:cNvPr>
                <p14:cNvContentPartPr/>
                <p14:nvPr/>
              </p14:nvContentPartPr>
              <p14:xfrm>
                <a:off x="10797805" y="1874584"/>
                <a:ext cx="114120" cy="12528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B3699261-B93F-670C-D95D-1C1C5A648F21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0789165" y="1865584"/>
                  <a:ext cx="131760" cy="142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2FFBDB19-3830-BBD9-EFE6-A3446179F1D3}"/>
              </a:ext>
            </a:extLst>
          </p:cNvPr>
          <p:cNvGrpSpPr/>
          <p:nvPr/>
        </p:nvGrpSpPr>
        <p:grpSpPr>
          <a:xfrm>
            <a:off x="10947565" y="1421704"/>
            <a:ext cx="282240" cy="337680"/>
            <a:chOff x="10947565" y="1421704"/>
            <a:chExt cx="282240" cy="33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D9656193-1430-2B04-452F-D97DB736D7AE}"/>
                    </a:ext>
                  </a:extLst>
                </p14:cNvPr>
                <p14:cNvContentPartPr/>
                <p14:nvPr/>
              </p14:nvContentPartPr>
              <p14:xfrm>
                <a:off x="10947565" y="1421704"/>
                <a:ext cx="28440" cy="18252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D9656193-1430-2B04-452F-D97DB736D7AE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0938565" y="1412704"/>
                  <a:ext cx="4608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B0256714-F4E9-8256-BBCB-0B01AB7FE5FB}"/>
                    </a:ext>
                  </a:extLst>
                </p14:cNvPr>
                <p14:cNvContentPartPr/>
                <p14:nvPr/>
              </p14:nvContentPartPr>
              <p14:xfrm>
                <a:off x="11033605" y="1432504"/>
                <a:ext cx="143640" cy="21600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B0256714-F4E9-8256-BBCB-0B01AB7FE5FB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1024965" y="1423504"/>
                  <a:ext cx="16128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FA6CD1AA-7D7A-E4D0-A19E-C752350A02B3}"/>
                    </a:ext>
                  </a:extLst>
                </p14:cNvPr>
                <p14:cNvContentPartPr/>
                <p14:nvPr/>
              </p14:nvContentPartPr>
              <p14:xfrm>
                <a:off x="11103445" y="1598824"/>
                <a:ext cx="126360" cy="16056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FA6CD1AA-7D7A-E4D0-A19E-C752350A02B3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1094445" y="1589824"/>
                  <a:ext cx="144000" cy="178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910A4881-75D7-5E3F-6C7F-A6CDC3D50339}"/>
              </a:ext>
            </a:extLst>
          </p:cNvPr>
          <p:cNvGrpSpPr/>
          <p:nvPr/>
        </p:nvGrpSpPr>
        <p:grpSpPr>
          <a:xfrm>
            <a:off x="8218045" y="2336104"/>
            <a:ext cx="1285200" cy="484920"/>
            <a:chOff x="8218045" y="2336104"/>
            <a:chExt cx="1285200" cy="48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05670294-DE16-BD9D-52E6-D29A3ACCB958}"/>
                    </a:ext>
                  </a:extLst>
                </p14:cNvPr>
                <p14:cNvContentPartPr/>
                <p14:nvPr/>
              </p14:nvContentPartPr>
              <p14:xfrm>
                <a:off x="8327125" y="2534824"/>
                <a:ext cx="266760" cy="17820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05670294-DE16-BD9D-52E6-D29A3ACCB958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8318125" y="2525824"/>
                  <a:ext cx="28440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C5DBE554-F650-7ED4-ADCD-BA69C7CC9E94}"/>
                    </a:ext>
                  </a:extLst>
                </p14:cNvPr>
                <p14:cNvContentPartPr/>
                <p14:nvPr/>
              </p14:nvContentPartPr>
              <p14:xfrm>
                <a:off x="8637445" y="2680984"/>
                <a:ext cx="25560" cy="13428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C5DBE554-F650-7ED4-ADCD-BA69C7CC9E94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8628805" y="2672344"/>
                  <a:ext cx="4320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2C36C113-D5F3-4D8B-D1D1-288CCC3B5D0D}"/>
                    </a:ext>
                  </a:extLst>
                </p14:cNvPr>
                <p14:cNvContentPartPr/>
                <p14:nvPr/>
              </p14:nvContentPartPr>
              <p14:xfrm>
                <a:off x="8647885" y="2683144"/>
                <a:ext cx="75240" cy="12600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2C36C113-D5F3-4D8B-D1D1-288CCC3B5D0D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8638885" y="2674504"/>
                  <a:ext cx="9288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F118D408-5F3F-EE40-E34C-835AF503B5FF}"/>
                    </a:ext>
                  </a:extLst>
                </p14:cNvPr>
                <p14:cNvContentPartPr/>
                <p14:nvPr/>
              </p14:nvContentPartPr>
              <p14:xfrm>
                <a:off x="8843365" y="2423584"/>
                <a:ext cx="22320" cy="24912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F118D408-5F3F-EE40-E34C-835AF503B5FF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8834365" y="2414944"/>
                  <a:ext cx="3996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67EF267A-83AA-0F5F-A796-ECA1CB7A1CB0}"/>
                    </a:ext>
                  </a:extLst>
                </p14:cNvPr>
                <p14:cNvContentPartPr/>
                <p14:nvPr/>
              </p14:nvContentPartPr>
              <p14:xfrm>
                <a:off x="8794405" y="2419264"/>
                <a:ext cx="198000" cy="27324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67EF267A-83AA-0F5F-A796-ECA1CB7A1CB0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8785405" y="2410264"/>
                  <a:ext cx="21564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014755CE-F05C-0D1A-2073-A47C82FD2E90}"/>
                    </a:ext>
                  </a:extLst>
                </p14:cNvPr>
                <p14:cNvContentPartPr/>
                <p14:nvPr/>
              </p14:nvContentPartPr>
              <p14:xfrm>
                <a:off x="8218045" y="2431144"/>
                <a:ext cx="114480" cy="38988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014755CE-F05C-0D1A-2073-A47C82FD2E90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8209405" y="2422144"/>
                  <a:ext cx="132120" cy="40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3F3CE30C-E87C-A627-DEB8-1ADEBE571ED0}"/>
                    </a:ext>
                  </a:extLst>
                </p14:cNvPr>
                <p14:cNvContentPartPr/>
                <p14:nvPr/>
              </p14:nvContentPartPr>
              <p14:xfrm>
                <a:off x="9100765" y="2336104"/>
                <a:ext cx="102600" cy="4755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3F3CE30C-E87C-A627-DEB8-1ADEBE571ED0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9091765" y="2327464"/>
                  <a:ext cx="120240" cy="49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2227C639-B98F-0478-20B6-872D4A291F45}"/>
                    </a:ext>
                  </a:extLst>
                </p14:cNvPr>
                <p14:cNvContentPartPr/>
                <p14:nvPr/>
              </p14:nvContentPartPr>
              <p14:xfrm>
                <a:off x="9264205" y="2345464"/>
                <a:ext cx="7200" cy="13320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2227C639-B98F-0478-20B6-872D4A291F45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9255565" y="2336464"/>
                  <a:ext cx="2484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B5B94555-92D2-B6A7-2ED9-85D594F79533}"/>
                    </a:ext>
                  </a:extLst>
                </p14:cNvPr>
                <p14:cNvContentPartPr/>
                <p14:nvPr/>
              </p14:nvContentPartPr>
              <p14:xfrm>
                <a:off x="9331165" y="2354464"/>
                <a:ext cx="148320" cy="1994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B5B94555-92D2-B6A7-2ED9-85D594F79533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9322165" y="2345464"/>
                  <a:ext cx="16596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9CB44B4A-93A6-608C-32E8-592A17D53DD6}"/>
                    </a:ext>
                  </a:extLst>
                </p14:cNvPr>
                <p14:cNvContentPartPr/>
                <p14:nvPr/>
              </p14:nvContentPartPr>
              <p14:xfrm>
                <a:off x="9463645" y="2451304"/>
                <a:ext cx="39600" cy="16092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9CB44B4A-93A6-608C-32E8-592A17D53DD6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9454645" y="2442304"/>
                  <a:ext cx="57240" cy="178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9FF0C2F2-B46A-BDAE-1C6F-3345F229B8A6}"/>
              </a:ext>
            </a:extLst>
          </p:cNvPr>
          <p:cNvGrpSpPr/>
          <p:nvPr/>
        </p:nvGrpSpPr>
        <p:grpSpPr>
          <a:xfrm>
            <a:off x="9804205" y="2203984"/>
            <a:ext cx="1404000" cy="701640"/>
            <a:chOff x="9804205" y="2203984"/>
            <a:chExt cx="1404000" cy="70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CD45716E-FFBC-9480-B89B-E70625989B76}"/>
                    </a:ext>
                  </a:extLst>
                </p14:cNvPr>
                <p14:cNvContentPartPr/>
                <p14:nvPr/>
              </p14:nvContentPartPr>
              <p14:xfrm>
                <a:off x="9804205" y="2593504"/>
                <a:ext cx="261000" cy="4572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CD45716E-FFBC-9480-B89B-E70625989B76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9795205" y="2584864"/>
                  <a:ext cx="27864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EB617312-51D6-E20E-6A4B-003280D4935C}"/>
                    </a:ext>
                  </a:extLst>
                </p14:cNvPr>
                <p14:cNvContentPartPr/>
                <p14:nvPr/>
              </p14:nvContentPartPr>
              <p14:xfrm>
                <a:off x="10247365" y="2427184"/>
                <a:ext cx="314280" cy="31140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EB617312-51D6-E20E-6A4B-003280D4935C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0238725" y="2418184"/>
                  <a:ext cx="331920" cy="32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1542DD04-6172-530E-8BD1-87F118BF5E4B}"/>
                    </a:ext>
                  </a:extLst>
                </p14:cNvPr>
                <p14:cNvContentPartPr/>
                <p14:nvPr/>
              </p14:nvContentPartPr>
              <p14:xfrm>
                <a:off x="10546525" y="2714464"/>
                <a:ext cx="14040" cy="15192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1542DD04-6172-530E-8BD1-87F118BF5E4B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0537525" y="2705464"/>
                  <a:ext cx="3168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196FC4AB-265D-7BC9-258F-F093DAD0DABB}"/>
                    </a:ext>
                  </a:extLst>
                </p14:cNvPr>
                <p14:cNvContentPartPr/>
                <p14:nvPr/>
              </p14:nvContentPartPr>
              <p14:xfrm>
                <a:off x="10555165" y="2701144"/>
                <a:ext cx="83880" cy="16380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196FC4AB-265D-7BC9-258F-F093DAD0DABB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0546165" y="2692144"/>
                  <a:ext cx="10152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C8841B8C-2F91-657B-8113-3CCDB677B86A}"/>
                    </a:ext>
                  </a:extLst>
                </p14:cNvPr>
                <p14:cNvContentPartPr/>
                <p14:nvPr/>
              </p14:nvContentPartPr>
              <p14:xfrm>
                <a:off x="10794925" y="2283544"/>
                <a:ext cx="11160" cy="15120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C8841B8C-2F91-657B-8113-3CCDB677B86A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0786285" y="2274544"/>
                  <a:ext cx="2880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6B980FCA-A04C-57EA-AC6B-12DCE5267E46}"/>
                    </a:ext>
                  </a:extLst>
                </p14:cNvPr>
                <p14:cNvContentPartPr/>
                <p14:nvPr/>
              </p14:nvContentPartPr>
              <p14:xfrm>
                <a:off x="10725445" y="2247904"/>
                <a:ext cx="148680" cy="13716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6B980FCA-A04C-57EA-AC6B-12DCE5267E46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0716445" y="2238904"/>
                  <a:ext cx="16632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B7148649-B560-69DC-181C-1F1A130C0BDC}"/>
                    </a:ext>
                  </a:extLst>
                </p14:cNvPr>
                <p14:cNvContentPartPr/>
                <p14:nvPr/>
              </p14:nvContentPartPr>
              <p14:xfrm>
                <a:off x="10863685" y="2296504"/>
                <a:ext cx="187200" cy="17532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B7148649-B560-69DC-181C-1F1A130C0BDC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0854685" y="2287504"/>
                  <a:ext cx="20484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674F0F77-3497-487B-D05D-0CC13A2C3BC7}"/>
                    </a:ext>
                  </a:extLst>
                </p14:cNvPr>
                <p14:cNvContentPartPr/>
                <p14:nvPr/>
              </p14:nvContentPartPr>
              <p14:xfrm>
                <a:off x="10975645" y="2421064"/>
                <a:ext cx="75600" cy="18900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674F0F77-3497-487B-D05D-0CC13A2C3BC7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0966645" y="2412424"/>
                  <a:ext cx="9324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D3170B34-5819-CFFF-D545-AC00E648D881}"/>
                    </a:ext>
                  </a:extLst>
                </p14:cNvPr>
                <p14:cNvContentPartPr/>
                <p14:nvPr/>
              </p14:nvContentPartPr>
              <p14:xfrm>
                <a:off x="10179685" y="2335024"/>
                <a:ext cx="108360" cy="57060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D3170B34-5819-CFFF-D545-AC00E648D881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0170685" y="2326024"/>
                  <a:ext cx="126000" cy="58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579128D5-FD51-7336-201F-4A11B75E66AD}"/>
                    </a:ext>
                  </a:extLst>
                </p14:cNvPr>
                <p14:cNvContentPartPr/>
                <p14:nvPr/>
              </p14:nvContentPartPr>
              <p14:xfrm>
                <a:off x="11078245" y="2203984"/>
                <a:ext cx="129960" cy="63684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579128D5-FD51-7336-201F-4A11B75E66AD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1069245" y="2194984"/>
                  <a:ext cx="147600" cy="65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51890490-302E-7419-198D-32B3F95EA1DC}"/>
              </a:ext>
            </a:extLst>
          </p:cNvPr>
          <p:cNvGrpSpPr/>
          <p:nvPr/>
        </p:nvGrpSpPr>
        <p:grpSpPr>
          <a:xfrm>
            <a:off x="11289205" y="2169424"/>
            <a:ext cx="272520" cy="338760"/>
            <a:chOff x="11289205" y="2169424"/>
            <a:chExt cx="272520" cy="33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C9A73A1E-1290-5013-08B3-2A1A665018F7}"/>
                    </a:ext>
                  </a:extLst>
                </p14:cNvPr>
                <p14:cNvContentPartPr/>
                <p14:nvPr/>
              </p14:nvContentPartPr>
              <p14:xfrm>
                <a:off x="11289205" y="2169424"/>
                <a:ext cx="21960" cy="16560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C9A73A1E-1290-5013-08B3-2A1A665018F7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1280565" y="2160784"/>
                  <a:ext cx="3960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73EFDDD4-64AF-AA13-D80A-775A6F0D5CFC}"/>
                    </a:ext>
                  </a:extLst>
                </p14:cNvPr>
                <p14:cNvContentPartPr/>
                <p14:nvPr/>
              </p14:nvContentPartPr>
              <p14:xfrm>
                <a:off x="11347525" y="2197144"/>
                <a:ext cx="201240" cy="20700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73EFDDD4-64AF-AA13-D80A-775A6F0D5CFC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1338885" y="2188144"/>
                  <a:ext cx="21888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14775301-3AB6-D0F2-1167-AEF96B1C0694}"/>
                    </a:ext>
                  </a:extLst>
                </p14:cNvPr>
                <p14:cNvContentPartPr/>
                <p14:nvPr/>
              </p14:nvContentPartPr>
              <p14:xfrm>
                <a:off x="11449405" y="2385064"/>
                <a:ext cx="112320" cy="12312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14775301-3AB6-D0F2-1167-AEF96B1C0694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1440765" y="2376424"/>
                  <a:ext cx="129960" cy="14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3B4A35AF-1F27-7FC8-DECC-AFED66858C43}"/>
              </a:ext>
            </a:extLst>
          </p:cNvPr>
          <p:cNvGrpSpPr/>
          <p:nvPr/>
        </p:nvGrpSpPr>
        <p:grpSpPr>
          <a:xfrm>
            <a:off x="9880165" y="3048184"/>
            <a:ext cx="1282680" cy="564120"/>
            <a:chOff x="9880165" y="3048184"/>
            <a:chExt cx="1282680" cy="56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45566D0A-EB04-21D4-EDA6-4A011220DC73}"/>
                    </a:ext>
                  </a:extLst>
                </p14:cNvPr>
                <p14:cNvContentPartPr/>
                <p14:nvPr/>
              </p14:nvContentPartPr>
              <p14:xfrm>
                <a:off x="9880165" y="3356344"/>
                <a:ext cx="227520" cy="6552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45566D0A-EB04-21D4-EDA6-4A011220DC73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9871165" y="3347344"/>
                  <a:ext cx="24516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271614A3-5442-A73D-670A-CC6FCD81A171}"/>
                    </a:ext>
                  </a:extLst>
                </p14:cNvPr>
                <p14:cNvContentPartPr/>
                <p14:nvPr/>
              </p14:nvContentPartPr>
              <p14:xfrm>
                <a:off x="10260325" y="3192544"/>
                <a:ext cx="313920" cy="28800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271614A3-5442-A73D-670A-CC6FCD81A171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0251685" y="3183904"/>
                  <a:ext cx="33156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C1E70D76-A76C-FB6B-378B-7179A88F05B1}"/>
                    </a:ext>
                  </a:extLst>
                </p14:cNvPr>
                <p14:cNvContentPartPr/>
                <p14:nvPr/>
              </p14:nvContentPartPr>
              <p14:xfrm>
                <a:off x="10628245" y="3434464"/>
                <a:ext cx="26280" cy="17784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C1E70D76-A76C-FB6B-378B-7179A88F05B1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0619245" y="3425824"/>
                  <a:ext cx="4392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2B89D48B-87FA-A31E-8A92-A42A36A6ED6E}"/>
                    </a:ext>
                  </a:extLst>
                </p14:cNvPr>
                <p14:cNvContentPartPr/>
                <p14:nvPr/>
              </p14:nvContentPartPr>
              <p14:xfrm>
                <a:off x="10604845" y="3425824"/>
                <a:ext cx="149760" cy="18000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2B89D48B-87FA-A31E-8A92-A42A36A6ED6E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0596205" y="3417184"/>
                  <a:ext cx="16740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2C83EF36-9FE9-D861-E242-3D872A9C9CA6}"/>
                    </a:ext>
                  </a:extLst>
                </p14:cNvPr>
                <p14:cNvContentPartPr/>
                <p14:nvPr/>
              </p14:nvContentPartPr>
              <p14:xfrm>
                <a:off x="10790605" y="3062584"/>
                <a:ext cx="117360" cy="10404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2C83EF36-9FE9-D861-E242-3D872A9C9CA6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0781965" y="3053944"/>
                  <a:ext cx="13500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75DE3057-5DC1-AE12-2369-DD73759E40A9}"/>
                    </a:ext>
                  </a:extLst>
                </p14:cNvPr>
                <p14:cNvContentPartPr/>
                <p14:nvPr/>
              </p14:nvContentPartPr>
              <p14:xfrm>
                <a:off x="10893925" y="3048184"/>
                <a:ext cx="175680" cy="20772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75DE3057-5DC1-AE12-2369-DD73759E40A9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0885285" y="3039544"/>
                  <a:ext cx="19332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D2680CF6-D01F-3334-1017-95D850927FD6}"/>
                    </a:ext>
                  </a:extLst>
                </p14:cNvPr>
                <p14:cNvContentPartPr/>
                <p14:nvPr/>
              </p14:nvContentPartPr>
              <p14:xfrm>
                <a:off x="11081485" y="3147544"/>
                <a:ext cx="81360" cy="20016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D2680CF6-D01F-3334-1017-95D850927FD6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1072485" y="3138904"/>
                  <a:ext cx="99000" cy="21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1AE623C0-F65D-5C17-F374-291563645AA3}"/>
              </a:ext>
            </a:extLst>
          </p:cNvPr>
          <p:cNvGrpSpPr/>
          <p:nvPr/>
        </p:nvGrpSpPr>
        <p:grpSpPr>
          <a:xfrm>
            <a:off x="828685" y="5244184"/>
            <a:ext cx="1651320" cy="289800"/>
            <a:chOff x="828685" y="5244184"/>
            <a:chExt cx="1651320" cy="289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06B915FE-4045-4615-740D-1043AFB1731F}"/>
                    </a:ext>
                  </a:extLst>
                </p14:cNvPr>
                <p14:cNvContentPartPr/>
                <p14:nvPr/>
              </p14:nvContentPartPr>
              <p14:xfrm>
                <a:off x="828685" y="5399704"/>
                <a:ext cx="199440" cy="12528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06B915FE-4045-4615-740D-1043AFB1731F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820045" y="5391064"/>
                  <a:ext cx="21708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8A4330A3-5A6F-805F-5CF5-643978F1FD8C}"/>
                    </a:ext>
                  </a:extLst>
                </p14:cNvPr>
                <p14:cNvContentPartPr/>
                <p14:nvPr/>
              </p14:nvContentPartPr>
              <p14:xfrm>
                <a:off x="1171405" y="5432824"/>
                <a:ext cx="181440" cy="900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8A4330A3-5A6F-805F-5CF5-643978F1FD8C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162765" y="5424184"/>
                  <a:ext cx="1990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6C6B6879-303F-97EA-0A33-E829FD23DF81}"/>
                    </a:ext>
                  </a:extLst>
                </p14:cNvPr>
                <p14:cNvContentPartPr/>
                <p14:nvPr/>
              </p14:nvContentPartPr>
              <p14:xfrm>
                <a:off x="1183285" y="5488264"/>
                <a:ext cx="160200" cy="1836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6C6B6879-303F-97EA-0A33-E829FD23DF81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174285" y="5479264"/>
                  <a:ext cx="1778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7A6E1934-88A3-E2CE-1D77-C0BD614B212E}"/>
                    </a:ext>
                  </a:extLst>
                </p14:cNvPr>
                <p14:cNvContentPartPr/>
                <p14:nvPr/>
              </p14:nvContentPartPr>
              <p14:xfrm>
                <a:off x="1560925" y="5470624"/>
                <a:ext cx="158040" cy="396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7A6E1934-88A3-E2CE-1D77-C0BD614B212E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552285" y="5461984"/>
                  <a:ext cx="17568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F7B349D2-7E86-07FC-67E8-4FF32B79C25A}"/>
                    </a:ext>
                  </a:extLst>
                </p14:cNvPr>
                <p14:cNvContentPartPr/>
                <p14:nvPr/>
              </p14:nvContentPartPr>
              <p14:xfrm>
                <a:off x="1854685" y="5244184"/>
                <a:ext cx="600840" cy="28980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F7B349D2-7E86-07FC-67E8-4FF32B79C25A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846045" y="5235184"/>
                  <a:ext cx="61848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9246486B-CCBC-F5F8-4A88-59D1B230E1F3}"/>
                    </a:ext>
                  </a:extLst>
                </p14:cNvPr>
                <p14:cNvContentPartPr/>
                <p14:nvPr/>
              </p14:nvContentPartPr>
              <p14:xfrm>
                <a:off x="2308285" y="5351464"/>
                <a:ext cx="171720" cy="2268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9246486B-CCBC-F5F8-4A88-59D1B230E1F3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2299285" y="5342464"/>
                  <a:ext cx="189360" cy="40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0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7935D174-B95E-6081-6F7E-DF4FA502EC7F}"/>
                  </a:ext>
                </a:extLst>
              </p14:cNvPr>
              <p14:cNvContentPartPr/>
              <p14:nvPr/>
            </p14:nvContentPartPr>
            <p14:xfrm>
              <a:off x="2723725" y="5480344"/>
              <a:ext cx="220320" cy="19800"/>
            </p14:xfrm>
          </p:contentPart>
        </mc:Choice>
        <mc:Fallback xmlns=""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7935D174-B95E-6081-6F7E-DF4FA502EC7F}"/>
                  </a:ext>
                </a:extLst>
              </p:cNvPr>
              <p:cNvPicPr/>
              <p:nvPr/>
            </p:nvPicPr>
            <p:blipFill>
              <a:blip r:embed="rId271"/>
              <a:stretch>
                <a:fillRect/>
              </a:stretch>
            </p:blipFill>
            <p:spPr>
              <a:xfrm>
                <a:off x="2715085" y="5471704"/>
                <a:ext cx="237960" cy="37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85" name="Group 184">
            <a:extLst>
              <a:ext uri="{FF2B5EF4-FFF2-40B4-BE49-F238E27FC236}">
                <a16:creationId xmlns:a16="http://schemas.microsoft.com/office/drawing/2014/main" id="{32ADE904-124A-7F2E-430C-ACC2F4624186}"/>
              </a:ext>
            </a:extLst>
          </p:cNvPr>
          <p:cNvGrpSpPr/>
          <p:nvPr/>
        </p:nvGrpSpPr>
        <p:grpSpPr>
          <a:xfrm>
            <a:off x="3159325" y="5008384"/>
            <a:ext cx="1654920" cy="642600"/>
            <a:chOff x="3159325" y="5008384"/>
            <a:chExt cx="1654920" cy="64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C235847F-A731-EB95-2C30-B545918ED685}"/>
                    </a:ext>
                  </a:extLst>
                </p14:cNvPr>
                <p14:cNvContentPartPr/>
                <p14:nvPr/>
              </p14:nvContentPartPr>
              <p14:xfrm>
                <a:off x="3159325" y="5265064"/>
                <a:ext cx="614160" cy="30708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C235847F-A731-EB95-2C30-B545918ED685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3150325" y="5256064"/>
                  <a:ext cx="63180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C4491494-4794-4811-22C2-CD52E94C69E6}"/>
                    </a:ext>
                  </a:extLst>
                </p14:cNvPr>
                <p14:cNvContentPartPr/>
                <p14:nvPr/>
              </p14:nvContentPartPr>
              <p14:xfrm>
                <a:off x="3626245" y="5340664"/>
                <a:ext cx="182880" cy="7452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C4491494-4794-4811-22C2-CD52E94C69E6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3617605" y="5332024"/>
                  <a:ext cx="20052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C0277951-E4B8-1C4A-F9C0-E520380A25F7}"/>
                    </a:ext>
                  </a:extLst>
                </p14:cNvPr>
                <p14:cNvContentPartPr/>
                <p14:nvPr/>
              </p14:nvContentPartPr>
              <p14:xfrm>
                <a:off x="4030165" y="5226184"/>
                <a:ext cx="271080" cy="25884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C0277951-E4B8-1C4A-F9C0-E520380A25F7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4021525" y="5217184"/>
                  <a:ext cx="28872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489B75AC-1474-AA1E-8266-61D720BA31E2}"/>
                    </a:ext>
                  </a:extLst>
                </p14:cNvPr>
                <p14:cNvContentPartPr/>
                <p14:nvPr/>
              </p14:nvContentPartPr>
              <p14:xfrm>
                <a:off x="4370365" y="5465224"/>
                <a:ext cx="65880" cy="17568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489B75AC-1474-AA1E-8266-61D720BA31E2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4361365" y="5456584"/>
                  <a:ext cx="8352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E72AB656-2039-5F32-F557-288FF3D27144}"/>
                    </a:ext>
                  </a:extLst>
                </p14:cNvPr>
                <p14:cNvContentPartPr/>
                <p14:nvPr/>
              </p14:nvContentPartPr>
              <p14:xfrm>
                <a:off x="4377925" y="5475664"/>
                <a:ext cx="153360" cy="17532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E72AB656-2039-5F32-F557-288FF3D27144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4369285" y="5467024"/>
                  <a:ext cx="17100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FDCEFFA6-B714-53EF-5889-B5BEE207C8AF}"/>
                    </a:ext>
                  </a:extLst>
                </p14:cNvPr>
                <p14:cNvContentPartPr/>
                <p14:nvPr/>
              </p14:nvContentPartPr>
              <p14:xfrm>
                <a:off x="4397005" y="5070304"/>
                <a:ext cx="141120" cy="12204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FDCEFFA6-B714-53EF-5889-B5BEE207C8AF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4388365" y="5061304"/>
                  <a:ext cx="15876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AEB76918-A46C-A62A-1120-E8CA00970EAD}"/>
                    </a:ext>
                  </a:extLst>
                </p14:cNvPr>
                <p14:cNvContentPartPr/>
                <p14:nvPr/>
              </p14:nvContentPartPr>
              <p14:xfrm>
                <a:off x="4541365" y="5008384"/>
                <a:ext cx="146520" cy="21960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AEB76918-A46C-A62A-1120-E8CA00970EAD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4532365" y="4999744"/>
                  <a:ext cx="16416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1F84C6AB-A5DD-C834-D707-7C32053FB634}"/>
                    </a:ext>
                  </a:extLst>
                </p14:cNvPr>
                <p14:cNvContentPartPr/>
                <p14:nvPr/>
              </p14:nvContentPartPr>
              <p14:xfrm>
                <a:off x="4698325" y="5148784"/>
                <a:ext cx="115920" cy="11988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1F84C6AB-A5DD-C834-D707-7C32053FB634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4689325" y="5139784"/>
                  <a:ext cx="133560" cy="13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E63454BD-3E79-CCE8-B2B6-4C24156CC062}"/>
              </a:ext>
            </a:extLst>
          </p:cNvPr>
          <p:cNvGrpSpPr/>
          <p:nvPr/>
        </p:nvGrpSpPr>
        <p:grpSpPr>
          <a:xfrm>
            <a:off x="321085" y="5862304"/>
            <a:ext cx="1505880" cy="394200"/>
            <a:chOff x="321085" y="5862304"/>
            <a:chExt cx="1505880" cy="39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26002C29-0094-8C31-DDF5-24013F94683C}"/>
                    </a:ext>
                  </a:extLst>
                </p14:cNvPr>
                <p14:cNvContentPartPr/>
                <p14:nvPr/>
              </p14:nvContentPartPr>
              <p14:xfrm>
                <a:off x="321085" y="6030424"/>
                <a:ext cx="339480" cy="16344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26002C29-0094-8C31-DDF5-24013F94683C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312085" y="6021784"/>
                  <a:ext cx="35712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36CA11AD-FCF3-3700-79AF-CCF94572831D}"/>
                    </a:ext>
                  </a:extLst>
                </p14:cNvPr>
                <p14:cNvContentPartPr/>
                <p14:nvPr/>
              </p14:nvContentPartPr>
              <p14:xfrm>
                <a:off x="553645" y="6013504"/>
                <a:ext cx="118800" cy="20124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36CA11AD-FCF3-3700-79AF-CCF94572831D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544645" y="6004504"/>
                  <a:ext cx="13644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8F5847B2-BA54-BA5A-C089-FC42B90B1D11}"/>
                    </a:ext>
                  </a:extLst>
                </p14:cNvPr>
                <p14:cNvContentPartPr/>
                <p14:nvPr/>
              </p14:nvContentPartPr>
              <p14:xfrm>
                <a:off x="665245" y="6044824"/>
                <a:ext cx="132120" cy="21168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8F5847B2-BA54-BA5A-C089-FC42B90B1D11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656245" y="6036184"/>
                  <a:ext cx="14976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BDAFCB33-1A6D-DE6C-B7C1-14F6B3C0EA03}"/>
                    </a:ext>
                  </a:extLst>
                </p14:cNvPr>
                <p14:cNvContentPartPr/>
                <p14:nvPr/>
              </p14:nvContentPartPr>
              <p14:xfrm>
                <a:off x="842005" y="6202144"/>
                <a:ext cx="29160" cy="1548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BDAFCB33-1A6D-DE6C-B7C1-14F6B3C0EA03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833365" y="6193504"/>
                  <a:ext cx="468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3E893C62-1BA5-DE68-7EAA-A1620FED459D}"/>
                    </a:ext>
                  </a:extLst>
                </p14:cNvPr>
                <p14:cNvContentPartPr/>
                <p14:nvPr/>
              </p14:nvContentPartPr>
              <p14:xfrm>
                <a:off x="857125" y="5862304"/>
                <a:ext cx="969840" cy="34884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3E893C62-1BA5-DE68-7EAA-A1620FED459D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848485" y="5853304"/>
                  <a:ext cx="987480" cy="36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D5E4316A-5D7E-01F0-D0A3-EF3016B85F95}"/>
                    </a:ext>
                  </a:extLst>
                </p14:cNvPr>
                <p14:cNvContentPartPr/>
                <p14:nvPr/>
              </p14:nvContentPartPr>
              <p14:xfrm>
                <a:off x="1104445" y="5958784"/>
                <a:ext cx="649080" cy="3384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D5E4316A-5D7E-01F0-D0A3-EF3016B85F95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095805" y="5949784"/>
                  <a:ext cx="666720" cy="5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B4460E34-A5D0-DFFF-02C9-27C31B8C0FB3}"/>
              </a:ext>
            </a:extLst>
          </p:cNvPr>
          <p:cNvGrpSpPr/>
          <p:nvPr/>
        </p:nvGrpSpPr>
        <p:grpSpPr>
          <a:xfrm>
            <a:off x="903205" y="6402304"/>
            <a:ext cx="662040" cy="303480"/>
            <a:chOff x="903205" y="6402304"/>
            <a:chExt cx="662040" cy="30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8D88B862-8011-53CB-F74A-CB1D59D03074}"/>
                    </a:ext>
                  </a:extLst>
                </p14:cNvPr>
                <p14:cNvContentPartPr/>
                <p14:nvPr/>
              </p14:nvContentPartPr>
              <p14:xfrm>
                <a:off x="903205" y="6507784"/>
                <a:ext cx="283680" cy="19800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8D88B862-8011-53CB-F74A-CB1D59D03074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894205" y="6498784"/>
                  <a:ext cx="30132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60F30F70-B503-C15D-5B4B-7355DC583578}"/>
                    </a:ext>
                  </a:extLst>
                </p14:cNvPr>
                <p14:cNvContentPartPr/>
                <p14:nvPr/>
              </p14:nvContentPartPr>
              <p14:xfrm>
                <a:off x="1384165" y="6515704"/>
                <a:ext cx="129960" cy="1836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60F30F70-B503-C15D-5B4B-7355DC583578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375525" y="6507064"/>
                  <a:ext cx="1476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FD0154D0-2166-C990-B776-66B868BEAE5D}"/>
                    </a:ext>
                  </a:extLst>
                </p14:cNvPr>
                <p14:cNvContentPartPr/>
                <p14:nvPr/>
              </p14:nvContentPartPr>
              <p14:xfrm>
                <a:off x="1379125" y="6606424"/>
                <a:ext cx="181080" cy="3240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FD0154D0-2166-C990-B776-66B868BEAE5D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370125" y="6597424"/>
                  <a:ext cx="19872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2E751BDB-6A97-3CF3-1BB6-B2CC49C3A852}"/>
                    </a:ext>
                  </a:extLst>
                </p14:cNvPr>
                <p14:cNvContentPartPr/>
                <p14:nvPr/>
              </p14:nvContentPartPr>
              <p14:xfrm>
                <a:off x="1396045" y="6402304"/>
                <a:ext cx="169200" cy="5004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2E751BDB-6A97-3CF3-1BB6-B2CC49C3A852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387045" y="6393664"/>
                  <a:ext cx="186840" cy="67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3" name="Group 212">
            <a:extLst>
              <a:ext uri="{FF2B5EF4-FFF2-40B4-BE49-F238E27FC236}">
                <a16:creationId xmlns:a16="http://schemas.microsoft.com/office/drawing/2014/main" id="{461B2A0F-0046-A76A-84CE-AD2C9E15BB91}"/>
              </a:ext>
            </a:extLst>
          </p:cNvPr>
          <p:cNvGrpSpPr/>
          <p:nvPr/>
        </p:nvGrpSpPr>
        <p:grpSpPr>
          <a:xfrm>
            <a:off x="1878805" y="6343264"/>
            <a:ext cx="963360" cy="284760"/>
            <a:chOff x="1878805" y="6343264"/>
            <a:chExt cx="963360" cy="28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BFFB8474-05EE-D5FC-C281-057E97204914}"/>
                    </a:ext>
                  </a:extLst>
                </p14:cNvPr>
                <p14:cNvContentPartPr/>
                <p14:nvPr/>
              </p14:nvContentPartPr>
              <p14:xfrm>
                <a:off x="1878805" y="6512464"/>
                <a:ext cx="191520" cy="720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BFFB8474-05EE-D5FC-C281-057E97204914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870165" y="6503824"/>
                  <a:ext cx="20916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7F59139D-FEE5-02D1-FE93-3542AD9FB732}"/>
                    </a:ext>
                  </a:extLst>
                </p14:cNvPr>
                <p14:cNvContentPartPr/>
                <p14:nvPr/>
              </p14:nvContentPartPr>
              <p14:xfrm>
                <a:off x="2161765" y="6423904"/>
                <a:ext cx="151920" cy="20412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7F59139D-FEE5-02D1-FE93-3542AD9FB732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2153125" y="6414904"/>
                  <a:ext cx="16956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53A362E0-7BE5-12D1-A07A-DFE430C6AF60}"/>
                    </a:ext>
                  </a:extLst>
                </p14:cNvPr>
                <p14:cNvContentPartPr/>
                <p14:nvPr/>
              </p14:nvContentPartPr>
              <p14:xfrm>
                <a:off x="2422765" y="6413104"/>
                <a:ext cx="36000" cy="19908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53A362E0-7BE5-12D1-A07A-DFE430C6AF60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2414125" y="6404104"/>
                  <a:ext cx="5364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2885BEB3-8605-0396-9B54-1AE87E8EDF66}"/>
                    </a:ext>
                  </a:extLst>
                </p14:cNvPr>
                <p14:cNvContentPartPr/>
                <p14:nvPr/>
              </p14:nvContentPartPr>
              <p14:xfrm>
                <a:off x="2559205" y="6506704"/>
                <a:ext cx="24120" cy="9720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2885BEB3-8605-0396-9B54-1AE87E8EDF66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2550205" y="6498064"/>
                  <a:ext cx="4176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30F5A6F0-77F0-24FE-FB93-5E766D21F6F0}"/>
                    </a:ext>
                  </a:extLst>
                </p14:cNvPr>
                <p14:cNvContentPartPr/>
                <p14:nvPr/>
              </p14:nvContentPartPr>
              <p14:xfrm>
                <a:off x="2734165" y="6343264"/>
                <a:ext cx="23040" cy="24768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30F5A6F0-77F0-24FE-FB93-5E766D21F6F0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2725165" y="6334264"/>
                  <a:ext cx="4068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86A5DF75-6958-4769-886A-43444E23DF62}"/>
                    </a:ext>
                  </a:extLst>
                </p14:cNvPr>
                <p14:cNvContentPartPr/>
                <p14:nvPr/>
              </p14:nvContentPartPr>
              <p14:xfrm>
                <a:off x="2671165" y="6364504"/>
                <a:ext cx="171000" cy="14256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86A5DF75-6958-4769-886A-43444E23DF62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2662165" y="6355864"/>
                  <a:ext cx="188640" cy="160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5" name="Group 224">
            <a:extLst>
              <a:ext uri="{FF2B5EF4-FFF2-40B4-BE49-F238E27FC236}">
                <a16:creationId xmlns:a16="http://schemas.microsoft.com/office/drawing/2014/main" id="{460F19A8-0267-7933-2753-FADBF86356DB}"/>
              </a:ext>
            </a:extLst>
          </p:cNvPr>
          <p:cNvGrpSpPr/>
          <p:nvPr/>
        </p:nvGrpSpPr>
        <p:grpSpPr>
          <a:xfrm>
            <a:off x="3093085" y="6084424"/>
            <a:ext cx="1987200" cy="559440"/>
            <a:chOff x="3093085" y="6084424"/>
            <a:chExt cx="1987200" cy="55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57C7FFF6-E662-B09A-AB17-2365E341C2F3}"/>
                    </a:ext>
                  </a:extLst>
                </p14:cNvPr>
                <p14:cNvContentPartPr/>
                <p14:nvPr/>
              </p14:nvContentPartPr>
              <p14:xfrm>
                <a:off x="3093085" y="6458464"/>
                <a:ext cx="309240" cy="2160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57C7FFF6-E662-B09A-AB17-2365E341C2F3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3084085" y="6449464"/>
                  <a:ext cx="32688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7F7B65AD-C746-4AE2-7BD2-D4654DB4425E}"/>
                    </a:ext>
                  </a:extLst>
                </p14:cNvPr>
                <p14:cNvContentPartPr/>
                <p14:nvPr/>
              </p14:nvContentPartPr>
              <p14:xfrm>
                <a:off x="3557125" y="6310144"/>
                <a:ext cx="34200" cy="33372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7F7B65AD-C746-4AE2-7BD2-D4654DB4425E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3548485" y="6301144"/>
                  <a:ext cx="51840" cy="35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1A1EE193-4024-9F21-1ADE-B08EE7FD6A85}"/>
                    </a:ext>
                  </a:extLst>
                </p14:cNvPr>
                <p14:cNvContentPartPr/>
                <p14:nvPr/>
              </p14:nvContentPartPr>
              <p14:xfrm>
                <a:off x="3736045" y="6538384"/>
                <a:ext cx="19080" cy="8532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1A1EE193-4024-9F21-1ADE-B08EE7FD6A85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3727045" y="6529384"/>
                  <a:ext cx="3672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580332C2-AF9F-705F-B4F0-A0A84970C7CB}"/>
                    </a:ext>
                  </a:extLst>
                </p14:cNvPr>
                <p14:cNvContentPartPr/>
                <p14:nvPr/>
              </p14:nvContentPartPr>
              <p14:xfrm>
                <a:off x="3856645" y="6295024"/>
                <a:ext cx="130680" cy="34668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580332C2-AF9F-705F-B4F0-A0A84970C7CB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3848005" y="6286024"/>
                  <a:ext cx="148320" cy="36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38A2D8D1-A7E1-61D1-78AF-F5BDD0B0ED8F}"/>
                    </a:ext>
                  </a:extLst>
                </p14:cNvPr>
                <p14:cNvContentPartPr/>
                <p14:nvPr/>
              </p14:nvContentPartPr>
              <p14:xfrm>
                <a:off x="4096765" y="6292144"/>
                <a:ext cx="43200" cy="32472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38A2D8D1-A7E1-61D1-78AF-F5BDD0B0ED8F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4087765" y="6283504"/>
                  <a:ext cx="60840" cy="34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0C5A9033-6649-38A9-9D73-5C43CA3482EB}"/>
                    </a:ext>
                  </a:extLst>
                </p14:cNvPr>
                <p14:cNvContentPartPr/>
                <p14:nvPr/>
              </p14:nvContentPartPr>
              <p14:xfrm>
                <a:off x="4317805" y="6291064"/>
                <a:ext cx="261360" cy="24732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0C5A9033-6649-38A9-9D73-5C43CA3482EB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4309165" y="6282424"/>
                  <a:ext cx="27900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1620F3B8-D423-6FFA-DB04-FBB9DA7A5565}"/>
                    </a:ext>
                  </a:extLst>
                </p14:cNvPr>
                <p14:cNvContentPartPr/>
                <p14:nvPr/>
              </p14:nvContentPartPr>
              <p14:xfrm>
                <a:off x="4646845" y="6486904"/>
                <a:ext cx="65160" cy="14616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1620F3B8-D423-6FFA-DB04-FBB9DA7A5565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4637845" y="6477904"/>
                  <a:ext cx="8280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A2085E14-D84D-FD3A-7EF4-32C68D15409D}"/>
                    </a:ext>
                  </a:extLst>
                </p14:cNvPr>
                <p14:cNvContentPartPr/>
                <p14:nvPr/>
              </p14:nvContentPartPr>
              <p14:xfrm>
                <a:off x="4653325" y="6477544"/>
                <a:ext cx="157680" cy="15696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A2085E14-D84D-FD3A-7EF4-32C68D15409D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4644685" y="6468544"/>
                  <a:ext cx="17532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4BC94728-5928-A5D4-6870-D71CD269FB88}"/>
                    </a:ext>
                  </a:extLst>
                </p14:cNvPr>
                <p14:cNvContentPartPr/>
                <p14:nvPr/>
              </p14:nvContentPartPr>
              <p14:xfrm>
                <a:off x="4751245" y="6104224"/>
                <a:ext cx="76320" cy="13500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4BC94728-5928-A5D4-6870-D71CD269FB88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4742605" y="6095584"/>
                  <a:ext cx="9396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F980A6FF-38CD-403D-F64F-3F6FF6491E77}"/>
                    </a:ext>
                  </a:extLst>
                </p14:cNvPr>
                <p14:cNvContentPartPr/>
                <p14:nvPr/>
              </p14:nvContentPartPr>
              <p14:xfrm>
                <a:off x="4817125" y="6084424"/>
                <a:ext cx="214920" cy="21024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F980A6FF-38CD-403D-F64F-3F6FF6491E77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4808485" y="6075784"/>
                  <a:ext cx="23256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A89F0B60-0610-408F-1CE5-9B54A9EA1140}"/>
                    </a:ext>
                  </a:extLst>
                </p14:cNvPr>
                <p14:cNvContentPartPr/>
                <p14:nvPr/>
              </p14:nvContentPartPr>
              <p14:xfrm>
                <a:off x="4934845" y="6221584"/>
                <a:ext cx="145440" cy="17352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A89F0B60-0610-408F-1CE5-9B54A9EA1140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4926205" y="6212944"/>
                  <a:ext cx="163080" cy="191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2">
            <p14:nvContentPartPr>
              <p14:cNvPr id="279" name="Ink 278">
                <a:extLst>
                  <a:ext uri="{FF2B5EF4-FFF2-40B4-BE49-F238E27FC236}">
                    <a16:creationId xmlns:a16="http://schemas.microsoft.com/office/drawing/2014/main" id="{7B29F2D6-25D3-A2BE-F7E6-03AD781CDF2E}"/>
                  </a:ext>
                </a:extLst>
              </p14:cNvPr>
              <p14:cNvContentPartPr/>
              <p14:nvPr/>
            </p14:nvContentPartPr>
            <p14:xfrm>
              <a:off x="5306365" y="3734704"/>
              <a:ext cx="71640" cy="1811160"/>
            </p14:xfrm>
          </p:contentPart>
        </mc:Choice>
        <mc:Fallback xmlns="">
          <p:pic>
            <p:nvPicPr>
              <p:cNvPr id="279" name="Ink 278">
                <a:extLst>
                  <a:ext uri="{FF2B5EF4-FFF2-40B4-BE49-F238E27FC236}">
                    <a16:creationId xmlns:a16="http://schemas.microsoft.com/office/drawing/2014/main" id="{7B29F2D6-25D3-A2BE-F7E6-03AD781CDF2E}"/>
                  </a:ext>
                </a:extLst>
              </p:cNvPr>
              <p:cNvPicPr/>
              <p:nvPr/>
            </p:nvPicPr>
            <p:blipFill>
              <a:blip r:embed="rId343"/>
              <a:stretch>
                <a:fillRect/>
              </a:stretch>
            </p:blipFill>
            <p:spPr>
              <a:xfrm>
                <a:off x="5297365" y="3725704"/>
                <a:ext cx="89280" cy="1828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81" name="Group 280">
            <a:extLst>
              <a:ext uri="{FF2B5EF4-FFF2-40B4-BE49-F238E27FC236}">
                <a16:creationId xmlns:a16="http://schemas.microsoft.com/office/drawing/2014/main" id="{BAE18337-C5B9-EC74-B214-2DC57B0E46AC}"/>
              </a:ext>
            </a:extLst>
          </p:cNvPr>
          <p:cNvGrpSpPr/>
          <p:nvPr/>
        </p:nvGrpSpPr>
        <p:grpSpPr>
          <a:xfrm>
            <a:off x="5207005" y="3854944"/>
            <a:ext cx="6916320" cy="1707120"/>
            <a:chOff x="5207005" y="3854944"/>
            <a:chExt cx="6916320" cy="170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AD0DB605-658C-561C-A2AB-CDD223ADEE2A}"/>
                    </a:ext>
                  </a:extLst>
                </p14:cNvPr>
                <p14:cNvContentPartPr/>
                <p14:nvPr/>
              </p14:nvContentPartPr>
              <p14:xfrm>
                <a:off x="5763546" y="4126744"/>
                <a:ext cx="136800" cy="32652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AD0DB605-658C-561C-A2AB-CDD223ADEE2A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5754906" y="4118104"/>
                  <a:ext cx="154440" cy="34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B5047141-844F-4F0F-C735-447D45F8442A}"/>
                    </a:ext>
                  </a:extLst>
                </p14:cNvPr>
                <p14:cNvContentPartPr/>
                <p14:nvPr/>
              </p14:nvContentPartPr>
              <p14:xfrm>
                <a:off x="5988546" y="4211344"/>
                <a:ext cx="41400" cy="19224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B5047141-844F-4F0F-C735-447D45F8442A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5979906" y="4202344"/>
                  <a:ext cx="5904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EF466218-9F25-1252-C1AF-347AF6B6C4C8}"/>
                    </a:ext>
                  </a:extLst>
                </p14:cNvPr>
                <p14:cNvContentPartPr/>
                <p14:nvPr/>
              </p14:nvContentPartPr>
              <p14:xfrm>
                <a:off x="6051186" y="4291264"/>
                <a:ext cx="91440" cy="33336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EF466218-9F25-1252-C1AF-347AF6B6C4C8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6042186" y="4282264"/>
                  <a:ext cx="109080" cy="35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67BEAAF9-B7F7-81AE-63EF-F52E5D601230}"/>
                    </a:ext>
                  </a:extLst>
                </p14:cNvPr>
                <p14:cNvContentPartPr/>
                <p14:nvPr/>
              </p14:nvContentPartPr>
              <p14:xfrm>
                <a:off x="6164586" y="4143664"/>
                <a:ext cx="102240" cy="31932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67BEAAF9-B7F7-81AE-63EF-F52E5D601230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6155586" y="4134664"/>
                  <a:ext cx="119880" cy="33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07D79489-9E12-51A0-6DFA-F32B873E47C8}"/>
                    </a:ext>
                  </a:extLst>
                </p14:cNvPr>
                <p14:cNvContentPartPr/>
                <p14:nvPr/>
              </p14:nvContentPartPr>
              <p14:xfrm>
                <a:off x="6328746" y="4317904"/>
                <a:ext cx="121680" cy="14976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07D79489-9E12-51A0-6DFA-F32B873E47C8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6320106" y="4308904"/>
                  <a:ext cx="13932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3EEB4525-2EC7-33D3-2783-236207B9E018}"/>
                    </a:ext>
                  </a:extLst>
                </p14:cNvPr>
                <p14:cNvContentPartPr/>
                <p14:nvPr/>
              </p14:nvContentPartPr>
              <p14:xfrm>
                <a:off x="6640866" y="4167064"/>
                <a:ext cx="248760" cy="27144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3EEB4525-2EC7-33D3-2783-236207B9E018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6631866" y="4158064"/>
                  <a:ext cx="26640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80EC638B-7093-280B-DFC0-3A138DCB1DEB}"/>
                    </a:ext>
                  </a:extLst>
                </p14:cNvPr>
                <p14:cNvContentPartPr/>
                <p14:nvPr/>
              </p14:nvContentPartPr>
              <p14:xfrm>
                <a:off x="6919866" y="4403224"/>
                <a:ext cx="6480" cy="11268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80EC638B-7093-280B-DFC0-3A138DCB1DEB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6910866" y="4394224"/>
                  <a:ext cx="2412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26997D7C-AF93-9C72-8040-0D8FF647BCD7}"/>
                    </a:ext>
                  </a:extLst>
                </p14:cNvPr>
                <p14:cNvContentPartPr/>
                <p14:nvPr/>
              </p14:nvContentPartPr>
              <p14:xfrm>
                <a:off x="6910506" y="4399624"/>
                <a:ext cx="94320" cy="12348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26997D7C-AF93-9C72-8040-0D8FF647BCD7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6901506" y="4390624"/>
                  <a:ext cx="11196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4010C041-A02B-45FF-72BC-DCF1E26FEFCD}"/>
                    </a:ext>
                  </a:extLst>
                </p14:cNvPr>
                <p14:cNvContentPartPr/>
                <p14:nvPr/>
              </p14:nvContentPartPr>
              <p14:xfrm>
                <a:off x="7325226" y="4256704"/>
                <a:ext cx="577440" cy="15948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4010C041-A02B-45FF-72BC-DCF1E26FEFCD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7316586" y="4247704"/>
                  <a:ext cx="59508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08B65BF7-36B3-4011-648F-BCCCB05576FA}"/>
                    </a:ext>
                  </a:extLst>
                </p14:cNvPr>
                <p14:cNvContentPartPr/>
                <p14:nvPr/>
              </p14:nvContentPartPr>
              <p14:xfrm>
                <a:off x="8005266" y="4106944"/>
                <a:ext cx="167400" cy="29376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08B65BF7-36B3-4011-648F-BCCCB05576FA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7996266" y="4097944"/>
                  <a:ext cx="18504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91DF4654-81A4-9E3A-4F51-168E6F1BAA8F}"/>
                    </a:ext>
                  </a:extLst>
                </p14:cNvPr>
                <p14:cNvContentPartPr/>
                <p14:nvPr/>
              </p14:nvContentPartPr>
              <p14:xfrm>
                <a:off x="7964226" y="4249144"/>
                <a:ext cx="172080" cy="1980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91DF4654-81A4-9E3A-4F51-168E6F1BAA8F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7955586" y="4240144"/>
                  <a:ext cx="1897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DF5A31B5-F9CF-015E-0513-241D97AF8319}"/>
                    </a:ext>
                  </a:extLst>
                </p14:cNvPr>
                <p14:cNvContentPartPr/>
                <p14:nvPr/>
              </p14:nvContentPartPr>
              <p14:xfrm>
                <a:off x="8210106" y="4095064"/>
                <a:ext cx="91800" cy="35244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DF5A31B5-F9CF-015E-0513-241D97AF8319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8201106" y="4086424"/>
                  <a:ext cx="109440" cy="37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A75CCD19-71E8-0E21-6D05-684A447F5FC0}"/>
                    </a:ext>
                  </a:extLst>
                </p14:cNvPr>
                <p14:cNvContentPartPr/>
                <p14:nvPr/>
              </p14:nvContentPartPr>
              <p14:xfrm>
                <a:off x="8417466" y="4219984"/>
                <a:ext cx="17280" cy="20052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A75CCD19-71E8-0E21-6D05-684A447F5FC0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8408466" y="4211344"/>
                  <a:ext cx="3492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F86F6F7A-D184-3FDF-CE7A-16D47A5B7754}"/>
                    </a:ext>
                  </a:extLst>
                </p14:cNvPr>
                <p14:cNvContentPartPr/>
                <p14:nvPr/>
              </p14:nvContentPartPr>
              <p14:xfrm>
                <a:off x="8488026" y="4322224"/>
                <a:ext cx="58680" cy="13860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F86F6F7A-D184-3FDF-CE7A-16D47A5B7754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8479386" y="4313224"/>
                  <a:ext cx="7632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2309BFE7-9E4F-B1BA-A0E3-3DC3B27192A3}"/>
                    </a:ext>
                  </a:extLst>
                </p14:cNvPr>
                <p14:cNvContentPartPr/>
                <p14:nvPr/>
              </p14:nvContentPartPr>
              <p14:xfrm>
                <a:off x="8628786" y="4119544"/>
                <a:ext cx="102600" cy="33660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2309BFE7-9E4F-B1BA-A0E3-3DC3B27192A3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8619786" y="4110544"/>
                  <a:ext cx="120240" cy="35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EA482B06-386C-4B20-63BF-C8785F0A8939}"/>
                    </a:ext>
                  </a:extLst>
                </p14:cNvPr>
                <p14:cNvContentPartPr/>
                <p14:nvPr/>
              </p14:nvContentPartPr>
              <p14:xfrm>
                <a:off x="8769906" y="4339864"/>
                <a:ext cx="225000" cy="13104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EA482B06-386C-4B20-63BF-C8785F0A8939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8760906" y="4331224"/>
                  <a:ext cx="24264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4762DDDF-CE52-BF92-4281-E5F7B861B773}"/>
                    </a:ext>
                  </a:extLst>
                </p14:cNvPr>
                <p14:cNvContentPartPr/>
                <p14:nvPr/>
              </p14:nvContentPartPr>
              <p14:xfrm>
                <a:off x="9202986" y="4188304"/>
                <a:ext cx="946440" cy="32220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4762DDDF-CE52-BF92-4281-E5F7B861B773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9193986" y="4179664"/>
                  <a:ext cx="964080" cy="33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02CA396C-BEF4-DB97-1349-C99C0C2843C6}"/>
                    </a:ext>
                  </a:extLst>
                </p14:cNvPr>
                <p14:cNvContentPartPr/>
                <p14:nvPr/>
              </p14:nvContentPartPr>
              <p14:xfrm>
                <a:off x="9798426" y="4249144"/>
                <a:ext cx="43200" cy="1404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02CA396C-BEF4-DB97-1349-C99C0C2843C6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9789426" y="4240144"/>
                  <a:ext cx="6084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C6C9C390-1971-C058-D843-6E493651E9C9}"/>
                    </a:ext>
                  </a:extLst>
                </p14:cNvPr>
                <p14:cNvContentPartPr/>
                <p14:nvPr/>
              </p14:nvContentPartPr>
              <p14:xfrm>
                <a:off x="10265725" y="4352824"/>
                <a:ext cx="465840" cy="13356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C6C9C390-1971-C058-D843-6E493651E9C9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10256725" y="4343824"/>
                  <a:ext cx="48348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4892DB90-BD78-6CE5-A6A8-F144BF6DE8CA}"/>
                    </a:ext>
                  </a:extLst>
                </p14:cNvPr>
                <p14:cNvContentPartPr/>
                <p14:nvPr/>
              </p14:nvContentPartPr>
              <p14:xfrm>
                <a:off x="10781605" y="4199464"/>
                <a:ext cx="610920" cy="27756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4892DB90-BD78-6CE5-A6A8-F144BF6DE8CA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10772965" y="4190824"/>
                  <a:ext cx="62856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8A5A6C7F-FA53-3F45-680E-2396DDB23674}"/>
                    </a:ext>
                  </a:extLst>
                </p14:cNvPr>
                <p14:cNvContentPartPr/>
                <p14:nvPr/>
              </p14:nvContentPartPr>
              <p14:xfrm>
                <a:off x="11582245" y="4280464"/>
                <a:ext cx="89280" cy="16668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8A5A6C7F-FA53-3F45-680E-2396DDB23674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11573605" y="4271464"/>
                  <a:ext cx="10692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E7D7F1DF-2A94-6768-8CED-A15C6EA22134}"/>
                    </a:ext>
                  </a:extLst>
                </p14:cNvPr>
                <p14:cNvContentPartPr/>
                <p14:nvPr/>
              </p14:nvContentPartPr>
              <p14:xfrm>
                <a:off x="11553805" y="4159504"/>
                <a:ext cx="110520" cy="28656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E7D7F1DF-2A94-6768-8CED-A15C6EA22134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11544805" y="4150504"/>
                  <a:ext cx="12816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EFE0B275-6D83-3C9D-284F-975CD7DD5C87}"/>
                    </a:ext>
                  </a:extLst>
                </p14:cNvPr>
                <p14:cNvContentPartPr/>
                <p14:nvPr/>
              </p14:nvContentPartPr>
              <p14:xfrm>
                <a:off x="11686285" y="4414384"/>
                <a:ext cx="148320" cy="11412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EFE0B275-6D83-3C9D-284F-975CD7DD5C87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11677645" y="4405384"/>
                  <a:ext cx="16596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5A6A11CF-10F1-C46A-64DB-4D876BDD592A}"/>
                    </a:ext>
                  </a:extLst>
                </p14:cNvPr>
                <p14:cNvContentPartPr/>
                <p14:nvPr/>
              </p14:nvContentPartPr>
              <p14:xfrm>
                <a:off x="5817925" y="4738024"/>
                <a:ext cx="214200" cy="33300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5A6A11CF-10F1-C46A-64DB-4D876BDD592A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5809285" y="4729384"/>
                  <a:ext cx="231840" cy="35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30FB0851-872B-6D84-DDAA-73771797A3F5}"/>
                    </a:ext>
                  </a:extLst>
                </p14:cNvPr>
                <p14:cNvContentPartPr/>
                <p14:nvPr/>
              </p14:nvContentPartPr>
              <p14:xfrm>
                <a:off x="6113125" y="4859704"/>
                <a:ext cx="64080" cy="15912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30FB0851-872B-6D84-DDAA-73771797A3F5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6104125" y="4851064"/>
                  <a:ext cx="8172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528A4437-B9A5-5904-5CF0-D3189806AB51}"/>
                    </a:ext>
                  </a:extLst>
                </p14:cNvPr>
                <p14:cNvContentPartPr/>
                <p14:nvPr/>
              </p14:nvContentPartPr>
              <p14:xfrm>
                <a:off x="6180445" y="4938544"/>
                <a:ext cx="156240" cy="26820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528A4437-B9A5-5904-5CF0-D3189806AB51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6171445" y="4929544"/>
                  <a:ext cx="17388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54DFB061-CF1C-AA4A-E216-C3B2C0C3F09C}"/>
                    </a:ext>
                  </a:extLst>
                </p14:cNvPr>
                <p14:cNvContentPartPr/>
                <p14:nvPr/>
              </p14:nvContentPartPr>
              <p14:xfrm>
                <a:off x="6364765" y="4768984"/>
                <a:ext cx="123840" cy="28260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54DFB061-CF1C-AA4A-E216-C3B2C0C3F09C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6355765" y="4759984"/>
                  <a:ext cx="14148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D6A07433-7E55-0E0A-01EE-2E69408FA175}"/>
                    </a:ext>
                  </a:extLst>
                </p14:cNvPr>
                <p14:cNvContentPartPr/>
                <p14:nvPr/>
              </p14:nvContentPartPr>
              <p14:xfrm>
                <a:off x="6548725" y="4961224"/>
                <a:ext cx="132480" cy="8784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D6A07433-7E55-0E0A-01EE-2E69408FA175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6540085" y="4952224"/>
                  <a:ext cx="15012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383C87A4-50DE-D20A-2D96-A588108718D1}"/>
                    </a:ext>
                  </a:extLst>
                </p14:cNvPr>
                <p14:cNvContentPartPr/>
                <p14:nvPr/>
              </p14:nvContentPartPr>
              <p14:xfrm>
                <a:off x="6825205" y="4751344"/>
                <a:ext cx="17640" cy="35532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383C87A4-50DE-D20A-2D96-A588108718D1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6816205" y="4742704"/>
                  <a:ext cx="35280" cy="37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0D439020-AD64-33BB-85D2-424F43ED6731}"/>
                    </a:ext>
                  </a:extLst>
                </p14:cNvPr>
                <p14:cNvContentPartPr/>
                <p14:nvPr/>
              </p14:nvContentPartPr>
              <p14:xfrm>
                <a:off x="6790285" y="4801384"/>
                <a:ext cx="144720" cy="28728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0D439020-AD64-33BB-85D2-424F43ED6731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6781285" y="4792384"/>
                  <a:ext cx="16236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9D7ADECD-6D96-003C-DFD3-8C84949D80A3}"/>
                    </a:ext>
                  </a:extLst>
                </p14:cNvPr>
                <p14:cNvContentPartPr/>
                <p14:nvPr/>
              </p14:nvContentPartPr>
              <p14:xfrm>
                <a:off x="7208245" y="4876264"/>
                <a:ext cx="520200" cy="11124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9D7ADECD-6D96-003C-DFD3-8C84949D80A3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7199245" y="4867264"/>
                  <a:ext cx="53784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649A5306-FB05-5E92-2AE0-B1CACBBDB65F}"/>
                    </a:ext>
                  </a:extLst>
                </p14:cNvPr>
                <p14:cNvContentPartPr/>
                <p14:nvPr/>
              </p14:nvContentPartPr>
              <p14:xfrm>
                <a:off x="7850125" y="4694464"/>
                <a:ext cx="1126800" cy="35208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649A5306-FB05-5E92-2AE0-B1CACBBDB65F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7841485" y="4685464"/>
                  <a:ext cx="1144440" cy="36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3361BACE-622B-1361-F44A-9F1CEDD64A7F}"/>
                    </a:ext>
                  </a:extLst>
                </p14:cNvPr>
                <p14:cNvContentPartPr/>
                <p14:nvPr/>
              </p14:nvContentPartPr>
              <p14:xfrm>
                <a:off x="8364925" y="4774744"/>
                <a:ext cx="49320" cy="2412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3361BACE-622B-1361-F44A-9F1CEDD64A7F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8356285" y="4766104"/>
                  <a:ext cx="669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58B1FEA4-A7AA-0340-34EC-501B1824178B}"/>
                    </a:ext>
                  </a:extLst>
                </p14:cNvPr>
                <p14:cNvContentPartPr/>
                <p14:nvPr/>
              </p14:nvContentPartPr>
              <p14:xfrm>
                <a:off x="7849045" y="4849264"/>
                <a:ext cx="437760" cy="6840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58B1FEA4-A7AA-0340-34EC-501B1824178B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7840045" y="4840264"/>
                  <a:ext cx="45540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F85B1CC1-A2D0-651C-7898-8A478BE959D3}"/>
                    </a:ext>
                  </a:extLst>
                </p14:cNvPr>
                <p14:cNvContentPartPr/>
                <p14:nvPr/>
              </p14:nvContentPartPr>
              <p14:xfrm>
                <a:off x="9207685" y="4721104"/>
                <a:ext cx="1102320" cy="41580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F85B1CC1-A2D0-651C-7898-8A478BE959D3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9199045" y="4712464"/>
                  <a:ext cx="1119960" cy="43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3E9F874A-8250-A73A-48A6-0DD4EAE10102}"/>
                    </a:ext>
                  </a:extLst>
                </p14:cNvPr>
                <p14:cNvContentPartPr/>
                <p14:nvPr/>
              </p14:nvContentPartPr>
              <p14:xfrm>
                <a:off x="10051165" y="4777984"/>
                <a:ext cx="49320" cy="3672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3E9F874A-8250-A73A-48A6-0DD4EAE10102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10042165" y="4769344"/>
                  <a:ext cx="6696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8D97611B-C4F6-43FE-5262-EA4F7ECCDF00}"/>
                    </a:ext>
                  </a:extLst>
                </p14:cNvPr>
                <p14:cNvContentPartPr/>
                <p14:nvPr/>
              </p14:nvContentPartPr>
              <p14:xfrm>
                <a:off x="10465885" y="4939984"/>
                <a:ext cx="378720" cy="18072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8D97611B-C4F6-43FE-5262-EA4F7ECCDF00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10457245" y="4931344"/>
                  <a:ext cx="39636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22545542-60B6-9211-3379-521FF48ADCFB}"/>
                    </a:ext>
                  </a:extLst>
                </p14:cNvPr>
                <p14:cNvContentPartPr/>
                <p14:nvPr/>
              </p14:nvContentPartPr>
              <p14:xfrm>
                <a:off x="10992205" y="4772944"/>
                <a:ext cx="666360" cy="44568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22545542-60B6-9211-3379-521FF48ADCFB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10983205" y="4764304"/>
                  <a:ext cx="684000" cy="46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3A845D8B-F819-1149-1A7D-359171CDDF42}"/>
                    </a:ext>
                  </a:extLst>
                </p14:cNvPr>
                <p14:cNvContentPartPr/>
                <p14:nvPr/>
              </p14:nvContentPartPr>
              <p14:xfrm>
                <a:off x="11219005" y="4839544"/>
                <a:ext cx="138240" cy="2484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3A845D8B-F819-1149-1A7D-359171CDDF42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11210365" y="4830904"/>
                  <a:ext cx="1558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399738E3-8E94-80AA-0CDA-2903950A442E}"/>
                    </a:ext>
                  </a:extLst>
                </p14:cNvPr>
                <p14:cNvContentPartPr/>
                <p14:nvPr/>
              </p14:nvContentPartPr>
              <p14:xfrm>
                <a:off x="11797165" y="4892464"/>
                <a:ext cx="64440" cy="14580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399738E3-8E94-80AA-0CDA-2903950A442E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11788165" y="4883464"/>
                  <a:ext cx="8208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6F770735-00E8-A133-243F-BE49D761C327}"/>
                    </a:ext>
                  </a:extLst>
                </p14:cNvPr>
                <p14:cNvContentPartPr/>
                <p14:nvPr/>
              </p14:nvContentPartPr>
              <p14:xfrm>
                <a:off x="11791405" y="4679704"/>
                <a:ext cx="86040" cy="31356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6F770735-00E8-A133-243F-BE49D761C327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11782405" y="4670704"/>
                  <a:ext cx="10368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2F695DF2-8C50-C4AB-33EB-DE65AF2523CE}"/>
                    </a:ext>
                  </a:extLst>
                </p14:cNvPr>
                <p14:cNvContentPartPr/>
                <p14:nvPr/>
              </p14:nvContentPartPr>
              <p14:xfrm>
                <a:off x="11814805" y="4947184"/>
                <a:ext cx="41040" cy="9684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2F695DF2-8C50-C4AB-33EB-DE65AF2523CE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11805805" y="4938544"/>
                  <a:ext cx="5868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AB33B5F0-6CE7-FAE6-52E9-6176534927F7}"/>
                    </a:ext>
                  </a:extLst>
                </p14:cNvPr>
                <p14:cNvContentPartPr/>
                <p14:nvPr/>
              </p14:nvContentPartPr>
              <p14:xfrm>
                <a:off x="11864125" y="4977064"/>
                <a:ext cx="169920" cy="19908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AB33B5F0-6CE7-FAE6-52E9-6176534927F7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11855485" y="4968064"/>
                  <a:ext cx="18756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1317A8C1-3881-7123-748A-4E8D45F814C4}"/>
                    </a:ext>
                  </a:extLst>
                </p14:cNvPr>
                <p14:cNvContentPartPr/>
                <p14:nvPr/>
              </p14:nvContentPartPr>
              <p14:xfrm>
                <a:off x="5207005" y="3854944"/>
                <a:ext cx="6916320" cy="170712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1317A8C1-3881-7123-748A-4E8D45F814C4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5198005" y="3846304"/>
                  <a:ext cx="6933960" cy="1724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836843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4858327-6BDF-9485-B24C-F8ED71EECE72}"/>
                  </a:ext>
                </a:extLst>
              </p14:cNvPr>
              <p14:cNvContentPartPr/>
              <p14:nvPr/>
            </p14:nvContentPartPr>
            <p14:xfrm>
              <a:off x="1389565" y="324784"/>
              <a:ext cx="127080" cy="4021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4858327-6BDF-9485-B24C-F8ED71EECE7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71925" y="307144"/>
                <a:ext cx="162720" cy="43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3A1AAE0-C346-26CA-AD36-2C30CDC440B3}"/>
                  </a:ext>
                </a:extLst>
              </p14:cNvPr>
              <p14:cNvContentPartPr/>
              <p14:nvPr/>
            </p14:nvContentPartPr>
            <p14:xfrm>
              <a:off x="1577845" y="353944"/>
              <a:ext cx="1639440" cy="774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3A1AAE0-C346-26CA-AD36-2C30CDC440B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59845" y="336304"/>
                <a:ext cx="1675080" cy="810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B7018E46-D627-BFE1-D360-4E876047380C}"/>
              </a:ext>
            </a:extLst>
          </p:cNvPr>
          <p:cNvGrpSpPr/>
          <p:nvPr/>
        </p:nvGrpSpPr>
        <p:grpSpPr>
          <a:xfrm>
            <a:off x="3598525" y="257464"/>
            <a:ext cx="1128960" cy="565560"/>
            <a:chOff x="3598525" y="257464"/>
            <a:chExt cx="1128960" cy="56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8FFC1EB3-C8EF-6844-7D84-4BBA586D2CAD}"/>
                    </a:ext>
                  </a:extLst>
                </p14:cNvPr>
                <p14:cNvContentPartPr/>
                <p14:nvPr/>
              </p14:nvContentPartPr>
              <p14:xfrm>
                <a:off x="3598525" y="315064"/>
                <a:ext cx="91800" cy="4035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8FFC1EB3-C8EF-6844-7D84-4BBA586D2CA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580885" y="297064"/>
                  <a:ext cx="127440" cy="43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61311900-77A3-B0DE-4B88-E86D8ED3006D}"/>
                    </a:ext>
                  </a:extLst>
                </p14:cNvPr>
                <p14:cNvContentPartPr/>
                <p14:nvPr/>
              </p14:nvContentPartPr>
              <p14:xfrm>
                <a:off x="3808765" y="382024"/>
                <a:ext cx="19800" cy="2757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61311900-77A3-B0DE-4B88-E86D8ED3006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790765" y="364024"/>
                  <a:ext cx="5544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36C2A050-65AA-5E34-7095-565456A909BB}"/>
                    </a:ext>
                  </a:extLst>
                </p14:cNvPr>
                <p14:cNvContentPartPr/>
                <p14:nvPr/>
              </p14:nvContentPartPr>
              <p14:xfrm>
                <a:off x="3956725" y="395344"/>
                <a:ext cx="109080" cy="2574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36C2A050-65AA-5E34-7095-565456A909B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939085" y="377344"/>
                  <a:ext cx="14472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C14488E4-A38B-581C-A284-7C427A8B07F4}"/>
                    </a:ext>
                  </a:extLst>
                </p14:cNvPr>
                <p14:cNvContentPartPr/>
                <p14:nvPr/>
              </p14:nvContentPartPr>
              <p14:xfrm>
                <a:off x="4199725" y="389584"/>
                <a:ext cx="100800" cy="2671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C14488E4-A38B-581C-A284-7C427A8B07F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182085" y="371944"/>
                  <a:ext cx="13644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86B1F03D-4AEB-253E-0676-A8A477193074}"/>
                    </a:ext>
                  </a:extLst>
                </p14:cNvPr>
                <p14:cNvContentPartPr/>
                <p14:nvPr/>
              </p14:nvContentPartPr>
              <p14:xfrm>
                <a:off x="4389805" y="366544"/>
                <a:ext cx="145080" cy="2966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86B1F03D-4AEB-253E-0676-A8A477193074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371805" y="348904"/>
                  <a:ext cx="18072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82C2074D-2E54-E6F4-B41A-3AD5377141C9}"/>
                    </a:ext>
                  </a:extLst>
                </p14:cNvPr>
                <p14:cNvContentPartPr/>
                <p14:nvPr/>
              </p14:nvContentPartPr>
              <p14:xfrm>
                <a:off x="4607605" y="257464"/>
                <a:ext cx="119880" cy="5655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82C2074D-2E54-E6F4-B41A-3AD5377141C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589965" y="239464"/>
                  <a:ext cx="155520" cy="60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6423614-A9C5-63BE-3E63-7BD0F8E64DDD}"/>
              </a:ext>
            </a:extLst>
          </p:cNvPr>
          <p:cNvGrpSpPr/>
          <p:nvPr/>
        </p:nvGrpSpPr>
        <p:grpSpPr>
          <a:xfrm>
            <a:off x="5025565" y="359704"/>
            <a:ext cx="1869840" cy="362160"/>
            <a:chOff x="5025565" y="359704"/>
            <a:chExt cx="1869840" cy="36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B75F963E-962A-BAE3-A36F-736908098A40}"/>
                    </a:ext>
                  </a:extLst>
                </p14:cNvPr>
                <p14:cNvContentPartPr/>
                <p14:nvPr/>
              </p14:nvContentPartPr>
              <p14:xfrm>
                <a:off x="5025565" y="359704"/>
                <a:ext cx="1869840" cy="3621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B75F963E-962A-BAE3-A36F-736908098A4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007565" y="342064"/>
                  <a:ext cx="1905480" cy="39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03B4FCD2-D56B-7269-E37B-C9C00BED857A}"/>
                    </a:ext>
                  </a:extLst>
                </p14:cNvPr>
                <p14:cNvContentPartPr/>
                <p14:nvPr/>
              </p14:nvContentPartPr>
              <p14:xfrm>
                <a:off x="5446045" y="393904"/>
                <a:ext cx="22320" cy="154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03B4FCD2-D56B-7269-E37B-C9C00BED857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428045" y="376264"/>
                  <a:ext cx="57960" cy="5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EDBF20E-65E5-D3A3-D676-04CEB55ED530}"/>
              </a:ext>
            </a:extLst>
          </p:cNvPr>
          <p:cNvGrpSpPr/>
          <p:nvPr/>
        </p:nvGrpSpPr>
        <p:grpSpPr>
          <a:xfrm>
            <a:off x="7144165" y="246304"/>
            <a:ext cx="2916360" cy="628920"/>
            <a:chOff x="7144165" y="246304"/>
            <a:chExt cx="2916360" cy="62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0CAA0FF7-164F-8FEB-54C3-112D2CB2539E}"/>
                    </a:ext>
                  </a:extLst>
                </p14:cNvPr>
                <p14:cNvContentPartPr/>
                <p14:nvPr/>
              </p14:nvContentPartPr>
              <p14:xfrm>
                <a:off x="7144165" y="246304"/>
                <a:ext cx="1991160" cy="4582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0CAA0FF7-164F-8FEB-54C3-112D2CB2539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126165" y="228304"/>
                  <a:ext cx="2026800" cy="49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A8A641F3-A95E-AC2D-31F9-A0D2320D0BFF}"/>
                    </a:ext>
                  </a:extLst>
                </p14:cNvPr>
                <p14:cNvContentPartPr/>
                <p14:nvPr/>
              </p14:nvContentPartPr>
              <p14:xfrm>
                <a:off x="8975485" y="424504"/>
                <a:ext cx="260280" cy="2163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A8A641F3-A95E-AC2D-31F9-A0D2320D0BFF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957485" y="406504"/>
                  <a:ext cx="29592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EDF8BA59-EC79-9814-273D-D0BE4DD1C4CB}"/>
                    </a:ext>
                  </a:extLst>
                </p14:cNvPr>
                <p14:cNvContentPartPr/>
                <p14:nvPr/>
              </p14:nvContentPartPr>
              <p14:xfrm>
                <a:off x="9313525" y="496504"/>
                <a:ext cx="182880" cy="1440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EDF8BA59-EC79-9814-273D-D0BE4DD1C4C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9295525" y="478864"/>
                  <a:ext cx="21852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7C73AF06-9F68-C92E-587B-BCD54D1498DD}"/>
                    </a:ext>
                  </a:extLst>
                </p14:cNvPr>
                <p14:cNvContentPartPr/>
                <p14:nvPr/>
              </p14:nvContentPartPr>
              <p14:xfrm>
                <a:off x="9555805" y="532864"/>
                <a:ext cx="44640" cy="1137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7C73AF06-9F68-C92E-587B-BCD54D1498D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538165" y="515224"/>
                  <a:ext cx="8028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FD0AA281-C078-E42D-D737-EA95C9D73216}"/>
                    </a:ext>
                  </a:extLst>
                </p14:cNvPr>
                <p14:cNvContentPartPr/>
                <p14:nvPr/>
              </p14:nvContentPartPr>
              <p14:xfrm>
                <a:off x="9701605" y="375544"/>
                <a:ext cx="12240" cy="230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FD0AA281-C078-E42D-D737-EA95C9D7321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9683965" y="357904"/>
                  <a:ext cx="4788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1D8576C1-4575-38C9-A5FE-291FEFE2307A}"/>
                    </a:ext>
                  </a:extLst>
                </p14:cNvPr>
                <p14:cNvContentPartPr/>
                <p14:nvPr/>
              </p14:nvContentPartPr>
              <p14:xfrm>
                <a:off x="9730405" y="256384"/>
                <a:ext cx="330120" cy="6188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1D8576C1-4575-38C9-A5FE-291FEFE2307A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712765" y="238384"/>
                  <a:ext cx="365760" cy="65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AA12886E-0DD2-2ABD-A246-B0204C30D214}"/>
                    </a:ext>
                  </a:extLst>
                </p14:cNvPr>
                <p14:cNvContentPartPr/>
                <p14:nvPr/>
              </p14:nvContentPartPr>
              <p14:xfrm>
                <a:off x="9967285" y="566344"/>
                <a:ext cx="22320" cy="1242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AA12886E-0DD2-2ABD-A246-B0204C30D21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949645" y="548704"/>
                  <a:ext cx="57960" cy="159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0B896DEC-0E17-7F15-26A0-D08A093DE427}"/>
              </a:ext>
            </a:extLst>
          </p:cNvPr>
          <p:cNvGrpSpPr/>
          <p:nvPr/>
        </p:nvGrpSpPr>
        <p:grpSpPr>
          <a:xfrm>
            <a:off x="1370125" y="1233784"/>
            <a:ext cx="9595800" cy="1405440"/>
            <a:chOff x="1370125" y="1233784"/>
            <a:chExt cx="9595800" cy="1405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05B58C5B-D9BA-369B-0CF7-E3DD792F75D0}"/>
                    </a:ext>
                  </a:extLst>
                </p14:cNvPr>
                <p14:cNvContentPartPr/>
                <p14:nvPr/>
              </p14:nvContentPartPr>
              <p14:xfrm>
                <a:off x="8913205" y="1365904"/>
                <a:ext cx="1935000" cy="3355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05B58C5B-D9BA-369B-0CF7-E3DD792F75D0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895565" y="1347904"/>
                  <a:ext cx="1970640" cy="37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F2F100AD-A650-E940-BDF9-C46A92DC5A51}"/>
                    </a:ext>
                  </a:extLst>
                </p14:cNvPr>
                <p14:cNvContentPartPr/>
                <p14:nvPr/>
              </p14:nvContentPartPr>
              <p14:xfrm>
                <a:off x="9291565" y="1403344"/>
                <a:ext cx="63360" cy="140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F2F100AD-A650-E940-BDF9-C46A92DC5A51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273565" y="1385704"/>
                  <a:ext cx="9900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1F43881D-BA74-5222-F3E3-8018D3312510}"/>
                    </a:ext>
                  </a:extLst>
                </p14:cNvPr>
                <p14:cNvContentPartPr/>
                <p14:nvPr/>
              </p14:nvContentPartPr>
              <p14:xfrm>
                <a:off x="1406125" y="1615744"/>
                <a:ext cx="996480" cy="3330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1F43881D-BA74-5222-F3E3-8018D331251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388125" y="1597744"/>
                  <a:ext cx="1032120" cy="36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8209945F-B1EC-2D90-9B19-ED4EB10A21BB}"/>
                    </a:ext>
                  </a:extLst>
                </p14:cNvPr>
                <p14:cNvContentPartPr/>
                <p14:nvPr/>
              </p14:nvContentPartPr>
              <p14:xfrm>
                <a:off x="2063125" y="1512424"/>
                <a:ext cx="33120" cy="262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8209945F-B1EC-2D90-9B19-ED4EB10A21B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045125" y="1494424"/>
                  <a:ext cx="6876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C78FDB91-FA62-79B4-E427-18FC2593AFB5}"/>
                    </a:ext>
                  </a:extLst>
                </p14:cNvPr>
                <p14:cNvContentPartPr/>
                <p14:nvPr/>
              </p14:nvContentPartPr>
              <p14:xfrm>
                <a:off x="2492605" y="1462384"/>
                <a:ext cx="351360" cy="4698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C78FDB91-FA62-79B4-E427-18FC2593AFB5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474605" y="1444744"/>
                  <a:ext cx="387000" cy="50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B7352D25-8DFF-CF55-C4F6-841E219CFA6B}"/>
                    </a:ext>
                  </a:extLst>
                </p14:cNvPr>
                <p14:cNvContentPartPr/>
                <p14:nvPr/>
              </p14:nvContentPartPr>
              <p14:xfrm>
                <a:off x="3065005" y="1402984"/>
                <a:ext cx="1243440" cy="5630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B7352D25-8DFF-CF55-C4F6-841E219CFA6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047365" y="1384984"/>
                  <a:ext cx="1279080" cy="59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1C8C6EEC-45A3-FD31-D407-81F35046507C}"/>
                    </a:ext>
                  </a:extLst>
                </p14:cNvPr>
                <p14:cNvContentPartPr/>
                <p14:nvPr/>
              </p14:nvContentPartPr>
              <p14:xfrm>
                <a:off x="3521485" y="1645624"/>
                <a:ext cx="236880" cy="187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1C8C6EEC-45A3-FD31-D407-81F35046507C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503485" y="1627984"/>
                  <a:ext cx="27252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BBD51600-C404-DB3D-8754-83701A10BB5A}"/>
                    </a:ext>
                  </a:extLst>
                </p14:cNvPr>
                <p14:cNvContentPartPr/>
                <p14:nvPr/>
              </p14:nvContentPartPr>
              <p14:xfrm>
                <a:off x="4276405" y="1382104"/>
                <a:ext cx="806040" cy="6202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BBD51600-C404-DB3D-8754-83701A10BB5A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258405" y="1364104"/>
                  <a:ext cx="841680" cy="65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B178110F-52A3-8286-BBCE-56AE5105304C}"/>
                    </a:ext>
                  </a:extLst>
                </p14:cNvPr>
                <p14:cNvContentPartPr/>
                <p14:nvPr/>
              </p14:nvContentPartPr>
              <p14:xfrm>
                <a:off x="5319325" y="1351144"/>
                <a:ext cx="1305000" cy="5223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B178110F-52A3-8286-BBCE-56AE5105304C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301685" y="1333144"/>
                  <a:ext cx="1340640" cy="55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B2D673E1-4BEF-03B5-8053-F9FA863DEF0D}"/>
                    </a:ext>
                  </a:extLst>
                </p14:cNvPr>
                <p14:cNvContentPartPr/>
                <p14:nvPr/>
              </p14:nvContentPartPr>
              <p14:xfrm>
                <a:off x="6875605" y="1322704"/>
                <a:ext cx="770040" cy="4431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B2D673E1-4BEF-03B5-8053-F9FA863DEF0D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857965" y="1304704"/>
                  <a:ext cx="805680" cy="47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375DA004-DAE4-AC7E-C6CF-8CDB174C4016}"/>
                    </a:ext>
                  </a:extLst>
                </p14:cNvPr>
                <p14:cNvContentPartPr/>
                <p14:nvPr/>
              </p14:nvContentPartPr>
              <p14:xfrm>
                <a:off x="7436845" y="1556344"/>
                <a:ext cx="243720" cy="820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375DA004-DAE4-AC7E-C6CF-8CDB174C4016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419205" y="1538704"/>
                  <a:ext cx="27936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BD56DD9E-DAE6-8E6A-61AD-BF117F05ABFD}"/>
                    </a:ext>
                  </a:extLst>
                </p14:cNvPr>
                <p14:cNvContentPartPr/>
                <p14:nvPr/>
              </p14:nvContentPartPr>
              <p14:xfrm>
                <a:off x="6898645" y="1473184"/>
                <a:ext cx="241920" cy="565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BD56DD9E-DAE6-8E6A-61AD-BF117F05ABFD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880645" y="1455544"/>
                  <a:ext cx="27756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B186EDBA-100D-6462-6480-D955F3235F0B}"/>
                    </a:ext>
                  </a:extLst>
                </p14:cNvPr>
                <p14:cNvContentPartPr/>
                <p14:nvPr/>
              </p14:nvContentPartPr>
              <p14:xfrm>
                <a:off x="7908085" y="1233784"/>
                <a:ext cx="685080" cy="4723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B186EDBA-100D-6462-6480-D955F3235F0B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890085" y="1215784"/>
                  <a:ext cx="720720" cy="50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FEDA13CC-B424-5522-A284-E8A146866198}"/>
                    </a:ext>
                  </a:extLst>
                </p14:cNvPr>
                <p14:cNvContentPartPr/>
                <p14:nvPr/>
              </p14:nvContentPartPr>
              <p14:xfrm>
                <a:off x="8032645" y="1429264"/>
                <a:ext cx="400680" cy="414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FEDA13CC-B424-5522-A284-E8A146866198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015005" y="1411264"/>
                  <a:ext cx="43632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B6C8BDFB-DCCF-3D29-2B1D-19B3C2929F24}"/>
                    </a:ext>
                  </a:extLst>
                </p14:cNvPr>
                <p14:cNvContentPartPr/>
                <p14:nvPr/>
              </p14:nvContentPartPr>
              <p14:xfrm>
                <a:off x="1370125" y="2209744"/>
                <a:ext cx="2415240" cy="4294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B6C8BDFB-DCCF-3D29-2B1D-19B3C2929F24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352125" y="2191744"/>
                  <a:ext cx="2450880" cy="46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91885C2D-052B-5B63-90FF-AD3455574E0F}"/>
                    </a:ext>
                  </a:extLst>
                </p14:cNvPr>
                <p14:cNvContentPartPr/>
                <p14:nvPr/>
              </p14:nvContentPartPr>
              <p14:xfrm>
                <a:off x="3464605" y="2342584"/>
                <a:ext cx="38160" cy="230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91885C2D-052B-5B63-90FF-AD3455574E0F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446965" y="2324584"/>
                  <a:ext cx="7380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7D796BDF-CA6C-54B5-3D45-968FFBEE6EAC}"/>
                    </a:ext>
                  </a:extLst>
                </p14:cNvPr>
                <p14:cNvContentPartPr/>
                <p14:nvPr/>
              </p14:nvContentPartPr>
              <p14:xfrm>
                <a:off x="3212965" y="2295064"/>
                <a:ext cx="266040" cy="518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7D796BDF-CA6C-54B5-3D45-968FFBEE6EAC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195325" y="2277424"/>
                  <a:ext cx="30168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9662A98C-3888-5E4D-EC61-6A6480CB1589}"/>
                    </a:ext>
                  </a:extLst>
                </p14:cNvPr>
                <p14:cNvContentPartPr/>
                <p14:nvPr/>
              </p14:nvContentPartPr>
              <p14:xfrm>
                <a:off x="2460205" y="2299744"/>
                <a:ext cx="20520" cy="216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9662A98C-3888-5E4D-EC61-6A6480CB1589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442565" y="2281744"/>
                  <a:ext cx="5616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FA5CEA35-A66C-2C03-BD73-F46DA905943B}"/>
                    </a:ext>
                  </a:extLst>
                </p14:cNvPr>
                <p14:cNvContentPartPr/>
                <p14:nvPr/>
              </p14:nvContentPartPr>
              <p14:xfrm>
                <a:off x="4064365" y="2000944"/>
                <a:ext cx="2272680" cy="6040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FA5CEA35-A66C-2C03-BD73-F46DA905943B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046365" y="1983304"/>
                  <a:ext cx="2308320" cy="63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7787A028-FF0B-D0C9-03AA-938838F41E1A}"/>
                    </a:ext>
                  </a:extLst>
                </p14:cNvPr>
                <p14:cNvContentPartPr/>
                <p14:nvPr/>
              </p14:nvContentPartPr>
              <p14:xfrm>
                <a:off x="5028805" y="2110744"/>
                <a:ext cx="483840" cy="770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7787A028-FF0B-D0C9-03AA-938838F41E1A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010805" y="2093104"/>
                  <a:ext cx="51948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F0451A1F-C57F-A4FF-828D-426CCC42F155}"/>
                    </a:ext>
                  </a:extLst>
                </p14:cNvPr>
                <p14:cNvContentPartPr/>
                <p14:nvPr/>
              </p14:nvContentPartPr>
              <p14:xfrm>
                <a:off x="6575365" y="2192824"/>
                <a:ext cx="858600" cy="2080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F0451A1F-C57F-A4FF-828D-426CCC42F155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557365" y="2174824"/>
                  <a:ext cx="89424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9AB348D9-3F8E-BA07-790E-9E99733E2632}"/>
                    </a:ext>
                  </a:extLst>
                </p14:cNvPr>
                <p14:cNvContentPartPr/>
                <p14:nvPr/>
              </p14:nvContentPartPr>
              <p14:xfrm>
                <a:off x="7765525" y="2164744"/>
                <a:ext cx="630360" cy="2419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9AB348D9-3F8E-BA07-790E-9E99733E2632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747885" y="2147104"/>
                  <a:ext cx="66600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6B0A307B-49C5-9E12-1B71-2D033075ABB0}"/>
                    </a:ext>
                  </a:extLst>
                </p14:cNvPr>
                <p14:cNvContentPartPr/>
                <p14:nvPr/>
              </p14:nvContentPartPr>
              <p14:xfrm>
                <a:off x="8766685" y="2135944"/>
                <a:ext cx="266400" cy="2937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6B0A307B-49C5-9E12-1B71-2D033075ABB0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748685" y="2117944"/>
                  <a:ext cx="30204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6C923D1B-5333-EDB1-C98D-4FB3F69B3B31}"/>
                    </a:ext>
                  </a:extLst>
                </p14:cNvPr>
                <p14:cNvContentPartPr/>
                <p14:nvPr/>
              </p14:nvContentPartPr>
              <p14:xfrm>
                <a:off x="9470485" y="1910944"/>
                <a:ext cx="1495440" cy="4348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6C923D1B-5333-EDB1-C98D-4FB3F69B3B31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9452485" y="1892944"/>
                  <a:ext cx="1531080" cy="47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AD188F64-7134-3004-0F19-47494CA7513A}"/>
                    </a:ext>
                  </a:extLst>
                </p14:cNvPr>
                <p14:cNvContentPartPr/>
                <p14:nvPr/>
              </p14:nvContentPartPr>
              <p14:xfrm>
                <a:off x="10307845" y="2087704"/>
                <a:ext cx="407520" cy="313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AD188F64-7134-3004-0F19-47494CA7513A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0290205" y="2069704"/>
                  <a:ext cx="44316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29DE4A3F-044E-6A43-924C-B921C351EEB2}"/>
                    </a:ext>
                  </a:extLst>
                </p14:cNvPr>
                <p14:cNvContentPartPr/>
                <p14:nvPr/>
              </p14:nvContentPartPr>
              <p14:xfrm>
                <a:off x="10216045" y="1918144"/>
                <a:ext cx="21240" cy="122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29DE4A3F-044E-6A43-924C-B921C351EEB2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0198045" y="1900504"/>
                  <a:ext cx="56880" cy="4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A32C5F2B-A328-4781-B03F-4BA7EFEFA9B2}"/>
              </a:ext>
            </a:extLst>
          </p:cNvPr>
          <p:cNvGrpSpPr/>
          <p:nvPr/>
        </p:nvGrpSpPr>
        <p:grpSpPr>
          <a:xfrm>
            <a:off x="2473885" y="2950264"/>
            <a:ext cx="1859400" cy="703440"/>
            <a:chOff x="2473885" y="2950264"/>
            <a:chExt cx="1859400" cy="703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BC09B602-CAE5-C02C-498C-DFE56DF5798F}"/>
                    </a:ext>
                  </a:extLst>
                </p14:cNvPr>
                <p14:cNvContentPartPr/>
                <p14:nvPr/>
              </p14:nvContentPartPr>
              <p14:xfrm>
                <a:off x="2473885" y="3030184"/>
                <a:ext cx="208080" cy="3157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BC09B602-CAE5-C02C-498C-DFE56DF5798F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465245" y="3021184"/>
                  <a:ext cx="225720" cy="33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49704F9A-7649-BB8D-6EDD-24532A003730}"/>
                    </a:ext>
                  </a:extLst>
                </p14:cNvPr>
                <p14:cNvContentPartPr/>
                <p14:nvPr/>
              </p14:nvContentPartPr>
              <p14:xfrm>
                <a:off x="2814445" y="3214504"/>
                <a:ext cx="131400" cy="118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49704F9A-7649-BB8D-6EDD-24532A003730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805445" y="3205504"/>
                  <a:ext cx="1490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C9299F3C-1887-8A6C-CBE5-0CC93E837BDA}"/>
                    </a:ext>
                  </a:extLst>
                </p14:cNvPr>
                <p14:cNvContentPartPr/>
                <p14:nvPr/>
              </p14:nvContentPartPr>
              <p14:xfrm>
                <a:off x="3114325" y="2950264"/>
                <a:ext cx="1218960" cy="7034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C9299F3C-1887-8A6C-CBE5-0CC93E837BDA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105325" y="2941264"/>
                  <a:ext cx="1236600" cy="721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B600BE84-11F3-47E4-9CA3-B9FF96538197}"/>
                  </a:ext>
                </a:extLst>
              </p14:cNvPr>
              <p14:cNvContentPartPr/>
              <p14:nvPr/>
            </p14:nvContentPartPr>
            <p14:xfrm>
              <a:off x="4778245" y="3019024"/>
              <a:ext cx="1334160" cy="28980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B600BE84-11F3-47E4-9CA3-B9FF96538197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4769245" y="3010024"/>
                <a:ext cx="1351800" cy="307440"/>
              </a:xfrm>
              <a:prstGeom prst="rect">
                <a:avLst/>
              </a:prstGeom>
            </p:spPr>
          </p:pic>
        </mc:Fallback>
      </mc:AlternateContent>
      <p:grpSp>
        <p:nvGrpSpPr>
          <p:cNvPr id="73" name="Group 72">
            <a:extLst>
              <a:ext uri="{FF2B5EF4-FFF2-40B4-BE49-F238E27FC236}">
                <a16:creationId xmlns:a16="http://schemas.microsoft.com/office/drawing/2014/main" id="{CE472F9D-F29B-C294-298A-85071AC12DA9}"/>
              </a:ext>
            </a:extLst>
          </p:cNvPr>
          <p:cNvGrpSpPr/>
          <p:nvPr/>
        </p:nvGrpSpPr>
        <p:grpSpPr>
          <a:xfrm>
            <a:off x="6439645" y="2889784"/>
            <a:ext cx="1150920" cy="284040"/>
            <a:chOff x="6439645" y="2889784"/>
            <a:chExt cx="1150920" cy="28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A2ACC82D-8136-625A-6205-A885E35D5A31}"/>
                    </a:ext>
                  </a:extLst>
                </p14:cNvPr>
                <p14:cNvContentPartPr/>
                <p14:nvPr/>
              </p14:nvContentPartPr>
              <p14:xfrm>
                <a:off x="6439645" y="2999584"/>
                <a:ext cx="713160" cy="1742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A2ACC82D-8136-625A-6205-A885E35D5A31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430645" y="2990944"/>
                  <a:ext cx="73080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BDD963CF-A0A4-B2B1-E6FA-5EAA928642FC}"/>
                    </a:ext>
                  </a:extLst>
                </p14:cNvPr>
                <p14:cNvContentPartPr/>
                <p14:nvPr/>
              </p14:nvContentPartPr>
              <p14:xfrm>
                <a:off x="6862645" y="2889784"/>
                <a:ext cx="33120" cy="140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BDD963CF-A0A4-B2B1-E6FA-5EAA928642FC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854005" y="2881144"/>
                  <a:ext cx="5076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A4EC8A03-E081-44B8-493A-A4558A01C142}"/>
                    </a:ext>
                  </a:extLst>
                </p14:cNvPr>
                <p14:cNvContentPartPr/>
                <p14:nvPr/>
              </p14:nvContentPartPr>
              <p14:xfrm>
                <a:off x="7415245" y="2990944"/>
                <a:ext cx="175320" cy="1630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A4EC8A03-E081-44B8-493A-A4558A01C142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406245" y="2982304"/>
                  <a:ext cx="192960" cy="180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CA4851DA-DA42-CEAA-3839-596B7A06FCC6}"/>
                  </a:ext>
                </a:extLst>
              </p14:cNvPr>
              <p14:cNvContentPartPr/>
              <p14:nvPr/>
            </p14:nvContentPartPr>
            <p14:xfrm>
              <a:off x="7892245" y="2768104"/>
              <a:ext cx="1445760" cy="36720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CA4851DA-DA42-CEAA-3839-596B7A06FCC6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7883245" y="2759464"/>
                <a:ext cx="1463400" cy="38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B034A0C5-65EB-BEEF-E4D4-3666119D8D00}"/>
                  </a:ext>
                </a:extLst>
              </p14:cNvPr>
              <p14:cNvContentPartPr/>
              <p14:nvPr/>
            </p14:nvContentPartPr>
            <p14:xfrm>
              <a:off x="8462845" y="2904904"/>
              <a:ext cx="360720" cy="1584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B034A0C5-65EB-BEEF-E4D4-3666119D8D00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8454205" y="2895904"/>
                <a:ext cx="37836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5230F651-6D68-43DE-0DAB-59EE4F90D448}"/>
                  </a:ext>
                </a:extLst>
              </p14:cNvPr>
              <p14:cNvContentPartPr/>
              <p14:nvPr/>
            </p14:nvContentPartPr>
            <p14:xfrm>
              <a:off x="8288245" y="2772424"/>
              <a:ext cx="46440" cy="2412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5230F651-6D68-43DE-0DAB-59EE4F90D448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8279245" y="2763424"/>
                <a:ext cx="6408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B3EF5563-FC46-2F34-8014-301AA104BEAC}"/>
                  </a:ext>
                </a:extLst>
              </p14:cNvPr>
              <p14:cNvContentPartPr/>
              <p14:nvPr/>
            </p14:nvContentPartPr>
            <p14:xfrm>
              <a:off x="7806205" y="2751544"/>
              <a:ext cx="33120" cy="13320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B3EF5563-FC46-2F34-8014-301AA104BEAC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7797205" y="2742544"/>
                <a:ext cx="50760" cy="15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915AB99F-89E7-3E4C-BC54-FC1BB1321696}"/>
                  </a:ext>
                </a:extLst>
              </p14:cNvPr>
              <p14:cNvContentPartPr/>
              <p14:nvPr/>
            </p14:nvContentPartPr>
            <p14:xfrm>
              <a:off x="7894765" y="2750824"/>
              <a:ext cx="44280" cy="11556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915AB99F-89E7-3E4C-BC54-FC1BB1321696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7886125" y="2742184"/>
                <a:ext cx="61920" cy="133200"/>
              </a:xfrm>
              <a:prstGeom prst="rect">
                <a:avLst/>
              </a:prstGeom>
            </p:spPr>
          </p:pic>
        </mc:Fallback>
      </mc:AlternateContent>
      <p:grpSp>
        <p:nvGrpSpPr>
          <p:cNvPr id="87" name="Group 86">
            <a:extLst>
              <a:ext uri="{FF2B5EF4-FFF2-40B4-BE49-F238E27FC236}">
                <a16:creationId xmlns:a16="http://schemas.microsoft.com/office/drawing/2014/main" id="{2523AFE6-F5B7-3123-7268-A617BC927C0C}"/>
              </a:ext>
            </a:extLst>
          </p:cNvPr>
          <p:cNvGrpSpPr/>
          <p:nvPr/>
        </p:nvGrpSpPr>
        <p:grpSpPr>
          <a:xfrm>
            <a:off x="1487845" y="3691144"/>
            <a:ext cx="3237840" cy="523080"/>
            <a:chOff x="1487845" y="3691144"/>
            <a:chExt cx="3237840" cy="523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15E64534-CB88-D190-C26D-BB4BAECEC2F6}"/>
                    </a:ext>
                  </a:extLst>
                </p14:cNvPr>
                <p14:cNvContentPartPr/>
                <p14:nvPr/>
              </p14:nvContentPartPr>
              <p14:xfrm>
                <a:off x="1487845" y="3755944"/>
                <a:ext cx="894240" cy="4582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15E64534-CB88-D190-C26D-BB4BAECEC2F6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479205" y="3746944"/>
                  <a:ext cx="911880" cy="47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D5FA5C5E-CA21-4A78-EC58-A17F40F69395}"/>
                    </a:ext>
                  </a:extLst>
                </p14:cNvPr>
                <p14:cNvContentPartPr/>
                <p14:nvPr/>
              </p14:nvContentPartPr>
              <p14:xfrm>
                <a:off x="2197045" y="3948904"/>
                <a:ext cx="234360" cy="183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D5FA5C5E-CA21-4A78-EC58-A17F40F69395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188405" y="3940264"/>
                  <a:ext cx="252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9906AF34-05D4-F129-73E2-12A4700645E3}"/>
                    </a:ext>
                  </a:extLst>
                </p14:cNvPr>
                <p14:cNvContentPartPr/>
                <p14:nvPr/>
              </p14:nvContentPartPr>
              <p14:xfrm>
                <a:off x="2765485" y="3691144"/>
                <a:ext cx="1960200" cy="4557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9906AF34-05D4-F129-73E2-12A4700645E3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756845" y="3682144"/>
                  <a:ext cx="1977840" cy="47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1D5FC3E0-AFBF-6653-4BD0-D08AB85E24D9}"/>
                    </a:ext>
                  </a:extLst>
                </p14:cNvPr>
                <p14:cNvContentPartPr/>
                <p14:nvPr/>
              </p14:nvContentPartPr>
              <p14:xfrm>
                <a:off x="3981565" y="3786184"/>
                <a:ext cx="68040" cy="928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1D5FC3E0-AFBF-6653-4BD0-D08AB85E24D9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972565" y="3777184"/>
                  <a:ext cx="85680" cy="110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A25E5AF9-8BFB-3DF1-8291-615A0C5FB6BC}"/>
              </a:ext>
            </a:extLst>
          </p:cNvPr>
          <p:cNvGrpSpPr/>
          <p:nvPr/>
        </p:nvGrpSpPr>
        <p:grpSpPr>
          <a:xfrm>
            <a:off x="4906045" y="3521584"/>
            <a:ext cx="2971800" cy="537480"/>
            <a:chOff x="4906045" y="3521584"/>
            <a:chExt cx="2971800" cy="53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3593ABDA-9285-7DBD-3102-6DBCED1FFCA1}"/>
                    </a:ext>
                  </a:extLst>
                </p14:cNvPr>
                <p14:cNvContentPartPr/>
                <p14:nvPr/>
              </p14:nvContentPartPr>
              <p14:xfrm>
                <a:off x="4906045" y="3521584"/>
                <a:ext cx="1119240" cy="5374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3593ABDA-9285-7DBD-3102-6DBCED1FFCA1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897045" y="3512944"/>
                  <a:ext cx="1136880" cy="55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D7D27CCC-245F-08BF-F1FA-F349030B4E8D}"/>
                    </a:ext>
                  </a:extLst>
                </p14:cNvPr>
                <p14:cNvContentPartPr/>
                <p14:nvPr/>
              </p14:nvContentPartPr>
              <p14:xfrm>
                <a:off x="5631805" y="3719584"/>
                <a:ext cx="271080" cy="129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D7D27CCC-245F-08BF-F1FA-F349030B4E8D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622805" y="3710584"/>
                  <a:ext cx="28872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3D3BDFEE-4E74-7EA0-D596-B03CFC8513C0}"/>
                    </a:ext>
                  </a:extLst>
                </p14:cNvPr>
                <p14:cNvContentPartPr/>
                <p14:nvPr/>
              </p14:nvContentPartPr>
              <p14:xfrm>
                <a:off x="5441005" y="3660904"/>
                <a:ext cx="18720" cy="28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3D3BDFEE-4E74-7EA0-D596-B03CFC8513C0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432005" y="3652264"/>
                  <a:ext cx="3636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56C0529A-DC26-8819-4B9F-491BA39FC586}"/>
                    </a:ext>
                  </a:extLst>
                </p14:cNvPr>
                <p14:cNvContentPartPr/>
                <p14:nvPr/>
              </p14:nvContentPartPr>
              <p14:xfrm>
                <a:off x="6329485" y="3592144"/>
                <a:ext cx="233640" cy="3384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56C0529A-DC26-8819-4B9F-491BA39FC586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320845" y="3583144"/>
                  <a:ext cx="251280" cy="35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D7C82BEF-012D-5C3A-C684-9964BAF4D840}"/>
                    </a:ext>
                  </a:extLst>
                </p14:cNvPr>
                <p14:cNvContentPartPr/>
                <p14:nvPr/>
              </p14:nvContentPartPr>
              <p14:xfrm>
                <a:off x="6380605" y="3780424"/>
                <a:ext cx="135000" cy="468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D7C82BEF-012D-5C3A-C684-9964BAF4D840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371605" y="3771784"/>
                  <a:ext cx="15264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F2F91ADD-89EE-357B-5CE9-5B29944BE571}"/>
                    </a:ext>
                  </a:extLst>
                </p14:cNvPr>
                <p14:cNvContentPartPr/>
                <p14:nvPr/>
              </p14:nvContentPartPr>
              <p14:xfrm>
                <a:off x="6789565" y="3670624"/>
                <a:ext cx="199440" cy="2160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F2F91ADD-89EE-357B-5CE9-5B29944BE571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780925" y="3661624"/>
                  <a:ext cx="21708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500AF37C-6F7C-4C9F-4741-7AB6B6B7E0BE}"/>
                    </a:ext>
                  </a:extLst>
                </p14:cNvPr>
                <p14:cNvContentPartPr/>
                <p14:nvPr/>
              </p14:nvContentPartPr>
              <p14:xfrm>
                <a:off x="7122565" y="3660904"/>
                <a:ext cx="32040" cy="2833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500AF37C-6F7C-4C9F-4741-7AB6B6B7E0BE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113565" y="3652264"/>
                  <a:ext cx="4968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6402FFF9-C8DD-06F5-D83B-4A72FE5D6E0B}"/>
                    </a:ext>
                  </a:extLst>
                </p14:cNvPr>
                <p14:cNvContentPartPr/>
                <p14:nvPr/>
              </p14:nvContentPartPr>
              <p14:xfrm>
                <a:off x="7258285" y="3696184"/>
                <a:ext cx="183240" cy="2498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6402FFF9-C8DD-06F5-D83B-4A72FE5D6E0B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249285" y="3687184"/>
                  <a:ext cx="20088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9C46BC46-CDB0-A3C2-1B1A-A6FF92357748}"/>
                    </a:ext>
                  </a:extLst>
                </p14:cNvPr>
                <p14:cNvContentPartPr/>
                <p14:nvPr/>
              </p14:nvContentPartPr>
              <p14:xfrm>
                <a:off x="7365925" y="3641464"/>
                <a:ext cx="230040" cy="576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9C46BC46-CDB0-A3C2-1B1A-A6FF92357748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356925" y="3632824"/>
                  <a:ext cx="24768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E4CBC744-9CAF-2792-12E0-98FC17E0585A}"/>
                    </a:ext>
                  </a:extLst>
                </p14:cNvPr>
                <p14:cNvContentPartPr/>
                <p14:nvPr/>
              </p14:nvContentPartPr>
              <p14:xfrm>
                <a:off x="7632325" y="3605464"/>
                <a:ext cx="245520" cy="31500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E4CBC744-9CAF-2792-12E0-98FC17E0585A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623685" y="3596824"/>
                  <a:ext cx="263160" cy="332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CF8781A5-EA59-A411-45AC-2DE70C2BBA7D}"/>
                  </a:ext>
                </a:extLst>
              </p14:cNvPr>
              <p14:cNvContentPartPr/>
              <p14:nvPr/>
            </p14:nvContentPartPr>
            <p14:xfrm>
              <a:off x="8226685" y="3747304"/>
              <a:ext cx="688680" cy="18684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CF8781A5-EA59-A411-45AC-2DE70C2BBA7D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8218045" y="3738304"/>
                <a:ext cx="706320" cy="204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3" name="Group 102">
            <a:extLst>
              <a:ext uri="{FF2B5EF4-FFF2-40B4-BE49-F238E27FC236}">
                <a16:creationId xmlns:a16="http://schemas.microsoft.com/office/drawing/2014/main" id="{CB9E5EEE-6952-7C06-1896-B3AE6D0F66CD}"/>
              </a:ext>
            </a:extLst>
          </p:cNvPr>
          <p:cNvGrpSpPr/>
          <p:nvPr/>
        </p:nvGrpSpPr>
        <p:grpSpPr>
          <a:xfrm>
            <a:off x="1503685" y="4297024"/>
            <a:ext cx="1679040" cy="453960"/>
            <a:chOff x="1503685" y="4297024"/>
            <a:chExt cx="1679040" cy="453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FBB355DD-2261-253C-20E5-798736318FB0}"/>
                    </a:ext>
                  </a:extLst>
                </p14:cNvPr>
                <p14:cNvContentPartPr/>
                <p14:nvPr/>
              </p14:nvContentPartPr>
              <p14:xfrm>
                <a:off x="1503685" y="4297024"/>
                <a:ext cx="1679040" cy="4539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FBB355DD-2261-253C-20E5-798736318FB0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494685" y="4288384"/>
                  <a:ext cx="1696680" cy="47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50FC837C-D7D8-E522-856D-D3C47EE24223}"/>
                    </a:ext>
                  </a:extLst>
                </p14:cNvPr>
                <p14:cNvContentPartPr/>
                <p14:nvPr/>
              </p14:nvContentPartPr>
              <p14:xfrm>
                <a:off x="2197765" y="4442824"/>
                <a:ext cx="372600" cy="374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50FC837C-D7D8-E522-856D-D3C47EE24223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2189125" y="4433824"/>
                  <a:ext cx="390240" cy="55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D263E553-4C8D-6518-AA95-56CEBDB16188}"/>
              </a:ext>
            </a:extLst>
          </p:cNvPr>
          <p:cNvGrpSpPr/>
          <p:nvPr/>
        </p:nvGrpSpPr>
        <p:grpSpPr>
          <a:xfrm>
            <a:off x="3448405" y="4193704"/>
            <a:ext cx="4218480" cy="717840"/>
            <a:chOff x="3448405" y="4193704"/>
            <a:chExt cx="4218480" cy="71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277C263B-7109-FF98-F90F-5FF38282FD21}"/>
                    </a:ext>
                  </a:extLst>
                </p14:cNvPr>
                <p14:cNvContentPartPr/>
                <p14:nvPr/>
              </p14:nvContentPartPr>
              <p14:xfrm>
                <a:off x="3448405" y="4319704"/>
                <a:ext cx="1586160" cy="56700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277C263B-7109-FF98-F90F-5FF38282FD21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439405" y="4311064"/>
                  <a:ext cx="1603800" cy="58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F92984EC-3D94-C1DA-DB3A-CFC01EFF0B36}"/>
                    </a:ext>
                  </a:extLst>
                </p14:cNvPr>
                <p14:cNvContentPartPr/>
                <p14:nvPr/>
              </p14:nvContentPartPr>
              <p14:xfrm>
                <a:off x="4843045" y="4476664"/>
                <a:ext cx="153360" cy="972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F92984EC-3D94-C1DA-DB3A-CFC01EFF0B36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4834045" y="4467664"/>
                  <a:ext cx="17100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0E091AA9-FC34-3757-AD7E-A1FDF458AA15}"/>
                    </a:ext>
                  </a:extLst>
                </p14:cNvPr>
                <p14:cNvContentPartPr/>
                <p14:nvPr/>
              </p14:nvContentPartPr>
              <p14:xfrm>
                <a:off x="4328245" y="4284784"/>
                <a:ext cx="46800" cy="90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0E091AA9-FC34-3757-AD7E-A1FDF458AA15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319245" y="4275784"/>
                  <a:ext cx="644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9938C097-48C4-301F-842A-0BFFE72D3B9C}"/>
                    </a:ext>
                  </a:extLst>
                </p14:cNvPr>
                <p14:cNvContentPartPr/>
                <p14:nvPr/>
              </p14:nvContentPartPr>
              <p14:xfrm>
                <a:off x="5394925" y="4374424"/>
                <a:ext cx="286200" cy="2908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9938C097-48C4-301F-842A-0BFFE72D3B9C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386285" y="4365424"/>
                  <a:ext cx="30384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7366E260-1379-D5C3-6D4A-D13041166672}"/>
                    </a:ext>
                  </a:extLst>
                </p14:cNvPr>
                <p14:cNvContentPartPr/>
                <p14:nvPr/>
              </p14:nvContentPartPr>
              <p14:xfrm>
                <a:off x="5798485" y="4461544"/>
                <a:ext cx="141120" cy="2304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7366E260-1379-D5C3-6D4A-D13041166672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5789485" y="4452544"/>
                  <a:ext cx="1587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88AADE16-32A6-03B6-301B-59C793820A58}"/>
                    </a:ext>
                  </a:extLst>
                </p14:cNvPr>
                <p14:cNvContentPartPr/>
                <p14:nvPr/>
              </p14:nvContentPartPr>
              <p14:xfrm>
                <a:off x="6217885" y="4193704"/>
                <a:ext cx="1175400" cy="7178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88AADE16-32A6-03B6-301B-59C793820A58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209245" y="4184704"/>
                  <a:ext cx="1193040" cy="73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1490951D-316E-A37C-1601-206988AB9569}"/>
                    </a:ext>
                  </a:extLst>
                </p14:cNvPr>
                <p14:cNvContentPartPr/>
                <p14:nvPr/>
              </p14:nvContentPartPr>
              <p14:xfrm>
                <a:off x="7651405" y="4673584"/>
                <a:ext cx="15480" cy="61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1490951D-316E-A37C-1601-206988AB9569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7642405" y="4664584"/>
                  <a:ext cx="33120" cy="2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47AF6A27-6F60-BAE9-27C6-7E3B7464EF8C}"/>
              </a:ext>
            </a:extLst>
          </p:cNvPr>
          <p:cNvGrpSpPr/>
          <p:nvPr/>
        </p:nvGrpSpPr>
        <p:grpSpPr>
          <a:xfrm>
            <a:off x="9319285" y="3715984"/>
            <a:ext cx="2321640" cy="1713240"/>
            <a:chOff x="9319285" y="3715984"/>
            <a:chExt cx="2321640" cy="1713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DA7642CB-D721-B05D-8931-E4EE3712EDE5}"/>
                    </a:ext>
                  </a:extLst>
                </p14:cNvPr>
                <p14:cNvContentPartPr/>
                <p14:nvPr/>
              </p14:nvContentPartPr>
              <p14:xfrm>
                <a:off x="9492085" y="3715984"/>
                <a:ext cx="2148840" cy="17132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DA7642CB-D721-B05D-8931-E4EE3712EDE5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9483445" y="3706984"/>
                  <a:ext cx="2166480" cy="173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3CB8B94C-578F-106E-276E-33F323505AA5}"/>
                    </a:ext>
                  </a:extLst>
                </p14:cNvPr>
                <p14:cNvContentPartPr/>
                <p14:nvPr/>
              </p14:nvContentPartPr>
              <p14:xfrm>
                <a:off x="9569125" y="4718224"/>
                <a:ext cx="218160" cy="237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3CB8B94C-578F-106E-276E-33F323505AA5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9560125" y="4709584"/>
                  <a:ext cx="23580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86EB2BC9-9ED6-B383-75C0-20EB766D3A8D}"/>
                    </a:ext>
                  </a:extLst>
                </p14:cNvPr>
                <p14:cNvContentPartPr/>
                <p14:nvPr/>
              </p14:nvContentPartPr>
              <p14:xfrm>
                <a:off x="9947125" y="4720024"/>
                <a:ext cx="211320" cy="129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86EB2BC9-9ED6-B383-75C0-20EB766D3A8D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9938485" y="4711384"/>
                  <a:ext cx="2289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F76A7F7C-8EF3-CB76-871F-F137BC3906F7}"/>
                    </a:ext>
                  </a:extLst>
                </p14:cNvPr>
                <p14:cNvContentPartPr/>
                <p14:nvPr/>
              </p14:nvContentPartPr>
              <p14:xfrm>
                <a:off x="10277605" y="4759624"/>
                <a:ext cx="83520" cy="1224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F76A7F7C-8EF3-CB76-871F-F137BC3906F7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0268965" y="4750984"/>
                  <a:ext cx="1011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E55F8B48-F96F-2B53-E5F9-F539D288A1EB}"/>
                    </a:ext>
                  </a:extLst>
                </p14:cNvPr>
                <p14:cNvContentPartPr/>
                <p14:nvPr/>
              </p14:nvContentPartPr>
              <p14:xfrm>
                <a:off x="10558405" y="4741624"/>
                <a:ext cx="414360" cy="122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E55F8B48-F96F-2B53-E5F9-F539D288A1EB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0549405" y="4732624"/>
                  <a:ext cx="4320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01C98DBA-D7F8-D1BB-B4CF-9F86C0107C6B}"/>
                    </a:ext>
                  </a:extLst>
                </p14:cNvPr>
                <p14:cNvContentPartPr/>
                <p14:nvPr/>
              </p14:nvContentPartPr>
              <p14:xfrm>
                <a:off x="11154205" y="4744504"/>
                <a:ext cx="400680" cy="442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01C98DBA-D7F8-D1BB-B4CF-9F86C0107C6B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1145565" y="4735864"/>
                  <a:ext cx="41832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B305081D-28D8-BFCF-34A0-F791348C3769}"/>
                    </a:ext>
                  </a:extLst>
                </p14:cNvPr>
                <p14:cNvContentPartPr/>
                <p14:nvPr/>
              </p14:nvContentPartPr>
              <p14:xfrm>
                <a:off x="9319285" y="4635424"/>
                <a:ext cx="132120" cy="1476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B305081D-28D8-BFCF-34A0-F791348C3769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9310285" y="4626424"/>
                  <a:ext cx="149760" cy="165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70C38441-F32B-8D9A-A4A8-88380A5285C2}"/>
                  </a:ext>
                </a:extLst>
              </p14:cNvPr>
              <p14:cNvContentPartPr/>
              <p14:nvPr/>
            </p14:nvContentPartPr>
            <p14:xfrm>
              <a:off x="9482005" y="2651464"/>
              <a:ext cx="1155240" cy="42912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70C38441-F32B-8D9A-A4A8-88380A5285C2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9473365" y="2642464"/>
                <a:ext cx="1172880" cy="44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FF2A590B-A595-27F4-9B1D-A5513F0E2115}"/>
                  </a:ext>
                </a:extLst>
              </p14:cNvPr>
              <p14:cNvContentPartPr/>
              <p14:nvPr/>
            </p14:nvContentPartPr>
            <p14:xfrm>
              <a:off x="9408925" y="2650744"/>
              <a:ext cx="59760" cy="12348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FF2A590B-A595-27F4-9B1D-A5513F0E2115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9400285" y="2642104"/>
                <a:ext cx="7740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2776D1C5-030D-F2EF-9173-63DCF9E142B0}"/>
                  </a:ext>
                </a:extLst>
              </p14:cNvPr>
              <p14:cNvContentPartPr/>
              <p14:nvPr/>
            </p14:nvContentPartPr>
            <p14:xfrm>
              <a:off x="9499285" y="2624824"/>
              <a:ext cx="43200" cy="21996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2776D1C5-030D-F2EF-9173-63DCF9E142B0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9490285" y="2616184"/>
                <a:ext cx="60840" cy="23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8A340383-91FD-1DAB-7B00-CBFCB213302A}"/>
                  </a:ext>
                </a:extLst>
              </p14:cNvPr>
              <p14:cNvContentPartPr/>
              <p14:nvPr/>
            </p14:nvContentPartPr>
            <p14:xfrm>
              <a:off x="10752085" y="2956744"/>
              <a:ext cx="576720" cy="124956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8A340383-91FD-1DAB-7B00-CBFCB213302A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10743445" y="2947744"/>
                <a:ext cx="594360" cy="1267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35" name="Group 134">
            <a:extLst>
              <a:ext uri="{FF2B5EF4-FFF2-40B4-BE49-F238E27FC236}">
                <a16:creationId xmlns:a16="http://schemas.microsoft.com/office/drawing/2014/main" id="{BCF9BA0A-313E-B747-20EE-BC1B5EE9D4BE}"/>
              </a:ext>
            </a:extLst>
          </p:cNvPr>
          <p:cNvGrpSpPr/>
          <p:nvPr/>
        </p:nvGrpSpPr>
        <p:grpSpPr>
          <a:xfrm>
            <a:off x="9694405" y="4316104"/>
            <a:ext cx="2117880" cy="422640"/>
            <a:chOff x="9694405" y="4316104"/>
            <a:chExt cx="2117880" cy="42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F3C446D2-7026-04C6-F994-31A22CAA63E1}"/>
                    </a:ext>
                  </a:extLst>
                </p14:cNvPr>
                <p14:cNvContentPartPr/>
                <p14:nvPr/>
              </p14:nvContentPartPr>
              <p14:xfrm>
                <a:off x="9694405" y="4353544"/>
                <a:ext cx="159480" cy="2268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F3C446D2-7026-04C6-F994-31A22CAA63E1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9685405" y="4344544"/>
                  <a:ext cx="1771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C1A57CBF-C8E3-5F7B-FC34-BD3F2ACA15F1}"/>
                    </a:ext>
                  </a:extLst>
                </p14:cNvPr>
                <p14:cNvContentPartPr/>
                <p14:nvPr/>
              </p14:nvContentPartPr>
              <p14:xfrm>
                <a:off x="9902485" y="4367944"/>
                <a:ext cx="239040" cy="1404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C1A57CBF-C8E3-5F7B-FC34-BD3F2ACA15F1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9893845" y="4359304"/>
                  <a:ext cx="25668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635F7F11-170F-6922-E7B5-CC8EDF513DA1}"/>
                    </a:ext>
                  </a:extLst>
                </p14:cNvPr>
                <p14:cNvContentPartPr/>
                <p14:nvPr/>
              </p14:nvContentPartPr>
              <p14:xfrm>
                <a:off x="10261765" y="4375144"/>
                <a:ext cx="43200" cy="79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635F7F11-170F-6922-E7B5-CC8EDF513DA1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0253125" y="4366504"/>
                  <a:ext cx="6084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DDBBEAB3-3013-D007-6F2F-B11A6CF8742F}"/>
                    </a:ext>
                  </a:extLst>
                </p14:cNvPr>
                <p14:cNvContentPartPr/>
                <p14:nvPr/>
              </p14:nvContentPartPr>
              <p14:xfrm>
                <a:off x="10364365" y="4363264"/>
                <a:ext cx="162000" cy="3060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DDBBEAB3-3013-D007-6F2F-B11A6CF8742F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0355725" y="4354624"/>
                  <a:ext cx="17964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6E03BC1B-02FC-6D79-1C27-E6564FC05E9C}"/>
                    </a:ext>
                  </a:extLst>
                </p14:cNvPr>
                <p14:cNvContentPartPr/>
                <p14:nvPr/>
              </p14:nvContentPartPr>
              <p14:xfrm>
                <a:off x="10671085" y="4319344"/>
                <a:ext cx="219960" cy="1980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6E03BC1B-02FC-6D79-1C27-E6564FC05E9C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0662085" y="4310344"/>
                  <a:ext cx="23760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930E4181-8F46-BFFD-5CF3-300B87FE6AF0}"/>
                    </a:ext>
                  </a:extLst>
                </p14:cNvPr>
                <p14:cNvContentPartPr/>
                <p14:nvPr/>
              </p14:nvContentPartPr>
              <p14:xfrm>
                <a:off x="11110285" y="4316104"/>
                <a:ext cx="184320" cy="2916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930E4181-8F46-BFFD-5CF3-300B87FE6AF0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1101285" y="4307104"/>
                  <a:ext cx="2019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A6819368-1C0E-286D-61FC-824275C9D0D7}"/>
                    </a:ext>
                  </a:extLst>
                </p14:cNvPr>
                <p14:cNvContentPartPr/>
                <p14:nvPr/>
              </p14:nvContentPartPr>
              <p14:xfrm>
                <a:off x="11563525" y="4327984"/>
                <a:ext cx="169200" cy="972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A6819368-1C0E-286D-61FC-824275C9D0D7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1554525" y="4319344"/>
                  <a:ext cx="18684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2CB2581C-2B0A-A38D-B0FE-6B495E70E390}"/>
                    </a:ext>
                  </a:extLst>
                </p14:cNvPr>
                <p14:cNvContentPartPr/>
                <p14:nvPr/>
              </p14:nvContentPartPr>
              <p14:xfrm>
                <a:off x="11442565" y="4452544"/>
                <a:ext cx="194400" cy="19980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2CB2581C-2B0A-A38D-B0FE-6B495E70E390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1433565" y="4443904"/>
                  <a:ext cx="21204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26C63E16-8331-F326-8B19-9B9F218F2ED0}"/>
                    </a:ext>
                  </a:extLst>
                </p14:cNvPr>
                <p14:cNvContentPartPr/>
                <p14:nvPr/>
              </p14:nvContentPartPr>
              <p14:xfrm>
                <a:off x="11529325" y="4570984"/>
                <a:ext cx="90360" cy="11808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26C63E16-8331-F326-8B19-9B9F218F2ED0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1520685" y="4561984"/>
                  <a:ext cx="10800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FB5C9033-6253-7023-D558-4436BC924728}"/>
                    </a:ext>
                  </a:extLst>
                </p14:cNvPr>
                <p14:cNvContentPartPr/>
                <p14:nvPr/>
              </p14:nvContentPartPr>
              <p14:xfrm>
                <a:off x="11698165" y="4449664"/>
                <a:ext cx="104400" cy="28908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FB5C9033-6253-7023-D558-4436BC924728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1689165" y="4440664"/>
                  <a:ext cx="12204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CC742F3A-1162-EB16-CAC8-6D8A8EC9FB67}"/>
                    </a:ext>
                  </a:extLst>
                </p14:cNvPr>
                <p14:cNvContentPartPr/>
                <p14:nvPr/>
              </p14:nvContentPartPr>
              <p14:xfrm>
                <a:off x="11687365" y="4398544"/>
                <a:ext cx="124920" cy="9324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CC742F3A-1162-EB16-CAC8-6D8A8EC9FB67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1678725" y="4389904"/>
                  <a:ext cx="142560" cy="110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38550022-8C6C-1286-64A5-FA3DECD9753C}"/>
                  </a:ext>
                </a:extLst>
              </p14:cNvPr>
              <p14:cNvContentPartPr/>
              <p14:nvPr/>
            </p14:nvContentPartPr>
            <p14:xfrm>
              <a:off x="1494685" y="5127904"/>
              <a:ext cx="189720" cy="31932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38550022-8C6C-1286-64A5-FA3DECD9753C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1486045" y="5119264"/>
                <a:ext cx="207360" cy="33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AF0E775D-FA7A-9AED-EB06-FC0B8446B6BE}"/>
                  </a:ext>
                </a:extLst>
              </p14:cNvPr>
              <p14:cNvContentPartPr/>
              <p14:nvPr/>
            </p14:nvContentPartPr>
            <p14:xfrm>
              <a:off x="1731565" y="5268664"/>
              <a:ext cx="734040" cy="29700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AF0E775D-FA7A-9AED-EB06-FC0B8446B6BE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1722565" y="5259664"/>
                <a:ext cx="751680" cy="314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54" name="Group 153">
            <a:extLst>
              <a:ext uri="{FF2B5EF4-FFF2-40B4-BE49-F238E27FC236}">
                <a16:creationId xmlns:a16="http://schemas.microsoft.com/office/drawing/2014/main" id="{FFC268D2-F633-652A-7278-026A14E603AA}"/>
              </a:ext>
            </a:extLst>
          </p:cNvPr>
          <p:cNvGrpSpPr/>
          <p:nvPr/>
        </p:nvGrpSpPr>
        <p:grpSpPr>
          <a:xfrm>
            <a:off x="2779525" y="4945024"/>
            <a:ext cx="5862960" cy="696600"/>
            <a:chOff x="2779525" y="4945024"/>
            <a:chExt cx="5862960" cy="69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FC2123B7-828A-5B91-69A6-92D4AC6690EE}"/>
                    </a:ext>
                  </a:extLst>
                </p14:cNvPr>
                <p14:cNvContentPartPr/>
                <p14:nvPr/>
              </p14:nvContentPartPr>
              <p14:xfrm>
                <a:off x="2779525" y="4945024"/>
                <a:ext cx="1472760" cy="50940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FC2123B7-828A-5B91-69A6-92D4AC6690EE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2770885" y="4936024"/>
                  <a:ext cx="1490400" cy="52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B1BE194B-1B3C-54C1-47E8-8BE1F17AC5D6}"/>
                    </a:ext>
                  </a:extLst>
                </p14:cNvPr>
                <p14:cNvContentPartPr/>
                <p14:nvPr/>
              </p14:nvContentPartPr>
              <p14:xfrm>
                <a:off x="4045645" y="5204584"/>
                <a:ext cx="257760" cy="1872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B1BE194B-1B3C-54C1-47E8-8BE1F17AC5D6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4036645" y="5195944"/>
                  <a:ext cx="27540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EFCEA530-323B-6325-0AAD-6A9EFDD5C600}"/>
                    </a:ext>
                  </a:extLst>
                </p14:cNvPr>
                <p14:cNvContentPartPr/>
                <p14:nvPr/>
              </p14:nvContentPartPr>
              <p14:xfrm>
                <a:off x="3441565" y="5142304"/>
                <a:ext cx="379800" cy="5832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EFCEA530-323B-6325-0AAD-6A9EFDD5C600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3432565" y="5133664"/>
                  <a:ext cx="39744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FA1BCE2D-2CE8-204C-4FED-43B4DCAB362B}"/>
                    </a:ext>
                  </a:extLst>
                </p14:cNvPr>
                <p14:cNvContentPartPr/>
                <p14:nvPr/>
              </p14:nvContentPartPr>
              <p14:xfrm>
                <a:off x="4617325" y="5023504"/>
                <a:ext cx="1470960" cy="42408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FA1BCE2D-2CE8-204C-4FED-43B4DCAB362B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4608325" y="5014864"/>
                  <a:ext cx="1488600" cy="44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A2BF7FD8-6B0B-93F5-15B9-13F98DBAA174}"/>
                    </a:ext>
                  </a:extLst>
                </p14:cNvPr>
                <p14:cNvContentPartPr/>
                <p14:nvPr/>
              </p14:nvContentPartPr>
              <p14:xfrm>
                <a:off x="6431725" y="5250664"/>
                <a:ext cx="475560" cy="18936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A2BF7FD8-6B0B-93F5-15B9-13F98DBAA174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6422725" y="5242024"/>
                  <a:ext cx="49320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291E14D7-BC41-45E1-8B5E-0D46A30AFF59}"/>
                    </a:ext>
                  </a:extLst>
                </p14:cNvPr>
                <p14:cNvContentPartPr/>
                <p14:nvPr/>
              </p14:nvContentPartPr>
              <p14:xfrm>
                <a:off x="6724045" y="5269024"/>
                <a:ext cx="201960" cy="20232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291E14D7-BC41-45E1-8B5E-0D46A30AFF59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6715405" y="5260024"/>
                  <a:ext cx="21960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D95F75ED-939E-74FD-877D-1875C94A3094}"/>
                    </a:ext>
                  </a:extLst>
                </p14:cNvPr>
                <p14:cNvContentPartPr/>
                <p14:nvPr/>
              </p14:nvContentPartPr>
              <p14:xfrm>
                <a:off x="6898285" y="5021344"/>
                <a:ext cx="1744200" cy="62028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D95F75ED-939E-74FD-877D-1875C94A3094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6889645" y="5012344"/>
                  <a:ext cx="1761840" cy="63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64F7D1CC-1EF7-D875-D720-BC5D5D888230}"/>
                    </a:ext>
                  </a:extLst>
                </p14:cNvPr>
                <p14:cNvContentPartPr/>
                <p14:nvPr/>
              </p14:nvContentPartPr>
              <p14:xfrm>
                <a:off x="8193205" y="5194144"/>
                <a:ext cx="27360" cy="1404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64F7D1CC-1EF7-D875-D720-BC5D5D888230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8184205" y="5185144"/>
                  <a:ext cx="4500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0AA337C7-0FCD-315C-77D3-1E7B0338C0C0}"/>
                    </a:ext>
                  </a:extLst>
                </p14:cNvPr>
                <p14:cNvContentPartPr/>
                <p14:nvPr/>
              </p14:nvContentPartPr>
              <p14:xfrm>
                <a:off x="7886125" y="5167144"/>
                <a:ext cx="354600" cy="4752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0AA337C7-0FCD-315C-77D3-1E7B0338C0C0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7877125" y="5158144"/>
                  <a:ext cx="372240" cy="65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9323D3BF-8559-3C11-FD09-1BB9564FC5CB}"/>
              </a:ext>
            </a:extLst>
          </p:cNvPr>
          <p:cNvGrpSpPr/>
          <p:nvPr/>
        </p:nvGrpSpPr>
        <p:grpSpPr>
          <a:xfrm>
            <a:off x="3536605" y="6291424"/>
            <a:ext cx="2567880" cy="412200"/>
            <a:chOff x="3536605" y="6291424"/>
            <a:chExt cx="2567880" cy="41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AD09B872-3B60-03FB-CE61-5D6F81579C58}"/>
                    </a:ext>
                  </a:extLst>
                </p14:cNvPr>
                <p14:cNvContentPartPr/>
                <p14:nvPr/>
              </p14:nvContentPartPr>
              <p14:xfrm>
                <a:off x="3536605" y="6476824"/>
                <a:ext cx="936720" cy="22680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AD09B872-3B60-03FB-CE61-5D6F81579C58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3527605" y="6467824"/>
                  <a:ext cx="95436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23972D73-4E23-0C30-43DE-7F82A135C2E8}"/>
                    </a:ext>
                  </a:extLst>
                </p14:cNvPr>
                <p14:cNvContentPartPr/>
                <p14:nvPr/>
              </p14:nvContentPartPr>
              <p14:xfrm>
                <a:off x="4780405" y="6291424"/>
                <a:ext cx="182880" cy="37476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23972D73-4E23-0C30-43DE-7F82A135C2E8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4771765" y="6282424"/>
                  <a:ext cx="200520" cy="39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621CF3EC-EDC3-183E-395A-F583363CB68B}"/>
                    </a:ext>
                  </a:extLst>
                </p14:cNvPr>
                <p14:cNvContentPartPr/>
                <p14:nvPr/>
              </p14:nvContentPartPr>
              <p14:xfrm>
                <a:off x="4796965" y="6512464"/>
                <a:ext cx="83520" cy="648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621CF3EC-EDC3-183E-395A-F583363CB68B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4788325" y="6503824"/>
                  <a:ext cx="1011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24D56649-9190-3075-68EC-80EA87AC1723}"/>
                    </a:ext>
                  </a:extLst>
                </p14:cNvPr>
                <p14:cNvContentPartPr/>
                <p14:nvPr/>
              </p14:nvContentPartPr>
              <p14:xfrm>
                <a:off x="5124565" y="6451984"/>
                <a:ext cx="203760" cy="1728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24D56649-9190-3075-68EC-80EA87AC1723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5115565" y="6443344"/>
                  <a:ext cx="2214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405CCD79-2013-C364-6A20-09F0E53D24DB}"/>
                    </a:ext>
                  </a:extLst>
                </p14:cNvPr>
                <p14:cNvContentPartPr/>
                <p14:nvPr/>
              </p14:nvContentPartPr>
              <p14:xfrm>
                <a:off x="5085685" y="6527584"/>
                <a:ext cx="248040" cy="3816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405CCD79-2013-C364-6A20-09F0E53D24DB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5076685" y="6518584"/>
                  <a:ext cx="26568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17AE1582-A1E5-2803-0E16-D0C0D5155635}"/>
                    </a:ext>
                  </a:extLst>
                </p14:cNvPr>
                <p14:cNvContentPartPr/>
                <p14:nvPr/>
              </p14:nvContentPartPr>
              <p14:xfrm>
                <a:off x="5439205" y="6315184"/>
                <a:ext cx="39240" cy="30024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17AE1582-A1E5-2803-0E16-D0C0D5155635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5430565" y="6306544"/>
                  <a:ext cx="5688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04B23EEB-3625-F51E-0416-608411FCF557}"/>
                    </a:ext>
                  </a:extLst>
                </p14:cNvPr>
                <p14:cNvContentPartPr/>
                <p14:nvPr/>
              </p14:nvContentPartPr>
              <p14:xfrm>
                <a:off x="5555485" y="6344344"/>
                <a:ext cx="184320" cy="23364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04B23EEB-3625-F51E-0416-608411FCF557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5546845" y="6335344"/>
                  <a:ext cx="20196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F87C719C-3808-5642-ABAA-E44506D86FA0}"/>
                    </a:ext>
                  </a:extLst>
                </p14:cNvPr>
                <p14:cNvContentPartPr/>
                <p14:nvPr/>
              </p14:nvContentPartPr>
              <p14:xfrm>
                <a:off x="5598325" y="6340744"/>
                <a:ext cx="217440" cy="720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F87C719C-3808-5642-ABAA-E44506D86FA0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5589325" y="6332104"/>
                  <a:ext cx="23508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26519507-07B7-6FC4-EC84-B74D2DE63C5B}"/>
                    </a:ext>
                  </a:extLst>
                </p14:cNvPr>
                <p14:cNvContentPartPr/>
                <p14:nvPr/>
              </p14:nvContentPartPr>
              <p14:xfrm>
                <a:off x="5862925" y="6293584"/>
                <a:ext cx="241560" cy="28764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26519507-07B7-6FC4-EC84-B74D2DE63C5B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5854285" y="6284944"/>
                  <a:ext cx="259200" cy="305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183" name="Ink 182">
                <a:extLst>
                  <a:ext uri="{FF2B5EF4-FFF2-40B4-BE49-F238E27FC236}">
                    <a16:creationId xmlns:a16="http://schemas.microsoft.com/office/drawing/2014/main" id="{36BF35C8-9D60-3850-588B-5E2109973089}"/>
                  </a:ext>
                </a:extLst>
              </p14:cNvPr>
              <p14:cNvContentPartPr/>
              <p14:nvPr/>
            </p14:nvContentPartPr>
            <p14:xfrm>
              <a:off x="2215765" y="6470344"/>
              <a:ext cx="94320" cy="144000"/>
            </p14:xfrm>
          </p:contentPart>
        </mc:Choice>
        <mc:Fallback xmlns="">
          <p:pic>
            <p:nvPicPr>
              <p:cNvPr id="183" name="Ink 182">
                <a:extLst>
                  <a:ext uri="{FF2B5EF4-FFF2-40B4-BE49-F238E27FC236}">
                    <a16:creationId xmlns:a16="http://schemas.microsoft.com/office/drawing/2014/main" id="{36BF35C8-9D60-3850-588B-5E2109973089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2206765" y="6461704"/>
                <a:ext cx="111960" cy="161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88" name="Group 187">
            <a:extLst>
              <a:ext uri="{FF2B5EF4-FFF2-40B4-BE49-F238E27FC236}">
                <a16:creationId xmlns:a16="http://schemas.microsoft.com/office/drawing/2014/main" id="{F972F778-2CD1-C447-3317-7FDF8358CBE1}"/>
              </a:ext>
            </a:extLst>
          </p:cNvPr>
          <p:cNvGrpSpPr/>
          <p:nvPr/>
        </p:nvGrpSpPr>
        <p:grpSpPr>
          <a:xfrm>
            <a:off x="1365085" y="5621464"/>
            <a:ext cx="2614680" cy="1038600"/>
            <a:chOff x="1365085" y="5621464"/>
            <a:chExt cx="2614680" cy="103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CF528955-9DA7-EF17-2F08-F698DAD495B8}"/>
                    </a:ext>
                  </a:extLst>
                </p14:cNvPr>
                <p14:cNvContentPartPr/>
                <p14:nvPr/>
              </p14:nvContentPartPr>
              <p14:xfrm>
                <a:off x="1430965" y="5621464"/>
                <a:ext cx="805320" cy="36468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CF528955-9DA7-EF17-2F08-F698DAD495B8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421965" y="5612824"/>
                  <a:ext cx="822960" cy="38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07BA5E27-1460-F233-B9FA-E09F7285A4EA}"/>
                    </a:ext>
                  </a:extLst>
                </p14:cNvPr>
                <p14:cNvContentPartPr/>
                <p14:nvPr/>
              </p14:nvContentPartPr>
              <p14:xfrm>
                <a:off x="1879165" y="5702464"/>
                <a:ext cx="327600" cy="3240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07BA5E27-1460-F233-B9FA-E09F7285A4EA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870525" y="5693824"/>
                  <a:ext cx="34524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671631E7-4FA4-460D-C612-EB0BCBDBE508}"/>
                    </a:ext>
                  </a:extLst>
                </p14:cNvPr>
                <p14:cNvContentPartPr/>
                <p14:nvPr/>
              </p14:nvContentPartPr>
              <p14:xfrm>
                <a:off x="1714285" y="5684824"/>
                <a:ext cx="39240" cy="792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671631E7-4FA4-460D-C612-EB0BCBDBE508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705645" y="5676184"/>
                  <a:ext cx="5688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62C71F57-6B03-3762-1DFA-BCC9B44540A6}"/>
                    </a:ext>
                  </a:extLst>
                </p14:cNvPr>
                <p14:cNvContentPartPr/>
                <p14:nvPr/>
              </p14:nvContentPartPr>
              <p14:xfrm>
                <a:off x="1365085" y="6286744"/>
                <a:ext cx="362160" cy="31896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62C71F57-6B03-3762-1DFA-BCC9B44540A6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356445" y="6278104"/>
                  <a:ext cx="37980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37CC3822-5D87-E7AE-F81C-8A4BC8C73161}"/>
                    </a:ext>
                  </a:extLst>
                </p14:cNvPr>
                <p14:cNvContentPartPr/>
                <p14:nvPr/>
              </p14:nvContentPartPr>
              <p14:xfrm>
                <a:off x="1549045" y="6456664"/>
                <a:ext cx="160920" cy="20340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37CC3822-5D87-E7AE-F81C-8A4BC8C73161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540045" y="6447664"/>
                  <a:ext cx="17856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A49F31E3-6C55-C684-7710-8083B10B9CE1}"/>
                    </a:ext>
                  </a:extLst>
                </p14:cNvPr>
                <p14:cNvContentPartPr/>
                <p14:nvPr/>
              </p14:nvContentPartPr>
              <p14:xfrm>
                <a:off x="2090845" y="6423184"/>
                <a:ext cx="83160" cy="9828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A49F31E3-6C55-C684-7710-8083B10B9CE1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2082205" y="6414184"/>
                  <a:ext cx="10080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D96D660B-51B4-3A78-342F-3F8C8F36E25D}"/>
                    </a:ext>
                  </a:extLst>
                </p14:cNvPr>
                <p14:cNvContentPartPr/>
                <p14:nvPr/>
              </p14:nvContentPartPr>
              <p14:xfrm>
                <a:off x="2184445" y="6297904"/>
                <a:ext cx="15480" cy="3168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D96D660B-51B4-3A78-342F-3F8C8F36E25D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2175805" y="6289264"/>
                  <a:ext cx="3312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27C168EA-F5F9-38A5-21ED-2305A1165BB4}"/>
                    </a:ext>
                  </a:extLst>
                </p14:cNvPr>
                <p14:cNvContentPartPr/>
                <p14:nvPr/>
              </p14:nvContentPartPr>
              <p14:xfrm>
                <a:off x="2641645" y="6464584"/>
                <a:ext cx="157680" cy="4068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27C168EA-F5F9-38A5-21ED-2305A1165BB4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2633005" y="6455584"/>
                  <a:ext cx="17532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4B7CD217-02C0-2F77-1B5E-A5D2A5C780F2}"/>
                    </a:ext>
                  </a:extLst>
                </p14:cNvPr>
                <p14:cNvContentPartPr/>
                <p14:nvPr/>
              </p14:nvContentPartPr>
              <p14:xfrm>
                <a:off x="2616445" y="6554944"/>
                <a:ext cx="213480" cy="6192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4B7CD217-02C0-2F77-1B5E-A5D2A5C780F2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2607445" y="6546304"/>
                  <a:ext cx="23112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BC595095-8CFF-1745-6D84-3320D0B88488}"/>
                    </a:ext>
                  </a:extLst>
                </p14:cNvPr>
                <p14:cNvContentPartPr/>
                <p14:nvPr/>
              </p14:nvContentPartPr>
              <p14:xfrm>
                <a:off x="2991565" y="6280624"/>
                <a:ext cx="234720" cy="33768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BC595095-8CFF-1745-6D84-3320D0B88488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2982565" y="6271624"/>
                  <a:ext cx="252360" cy="35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A6245924-66A5-4F16-4083-D659671D162F}"/>
                    </a:ext>
                  </a:extLst>
                </p14:cNvPr>
                <p14:cNvContentPartPr/>
                <p14:nvPr/>
              </p14:nvContentPartPr>
              <p14:xfrm>
                <a:off x="2485405" y="5688424"/>
                <a:ext cx="1494360" cy="50472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A6245924-66A5-4F16-4083-D659671D162F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2476765" y="5679784"/>
                  <a:ext cx="1512000" cy="52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7A1F5EE7-ED59-814C-F103-C7BDF907B49A}"/>
                    </a:ext>
                  </a:extLst>
                </p14:cNvPr>
                <p14:cNvContentPartPr/>
                <p14:nvPr/>
              </p14:nvContentPartPr>
              <p14:xfrm>
                <a:off x="3689965" y="5760424"/>
                <a:ext cx="32400" cy="1980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7A1F5EE7-ED59-814C-F103-C7BDF907B49A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3681325" y="5751784"/>
                  <a:ext cx="50040" cy="37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0">
            <p14:nvContentPartPr>
              <p14:cNvPr id="187" name="Ink 186">
                <a:extLst>
                  <a:ext uri="{FF2B5EF4-FFF2-40B4-BE49-F238E27FC236}">
                    <a16:creationId xmlns:a16="http://schemas.microsoft.com/office/drawing/2014/main" id="{585AD507-A329-808F-7449-CA8335DDE10B}"/>
                  </a:ext>
                </a:extLst>
              </p14:cNvPr>
              <p14:cNvContentPartPr/>
              <p14:nvPr/>
            </p14:nvContentPartPr>
            <p14:xfrm>
              <a:off x="4287565" y="5630824"/>
              <a:ext cx="877320" cy="423360"/>
            </p14:xfrm>
          </p:contentPart>
        </mc:Choice>
        <mc:Fallback xmlns="">
          <p:pic>
            <p:nvPicPr>
              <p:cNvPr id="187" name="Ink 186">
                <a:extLst>
                  <a:ext uri="{FF2B5EF4-FFF2-40B4-BE49-F238E27FC236}">
                    <a16:creationId xmlns:a16="http://schemas.microsoft.com/office/drawing/2014/main" id="{585AD507-A329-808F-7449-CA8335DDE10B}"/>
                  </a:ext>
                </a:extLst>
              </p:cNvPr>
              <p:cNvPicPr/>
              <p:nvPr/>
            </p:nvPicPr>
            <p:blipFill>
              <a:blip r:embed="rId271"/>
              <a:stretch>
                <a:fillRect/>
              </a:stretch>
            </p:blipFill>
            <p:spPr>
              <a:xfrm>
                <a:off x="4278925" y="5622184"/>
                <a:ext cx="894960" cy="441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92" name="Group 191">
            <a:extLst>
              <a:ext uri="{FF2B5EF4-FFF2-40B4-BE49-F238E27FC236}">
                <a16:creationId xmlns:a16="http://schemas.microsoft.com/office/drawing/2014/main" id="{CA267F99-D949-AD28-CF08-D02A0C24C849}"/>
              </a:ext>
            </a:extLst>
          </p:cNvPr>
          <p:cNvGrpSpPr/>
          <p:nvPr/>
        </p:nvGrpSpPr>
        <p:grpSpPr>
          <a:xfrm>
            <a:off x="5329405" y="5728744"/>
            <a:ext cx="1587600" cy="373680"/>
            <a:chOff x="5329405" y="5728744"/>
            <a:chExt cx="1587600" cy="37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54A9921F-AAAE-448D-4318-47A1A51DFAC4}"/>
                    </a:ext>
                  </a:extLst>
                </p14:cNvPr>
                <p14:cNvContentPartPr/>
                <p14:nvPr/>
              </p14:nvContentPartPr>
              <p14:xfrm>
                <a:off x="5329405" y="5827744"/>
                <a:ext cx="1053360" cy="27468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54A9921F-AAAE-448D-4318-47A1A51DFAC4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5320405" y="5818744"/>
                  <a:ext cx="107100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BFE542AF-C5CB-56C3-7837-72BCD44489DC}"/>
                    </a:ext>
                  </a:extLst>
                </p14:cNvPr>
                <p14:cNvContentPartPr/>
                <p14:nvPr/>
              </p14:nvContentPartPr>
              <p14:xfrm>
                <a:off x="6641605" y="5728744"/>
                <a:ext cx="275400" cy="24948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BFE542AF-C5CB-56C3-7837-72BCD44489DC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6632605" y="5719744"/>
                  <a:ext cx="29304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F5917FEE-DD93-CFF9-6736-0701037E6AA6}"/>
                    </a:ext>
                  </a:extLst>
                </p14:cNvPr>
                <p14:cNvContentPartPr/>
                <p14:nvPr/>
              </p14:nvContentPartPr>
              <p14:xfrm>
                <a:off x="6792445" y="5803984"/>
                <a:ext cx="84240" cy="21420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F5917FEE-DD93-CFF9-6736-0701037E6AA6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6783805" y="5794984"/>
                  <a:ext cx="101880" cy="231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8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id="{716F9BE4-8A2F-0D32-AC31-CA30A87678F5}"/>
                  </a:ext>
                </a:extLst>
              </p14:cNvPr>
              <p14:cNvContentPartPr/>
              <p14:nvPr/>
            </p14:nvContentPartPr>
            <p14:xfrm>
              <a:off x="6384205" y="6367384"/>
              <a:ext cx="640440" cy="19728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716F9BE4-8A2F-0D32-AC31-CA30A87678F5}"/>
                  </a:ext>
                </a:extLst>
              </p:cNvPr>
              <p:cNvPicPr/>
              <p:nvPr/>
            </p:nvPicPr>
            <p:blipFill>
              <a:blip r:embed="rId279"/>
              <a:stretch>
                <a:fillRect/>
              </a:stretch>
            </p:blipFill>
            <p:spPr>
              <a:xfrm>
                <a:off x="6375565" y="6358384"/>
                <a:ext cx="658080" cy="214920"/>
              </a:xfrm>
              <a:prstGeom prst="rect">
                <a:avLst/>
              </a:prstGeom>
            </p:spPr>
          </p:pic>
        </mc:Fallback>
      </mc:AlternateContent>
      <p:grpSp>
        <p:nvGrpSpPr>
          <p:cNvPr id="204" name="Group 203">
            <a:extLst>
              <a:ext uri="{FF2B5EF4-FFF2-40B4-BE49-F238E27FC236}">
                <a16:creationId xmlns:a16="http://schemas.microsoft.com/office/drawing/2014/main" id="{C2AD71EF-5423-251E-5F88-CBC32B7B1452}"/>
              </a:ext>
            </a:extLst>
          </p:cNvPr>
          <p:cNvGrpSpPr/>
          <p:nvPr/>
        </p:nvGrpSpPr>
        <p:grpSpPr>
          <a:xfrm>
            <a:off x="10133965" y="5981464"/>
            <a:ext cx="1428120" cy="439920"/>
            <a:chOff x="10133965" y="5981464"/>
            <a:chExt cx="1428120" cy="43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FFF2194D-240B-53E6-BD0B-50F75F130F11}"/>
                    </a:ext>
                  </a:extLst>
                </p14:cNvPr>
                <p14:cNvContentPartPr/>
                <p14:nvPr/>
              </p14:nvContentPartPr>
              <p14:xfrm>
                <a:off x="10133965" y="5981464"/>
                <a:ext cx="1428120" cy="43992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FFF2194D-240B-53E6-BD0B-50F75F130F11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0124965" y="5972824"/>
                  <a:ext cx="1445760" cy="45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BE637599-9A95-2F7B-1660-8D83C715BCF1}"/>
                    </a:ext>
                  </a:extLst>
                </p14:cNvPr>
                <p14:cNvContentPartPr/>
                <p14:nvPr/>
              </p14:nvContentPartPr>
              <p14:xfrm>
                <a:off x="10784125" y="6167584"/>
                <a:ext cx="263880" cy="1116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BE637599-9A95-2F7B-1660-8D83C715BCF1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0775125" y="6158584"/>
                  <a:ext cx="281520" cy="2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3" name="Group 212">
            <a:extLst>
              <a:ext uri="{FF2B5EF4-FFF2-40B4-BE49-F238E27FC236}">
                <a16:creationId xmlns:a16="http://schemas.microsoft.com/office/drawing/2014/main" id="{AB95E5F1-9F80-C13F-0C75-42E3FB4E11FA}"/>
              </a:ext>
            </a:extLst>
          </p:cNvPr>
          <p:cNvGrpSpPr/>
          <p:nvPr/>
        </p:nvGrpSpPr>
        <p:grpSpPr>
          <a:xfrm>
            <a:off x="6951565" y="5967784"/>
            <a:ext cx="2971440" cy="887040"/>
            <a:chOff x="6951565" y="5967784"/>
            <a:chExt cx="2971440" cy="88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806C8F8A-6402-5180-2837-54A7FFCCE9F6}"/>
                    </a:ext>
                  </a:extLst>
                </p14:cNvPr>
                <p14:cNvContentPartPr/>
                <p14:nvPr/>
              </p14:nvContentPartPr>
              <p14:xfrm>
                <a:off x="8739685" y="6004504"/>
                <a:ext cx="1183320" cy="50940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806C8F8A-6402-5180-2837-54A7FFCCE9F6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8731045" y="5995504"/>
                  <a:ext cx="1200960" cy="52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88D98217-259C-87CF-D338-E5232CE61FCC}"/>
                    </a:ext>
                  </a:extLst>
                </p14:cNvPr>
                <p14:cNvContentPartPr/>
                <p14:nvPr/>
              </p14:nvContentPartPr>
              <p14:xfrm>
                <a:off x="9559045" y="6193144"/>
                <a:ext cx="160200" cy="3204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88D98217-259C-87CF-D338-E5232CE61FCC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9550045" y="6184144"/>
                  <a:ext cx="17784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7B163EEF-E1FD-8804-D388-C306FBDE35DD}"/>
                    </a:ext>
                  </a:extLst>
                </p14:cNvPr>
                <p14:cNvContentPartPr/>
                <p14:nvPr/>
              </p14:nvContentPartPr>
              <p14:xfrm>
                <a:off x="9214525" y="6149224"/>
                <a:ext cx="10440" cy="1548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7B163EEF-E1FD-8804-D388-C306FBDE35DD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9205885" y="6140584"/>
                  <a:ext cx="280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0D5DD05C-C2B4-13BD-B59B-54E4452BDB21}"/>
                    </a:ext>
                  </a:extLst>
                </p14:cNvPr>
                <p14:cNvContentPartPr/>
                <p14:nvPr/>
              </p14:nvContentPartPr>
              <p14:xfrm>
                <a:off x="7183405" y="6184864"/>
                <a:ext cx="192600" cy="25920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0D5DD05C-C2B4-13BD-B59B-54E4452BDB21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7174765" y="6176224"/>
                  <a:ext cx="21024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8B01A44F-0788-3A73-61A2-6A4DB1B8589F}"/>
                    </a:ext>
                  </a:extLst>
                </p14:cNvPr>
                <p14:cNvContentPartPr/>
                <p14:nvPr/>
              </p14:nvContentPartPr>
              <p14:xfrm>
                <a:off x="7390765" y="6278824"/>
                <a:ext cx="668160" cy="35748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8B01A44F-0788-3A73-61A2-6A4DB1B8589F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7381765" y="6270184"/>
                  <a:ext cx="685800" cy="37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5C34C363-9453-E85C-0E88-D778D24FE007}"/>
                    </a:ext>
                  </a:extLst>
                </p14:cNvPr>
                <p14:cNvContentPartPr/>
                <p14:nvPr/>
              </p14:nvContentPartPr>
              <p14:xfrm>
                <a:off x="8295805" y="5967784"/>
                <a:ext cx="357120" cy="52812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5C34C363-9453-E85C-0E88-D778D24FE007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8287165" y="5959144"/>
                  <a:ext cx="374760" cy="54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DC1F5BC3-0092-818D-6654-E23AE328B759}"/>
                    </a:ext>
                  </a:extLst>
                </p14:cNvPr>
                <p14:cNvContentPartPr/>
                <p14:nvPr/>
              </p14:nvContentPartPr>
              <p14:xfrm>
                <a:off x="6951565" y="6549544"/>
                <a:ext cx="1448640" cy="27756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DC1F5BC3-0092-818D-6654-E23AE328B759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6942565" y="6540544"/>
                  <a:ext cx="146628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74987B22-F82E-BAC6-12A7-6CD07355D0C6}"/>
                    </a:ext>
                  </a:extLst>
                </p14:cNvPr>
                <p14:cNvContentPartPr/>
                <p14:nvPr/>
              </p14:nvContentPartPr>
              <p14:xfrm>
                <a:off x="8361325" y="6601744"/>
                <a:ext cx="23040" cy="1548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74987B22-F82E-BAC6-12A7-6CD07355D0C6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8352325" y="6593104"/>
                  <a:ext cx="406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2940B52C-7EF4-B2DE-B6C3-F68B52381B4D}"/>
                    </a:ext>
                  </a:extLst>
                </p14:cNvPr>
                <p14:cNvContentPartPr/>
                <p14:nvPr/>
              </p14:nvContentPartPr>
              <p14:xfrm>
                <a:off x="8600005" y="6683824"/>
                <a:ext cx="371520" cy="11412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2940B52C-7EF4-B2DE-B6C3-F68B52381B4D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8591365" y="6675184"/>
                  <a:ext cx="38916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DB1FFB5D-1046-1C65-6707-805556FE3717}"/>
                    </a:ext>
                  </a:extLst>
                </p14:cNvPr>
                <p14:cNvContentPartPr/>
                <p14:nvPr/>
              </p14:nvContentPartPr>
              <p14:xfrm>
                <a:off x="8818165" y="6559624"/>
                <a:ext cx="53280" cy="900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DB1FFB5D-1046-1C65-6707-805556FE3717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8809165" y="6550984"/>
                  <a:ext cx="709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475D6C98-A44D-4CAE-0E15-67ACA47D04FC}"/>
                    </a:ext>
                  </a:extLst>
                </p14:cNvPr>
                <p14:cNvContentPartPr/>
                <p14:nvPr/>
              </p14:nvContentPartPr>
              <p14:xfrm>
                <a:off x="9165925" y="6567544"/>
                <a:ext cx="198720" cy="20268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475D6C98-A44D-4CAE-0E15-67ACA47D04FC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9157285" y="6558544"/>
                  <a:ext cx="21636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D9F301E2-CEAC-811F-6ED0-81D38CDCD0E2}"/>
                    </a:ext>
                  </a:extLst>
                </p14:cNvPr>
                <p14:cNvContentPartPr/>
                <p14:nvPr/>
              </p14:nvContentPartPr>
              <p14:xfrm>
                <a:off x="9373285" y="6636304"/>
                <a:ext cx="325800" cy="21852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D9F301E2-CEAC-811F-6ED0-81D38CDCD0E2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9364645" y="6627304"/>
                  <a:ext cx="34344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D2F41DDE-AC61-6CE8-1E28-9F07802B12DD}"/>
                    </a:ext>
                  </a:extLst>
                </p14:cNvPr>
                <p14:cNvContentPartPr/>
                <p14:nvPr/>
              </p14:nvContentPartPr>
              <p14:xfrm>
                <a:off x="9169165" y="6647824"/>
                <a:ext cx="35640" cy="10008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D2F41DDE-AC61-6CE8-1E28-9F07802B12DD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9160525" y="6638824"/>
                  <a:ext cx="53280" cy="11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6" name="Group 215">
            <a:extLst>
              <a:ext uri="{FF2B5EF4-FFF2-40B4-BE49-F238E27FC236}">
                <a16:creationId xmlns:a16="http://schemas.microsoft.com/office/drawing/2014/main" id="{0EC988EA-3C6B-3008-0F90-B0EA54691330}"/>
              </a:ext>
            </a:extLst>
          </p:cNvPr>
          <p:cNvGrpSpPr/>
          <p:nvPr/>
        </p:nvGrpSpPr>
        <p:grpSpPr>
          <a:xfrm>
            <a:off x="9810685" y="6516424"/>
            <a:ext cx="1990080" cy="330840"/>
            <a:chOff x="9810685" y="6516424"/>
            <a:chExt cx="1990080" cy="330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E7C78716-8540-00A0-68BE-EE80E762C413}"/>
                    </a:ext>
                  </a:extLst>
                </p14:cNvPr>
                <p14:cNvContentPartPr/>
                <p14:nvPr/>
              </p14:nvContentPartPr>
              <p14:xfrm>
                <a:off x="9810685" y="6516424"/>
                <a:ext cx="1990080" cy="33084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E7C78716-8540-00A0-68BE-EE80E762C413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9801685" y="6507424"/>
                  <a:ext cx="2007720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E54B784C-915A-AEE3-ABE5-9A9E283CE555}"/>
                    </a:ext>
                  </a:extLst>
                </p14:cNvPr>
                <p14:cNvContentPartPr/>
                <p14:nvPr/>
              </p14:nvContentPartPr>
              <p14:xfrm>
                <a:off x="10025965" y="6518224"/>
                <a:ext cx="40680" cy="2736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E54B784C-915A-AEE3-ABE5-9A9E283CE555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0016965" y="6509584"/>
                  <a:ext cx="58320" cy="45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5887763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5EDB652-BA52-652B-1883-1D9FCF8D4A6D}"/>
                  </a:ext>
                </a:extLst>
              </p14:cNvPr>
              <p14:cNvContentPartPr/>
              <p14:nvPr/>
            </p14:nvContentPartPr>
            <p14:xfrm>
              <a:off x="496045" y="147304"/>
              <a:ext cx="181440" cy="2923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5EDB652-BA52-652B-1883-1D9FCF8D4A6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7405" y="138304"/>
                <a:ext cx="199080" cy="309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23599FDB-5400-3107-927B-1325F78797D4}"/>
              </a:ext>
            </a:extLst>
          </p:cNvPr>
          <p:cNvGrpSpPr/>
          <p:nvPr/>
        </p:nvGrpSpPr>
        <p:grpSpPr>
          <a:xfrm>
            <a:off x="730045" y="119584"/>
            <a:ext cx="2970360" cy="507960"/>
            <a:chOff x="730045" y="119584"/>
            <a:chExt cx="2970360" cy="50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ECCE221F-9C6A-28F5-21AC-D2BFAC4614B5}"/>
                    </a:ext>
                  </a:extLst>
                </p14:cNvPr>
                <p14:cNvContentPartPr/>
                <p14:nvPr/>
              </p14:nvContentPartPr>
              <p14:xfrm>
                <a:off x="730045" y="122824"/>
                <a:ext cx="1185480" cy="2851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ECCE221F-9C6A-28F5-21AC-D2BFAC4614B5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21405" y="114184"/>
                  <a:ext cx="120312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A99FCD5F-8FEC-EF1D-DFF3-27B3E0BD5059}"/>
                    </a:ext>
                  </a:extLst>
                </p14:cNvPr>
                <p14:cNvContentPartPr/>
                <p14:nvPr/>
              </p14:nvContentPartPr>
              <p14:xfrm>
                <a:off x="1431325" y="198784"/>
                <a:ext cx="45000" cy="288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A99FCD5F-8FEC-EF1D-DFF3-27B3E0BD5059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422325" y="190144"/>
                  <a:ext cx="6264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90E4DAA8-A634-28FF-2914-FBDAE872BAB9}"/>
                    </a:ext>
                  </a:extLst>
                </p14:cNvPr>
                <p14:cNvContentPartPr/>
                <p14:nvPr/>
              </p14:nvContentPartPr>
              <p14:xfrm>
                <a:off x="2078245" y="325864"/>
                <a:ext cx="384120" cy="813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90E4DAA8-A634-28FF-2914-FBDAE872BAB9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069605" y="316864"/>
                  <a:ext cx="40176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01FC6243-E002-485D-64AB-B80A743FC3E4}"/>
                    </a:ext>
                  </a:extLst>
                </p14:cNvPr>
                <p14:cNvContentPartPr/>
                <p14:nvPr/>
              </p14:nvContentPartPr>
              <p14:xfrm>
                <a:off x="2249605" y="286264"/>
                <a:ext cx="218160" cy="1746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01FC6243-E002-485D-64AB-B80A743FC3E4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240605" y="277624"/>
                  <a:ext cx="23580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648B1940-E1A5-B348-942A-35B46B711567}"/>
                    </a:ext>
                  </a:extLst>
                </p14:cNvPr>
                <p14:cNvContentPartPr/>
                <p14:nvPr/>
              </p14:nvContentPartPr>
              <p14:xfrm>
                <a:off x="2513485" y="119584"/>
                <a:ext cx="987480" cy="5079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648B1940-E1A5-B348-942A-35B46B711567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504845" y="110584"/>
                  <a:ext cx="1005120" cy="52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67F76FD4-3F78-2E86-0D53-400616ACBB85}"/>
                    </a:ext>
                  </a:extLst>
                </p14:cNvPr>
                <p14:cNvContentPartPr/>
                <p14:nvPr/>
              </p14:nvContentPartPr>
              <p14:xfrm>
                <a:off x="3626965" y="234784"/>
                <a:ext cx="12240" cy="154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67F76FD4-3F78-2E86-0D53-400616ACBB85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618325" y="225784"/>
                  <a:ext cx="298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68F704A2-29DB-27C2-7538-2C4D07DDAA8A}"/>
                    </a:ext>
                  </a:extLst>
                </p14:cNvPr>
                <p14:cNvContentPartPr/>
                <p14:nvPr/>
              </p14:nvContentPartPr>
              <p14:xfrm>
                <a:off x="3666205" y="356104"/>
                <a:ext cx="34200" cy="111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68F704A2-29DB-27C2-7538-2C4D07DDAA8A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657205" y="347464"/>
                  <a:ext cx="51840" cy="28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EEF50695-82C4-FB64-7609-1D731DEE5312}"/>
                  </a:ext>
                </a:extLst>
              </p14:cNvPr>
              <p14:cNvContentPartPr/>
              <p14:nvPr/>
            </p14:nvContentPartPr>
            <p14:xfrm>
              <a:off x="4073005" y="185824"/>
              <a:ext cx="354240" cy="2494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EEF50695-82C4-FB64-7609-1D731DEE5312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064005" y="176824"/>
                <a:ext cx="371880" cy="26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77EB482A-BE7D-CE3B-FCCD-717244B5AF9E}"/>
                  </a:ext>
                </a:extLst>
              </p14:cNvPr>
              <p14:cNvContentPartPr/>
              <p14:nvPr/>
            </p14:nvContentPartPr>
            <p14:xfrm>
              <a:off x="4265245" y="382744"/>
              <a:ext cx="79200" cy="730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77EB482A-BE7D-CE3B-FCCD-717244B5AF9E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256605" y="374104"/>
                <a:ext cx="96840" cy="9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596FE9B3-3D05-38AC-891B-A12705682D0A}"/>
                  </a:ext>
                </a:extLst>
              </p14:cNvPr>
              <p14:cNvContentPartPr/>
              <p14:nvPr/>
            </p14:nvContentPartPr>
            <p14:xfrm>
              <a:off x="4504645" y="359344"/>
              <a:ext cx="96480" cy="1537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596FE9B3-3D05-38AC-891B-A12705682D0A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495645" y="350344"/>
                <a:ext cx="114120" cy="17136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DC335182-8B0B-8758-6B63-DDD4D4C6F429}"/>
              </a:ext>
            </a:extLst>
          </p:cNvPr>
          <p:cNvGrpSpPr/>
          <p:nvPr/>
        </p:nvGrpSpPr>
        <p:grpSpPr>
          <a:xfrm>
            <a:off x="4802725" y="144064"/>
            <a:ext cx="1811520" cy="379800"/>
            <a:chOff x="4802725" y="144064"/>
            <a:chExt cx="1811520" cy="379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B346CDFF-B1C1-26C4-4C98-26C03C2DE89D}"/>
                    </a:ext>
                  </a:extLst>
                </p14:cNvPr>
                <p14:cNvContentPartPr/>
                <p14:nvPr/>
              </p14:nvContentPartPr>
              <p14:xfrm>
                <a:off x="4802725" y="289504"/>
                <a:ext cx="180720" cy="302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B346CDFF-B1C1-26C4-4C98-26C03C2DE89D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793725" y="280864"/>
                  <a:ext cx="1983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63CE5AA6-CC9D-C3A6-1353-C4E82F7A7DAD}"/>
                    </a:ext>
                  </a:extLst>
                </p14:cNvPr>
                <p14:cNvContentPartPr/>
                <p14:nvPr/>
              </p14:nvContentPartPr>
              <p14:xfrm>
                <a:off x="4810285" y="369424"/>
                <a:ext cx="195840" cy="219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63CE5AA6-CC9D-C3A6-1353-C4E82F7A7DAD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801645" y="360424"/>
                  <a:ext cx="2134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5F3A1F1-077D-2ABF-DD35-639BCC9488EF}"/>
                    </a:ext>
                  </a:extLst>
                </p14:cNvPr>
                <p14:cNvContentPartPr/>
                <p14:nvPr/>
              </p14:nvContentPartPr>
              <p14:xfrm>
                <a:off x="5280445" y="144064"/>
                <a:ext cx="7560" cy="2898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5F3A1F1-077D-2ABF-DD35-639BCC9488EF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271805" y="135424"/>
                  <a:ext cx="2520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57978399-483D-0B54-CF2B-6D3DD2AC388E}"/>
                    </a:ext>
                  </a:extLst>
                </p14:cNvPr>
                <p14:cNvContentPartPr/>
                <p14:nvPr/>
              </p14:nvContentPartPr>
              <p14:xfrm>
                <a:off x="5130685" y="146224"/>
                <a:ext cx="239040" cy="2030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57978399-483D-0B54-CF2B-6D3DD2AC388E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121685" y="137224"/>
                  <a:ext cx="25668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FDBDDF9D-8A8D-C702-F103-DE59710A0EC0}"/>
                    </a:ext>
                  </a:extLst>
                </p14:cNvPr>
                <p14:cNvContentPartPr/>
                <p14:nvPr/>
              </p14:nvContentPartPr>
              <p14:xfrm>
                <a:off x="5540005" y="402544"/>
                <a:ext cx="11160" cy="302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FDBDDF9D-8A8D-C702-F103-DE59710A0EC0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531365" y="393544"/>
                  <a:ext cx="288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19B05029-F214-CCD9-BC18-29F69CC4D9E7}"/>
                    </a:ext>
                  </a:extLst>
                </p14:cNvPr>
                <p14:cNvContentPartPr/>
                <p14:nvPr/>
              </p14:nvContentPartPr>
              <p14:xfrm>
                <a:off x="5605885" y="185104"/>
                <a:ext cx="183960" cy="2498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19B05029-F214-CCD9-BC18-29F69CC4D9E7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596885" y="176464"/>
                  <a:ext cx="20160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86261DA2-29F3-0D51-040C-6BF1BFA2761D}"/>
                    </a:ext>
                  </a:extLst>
                </p14:cNvPr>
                <p14:cNvContentPartPr/>
                <p14:nvPr/>
              </p14:nvContentPartPr>
              <p14:xfrm>
                <a:off x="5883085" y="164944"/>
                <a:ext cx="232200" cy="3222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86261DA2-29F3-0D51-040C-6BF1BFA2761D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874085" y="155944"/>
                  <a:ext cx="249840" cy="33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607F9AD8-BAE5-72C8-1178-57BC1A4C27FD}"/>
                    </a:ext>
                  </a:extLst>
                </p14:cNvPr>
                <p14:cNvContentPartPr/>
                <p14:nvPr/>
              </p14:nvContentPartPr>
              <p14:xfrm>
                <a:off x="6190165" y="342424"/>
                <a:ext cx="113040" cy="968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607F9AD8-BAE5-72C8-1178-57BC1A4C27FD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181525" y="333784"/>
                  <a:ext cx="13068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209C38D5-7548-34A7-1134-571902C9F51B}"/>
                    </a:ext>
                  </a:extLst>
                </p14:cNvPr>
                <p14:cNvContentPartPr/>
                <p14:nvPr/>
              </p14:nvContentPartPr>
              <p14:xfrm>
                <a:off x="6377365" y="152344"/>
                <a:ext cx="236880" cy="3715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209C38D5-7548-34A7-1134-571902C9F51B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368725" y="143704"/>
                  <a:ext cx="254520" cy="389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990E2B2-B660-39D2-7FD1-BDBEBF91E7CD}"/>
                  </a:ext>
                </a:extLst>
              </p14:cNvPr>
              <p14:cNvContentPartPr/>
              <p14:nvPr/>
            </p14:nvContentPartPr>
            <p14:xfrm>
              <a:off x="7018885" y="187264"/>
              <a:ext cx="689040" cy="4658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990E2B2-B660-39D2-7FD1-BDBEBF91E7CD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009885" y="178264"/>
                <a:ext cx="706680" cy="483480"/>
              </a:xfrm>
              <a:prstGeom prst="rect">
                <a:avLst/>
              </a:prstGeom>
            </p:spPr>
          </p:pic>
        </mc:Fallback>
      </mc:AlternateContent>
      <p:grpSp>
        <p:nvGrpSpPr>
          <p:cNvPr id="36" name="Group 35">
            <a:extLst>
              <a:ext uri="{FF2B5EF4-FFF2-40B4-BE49-F238E27FC236}">
                <a16:creationId xmlns:a16="http://schemas.microsoft.com/office/drawing/2014/main" id="{D3F09535-6107-36F0-5FEE-603BA6499084}"/>
              </a:ext>
            </a:extLst>
          </p:cNvPr>
          <p:cNvGrpSpPr/>
          <p:nvPr/>
        </p:nvGrpSpPr>
        <p:grpSpPr>
          <a:xfrm>
            <a:off x="8005645" y="121384"/>
            <a:ext cx="1213560" cy="645120"/>
            <a:chOff x="8005645" y="121384"/>
            <a:chExt cx="1213560" cy="64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0D6646C5-C5DF-41D5-90D7-FD79597112FC}"/>
                    </a:ext>
                  </a:extLst>
                </p14:cNvPr>
                <p14:cNvContentPartPr/>
                <p14:nvPr/>
              </p14:nvContentPartPr>
              <p14:xfrm>
                <a:off x="8005645" y="506224"/>
                <a:ext cx="128160" cy="2358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0D6646C5-C5DF-41D5-90D7-FD79597112FC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997005" y="497224"/>
                  <a:ext cx="14580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B9163DF7-B57A-2968-B2A0-39CC588E6C11}"/>
                    </a:ext>
                  </a:extLst>
                </p14:cNvPr>
                <p14:cNvContentPartPr/>
                <p14:nvPr/>
              </p14:nvContentPartPr>
              <p14:xfrm>
                <a:off x="8174485" y="585424"/>
                <a:ext cx="131400" cy="1810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B9163DF7-B57A-2968-B2A0-39CC588E6C11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165485" y="576424"/>
                  <a:ext cx="14904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2C143615-44D1-63F5-E55B-9DFC6DFB24FE}"/>
                    </a:ext>
                  </a:extLst>
                </p14:cNvPr>
                <p14:cNvContentPartPr/>
                <p14:nvPr/>
              </p14:nvContentPartPr>
              <p14:xfrm>
                <a:off x="8397685" y="182224"/>
                <a:ext cx="219960" cy="3877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2C143615-44D1-63F5-E55B-9DFC6DFB24FE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389045" y="173584"/>
                  <a:ext cx="237600" cy="40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EFD82320-22DE-9BCC-64FB-A01630C2B161}"/>
                    </a:ext>
                  </a:extLst>
                </p14:cNvPr>
                <p14:cNvContentPartPr/>
                <p14:nvPr/>
              </p14:nvContentPartPr>
              <p14:xfrm>
                <a:off x="8739685" y="144064"/>
                <a:ext cx="119880" cy="1587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EFD82320-22DE-9BCC-64FB-A01630C2B161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730685" y="135424"/>
                  <a:ext cx="13752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58027B02-2EBD-9F7F-0FA1-95E6CD3012A5}"/>
                    </a:ext>
                  </a:extLst>
                </p14:cNvPr>
                <p14:cNvContentPartPr/>
                <p14:nvPr/>
              </p14:nvContentPartPr>
              <p14:xfrm>
                <a:off x="8912485" y="137224"/>
                <a:ext cx="73080" cy="1792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58027B02-2EBD-9F7F-0FA1-95E6CD3012A5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903845" y="128224"/>
                  <a:ext cx="9072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9E0DCFF3-EB53-2D6B-FADD-2F75FE47C03D}"/>
                    </a:ext>
                  </a:extLst>
                </p14:cNvPr>
                <p14:cNvContentPartPr/>
                <p14:nvPr/>
              </p14:nvContentPartPr>
              <p14:xfrm>
                <a:off x="9105445" y="121384"/>
                <a:ext cx="113760" cy="1868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9E0DCFF3-EB53-2D6B-FADD-2F75FE47C03D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9096805" y="112744"/>
                  <a:ext cx="131400" cy="20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964427C0-2A36-C372-1374-7FBB37E775E1}"/>
              </a:ext>
            </a:extLst>
          </p:cNvPr>
          <p:cNvGrpSpPr/>
          <p:nvPr/>
        </p:nvGrpSpPr>
        <p:grpSpPr>
          <a:xfrm>
            <a:off x="5911525" y="906904"/>
            <a:ext cx="2481840" cy="479160"/>
            <a:chOff x="5911525" y="906904"/>
            <a:chExt cx="2481840" cy="479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E57DC8CD-139D-2736-7824-C038A19A3BC3}"/>
                    </a:ext>
                  </a:extLst>
                </p14:cNvPr>
                <p14:cNvContentPartPr/>
                <p14:nvPr/>
              </p14:nvContentPartPr>
              <p14:xfrm>
                <a:off x="5911525" y="1070344"/>
                <a:ext cx="1202760" cy="3157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E57DC8CD-139D-2736-7824-C038A19A3BC3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902525" y="1061704"/>
                  <a:ext cx="1220400" cy="33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9142A353-CBC8-A50C-1303-BC90B7DB43FD}"/>
                    </a:ext>
                  </a:extLst>
                </p14:cNvPr>
                <p14:cNvContentPartPr/>
                <p14:nvPr/>
              </p14:nvContentPartPr>
              <p14:xfrm>
                <a:off x="6639805" y="979984"/>
                <a:ext cx="52560" cy="439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9142A353-CBC8-A50C-1303-BC90B7DB43FD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631165" y="970984"/>
                  <a:ext cx="7020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9165CB63-4A3A-7F07-28BE-8E454B09A827}"/>
                    </a:ext>
                  </a:extLst>
                </p14:cNvPr>
                <p14:cNvContentPartPr/>
                <p14:nvPr/>
              </p14:nvContentPartPr>
              <p14:xfrm>
                <a:off x="6019885" y="906904"/>
                <a:ext cx="41400" cy="187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9165CB63-4A3A-7F07-28BE-8E454B09A827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011245" y="897904"/>
                  <a:ext cx="5904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34E6F9AF-E794-C64F-CECE-928428946A87}"/>
                    </a:ext>
                  </a:extLst>
                </p14:cNvPr>
                <p14:cNvContentPartPr/>
                <p14:nvPr/>
              </p14:nvContentPartPr>
              <p14:xfrm>
                <a:off x="7336045" y="910504"/>
                <a:ext cx="1057320" cy="3304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34E6F9AF-E794-C64F-CECE-928428946A87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327045" y="901504"/>
                  <a:ext cx="1074960" cy="3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E390EBD7-11C3-51F9-DAAE-5C7F0804CD92}"/>
                    </a:ext>
                  </a:extLst>
                </p14:cNvPr>
                <p14:cNvContentPartPr/>
                <p14:nvPr/>
              </p14:nvContentPartPr>
              <p14:xfrm>
                <a:off x="8164045" y="1056664"/>
                <a:ext cx="23760" cy="313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E390EBD7-11C3-51F9-DAAE-5C7F0804CD92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8155405" y="1047664"/>
                  <a:ext cx="41400" cy="4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EE6B8779-69D1-B404-9DBE-1014AE74321D}"/>
              </a:ext>
            </a:extLst>
          </p:cNvPr>
          <p:cNvGrpSpPr/>
          <p:nvPr/>
        </p:nvGrpSpPr>
        <p:grpSpPr>
          <a:xfrm>
            <a:off x="4269925" y="1571104"/>
            <a:ext cx="1303200" cy="363960"/>
            <a:chOff x="4269925" y="1571104"/>
            <a:chExt cx="1303200" cy="363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20F46F15-01B7-C20E-2B9A-6311E282D001}"/>
                    </a:ext>
                  </a:extLst>
                </p14:cNvPr>
                <p14:cNvContentPartPr/>
                <p14:nvPr/>
              </p14:nvContentPartPr>
              <p14:xfrm>
                <a:off x="4269925" y="1571104"/>
                <a:ext cx="289080" cy="2793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20F46F15-01B7-C20E-2B9A-6311E282D001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4260925" y="1562464"/>
                  <a:ext cx="30672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BF3FA5DA-C70C-5460-06DA-31E86896E29B}"/>
                    </a:ext>
                  </a:extLst>
                </p14:cNvPr>
                <p14:cNvContentPartPr/>
                <p14:nvPr/>
              </p14:nvContentPartPr>
              <p14:xfrm>
                <a:off x="4582765" y="1796464"/>
                <a:ext cx="13320" cy="1332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BF3FA5DA-C70C-5460-06DA-31E86896E29B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4573765" y="1787464"/>
                  <a:ext cx="3096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37B3017A-CB76-A635-92FA-3E1FD111F527}"/>
                    </a:ext>
                  </a:extLst>
                </p14:cNvPr>
                <p14:cNvContentPartPr/>
                <p14:nvPr/>
              </p14:nvContentPartPr>
              <p14:xfrm>
                <a:off x="4587445" y="1829224"/>
                <a:ext cx="118440" cy="1058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37B3017A-CB76-A635-92FA-3E1FD111F527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4578805" y="1820224"/>
                  <a:ext cx="13608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11C23928-0089-4221-102B-D096CE230A11}"/>
                    </a:ext>
                  </a:extLst>
                </p14:cNvPr>
                <p14:cNvContentPartPr/>
                <p14:nvPr/>
              </p14:nvContentPartPr>
              <p14:xfrm>
                <a:off x="4832965" y="1687744"/>
                <a:ext cx="201960" cy="111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11C23928-0089-4221-102B-D096CE230A11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4824325" y="1678744"/>
                  <a:ext cx="2196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B99B5DC7-48B1-439B-07F1-DC6DF0DC2DCD}"/>
                    </a:ext>
                  </a:extLst>
                </p14:cNvPr>
                <p14:cNvContentPartPr/>
                <p14:nvPr/>
              </p14:nvContentPartPr>
              <p14:xfrm>
                <a:off x="4879045" y="1777384"/>
                <a:ext cx="151560" cy="172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B99B5DC7-48B1-439B-07F1-DC6DF0DC2DCD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4870045" y="1768384"/>
                  <a:ext cx="1692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96C24E12-6FB6-5500-290A-1BCBBA66ECDA}"/>
                    </a:ext>
                  </a:extLst>
                </p14:cNvPr>
                <p14:cNvContentPartPr/>
                <p14:nvPr/>
              </p14:nvContentPartPr>
              <p14:xfrm>
                <a:off x="5172445" y="1614304"/>
                <a:ext cx="126360" cy="2545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96C24E12-6FB6-5500-290A-1BCBBA66ECDA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5163805" y="1605664"/>
                  <a:ext cx="14400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038A8A72-940C-F968-3007-586B3548E77E}"/>
                    </a:ext>
                  </a:extLst>
                </p14:cNvPr>
                <p14:cNvContentPartPr/>
                <p14:nvPr/>
              </p14:nvContentPartPr>
              <p14:xfrm>
                <a:off x="5387365" y="1614664"/>
                <a:ext cx="185760" cy="2048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038A8A72-940C-F968-3007-586B3548E77E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5378365" y="1606024"/>
                  <a:ext cx="203400" cy="222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8ACBA06B-1D01-E876-5A76-57651B123D34}"/>
                  </a:ext>
                </a:extLst>
              </p14:cNvPr>
              <p14:cNvContentPartPr/>
              <p14:nvPr/>
            </p14:nvContentPartPr>
            <p14:xfrm>
              <a:off x="708085" y="2412424"/>
              <a:ext cx="278640" cy="16632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8ACBA06B-1D01-E876-5A76-57651B123D34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699085" y="2403784"/>
                <a:ext cx="296280" cy="18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EFBA6E53-04FD-F60B-78C6-955C57061E79}"/>
                  </a:ext>
                </a:extLst>
              </p14:cNvPr>
              <p14:cNvContentPartPr/>
              <p14:nvPr/>
            </p14:nvContentPartPr>
            <p14:xfrm>
              <a:off x="1154845" y="2432944"/>
              <a:ext cx="177840" cy="1872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EFBA6E53-04FD-F60B-78C6-955C57061E79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1145845" y="2424304"/>
                <a:ext cx="195480" cy="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1BF6E3CE-7F5F-B2D9-BA4A-5212ACB535C5}"/>
                  </a:ext>
                </a:extLst>
              </p14:cNvPr>
              <p14:cNvContentPartPr/>
              <p14:nvPr/>
            </p14:nvContentPartPr>
            <p14:xfrm>
              <a:off x="1169965" y="2496304"/>
              <a:ext cx="155880" cy="471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1BF6E3CE-7F5F-B2D9-BA4A-5212ACB535C5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1160965" y="2487304"/>
                <a:ext cx="173520" cy="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EA0B933F-FB85-1A7E-E9C5-96C8E334BC95}"/>
                  </a:ext>
                </a:extLst>
              </p14:cNvPr>
              <p14:cNvContentPartPr/>
              <p14:nvPr/>
            </p14:nvContentPartPr>
            <p14:xfrm>
              <a:off x="1706725" y="2268784"/>
              <a:ext cx="193680" cy="23796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EA0B933F-FB85-1A7E-E9C5-96C8E334BC95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1698085" y="2260144"/>
                <a:ext cx="211320" cy="25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6AF4323F-81E4-5AB8-4332-776998CED91C}"/>
                  </a:ext>
                </a:extLst>
              </p14:cNvPr>
              <p14:cNvContentPartPr/>
              <p14:nvPr/>
            </p14:nvContentPartPr>
            <p14:xfrm>
              <a:off x="1968445" y="2296864"/>
              <a:ext cx="240480" cy="18252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6AF4323F-81E4-5AB8-4332-776998CED91C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1959805" y="2288224"/>
                <a:ext cx="258120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4EFEF957-FE2B-B30C-4B0C-71FDCF714B34}"/>
                  </a:ext>
                </a:extLst>
              </p14:cNvPr>
              <p14:cNvContentPartPr/>
              <p14:nvPr/>
            </p14:nvContentPartPr>
            <p14:xfrm>
              <a:off x="2101285" y="2429704"/>
              <a:ext cx="96840" cy="7704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4EFEF957-FE2B-B30C-4B0C-71FDCF714B34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2092285" y="2421064"/>
                <a:ext cx="114480" cy="9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679C8E15-3CD7-9F30-3F4C-87C090C5E5CA}"/>
                  </a:ext>
                </a:extLst>
              </p14:cNvPr>
              <p14:cNvContentPartPr/>
              <p14:nvPr/>
            </p14:nvContentPartPr>
            <p14:xfrm>
              <a:off x="2253925" y="2376064"/>
              <a:ext cx="128160" cy="11520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679C8E15-3CD7-9F30-3F4C-87C090C5E5CA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2244925" y="2367064"/>
                <a:ext cx="145800" cy="13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249F4474-EF6A-97B8-D0FB-2174551E5953}"/>
                  </a:ext>
                </a:extLst>
              </p14:cNvPr>
              <p14:cNvContentPartPr/>
              <p14:nvPr/>
            </p14:nvContentPartPr>
            <p14:xfrm>
              <a:off x="1695205" y="2594944"/>
              <a:ext cx="687960" cy="5832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249F4474-EF6A-97B8-D0FB-2174551E5953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1686565" y="2585944"/>
                <a:ext cx="705600" cy="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EE579F5E-7F68-B7F0-12C3-FC4C73D92DCD}"/>
                  </a:ext>
                </a:extLst>
              </p14:cNvPr>
              <p14:cNvContentPartPr/>
              <p14:nvPr/>
            </p14:nvContentPartPr>
            <p14:xfrm>
              <a:off x="1733725" y="2719504"/>
              <a:ext cx="444240" cy="20772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EE579F5E-7F68-B7F0-12C3-FC4C73D92DCD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1725085" y="2710864"/>
                <a:ext cx="461880" cy="22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B57095ED-B168-27CC-9339-9C341383A832}"/>
                  </a:ext>
                </a:extLst>
              </p14:cNvPr>
              <p14:cNvContentPartPr/>
              <p14:nvPr/>
            </p14:nvContentPartPr>
            <p14:xfrm>
              <a:off x="1411165" y="2183824"/>
              <a:ext cx="1098360" cy="77040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B57095ED-B168-27CC-9339-9C341383A832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1402165" y="2174824"/>
                <a:ext cx="1116000" cy="78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739E6B2F-DBF9-01F4-72E9-98D3316A3AA3}"/>
                  </a:ext>
                </a:extLst>
              </p14:cNvPr>
              <p14:cNvContentPartPr/>
              <p14:nvPr/>
            </p14:nvContentPartPr>
            <p14:xfrm>
              <a:off x="2688445" y="2569744"/>
              <a:ext cx="203400" cy="1620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739E6B2F-DBF9-01F4-72E9-98D3316A3AA3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2679445" y="2560744"/>
                <a:ext cx="22104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B49BF746-9875-A80D-6F42-4480C9F405FC}"/>
                  </a:ext>
                </a:extLst>
              </p14:cNvPr>
              <p14:cNvContentPartPr/>
              <p14:nvPr/>
            </p14:nvContentPartPr>
            <p14:xfrm>
              <a:off x="2703565" y="2666944"/>
              <a:ext cx="164160" cy="1044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B49BF746-9875-A80D-6F42-4480C9F405FC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2694565" y="2657944"/>
                <a:ext cx="181800" cy="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A4D74B96-62AA-B6A4-F305-D7A33D13880E}"/>
                  </a:ext>
                </a:extLst>
              </p14:cNvPr>
              <p14:cNvContentPartPr/>
              <p14:nvPr/>
            </p14:nvContentPartPr>
            <p14:xfrm>
              <a:off x="3083365" y="2212984"/>
              <a:ext cx="178920" cy="91332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A4D74B96-62AA-B6A4-F305-D7A33D13880E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3074365" y="2203984"/>
                <a:ext cx="196560" cy="9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6C0222D3-4375-2B93-D5A3-8EDF5C304873}"/>
                  </a:ext>
                </a:extLst>
              </p14:cNvPr>
              <p14:cNvContentPartPr/>
              <p14:nvPr/>
            </p14:nvContentPartPr>
            <p14:xfrm>
              <a:off x="3379645" y="2282104"/>
              <a:ext cx="155160" cy="24408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6C0222D3-4375-2B93-D5A3-8EDF5C304873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3371005" y="2273104"/>
                <a:ext cx="172800" cy="26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ABDA2101-678E-EFA9-4ABA-1ECB7DBF6CD4}"/>
                  </a:ext>
                </a:extLst>
              </p14:cNvPr>
              <p14:cNvContentPartPr/>
              <p14:nvPr/>
            </p14:nvContentPartPr>
            <p14:xfrm>
              <a:off x="3284605" y="2628064"/>
              <a:ext cx="4554000" cy="10008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ABDA2101-678E-EFA9-4ABA-1ECB7DBF6CD4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3275965" y="2619424"/>
                <a:ext cx="457164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37859C19-538E-2156-223B-67FD9E995794}"/>
                  </a:ext>
                </a:extLst>
              </p14:cNvPr>
              <p14:cNvContentPartPr/>
              <p14:nvPr/>
            </p14:nvContentPartPr>
            <p14:xfrm>
              <a:off x="5282245" y="925264"/>
              <a:ext cx="3600" cy="1116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37859C19-538E-2156-223B-67FD9E995794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5273605" y="916264"/>
                <a:ext cx="21240" cy="28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9" name="Group 128">
            <a:extLst>
              <a:ext uri="{FF2B5EF4-FFF2-40B4-BE49-F238E27FC236}">
                <a16:creationId xmlns:a16="http://schemas.microsoft.com/office/drawing/2014/main" id="{D669EE64-3365-671D-081E-53620B7FA5A9}"/>
              </a:ext>
            </a:extLst>
          </p:cNvPr>
          <p:cNvGrpSpPr/>
          <p:nvPr/>
        </p:nvGrpSpPr>
        <p:grpSpPr>
          <a:xfrm>
            <a:off x="4163365" y="928144"/>
            <a:ext cx="1197360" cy="383760"/>
            <a:chOff x="4163365" y="928144"/>
            <a:chExt cx="1197360" cy="38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57E06AA1-8BD1-0736-60E9-DC2DD08A7E19}"/>
                    </a:ext>
                  </a:extLst>
                </p14:cNvPr>
                <p14:cNvContentPartPr/>
                <p14:nvPr/>
              </p14:nvContentPartPr>
              <p14:xfrm>
                <a:off x="4163365" y="1057744"/>
                <a:ext cx="383760" cy="2541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57E06AA1-8BD1-0736-60E9-DC2DD08A7E19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4154365" y="1048744"/>
                  <a:ext cx="40140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A286E707-1F09-CCFF-CB45-64F5DAAB7191}"/>
                    </a:ext>
                  </a:extLst>
                </p14:cNvPr>
                <p14:cNvContentPartPr/>
                <p14:nvPr/>
              </p14:nvContentPartPr>
              <p14:xfrm>
                <a:off x="4741165" y="1100584"/>
                <a:ext cx="136080" cy="489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A286E707-1F09-CCFF-CB45-64F5DAAB7191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4732525" y="1091944"/>
                  <a:ext cx="15372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A2FCC7EE-2FB3-A68E-77B3-CDE96947F166}"/>
                    </a:ext>
                  </a:extLst>
                </p14:cNvPr>
                <p14:cNvContentPartPr/>
                <p14:nvPr/>
              </p14:nvContentPartPr>
              <p14:xfrm>
                <a:off x="4764205" y="1199584"/>
                <a:ext cx="126360" cy="324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A2FCC7EE-2FB3-A68E-77B3-CDE96947F166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4755565" y="1190584"/>
                  <a:ext cx="14400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7003BDE9-087B-AF66-D72F-490CD25BACB4}"/>
                    </a:ext>
                  </a:extLst>
                </p14:cNvPr>
                <p14:cNvContentPartPr/>
                <p14:nvPr/>
              </p14:nvContentPartPr>
              <p14:xfrm>
                <a:off x="5275405" y="928144"/>
                <a:ext cx="7560" cy="30636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7003BDE9-087B-AF66-D72F-490CD25BACB4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5266765" y="919144"/>
                  <a:ext cx="2520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D6CBA797-9A29-E8F2-0E84-E6D665C27488}"/>
                    </a:ext>
                  </a:extLst>
                </p14:cNvPr>
                <p14:cNvContentPartPr/>
                <p14:nvPr/>
              </p14:nvContentPartPr>
              <p14:xfrm>
                <a:off x="5126365" y="928144"/>
                <a:ext cx="234360" cy="21564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D6CBA797-9A29-E8F2-0E84-E6D665C27488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5117365" y="919504"/>
                  <a:ext cx="252000" cy="23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4CBB967F-26AA-2C5A-438C-4ED1D4C4775B}"/>
              </a:ext>
            </a:extLst>
          </p:cNvPr>
          <p:cNvGrpSpPr/>
          <p:nvPr/>
        </p:nvGrpSpPr>
        <p:grpSpPr>
          <a:xfrm>
            <a:off x="3476845" y="1819144"/>
            <a:ext cx="4854240" cy="1393920"/>
            <a:chOff x="3476845" y="1819144"/>
            <a:chExt cx="4854240" cy="139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6C573C6A-A0D6-E3D9-3B7E-06F0EE5EDE0D}"/>
                    </a:ext>
                  </a:extLst>
                </p14:cNvPr>
                <p14:cNvContentPartPr/>
                <p14:nvPr/>
              </p14:nvContentPartPr>
              <p14:xfrm>
                <a:off x="3693565" y="2209744"/>
                <a:ext cx="73080" cy="3085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6C573C6A-A0D6-E3D9-3B7E-06F0EE5EDE0D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3684925" y="2201104"/>
                  <a:ext cx="9072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475194BA-E5F4-CA31-2086-F0B0B152B950}"/>
                    </a:ext>
                  </a:extLst>
                </p14:cNvPr>
                <p14:cNvContentPartPr/>
                <p14:nvPr/>
              </p14:nvContentPartPr>
              <p14:xfrm>
                <a:off x="3887605" y="2243584"/>
                <a:ext cx="10440" cy="2210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475194BA-E5F4-CA31-2086-F0B0B152B950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3878965" y="2234944"/>
                  <a:ext cx="2808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43E813D6-CE69-7BD1-FA2A-0DC1C8AFC69D}"/>
                    </a:ext>
                  </a:extLst>
                </p14:cNvPr>
                <p14:cNvContentPartPr/>
                <p14:nvPr/>
              </p14:nvContentPartPr>
              <p14:xfrm>
                <a:off x="3785725" y="2242144"/>
                <a:ext cx="180360" cy="1515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43E813D6-CE69-7BD1-FA2A-0DC1C8AFC69D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3776725" y="2233504"/>
                  <a:ext cx="19800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DBD8AFB8-864A-9453-A4D8-308FEC4011CA}"/>
                    </a:ext>
                  </a:extLst>
                </p14:cNvPr>
                <p14:cNvContentPartPr/>
                <p14:nvPr/>
              </p14:nvContentPartPr>
              <p14:xfrm>
                <a:off x="3999565" y="2443744"/>
                <a:ext cx="21240" cy="414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DBD8AFB8-864A-9453-A4D8-308FEC4011CA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3990925" y="2435104"/>
                  <a:ext cx="3888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1CB1C7B1-D634-AFC5-3B4C-D35A3227B702}"/>
                    </a:ext>
                  </a:extLst>
                </p14:cNvPr>
                <p14:cNvContentPartPr/>
                <p14:nvPr/>
              </p14:nvContentPartPr>
              <p14:xfrm>
                <a:off x="4065445" y="2265904"/>
                <a:ext cx="153000" cy="2052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1CB1C7B1-D634-AFC5-3B4C-D35A3227B702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4056445" y="2256904"/>
                  <a:ext cx="17064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9A3EA3AC-3408-A3AA-37C7-E55CB6473F7C}"/>
                    </a:ext>
                  </a:extLst>
                </p14:cNvPr>
                <p14:cNvContentPartPr/>
                <p14:nvPr/>
              </p14:nvContentPartPr>
              <p14:xfrm>
                <a:off x="4302685" y="2292184"/>
                <a:ext cx="118440" cy="1393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9A3EA3AC-3408-A3AA-37C7-E55CB6473F7C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4293685" y="2283184"/>
                  <a:ext cx="13608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463CCF2A-BE3D-FE4E-601B-ECFBB7A21ED6}"/>
                    </a:ext>
                  </a:extLst>
                </p14:cNvPr>
                <p14:cNvContentPartPr/>
                <p14:nvPr/>
              </p14:nvContentPartPr>
              <p14:xfrm>
                <a:off x="4299445" y="2329984"/>
                <a:ext cx="65160" cy="961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463CCF2A-BE3D-FE4E-601B-ECFBB7A21ED6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4290445" y="2320984"/>
                  <a:ext cx="8280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A47868F7-3498-D8B7-622B-E74BC36C338E}"/>
                    </a:ext>
                  </a:extLst>
                </p14:cNvPr>
                <p14:cNvContentPartPr/>
                <p14:nvPr/>
              </p14:nvContentPartPr>
              <p14:xfrm>
                <a:off x="4501765" y="2269504"/>
                <a:ext cx="11160" cy="1893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A47868F7-3498-D8B7-622B-E74BC36C338E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4492765" y="2260504"/>
                  <a:ext cx="2880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D240EA43-9938-47F6-E24C-2CF1ACC99A6D}"/>
                    </a:ext>
                  </a:extLst>
                </p14:cNvPr>
                <p14:cNvContentPartPr/>
                <p14:nvPr/>
              </p14:nvContentPartPr>
              <p14:xfrm>
                <a:off x="4571605" y="2285344"/>
                <a:ext cx="127800" cy="1551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D240EA43-9938-47F6-E24C-2CF1ACC99A6D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4562965" y="2276344"/>
                  <a:ext cx="14544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C2D9DFDE-86CA-A98B-5822-92CC2F1284E8}"/>
                    </a:ext>
                  </a:extLst>
                </p14:cNvPr>
                <p14:cNvContentPartPr/>
                <p14:nvPr/>
              </p14:nvContentPartPr>
              <p14:xfrm>
                <a:off x="4739005" y="2170144"/>
                <a:ext cx="78480" cy="1706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C2D9DFDE-86CA-A98B-5822-92CC2F1284E8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4730365" y="2161504"/>
                  <a:ext cx="9612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A99ECAC3-2902-D1EC-2560-3F7785546497}"/>
                    </a:ext>
                  </a:extLst>
                </p14:cNvPr>
                <p14:cNvContentPartPr/>
                <p14:nvPr/>
              </p14:nvContentPartPr>
              <p14:xfrm>
                <a:off x="4837285" y="2354464"/>
                <a:ext cx="101160" cy="820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A99ECAC3-2902-D1EC-2560-3F7785546497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4828645" y="2345464"/>
                  <a:ext cx="11880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A070F1E4-666A-217A-7A57-8D2A2A07B605}"/>
                    </a:ext>
                  </a:extLst>
                </p14:cNvPr>
                <p14:cNvContentPartPr/>
                <p14:nvPr/>
              </p14:nvContentPartPr>
              <p14:xfrm>
                <a:off x="4978765" y="2199664"/>
                <a:ext cx="114480" cy="2383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A070F1E4-666A-217A-7A57-8D2A2A07B605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4969765" y="2190664"/>
                  <a:ext cx="13212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BD01E69D-D4EF-E804-A349-A37C7265AF14}"/>
                    </a:ext>
                  </a:extLst>
                </p14:cNvPr>
                <p14:cNvContentPartPr/>
                <p14:nvPr/>
              </p14:nvContentPartPr>
              <p14:xfrm>
                <a:off x="5149405" y="2149984"/>
                <a:ext cx="100800" cy="37620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BD01E69D-D4EF-E804-A349-A37C7265AF14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5140765" y="2140984"/>
                  <a:ext cx="118440" cy="39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17786454-438B-ED67-6D47-8CBF8A3C4CC8}"/>
                    </a:ext>
                  </a:extLst>
                </p14:cNvPr>
                <p14:cNvContentPartPr/>
                <p14:nvPr/>
              </p14:nvContentPartPr>
              <p14:xfrm>
                <a:off x="5357125" y="2135944"/>
                <a:ext cx="102600" cy="3366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17786454-438B-ED67-6D47-8CBF8A3C4CC8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5348125" y="2127304"/>
                  <a:ext cx="120240" cy="35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E87EC503-329C-5058-BB46-19257496F245}"/>
                    </a:ext>
                  </a:extLst>
                </p14:cNvPr>
                <p14:cNvContentPartPr/>
                <p14:nvPr/>
              </p14:nvContentPartPr>
              <p14:xfrm>
                <a:off x="5550805" y="2197144"/>
                <a:ext cx="12600" cy="2206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E87EC503-329C-5058-BB46-19257496F245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5542165" y="2188144"/>
                  <a:ext cx="3024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BC6B9494-A491-D1C1-85C1-2DF1234FCD70}"/>
                    </a:ext>
                  </a:extLst>
                </p14:cNvPr>
                <p14:cNvContentPartPr/>
                <p14:nvPr/>
              </p14:nvContentPartPr>
              <p14:xfrm>
                <a:off x="5628925" y="2357704"/>
                <a:ext cx="11160" cy="529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BC6B9494-A491-D1C1-85C1-2DF1234FCD70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5620285" y="2348704"/>
                  <a:ext cx="2880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64AF77DA-5FE6-F78F-E116-8BAF6F5F5377}"/>
                    </a:ext>
                  </a:extLst>
                </p14:cNvPr>
                <p14:cNvContentPartPr/>
                <p14:nvPr/>
              </p14:nvContentPartPr>
              <p14:xfrm>
                <a:off x="5755285" y="2192104"/>
                <a:ext cx="91080" cy="2354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64AF77DA-5FE6-F78F-E116-8BAF6F5F5377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5746285" y="2183104"/>
                  <a:ext cx="10872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2F405A2A-5472-68A3-1E0E-89157E451661}"/>
                    </a:ext>
                  </a:extLst>
                </p14:cNvPr>
                <p14:cNvContentPartPr/>
                <p14:nvPr/>
              </p14:nvContentPartPr>
              <p14:xfrm>
                <a:off x="5984965" y="2201464"/>
                <a:ext cx="124920" cy="19512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2F405A2A-5472-68A3-1E0E-89157E451661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5976325" y="2192464"/>
                  <a:ext cx="14256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8502BEB7-9012-54A0-44C2-493B087D75F7}"/>
                    </a:ext>
                  </a:extLst>
                </p14:cNvPr>
                <p14:cNvContentPartPr/>
                <p14:nvPr/>
              </p14:nvContentPartPr>
              <p14:xfrm>
                <a:off x="5996485" y="2220904"/>
                <a:ext cx="96840" cy="1882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8502BEB7-9012-54A0-44C2-493B087D75F7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5987845" y="2212264"/>
                  <a:ext cx="11448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190CA385-EDC7-D4E3-EFCA-86D7813BD8F3}"/>
                    </a:ext>
                  </a:extLst>
                </p14:cNvPr>
                <p14:cNvContentPartPr/>
                <p14:nvPr/>
              </p14:nvContentPartPr>
              <p14:xfrm>
                <a:off x="6174325" y="2207224"/>
                <a:ext cx="10800" cy="2080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190CA385-EDC7-D4E3-EFCA-86D7813BD8F3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6165685" y="2198224"/>
                  <a:ext cx="2844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DEB5E4C3-213B-1740-7E3D-203D3BF545D9}"/>
                    </a:ext>
                  </a:extLst>
                </p14:cNvPr>
                <p14:cNvContentPartPr/>
                <p14:nvPr/>
              </p14:nvContentPartPr>
              <p14:xfrm>
                <a:off x="6295285" y="2236024"/>
                <a:ext cx="95400" cy="1605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DEB5E4C3-213B-1740-7E3D-203D3BF545D9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6286285" y="2227384"/>
                  <a:ext cx="11304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282B7079-070D-1CD2-75DE-7E3DEEF8ADE5}"/>
                    </a:ext>
                  </a:extLst>
                </p14:cNvPr>
                <p14:cNvContentPartPr/>
                <p14:nvPr/>
              </p14:nvContentPartPr>
              <p14:xfrm>
                <a:off x="6406525" y="2186344"/>
                <a:ext cx="122760" cy="360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282B7079-070D-1CD2-75DE-7E3DEEF8ADE5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6397885" y="2177344"/>
                  <a:ext cx="14040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5DE5EDC6-2CBC-A6F6-7CBA-D28E5374285C}"/>
                    </a:ext>
                  </a:extLst>
                </p14:cNvPr>
                <p14:cNvContentPartPr/>
                <p14:nvPr/>
              </p14:nvContentPartPr>
              <p14:xfrm>
                <a:off x="6599485" y="2110744"/>
                <a:ext cx="10080" cy="1195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5DE5EDC6-2CBC-A6F6-7CBA-D28E5374285C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6590485" y="2102104"/>
                  <a:ext cx="2772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DEB5CB28-7158-9B0E-36EF-C8D02BB87BA7}"/>
                    </a:ext>
                  </a:extLst>
                </p14:cNvPr>
                <p14:cNvContentPartPr/>
                <p14:nvPr/>
              </p14:nvContentPartPr>
              <p14:xfrm>
                <a:off x="6661045" y="2120464"/>
                <a:ext cx="98280" cy="10512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DEB5CB28-7158-9B0E-36EF-C8D02BB87BA7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6652405" y="2111464"/>
                  <a:ext cx="11592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2B1F3229-A6D8-E2B8-34EA-1A132133B636}"/>
                    </a:ext>
                  </a:extLst>
                </p14:cNvPr>
                <p14:cNvContentPartPr/>
                <p14:nvPr/>
              </p14:nvContentPartPr>
              <p14:xfrm>
                <a:off x="6805765" y="2286784"/>
                <a:ext cx="122040" cy="12420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2B1F3229-A6D8-E2B8-34EA-1A132133B636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6797125" y="2278144"/>
                  <a:ext cx="13968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92BEFC90-094C-CB56-F014-AE1D723C5499}"/>
                    </a:ext>
                  </a:extLst>
                </p14:cNvPr>
                <p14:cNvContentPartPr/>
                <p14:nvPr/>
              </p14:nvContentPartPr>
              <p14:xfrm>
                <a:off x="6970285" y="2265544"/>
                <a:ext cx="121320" cy="13320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92BEFC90-094C-CB56-F014-AE1D723C5499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6961645" y="2256544"/>
                  <a:ext cx="13896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266D36B2-56E6-B1F1-82A3-77AA72B6B224}"/>
                    </a:ext>
                  </a:extLst>
                </p14:cNvPr>
                <p14:cNvContentPartPr/>
                <p14:nvPr/>
              </p14:nvContentPartPr>
              <p14:xfrm>
                <a:off x="7087645" y="2274544"/>
                <a:ext cx="87120" cy="23508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266D36B2-56E6-B1F1-82A3-77AA72B6B224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7078645" y="2265544"/>
                  <a:ext cx="10476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9F4921C6-53CF-5607-BED2-BBC700A33CBF}"/>
                    </a:ext>
                  </a:extLst>
                </p14:cNvPr>
                <p14:cNvContentPartPr/>
                <p14:nvPr/>
              </p14:nvContentPartPr>
              <p14:xfrm>
                <a:off x="7258645" y="2169424"/>
                <a:ext cx="135720" cy="26316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9F4921C6-53CF-5607-BED2-BBC700A33CBF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7249645" y="2160424"/>
                  <a:ext cx="15336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69E61442-C381-416E-B5DF-B49FF90D8C3F}"/>
                    </a:ext>
                  </a:extLst>
                </p14:cNvPr>
                <p14:cNvContentPartPr/>
                <p14:nvPr/>
              </p14:nvContentPartPr>
              <p14:xfrm>
                <a:off x="7369885" y="2338984"/>
                <a:ext cx="75960" cy="936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69E61442-C381-416E-B5DF-B49FF90D8C3F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7360885" y="2330344"/>
                  <a:ext cx="9360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6842357D-6A6E-4F04-8ED4-4B9EC9ECF5CA}"/>
                    </a:ext>
                  </a:extLst>
                </p14:cNvPr>
                <p14:cNvContentPartPr/>
                <p14:nvPr/>
              </p14:nvContentPartPr>
              <p14:xfrm>
                <a:off x="7479685" y="2189584"/>
                <a:ext cx="158040" cy="2469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6842357D-6A6E-4F04-8ED4-4B9EC9ECF5CA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7471045" y="2180584"/>
                  <a:ext cx="17568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06531C3D-94D4-812D-B2EB-AF1EA6672B9B}"/>
                    </a:ext>
                  </a:extLst>
                </p14:cNvPr>
                <p14:cNvContentPartPr/>
                <p14:nvPr/>
              </p14:nvContentPartPr>
              <p14:xfrm>
                <a:off x="7661845" y="2073304"/>
                <a:ext cx="86040" cy="42480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06531C3D-94D4-812D-B2EB-AF1EA6672B9B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7652845" y="2064664"/>
                  <a:ext cx="103680" cy="44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776399A1-741C-8098-A3B3-B5E5D67B7FF9}"/>
                    </a:ext>
                  </a:extLst>
                </p14:cNvPr>
                <p14:cNvContentPartPr/>
                <p14:nvPr/>
              </p14:nvContentPartPr>
              <p14:xfrm>
                <a:off x="3653605" y="2846224"/>
                <a:ext cx="10800" cy="23004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776399A1-741C-8098-A3B3-B5E5D67B7FF9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3644965" y="2837224"/>
                  <a:ext cx="2844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05A1A517-230E-803E-D8D6-1D415094F056}"/>
                    </a:ext>
                  </a:extLst>
                </p14:cNvPr>
                <p14:cNvContentPartPr/>
                <p14:nvPr/>
              </p14:nvContentPartPr>
              <p14:xfrm>
                <a:off x="3522565" y="2806984"/>
                <a:ext cx="212040" cy="16848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05A1A517-230E-803E-D8D6-1D415094F056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3513565" y="2797984"/>
                  <a:ext cx="22968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CAFC638C-C13E-2D23-B5E5-CE57E0630625}"/>
                    </a:ext>
                  </a:extLst>
                </p14:cNvPr>
                <p14:cNvContentPartPr/>
                <p14:nvPr/>
              </p14:nvContentPartPr>
              <p14:xfrm>
                <a:off x="3859885" y="2945224"/>
                <a:ext cx="141840" cy="10944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CAFC638C-C13E-2D23-B5E5-CE57E0630625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3851245" y="2936224"/>
                  <a:ext cx="15948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A1482ADD-0FD4-1A66-5814-97D965CB8621}"/>
                    </a:ext>
                  </a:extLst>
                </p14:cNvPr>
                <p14:cNvContentPartPr/>
                <p14:nvPr/>
              </p14:nvContentPartPr>
              <p14:xfrm>
                <a:off x="4023325" y="2958544"/>
                <a:ext cx="178200" cy="939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A1482ADD-0FD4-1A66-5814-97D965CB8621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4014325" y="2949904"/>
                  <a:ext cx="19584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907FFD43-D513-A96B-5BAF-CCACD92BE8F3}"/>
                    </a:ext>
                  </a:extLst>
                </p14:cNvPr>
                <p14:cNvContentPartPr/>
                <p14:nvPr/>
              </p14:nvContentPartPr>
              <p14:xfrm>
                <a:off x="4269565" y="2953504"/>
                <a:ext cx="180360" cy="12672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907FFD43-D513-A96B-5BAF-CCACD92BE8F3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4260925" y="2944864"/>
                  <a:ext cx="19800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3255D505-0E32-0730-58C2-A85F147CFE71}"/>
                    </a:ext>
                  </a:extLst>
                </p14:cNvPr>
                <p14:cNvContentPartPr/>
                <p14:nvPr/>
              </p14:nvContentPartPr>
              <p14:xfrm>
                <a:off x="3476845" y="2754064"/>
                <a:ext cx="111240" cy="4287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3255D505-0E32-0730-58C2-A85F147CFE71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3467845" y="2745424"/>
                  <a:ext cx="128880" cy="44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2E3FEEF3-F179-3F2D-057F-51C321C8F5DF}"/>
                    </a:ext>
                  </a:extLst>
                </p14:cNvPr>
                <p14:cNvContentPartPr/>
                <p14:nvPr/>
              </p14:nvContentPartPr>
              <p14:xfrm>
                <a:off x="4426885" y="2867464"/>
                <a:ext cx="109440" cy="28224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2E3FEEF3-F179-3F2D-057F-51C321C8F5DF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4418245" y="2858464"/>
                  <a:ext cx="12708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857DDAFA-9A17-CA29-1B77-9D1348B7E533}"/>
                    </a:ext>
                  </a:extLst>
                </p14:cNvPr>
                <p14:cNvContentPartPr/>
                <p14:nvPr/>
              </p14:nvContentPartPr>
              <p14:xfrm>
                <a:off x="4798045" y="2853424"/>
                <a:ext cx="21600" cy="22176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857DDAFA-9A17-CA29-1B77-9D1348B7E533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4789405" y="2844424"/>
                  <a:ext cx="3924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FB706EC3-2A90-553E-9E9D-82DBDBEDC8C0}"/>
                    </a:ext>
                  </a:extLst>
                </p14:cNvPr>
                <p14:cNvContentPartPr/>
                <p14:nvPr/>
              </p14:nvContentPartPr>
              <p14:xfrm>
                <a:off x="4911085" y="2964304"/>
                <a:ext cx="12240" cy="669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FB706EC3-2A90-553E-9E9D-82DBDBEDC8C0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4902085" y="2955304"/>
                  <a:ext cx="2988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561C8D36-6663-77BA-4090-7CF84F5B86B0}"/>
                    </a:ext>
                  </a:extLst>
                </p14:cNvPr>
                <p14:cNvContentPartPr/>
                <p14:nvPr/>
              </p14:nvContentPartPr>
              <p14:xfrm>
                <a:off x="5033125" y="2831824"/>
                <a:ext cx="69120" cy="22320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561C8D36-6663-77BA-4090-7CF84F5B86B0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5024485" y="2822824"/>
                  <a:ext cx="8676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0EDFAFCF-D3E0-B0A4-40A7-29912F3C855F}"/>
                    </a:ext>
                  </a:extLst>
                </p14:cNvPr>
                <p14:cNvContentPartPr/>
                <p14:nvPr/>
              </p14:nvContentPartPr>
              <p14:xfrm>
                <a:off x="5222125" y="2821024"/>
                <a:ext cx="85680" cy="19476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0EDFAFCF-D3E0-B0A4-40A7-29912F3C855F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5213485" y="2812024"/>
                  <a:ext cx="10332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2F17FE47-F311-3C36-09DE-8953D84752AF}"/>
                    </a:ext>
                  </a:extLst>
                </p14:cNvPr>
                <p14:cNvContentPartPr/>
                <p14:nvPr/>
              </p14:nvContentPartPr>
              <p14:xfrm>
                <a:off x="5390605" y="2884744"/>
                <a:ext cx="174600" cy="19332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2F17FE47-F311-3C36-09DE-8953D84752AF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5381605" y="2876104"/>
                  <a:ext cx="19224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AD434103-5FF5-8B3F-6A70-4123AF992C11}"/>
                    </a:ext>
                  </a:extLst>
                </p14:cNvPr>
                <p14:cNvContentPartPr/>
                <p14:nvPr/>
              </p14:nvContentPartPr>
              <p14:xfrm>
                <a:off x="5407525" y="2890504"/>
                <a:ext cx="109800" cy="15588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AD434103-5FF5-8B3F-6A70-4123AF992C11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5398525" y="2881504"/>
                  <a:ext cx="12744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49BCCA17-A811-9AAE-1480-0A31DCB8C548}"/>
                    </a:ext>
                  </a:extLst>
                </p14:cNvPr>
                <p14:cNvContentPartPr/>
                <p14:nvPr/>
              </p14:nvContentPartPr>
              <p14:xfrm>
                <a:off x="5662405" y="2867824"/>
                <a:ext cx="18720" cy="17460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49BCCA17-A811-9AAE-1480-0A31DCB8C548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5653765" y="2858824"/>
                  <a:ext cx="3636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49396241-0B96-CF40-8E98-94CF601749EB}"/>
                    </a:ext>
                  </a:extLst>
                </p14:cNvPr>
                <p14:cNvContentPartPr/>
                <p14:nvPr/>
              </p14:nvContentPartPr>
              <p14:xfrm>
                <a:off x="5803525" y="2891944"/>
                <a:ext cx="107280" cy="12204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49396241-0B96-CF40-8E98-94CF601749EB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5794525" y="2882944"/>
                  <a:ext cx="12492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9F7AEA56-6683-53F1-7822-67575FDFE744}"/>
                    </a:ext>
                  </a:extLst>
                </p14:cNvPr>
                <p14:cNvContentPartPr/>
                <p14:nvPr/>
              </p14:nvContentPartPr>
              <p14:xfrm>
                <a:off x="5990005" y="2826064"/>
                <a:ext cx="105120" cy="2304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9F7AEA56-6683-53F1-7822-67575FDFE744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5981005" y="2817064"/>
                  <a:ext cx="1227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D6D5FB77-A96F-91ED-CC18-170DD66D7A71}"/>
                    </a:ext>
                  </a:extLst>
                </p14:cNvPr>
                <p14:cNvContentPartPr/>
                <p14:nvPr/>
              </p14:nvContentPartPr>
              <p14:xfrm>
                <a:off x="6127525" y="2754064"/>
                <a:ext cx="86760" cy="16380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D6D5FB77-A96F-91ED-CC18-170DD66D7A71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6118525" y="2745064"/>
                  <a:ext cx="10440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08E68B9A-7E4A-6363-7912-3EE2FA0773D8}"/>
                    </a:ext>
                  </a:extLst>
                </p14:cNvPr>
                <p14:cNvContentPartPr/>
                <p14:nvPr/>
              </p14:nvContentPartPr>
              <p14:xfrm>
                <a:off x="6318325" y="2750464"/>
                <a:ext cx="15480" cy="17460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08E68B9A-7E4A-6363-7912-3EE2FA0773D8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6309685" y="2741824"/>
                  <a:ext cx="3312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FDF78C4D-D553-46C0-31C7-8120BD79FF9B}"/>
                    </a:ext>
                  </a:extLst>
                </p14:cNvPr>
                <p14:cNvContentPartPr/>
                <p14:nvPr/>
              </p14:nvContentPartPr>
              <p14:xfrm>
                <a:off x="6217525" y="2753344"/>
                <a:ext cx="138960" cy="13860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FDF78C4D-D553-46C0-31C7-8120BD79FF9B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6208885" y="2744344"/>
                  <a:ext cx="15660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0DC66305-18E0-0E83-D64C-B000E8B9D09F}"/>
                    </a:ext>
                  </a:extLst>
                </p14:cNvPr>
                <p14:cNvContentPartPr/>
                <p14:nvPr/>
              </p14:nvContentPartPr>
              <p14:xfrm>
                <a:off x="6371965" y="2925784"/>
                <a:ext cx="134640" cy="24120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0DC66305-18E0-0E83-D64C-B000E8B9D09F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6363325" y="2916784"/>
                  <a:ext cx="15228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8D57BB0A-8734-F8CF-4070-A4CDC0685318}"/>
                    </a:ext>
                  </a:extLst>
                </p14:cNvPr>
                <p14:cNvContentPartPr/>
                <p14:nvPr/>
              </p14:nvContentPartPr>
              <p14:xfrm>
                <a:off x="6556645" y="2800504"/>
                <a:ext cx="175680" cy="32148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8D57BB0A-8734-F8CF-4070-A4CDC0685318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6547645" y="2791864"/>
                  <a:ext cx="193320" cy="33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6AAE53F0-E874-8099-C1BB-7A0E7E7051E8}"/>
                    </a:ext>
                  </a:extLst>
                </p14:cNvPr>
                <p14:cNvContentPartPr/>
                <p14:nvPr/>
              </p14:nvContentPartPr>
              <p14:xfrm>
                <a:off x="6706405" y="2941624"/>
                <a:ext cx="129600" cy="13716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6AAE53F0-E874-8099-C1BB-7A0E7E7051E8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6697405" y="2932624"/>
                  <a:ext cx="14724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3BAE1249-6BE5-1EFE-9CFA-81BD107D1C63}"/>
                    </a:ext>
                  </a:extLst>
                </p14:cNvPr>
                <p14:cNvContentPartPr/>
                <p14:nvPr/>
              </p14:nvContentPartPr>
              <p14:xfrm>
                <a:off x="6885685" y="2942704"/>
                <a:ext cx="174960" cy="8424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3BAE1249-6BE5-1EFE-9CFA-81BD107D1C63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6877045" y="2934064"/>
                  <a:ext cx="19260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B3CE55F9-6493-0952-1BE9-2861F34B1E1B}"/>
                    </a:ext>
                  </a:extLst>
                </p14:cNvPr>
                <p14:cNvContentPartPr/>
                <p14:nvPr/>
              </p14:nvContentPartPr>
              <p14:xfrm>
                <a:off x="7130845" y="2918944"/>
                <a:ext cx="137520" cy="7884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B3CE55F9-6493-0952-1BE9-2861F34B1E1B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7122205" y="2909944"/>
                  <a:ext cx="15516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A9F90C63-52A1-B147-A842-B97D9BE215BB}"/>
                    </a:ext>
                  </a:extLst>
                </p14:cNvPr>
                <p14:cNvContentPartPr/>
                <p14:nvPr/>
              </p14:nvContentPartPr>
              <p14:xfrm>
                <a:off x="4639285" y="2781424"/>
                <a:ext cx="98280" cy="37080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A9F90C63-52A1-B147-A842-B97D9BE215BB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4630645" y="2772424"/>
                  <a:ext cx="115920" cy="38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F7C85F46-5BAA-3F2A-8940-702E12446C99}"/>
                    </a:ext>
                  </a:extLst>
                </p14:cNvPr>
                <p14:cNvContentPartPr/>
                <p14:nvPr/>
              </p14:nvContentPartPr>
              <p14:xfrm>
                <a:off x="7273045" y="2806984"/>
                <a:ext cx="137880" cy="35280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F7C85F46-5BAA-3F2A-8940-702E12446C99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7264045" y="2797984"/>
                  <a:ext cx="155520" cy="37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DFC7ED2C-1003-C102-B43A-82AFE7C6FE11}"/>
                    </a:ext>
                  </a:extLst>
                </p14:cNvPr>
                <p14:cNvContentPartPr/>
                <p14:nvPr/>
              </p14:nvContentPartPr>
              <p14:xfrm>
                <a:off x="7751845" y="1993024"/>
                <a:ext cx="194040" cy="122004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DFC7ED2C-1003-C102-B43A-82AFE7C6FE11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7743205" y="1984384"/>
                  <a:ext cx="211680" cy="12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F9CCAF35-6B40-D870-00BB-16F76E4AA527}"/>
                    </a:ext>
                  </a:extLst>
                </p14:cNvPr>
                <p14:cNvContentPartPr/>
                <p14:nvPr/>
              </p14:nvContentPartPr>
              <p14:xfrm>
                <a:off x="7993765" y="1819144"/>
                <a:ext cx="34200" cy="16164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F9CCAF35-6B40-D870-00BB-16F76E4AA527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7984765" y="1810504"/>
                  <a:ext cx="5184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202F2D42-F4F3-140A-4804-ED2C0410EB24}"/>
                    </a:ext>
                  </a:extLst>
                </p14:cNvPr>
                <p14:cNvContentPartPr/>
                <p14:nvPr/>
              </p14:nvContentPartPr>
              <p14:xfrm>
                <a:off x="8078725" y="1842544"/>
                <a:ext cx="154080" cy="25524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202F2D42-F4F3-140A-4804-ED2C0410EB24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8069725" y="1833904"/>
                  <a:ext cx="17172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09D3BAB1-7582-03CE-D572-59A2399A0291}"/>
                    </a:ext>
                  </a:extLst>
                </p14:cNvPr>
                <p14:cNvContentPartPr/>
                <p14:nvPr/>
              </p14:nvContentPartPr>
              <p14:xfrm>
                <a:off x="8207965" y="1989424"/>
                <a:ext cx="123120" cy="14688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09D3BAB1-7582-03CE-D572-59A2399A0291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8199325" y="1980784"/>
                  <a:ext cx="140760" cy="164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5">
            <p14:nvContentPartPr>
              <p14:cNvPr id="166" name="Ink 165">
                <a:extLst>
                  <a:ext uri="{FF2B5EF4-FFF2-40B4-BE49-F238E27FC236}">
                    <a16:creationId xmlns:a16="http://schemas.microsoft.com/office/drawing/2014/main" id="{59B173C4-0546-F851-7732-AB02FEC6B63B}"/>
                  </a:ext>
                </a:extLst>
              </p14:cNvPr>
              <p14:cNvContentPartPr/>
              <p14:nvPr/>
            </p14:nvContentPartPr>
            <p14:xfrm>
              <a:off x="8648965" y="2475424"/>
              <a:ext cx="222840" cy="18360"/>
            </p14:xfrm>
          </p:contentPart>
        </mc:Choice>
        <mc:Fallback xmlns="">
          <p:pic>
            <p:nvPicPr>
              <p:cNvPr id="166" name="Ink 165">
                <a:extLst>
                  <a:ext uri="{FF2B5EF4-FFF2-40B4-BE49-F238E27FC236}">
                    <a16:creationId xmlns:a16="http://schemas.microsoft.com/office/drawing/2014/main" id="{59B173C4-0546-F851-7732-AB02FEC6B63B}"/>
                  </a:ext>
                </a:extLst>
              </p:cNvPr>
              <p:cNvPicPr/>
              <p:nvPr/>
            </p:nvPicPr>
            <p:blipFill>
              <a:blip r:embed="rId246"/>
              <a:stretch>
                <a:fillRect/>
              </a:stretch>
            </p:blipFill>
            <p:spPr>
              <a:xfrm>
                <a:off x="8639965" y="2466424"/>
                <a:ext cx="2404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7">
            <p14:nvContentPartPr>
              <p14:cNvPr id="167" name="Ink 166">
                <a:extLst>
                  <a:ext uri="{FF2B5EF4-FFF2-40B4-BE49-F238E27FC236}">
                    <a16:creationId xmlns:a16="http://schemas.microsoft.com/office/drawing/2014/main" id="{BE5AD325-B258-7B18-9312-99005200CF35}"/>
                  </a:ext>
                </a:extLst>
              </p14:cNvPr>
              <p14:cNvContentPartPr/>
              <p14:nvPr/>
            </p14:nvContentPartPr>
            <p14:xfrm>
              <a:off x="8626285" y="2626984"/>
              <a:ext cx="195120" cy="15480"/>
            </p14:xfrm>
          </p:contentPart>
        </mc:Choice>
        <mc:Fallback xmlns="">
          <p:pic>
            <p:nvPicPr>
              <p:cNvPr id="167" name="Ink 166">
                <a:extLst>
                  <a:ext uri="{FF2B5EF4-FFF2-40B4-BE49-F238E27FC236}">
                    <a16:creationId xmlns:a16="http://schemas.microsoft.com/office/drawing/2014/main" id="{BE5AD325-B258-7B18-9312-99005200CF35}"/>
                  </a:ext>
                </a:extLst>
              </p:cNvPr>
              <p:cNvPicPr/>
              <p:nvPr/>
            </p:nvPicPr>
            <p:blipFill>
              <a:blip r:embed="rId248"/>
              <a:stretch>
                <a:fillRect/>
              </a:stretch>
            </p:blipFill>
            <p:spPr>
              <a:xfrm>
                <a:off x="8617645" y="2617984"/>
                <a:ext cx="212760" cy="33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84" name="Group 183">
            <a:extLst>
              <a:ext uri="{FF2B5EF4-FFF2-40B4-BE49-F238E27FC236}">
                <a16:creationId xmlns:a16="http://schemas.microsoft.com/office/drawing/2014/main" id="{4A005652-47B9-0D65-A4B1-E83A33A6CDDA}"/>
              </a:ext>
            </a:extLst>
          </p:cNvPr>
          <p:cNvGrpSpPr/>
          <p:nvPr/>
        </p:nvGrpSpPr>
        <p:grpSpPr>
          <a:xfrm>
            <a:off x="9085645" y="2216584"/>
            <a:ext cx="2228400" cy="674640"/>
            <a:chOff x="9085645" y="2216584"/>
            <a:chExt cx="2228400" cy="67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F81B185B-9E52-E1C2-BBB1-071E4FB0A571}"/>
                    </a:ext>
                  </a:extLst>
                </p14:cNvPr>
                <p14:cNvContentPartPr/>
                <p14:nvPr/>
              </p14:nvContentPartPr>
              <p14:xfrm>
                <a:off x="9085645" y="2378224"/>
                <a:ext cx="10080" cy="28980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F81B185B-9E52-E1C2-BBB1-071E4FB0A571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9077005" y="2369584"/>
                  <a:ext cx="2772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E4DC6364-E889-AD97-1F2F-9C0570977D06}"/>
                    </a:ext>
                  </a:extLst>
                </p14:cNvPr>
                <p14:cNvContentPartPr/>
                <p14:nvPr/>
              </p14:nvContentPartPr>
              <p14:xfrm>
                <a:off x="9228565" y="2589184"/>
                <a:ext cx="360" cy="4572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E4DC6364-E889-AD97-1F2F-9C0570977D06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9219565" y="2580184"/>
                  <a:ext cx="1800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FDE1D03B-84F6-0D1D-8D56-6E8CDF42DD5E}"/>
                    </a:ext>
                  </a:extLst>
                </p14:cNvPr>
                <p14:cNvContentPartPr/>
                <p14:nvPr/>
              </p14:nvContentPartPr>
              <p14:xfrm>
                <a:off x="9431245" y="2368864"/>
                <a:ext cx="14040" cy="25092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FDE1D03B-84F6-0D1D-8D56-6E8CDF42DD5E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9422245" y="2360224"/>
                  <a:ext cx="3168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AF8076D4-CD6D-7D53-E852-D8F85DEA381D}"/>
                    </a:ext>
                  </a:extLst>
                </p14:cNvPr>
                <p14:cNvContentPartPr/>
                <p14:nvPr/>
              </p14:nvContentPartPr>
              <p14:xfrm>
                <a:off x="9275365" y="2370664"/>
                <a:ext cx="205200" cy="16056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AF8076D4-CD6D-7D53-E852-D8F85DEA381D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9266365" y="2362024"/>
                  <a:ext cx="22284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335E7E74-1161-4643-931E-B07B50E30165}"/>
                    </a:ext>
                  </a:extLst>
                </p14:cNvPr>
                <p14:cNvContentPartPr/>
                <p14:nvPr/>
              </p14:nvContentPartPr>
              <p14:xfrm>
                <a:off x="9506845" y="2410264"/>
                <a:ext cx="133920" cy="27108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335E7E74-1161-4643-931E-B07B50E30165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9497845" y="2401624"/>
                  <a:ext cx="15156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C205C97D-A676-98F0-10F5-53C21D3F845E}"/>
                    </a:ext>
                  </a:extLst>
                </p14:cNvPr>
                <p14:cNvContentPartPr/>
                <p14:nvPr/>
              </p14:nvContentPartPr>
              <p14:xfrm>
                <a:off x="9795925" y="2417824"/>
                <a:ext cx="250200" cy="23328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C205C97D-A676-98F0-10F5-53C21D3F845E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9787285" y="2409184"/>
                  <a:ext cx="26784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5998A91B-3F05-6BB1-0072-B5EBDA9B1A4E}"/>
                    </a:ext>
                  </a:extLst>
                </p14:cNvPr>
                <p14:cNvContentPartPr/>
                <p14:nvPr/>
              </p14:nvContentPartPr>
              <p14:xfrm>
                <a:off x="9804205" y="2437984"/>
                <a:ext cx="196200" cy="23220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5998A91B-3F05-6BB1-0072-B5EBDA9B1A4E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9795565" y="2428984"/>
                  <a:ext cx="21384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FBD499F9-4C8A-0A41-0801-5DAC88AFAA80}"/>
                    </a:ext>
                  </a:extLst>
                </p14:cNvPr>
                <p14:cNvContentPartPr/>
                <p14:nvPr/>
              </p14:nvContentPartPr>
              <p14:xfrm>
                <a:off x="10166725" y="2414944"/>
                <a:ext cx="22320" cy="22644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FBD499F9-4C8A-0A41-0801-5DAC88AFAA80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0158085" y="2405944"/>
                  <a:ext cx="3996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3111EE3F-F29E-A735-AFBF-07733A7CD915}"/>
                    </a:ext>
                  </a:extLst>
                </p14:cNvPr>
                <p14:cNvContentPartPr/>
                <p14:nvPr/>
              </p14:nvContentPartPr>
              <p14:xfrm>
                <a:off x="10267885" y="2455624"/>
                <a:ext cx="142560" cy="17172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3111EE3F-F29E-A735-AFBF-07733A7CD915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0258885" y="2446984"/>
                  <a:ext cx="16020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A9B2C105-39EF-96B9-8716-471CF56C1F32}"/>
                    </a:ext>
                  </a:extLst>
                </p14:cNvPr>
                <p14:cNvContentPartPr/>
                <p14:nvPr/>
              </p14:nvContentPartPr>
              <p14:xfrm>
                <a:off x="10500805" y="2216584"/>
                <a:ext cx="68760" cy="19548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A9B2C105-39EF-96B9-8716-471CF56C1F32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0491805" y="2207584"/>
                  <a:ext cx="8640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6DEC6E2C-CE59-46F3-FED9-04DAD4632142}"/>
                    </a:ext>
                  </a:extLst>
                </p14:cNvPr>
                <p14:cNvContentPartPr/>
                <p14:nvPr/>
              </p14:nvContentPartPr>
              <p14:xfrm>
                <a:off x="10831645" y="2364184"/>
                <a:ext cx="159840" cy="9648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6DEC6E2C-CE59-46F3-FED9-04DAD4632142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10823005" y="2355184"/>
                  <a:ext cx="17748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6FE26BEB-341F-8854-0AA7-04D6B5F3F7A0}"/>
                    </a:ext>
                  </a:extLst>
                </p14:cNvPr>
                <p14:cNvContentPartPr/>
                <p14:nvPr/>
              </p14:nvContentPartPr>
              <p14:xfrm>
                <a:off x="11049805" y="2363104"/>
                <a:ext cx="212760" cy="15012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6FE26BEB-341F-8854-0AA7-04D6B5F3F7A0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11040805" y="2354464"/>
                  <a:ext cx="23040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E45BD088-D3C4-4779-8A76-306D3302D8EF}"/>
                    </a:ext>
                  </a:extLst>
                </p14:cNvPr>
                <p14:cNvContentPartPr/>
                <p14:nvPr/>
              </p14:nvContentPartPr>
              <p14:xfrm>
                <a:off x="10735165" y="2554624"/>
                <a:ext cx="578880" cy="5004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E45BD088-D3C4-4779-8A76-306D3302D8EF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0726165" y="2545624"/>
                  <a:ext cx="59652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65EF0530-F8CF-04AE-83BF-726BCB21EF54}"/>
                    </a:ext>
                  </a:extLst>
                </p14:cNvPr>
                <p14:cNvContentPartPr/>
                <p14:nvPr/>
              </p14:nvContentPartPr>
              <p14:xfrm>
                <a:off x="10882405" y="2698984"/>
                <a:ext cx="182160" cy="19224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65EF0530-F8CF-04AE-83BF-726BCB21EF54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10873405" y="2689984"/>
                  <a:ext cx="199800" cy="20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F27EE629-AD81-EB88-8D0D-9BCC6CAA3FD1}"/>
              </a:ext>
            </a:extLst>
          </p:cNvPr>
          <p:cNvGrpSpPr/>
          <p:nvPr/>
        </p:nvGrpSpPr>
        <p:grpSpPr>
          <a:xfrm>
            <a:off x="847765" y="3710224"/>
            <a:ext cx="568800" cy="358560"/>
            <a:chOff x="847765" y="3710224"/>
            <a:chExt cx="568800" cy="35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DAFC6B2E-E7A1-0416-4766-A0BBE65D61D3}"/>
                    </a:ext>
                  </a:extLst>
                </p14:cNvPr>
                <p14:cNvContentPartPr/>
                <p14:nvPr/>
              </p14:nvContentPartPr>
              <p14:xfrm>
                <a:off x="873685" y="3730744"/>
                <a:ext cx="10080" cy="33804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DAFC6B2E-E7A1-0416-4766-A0BBE65D61D3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865045" y="3722104"/>
                  <a:ext cx="27720" cy="35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94F7DBF1-27F6-F803-9C86-BC05AC3224FE}"/>
                    </a:ext>
                  </a:extLst>
                </p14:cNvPr>
                <p14:cNvContentPartPr/>
                <p14:nvPr/>
              </p14:nvContentPartPr>
              <p14:xfrm>
                <a:off x="847765" y="3710224"/>
                <a:ext cx="186840" cy="33624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94F7DBF1-27F6-F803-9C86-BC05AC3224FE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838765" y="3701224"/>
                  <a:ext cx="204480" cy="35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A71DE3C2-4B86-A064-2939-0F84F8587BE3}"/>
                    </a:ext>
                  </a:extLst>
                </p14:cNvPr>
                <p14:cNvContentPartPr/>
                <p14:nvPr/>
              </p14:nvContentPartPr>
              <p14:xfrm>
                <a:off x="1182565" y="3887344"/>
                <a:ext cx="234000" cy="2052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A71DE3C2-4B86-A064-2939-0F84F8587BE3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1173565" y="3878704"/>
                  <a:ext cx="2516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C42E2CFB-1476-CFFA-08C4-91A65D216EAE}"/>
                    </a:ext>
                  </a:extLst>
                </p14:cNvPr>
                <p14:cNvContentPartPr/>
                <p14:nvPr/>
              </p14:nvContentPartPr>
              <p14:xfrm>
                <a:off x="1194805" y="3976624"/>
                <a:ext cx="209520" cy="828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C42E2CFB-1476-CFFA-08C4-91A65D216EAE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1186165" y="3967984"/>
                  <a:ext cx="227160" cy="2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0" name="Group 209">
            <a:extLst>
              <a:ext uri="{FF2B5EF4-FFF2-40B4-BE49-F238E27FC236}">
                <a16:creationId xmlns:a16="http://schemas.microsoft.com/office/drawing/2014/main" id="{8E30970D-856B-4789-A717-BB96726CB853}"/>
              </a:ext>
            </a:extLst>
          </p:cNvPr>
          <p:cNvGrpSpPr/>
          <p:nvPr/>
        </p:nvGrpSpPr>
        <p:grpSpPr>
          <a:xfrm>
            <a:off x="2967445" y="3621304"/>
            <a:ext cx="1328760" cy="342720"/>
            <a:chOff x="2967445" y="3621304"/>
            <a:chExt cx="1328760" cy="342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F0F16CC2-9846-F16B-2C27-7FC5016B40A4}"/>
                    </a:ext>
                  </a:extLst>
                </p14:cNvPr>
                <p14:cNvContentPartPr/>
                <p14:nvPr/>
              </p14:nvContentPartPr>
              <p14:xfrm>
                <a:off x="2974285" y="3735424"/>
                <a:ext cx="140040" cy="20376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F0F16CC2-9846-F16B-2C27-7FC5016B40A4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2965645" y="3726424"/>
                  <a:ext cx="15768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0579EFBA-155D-F426-6103-DD43C7ACAEC2}"/>
                    </a:ext>
                  </a:extLst>
                </p14:cNvPr>
                <p14:cNvContentPartPr/>
                <p14:nvPr/>
              </p14:nvContentPartPr>
              <p14:xfrm>
                <a:off x="2967445" y="3793024"/>
                <a:ext cx="74880" cy="13716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0579EFBA-155D-F426-6103-DD43C7ACAEC2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2958445" y="3784024"/>
                  <a:ext cx="9252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2021F48A-283D-8C76-552B-03E6794C6469}"/>
                    </a:ext>
                  </a:extLst>
                </p14:cNvPr>
                <p14:cNvContentPartPr/>
                <p14:nvPr/>
              </p14:nvContentPartPr>
              <p14:xfrm>
                <a:off x="3234925" y="3729304"/>
                <a:ext cx="12240" cy="23472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2021F48A-283D-8C76-552B-03E6794C6469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3226285" y="3720664"/>
                  <a:ext cx="2988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F69A6DBD-491A-9993-90B7-A36C1C7786DD}"/>
                    </a:ext>
                  </a:extLst>
                </p14:cNvPr>
                <p14:cNvContentPartPr/>
                <p14:nvPr/>
              </p14:nvContentPartPr>
              <p14:xfrm>
                <a:off x="3371725" y="3775744"/>
                <a:ext cx="113760" cy="14976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F69A6DBD-491A-9993-90B7-A36C1C7786DD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3363085" y="3766744"/>
                  <a:ext cx="13140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EBB3899F-DCF9-75AB-1740-3E540140C5B0}"/>
                    </a:ext>
                  </a:extLst>
                </p14:cNvPr>
                <p14:cNvContentPartPr/>
                <p14:nvPr/>
              </p14:nvContentPartPr>
              <p14:xfrm>
                <a:off x="3526165" y="3715984"/>
                <a:ext cx="89280" cy="900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EBB3899F-DCF9-75AB-1740-3E540140C5B0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3517525" y="3707344"/>
                  <a:ext cx="1069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1102CC02-EA79-F727-5986-543890F08A35}"/>
                    </a:ext>
                  </a:extLst>
                </p14:cNvPr>
                <p14:cNvContentPartPr/>
                <p14:nvPr/>
              </p14:nvContentPartPr>
              <p14:xfrm>
                <a:off x="3719125" y="3643984"/>
                <a:ext cx="7200" cy="10008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1102CC02-EA79-F727-5986-543890F08A35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3710125" y="3634984"/>
                  <a:ext cx="2484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A1309996-F19F-937F-0829-9C4A8E6A9FDB}"/>
                    </a:ext>
                  </a:extLst>
                </p14:cNvPr>
                <p14:cNvContentPartPr/>
                <p14:nvPr/>
              </p14:nvContentPartPr>
              <p14:xfrm>
                <a:off x="3781045" y="3621304"/>
                <a:ext cx="117360" cy="13176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A1309996-F19F-937F-0829-9C4A8E6A9FDB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3772405" y="3612664"/>
                  <a:ext cx="13500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325DADD7-3AC2-8EC8-218B-0D4AA02A14F3}"/>
                    </a:ext>
                  </a:extLst>
                </p14:cNvPr>
                <p14:cNvContentPartPr/>
                <p14:nvPr/>
              </p14:nvContentPartPr>
              <p14:xfrm>
                <a:off x="3968245" y="3841984"/>
                <a:ext cx="91440" cy="10548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325DADD7-3AC2-8EC8-218B-0D4AA02A14F3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3959605" y="3832984"/>
                  <a:ext cx="10908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A1A622D4-21CD-ABF3-ED3C-C468A4A41961}"/>
                    </a:ext>
                  </a:extLst>
                </p14:cNvPr>
                <p14:cNvContentPartPr/>
                <p14:nvPr/>
              </p14:nvContentPartPr>
              <p14:xfrm>
                <a:off x="4101805" y="3842704"/>
                <a:ext cx="194400" cy="9540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A1A622D4-21CD-ABF3-ED3C-C468A4A41961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4093165" y="3833704"/>
                  <a:ext cx="212040" cy="11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3" name="Group 212">
            <a:extLst>
              <a:ext uri="{FF2B5EF4-FFF2-40B4-BE49-F238E27FC236}">
                <a16:creationId xmlns:a16="http://schemas.microsoft.com/office/drawing/2014/main" id="{A0668C7F-D92A-36F0-42E5-CA6E347AC698}"/>
              </a:ext>
            </a:extLst>
          </p:cNvPr>
          <p:cNvGrpSpPr/>
          <p:nvPr/>
        </p:nvGrpSpPr>
        <p:grpSpPr>
          <a:xfrm>
            <a:off x="4573405" y="3759184"/>
            <a:ext cx="246240" cy="151920"/>
            <a:chOff x="4573405" y="3759184"/>
            <a:chExt cx="246240" cy="15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3BFA24F7-E329-0598-F7B3-913C61042345}"/>
                    </a:ext>
                  </a:extLst>
                </p14:cNvPr>
                <p14:cNvContentPartPr/>
                <p14:nvPr/>
              </p14:nvContentPartPr>
              <p14:xfrm>
                <a:off x="4573405" y="3759184"/>
                <a:ext cx="217800" cy="3492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3BFA24F7-E329-0598-F7B3-913C61042345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4564405" y="3750544"/>
                  <a:ext cx="23544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91F66BBA-D57F-F7FC-9DDB-23DECB1A2083}"/>
                    </a:ext>
                  </a:extLst>
                </p14:cNvPr>
                <p14:cNvContentPartPr/>
                <p14:nvPr/>
              </p14:nvContentPartPr>
              <p14:xfrm>
                <a:off x="4611565" y="3890584"/>
                <a:ext cx="208080" cy="2052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91F66BBA-D57F-F7FC-9DDB-23DECB1A2083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4602565" y="3881944"/>
                  <a:ext cx="225720" cy="3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FCED44AC-A9A4-239D-B3C3-94FC68D83EB5}"/>
              </a:ext>
            </a:extLst>
          </p:cNvPr>
          <p:cNvGrpSpPr/>
          <p:nvPr/>
        </p:nvGrpSpPr>
        <p:grpSpPr>
          <a:xfrm>
            <a:off x="5075605" y="3542104"/>
            <a:ext cx="726840" cy="406800"/>
            <a:chOff x="5075605" y="3542104"/>
            <a:chExt cx="726840" cy="40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220CAAE5-2653-43CB-8D5D-987CCD988348}"/>
                    </a:ext>
                  </a:extLst>
                </p14:cNvPr>
                <p14:cNvContentPartPr/>
                <p14:nvPr/>
              </p14:nvContentPartPr>
              <p14:xfrm>
                <a:off x="5214205" y="3710584"/>
                <a:ext cx="3600" cy="144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220CAAE5-2653-43CB-8D5D-987CCD988348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5205565" y="3701944"/>
                  <a:ext cx="2124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16D3F73B-C656-2C7F-6480-D0D71782C4B1}"/>
                    </a:ext>
                  </a:extLst>
                </p14:cNvPr>
                <p14:cNvContentPartPr/>
                <p14:nvPr/>
              </p14:nvContentPartPr>
              <p14:xfrm>
                <a:off x="5075605" y="3623464"/>
                <a:ext cx="38160" cy="25416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16D3F73B-C656-2C7F-6480-D0D71782C4B1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5066965" y="3614464"/>
                  <a:ext cx="5580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F06A3936-80F1-F9C0-D41F-3488843DD1CB}"/>
                    </a:ext>
                  </a:extLst>
                </p14:cNvPr>
                <p14:cNvContentPartPr/>
                <p14:nvPr/>
              </p14:nvContentPartPr>
              <p14:xfrm>
                <a:off x="5273605" y="3808864"/>
                <a:ext cx="9000" cy="7920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F06A3936-80F1-F9C0-D41F-3488843DD1CB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5264605" y="3799864"/>
                  <a:ext cx="2664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6C4E4AB4-243F-9994-D02C-8645C9E08940}"/>
                    </a:ext>
                  </a:extLst>
                </p14:cNvPr>
                <p14:cNvContentPartPr/>
                <p14:nvPr/>
              </p14:nvContentPartPr>
              <p14:xfrm>
                <a:off x="5457565" y="3642184"/>
                <a:ext cx="10080" cy="23040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6C4E4AB4-243F-9994-D02C-8645C9E08940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5448925" y="3633544"/>
                  <a:ext cx="2772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4B8D7E02-7643-52E5-DAAA-CCF36C9644B1}"/>
                    </a:ext>
                  </a:extLst>
                </p14:cNvPr>
                <p14:cNvContentPartPr/>
                <p14:nvPr/>
              </p14:nvContentPartPr>
              <p14:xfrm>
                <a:off x="5338045" y="3616984"/>
                <a:ext cx="211680" cy="10152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4B8D7E02-7643-52E5-DAAA-CCF36C9644B1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5329045" y="3607984"/>
                  <a:ext cx="22932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C4BB2A13-2E18-E160-A28D-63111486EEAB}"/>
                    </a:ext>
                  </a:extLst>
                </p14:cNvPr>
                <p14:cNvContentPartPr/>
                <p14:nvPr/>
              </p14:nvContentPartPr>
              <p14:xfrm>
                <a:off x="5690125" y="3542104"/>
                <a:ext cx="112320" cy="40680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C4BB2A13-2E18-E160-A28D-63111486EEAB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5681125" y="3533464"/>
                  <a:ext cx="129960" cy="424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9">
            <p14:nvContentPartPr>
              <p14:cNvPr id="222" name="Ink 221">
                <a:extLst>
                  <a:ext uri="{FF2B5EF4-FFF2-40B4-BE49-F238E27FC236}">
                    <a16:creationId xmlns:a16="http://schemas.microsoft.com/office/drawing/2014/main" id="{12612FB2-ADE8-8259-971F-8C2083DE1BBA}"/>
                  </a:ext>
                </a:extLst>
              </p14:cNvPr>
              <p14:cNvContentPartPr/>
              <p14:nvPr/>
            </p14:nvContentPartPr>
            <p14:xfrm>
              <a:off x="5823325" y="3664144"/>
              <a:ext cx="137160" cy="198360"/>
            </p14:xfrm>
          </p:contentPart>
        </mc:Choice>
        <mc:Fallback xmlns="">
          <p:pic>
            <p:nvPicPr>
              <p:cNvPr id="222" name="Ink 221">
                <a:extLst>
                  <a:ext uri="{FF2B5EF4-FFF2-40B4-BE49-F238E27FC236}">
                    <a16:creationId xmlns:a16="http://schemas.microsoft.com/office/drawing/2014/main" id="{12612FB2-ADE8-8259-971F-8C2083DE1BBA}"/>
                  </a:ext>
                </a:extLst>
              </p:cNvPr>
              <p:cNvPicPr/>
              <p:nvPr/>
            </p:nvPicPr>
            <p:blipFill>
              <a:blip r:embed="rId320"/>
              <a:stretch>
                <a:fillRect/>
              </a:stretch>
            </p:blipFill>
            <p:spPr>
              <a:xfrm>
                <a:off x="5814685" y="3655144"/>
                <a:ext cx="1548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1">
            <p14:nvContentPartPr>
              <p14:cNvPr id="223" name="Ink 222">
                <a:extLst>
                  <a:ext uri="{FF2B5EF4-FFF2-40B4-BE49-F238E27FC236}">
                    <a16:creationId xmlns:a16="http://schemas.microsoft.com/office/drawing/2014/main" id="{54B4A22A-EAAB-84F3-88DC-9064E0E85FE9}"/>
                  </a:ext>
                </a:extLst>
              </p14:cNvPr>
              <p14:cNvContentPartPr/>
              <p14:nvPr/>
            </p14:nvContentPartPr>
            <p14:xfrm>
              <a:off x="6032845" y="3665584"/>
              <a:ext cx="96840" cy="239400"/>
            </p14:xfrm>
          </p:contentPart>
        </mc:Choice>
        <mc:Fallback xmlns="">
          <p:pic>
            <p:nvPicPr>
              <p:cNvPr id="223" name="Ink 222">
                <a:extLst>
                  <a:ext uri="{FF2B5EF4-FFF2-40B4-BE49-F238E27FC236}">
                    <a16:creationId xmlns:a16="http://schemas.microsoft.com/office/drawing/2014/main" id="{54B4A22A-EAAB-84F3-88DC-9064E0E85FE9}"/>
                  </a:ext>
                </a:extLst>
              </p:cNvPr>
              <p:cNvPicPr/>
              <p:nvPr/>
            </p:nvPicPr>
            <p:blipFill>
              <a:blip r:embed="rId322"/>
              <a:stretch>
                <a:fillRect/>
              </a:stretch>
            </p:blipFill>
            <p:spPr>
              <a:xfrm>
                <a:off x="6023845" y="3656944"/>
                <a:ext cx="114480" cy="257040"/>
              </a:xfrm>
              <a:prstGeom prst="rect">
                <a:avLst/>
              </a:prstGeom>
            </p:spPr>
          </p:pic>
        </mc:Fallback>
      </mc:AlternateContent>
      <p:grpSp>
        <p:nvGrpSpPr>
          <p:cNvPr id="226" name="Group 225">
            <a:extLst>
              <a:ext uri="{FF2B5EF4-FFF2-40B4-BE49-F238E27FC236}">
                <a16:creationId xmlns:a16="http://schemas.microsoft.com/office/drawing/2014/main" id="{77996CA6-C6CB-A858-65CC-7F676291F089}"/>
              </a:ext>
            </a:extLst>
          </p:cNvPr>
          <p:cNvGrpSpPr/>
          <p:nvPr/>
        </p:nvGrpSpPr>
        <p:grpSpPr>
          <a:xfrm>
            <a:off x="1655605" y="3565144"/>
            <a:ext cx="1065600" cy="580320"/>
            <a:chOff x="1655605" y="3565144"/>
            <a:chExt cx="1065600" cy="58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829644DF-6370-BC59-D85C-DA1E5CD72D35}"/>
                    </a:ext>
                  </a:extLst>
                </p14:cNvPr>
                <p14:cNvContentPartPr/>
                <p14:nvPr/>
              </p14:nvContentPartPr>
              <p14:xfrm>
                <a:off x="1655605" y="3731824"/>
                <a:ext cx="16200" cy="25056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829644DF-6370-BC59-D85C-DA1E5CD72D35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1646965" y="3723184"/>
                  <a:ext cx="3384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64A4B00D-3E3E-755F-1D39-E6DE0E80F3F2}"/>
                    </a:ext>
                  </a:extLst>
                </p14:cNvPr>
                <p14:cNvContentPartPr/>
                <p14:nvPr/>
              </p14:nvContentPartPr>
              <p14:xfrm>
                <a:off x="1844605" y="3929464"/>
                <a:ext cx="16200" cy="3744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64A4B00D-3E3E-755F-1D39-E6DE0E80F3F2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1835965" y="3920824"/>
                  <a:ext cx="3384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CFAA8C5B-7F59-48EA-A3EB-D40C203D7E83}"/>
                    </a:ext>
                  </a:extLst>
                </p14:cNvPr>
                <p14:cNvContentPartPr/>
                <p14:nvPr/>
              </p14:nvContentPartPr>
              <p14:xfrm>
                <a:off x="1979965" y="3732904"/>
                <a:ext cx="25560" cy="24480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CFAA8C5B-7F59-48EA-A3EB-D40C203D7E83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1971325" y="3724264"/>
                  <a:ext cx="4320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624B6673-C2CD-2C4C-4594-6397C0E8137F}"/>
                    </a:ext>
                  </a:extLst>
                </p14:cNvPr>
                <p14:cNvContentPartPr/>
                <p14:nvPr/>
              </p14:nvContentPartPr>
              <p14:xfrm>
                <a:off x="1911205" y="3713824"/>
                <a:ext cx="222120" cy="18360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624B6673-C2CD-2C4C-4594-6397C0E8137F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1902205" y="3704824"/>
                  <a:ext cx="23976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877D02F8-FFE3-C27B-748B-E33C55B43EE0}"/>
                    </a:ext>
                  </a:extLst>
                </p14:cNvPr>
                <p14:cNvContentPartPr/>
                <p14:nvPr/>
              </p14:nvContentPartPr>
              <p14:xfrm>
                <a:off x="2226925" y="3728224"/>
                <a:ext cx="223560" cy="27000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877D02F8-FFE3-C27B-748B-E33C55B43EE0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2218285" y="3719224"/>
                  <a:ext cx="24120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DB8D0A62-7D1D-05B7-9992-060A211433E4}"/>
                    </a:ext>
                  </a:extLst>
                </p14:cNvPr>
                <p14:cNvContentPartPr/>
                <p14:nvPr/>
              </p14:nvContentPartPr>
              <p14:xfrm>
                <a:off x="2265085" y="3912184"/>
                <a:ext cx="171720" cy="1440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DB8D0A62-7D1D-05B7-9992-060A211433E4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2256085" y="3903184"/>
                  <a:ext cx="18936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D1417CAF-FD8E-2182-8816-A04BE690BA21}"/>
                    </a:ext>
                  </a:extLst>
                </p14:cNvPr>
                <p14:cNvContentPartPr/>
                <p14:nvPr/>
              </p14:nvContentPartPr>
              <p14:xfrm>
                <a:off x="2476045" y="3607624"/>
                <a:ext cx="16560" cy="9720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D1417CAF-FD8E-2182-8816-A04BE690BA21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2467405" y="3598984"/>
                  <a:ext cx="3420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7C7CBA34-397B-8B52-FC21-97295371BF47}"/>
                    </a:ext>
                  </a:extLst>
                </p14:cNvPr>
                <p14:cNvContentPartPr/>
                <p14:nvPr/>
              </p14:nvContentPartPr>
              <p14:xfrm>
                <a:off x="2510245" y="3565144"/>
                <a:ext cx="136440" cy="16488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7C7CBA34-397B-8B52-FC21-97295371BF47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2501245" y="3556504"/>
                  <a:ext cx="15408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89F17EC1-BD43-59F3-3C8B-10181072C667}"/>
                    </a:ext>
                  </a:extLst>
                </p14:cNvPr>
                <p14:cNvContentPartPr/>
                <p14:nvPr/>
              </p14:nvContentPartPr>
              <p14:xfrm>
                <a:off x="2608165" y="3706264"/>
                <a:ext cx="113040" cy="17532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89F17EC1-BD43-59F3-3C8B-10181072C667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2599165" y="3697624"/>
                  <a:ext cx="13068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EB6BF4BF-72B2-B6DE-D68C-6F2C47C5467A}"/>
                    </a:ext>
                  </a:extLst>
                </p14:cNvPr>
                <p14:cNvContentPartPr/>
                <p14:nvPr/>
              </p14:nvContentPartPr>
              <p14:xfrm>
                <a:off x="2504845" y="3970144"/>
                <a:ext cx="13680" cy="15228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EB6BF4BF-72B2-B6DE-D68C-6F2C47C5467A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2495845" y="3961504"/>
                  <a:ext cx="3132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8B78FBD1-211E-738C-F101-A3BB6FED1E2D}"/>
                    </a:ext>
                  </a:extLst>
                </p14:cNvPr>
                <p14:cNvContentPartPr/>
                <p14:nvPr/>
              </p14:nvContentPartPr>
              <p14:xfrm>
                <a:off x="2494405" y="3965824"/>
                <a:ext cx="135360" cy="17964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8B78FBD1-211E-738C-F101-A3BB6FED1E2D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2485765" y="3957184"/>
                  <a:ext cx="153000" cy="197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6" name="Group 245">
            <a:extLst>
              <a:ext uri="{FF2B5EF4-FFF2-40B4-BE49-F238E27FC236}">
                <a16:creationId xmlns:a16="http://schemas.microsoft.com/office/drawing/2014/main" id="{ED8F876B-C834-20B7-ECCD-BA584A003C84}"/>
              </a:ext>
            </a:extLst>
          </p:cNvPr>
          <p:cNvGrpSpPr/>
          <p:nvPr/>
        </p:nvGrpSpPr>
        <p:grpSpPr>
          <a:xfrm>
            <a:off x="6207085" y="3440944"/>
            <a:ext cx="2074320" cy="486000"/>
            <a:chOff x="6207085" y="3440944"/>
            <a:chExt cx="2074320" cy="486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DE206621-1F0B-061C-B55E-B52DA3CC760A}"/>
                    </a:ext>
                  </a:extLst>
                </p14:cNvPr>
                <p14:cNvContentPartPr/>
                <p14:nvPr/>
              </p14:nvContentPartPr>
              <p14:xfrm>
                <a:off x="6307525" y="3655504"/>
                <a:ext cx="15480" cy="25020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DE206621-1F0B-061C-B55E-B52DA3CC760A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6298885" y="3646864"/>
                  <a:ext cx="3312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8BAB0901-2B8E-66FB-93AA-47F0077194BA}"/>
                    </a:ext>
                  </a:extLst>
                </p14:cNvPr>
                <p14:cNvContentPartPr/>
                <p14:nvPr/>
              </p14:nvContentPartPr>
              <p14:xfrm>
                <a:off x="6207085" y="3651904"/>
                <a:ext cx="161640" cy="9036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8BAB0901-2B8E-66FB-93AA-47F0077194BA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6198445" y="3643264"/>
                  <a:ext cx="17928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9CEF847A-B45B-12CE-8AFF-EB569FF5A88F}"/>
                    </a:ext>
                  </a:extLst>
                </p14:cNvPr>
                <p14:cNvContentPartPr/>
                <p14:nvPr/>
              </p14:nvContentPartPr>
              <p14:xfrm>
                <a:off x="6363325" y="3568744"/>
                <a:ext cx="136440" cy="35820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9CEF847A-B45B-12CE-8AFF-EB569FF5A88F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6354685" y="3559744"/>
                  <a:ext cx="154080" cy="37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EAC8DEFB-18A7-985B-EF87-76FE463D89E6}"/>
                    </a:ext>
                  </a:extLst>
                </p14:cNvPr>
                <p14:cNvContentPartPr/>
                <p14:nvPr/>
              </p14:nvContentPartPr>
              <p14:xfrm>
                <a:off x="6559165" y="3462904"/>
                <a:ext cx="31320" cy="14400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EAC8DEFB-18A7-985B-EF87-76FE463D89E6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6550525" y="3454264"/>
                  <a:ext cx="4896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62A8B72F-8FFC-EFA4-3529-4810C5C7207C}"/>
                    </a:ext>
                  </a:extLst>
                </p14:cNvPr>
                <p14:cNvContentPartPr/>
                <p14:nvPr/>
              </p14:nvContentPartPr>
              <p14:xfrm>
                <a:off x="6619285" y="3448144"/>
                <a:ext cx="97560" cy="21564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62A8B72F-8FFC-EFA4-3529-4810C5C7207C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6610645" y="3439144"/>
                  <a:ext cx="11520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4407B244-4335-9C31-7D1C-95F4278038A5}"/>
                    </a:ext>
                  </a:extLst>
                </p14:cNvPr>
                <p14:cNvContentPartPr/>
                <p14:nvPr/>
              </p14:nvContentPartPr>
              <p14:xfrm>
                <a:off x="6711805" y="3529504"/>
                <a:ext cx="119520" cy="15912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4407B244-4335-9C31-7D1C-95F4278038A5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6703165" y="3520864"/>
                  <a:ext cx="13716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C790409E-B991-60EA-BA47-36A360D7CDE9}"/>
                    </a:ext>
                  </a:extLst>
                </p14:cNvPr>
                <p14:cNvContentPartPr/>
                <p14:nvPr/>
              </p14:nvContentPartPr>
              <p14:xfrm>
                <a:off x="6898645" y="3675664"/>
                <a:ext cx="204840" cy="18864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C790409E-B991-60EA-BA47-36A360D7CDE9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6889645" y="3667024"/>
                  <a:ext cx="22248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2F12AEF4-F983-B982-5363-4D613E7BD8ED}"/>
                    </a:ext>
                  </a:extLst>
                </p14:cNvPr>
                <p14:cNvContentPartPr/>
                <p14:nvPr/>
              </p14:nvContentPartPr>
              <p14:xfrm>
                <a:off x="6908005" y="3684304"/>
                <a:ext cx="162720" cy="19476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2F12AEF4-F983-B982-5363-4D613E7BD8ED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6899005" y="3675664"/>
                  <a:ext cx="18036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18996D87-C3D8-CB81-B923-8B21CCF67FF2}"/>
                    </a:ext>
                  </a:extLst>
                </p14:cNvPr>
                <p14:cNvContentPartPr/>
                <p14:nvPr/>
              </p14:nvContentPartPr>
              <p14:xfrm>
                <a:off x="7194205" y="3622024"/>
                <a:ext cx="65880" cy="25884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18996D87-C3D8-CB81-B923-8B21CCF67FF2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7185205" y="3613384"/>
                  <a:ext cx="8352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49993B40-9F86-CFAF-99CB-E058544D7DEB}"/>
                    </a:ext>
                  </a:extLst>
                </p14:cNvPr>
                <p14:cNvContentPartPr/>
                <p14:nvPr/>
              </p14:nvContentPartPr>
              <p14:xfrm>
                <a:off x="7358725" y="3648664"/>
                <a:ext cx="89640" cy="14184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49993B40-9F86-CFAF-99CB-E058544D7DEB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7350085" y="3639664"/>
                  <a:ext cx="10728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1190C9DD-86C7-9C7E-C3AE-9B41134F32C5}"/>
                    </a:ext>
                  </a:extLst>
                </p14:cNvPr>
                <p14:cNvContentPartPr/>
                <p14:nvPr/>
              </p14:nvContentPartPr>
              <p14:xfrm>
                <a:off x="7476085" y="3538504"/>
                <a:ext cx="119520" cy="1080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1190C9DD-86C7-9C7E-C3AE-9B41134F32C5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7467085" y="3529504"/>
                  <a:ext cx="1371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0973F199-5AAC-84EE-8DD5-6017FA41FE1E}"/>
                    </a:ext>
                  </a:extLst>
                </p14:cNvPr>
                <p14:cNvContentPartPr/>
                <p14:nvPr/>
              </p14:nvContentPartPr>
              <p14:xfrm>
                <a:off x="7682365" y="3456784"/>
                <a:ext cx="5040" cy="16164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0973F199-5AAC-84EE-8DD5-6017FA41FE1E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7673725" y="3448144"/>
                  <a:ext cx="2268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784A5134-6DE2-76F3-554E-70C08CEE6306}"/>
                    </a:ext>
                  </a:extLst>
                </p14:cNvPr>
                <p14:cNvContentPartPr/>
                <p14:nvPr/>
              </p14:nvContentPartPr>
              <p14:xfrm>
                <a:off x="7723405" y="3440944"/>
                <a:ext cx="131400" cy="19368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784A5134-6DE2-76F3-554E-70C08CEE6306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7714765" y="3431944"/>
                  <a:ext cx="14904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8EE8E265-DE03-EFBC-A5A4-01ABCF5B17A3}"/>
                    </a:ext>
                  </a:extLst>
                </p14:cNvPr>
                <p14:cNvContentPartPr/>
                <p14:nvPr/>
              </p14:nvContentPartPr>
              <p14:xfrm>
                <a:off x="7890445" y="3711304"/>
                <a:ext cx="111600" cy="13140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8EE8E265-DE03-EFBC-A5A4-01ABCF5B17A3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7881805" y="3702664"/>
                  <a:ext cx="12924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40DF0509-705C-461C-9828-AEC73C6DDCF1}"/>
                    </a:ext>
                  </a:extLst>
                </p14:cNvPr>
                <p14:cNvContentPartPr/>
                <p14:nvPr/>
              </p14:nvContentPartPr>
              <p14:xfrm>
                <a:off x="8108605" y="3704464"/>
                <a:ext cx="172800" cy="13896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40DF0509-705C-461C-9828-AEC73C6DDCF1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8099605" y="3695464"/>
                  <a:ext cx="190440" cy="15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9" name="Group 248">
            <a:extLst>
              <a:ext uri="{FF2B5EF4-FFF2-40B4-BE49-F238E27FC236}">
                <a16:creationId xmlns:a16="http://schemas.microsoft.com/office/drawing/2014/main" id="{F36EF392-5052-8E19-9A31-7B177F2FB7FD}"/>
              </a:ext>
            </a:extLst>
          </p:cNvPr>
          <p:cNvGrpSpPr/>
          <p:nvPr/>
        </p:nvGrpSpPr>
        <p:grpSpPr>
          <a:xfrm>
            <a:off x="8633485" y="3533824"/>
            <a:ext cx="133200" cy="143640"/>
            <a:chOff x="8633485" y="3533824"/>
            <a:chExt cx="133200" cy="14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26FA3E5E-929E-D7EB-4EDC-5DFA56F686D9}"/>
                    </a:ext>
                  </a:extLst>
                </p14:cNvPr>
                <p14:cNvContentPartPr/>
                <p14:nvPr/>
              </p14:nvContentPartPr>
              <p14:xfrm>
                <a:off x="8633485" y="3533824"/>
                <a:ext cx="133200" cy="2124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26FA3E5E-929E-D7EB-4EDC-5DFA56F686D9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8624845" y="3524824"/>
                  <a:ext cx="15084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58E251AB-042A-39D8-F692-5761B82AC8D5}"/>
                    </a:ext>
                  </a:extLst>
                </p14:cNvPr>
                <p14:cNvContentPartPr/>
                <p14:nvPr/>
              </p14:nvContentPartPr>
              <p14:xfrm>
                <a:off x="8640325" y="3665224"/>
                <a:ext cx="120240" cy="1224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58E251AB-042A-39D8-F692-5761B82AC8D5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8631685" y="3656584"/>
                  <a:ext cx="137880" cy="2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6" name="Group 255">
            <a:extLst>
              <a:ext uri="{FF2B5EF4-FFF2-40B4-BE49-F238E27FC236}">
                <a16:creationId xmlns:a16="http://schemas.microsoft.com/office/drawing/2014/main" id="{C8BB5A2A-99E2-ADE0-BF9A-7247FE26D800}"/>
              </a:ext>
            </a:extLst>
          </p:cNvPr>
          <p:cNvGrpSpPr/>
          <p:nvPr/>
        </p:nvGrpSpPr>
        <p:grpSpPr>
          <a:xfrm>
            <a:off x="9143605" y="3378304"/>
            <a:ext cx="861480" cy="285480"/>
            <a:chOff x="9143605" y="3378304"/>
            <a:chExt cx="861480" cy="285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C8FB6F56-EF4F-EB81-4288-66D28344DF06}"/>
                    </a:ext>
                  </a:extLst>
                </p14:cNvPr>
                <p14:cNvContentPartPr/>
                <p14:nvPr/>
              </p14:nvContentPartPr>
              <p14:xfrm>
                <a:off x="9149365" y="3408904"/>
                <a:ext cx="144000" cy="9504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C8FB6F56-EF4F-EB81-4288-66D28344DF06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9140365" y="3400264"/>
                  <a:ext cx="16164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039B5A1A-CBC6-3C9C-80D6-B0D560616532}"/>
                    </a:ext>
                  </a:extLst>
                </p14:cNvPr>
                <p14:cNvContentPartPr/>
                <p14:nvPr/>
              </p14:nvContentPartPr>
              <p14:xfrm>
                <a:off x="9143605" y="3485224"/>
                <a:ext cx="104400" cy="17028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039B5A1A-CBC6-3C9C-80D6-B0D560616532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9134605" y="3476584"/>
                  <a:ext cx="12204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4FCB44E0-CC90-7AD4-ADD9-BF04E5F3991D}"/>
                    </a:ext>
                  </a:extLst>
                </p14:cNvPr>
                <p14:cNvContentPartPr/>
                <p14:nvPr/>
              </p14:nvContentPartPr>
              <p14:xfrm>
                <a:off x="9424045" y="3597184"/>
                <a:ext cx="17280" cy="6660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4FCB44E0-CC90-7AD4-ADD9-BF04E5F3991D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9415405" y="3588544"/>
                  <a:ext cx="3492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6267F45F-9BDC-508E-D710-3BE415D75EAA}"/>
                    </a:ext>
                  </a:extLst>
                </p14:cNvPr>
                <p14:cNvContentPartPr/>
                <p14:nvPr/>
              </p14:nvContentPartPr>
              <p14:xfrm>
                <a:off x="9535645" y="3378304"/>
                <a:ext cx="161280" cy="27216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6267F45F-9BDC-508E-D710-3BE415D75EAA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9526645" y="3369664"/>
                  <a:ext cx="17892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57AB955E-B5E5-497F-DA44-67E422864316}"/>
                    </a:ext>
                  </a:extLst>
                </p14:cNvPr>
                <p14:cNvContentPartPr/>
                <p14:nvPr/>
              </p14:nvContentPartPr>
              <p14:xfrm>
                <a:off x="9781885" y="3420784"/>
                <a:ext cx="223200" cy="21168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57AB955E-B5E5-497F-DA44-67E422864316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9772885" y="3412144"/>
                  <a:ext cx="24084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E70F169C-D8C0-F01B-B7B7-A98918E9D5EE}"/>
                    </a:ext>
                  </a:extLst>
                </p14:cNvPr>
                <p14:cNvContentPartPr/>
                <p14:nvPr/>
              </p14:nvContentPartPr>
              <p14:xfrm>
                <a:off x="9769645" y="3427264"/>
                <a:ext cx="196560" cy="22968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E70F169C-D8C0-F01B-B7B7-A98918E9D5EE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9761005" y="3418624"/>
                  <a:ext cx="214200" cy="247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5" name="Group 264">
            <a:extLst>
              <a:ext uri="{FF2B5EF4-FFF2-40B4-BE49-F238E27FC236}">
                <a16:creationId xmlns:a16="http://schemas.microsoft.com/office/drawing/2014/main" id="{5306C170-8C59-F3F2-9BAF-836CDE128E9F}"/>
              </a:ext>
            </a:extLst>
          </p:cNvPr>
          <p:cNvGrpSpPr/>
          <p:nvPr/>
        </p:nvGrpSpPr>
        <p:grpSpPr>
          <a:xfrm>
            <a:off x="10236565" y="3206584"/>
            <a:ext cx="1303200" cy="462600"/>
            <a:chOff x="10236565" y="3206584"/>
            <a:chExt cx="1303200" cy="46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39973FDA-22CB-A56E-3ABA-50A2B1107977}"/>
                    </a:ext>
                  </a:extLst>
                </p14:cNvPr>
                <p14:cNvContentPartPr/>
                <p14:nvPr/>
              </p14:nvContentPartPr>
              <p14:xfrm>
                <a:off x="10236565" y="3394504"/>
                <a:ext cx="22680" cy="25092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39973FDA-22CB-A56E-3ABA-50A2B1107977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10227565" y="3385504"/>
                  <a:ext cx="4032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2018AD8B-E0AD-6290-5752-06E26C15B064}"/>
                    </a:ext>
                  </a:extLst>
                </p14:cNvPr>
                <p14:cNvContentPartPr/>
                <p14:nvPr/>
              </p14:nvContentPartPr>
              <p14:xfrm>
                <a:off x="10363645" y="3406384"/>
                <a:ext cx="156600" cy="16776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2018AD8B-E0AD-6290-5752-06E26C15B064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10355005" y="3397744"/>
                  <a:ext cx="17424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FBCF8723-D095-FCF1-4AAA-1AC6A7A2F3AF}"/>
                    </a:ext>
                  </a:extLst>
                </p14:cNvPr>
                <p14:cNvContentPartPr/>
                <p14:nvPr/>
              </p14:nvContentPartPr>
              <p14:xfrm>
                <a:off x="10549045" y="3364984"/>
                <a:ext cx="137520" cy="540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FBCF8723-D095-FCF1-4AAA-1AC6A7A2F3AF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10540045" y="3356344"/>
                  <a:ext cx="15516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C46D47CE-F01E-7315-A4EC-158DAAE76D5D}"/>
                    </a:ext>
                  </a:extLst>
                </p14:cNvPr>
                <p14:cNvContentPartPr/>
                <p14:nvPr/>
              </p14:nvContentPartPr>
              <p14:xfrm>
                <a:off x="10812205" y="3213424"/>
                <a:ext cx="10440" cy="18900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C46D47CE-F01E-7315-A4EC-158DAAE76D5D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10803205" y="3204784"/>
                  <a:ext cx="2808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AD776F2F-E58E-D8AB-00FB-78749880A4DE}"/>
                    </a:ext>
                  </a:extLst>
                </p14:cNvPr>
                <p14:cNvContentPartPr/>
                <p14:nvPr/>
              </p14:nvContentPartPr>
              <p14:xfrm>
                <a:off x="10913005" y="3206584"/>
                <a:ext cx="109440" cy="21816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AD776F2F-E58E-D8AB-00FB-78749880A4DE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10904365" y="3197584"/>
                  <a:ext cx="12708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AF033CAB-7AB3-844B-A84E-A1896F569DCD}"/>
                    </a:ext>
                  </a:extLst>
                </p14:cNvPr>
                <p14:cNvContentPartPr/>
                <p14:nvPr/>
              </p14:nvContentPartPr>
              <p14:xfrm>
                <a:off x="11047285" y="3498184"/>
                <a:ext cx="165600" cy="15120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AF033CAB-7AB3-844B-A84E-A1896F569DCD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11038285" y="3489184"/>
                  <a:ext cx="18324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16EBB5CE-9997-1D62-A0A3-1242BF21BE9D}"/>
                    </a:ext>
                  </a:extLst>
                </p14:cNvPr>
                <p14:cNvContentPartPr/>
                <p14:nvPr/>
              </p14:nvContentPartPr>
              <p14:xfrm>
                <a:off x="11288485" y="3492784"/>
                <a:ext cx="251280" cy="17640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16EBB5CE-9997-1D62-A0A3-1242BF21BE9D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11279845" y="3484144"/>
                  <a:ext cx="268920" cy="194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1" name="Group 270">
            <a:extLst>
              <a:ext uri="{FF2B5EF4-FFF2-40B4-BE49-F238E27FC236}">
                <a16:creationId xmlns:a16="http://schemas.microsoft.com/office/drawing/2014/main" id="{C62FB1E9-0AC2-DF66-3470-556624DA8FA1}"/>
              </a:ext>
            </a:extLst>
          </p:cNvPr>
          <p:cNvGrpSpPr/>
          <p:nvPr/>
        </p:nvGrpSpPr>
        <p:grpSpPr>
          <a:xfrm>
            <a:off x="457525" y="4466584"/>
            <a:ext cx="466920" cy="259920"/>
            <a:chOff x="457525" y="4466584"/>
            <a:chExt cx="466920" cy="25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68D84489-DFAE-6282-2C17-83F41B1B0484}"/>
                    </a:ext>
                  </a:extLst>
                </p14:cNvPr>
                <p14:cNvContentPartPr/>
                <p14:nvPr/>
              </p14:nvContentPartPr>
              <p14:xfrm>
                <a:off x="457525" y="4471984"/>
                <a:ext cx="105480" cy="24372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68D84489-DFAE-6282-2C17-83F41B1B0484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448525" y="4463344"/>
                  <a:ext cx="12312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EA65B1A9-147A-3003-2B47-52ADCB827DD0}"/>
                    </a:ext>
                  </a:extLst>
                </p14:cNvPr>
                <p14:cNvContentPartPr/>
                <p14:nvPr/>
              </p14:nvContentPartPr>
              <p14:xfrm>
                <a:off x="515485" y="4466584"/>
                <a:ext cx="209160" cy="3168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EA65B1A9-147A-3003-2B47-52ADCB827DD0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506845" y="4457584"/>
                  <a:ext cx="22680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51998D85-B7FF-7F89-E390-1B988B162AA1}"/>
                    </a:ext>
                  </a:extLst>
                </p14:cNvPr>
                <p14:cNvContentPartPr/>
                <p14:nvPr/>
              </p14:nvContentPartPr>
              <p14:xfrm>
                <a:off x="482725" y="4575664"/>
                <a:ext cx="169200" cy="7164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51998D85-B7FF-7F89-E390-1B988B162AA1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474085" y="4566664"/>
                  <a:ext cx="18684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98C77772-1F97-966D-298C-8B1BE7A0106D}"/>
                    </a:ext>
                  </a:extLst>
                </p14:cNvPr>
                <p14:cNvContentPartPr/>
                <p14:nvPr/>
              </p14:nvContentPartPr>
              <p14:xfrm>
                <a:off x="658405" y="4663864"/>
                <a:ext cx="100080" cy="6264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98C77772-1F97-966D-298C-8B1BE7A0106D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649405" y="4654864"/>
                  <a:ext cx="11772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F58E8673-51EA-A8E1-96B5-E9E8AE24C955}"/>
                    </a:ext>
                  </a:extLst>
                </p14:cNvPr>
                <p14:cNvContentPartPr/>
                <p14:nvPr/>
              </p14:nvContentPartPr>
              <p14:xfrm>
                <a:off x="834085" y="4631824"/>
                <a:ext cx="90360" cy="7992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F58E8673-51EA-A8E1-96B5-E9E8AE24C955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825085" y="4623184"/>
                  <a:ext cx="108000" cy="97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15">
            <p14:nvContentPartPr>
              <p14:cNvPr id="272" name="Ink 271">
                <a:extLst>
                  <a:ext uri="{FF2B5EF4-FFF2-40B4-BE49-F238E27FC236}">
                    <a16:creationId xmlns:a16="http://schemas.microsoft.com/office/drawing/2014/main" id="{E8546B3E-F30A-6AC2-EB44-F18F6E00A808}"/>
                  </a:ext>
                </a:extLst>
              </p14:cNvPr>
              <p14:cNvContentPartPr/>
              <p14:nvPr/>
            </p14:nvContentPartPr>
            <p14:xfrm>
              <a:off x="1194445" y="4454344"/>
              <a:ext cx="212040" cy="256320"/>
            </p14:xfrm>
          </p:contentPart>
        </mc:Choice>
        <mc:Fallback xmlns="">
          <p:pic>
            <p:nvPicPr>
              <p:cNvPr id="272" name="Ink 271">
                <a:extLst>
                  <a:ext uri="{FF2B5EF4-FFF2-40B4-BE49-F238E27FC236}">
                    <a16:creationId xmlns:a16="http://schemas.microsoft.com/office/drawing/2014/main" id="{E8546B3E-F30A-6AC2-EB44-F18F6E00A808}"/>
                  </a:ext>
                </a:extLst>
              </p:cNvPr>
              <p:cNvPicPr/>
              <p:nvPr/>
            </p:nvPicPr>
            <p:blipFill>
              <a:blip r:embed="rId416"/>
              <a:stretch>
                <a:fillRect/>
              </a:stretch>
            </p:blipFill>
            <p:spPr>
              <a:xfrm>
                <a:off x="1185445" y="4445704"/>
                <a:ext cx="229680" cy="273960"/>
              </a:xfrm>
              <a:prstGeom prst="rect">
                <a:avLst/>
              </a:prstGeom>
            </p:spPr>
          </p:pic>
        </mc:Fallback>
      </mc:AlternateContent>
      <p:grpSp>
        <p:nvGrpSpPr>
          <p:cNvPr id="279" name="Group 278">
            <a:extLst>
              <a:ext uri="{FF2B5EF4-FFF2-40B4-BE49-F238E27FC236}">
                <a16:creationId xmlns:a16="http://schemas.microsoft.com/office/drawing/2014/main" id="{691EBDAB-405E-C3A4-C2D5-087B92D0CC05}"/>
              </a:ext>
            </a:extLst>
          </p:cNvPr>
          <p:cNvGrpSpPr/>
          <p:nvPr/>
        </p:nvGrpSpPr>
        <p:grpSpPr>
          <a:xfrm>
            <a:off x="1538965" y="4448944"/>
            <a:ext cx="771840" cy="270720"/>
            <a:chOff x="1538965" y="4448944"/>
            <a:chExt cx="771840" cy="27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5CB6CA06-5769-63CA-B30A-0863CC392CB7}"/>
                    </a:ext>
                  </a:extLst>
                </p14:cNvPr>
                <p14:cNvContentPartPr/>
                <p14:nvPr/>
              </p14:nvContentPartPr>
              <p14:xfrm>
                <a:off x="1538965" y="4448944"/>
                <a:ext cx="771840" cy="27072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5CB6CA06-5769-63CA-B30A-0863CC392CB7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1529965" y="4440304"/>
                  <a:ext cx="78948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5BFC3985-12FB-616C-5C60-4A9F6A5ECD59}"/>
                    </a:ext>
                  </a:extLst>
                </p14:cNvPr>
                <p14:cNvContentPartPr/>
                <p14:nvPr/>
              </p14:nvContentPartPr>
              <p14:xfrm>
                <a:off x="1562725" y="4488544"/>
                <a:ext cx="427680" cy="3384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5BFC3985-12FB-616C-5C60-4A9F6A5ECD59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1554085" y="4479544"/>
                  <a:ext cx="445320" cy="5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8" name="Group 277">
            <a:extLst>
              <a:ext uri="{FF2B5EF4-FFF2-40B4-BE49-F238E27FC236}">
                <a16:creationId xmlns:a16="http://schemas.microsoft.com/office/drawing/2014/main" id="{3BD0AE84-B83F-B31B-500C-0D34BDA1FBD2}"/>
              </a:ext>
            </a:extLst>
          </p:cNvPr>
          <p:cNvGrpSpPr/>
          <p:nvPr/>
        </p:nvGrpSpPr>
        <p:grpSpPr>
          <a:xfrm>
            <a:off x="2590525" y="4426264"/>
            <a:ext cx="459720" cy="260280"/>
            <a:chOff x="2590525" y="4426264"/>
            <a:chExt cx="459720" cy="26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8A1370CD-0191-5ABA-8A55-8D57E066D100}"/>
                    </a:ext>
                  </a:extLst>
                </p14:cNvPr>
                <p14:cNvContentPartPr/>
                <p14:nvPr/>
              </p14:nvContentPartPr>
              <p14:xfrm>
                <a:off x="2590525" y="4501504"/>
                <a:ext cx="196560" cy="4320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8A1370CD-0191-5ABA-8A55-8D57E066D100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2581885" y="4492864"/>
                  <a:ext cx="21420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FCA231F9-45FE-20E8-AFE2-8260BBEFAAE5}"/>
                    </a:ext>
                  </a:extLst>
                </p14:cNvPr>
                <p14:cNvContentPartPr/>
                <p14:nvPr/>
              </p14:nvContentPartPr>
              <p14:xfrm>
                <a:off x="2615365" y="4624984"/>
                <a:ext cx="156960" cy="3132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FCA231F9-45FE-20E8-AFE2-8260BBEFAAE5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2606365" y="4616344"/>
                  <a:ext cx="17460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69EA2C21-FBC5-DFCE-76C6-42283B8A30D0}"/>
                    </a:ext>
                  </a:extLst>
                </p14:cNvPr>
                <p14:cNvContentPartPr/>
                <p14:nvPr/>
              </p14:nvContentPartPr>
              <p14:xfrm>
                <a:off x="2870965" y="4426264"/>
                <a:ext cx="179280" cy="26028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69EA2C21-FBC5-DFCE-76C6-42283B8A30D0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2862325" y="4417264"/>
                  <a:ext cx="196920" cy="277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0" name="Group 289">
            <a:extLst>
              <a:ext uri="{FF2B5EF4-FFF2-40B4-BE49-F238E27FC236}">
                <a16:creationId xmlns:a16="http://schemas.microsoft.com/office/drawing/2014/main" id="{B4D8321F-2D38-90F4-7027-C1F230AD27B1}"/>
              </a:ext>
            </a:extLst>
          </p:cNvPr>
          <p:cNvGrpSpPr/>
          <p:nvPr/>
        </p:nvGrpSpPr>
        <p:grpSpPr>
          <a:xfrm>
            <a:off x="860725" y="5123584"/>
            <a:ext cx="497880" cy="759960"/>
            <a:chOff x="860725" y="5123584"/>
            <a:chExt cx="497880" cy="759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CE212909-2E2D-902E-4609-6C1F25AD3683}"/>
                    </a:ext>
                  </a:extLst>
                </p14:cNvPr>
                <p14:cNvContentPartPr/>
                <p14:nvPr/>
              </p14:nvContentPartPr>
              <p14:xfrm>
                <a:off x="867925" y="5123584"/>
                <a:ext cx="265680" cy="15696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CE212909-2E2D-902E-4609-6C1F25AD3683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859285" y="5114584"/>
                  <a:ext cx="28332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818166E8-8503-5360-3884-7625B84C09CD}"/>
                    </a:ext>
                  </a:extLst>
                </p14:cNvPr>
                <p14:cNvContentPartPr/>
                <p14:nvPr/>
              </p14:nvContentPartPr>
              <p14:xfrm>
                <a:off x="1127845" y="5293144"/>
                <a:ext cx="11520" cy="8460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818166E8-8503-5360-3884-7625B84C09CD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1119205" y="5284144"/>
                  <a:ext cx="2916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906037DF-6BF2-548B-9E05-B33C9EE1E9D6}"/>
                    </a:ext>
                  </a:extLst>
                </p14:cNvPr>
                <p14:cNvContentPartPr/>
                <p14:nvPr/>
              </p14:nvContentPartPr>
              <p14:xfrm>
                <a:off x="1143685" y="5227264"/>
                <a:ext cx="5400" cy="972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906037DF-6BF2-548B-9E05-B33C9EE1E9D6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1134685" y="5218624"/>
                  <a:ext cx="2304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055240E0-C4B0-441C-02AE-A74641871631}"/>
                    </a:ext>
                  </a:extLst>
                </p14:cNvPr>
                <p14:cNvContentPartPr/>
                <p14:nvPr/>
              </p14:nvContentPartPr>
              <p14:xfrm>
                <a:off x="1189765" y="5300344"/>
                <a:ext cx="114120" cy="13824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055240E0-C4B0-441C-02AE-A74641871631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1181125" y="5291704"/>
                  <a:ext cx="13176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312D00A1-518D-5B51-A05D-8D8C186BF156}"/>
                    </a:ext>
                  </a:extLst>
                </p14:cNvPr>
                <p14:cNvContentPartPr/>
                <p14:nvPr/>
              </p14:nvContentPartPr>
              <p14:xfrm>
                <a:off x="860725" y="5491504"/>
                <a:ext cx="497880" cy="5292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312D00A1-518D-5B51-A05D-8D8C186BF156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852085" y="5482864"/>
                  <a:ext cx="51552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E4F27115-E929-832A-FC9B-1D66DE9FF501}"/>
                    </a:ext>
                  </a:extLst>
                </p14:cNvPr>
                <p14:cNvContentPartPr/>
                <p14:nvPr/>
              </p14:nvContentPartPr>
              <p14:xfrm>
                <a:off x="1083925" y="5592664"/>
                <a:ext cx="202680" cy="29088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E4F27115-E929-832A-FC9B-1D66DE9FF501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1075285" y="5584024"/>
                  <a:ext cx="220320" cy="30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9" name="Group 288">
            <a:extLst>
              <a:ext uri="{FF2B5EF4-FFF2-40B4-BE49-F238E27FC236}">
                <a16:creationId xmlns:a16="http://schemas.microsoft.com/office/drawing/2014/main" id="{02585AD2-ED6B-77E1-58DC-A447B5C1779E}"/>
              </a:ext>
            </a:extLst>
          </p:cNvPr>
          <p:cNvGrpSpPr/>
          <p:nvPr/>
        </p:nvGrpSpPr>
        <p:grpSpPr>
          <a:xfrm>
            <a:off x="1646605" y="5428504"/>
            <a:ext cx="194040" cy="71640"/>
            <a:chOff x="1646605" y="5428504"/>
            <a:chExt cx="194040" cy="7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AABAE028-F121-9CEF-1168-86392410FD84}"/>
                    </a:ext>
                  </a:extLst>
                </p14:cNvPr>
                <p14:cNvContentPartPr/>
                <p14:nvPr/>
              </p14:nvContentPartPr>
              <p14:xfrm>
                <a:off x="1646605" y="5428504"/>
                <a:ext cx="129240" cy="1584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AABAE028-F121-9CEF-1168-86392410FD84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1637605" y="5419864"/>
                  <a:ext cx="1468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3B59B65A-1705-B5F6-0D1B-BA15FB62DB19}"/>
                    </a:ext>
                  </a:extLst>
                </p14:cNvPr>
                <p14:cNvContentPartPr/>
                <p14:nvPr/>
              </p14:nvContentPartPr>
              <p14:xfrm>
                <a:off x="1691245" y="5487904"/>
                <a:ext cx="149400" cy="1224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3B59B65A-1705-B5F6-0D1B-BA15FB62DB19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1682605" y="5479264"/>
                  <a:ext cx="167040" cy="2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4" name="Group 293">
            <a:extLst>
              <a:ext uri="{FF2B5EF4-FFF2-40B4-BE49-F238E27FC236}">
                <a16:creationId xmlns:a16="http://schemas.microsoft.com/office/drawing/2014/main" id="{78141F4D-41F4-42C3-C8D3-F0B4BDAC0658}"/>
              </a:ext>
            </a:extLst>
          </p:cNvPr>
          <p:cNvGrpSpPr/>
          <p:nvPr/>
        </p:nvGrpSpPr>
        <p:grpSpPr>
          <a:xfrm>
            <a:off x="2072485" y="5109544"/>
            <a:ext cx="420120" cy="703080"/>
            <a:chOff x="2072485" y="5109544"/>
            <a:chExt cx="420120" cy="703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48C63236-86F5-4FF2-F281-5F3A487B361D}"/>
                    </a:ext>
                  </a:extLst>
                </p14:cNvPr>
                <p14:cNvContentPartPr/>
                <p14:nvPr/>
              </p14:nvContentPartPr>
              <p14:xfrm>
                <a:off x="2126125" y="5109544"/>
                <a:ext cx="344880" cy="19152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48C63236-86F5-4FF2-F281-5F3A487B361D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2117125" y="5100904"/>
                  <a:ext cx="36252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B3471688-EBCC-CB45-5677-8D64CF96CC1D}"/>
                    </a:ext>
                  </a:extLst>
                </p14:cNvPr>
                <p14:cNvContentPartPr/>
                <p14:nvPr/>
              </p14:nvContentPartPr>
              <p14:xfrm>
                <a:off x="2072485" y="5383504"/>
                <a:ext cx="420120" cy="3132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B3471688-EBCC-CB45-5677-8D64CF96CC1D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2063845" y="5374864"/>
                  <a:ext cx="43776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0D31A4FF-E51F-1BEF-327A-CF74EC25A399}"/>
                    </a:ext>
                  </a:extLst>
                </p14:cNvPr>
                <p14:cNvContentPartPr/>
                <p14:nvPr/>
              </p14:nvContentPartPr>
              <p14:xfrm>
                <a:off x="2215405" y="5513464"/>
                <a:ext cx="35640" cy="29916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0D31A4FF-E51F-1BEF-327A-CF74EC25A399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2206765" y="5504464"/>
                  <a:ext cx="5328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BF7EC290-5E59-CEED-A3E7-90AC2A6EEBE4}"/>
                    </a:ext>
                  </a:extLst>
                </p14:cNvPr>
                <p14:cNvContentPartPr/>
                <p14:nvPr/>
              </p14:nvContentPartPr>
              <p14:xfrm>
                <a:off x="2202445" y="5491504"/>
                <a:ext cx="244440" cy="28764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BF7EC290-5E59-CEED-A3E7-90AC2A6EEBE4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2193445" y="5482864"/>
                  <a:ext cx="262080" cy="30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2" name="Group 311">
            <a:extLst>
              <a:ext uri="{FF2B5EF4-FFF2-40B4-BE49-F238E27FC236}">
                <a16:creationId xmlns:a16="http://schemas.microsoft.com/office/drawing/2014/main" id="{1B251525-674F-488C-5BB6-60C131882734}"/>
              </a:ext>
            </a:extLst>
          </p:cNvPr>
          <p:cNvGrpSpPr/>
          <p:nvPr/>
        </p:nvGrpSpPr>
        <p:grpSpPr>
          <a:xfrm>
            <a:off x="3651805" y="4198384"/>
            <a:ext cx="2167560" cy="511920"/>
            <a:chOff x="3651805" y="4198384"/>
            <a:chExt cx="2167560" cy="51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BA252D13-9D12-ED00-8385-832E48CDF425}"/>
                    </a:ext>
                  </a:extLst>
                </p14:cNvPr>
                <p14:cNvContentPartPr/>
                <p14:nvPr/>
              </p14:nvContentPartPr>
              <p14:xfrm>
                <a:off x="3863125" y="4198384"/>
                <a:ext cx="1255680" cy="51192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BA252D13-9D12-ED00-8385-832E48CDF425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3854485" y="4189744"/>
                  <a:ext cx="1273320" cy="52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3ACE2391-14A6-34C7-CDEA-D762D906F317}"/>
                    </a:ext>
                  </a:extLst>
                </p14:cNvPr>
                <p14:cNvContentPartPr/>
                <p14:nvPr/>
              </p14:nvContentPartPr>
              <p14:xfrm>
                <a:off x="3651805" y="4202704"/>
                <a:ext cx="130320" cy="18216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3ACE2391-14A6-34C7-CDEA-D762D906F317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3643165" y="4194064"/>
                  <a:ext cx="14796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4D5736D6-015D-2E12-FBFA-FA0F50285A71}"/>
                    </a:ext>
                  </a:extLst>
                </p14:cNvPr>
                <p14:cNvContentPartPr/>
                <p14:nvPr/>
              </p14:nvContentPartPr>
              <p14:xfrm>
                <a:off x="5241565" y="4591144"/>
                <a:ext cx="350640" cy="9504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4D5736D6-015D-2E12-FBFA-FA0F50285A71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5232565" y="4582144"/>
                  <a:ext cx="36828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3DC4225B-FF84-8F76-525E-CEF9632F79E4}"/>
                    </a:ext>
                  </a:extLst>
                </p14:cNvPr>
                <p14:cNvContentPartPr/>
                <p14:nvPr/>
              </p14:nvContentPartPr>
              <p14:xfrm>
                <a:off x="5709565" y="4563064"/>
                <a:ext cx="109800" cy="12600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3DC4225B-FF84-8F76-525E-CEF9632F79E4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5700925" y="4554064"/>
                  <a:ext cx="12744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3FBD8C13-7CD3-CCC8-D31F-B31EB53F2317}"/>
                    </a:ext>
                  </a:extLst>
                </p14:cNvPr>
                <p14:cNvContentPartPr/>
                <p14:nvPr/>
              </p14:nvContentPartPr>
              <p14:xfrm>
                <a:off x="4289365" y="4674664"/>
                <a:ext cx="24120" cy="1404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3FBD8C13-7CD3-CCC8-D31F-B31EB53F2317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4280365" y="4666024"/>
                  <a:ext cx="4176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145E990D-BDCB-2F10-9170-B80C4FA796AC}"/>
                    </a:ext>
                  </a:extLst>
                </p14:cNvPr>
                <p14:cNvContentPartPr/>
                <p14:nvPr/>
              </p14:nvContentPartPr>
              <p14:xfrm>
                <a:off x="4413925" y="4674664"/>
                <a:ext cx="174240" cy="648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145E990D-BDCB-2F10-9170-B80C4FA796AC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4404925" y="4666024"/>
                  <a:ext cx="1918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7093AC33-FF14-5289-8D33-693E048A0359}"/>
                    </a:ext>
                  </a:extLst>
                </p14:cNvPr>
                <p14:cNvContentPartPr/>
                <p14:nvPr/>
              </p14:nvContentPartPr>
              <p14:xfrm>
                <a:off x="4662325" y="4677904"/>
                <a:ext cx="61560" cy="1116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7093AC33-FF14-5289-8D33-693E048A0359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4653685" y="4669264"/>
                  <a:ext cx="792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C731DA3C-0F5E-E63D-DF93-75DEA5DEC6FA}"/>
                    </a:ext>
                  </a:extLst>
                </p14:cNvPr>
                <p14:cNvContentPartPr/>
                <p14:nvPr/>
              </p14:nvContentPartPr>
              <p14:xfrm>
                <a:off x="3912805" y="4423744"/>
                <a:ext cx="5400" cy="360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C731DA3C-0F5E-E63D-DF93-75DEA5DEC6FA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3904165" y="4414744"/>
                  <a:ext cx="2304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EC605293-3A4B-8D7D-337D-066D90940E1C}"/>
                    </a:ext>
                  </a:extLst>
                </p14:cNvPr>
                <p14:cNvContentPartPr/>
                <p14:nvPr/>
              </p14:nvContentPartPr>
              <p14:xfrm>
                <a:off x="3997765" y="4417264"/>
                <a:ext cx="70200" cy="792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EC605293-3A4B-8D7D-337D-066D90940E1C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3989125" y="4408624"/>
                  <a:ext cx="8784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34F9D256-7474-EA8C-C3AE-891C3FC4F059}"/>
                    </a:ext>
                  </a:extLst>
                </p14:cNvPr>
                <p14:cNvContentPartPr/>
                <p14:nvPr/>
              </p14:nvContentPartPr>
              <p14:xfrm>
                <a:off x="4129165" y="4420504"/>
                <a:ext cx="141480" cy="468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34F9D256-7474-EA8C-C3AE-891C3FC4F059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4120525" y="4411864"/>
                  <a:ext cx="15912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A1474D73-D57C-1C68-58DF-18E7651F1783}"/>
                    </a:ext>
                  </a:extLst>
                </p14:cNvPr>
                <p14:cNvContentPartPr/>
                <p14:nvPr/>
              </p14:nvContentPartPr>
              <p14:xfrm>
                <a:off x="4522645" y="4397824"/>
                <a:ext cx="19080" cy="360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A1474D73-D57C-1C68-58DF-18E7651F1783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4514005" y="4389184"/>
                  <a:ext cx="3672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F1EF53A0-75BD-3FEE-F999-5D0A3910E3C8}"/>
                    </a:ext>
                  </a:extLst>
                </p14:cNvPr>
                <p14:cNvContentPartPr/>
                <p14:nvPr/>
              </p14:nvContentPartPr>
              <p14:xfrm>
                <a:off x="4621645" y="4399264"/>
                <a:ext cx="172080" cy="2376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F1EF53A0-75BD-3FEE-F999-5D0A3910E3C8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4612645" y="4390264"/>
                  <a:ext cx="18972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EFD0EE22-EE11-6EF6-2E14-49DD7C0B7A17}"/>
                    </a:ext>
                  </a:extLst>
                </p14:cNvPr>
                <p14:cNvContentPartPr/>
                <p14:nvPr/>
              </p14:nvContentPartPr>
              <p14:xfrm>
                <a:off x="4938085" y="4399264"/>
                <a:ext cx="141840" cy="3240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EFD0EE22-EE11-6EF6-2E14-49DD7C0B7A17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4929085" y="4390264"/>
                  <a:ext cx="159480" cy="50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3" name="Group 322">
            <a:extLst>
              <a:ext uri="{FF2B5EF4-FFF2-40B4-BE49-F238E27FC236}">
                <a16:creationId xmlns:a16="http://schemas.microsoft.com/office/drawing/2014/main" id="{78A8C502-E504-F3F9-61A9-1E94B657458F}"/>
              </a:ext>
            </a:extLst>
          </p:cNvPr>
          <p:cNvGrpSpPr/>
          <p:nvPr/>
        </p:nvGrpSpPr>
        <p:grpSpPr>
          <a:xfrm>
            <a:off x="2978965" y="5393944"/>
            <a:ext cx="244440" cy="105120"/>
            <a:chOff x="2978965" y="5393944"/>
            <a:chExt cx="244440" cy="10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F0EB3DBF-2042-E87E-5150-00B0615E4A31}"/>
                    </a:ext>
                  </a:extLst>
                </p14:cNvPr>
                <p14:cNvContentPartPr/>
                <p14:nvPr/>
              </p14:nvContentPartPr>
              <p14:xfrm>
                <a:off x="2985805" y="5393944"/>
                <a:ext cx="164520" cy="2448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F0EB3DBF-2042-E87E-5150-00B0615E4A31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2977165" y="5384944"/>
                  <a:ext cx="18216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25832F6A-C1EE-C433-7716-DF357CD2AFA1}"/>
                    </a:ext>
                  </a:extLst>
                </p14:cNvPr>
                <p14:cNvContentPartPr/>
                <p14:nvPr/>
              </p14:nvContentPartPr>
              <p14:xfrm>
                <a:off x="2978965" y="5468464"/>
                <a:ext cx="244440" cy="3060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25832F6A-C1EE-C433-7716-DF357CD2AFA1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2970325" y="5459464"/>
                  <a:ext cx="262080" cy="48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2" name="Group 321">
            <a:extLst>
              <a:ext uri="{FF2B5EF4-FFF2-40B4-BE49-F238E27FC236}">
                <a16:creationId xmlns:a16="http://schemas.microsoft.com/office/drawing/2014/main" id="{B3914DE2-A8A3-D6BE-AAD4-67915923F963}"/>
              </a:ext>
            </a:extLst>
          </p:cNvPr>
          <p:cNvGrpSpPr/>
          <p:nvPr/>
        </p:nvGrpSpPr>
        <p:grpSpPr>
          <a:xfrm>
            <a:off x="3480445" y="5226544"/>
            <a:ext cx="981360" cy="282960"/>
            <a:chOff x="3480445" y="5226544"/>
            <a:chExt cx="981360" cy="28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C1E257B0-4074-61C8-60D9-3B324F17F74C}"/>
                    </a:ext>
                  </a:extLst>
                </p14:cNvPr>
                <p14:cNvContentPartPr/>
                <p14:nvPr/>
              </p14:nvContentPartPr>
              <p14:xfrm>
                <a:off x="3480445" y="5256424"/>
                <a:ext cx="5400" cy="25308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C1E257B0-4074-61C8-60D9-3B324F17F74C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3471805" y="5247424"/>
                  <a:ext cx="2304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3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9060FD57-35FB-BF5A-C6C0-8007979C4E92}"/>
                    </a:ext>
                  </a:extLst>
                </p14:cNvPr>
                <p14:cNvContentPartPr/>
                <p14:nvPr/>
              </p14:nvContentPartPr>
              <p14:xfrm>
                <a:off x="3632005" y="5459104"/>
                <a:ext cx="5400" cy="1404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9060FD57-35FB-BF5A-C6C0-8007979C4E92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3623365" y="5450104"/>
                  <a:ext cx="2304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76B2BC9F-0382-06C1-7249-D30151FFBBE7}"/>
                    </a:ext>
                  </a:extLst>
                </p14:cNvPr>
                <p14:cNvContentPartPr/>
                <p14:nvPr/>
              </p14:nvContentPartPr>
              <p14:xfrm>
                <a:off x="3674845" y="5257504"/>
                <a:ext cx="226440" cy="22464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76B2BC9F-0382-06C1-7249-D30151FFBBE7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3665845" y="5248504"/>
                  <a:ext cx="24408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95266792-811F-2226-2F94-6F4C689A38C7}"/>
                    </a:ext>
                  </a:extLst>
                </p14:cNvPr>
                <p14:cNvContentPartPr/>
                <p14:nvPr/>
              </p14:nvContentPartPr>
              <p14:xfrm>
                <a:off x="4073365" y="5239504"/>
                <a:ext cx="199440" cy="24840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95266792-811F-2226-2F94-6F4C689A38C7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4064365" y="5230504"/>
                  <a:ext cx="21708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8F813CC9-A805-5BE6-B482-F48D1B0FFFC7}"/>
                    </a:ext>
                  </a:extLst>
                </p14:cNvPr>
                <p14:cNvContentPartPr/>
                <p14:nvPr/>
              </p14:nvContentPartPr>
              <p14:xfrm>
                <a:off x="4092445" y="5242744"/>
                <a:ext cx="168120" cy="21348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8F813CC9-A805-5BE6-B482-F48D1B0FFFC7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4083445" y="5234104"/>
                  <a:ext cx="18576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184E671E-92FE-C820-916E-AB28409BDFB5}"/>
                    </a:ext>
                  </a:extLst>
                </p14:cNvPr>
                <p14:cNvContentPartPr/>
                <p14:nvPr/>
              </p14:nvContentPartPr>
              <p14:xfrm>
                <a:off x="4437325" y="5226544"/>
                <a:ext cx="24480" cy="24732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184E671E-92FE-C820-916E-AB28409BDFB5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4428685" y="5217544"/>
                  <a:ext cx="42120" cy="264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2" name="Group 331">
            <a:extLst>
              <a:ext uri="{FF2B5EF4-FFF2-40B4-BE49-F238E27FC236}">
                <a16:creationId xmlns:a16="http://schemas.microsoft.com/office/drawing/2014/main" id="{C4C4EF7B-4185-A099-ECEB-9B58EDFBD64B}"/>
              </a:ext>
            </a:extLst>
          </p:cNvPr>
          <p:cNvGrpSpPr/>
          <p:nvPr/>
        </p:nvGrpSpPr>
        <p:grpSpPr>
          <a:xfrm>
            <a:off x="4597525" y="5130064"/>
            <a:ext cx="1310040" cy="479520"/>
            <a:chOff x="4597525" y="5130064"/>
            <a:chExt cx="1310040" cy="479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3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91999BFB-2E18-66A5-4713-E332B84E96AF}"/>
                    </a:ext>
                  </a:extLst>
                </p14:cNvPr>
                <p14:cNvContentPartPr/>
                <p14:nvPr/>
              </p14:nvContentPartPr>
              <p14:xfrm>
                <a:off x="4597525" y="5244544"/>
                <a:ext cx="205200" cy="21888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91999BFB-2E18-66A5-4713-E332B84E96AF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4588525" y="5235544"/>
                  <a:ext cx="22284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5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18B07AE1-97FF-DFCE-CB67-C3217A1FC187}"/>
                    </a:ext>
                  </a:extLst>
                </p14:cNvPr>
                <p14:cNvContentPartPr/>
                <p14:nvPr/>
              </p14:nvContentPartPr>
              <p14:xfrm>
                <a:off x="4856365" y="5130064"/>
                <a:ext cx="141840" cy="117000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18B07AE1-97FF-DFCE-CB67-C3217A1FC187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4847365" y="5121424"/>
                  <a:ext cx="15948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7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0FD6FBBF-1A92-5BF6-0003-FA8FB06B1A35}"/>
                    </a:ext>
                  </a:extLst>
                </p14:cNvPr>
                <p14:cNvContentPartPr/>
                <p14:nvPr/>
              </p14:nvContentPartPr>
              <p14:xfrm>
                <a:off x="5065525" y="5130424"/>
                <a:ext cx="5760" cy="10440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0FD6FBBF-1A92-5BF6-0003-FA8FB06B1A35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5056525" y="5121784"/>
                  <a:ext cx="2340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9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6D267793-7610-EBAB-BF7D-30341ABF3C1E}"/>
                    </a:ext>
                  </a:extLst>
                </p14:cNvPr>
                <p14:cNvContentPartPr/>
                <p14:nvPr/>
              </p14:nvContentPartPr>
              <p14:xfrm>
                <a:off x="5154805" y="5200264"/>
                <a:ext cx="347400" cy="40932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6D267793-7610-EBAB-BF7D-30341ABF3C1E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5145805" y="5191624"/>
                  <a:ext cx="365040" cy="42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1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09503A88-F493-DFF6-0849-CF987D0C76C3}"/>
                    </a:ext>
                  </a:extLst>
                </p14:cNvPr>
                <p14:cNvContentPartPr/>
                <p14:nvPr/>
              </p14:nvContentPartPr>
              <p14:xfrm>
                <a:off x="5374765" y="5429944"/>
                <a:ext cx="176400" cy="11124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09503A88-F493-DFF6-0849-CF987D0C76C3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5366125" y="5421304"/>
                  <a:ext cx="19404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3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1CB090A1-FBF8-AF4D-E9E4-FE8B38FB6682}"/>
                    </a:ext>
                  </a:extLst>
                </p14:cNvPr>
                <p14:cNvContentPartPr/>
                <p14:nvPr/>
              </p14:nvContentPartPr>
              <p14:xfrm>
                <a:off x="5575285" y="5454784"/>
                <a:ext cx="132840" cy="127080"/>
              </p14:xfrm>
            </p:contentPart>
          </mc:Choice>
          <mc:Fallback xmlns=""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1CB090A1-FBF8-AF4D-E9E4-FE8B38FB6682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5566285" y="5445784"/>
                  <a:ext cx="15048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5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4AD52383-66B9-6B39-AFC4-E25337AF948F}"/>
                    </a:ext>
                  </a:extLst>
                </p14:cNvPr>
                <p14:cNvContentPartPr/>
                <p14:nvPr/>
              </p14:nvContentPartPr>
              <p14:xfrm>
                <a:off x="5754205" y="5438224"/>
                <a:ext cx="153360" cy="121320"/>
              </p14:xfrm>
            </p:contentPart>
          </mc:Choice>
          <mc:Fallback xmlns=""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4AD52383-66B9-6B39-AFC4-E25337AF948F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5745565" y="5429584"/>
                  <a:ext cx="171000" cy="13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6" name="Group 345">
            <a:extLst>
              <a:ext uri="{FF2B5EF4-FFF2-40B4-BE49-F238E27FC236}">
                <a16:creationId xmlns:a16="http://schemas.microsoft.com/office/drawing/2014/main" id="{6DB531C8-DF4C-B327-F326-C59F64B9B5FD}"/>
              </a:ext>
            </a:extLst>
          </p:cNvPr>
          <p:cNvGrpSpPr/>
          <p:nvPr/>
        </p:nvGrpSpPr>
        <p:grpSpPr>
          <a:xfrm>
            <a:off x="368965" y="5954104"/>
            <a:ext cx="1389600" cy="328680"/>
            <a:chOff x="368965" y="5954104"/>
            <a:chExt cx="1389600" cy="32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7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67097D95-C9EA-2196-6FCC-1CC2520F314B}"/>
                    </a:ext>
                  </a:extLst>
                </p14:cNvPr>
                <p14:cNvContentPartPr/>
                <p14:nvPr/>
              </p14:nvContentPartPr>
              <p14:xfrm>
                <a:off x="368965" y="6248584"/>
                <a:ext cx="180360" cy="27000"/>
              </p14:xfrm>
            </p:contentPart>
          </mc:Choice>
          <mc:Fallback xmlns=""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67097D95-C9EA-2196-6FCC-1CC2520F314B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359965" y="6239584"/>
                  <a:ext cx="19800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9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7B9BE75C-D51C-240A-A4FD-0201222DA42C}"/>
                    </a:ext>
                  </a:extLst>
                </p14:cNvPr>
                <p14:cNvContentPartPr/>
                <p14:nvPr/>
              </p14:nvContentPartPr>
              <p14:xfrm>
                <a:off x="694405" y="6023944"/>
                <a:ext cx="36360" cy="230040"/>
              </p14:xfrm>
            </p:contentPart>
          </mc:Choice>
          <mc:Fallback xmlns=""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7B9BE75C-D51C-240A-A4FD-0201222DA42C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685405" y="6015304"/>
                  <a:ext cx="5400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1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327E2013-1BED-5B0F-1DEF-8528A5466AC5}"/>
                    </a:ext>
                  </a:extLst>
                </p14:cNvPr>
                <p14:cNvContentPartPr/>
                <p14:nvPr/>
              </p14:nvContentPartPr>
              <p14:xfrm>
                <a:off x="639325" y="6049504"/>
                <a:ext cx="188280" cy="145440"/>
              </p14:xfrm>
            </p:contentPart>
          </mc:Choice>
          <mc:Fallback xmlns=""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327E2013-1BED-5B0F-1DEF-8528A5466AC5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630325" y="6040504"/>
                  <a:ext cx="20592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3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7561B869-0CF0-1CAD-615D-E95EBEFED21D}"/>
                    </a:ext>
                  </a:extLst>
                </p14:cNvPr>
                <p14:cNvContentPartPr/>
                <p14:nvPr/>
              </p14:nvContentPartPr>
              <p14:xfrm>
                <a:off x="869725" y="6156424"/>
                <a:ext cx="9000" cy="73800"/>
              </p14:xfrm>
            </p:contentPart>
          </mc:Choice>
          <mc:Fallback xmlns=""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7561B869-0CF0-1CAD-615D-E95EBEFED21D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860725" y="6147784"/>
                  <a:ext cx="2664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5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0356AB33-3772-309C-99C8-FA85070F1F74}"/>
                    </a:ext>
                  </a:extLst>
                </p14:cNvPr>
                <p14:cNvContentPartPr/>
                <p14:nvPr/>
              </p14:nvContentPartPr>
              <p14:xfrm>
                <a:off x="905725" y="6135904"/>
                <a:ext cx="8640" cy="77400"/>
              </p14:xfrm>
            </p:contentPart>
          </mc:Choice>
          <mc:Fallback xmlns=""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0356AB33-3772-309C-99C8-FA85070F1F74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896725" y="6126904"/>
                  <a:ext cx="2628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7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ABD7D938-399B-953E-C88A-315E849618A6}"/>
                    </a:ext>
                  </a:extLst>
                </p14:cNvPr>
                <p14:cNvContentPartPr/>
                <p14:nvPr/>
              </p14:nvContentPartPr>
              <p14:xfrm>
                <a:off x="836605" y="6097024"/>
                <a:ext cx="143640" cy="81720"/>
              </p14:xfrm>
            </p:contentPart>
          </mc:Choice>
          <mc:Fallback xmlns=""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ABD7D938-399B-953E-C88A-315E849618A6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827965" y="6088024"/>
                  <a:ext cx="16128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9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1A5CA9E0-4E88-B297-FF34-54ABB68C1929}"/>
                    </a:ext>
                  </a:extLst>
                </p14:cNvPr>
                <p14:cNvContentPartPr/>
                <p14:nvPr/>
              </p14:nvContentPartPr>
              <p14:xfrm>
                <a:off x="1082125" y="6022864"/>
                <a:ext cx="209880" cy="207720"/>
              </p14:xfrm>
            </p:contentPart>
          </mc:Choice>
          <mc:Fallback xmlns=""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1A5CA9E0-4E88-B297-FF34-54ABB68C1929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1073485" y="6013864"/>
                  <a:ext cx="22752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1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9105E159-1C9D-4A07-6095-A239DF74F148}"/>
                    </a:ext>
                  </a:extLst>
                </p14:cNvPr>
                <p14:cNvContentPartPr/>
                <p14:nvPr/>
              </p14:nvContentPartPr>
              <p14:xfrm>
                <a:off x="1337725" y="6205384"/>
                <a:ext cx="7560" cy="77400"/>
              </p14:xfrm>
            </p:contentPart>
          </mc:Choice>
          <mc:Fallback xmlns=""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9105E159-1C9D-4A07-6095-A239DF74F148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1329085" y="6196744"/>
                  <a:ext cx="2520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3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6B591594-D406-AF19-A7E7-4A464C9FD736}"/>
                    </a:ext>
                  </a:extLst>
                </p14:cNvPr>
                <p14:cNvContentPartPr/>
                <p14:nvPr/>
              </p14:nvContentPartPr>
              <p14:xfrm>
                <a:off x="1315405" y="6225544"/>
                <a:ext cx="114480" cy="49320"/>
              </p14:xfrm>
            </p:contentPart>
          </mc:Choice>
          <mc:Fallback xmlns=""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6B591594-D406-AF19-A7E7-4A464C9FD736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1306765" y="6216904"/>
                  <a:ext cx="13212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5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D876AAD8-19D0-CFD4-5FC2-B4A7E5E7D60A}"/>
                    </a:ext>
                  </a:extLst>
                </p14:cNvPr>
                <p14:cNvContentPartPr/>
                <p14:nvPr/>
              </p14:nvContentPartPr>
              <p14:xfrm>
                <a:off x="1461925" y="6084784"/>
                <a:ext cx="167400" cy="146160"/>
              </p14:xfrm>
            </p:contentPart>
          </mc:Choice>
          <mc:Fallback xmlns=""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D876AAD8-19D0-CFD4-5FC2-B4A7E5E7D60A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1453285" y="6076144"/>
                  <a:ext cx="18504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7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CCD208C1-2DC7-9CB7-B010-23D6DFF169B6}"/>
                    </a:ext>
                  </a:extLst>
                </p14:cNvPr>
                <p14:cNvContentPartPr/>
                <p14:nvPr/>
              </p14:nvContentPartPr>
              <p14:xfrm>
                <a:off x="1659205" y="5954104"/>
                <a:ext cx="99360" cy="95400"/>
              </p14:xfrm>
            </p:contentPart>
          </mc:Choice>
          <mc:Fallback xmlns=""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CCD208C1-2DC7-9CB7-B010-23D6DFF169B6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1650565" y="5945464"/>
                  <a:ext cx="117000" cy="11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2" name="Group 351">
            <a:extLst>
              <a:ext uri="{FF2B5EF4-FFF2-40B4-BE49-F238E27FC236}">
                <a16:creationId xmlns:a16="http://schemas.microsoft.com/office/drawing/2014/main" id="{C6829DBD-B378-71A7-3050-DF9FA0A6B10D}"/>
              </a:ext>
            </a:extLst>
          </p:cNvPr>
          <p:cNvGrpSpPr/>
          <p:nvPr/>
        </p:nvGrpSpPr>
        <p:grpSpPr>
          <a:xfrm>
            <a:off x="509725" y="6403744"/>
            <a:ext cx="1231560" cy="331920"/>
            <a:chOff x="509725" y="6403744"/>
            <a:chExt cx="1231560" cy="33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9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183B978F-D6ED-8297-F96E-79D7F7D861A0}"/>
                    </a:ext>
                  </a:extLst>
                </p14:cNvPr>
                <p14:cNvContentPartPr/>
                <p14:nvPr/>
              </p14:nvContentPartPr>
              <p14:xfrm>
                <a:off x="509725" y="6403744"/>
                <a:ext cx="1231560" cy="52920"/>
              </p14:xfrm>
            </p:contentPart>
          </mc:Choice>
          <mc:Fallback xmlns=""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183B978F-D6ED-8297-F96E-79D7F7D861A0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501085" y="6394744"/>
                  <a:ext cx="124920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1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7B9D7099-4589-EF4B-1381-F643A91BD904}"/>
                    </a:ext>
                  </a:extLst>
                </p14:cNvPr>
                <p14:cNvContentPartPr/>
                <p14:nvPr/>
              </p14:nvContentPartPr>
              <p14:xfrm>
                <a:off x="922645" y="6496264"/>
                <a:ext cx="151560" cy="239400"/>
              </p14:xfrm>
            </p:contentPart>
          </mc:Choice>
          <mc:Fallback xmlns=""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7B9D7099-4589-EF4B-1381-F643A91BD904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913645" y="6487264"/>
                  <a:ext cx="16920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3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5069FDDA-6C43-39CC-2926-7B861158E630}"/>
                    </a:ext>
                  </a:extLst>
                </p14:cNvPr>
                <p14:cNvContentPartPr/>
                <p14:nvPr/>
              </p14:nvContentPartPr>
              <p14:xfrm>
                <a:off x="910045" y="6510664"/>
                <a:ext cx="148680" cy="143280"/>
              </p14:xfrm>
            </p:contentPart>
          </mc:Choice>
          <mc:Fallback xmlns=""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5069FDDA-6C43-39CC-2926-7B861158E630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901405" y="6501664"/>
                  <a:ext cx="16632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5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2092A861-2F29-9821-6099-1375BDF4C422}"/>
                    </a:ext>
                  </a:extLst>
                </p14:cNvPr>
                <p14:cNvContentPartPr/>
                <p14:nvPr/>
              </p14:nvContentPartPr>
              <p14:xfrm>
                <a:off x="1218925" y="6561784"/>
                <a:ext cx="354240" cy="155880"/>
              </p14:xfrm>
            </p:contentPart>
          </mc:Choice>
          <mc:Fallback xmlns=""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2092A861-2F29-9821-6099-1375BDF4C422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1209925" y="6552784"/>
                  <a:ext cx="371880" cy="173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37">
            <p14:nvContentPartPr>
              <p14:cNvPr id="350" name="Ink 349">
                <a:extLst>
                  <a:ext uri="{FF2B5EF4-FFF2-40B4-BE49-F238E27FC236}">
                    <a16:creationId xmlns:a16="http://schemas.microsoft.com/office/drawing/2014/main" id="{194EB737-566F-C25F-4B10-E58E299403C0}"/>
                  </a:ext>
                </a:extLst>
              </p14:cNvPr>
              <p14:cNvContentPartPr/>
              <p14:nvPr/>
            </p14:nvContentPartPr>
            <p14:xfrm>
              <a:off x="2023165" y="6328144"/>
              <a:ext cx="203760" cy="26280"/>
            </p14:xfrm>
          </p:contentPart>
        </mc:Choice>
        <mc:Fallback xmlns="">
          <p:pic>
            <p:nvPicPr>
              <p:cNvPr id="350" name="Ink 349">
                <a:extLst>
                  <a:ext uri="{FF2B5EF4-FFF2-40B4-BE49-F238E27FC236}">
                    <a16:creationId xmlns:a16="http://schemas.microsoft.com/office/drawing/2014/main" id="{194EB737-566F-C25F-4B10-E58E299403C0}"/>
                  </a:ext>
                </a:extLst>
              </p:cNvPr>
              <p:cNvPicPr/>
              <p:nvPr/>
            </p:nvPicPr>
            <p:blipFill>
              <a:blip r:embed="rId538"/>
              <a:stretch>
                <a:fillRect/>
              </a:stretch>
            </p:blipFill>
            <p:spPr>
              <a:xfrm>
                <a:off x="2014525" y="6319144"/>
                <a:ext cx="22140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9">
            <p14:nvContentPartPr>
              <p14:cNvPr id="351" name="Ink 350">
                <a:extLst>
                  <a:ext uri="{FF2B5EF4-FFF2-40B4-BE49-F238E27FC236}">
                    <a16:creationId xmlns:a16="http://schemas.microsoft.com/office/drawing/2014/main" id="{1AE1611D-C57E-1101-3F9C-6D42E92C2AED}"/>
                  </a:ext>
                </a:extLst>
              </p14:cNvPr>
              <p14:cNvContentPartPr/>
              <p14:nvPr/>
            </p14:nvContentPartPr>
            <p14:xfrm>
              <a:off x="2076445" y="6451624"/>
              <a:ext cx="161640" cy="4680"/>
            </p14:xfrm>
          </p:contentPart>
        </mc:Choice>
        <mc:Fallback xmlns="">
          <p:pic>
            <p:nvPicPr>
              <p:cNvPr id="351" name="Ink 350">
                <a:extLst>
                  <a:ext uri="{FF2B5EF4-FFF2-40B4-BE49-F238E27FC236}">
                    <a16:creationId xmlns:a16="http://schemas.microsoft.com/office/drawing/2014/main" id="{1AE1611D-C57E-1101-3F9C-6D42E92C2AED}"/>
                  </a:ext>
                </a:extLst>
              </p:cNvPr>
              <p:cNvPicPr/>
              <p:nvPr/>
            </p:nvPicPr>
            <p:blipFill>
              <a:blip r:embed="rId540"/>
              <a:stretch>
                <a:fillRect/>
              </a:stretch>
            </p:blipFill>
            <p:spPr>
              <a:xfrm>
                <a:off x="2067805" y="6442984"/>
                <a:ext cx="179280" cy="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1">
            <p14:nvContentPartPr>
              <p14:cNvPr id="412" name="Ink 411">
                <a:extLst>
                  <a:ext uri="{FF2B5EF4-FFF2-40B4-BE49-F238E27FC236}">
                    <a16:creationId xmlns:a16="http://schemas.microsoft.com/office/drawing/2014/main" id="{C5CC9344-F66A-1A62-EEEE-ADCFF904675E}"/>
                  </a:ext>
                </a:extLst>
              </p14:cNvPr>
              <p14:cNvContentPartPr/>
              <p14:nvPr/>
            </p14:nvContentPartPr>
            <p14:xfrm>
              <a:off x="5131405" y="6454144"/>
              <a:ext cx="134280" cy="320760"/>
            </p14:xfrm>
          </p:contentPart>
        </mc:Choice>
        <mc:Fallback xmlns="">
          <p:pic>
            <p:nvPicPr>
              <p:cNvPr id="412" name="Ink 411">
                <a:extLst>
                  <a:ext uri="{FF2B5EF4-FFF2-40B4-BE49-F238E27FC236}">
                    <a16:creationId xmlns:a16="http://schemas.microsoft.com/office/drawing/2014/main" id="{C5CC9344-F66A-1A62-EEEE-ADCFF904675E}"/>
                  </a:ext>
                </a:extLst>
              </p:cNvPr>
              <p:cNvPicPr/>
              <p:nvPr/>
            </p:nvPicPr>
            <p:blipFill>
              <a:blip r:embed="rId542"/>
              <a:stretch>
                <a:fillRect/>
              </a:stretch>
            </p:blipFill>
            <p:spPr>
              <a:xfrm>
                <a:off x="5122405" y="6445144"/>
                <a:ext cx="151920" cy="338400"/>
              </a:xfrm>
              <a:prstGeom prst="rect">
                <a:avLst/>
              </a:prstGeom>
            </p:spPr>
          </p:pic>
        </mc:Fallback>
      </mc:AlternateContent>
      <p:grpSp>
        <p:nvGrpSpPr>
          <p:cNvPr id="428" name="Group 427">
            <a:extLst>
              <a:ext uri="{FF2B5EF4-FFF2-40B4-BE49-F238E27FC236}">
                <a16:creationId xmlns:a16="http://schemas.microsoft.com/office/drawing/2014/main" id="{A391E573-0872-ADCE-E566-47D84205FB07}"/>
              </a:ext>
            </a:extLst>
          </p:cNvPr>
          <p:cNvGrpSpPr/>
          <p:nvPr/>
        </p:nvGrpSpPr>
        <p:grpSpPr>
          <a:xfrm>
            <a:off x="5333365" y="6394384"/>
            <a:ext cx="1522800" cy="386640"/>
            <a:chOff x="5333365" y="6394384"/>
            <a:chExt cx="1522800" cy="386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3">
              <p14:nvContentPartPr>
                <p14:cNvPr id="413" name="Ink 412">
                  <a:extLst>
                    <a:ext uri="{FF2B5EF4-FFF2-40B4-BE49-F238E27FC236}">
                      <a16:creationId xmlns:a16="http://schemas.microsoft.com/office/drawing/2014/main" id="{07D4CA17-1976-1BBE-D27D-6A0C023229FA}"/>
                    </a:ext>
                  </a:extLst>
                </p14:cNvPr>
                <p14:cNvContentPartPr/>
                <p14:nvPr/>
              </p14:nvContentPartPr>
              <p14:xfrm>
                <a:off x="5333365" y="6521464"/>
                <a:ext cx="14040" cy="200160"/>
              </p14:xfrm>
            </p:contentPart>
          </mc:Choice>
          <mc:Fallback xmlns="">
            <p:pic>
              <p:nvPicPr>
                <p:cNvPr id="413" name="Ink 412">
                  <a:extLst>
                    <a:ext uri="{FF2B5EF4-FFF2-40B4-BE49-F238E27FC236}">
                      <a16:creationId xmlns:a16="http://schemas.microsoft.com/office/drawing/2014/main" id="{07D4CA17-1976-1BBE-D27D-6A0C023229FA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5324365" y="6512464"/>
                  <a:ext cx="3168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5">
              <p14:nvContentPartPr>
                <p14:cNvPr id="414" name="Ink 413">
                  <a:extLst>
                    <a:ext uri="{FF2B5EF4-FFF2-40B4-BE49-F238E27FC236}">
                      <a16:creationId xmlns:a16="http://schemas.microsoft.com/office/drawing/2014/main" id="{79362853-820A-ABAA-76F1-E1D59312B9FF}"/>
                    </a:ext>
                  </a:extLst>
                </p14:cNvPr>
                <p14:cNvContentPartPr/>
                <p14:nvPr/>
              </p14:nvContentPartPr>
              <p14:xfrm>
                <a:off x="5463685" y="6642784"/>
                <a:ext cx="12960" cy="62640"/>
              </p14:xfrm>
            </p:contentPart>
          </mc:Choice>
          <mc:Fallback xmlns="">
            <p:pic>
              <p:nvPicPr>
                <p:cNvPr id="414" name="Ink 413">
                  <a:extLst>
                    <a:ext uri="{FF2B5EF4-FFF2-40B4-BE49-F238E27FC236}">
                      <a16:creationId xmlns:a16="http://schemas.microsoft.com/office/drawing/2014/main" id="{79362853-820A-ABAA-76F1-E1D59312B9FF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5454685" y="6634144"/>
                  <a:ext cx="3060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7">
              <p14:nvContentPartPr>
                <p14:cNvPr id="415" name="Ink 414">
                  <a:extLst>
                    <a:ext uri="{FF2B5EF4-FFF2-40B4-BE49-F238E27FC236}">
                      <a16:creationId xmlns:a16="http://schemas.microsoft.com/office/drawing/2014/main" id="{50A5645A-1460-7C09-66D0-44BDD74AC563}"/>
                    </a:ext>
                  </a:extLst>
                </p14:cNvPr>
                <p14:cNvContentPartPr/>
                <p14:nvPr/>
              </p14:nvContentPartPr>
              <p14:xfrm>
                <a:off x="5586805" y="6482944"/>
                <a:ext cx="4680" cy="207720"/>
              </p14:xfrm>
            </p:contentPart>
          </mc:Choice>
          <mc:Fallback xmlns="">
            <p:pic>
              <p:nvPicPr>
                <p:cNvPr id="415" name="Ink 414">
                  <a:extLst>
                    <a:ext uri="{FF2B5EF4-FFF2-40B4-BE49-F238E27FC236}">
                      <a16:creationId xmlns:a16="http://schemas.microsoft.com/office/drawing/2014/main" id="{50A5645A-1460-7C09-66D0-44BDD74AC563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5578165" y="6474304"/>
                  <a:ext cx="2232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9">
              <p14:nvContentPartPr>
                <p14:cNvPr id="416" name="Ink 415">
                  <a:extLst>
                    <a:ext uri="{FF2B5EF4-FFF2-40B4-BE49-F238E27FC236}">
                      <a16:creationId xmlns:a16="http://schemas.microsoft.com/office/drawing/2014/main" id="{E51377E6-ECB3-2341-DCB4-692CAB04E1A2}"/>
                    </a:ext>
                  </a:extLst>
                </p14:cNvPr>
                <p14:cNvContentPartPr/>
                <p14:nvPr/>
              </p14:nvContentPartPr>
              <p14:xfrm>
                <a:off x="5523085" y="6491944"/>
                <a:ext cx="147960" cy="96480"/>
              </p14:xfrm>
            </p:contentPart>
          </mc:Choice>
          <mc:Fallback xmlns="">
            <p:pic>
              <p:nvPicPr>
                <p:cNvPr id="416" name="Ink 415">
                  <a:extLst>
                    <a:ext uri="{FF2B5EF4-FFF2-40B4-BE49-F238E27FC236}">
                      <a16:creationId xmlns:a16="http://schemas.microsoft.com/office/drawing/2014/main" id="{E51377E6-ECB3-2341-DCB4-692CAB04E1A2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5514445" y="6482944"/>
                  <a:ext cx="16560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1">
              <p14:nvContentPartPr>
                <p14:cNvPr id="417" name="Ink 416">
                  <a:extLst>
                    <a:ext uri="{FF2B5EF4-FFF2-40B4-BE49-F238E27FC236}">
                      <a16:creationId xmlns:a16="http://schemas.microsoft.com/office/drawing/2014/main" id="{9275316F-CCFF-E5EA-3B11-6EFAA0245766}"/>
                    </a:ext>
                  </a:extLst>
                </p14:cNvPr>
                <p14:cNvContentPartPr/>
                <p14:nvPr/>
              </p14:nvContentPartPr>
              <p14:xfrm>
                <a:off x="5663485" y="6478984"/>
                <a:ext cx="161640" cy="219600"/>
              </p14:xfrm>
            </p:contentPart>
          </mc:Choice>
          <mc:Fallback xmlns="">
            <p:pic>
              <p:nvPicPr>
                <p:cNvPr id="417" name="Ink 416">
                  <a:extLst>
                    <a:ext uri="{FF2B5EF4-FFF2-40B4-BE49-F238E27FC236}">
                      <a16:creationId xmlns:a16="http://schemas.microsoft.com/office/drawing/2014/main" id="{9275316F-CCFF-E5EA-3B11-6EFAA0245766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5654485" y="6469984"/>
                  <a:ext cx="17928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3">
              <p14:nvContentPartPr>
                <p14:cNvPr id="418" name="Ink 417">
                  <a:extLst>
                    <a:ext uri="{FF2B5EF4-FFF2-40B4-BE49-F238E27FC236}">
                      <a16:creationId xmlns:a16="http://schemas.microsoft.com/office/drawing/2014/main" id="{95D3AA88-1683-3A1C-6732-CF2DCB975A21}"/>
                    </a:ext>
                  </a:extLst>
                </p14:cNvPr>
                <p14:cNvContentPartPr/>
                <p14:nvPr/>
              </p14:nvContentPartPr>
              <p14:xfrm>
                <a:off x="5856805" y="6499144"/>
                <a:ext cx="141120" cy="176760"/>
              </p14:xfrm>
            </p:contentPart>
          </mc:Choice>
          <mc:Fallback xmlns="">
            <p:pic>
              <p:nvPicPr>
                <p:cNvPr id="418" name="Ink 417">
                  <a:extLst>
                    <a:ext uri="{FF2B5EF4-FFF2-40B4-BE49-F238E27FC236}">
                      <a16:creationId xmlns:a16="http://schemas.microsoft.com/office/drawing/2014/main" id="{95D3AA88-1683-3A1C-6732-CF2DCB975A21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5847805" y="6490504"/>
                  <a:ext cx="15876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5">
              <p14:nvContentPartPr>
                <p14:cNvPr id="419" name="Ink 418">
                  <a:extLst>
                    <a:ext uri="{FF2B5EF4-FFF2-40B4-BE49-F238E27FC236}">
                      <a16:creationId xmlns:a16="http://schemas.microsoft.com/office/drawing/2014/main" id="{ED03DC0F-BFE9-49A5-4419-B6507ED61E8A}"/>
                    </a:ext>
                  </a:extLst>
                </p14:cNvPr>
                <p14:cNvContentPartPr/>
                <p14:nvPr/>
              </p14:nvContentPartPr>
              <p14:xfrm>
                <a:off x="5848525" y="6488344"/>
                <a:ext cx="122040" cy="192240"/>
              </p14:xfrm>
            </p:contentPart>
          </mc:Choice>
          <mc:Fallback xmlns="">
            <p:pic>
              <p:nvPicPr>
                <p:cNvPr id="419" name="Ink 418">
                  <a:extLst>
                    <a:ext uri="{FF2B5EF4-FFF2-40B4-BE49-F238E27FC236}">
                      <a16:creationId xmlns:a16="http://schemas.microsoft.com/office/drawing/2014/main" id="{ED03DC0F-BFE9-49A5-4419-B6507ED61E8A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5839885" y="6479704"/>
                  <a:ext cx="13968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7">
              <p14:nvContentPartPr>
                <p14:cNvPr id="420" name="Ink 419">
                  <a:extLst>
                    <a:ext uri="{FF2B5EF4-FFF2-40B4-BE49-F238E27FC236}">
                      <a16:creationId xmlns:a16="http://schemas.microsoft.com/office/drawing/2014/main" id="{273D7A70-922D-FBDF-35A6-9B97167EFDE8}"/>
                    </a:ext>
                  </a:extLst>
                </p14:cNvPr>
                <p14:cNvContentPartPr/>
                <p14:nvPr/>
              </p14:nvContentPartPr>
              <p14:xfrm>
                <a:off x="6094765" y="6485824"/>
                <a:ext cx="15480" cy="205200"/>
              </p14:xfrm>
            </p:contentPart>
          </mc:Choice>
          <mc:Fallback xmlns="">
            <p:pic>
              <p:nvPicPr>
                <p:cNvPr id="420" name="Ink 419">
                  <a:extLst>
                    <a:ext uri="{FF2B5EF4-FFF2-40B4-BE49-F238E27FC236}">
                      <a16:creationId xmlns:a16="http://schemas.microsoft.com/office/drawing/2014/main" id="{273D7A70-922D-FBDF-35A6-9B97167EFDE8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6086125" y="6476824"/>
                  <a:ext cx="3312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9">
              <p14:nvContentPartPr>
                <p14:cNvPr id="421" name="Ink 420">
                  <a:extLst>
                    <a:ext uri="{FF2B5EF4-FFF2-40B4-BE49-F238E27FC236}">
                      <a16:creationId xmlns:a16="http://schemas.microsoft.com/office/drawing/2014/main" id="{CE51C658-E132-AF63-E897-44D4FC876685}"/>
                    </a:ext>
                  </a:extLst>
                </p14:cNvPr>
                <p14:cNvContentPartPr/>
                <p14:nvPr/>
              </p14:nvContentPartPr>
              <p14:xfrm>
                <a:off x="6161725" y="6518224"/>
                <a:ext cx="136440" cy="178920"/>
              </p14:xfrm>
            </p:contentPart>
          </mc:Choice>
          <mc:Fallback xmlns="">
            <p:pic>
              <p:nvPicPr>
                <p:cNvPr id="421" name="Ink 420">
                  <a:extLst>
                    <a:ext uri="{FF2B5EF4-FFF2-40B4-BE49-F238E27FC236}">
                      <a16:creationId xmlns:a16="http://schemas.microsoft.com/office/drawing/2014/main" id="{CE51C658-E132-AF63-E897-44D4FC876685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6152725" y="6509224"/>
                  <a:ext cx="15408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1">
              <p14:nvContentPartPr>
                <p14:cNvPr id="423" name="Ink 422">
                  <a:extLst>
                    <a:ext uri="{FF2B5EF4-FFF2-40B4-BE49-F238E27FC236}">
                      <a16:creationId xmlns:a16="http://schemas.microsoft.com/office/drawing/2014/main" id="{906FAAB0-52CE-8D88-0EDD-6DD30EE5666A}"/>
                    </a:ext>
                  </a:extLst>
                </p14:cNvPr>
                <p14:cNvContentPartPr/>
                <p14:nvPr/>
              </p14:nvContentPartPr>
              <p14:xfrm>
                <a:off x="6341365" y="6394384"/>
                <a:ext cx="72000" cy="158400"/>
              </p14:xfrm>
            </p:contentPart>
          </mc:Choice>
          <mc:Fallback xmlns="">
            <p:pic>
              <p:nvPicPr>
                <p:cNvPr id="423" name="Ink 422">
                  <a:extLst>
                    <a:ext uri="{FF2B5EF4-FFF2-40B4-BE49-F238E27FC236}">
                      <a16:creationId xmlns:a16="http://schemas.microsoft.com/office/drawing/2014/main" id="{906FAAB0-52CE-8D88-0EDD-6DD30EE5666A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6332365" y="6385384"/>
                  <a:ext cx="8964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3">
              <p14:nvContentPartPr>
                <p14:cNvPr id="424" name="Ink 423">
                  <a:extLst>
                    <a:ext uri="{FF2B5EF4-FFF2-40B4-BE49-F238E27FC236}">
                      <a16:creationId xmlns:a16="http://schemas.microsoft.com/office/drawing/2014/main" id="{170FFB4C-CFD2-9F36-C86B-DB2522E8F0A2}"/>
                    </a:ext>
                  </a:extLst>
                </p14:cNvPr>
                <p14:cNvContentPartPr/>
                <p14:nvPr/>
              </p14:nvContentPartPr>
              <p14:xfrm>
                <a:off x="6481405" y="6476464"/>
                <a:ext cx="126360" cy="69840"/>
              </p14:xfrm>
            </p:contentPart>
          </mc:Choice>
          <mc:Fallback xmlns="">
            <p:pic>
              <p:nvPicPr>
                <p:cNvPr id="424" name="Ink 423">
                  <a:extLst>
                    <a:ext uri="{FF2B5EF4-FFF2-40B4-BE49-F238E27FC236}">
                      <a16:creationId xmlns:a16="http://schemas.microsoft.com/office/drawing/2014/main" id="{170FFB4C-CFD2-9F36-C86B-DB2522E8F0A2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6472405" y="6467464"/>
                  <a:ext cx="14400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5">
              <p14:nvContentPartPr>
                <p14:cNvPr id="425" name="Ink 424">
                  <a:extLst>
                    <a:ext uri="{FF2B5EF4-FFF2-40B4-BE49-F238E27FC236}">
                      <a16:creationId xmlns:a16="http://schemas.microsoft.com/office/drawing/2014/main" id="{9999565B-9FF0-893F-E527-EE5EF3F5C114}"/>
                    </a:ext>
                  </a:extLst>
                </p14:cNvPr>
                <p14:cNvContentPartPr/>
                <p14:nvPr/>
              </p14:nvContentPartPr>
              <p14:xfrm>
                <a:off x="6658165" y="6469624"/>
                <a:ext cx="198000" cy="58320"/>
              </p14:xfrm>
            </p:contentPart>
          </mc:Choice>
          <mc:Fallback xmlns="">
            <p:pic>
              <p:nvPicPr>
                <p:cNvPr id="425" name="Ink 424">
                  <a:extLst>
                    <a:ext uri="{FF2B5EF4-FFF2-40B4-BE49-F238E27FC236}">
                      <a16:creationId xmlns:a16="http://schemas.microsoft.com/office/drawing/2014/main" id="{9999565B-9FF0-893F-E527-EE5EF3F5C114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6649165" y="6460624"/>
                  <a:ext cx="21564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7">
              <p14:nvContentPartPr>
                <p14:cNvPr id="426" name="Ink 425">
                  <a:extLst>
                    <a:ext uri="{FF2B5EF4-FFF2-40B4-BE49-F238E27FC236}">
                      <a16:creationId xmlns:a16="http://schemas.microsoft.com/office/drawing/2014/main" id="{1524C868-86AC-142C-84A6-FB897FCEBE2C}"/>
                    </a:ext>
                  </a:extLst>
                </p14:cNvPr>
                <p14:cNvContentPartPr/>
                <p14:nvPr/>
              </p14:nvContentPartPr>
              <p14:xfrm>
                <a:off x="6498325" y="6583744"/>
                <a:ext cx="293040" cy="46800"/>
              </p14:xfrm>
            </p:contentPart>
          </mc:Choice>
          <mc:Fallback xmlns="">
            <p:pic>
              <p:nvPicPr>
                <p:cNvPr id="426" name="Ink 425">
                  <a:extLst>
                    <a:ext uri="{FF2B5EF4-FFF2-40B4-BE49-F238E27FC236}">
                      <a16:creationId xmlns:a16="http://schemas.microsoft.com/office/drawing/2014/main" id="{1524C868-86AC-142C-84A6-FB897FCEBE2C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6489325" y="6574744"/>
                  <a:ext cx="31068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9">
              <p14:nvContentPartPr>
                <p14:cNvPr id="427" name="Ink 426">
                  <a:extLst>
                    <a:ext uri="{FF2B5EF4-FFF2-40B4-BE49-F238E27FC236}">
                      <a16:creationId xmlns:a16="http://schemas.microsoft.com/office/drawing/2014/main" id="{E1F16926-9AE6-3455-7497-32CE9FFB826A}"/>
                    </a:ext>
                  </a:extLst>
                </p14:cNvPr>
                <p14:cNvContentPartPr/>
                <p14:nvPr/>
              </p14:nvContentPartPr>
              <p14:xfrm>
                <a:off x="6626125" y="6680584"/>
                <a:ext cx="134280" cy="100440"/>
              </p14:xfrm>
            </p:contentPart>
          </mc:Choice>
          <mc:Fallback xmlns="">
            <p:pic>
              <p:nvPicPr>
                <p:cNvPr id="427" name="Ink 426">
                  <a:extLst>
                    <a:ext uri="{FF2B5EF4-FFF2-40B4-BE49-F238E27FC236}">
                      <a16:creationId xmlns:a16="http://schemas.microsoft.com/office/drawing/2014/main" id="{E1F16926-9AE6-3455-7497-32CE9FFB826A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6617125" y="6671584"/>
                  <a:ext cx="151920" cy="11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3" name="Group 432">
            <a:extLst>
              <a:ext uri="{FF2B5EF4-FFF2-40B4-BE49-F238E27FC236}">
                <a16:creationId xmlns:a16="http://schemas.microsoft.com/office/drawing/2014/main" id="{4BECE9D3-B37A-F462-A1A7-3F5AE6C6AEED}"/>
              </a:ext>
            </a:extLst>
          </p:cNvPr>
          <p:cNvGrpSpPr/>
          <p:nvPr/>
        </p:nvGrpSpPr>
        <p:grpSpPr>
          <a:xfrm>
            <a:off x="2469925" y="5751064"/>
            <a:ext cx="4839840" cy="1036800"/>
            <a:chOff x="2469925" y="5751064"/>
            <a:chExt cx="4839840" cy="103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1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4F688BED-90BB-F023-F239-50FDEFF23909}"/>
                    </a:ext>
                  </a:extLst>
                </p14:cNvPr>
                <p14:cNvContentPartPr/>
                <p14:nvPr/>
              </p14:nvContentPartPr>
              <p14:xfrm>
                <a:off x="2603125" y="6118984"/>
                <a:ext cx="145080" cy="24480"/>
              </p14:xfrm>
            </p:contentPart>
          </mc:Choice>
          <mc:Fallback xmlns=""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4F688BED-90BB-F023-F239-50FDEFF23909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2594125" y="6110344"/>
                  <a:ext cx="16272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3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5CDF22F5-AD7A-02EF-A906-0081D6BE49E6}"/>
                    </a:ext>
                  </a:extLst>
                </p14:cNvPr>
                <p14:cNvContentPartPr/>
                <p14:nvPr/>
              </p14:nvContentPartPr>
              <p14:xfrm>
                <a:off x="2976445" y="5958784"/>
                <a:ext cx="5400" cy="239760"/>
              </p14:xfrm>
            </p:contentPart>
          </mc:Choice>
          <mc:Fallback xmlns=""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5CDF22F5-AD7A-02EF-A906-0081D6BE49E6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2967445" y="5949784"/>
                  <a:ext cx="2304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5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2470D4DD-142C-3CA3-F7DE-10F8F97EE7D1}"/>
                    </a:ext>
                  </a:extLst>
                </p14:cNvPr>
                <p14:cNvContentPartPr/>
                <p14:nvPr/>
              </p14:nvContentPartPr>
              <p14:xfrm>
                <a:off x="2904085" y="5950864"/>
                <a:ext cx="128880" cy="150480"/>
              </p14:xfrm>
            </p:contentPart>
          </mc:Choice>
          <mc:Fallback xmlns=""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2470D4DD-142C-3CA3-F7DE-10F8F97EE7D1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2895085" y="5942224"/>
                  <a:ext cx="14652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7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99FB05F4-4E00-796F-21B2-89BF9E3FAAB0}"/>
                    </a:ext>
                  </a:extLst>
                </p14:cNvPr>
                <p14:cNvContentPartPr/>
                <p14:nvPr/>
              </p14:nvContentPartPr>
              <p14:xfrm>
                <a:off x="3124045" y="6059944"/>
                <a:ext cx="17280" cy="133200"/>
              </p14:xfrm>
            </p:contentPart>
          </mc:Choice>
          <mc:Fallback xmlns=""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99FB05F4-4E00-796F-21B2-89BF9E3FAAB0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3115405" y="6051304"/>
                  <a:ext cx="3492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9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6212B0D8-0D9F-BB17-51C8-0A98E0FE4026}"/>
                    </a:ext>
                  </a:extLst>
                </p14:cNvPr>
                <p14:cNvContentPartPr/>
                <p14:nvPr/>
              </p14:nvContentPartPr>
              <p14:xfrm>
                <a:off x="3191365" y="6008464"/>
                <a:ext cx="16920" cy="165960"/>
              </p14:xfrm>
            </p:contentPart>
          </mc:Choice>
          <mc:Fallback xmlns=""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6212B0D8-0D9F-BB17-51C8-0A98E0FE4026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3182365" y="5999464"/>
                  <a:ext cx="3456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1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F0E7ED40-B148-394B-F555-91A7D4E8C88E}"/>
                    </a:ext>
                  </a:extLst>
                </p14:cNvPr>
                <p14:cNvContentPartPr/>
                <p14:nvPr/>
              </p14:nvContentPartPr>
              <p14:xfrm>
                <a:off x="3041605" y="5996224"/>
                <a:ext cx="227880" cy="47880"/>
              </p14:xfrm>
            </p:contentPart>
          </mc:Choice>
          <mc:Fallback xmlns=""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F0E7ED40-B148-394B-F555-91A7D4E8C88E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3032965" y="5987224"/>
                  <a:ext cx="24552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3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3BEA91F0-A7CD-6242-D8C5-711797B4EA07}"/>
                    </a:ext>
                  </a:extLst>
                </p14:cNvPr>
                <p14:cNvContentPartPr/>
                <p14:nvPr/>
              </p14:nvContentPartPr>
              <p14:xfrm>
                <a:off x="2469925" y="5904064"/>
                <a:ext cx="248040" cy="863280"/>
              </p14:xfrm>
            </p:contentPart>
          </mc:Choice>
          <mc:Fallback xmlns=""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3BEA91F0-A7CD-6242-D8C5-711797B4EA07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2461285" y="5895064"/>
                  <a:ext cx="265680" cy="88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5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88B914D5-01EB-076B-928F-2F00259A3F41}"/>
                    </a:ext>
                  </a:extLst>
                </p14:cNvPr>
                <p14:cNvContentPartPr/>
                <p14:nvPr/>
              </p14:nvContentPartPr>
              <p14:xfrm>
                <a:off x="3327085" y="5850784"/>
                <a:ext cx="120600" cy="350640"/>
              </p14:xfrm>
            </p:contentPart>
          </mc:Choice>
          <mc:Fallback xmlns=""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88B914D5-01EB-076B-928F-2F00259A3F41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3318085" y="5841784"/>
                  <a:ext cx="138240" cy="36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7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id="{563A6BBE-32C5-5631-16E7-80F170C017B0}"/>
                    </a:ext>
                  </a:extLst>
                </p14:cNvPr>
                <p14:cNvContentPartPr/>
                <p14:nvPr/>
              </p14:nvContentPartPr>
              <p14:xfrm>
                <a:off x="3509245" y="5947984"/>
                <a:ext cx="140400" cy="222840"/>
              </p14:xfrm>
            </p:contentPart>
          </mc:Choice>
          <mc:Fallback xmlns=""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563A6BBE-32C5-5631-16E7-80F170C017B0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3500245" y="5939344"/>
                  <a:ext cx="15804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9">
              <p14:nvContentPartPr>
                <p14:cNvPr id="365" name="Ink 364">
                  <a:extLst>
                    <a:ext uri="{FF2B5EF4-FFF2-40B4-BE49-F238E27FC236}">
                      <a16:creationId xmlns:a16="http://schemas.microsoft.com/office/drawing/2014/main" id="{275A3264-10BC-69CE-3AD7-9C7CF89B2B90}"/>
                    </a:ext>
                  </a:extLst>
                </p14:cNvPr>
                <p14:cNvContentPartPr/>
                <p14:nvPr/>
              </p14:nvContentPartPr>
              <p14:xfrm>
                <a:off x="3748285" y="5946544"/>
                <a:ext cx="114120" cy="107280"/>
              </p14:xfrm>
            </p:contentPart>
          </mc:Choice>
          <mc:Fallback xmlns="">
            <p:pic>
              <p:nvPicPr>
                <p:cNvPr id="365" name="Ink 364">
                  <a:extLst>
                    <a:ext uri="{FF2B5EF4-FFF2-40B4-BE49-F238E27FC236}">
                      <a16:creationId xmlns:a16="http://schemas.microsoft.com/office/drawing/2014/main" id="{275A3264-10BC-69CE-3AD7-9C7CF89B2B90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3739645" y="5937544"/>
                  <a:ext cx="13176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1">
              <p14:nvContentPartPr>
                <p14:cNvPr id="367" name="Ink 366">
                  <a:extLst>
                    <a:ext uri="{FF2B5EF4-FFF2-40B4-BE49-F238E27FC236}">
                      <a16:creationId xmlns:a16="http://schemas.microsoft.com/office/drawing/2014/main" id="{D4FBBDC1-9EF7-5353-F36A-61600323E90E}"/>
                    </a:ext>
                  </a:extLst>
                </p14:cNvPr>
                <p14:cNvContentPartPr/>
                <p14:nvPr/>
              </p14:nvContentPartPr>
              <p14:xfrm>
                <a:off x="3881125" y="5832424"/>
                <a:ext cx="140760" cy="387360"/>
              </p14:xfrm>
            </p:contentPart>
          </mc:Choice>
          <mc:Fallback xmlns="">
            <p:pic>
              <p:nvPicPr>
                <p:cNvPr id="367" name="Ink 366">
                  <a:extLst>
                    <a:ext uri="{FF2B5EF4-FFF2-40B4-BE49-F238E27FC236}">
                      <a16:creationId xmlns:a16="http://schemas.microsoft.com/office/drawing/2014/main" id="{D4FBBDC1-9EF7-5353-F36A-61600323E90E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3872485" y="5823784"/>
                  <a:ext cx="158400" cy="40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3">
              <p14:nvContentPartPr>
                <p14:cNvPr id="369" name="Ink 368">
                  <a:extLst>
                    <a:ext uri="{FF2B5EF4-FFF2-40B4-BE49-F238E27FC236}">
                      <a16:creationId xmlns:a16="http://schemas.microsoft.com/office/drawing/2014/main" id="{1898F0D2-CF52-CFCE-2321-3231577AECAC}"/>
                    </a:ext>
                  </a:extLst>
                </p14:cNvPr>
                <p14:cNvContentPartPr/>
                <p14:nvPr/>
              </p14:nvContentPartPr>
              <p14:xfrm>
                <a:off x="4129525" y="5858704"/>
                <a:ext cx="106200" cy="365400"/>
              </p14:xfrm>
            </p:contentPart>
          </mc:Choice>
          <mc:Fallback xmlns="">
            <p:pic>
              <p:nvPicPr>
                <p:cNvPr id="369" name="Ink 368">
                  <a:extLst>
                    <a:ext uri="{FF2B5EF4-FFF2-40B4-BE49-F238E27FC236}">
                      <a16:creationId xmlns:a16="http://schemas.microsoft.com/office/drawing/2014/main" id="{1898F0D2-CF52-CFCE-2321-3231577AECAC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4120525" y="5849704"/>
                  <a:ext cx="123840" cy="38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5">
              <p14:nvContentPartPr>
                <p14:cNvPr id="370" name="Ink 369">
                  <a:extLst>
                    <a:ext uri="{FF2B5EF4-FFF2-40B4-BE49-F238E27FC236}">
                      <a16:creationId xmlns:a16="http://schemas.microsoft.com/office/drawing/2014/main" id="{74955FB8-D378-5114-EC56-FAC2548B69F5}"/>
                    </a:ext>
                  </a:extLst>
                </p14:cNvPr>
                <p14:cNvContentPartPr/>
                <p14:nvPr/>
              </p14:nvContentPartPr>
              <p14:xfrm>
                <a:off x="4374685" y="5941504"/>
                <a:ext cx="8640" cy="201600"/>
              </p14:xfrm>
            </p:contentPart>
          </mc:Choice>
          <mc:Fallback xmlns="">
            <p:pic>
              <p:nvPicPr>
                <p:cNvPr id="370" name="Ink 369">
                  <a:extLst>
                    <a:ext uri="{FF2B5EF4-FFF2-40B4-BE49-F238E27FC236}">
                      <a16:creationId xmlns:a16="http://schemas.microsoft.com/office/drawing/2014/main" id="{74955FB8-D378-5114-EC56-FAC2548B69F5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4365685" y="5932504"/>
                  <a:ext cx="2628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7">
              <p14:nvContentPartPr>
                <p14:cNvPr id="371" name="Ink 370">
                  <a:extLst>
                    <a:ext uri="{FF2B5EF4-FFF2-40B4-BE49-F238E27FC236}">
                      <a16:creationId xmlns:a16="http://schemas.microsoft.com/office/drawing/2014/main" id="{C48BB46A-EC30-A8A9-2C70-60DB1FD0105E}"/>
                    </a:ext>
                  </a:extLst>
                </p14:cNvPr>
                <p14:cNvContentPartPr/>
                <p14:nvPr/>
              </p14:nvContentPartPr>
              <p14:xfrm>
                <a:off x="4289365" y="5904064"/>
                <a:ext cx="182880" cy="138240"/>
              </p14:xfrm>
            </p:contentPart>
          </mc:Choice>
          <mc:Fallback xmlns="">
            <p:pic>
              <p:nvPicPr>
                <p:cNvPr id="371" name="Ink 370">
                  <a:extLst>
                    <a:ext uri="{FF2B5EF4-FFF2-40B4-BE49-F238E27FC236}">
                      <a16:creationId xmlns:a16="http://schemas.microsoft.com/office/drawing/2014/main" id="{C48BB46A-EC30-A8A9-2C70-60DB1FD0105E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4280365" y="5895064"/>
                  <a:ext cx="20052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9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1F1B7AAD-5910-61FC-9666-B80BA3EF10D0}"/>
                    </a:ext>
                  </a:extLst>
                </p14:cNvPr>
                <p14:cNvContentPartPr/>
                <p14:nvPr/>
              </p14:nvContentPartPr>
              <p14:xfrm>
                <a:off x="4529485" y="6059944"/>
                <a:ext cx="10440" cy="59400"/>
              </p14:xfrm>
            </p:contentPart>
          </mc:Choice>
          <mc:Fallback xmlns=""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1F1B7AAD-5910-61FC-9666-B80BA3EF10D0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4520845" y="6051304"/>
                  <a:ext cx="2808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1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0C68184B-4A3F-6A2A-462A-27F2ADFACEA8}"/>
                    </a:ext>
                  </a:extLst>
                </p14:cNvPr>
                <p14:cNvContentPartPr/>
                <p14:nvPr/>
              </p14:nvContentPartPr>
              <p14:xfrm>
                <a:off x="4621645" y="5943304"/>
                <a:ext cx="127440" cy="52920"/>
              </p14:xfrm>
            </p:contentPart>
          </mc:Choice>
          <mc:Fallback xmlns=""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0C68184B-4A3F-6A2A-462A-27F2ADFACEA8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4612645" y="5934304"/>
                  <a:ext cx="14508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3">
              <p14:nvContentPartPr>
                <p14:cNvPr id="374" name="Ink 373">
                  <a:extLst>
                    <a:ext uri="{FF2B5EF4-FFF2-40B4-BE49-F238E27FC236}">
                      <a16:creationId xmlns:a16="http://schemas.microsoft.com/office/drawing/2014/main" id="{D0A67014-D66E-795B-44CB-EEA03E034F87}"/>
                    </a:ext>
                  </a:extLst>
                </p14:cNvPr>
                <p14:cNvContentPartPr/>
                <p14:nvPr/>
              </p14:nvContentPartPr>
              <p14:xfrm>
                <a:off x="4650805" y="5993344"/>
                <a:ext cx="76680" cy="100440"/>
              </p14:xfrm>
            </p:contentPart>
          </mc:Choice>
          <mc:Fallback xmlns="">
            <p:pic>
              <p:nvPicPr>
                <p:cNvPr id="374" name="Ink 373">
                  <a:extLst>
                    <a:ext uri="{FF2B5EF4-FFF2-40B4-BE49-F238E27FC236}">
                      <a16:creationId xmlns:a16="http://schemas.microsoft.com/office/drawing/2014/main" id="{D0A67014-D66E-795B-44CB-EEA03E034F87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4642165" y="5984344"/>
                  <a:ext cx="9432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5">
              <p14:nvContentPartPr>
                <p14:cNvPr id="375" name="Ink 374">
                  <a:extLst>
                    <a:ext uri="{FF2B5EF4-FFF2-40B4-BE49-F238E27FC236}">
                      <a16:creationId xmlns:a16="http://schemas.microsoft.com/office/drawing/2014/main" id="{303F363B-448F-25C5-0B25-423B06144394}"/>
                    </a:ext>
                  </a:extLst>
                </p14:cNvPr>
                <p14:cNvContentPartPr/>
                <p14:nvPr/>
              </p14:nvContentPartPr>
              <p14:xfrm>
                <a:off x="4818925" y="5966344"/>
                <a:ext cx="116280" cy="113760"/>
              </p14:xfrm>
            </p:contentPart>
          </mc:Choice>
          <mc:Fallback xmlns="">
            <p:pic>
              <p:nvPicPr>
                <p:cNvPr id="375" name="Ink 374">
                  <a:extLst>
                    <a:ext uri="{FF2B5EF4-FFF2-40B4-BE49-F238E27FC236}">
                      <a16:creationId xmlns:a16="http://schemas.microsoft.com/office/drawing/2014/main" id="{303F363B-448F-25C5-0B25-423B06144394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4810285" y="5957344"/>
                  <a:ext cx="13392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7">
              <p14:nvContentPartPr>
                <p14:cNvPr id="376" name="Ink 375">
                  <a:extLst>
                    <a:ext uri="{FF2B5EF4-FFF2-40B4-BE49-F238E27FC236}">
                      <a16:creationId xmlns:a16="http://schemas.microsoft.com/office/drawing/2014/main" id="{D0CD07DC-EB10-BF17-E7F8-483E5703A39F}"/>
                    </a:ext>
                  </a:extLst>
                </p14:cNvPr>
                <p14:cNvContentPartPr/>
                <p14:nvPr/>
              </p14:nvContentPartPr>
              <p14:xfrm>
                <a:off x="4827205" y="5949784"/>
                <a:ext cx="74160" cy="106920"/>
              </p14:xfrm>
            </p:contentPart>
          </mc:Choice>
          <mc:Fallback xmlns="">
            <p:pic>
              <p:nvPicPr>
                <p:cNvPr id="376" name="Ink 375">
                  <a:extLst>
                    <a:ext uri="{FF2B5EF4-FFF2-40B4-BE49-F238E27FC236}">
                      <a16:creationId xmlns:a16="http://schemas.microsoft.com/office/drawing/2014/main" id="{D0CD07DC-EB10-BF17-E7F8-483E5703A39F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4818565" y="5941144"/>
                  <a:ext cx="9180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9">
              <p14:nvContentPartPr>
                <p14:cNvPr id="377" name="Ink 376">
                  <a:extLst>
                    <a:ext uri="{FF2B5EF4-FFF2-40B4-BE49-F238E27FC236}">
                      <a16:creationId xmlns:a16="http://schemas.microsoft.com/office/drawing/2014/main" id="{FC551618-3226-18E7-1F22-B6F48AEDD0FE}"/>
                    </a:ext>
                  </a:extLst>
                </p14:cNvPr>
                <p14:cNvContentPartPr/>
                <p14:nvPr/>
              </p14:nvContentPartPr>
              <p14:xfrm>
                <a:off x="5041765" y="5934664"/>
                <a:ext cx="4320" cy="178200"/>
              </p14:xfrm>
            </p:contentPart>
          </mc:Choice>
          <mc:Fallback xmlns="">
            <p:pic>
              <p:nvPicPr>
                <p:cNvPr id="377" name="Ink 376">
                  <a:extLst>
                    <a:ext uri="{FF2B5EF4-FFF2-40B4-BE49-F238E27FC236}">
                      <a16:creationId xmlns:a16="http://schemas.microsoft.com/office/drawing/2014/main" id="{FC551618-3226-18E7-1F22-B6F48AEDD0FE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5033125" y="5925664"/>
                  <a:ext cx="2196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1">
              <p14:nvContentPartPr>
                <p14:cNvPr id="378" name="Ink 377">
                  <a:extLst>
                    <a:ext uri="{FF2B5EF4-FFF2-40B4-BE49-F238E27FC236}">
                      <a16:creationId xmlns:a16="http://schemas.microsoft.com/office/drawing/2014/main" id="{0DE8E575-7F83-CD84-9521-7063105002DC}"/>
                    </a:ext>
                  </a:extLst>
                </p14:cNvPr>
                <p14:cNvContentPartPr/>
                <p14:nvPr/>
              </p14:nvContentPartPr>
              <p14:xfrm>
                <a:off x="5114845" y="5977864"/>
                <a:ext cx="112680" cy="150840"/>
              </p14:xfrm>
            </p:contentPart>
          </mc:Choice>
          <mc:Fallback xmlns="">
            <p:pic>
              <p:nvPicPr>
                <p:cNvPr id="378" name="Ink 377">
                  <a:extLst>
                    <a:ext uri="{FF2B5EF4-FFF2-40B4-BE49-F238E27FC236}">
                      <a16:creationId xmlns:a16="http://schemas.microsoft.com/office/drawing/2014/main" id="{0DE8E575-7F83-CD84-9521-7063105002DC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5105845" y="5969224"/>
                  <a:ext cx="13032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3">
              <p14:nvContentPartPr>
                <p14:cNvPr id="379" name="Ink 378">
                  <a:extLst>
                    <a:ext uri="{FF2B5EF4-FFF2-40B4-BE49-F238E27FC236}">
                      <a16:creationId xmlns:a16="http://schemas.microsoft.com/office/drawing/2014/main" id="{877C9700-1CB1-915E-22D1-CAE02FE1CA74}"/>
                    </a:ext>
                  </a:extLst>
                </p14:cNvPr>
                <p14:cNvContentPartPr/>
                <p14:nvPr/>
              </p14:nvContentPartPr>
              <p14:xfrm>
                <a:off x="5270005" y="5929264"/>
                <a:ext cx="51840" cy="5040"/>
              </p14:xfrm>
            </p:contentPart>
          </mc:Choice>
          <mc:Fallback xmlns="">
            <p:pic>
              <p:nvPicPr>
                <p:cNvPr id="379" name="Ink 378">
                  <a:extLst>
                    <a:ext uri="{FF2B5EF4-FFF2-40B4-BE49-F238E27FC236}">
                      <a16:creationId xmlns:a16="http://schemas.microsoft.com/office/drawing/2014/main" id="{877C9700-1CB1-915E-22D1-CAE02FE1CA74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5261365" y="5920624"/>
                  <a:ext cx="6948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5">
              <p14:nvContentPartPr>
                <p14:cNvPr id="380" name="Ink 379">
                  <a:extLst>
                    <a:ext uri="{FF2B5EF4-FFF2-40B4-BE49-F238E27FC236}">
                      <a16:creationId xmlns:a16="http://schemas.microsoft.com/office/drawing/2014/main" id="{1CA32AC8-2A46-0A41-A124-673F31ABBBC2}"/>
                    </a:ext>
                  </a:extLst>
                </p14:cNvPr>
                <p14:cNvContentPartPr/>
                <p14:nvPr/>
              </p14:nvContentPartPr>
              <p14:xfrm>
                <a:off x="5374405" y="5827024"/>
                <a:ext cx="18000" cy="124560"/>
              </p14:xfrm>
            </p:contentPart>
          </mc:Choice>
          <mc:Fallback xmlns="">
            <p:pic>
              <p:nvPicPr>
                <p:cNvPr id="380" name="Ink 379">
                  <a:extLst>
                    <a:ext uri="{FF2B5EF4-FFF2-40B4-BE49-F238E27FC236}">
                      <a16:creationId xmlns:a16="http://schemas.microsoft.com/office/drawing/2014/main" id="{1CA32AC8-2A46-0A41-A124-673F31ABBBC2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5365405" y="5818024"/>
                  <a:ext cx="3564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7">
              <p14:nvContentPartPr>
                <p14:cNvPr id="381" name="Ink 380">
                  <a:extLst>
                    <a:ext uri="{FF2B5EF4-FFF2-40B4-BE49-F238E27FC236}">
                      <a16:creationId xmlns:a16="http://schemas.microsoft.com/office/drawing/2014/main" id="{1EDDDE39-8A8E-E168-87E2-F1AD241CCFC5}"/>
                    </a:ext>
                  </a:extLst>
                </p14:cNvPr>
                <p14:cNvContentPartPr/>
                <p14:nvPr/>
              </p14:nvContentPartPr>
              <p14:xfrm>
                <a:off x="5451085" y="5799664"/>
                <a:ext cx="123480" cy="117720"/>
              </p14:xfrm>
            </p:contentPart>
          </mc:Choice>
          <mc:Fallback xmlns="">
            <p:pic>
              <p:nvPicPr>
                <p:cNvPr id="381" name="Ink 380">
                  <a:extLst>
                    <a:ext uri="{FF2B5EF4-FFF2-40B4-BE49-F238E27FC236}">
                      <a16:creationId xmlns:a16="http://schemas.microsoft.com/office/drawing/2014/main" id="{1EDDDE39-8A8E-E168-87E2-F1AD241CCFC5}"/>
                    </a:ext>
                  </a:extLst>
                </p:cNvPr>
                <p:cNvPicPr/>
                <p:nvPr/>
              </p:nvPicPr>
              <p:blipFill>
                <a:blip r:embed="rId618"/>
                <a:stretch>
                  <a:fillRect/>
                </a:stretch>
              </p:blipFill>
              <p:spPr>
                <a:xfrm>
                  <a:off x="5442085" y="5790664"/>
                  <a:ext cx="14112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9">
              <p14:nvContentPartPr>
                <p14:cNvPr id="382" name="Ink 381">
                  <a:extLst>
                    <a:ext uri="{FF2B5EF4-FFF2-40B4-BE49-F238E27FC236}">
                      <a16:creationId xmlns:a16="http://schemas.microsoft.com/office/drawing/2014/main" id="{BF507147-1569-E3AE-DF27-C17C46B7B06F}"/>
                    </a:ext>
                  </a:extLst>
                </p14:cNvPr>
                <p14:cNvContentPartPr/>
                <p14:nvPr/>
              </p14:nvContentPartPr>
              <p14:xfrm>
                <a:off x="5600125" y="6006664"/>
                <a:ext cx="182880" cy="127800"/>
              </p14:xfrm>
            </p:contentPart>
          </mc:Choice>
          <mc:Fallback xmlns="">
            <p:pic>
              <p:nvPicPr>
                <p:cNvPr id="382" name="Ink 381">
                  <a:extLst>
                    <a:ext uri="{FF2B5EF4-FFF2-40B4-BE49-F238E27FC236}">
                      <a16:creationId xmlns:a16="http://schemas.microsoft.com/office/drawing/2014/main" id="{BF507147-1569-E3AE-DF27-C17C46B7B06F}"/>
                    </a:ext>
                  </a:extLst>
                </p:cNvPr>
                <p:cNvPicPr/>
                <p:nvPr/>
              </p:nvPicPr>
              <p:blipFill>
                <a:blip r:embed="rId620"/>
                <a:stretch>
                  <a:fillRect/>
                </a:stretch>
              </p:blipFill>
              <p:spPr>
                <a:xfrm>
                  <a:off x="5591485" y="5998024"/>
                  <a:ext cx="20052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1">
              <p14:nvContentPartPr>
                <p14:cNvPr id="383" name="Ink 382">
                  <a:extLst>
                    <a:ext uri="{FF2B5EF4-FFF2-40B4-BE49-F238E27FC236}">
                      <a16:creationId xmlns:a16="http://schemas.microsoft.com/office/drawing/2014/main" id="{F5A5889E-862D-A607-C022-13C9EB8EF85C}"/>
                    </a:ext>
                  </a:extLst>
                </p14:cNvPr>
                <p14:cNvContentPartPr/>
                <p14:nvPr/>
              </p14:nvContentPartPr>
              <p14:xfrm>
                <a:off x="5828005" y="5994784"/>
                <a:ext cx="71280" cy="141120"/>
              </p14:xfrm>
            </p:contentPart>
          </mc:Choice>
          <mc:Fallback xmlns="">
            <p:pic>
              <p:nvPicPr>
                <p:cNvPr id="383" name="Ink 382">
                  <a:extLst>
                    <a:ext uri="{FF2B5EF4-FFF2-40B4-BE49-F238E27FC236}">
                      <a16:creationId xmlns:a16="http://schemas.microsoft.com/office/drawing/2014/main" id="{F5A5889E-862D-A607-C022-13C9EB8EF85C}"/>
                    </a:ext>
                  </a:extLst>
                </p:cNvPr>
                <p:cNvPicPr/>
                <p:nvPr/>
              </p:nvPicPr>
              <p:blipFill>
                <a:blip r:embed="rId622"/>
                <a:stretch>
                  <a:fillRect/>
                </a:stretch>
              </p:blipFill>
              <p:spPr>
                <a:xfrm>
                  <a:off x="5819005" y="5986144"/>
                  <a:ext cx="8892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3">
              <p14:nvContentPartPr>
                <p14:cNvPr id="384" name="Ink 383">
                  <a:extLst>
                    <a:ext uri="{FF2B5EF4-FFF2-40B4-BE49-F238E27FC236}">
                      <a16:creationId xmlns:a16="http://schemas.microsoft.com/office/drawing/2014/main" id="{7F0EE219-52C1-7A37-0FC2-B17A6CFBFB52}"/>
                    </a:ext>
                  </a:extLst>
                </p14:cNvPr>
                <p14:cNvContentPartPr/>
                <p14:nvPr/>
              </p14:nvContentPartPr>
              <p14:xfrm>
                <a:off x="5961925" y="6017104"/>
                <a:ext cx="162000" cy="120960"/>
              </p14:xfrm>
            </p:contentPart>
          </mc:Choice>
          <mc:Fallback xmlns="">
            <p:pic>
              <p:nvPicPr>
                <p:cNvPr id="384" name="Ink 383">
                  <a:extLst>
                    <a:ext uri="{FF2B5EF4-FFF2-40B4-BE49-F238E27FC236}">
                      <a16:creationId xmlns:a16="http://schemas.microsoft.com/office/drawing/2014/main" id="{7F0EE219-52C1-7A37-0FC2-B17A6CFBFB52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5953285" y="6008104"/>
                  <a:ext cx="17964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5">
              <p14:nvContentPartPr>
                <p14:cNvPr id="385" name="Ink 384">
                  <a:extLst>
                    <a:ext uri="{FF2B5EF4-FFF2-40B4-BE49-F238E27FC236}">
                      <a16:creationId xmlns:a16="http://schemas.microsoft.com/office/drawing/2014/main" id="{4FA4A726-5F35-2DA8-6828-C02796419BA3}"/>
                    </a:ext>
                  </a:extLst>
                </p14:cNvPr>
                <p14:cNvContentPartPr/>
                <p14:nvPr/>
              </p14:nvContentPartPr>
              <p14:xfrm>
                <a:off x="6092965" y="5769424"/>
                <a:ext cx="143640" cy="440640"/>
              </p14:xfrm>
            </p:contentPart>
          </mc:Choice>
          <mc:Fallback xmlns="">
            <p:pic>
              <p:nvPicPr>
                <p:cNvPr id="385" name="Ink 384">
                  <a:extLst>
                    <a:ext uri="{FF2B5EF4-FFF2-40B4-BE49-F238E27FC236}">
                      <a16:creationId xmlns:a16="http://schemas.microsoft.com/office/drawing/2014/main" id="{4FA4A726-5F35-2DA8-6828-C02796419BA3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6084325" y="5760424"/>
                  <a:ext cx="161280" cy="45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7">
              <p14:nvContentPartPr>
                <p14:cNvPr id="386" name="Ink 385">
                  <a:extLst>
                    <a:ext uri="{FF2B5EF4-FFF2-40B4-BE49-F238E27FC236}">
                      <a16:creationId xmlns:a16="http://schemas.microsoft.com/office/drawing/2014/main" id="{32820E02-6B99-15A8-17E4-3324E8AF2ACF}"/>
                    </a:ext>
                  </a:extLst>
                </p14:cNvPr>
                <p14:cNvContentPartPr/>
                <p14:nvPr/>
              </p14:nvContentPartPr>
              <p14:xfrm>
                <a:off x="6238045" y="5828104"/>
                <a:ext cx="131040" cy="117000"/>
              </p14:xfrm>
            </p:contentPart>
          </mc:Choice>
          <mc:Fallback xmlns="">
            <p:pic>
              <p:nvPicPr>
                <p:cNvPr id="386" name="Ink 385">
                  <a:extLst>
                    <a:ext uri="{FF2B5EF4-FFF2-40B4-BE49-F238E27FC236}">
                      <a16:creationId xmlns:a16="http://schemas.microsoft.com/office/drawing/2014/main" id="{32820E02-6B99-15A8-17E4-3324E8AF2ACF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6229045" y="5819104"/>
                  <a:ext cx="14868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9">
              <p14:nvContentPartPr>
                <p14:cNvPr id="388" name="Ink 387">
                  <a:extLst>
                    <a:ext uri="{FF2B5EF4-FFF2-40B4-BE49-F238E27FC236}">
                      <a16:creationId xmlns:a16="http://schemas.microsoft.com/office/drawing/2014/main" id="{E1B0C16B-57FA-326D-6F96-A8D650011567}"/>
                    </a:ext>
                  </a:extLst>
                </p14:cNvPr>
                <p14:cNvContentPartPr/>
                <p14:nvPr/>
              </p14:nvContentPartPr>
              <p14:xfrm>
                <a:off x="2635885" y="6267664"/>
                <a:ext cx="3737880" cy="129240"/>
              </p14:xfrm>
            </p:contentPart>
          </mc:Choice>
          <mc:Fallback xmlns="">
            <p:pic>
              <p:nvPicPr>
                <p:cNvPr id="388" name="Ink 387">
                  <a:extLst>
                    <a:ext uri="{FF2B5EF4-FFF2-40B4-BE49-F238E27FC236}">
                      <a16:creationId xmlns:a16="http://schemas.microsoft.com/office/drawing/2014/main" id="{E1B0C16B-57FA-326D-6F96-A8D650011567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2626885" y="6259024"/>
                  <a:ext cx="375552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1">
              <p14:nvContentPartPr>
                <p14:cNvPr id="389" name="Ink 388">
                  <a:extLst>
                    <a:ext uri="{FF2B5EF4-FFF2-40B4-BE49-F238E27FC236}">
                      <a16:creationId xmlns:a16="http://schemas.microsoft.com/office/drawing/2014/main" id="{20A1F15E-E644-B271-F24B-422FE2E0A848}"/>
                    </a:ext>
                  </a:extLst>
                </p14:cNvPr>
                <p14:cNvContentPartPr/>
                <p14:nvPr/>
              </p14:nvContentPartPr>
              <p14:xfrm>
                <a:off x="2710405" y="6440824"/>
                <a:ext cx="194040" cy="329400"/>
              </p14:xfrm>
            </p:contentPart>
          </mc:Choice>
          <mc:Fallback xmlns="">
            <p:pic>
              <p:nvPicPr>
                <p:cNvPr id="389" name="Ink 388">
                  <a:extLst>
                    <a:ext uri="{FF2B5EF4-FFF2-40B4-BE49-F238E27FC236}">
                      <a16:creationId xmlns:a16="http://schemas.microsoft.com/office/drawing/2014/main" id="{20A1F15E-E644-B271-F24B-422FE2E0A848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2701765" y="6431824"/>
                  <a:ext cx="211680" cy="34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3">
              <p14:nvContentPartPr>
                <p14:cNvPr id="391" name="Ink 390">
                  <a:extLst>
                    <a:ext uri="{FF2B5EF4-FFF2-40B4-BE49-F238E27FC236}">
                      <a16:creationId xmlns:a16="http://schemas.microsoft.com/office/drawing/2014/main" id="{45676FB4-ED6D-B7D3-1768-9B3515D7F5B4}"/>
                    </a:ext>
                  </a:extLst>
                </p14:cNvPr>
                <p14:cNvContentPartPr/>
                <p14:nvPr/>
              </p14:nvContentPartPr>
              <p14:xfrm>
                <a:off x="2954485" y="6536944"/>
                <a:ext cx="3600" cy="9000"/>
              </p14:xfrm>
            </p:contentPart>
          </mc:Choice>
          <mc:Fallback xmlns="">
            <p:pic>
              <p:nvPicPr>
                <p:cNvPr id="391" name="Ink 390">
                  <a:extLst>
                    <a:ext uri="{FF2B5EF4-FFF2-40B4-BE49-F238E27FC236}">
                      <a16:creationId xmlns:a16="http://schemas.microsoft.com/office/drawing/2014/main" id="{45676FB4-ED6D-B7D3-1768-9B3515D7F5B4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2945485" y="6528304"/>
                  <a:ext cx="212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5">
              <p14:nvContentPartPr>
                <p14:cNvPr id="392" name="Ink 391">
                  <a:extLst>
                    <a:ext uri="{FF2B5EF4-FFF2-40B4-BE49-F238E27FC236}">
                      <a16:creationId xmlns:a16="http://schemas.microsoft.com/office/drawing/2014/main" id="{F76387D7-96E4-A136-A233-49714741EF8A}"/>
                    </a:ext>
                  </a:extLst>
                </p14:cNvPr>
                <p14:cNvContentPartPr/>
                <p14:nvPr/>
              </p14:nvContentPartPr>
              <p14:xfrm>
                <a:off x="2919565" y="6514264"/>
                <a:ext cx="23400" cy="221400"/>
              </p14:xfrm>
            </p:contentPart>
          </mc:Choice>
          <mc:Fallback xmlns="">
            <p:pic>
              <p:nvPicPr>
                <p:cNvPr id="392" name="Ink 391">
                  <a:extLst>
                    <a:ext uri="{FF2B5EF4-FFF2-40B4-BE49-F238E27FC236}">
                      <a16:creationId xmlns:a16="http://schemas.microsoft.com/office/drawing/2014/main" id="{F76387D7-96E4-A136-A233-49714741EF8A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2910565" y="6505624"/>
                  <a:ext cx="4104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7">
              <p14:nvContentPartPr>
                <p14:cNvPr id="393" name="Ink 392">
                  <a:extLst>
                    <a:ext uri="{FF2B5EF4-FFF2-40B4-BE49-F238E27FC236}">
                      <a16:creationId xmlns:a16="http://schemas.microsoft.com/office/drawing/2014/main" id="{E9E0758E-62E9-DED0-EBA2-18D6772EB9C3}"/>
                    </a:ext>
                  </a:extLst>
                </p14:cNvPr>
                <p14:cNvContentPartPr/>
                <p14:nvPr/>
              </p14:nvContentPartPr>
              <p14:xfrm>
                <a:off x="2991565" y="6686704"/>
                <a:ext cx="16200" cy="29160"/>
              </p14:xfrm>
            </p:contentPart>
          </mc:Choice>
          <mc:Fallback xmlns="">
            <p:pic>
              <p:nvPicPr>
                <p:cNvPr id="393" name="Ink 392">
                  <a:extLst>
                    <a:ext uri="{FF2B5EF4-FFF2-40B4-BE49-F238E27FC236}">
                      <a16:creationId xmlns:a16="http://schemas.microsoft.com/office/drawing/2014/main" id="{E9E0758E-62E9-DED0-EBA2-18D6772EB9C3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2982565" y="6678064"/>
                  <a:ext cx="3384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9">
              <p14:nvContentPartPr>
                <p14:cNvPr id="394" name="Ink 393">
                  <a:extLst>
                    <a:ext uri="{FF2B5EF4-FFF2-40B4-BE49-F238E27FC236}">
                      <a16:creationId xmlns:a16="http://schemas.microsoft.com/office/drawing/2014/main" id="{C1FD3184-35A5-B3D4-EA2D-AD72F8389E6C}"/>
                    </a:ext>
                  </a:extLst>
                </p14:cNvPr>
                <p14:cNvContentPartPr/>
                <p14:nvPr/>
              </p14:nvContentPartPr>
              <p14:xfrm>
                <a:off x="3043405" y="6548104"/>
                <a:ext cx="155880" cy="167400"/>
              </p14:xfrm>
            </p:contentPart>
          </mc:Choice>
          <mc:Fallback xmlns="">
            <p:pic>
              <p:nvPicPr>
                <p:cNvPr id="394" name="Ink 393">
                  <a:extLst>
                    <a:ext uri="{FF2B5EF4-FFF2-40B4-BE49-F238E27FC236}">
                      <a16:creationId xmlns:a16="http://schemas.microsoft.com/office/drawing/2014/main" id="{C1FD3184-35A5-B3D4-EA2D-AD72F8389E6C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3034765" y="6539464"/>
                  <a:ext cx="17352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1">
              <p14:nvContentPartPr>
                <p14:cNvPr id="395" name="Ink 394">
                  <a:extLst>
                    <a:ext uri="{FF2B5EF4-FFF2-40B4-BE49-F238E27FC236}">
                      <a16:creationId xmlns:a16="http://schemas.microsoft.com/office/drawing/2014/main" id="{639758D7-6FA3-0B19-CD67-F514F7E81B66}"/>
                    </a:ext>
                  </a:extLst>
                </p14:cNvPr>
                <p14:cNvContentPartPr/>
                <p14:nvPr/>
              </p14:nvContentPartPr>
              <p14:xfrm>
                <a:off x="3243925" y="6512464"/>
                <a:ext cx="126360" cy="223920"/>
              </p14:xfrm>
            </p:contentPart>
          </mc:Choice>
          <mc:Fallback xmlns="">
            <p:pic>
              <p:nvPicPr>
                <p:cNvPr id="395" name="Ink 394">
                  <a:extLst>
                    <a:ext uri="{FF2B5EF4-FFF2-40B4-BE49-F238E27FC236}">
                      <a16:creationId xmlns:a16="http://schemas.microsoft.com/office/drawing/2014/main" id="{639758D7-6FA3-0B19-CD67-F514F7E81B66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3234925" y="6503824"/>
                  <a:ext cx="14400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3">
              <p14:nvContentPartPr>
                <p14:cNvPr id="397" name="Ink 396">
                  <a:extLst>
                    <a:ext uri="{FF2B5EF4-FFF2-40B4-BE49-F238E27FC236}">
                      <a16:creationId xmlns:a16="http://schemas.microsoft.com/office/drawing/2014/main" id="{A83A0CC4-2AF7-8568-7FCB-98F2C6951C26}"/>
                    </a:ext>
                  </a:extLst>
                </p14:cNvPr>
                <p14:cNvContentPartPr/>
                <p14:nvPr/>
              </p14:nvContentPartPr>
              <p14:xfrm>
                <a:off x="3424285" y="6556024"/>
                <a:ext cx="111240" cy="195120"/>
              </p14:xfrm>
            </p:contentPart>
          </mc:Choice>
          <mc:Fallback xmlns="">
            <p:pic>
              <p:nvPicPr>
                <p:cNvPr id="397" name="Ink 396">
                  <a:extLst>
                    <a:ext uri="{FF2B5EF4-FFF2-40B4-BE49-F238E27FC236}">
                      <a16:creationId xmlns:a16="http://schemas.microsoft.com/office/drawing/2014/main" id="{A83A0CC4-2AF7-8568-7FCB-98F2C6951C26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3415645" y="6547024"/>
                  <a:ext cx="12888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5">
              <p14:nvContentPartPr>
                <p14:cNvPr id="398" name="Ink 397">
                  <a:extLst>
                    <a:ext uri="{FF2B5EF4-FFF2-40B4-BE49-F238E27FC236}">
                      <a16:creationId xmlns:a16="http://schemas.microsoft.com/office/drawing/2014/main" id="{B8E0F114-E50D-B135-E2BC-89F9CC79A2CD}"/>
                    </a:ext>
                  </a:extLst>
                </p14:cNvPr>
                <p14:cNvContentPartPr/>
                <p14:nvPr/>
              </p14:nvContentPartPr>
              <p14:xfrm>
                <a:off x="3465325" y="6590224"/>
                <a:ext cx="64440" cy="157320"/>
              </p14:xfrm>
            </p:contentPart>
          </mc:Choice>
          <mc:Fallback xmlns="">
            <p:pic>
              <p:nvPicPr>
                <p:cNvPr id="398" name="Ink 397">
                  <a:extLst>
                    <a:ext uri="{FF2B5EF4-FFF2-40B4-BE49-F238E27FC236}">
                      <a16:creationId xmlns:a16="http://schemas.microsoft.com/office/drawing/2014/main" id="{B8E0F114-E50D-B135-E2BC-89F9CC79A2CD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3456685" y="6581224"/>
                  <a:ext cx="8208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7">
              <p14:nvContentPartPr>
                <p14:cNvPr id="400" name="Ink 399">
                  <a:extLst>
                    <a:ext uri="{FF2B5EF4-FFF2-40B4-BE49-F238E27FC236}">
                      <a16:creationId xmlns:a16="http://schemas.microsoft.com/office/drawing/2014/main" id="{859F9758-7C6B-D5F8-C21C-C1C0F12FB1B3}"/>
                    </a:ext>
                  </a:extLst>
                </p14:cNvPr>
                <p14:cNvContentPartPr/>
                <p14:nvPr/>
              </p14:nvContentPartPr>
              <p14:xfrm>
                <a:off x="3650365" y="6538744"/>
                <a:ext cx="21240" cy="196920"/>
              </p14:xfrm>
            </p:contentPart>
          </mc:Choice>
          <mc:Fallback xmlns="">
            <p:pic>
              <p:nvPicPr>
                <p:cNvPr id="400" name="Ink 399">
                  <a:extLst>
                    <a:ext uri="{FF2B5EF4-FFF2-40B4-BE49-F238E27FC236}">
                      <a16:creationId xmlns:a16="http://schemas.microsoft.com/office/drawing/2014/main" id="{859F9758-7C6B-D5F8-C21C-C1C0F12FB1B3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3641365" y="6530104"/>
                  <a:ext cx="3888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9">
              <p14:nvContentPartPr>
                <p14:cNvPr id="401" name="Ink 400">
                  <a:extLst>
                    <a:ext uri="{FF2B5EF4-FFF2-40B4-BE49-F238E27FC236}">
                      <a16:creationId xmlns:a16="http://schemas.microsoft.com/office/drawing/2014/main" id="{A02C87D5-555B-113D-C194-4CC63F39600A}"/>
                    </a:ext>
                  </a:extLst>
                </p14:cNvPr>
                <p14:cNvContentPartPr/>
                <p14:nvPr/>
              </p14:nvContentPartPr>
              <p14:xfrm>
                <a:off x="3746845" y="6586624"/>
                <a:ext cx="94320" cy="140400"/>
              </p14:xfrm>
            </p:contentPart>
          </mc:Choice>
          <mc:Fallback xmlns="">
            <p:pic>
              <p:nvPicPr>
                <p:cNvPr id="401" name="Ink 400">
                  <a:extLst>
                    <a:ext uri="{FF2B5EF4-FFF2-40B4-BE49-F238E27FC236}">
                      <a16:creationId xmlns:a16="http://schemas.microsoft.com/office/drawing/2014/main" id="{A02C87D5-555B-113D-C194-4CC63F39600A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3737845" y="6577984"/>
                  <a:ext cx="11196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1">
              <p14:nvContentPartPr>
                <p14:cNvPr id="402" name="Ink 401">
                  <a:extLst>
                    <a:ext uri="{FF2B5EF4-FFF2-40B4-BE49-F238E27FC236}">
                      <a16:creationId xmlns:a16="http://schemas.microsoft.com/office/drawing/2014/main" id="{2504B9A4-2A8E-0436-EE37-C22FF505DE21}"/>
                    </a:ext>
                  </a:extLst>
                </p14:cNvPr>
                <p14:cNvContentPartPr/>
                <p14:nvPr/>
              </p14:nvContentPartPr>
              <p14:xfrm>
                <a:off x="3841885" y="6511024"/>
                <a:ext cx="109080" cy="8280"/>
              </p14:xfrm>
            </p:contentPart>
          </mc:Choice>
          <mc:Fallback xmlns="">
            <p:pic>
              <p:nvPicPr>
                <p:cNvPr id="402" name="Ink 401">
                  <a:extLst>
                    <a:ext uri="{FF2B5EF4-FFF2-40B4-BE49-F238E27FC236}">
                      <a16:creationId xmlns:a16="http://schemas.microsoft.com/office/drawing/2014/main" id="{2504B9A4-2A8E-0436-EE37-C22FF505DE21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3832885" y="6502024"/>
                  <a:ext cx="12672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3">
              <p14:nvContentPartPr>
                <p14:cNvPr id="403" name="Ink 402">
                  <a:extLst>
                    <a:ext uri="{FF2B5EF4-FFF2-40B4-BE49-F238E27FC236}">
                      <a16:creationId xmlns:a16="http://schemas.microsoft.com/office/drawing/2014/main" id="{9165E0C2-BBA0-8C25-CFE9-A93D0F57A12E}"/>
                    </a:ext>
                  </a:extLst>
                </p14:cNvPr>
                <p14:cNvContentPartPr/>
                <p14:nvPr/>
              </p14:nvContentPartPr>
              <p14:xfrm>
                <a:off x="3984805" y="6449104"/>
                <a:ext cx="74880" cy="84240"/>
              </p14:xfrm>
            </p:contentPart>
          </mc:Choice>
          <mc:Fallback xmlns="">
            <p:pic>
              <p:nvPicPr>
                <p:cNvPr id="403" name="Ink 402">
                  <a:extLst>
                    <a:ext uri="{FF2B5EF4-FFF2-40B4-BE49-F238E27FC236}">
                      <a16:creationId xmlns:a16="http://schemas.microsoft.com/office/drawing/2014/main" id="{9165E0C2-BBA0-8C25-CFE9-A93D0F57A12E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3976165" y="6440104"/>
                  <a:ext cx="9252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5">
              <p14:nvContentPartPr>
                <p14:cNvPr id="404" name="Ink 403">
                  <a:extLst>
                    <a:ext uri="{FF2B5EF4-FFF2-40B4-BE49-F238E27FC236}">
                      <a16:creationId xmlns:a16="http://schemas.microsoft.com/office/drawing/2014/main" id="{D3643276-360E-B474-B221-AE873B1E6AE9}"/>
                    </a:ext>
                  </a:extLst>
                </p14:cNvPr>
                <p14:cNvContentPartPr/>
                <p14:nvPr/>
              </p14:nvContentPartPr>
              <p14:xfrm>
                <a:off x="4083085" y="6445864"/>
                <a:ext cx="131760" cy="82080"/>
              </p14:xfrm>
            </p:contentPart>
          </mc:Choice>
          <mc:Fallback xmlns="">
            <p:pic>
              <p:nvPicPr>
                <p:cNvPr id="404" name="Ink 403">
                  <a:extLst>
                    <a:ext uri="{FF2B5EF4-FFF2-40B4-BE49-F238E27FC236}">
                      <a16:creationId xmlns:a16="http://schemas.microsoft.com/office/drawing/2014/main" id="{D3643276-360E-B474-B221-AE873B1E6AE9}"/>
                    </a:ext>
                  </a:extLst>
                </p:cNvPr>
                <p:cNvPicPr/>
                <p:nvPr/>
              </p:nvPicPr>
              <p:blipFill>
                <a:blip r:embed="rId656"/>
                <a:stretch>
                  <a:fillRect/>
                </a:stretch>
              </p:blipFill>
              <p:spPr>
                <a:xfrm>
                  <a:off x="4074085" y="6436864"/>
                  <a:ext cx="14940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7">
              <p14:nvContentPartPr>
                <p14:cNvPr id="406" name="Ink 405">
                  <a:extLst>
                    <a:ext uri="{FF2B5EF4-FFF2-40B4-BE49-F238E27FC236}">
                      <a16:creationId xmlns:a16="http://schemas.microsoft.com/office/drawing/2014/main" id="{B9CDF1A7-F482-C7EE-BDBE-B1754B0F00C5}"/>
                    </a:ext>
                  </a:extLst>
                </p14:cNvPr>
                <p14:cNvContentPartPr/>
                <p14:nvPr/>
              </p14:nvContentPartPr>
              <p14:xfrm>
                <a:off x="4156525" y="6617224"/>
                <a:ext cx="306720" cy="142200"/>
              </p14:xfrm>
            </p:contentPart>
          </mc:Choice>
          <mc:Fallback xmlns="">
            <p:pic>
              <p:nvPicPr>
                <p:cNvPr id="406" name="Ink 405">
                  <a:extLst>
                    <a:ext uri="{FF2B5EF4-FFF2-40B4-BE49-F238E27FC236}">
                      <a16:creationId xmlns:a16="http://schemas.microsoft.com/office/drawing/2014/main" id="{B9CDF1A7-F482-C7EE-BDBE-B1754B0F00C5}"/>
                    </a:ext>
                  </a:extLst>
                </p:cNvPr>
                <p:cNvPicPr/>
                <p:nvPr/>
              </p:nvPicPr>
              <p:blipFill>
                <a:blip r:embed="rId658"/>
                <a:stretch>
                  <a:fillRect/>
                </a:stretch>
              </p:blipFill>
              <p:spPr>
                <a:xfrm>
                  <a:off x="4147885" y="6608224"/>
                  <a:ext cx="32436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9">
              <p14:nvContentPartPr>
                <p14:cNvPr id="407" name="Ink 406">
                  <a:extLst>
                    <a:ext uri="{FF2B5EF4-FFF2-40B4-BE49-F238E27FC236}">
                      <a16:creationId xmlns:a16="http://schemas.microsoft.com/office/drawing/2014/main" id="{5440000F-2CA6-AF94-3BB7-6FDB3F329E53}"/>
                    </a:ext>
                  </a:extLst>
                </p14:cNvPr>
                <p14:cNvContentPartPr/>
                <p14:nvPr/>
              </p14:nvContentPartPr>
              <p14:xfrm>
                <a:off x="4424005" y="6592744"/>
                <a:ext cx="135000" cy="195120"/>
              </p14:xfrm>
            </p:contentPart>
          </mc:Choice>
          <mc:Fallback xmlns="">
            <p:pic>
              <p:nvPicPr>
                <p:cNvPr id="407" name="Ink 406">
                  <a:extLst>
                    <a:ext uri="{FF2B5EF4-FFF2-40B4-BE49-F238E27FC236}">
                      <a16:creationId xmlns:a16="http://schemas.microsoft.com/office/drawing/2014/main" id="{5440000F-2CA6-AF94-3BB7-6FDB3F329E53}"/>
                    </a:ext>
                  </a:extLst>
                </p:cNvPr>
                <p:cNvPicPr/>
                <p:nvPr/>
              </p:nvPicPr>
              <p:blipFill>
                <a:blip r:embed="rId660"/>
                <a:stretch>
                  <a:fillRect/>
                </a:stretch>
              </p:blipFill>
              <p:spPr>
                <a:xfrm>
                  <a:off x="4415365" y="6584104"/>
                  <a:ext cx="15264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1">
              <p14:nvContentPartPr>
                <p14:cNvPr id="408" name="Ink 407">
                  <a:extLst>
                    <a:ext uri="{FF2B5EF4-FFF2-40B4-BE49-F238E27FC236}">
                      <a16:creationId xmlns:a16="http://schemas.microsoft.com/office/drawing/2014/main" id="{D78F8FAF-EE82-30C3-0914-1E4B59460043}"/>
                    </a:ext>
                  </a:extLst>
                </p14:cNvPr>
                <p14:cNvContentPartPr/>
                <p14:nvPr/>
              </p14:nvContentPartPr>
              <p14:xfrm>
                <a:off x="4631725" y="6662224"/>
                <a:ext cx="99000" cy="21600"/>
              </p14:xfrm>
            </p:contentPart>
          </mc:Choice>
          <mc:Fallback xmlns="">
            <p:pic>
              <p:nvPicPr>
                <p:cNvPr id="408" name="Ink 407">
                  <a:extLst>
                    <a:ext uri="{FF2B5EF4-FFF2-40B4-BE49-F238E27FC236}">
                      <a16:creationId xmlns:a16="http://schemas.microsoft.com/office/drawing/2014/main" id="{D78F8FAF-EE82-30C3-0914-1E4B59460043}"/>
                    </a:ext>
                  </a:extLst>
                </p:cNvPr>
                <p:cNvPicPr/>
                <p:nvPr/>
              </p:nvPicPr>
              <p:blipFill>
                <a:blip r:embed="rId662"/>
                <a:stretch>
                  <a:fillRect/>
                </a:stretch>
              </p:blipFill>
              <p:spPr>
                <a:xfrm>
                  <a:off x="4622725" y="6653584"/>
                  <a:ext cx="11664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3">
              <p14:nvContentPartPr>
                <p14:cNvPr id="409" name="Ink 408">
                  <a:extLst>
                    <a:ext uri="{FF2B5EF4-FFF2-40B4-BE49-F238E27FC236}">
                      <a16:creationId xmlns:a16="http://schemas.microsoft.com/office/drawing/2014/main" id="{6B17C089-37AA-955F-2E4D-2748535A43A1}"/>
                    </a:ext>
                  </a:extLst>
                </p14:cNvPr>
                <p14:cNvContentPartPr/>
                <p14:nvPr/>
              </p14:nvContentPartPr>
              <p14:xfrm>
                <a:off x="4788325" y="6597424"/>
                <a:ext cx="70920" cy="130320"/>
              </p14:xfrm>
            </p:contentPart>
          </mc:Choice>
          <mc:Fallback xmlns="">
            <p:pic>
              <p:nvPicPr>
                <p:cNvPr id="409" name="Ink 408">
                  <a:extLst>
                    <a:ext uri="{FF2B5EF4-FFF2-40B4-BE49-F238E27FC236}">
                      <a16:creationId xmlns:a16="http://schemas.microsoft.com/office/drawing/2014/main" id="{6B17C089-37AA-955F-2E4D-2748535A43A1}"/>
                    </a:ext>
                  </a:extLst>
                </p:cNvPr>
                <p:cNvPicPr/>
                <p:nvPr/>
              </p:nvPicPr>
              <p:blipFill>
                <a:blip r:embed="rId664"/>
                <a:stretch>
                  <a:fillRect/>
                </a:stretch>
              </p:blipFill>
              <p:spPr>
                <a:xfrm>
                  <a:off x="4779325" y="6588784"/>
                  <a:ext cx="8856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5">
              <p14:nvContentPartPr>
                <p14:cNvPr id="410" name="Ink 409">
                  <a:extLst>
                    <a:ext uri="{FF2B5EF4-FFF2-40B4-BE49-F238E27FC236}">
                      <a16:creationId xmlns:a16="http://schemas.microsoft.com/office/drawing/2014/main" id="{26FD6AE1-8B50-78F8-E9B3-B6A212B1D0B4}"/>
                    </a:ext>
                  </a:extLst>
                </p14:cNvPr>
                <p14:cNvContentPartPr/>
                <p14:nvPr/>
              </p14:nvContentPartPr>
              <p14:xfrm>
                <a:off x="4928005" y="6399424"/>
                <a:ext cx="123840" cy="380520"/>
              </p14:xfrm>
            </p:contentPart>
          </mc:Choice>
          <mc:Fallback xmlns="">
            <p:pic>
              <p:nvPicPr>
                <p:cNvPr id="410" name="Ink 409">
                  <a:extLst>
                    <a:ext uri="{FF2B5EF4-FFF2-40B4-BE49-F238E27FC236}">
                      <a16:creationId xmlns:a16="http://schemas.microsoft.com/office/drawing/2014/main" id="{26FD6AE1-8B50-78F8-E9B3-B6A212B1D0B4}"/>
                    </a:ext>
                  </a:extLst>
                </p:cNvPr>
                <p:cNvPicPr/>
                <p:nvPr/>
              </p:nvPicPr>
              <p:blipFill>
                <a:blip r:embed="rId666"/>
                <a:stretch>
                  <a:fillRect/>
                </a:stretch>
              </p:blipFill>
              <p:spPr>
                <a:xfrm>
                  <a:off x="4919365" y="6390424"/>
                  <a:ext cx="141480" cy="39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7">
              <p14:nvContentPartPr>
                <p14:cNvPr id="429" name="Ink 428">
                  <a:extLst>
                    <a:ext uri="{FF2B5EF4-FFF2-40B4-BE49-F238E27FC236}">
                      <a16:creationId xmlns:a16="http://schemas.microsoft.com/office/drawing/2014/main" id="{615F09AE-4EAD-EEE3-EBB1-9E0FB0200883}"/>
                    </a:ext>
                  </a:extLst>
                </p14:cNvPr>
                <p14:cNvContentPartPr/>
                <p14:nvPr/>
              </p14:nvContentPartPr>
              <p14:xfrm>
                <a:off x="6908725" y="6387184"/>
                <a:ext cx="158400" cy="337680"/>
              </p14:xfrm>
            </p:contentPart>
          </mc:Choice>
          <mc:Fallback xmlns="">
            <p:pic>
              <p:nvPicPr>
                <p:cNvPr id="429" name="Ink 428">
                  <a:extLst>
                    <a:ext uri="{FF2B5EF4-FFF2-40B4-BE49-F238E27FC236}">
                      <a16:creationId xmlns:a16="http://schemas.microsoft.com/office/drawing/2014/main" id="{615F09AE-4EAD-EEE3-EBB1-9E0FB0200883}"/>
                    </a:ext>
                  </a:extLst>
                </p:cNvPr>
                <p:cNvPicPr/>
                <p:nvPr/>
              </p:nvPicPr>
              <p:blipFill>
                <a:blip r:embed="rId668"/>
                <a:stretch>
                  <a:fillRect/>
                </a:stretch>
              </p:blipFill>
              <p:spPr>
                <a:xfrm>
                  <a:off x="6900085" y="6378544"/>
                  <a:ext cx="176040" cy="35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9">
              <p14:nvContentPartPr>
                <p14:cNvPr id="430" name="Ink 429">
                  <a:extLst>
                    <a:ext uri="{FF2B5EF4-FFF2-40B4-BE49-F238E27FC236}">
                      <a16:creationId xmlns:a16="http://schemas.microsoft.com/office/drawing/2014/main" id="{10C8632A-58B8-199A-79C2-4B7BA25ED454}"/>
                    </a:ext>
                  </a:extLst>
                </p14:cNvPr>
                <p14:cNvContentPartPr/>
                <p14:nvPr/>
              </p14:nvContentPartPr>
              <p14:xfrm>
                <a:off x="6351445" y="6252184"/>
                <a:ext cx="725760" cy="51840"/>
              </p14:xfrm>
            </p:contentPart>
          </mc:Choice>
          <mc:Fallback xmlns="">
            <p:pic>
              <p:nvPicPr>
                <p:cNvPr id="430" name="Ink 429">
                  <a:extLst>
                    <a:ext uri="{FF2B5EF4-FFF2-40B4-BE49-F238E27FC236}">
                      <a16:creationId xmlns:a16="http://schemas.microsoft.com/office/drawing/2014/main" id="{10C8632A-58B8-199A-79C2-4B7BA25ED454}"/>
                    </a:ext>
                  </a:extLst>
                </p:cNvPr>
                <p:cNvPicPr/>
                <p:nvPr/>
              </p:nvPicPr>
              <p:blipFill>
                <a:blip r:embed="rId670"/>
                <a:stretch>
                  <a:fillRect/>
                </a:stretch>
              </p:blipFill>
              <p:spPr>
                <a:xfrm>
                  <a:off x="6342805" y="6243544"/>
                  <a:ext cx="74340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1">
              <p14:nvContentPartPr>
                <p14:cNvPr id="432" name="Ink 431">
                  <a:extLst>
                    <a:ext uri="{FF2B5EF4-FFF2-40B4-BE49-F238E27FC236}">
                      <a16:creationId xmlns:a16="http://schemas.microsoft.com/office/drawing/2014/main" id="{E5829083-9D45-014C-542E-EB2767F3CC48}"/>
                    </a:ext>
                  </a:extLst>
                </p14:cNvPr>
                <p14:cNvContentPartPr/>
                <p14:nvPr/>
              </p14:nvContentPartPr>
              <p14:xfrm>
                <a:off x="7115365" y="5751064"/>
                <a:ext cx="194400" cy="996840"/>
              </p14:xfrm>
            </p:contentPart>
          </mc:Choice>
          <mc:Fallback xmlns="">
            <p:pic>
              <p:nvPicPr>
                <p:cNvPr id="432" name="Ink 431">
                  <a:extLst>
                    <a:ext uri="{FF2B5EF4-FFF2-40B4-BE49-F238E27FC236}">
                      <a16:creationId xmlns:a16="http://schemas.microsoft.com/office/drawing/2014/main" id="{E5829083-9D45-014C-542E-EB2767F3CC48}"/>
                    </a:ext>
                  </a:extLst>
                </p:cNvPr>
                <p:cNvPicPr/>
                <p:nvPr/>
              </p:nvPicPr>
              <p:blipFill>
                <a:blip r:embed="rId672"/>
                <a:stretch>
                  <a:fillRect/>
                </a:stretch>
              </p:blipFill>
              <p:spPr>
                <a:xfrm>
                  <a:off x="7106365" y="5742064"/>
                  <a:ext cx="212040" cy="101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1" name="Group 440">
            <a:extLst>
              <a:ext uri="{FF2B5EF4-FFF2-40B4-BE49-F238E27FC236}">
                <a16:creationId xmlns:a16="http://schemas.microsoft.com/office/drawing/2014/main" id="{D38F754D-53D9-F8A6-E6E0-F812EE1673A6}"/>
              </a:ext>
            </a:extLst>
          </p:cNvPr>
          <p:cNvGrpSpPr/>
          <p:nvPr/>
        </p:nvGrpSpPr>
        <p:grpSpPr>
          <a:xfrm>
            <a:off x="7625485" y="6193504"/>
            <a:ext cx="286560" cy="123120"/>
            <a:chOff x="7625485" y="6193504"/>
            <a:chExt cx="286560" cy="12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73">
              <p14:nvContentPartPr>
                <p14:cNvPr id="434" name="Ink 433">
                  <a:extLst>
                    <a:ext uri="{FF2B5EF4-FFF2-40B4-BE49-F238E27FC236}">
                      <a16:creationId xmlns:a16="http://schemas.microsoft.com/office/drawing/2014/main" id="{FCA4FDC8-1F64-CD40-AA48-7FB21E13F97C}"/>
                    </a:ext>
                  </a:extLst>
                </p14:cNvPr>
                <p14:cNvContentPartPr/>
                <p14:nvPr/>
              </p14:nvContentPartPr>
              <p14:xfrm>
                <a:off x="7625485" y="6193504"/>
                <a:ext cx="266400" cy="26640"/>
              </p14:xfrm>
            </p:contentPart>
          </mc:Choice>
          <mc:Fallback xmlns="">
            <p:pic>
              <p:nvPicPr>
                <p:cNvPr id="434" name="Ink 433">
                  <a:extLst>
                    <a:ext uri="{FF2B5EF4-FFF2-40B4-BE49-F238E27FC236}">
                      <a16:creationId xmlns:a16="http://schemas.microsoft.com/office/drawing/2014/main" id="{FCA4FDC8-1F64-CD40-AA48-7FB21E13F97C}"/>
                    </a:ext>
                  </a:extLst>
                </p:cNvPr>
                <p:cNvPicPr/>
                <p:nvPr/>
              </p:nvPicPr>
              <p:blipFill>
                <a:blip r:embed="rId674"/>
                <a:stretch>
                  <a:fillRect/>
                </a:stretch>
              </p:blipFill>
              <p:spPr>
                <a:xfrm>
                  <a:off x="7616845" y="6184504"/>
                  <a:ext cx="2840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5">
              <p14:nvContentPartPr>
                <p14:cNvPr id="435" name="Ink 434">
                  <a:extLst>
                    <a:ext uri="{FF2B5EF4-FFF2-40B4-BE49-F238E27FC236}">
                      <a16:creationId xmlns:a16="http://schemas.microsoft.com/office/drawing/2014/main" id="{58F96838-CB87-17CC-32C7-980F2DE7D11D}"/>
                    </a:ext>
                  </a:extLst>
                </p14:cNvPr>
                <p14:cNvContentPartPr/>
                <p14:nvPr/>
              </p14:nvContentPartPr>
              <p14:xfrm>
                <a:off x="7639525" y="6289984"/>
                <a:ext cx="272520" cy="26640"/>
              </p14:xfrm>
            </p:contentPart>
          </mc:Choice>
          <mc:Fallback xmlns="">
            <p:pic>
              <p:nvPicPr>
                <p:cNvPr id="435" name="Ink 434">
                  <a:extLst>
                    <a:ext uri="{FF2B5EF4-FFF2-40B4-BE49-F238E27FC236}">
                      <a16:creationId xmlns:a16="http://schemas.microsoft.com/office/drawing/2014/main" id="{58F96838-CB87-17CC-32C7-980F2DE7D11D}"/>
                    </a:ext>
                  </a:extLst>
                </p:cNvPr>
                <p:cNvPicPr/>
                <p:nvPr/>
              </p:nvPicPr>
              <p:blipFill>
                <a:blip r:embed="rId676"/>
                <a:stretch>
                  <a:fillRect/>
                </a:stretch>
              </p:blipFill>
              <p:spPr>
                <a:xfrm>
                  <a:off x="7630885" y="6281344"/>
                  <a:ext cx="290160" cy="4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0" name="Group 439">
            <a:extLst>
              <a:ext uri="{FF2B5EF4-FFF2-40B4-BE49-F238E27FC236}">
                <a16:creationId xmlns:a16="http://schemas.microsoft.com/office/drawing/2014/main" id="{D18646E5-DC05-4345-4E1C-E5118DB80D67}"/>
              </a:ext>
            </a:extLst>
          </p:cNvPr>
          <p:cNvGrpSpPr/>
          <p:nvPr/>
        </p:nvGrpSpPr>
        <p:grpSpPr>
          <a:xfrm>
            <a:off x="8116525" y="6066784"/>
            <a:ext cx="932400" cy="271080"/>
            <a:chOff x="8116525" y="6066784"/>
            <a:chExt cx="932400" cy="27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77">
              <p14:nvContentPartPr>
                <p14:cNvPr id="436" name="Ink 435">
                  <a:extLst>
                    <a:ext uri="{FF2B5EF4-FFF2-40B4-BE49-F238E27FC236}">
                      <a16:creationId xmlns:a16="http://schemas.microsoft.com/office/drawing/2014/main" id="{ED28075A-1745-DEE7-6186-5F89E28B933E}"/>
                    </a:ext>
                  </a:extLst>
                </p14:cNvPr>
                <p14:cNvContentPartPr/>
                <p14:nvPr/>
              </p14:nvContentPartPr>
              <p14:xfrm>
                <a:off x="8116525" y="6238864"/>
                <a:ext cx="146160" cy="12240"/>
              </p14:xfrm>
            </p:contentPart>
          </mc:Choice>
          <mc:Fallback xmlns="">
            <p:pic>
              <p:nvPicPr>
                <p:cNvPr id="436" name="Ink 435">
                  <a:extLst>
                    <a:ext uri="{FF2B5EF4-FFF2-40B4-BE49-F238E27FC236}">
                      <a16:creationId xmlns:a16="http://schemas.microsoft.com/office/drawing/2014/main" id="{ED28075A-1745-DEE7-6186-5F89E28B933E}"/>
                    </a:ext>
                  </a:extLst>
                </p:cNvPr>
                <p:cNvPicPr/>
                <p:nvPr/>
              </p:nvPicPr>
              <p:blipFill>
                <a:blip r:embed="rId678"/>
                <a:stretch>
                  <a:fillRect/>
                </a:stretch>
              </p:blipFill>
              <p:spPr>
                <a:xfrm>
                  <a:off x="8107885" y="6229864"/>
                  <a:ext cx="1638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9">
              <p14:nvContentPartPr>
                <p14:cNvPr id="437" name="Ink 436">
                  <a:extLst>
                    <a:ext uri="{FF2B5EF4-FFF2-40B4-BE49-F238E27FC236}">
                      <a16:creationId xmlns:a16="http://schemas.microsoft.com/office/drawing/2014/main" id="{BACA96AD-4ABA-9040-A5A5-F9DF782BDB22}"/>
                    </a:ext>
                  </a:extLst>
                </p14:cNvPr>
                <p14:cNvContentPartPr/>
                <p14:nvPr/>
              </p14:nvContentPartPr>
              <p14:xfrm>
                <a:off x="8399845" y="6078304"/>
                <a:ext cx="38520" cy="258480"/>
              </p14:xfrm>
            </p:contentPart>
          </mc:Choice>
          <mc:Fallback xmlns="">
            <p:pic>
              <p:nvPicPr>
                <p:cNvPr id="437" name="Ink 436">
                  <a:extLst>
                    <a:ext uri="{FF2B5EF4-FFF2-40B4-BE49-F238E27FC236}">
                      <a16:creationId xmlns:a16="http://schemas.microsoft.com/office/drawing/2014/main" id="{BACA96AD-4ABA-9040-A5A5-F9DF782BDB22}"/>
                    </a:ext>
                  </a:extLst>
                </p:cNvPr>
                <p:cNvPicPr/>
                <p:nvPr/>
              </p:nvPicPr>
              <p:blipFill>
                <a:blip r:embed="rId680"/>
                <a:stretch>
                  <a:fillRect/>
                </a:stretch>
              </p:blipFill>
              <p:spPr>
                <a:xfrm>
                  <a:off x="8391205" y="6069304"/>
                  <a:ext cx="5616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1">
              <p14:nvContentPartPr>
                <p14:cNvPr id="438" name="Ink 437">
                  <a:extLst>
                    <a:ext uri="{FF2B5EF4-FFF2-40B4-BE49-F238E27FC236}">
                      <a16:creationId xmlns:a16="http://schemas.microsoft.com/office/drawing/2014/main" id="{18A47F41-0CF7-9D37-F49B-8E50CBEC1D4A}"/>
                    </a:ext>
                  </a:extLst>
                </p14:cNvPr>
                <p14:cNvContentPartPr/>
                <p14:nvPr/>
              </p14:nvContentPartPr>
              <p14:xfrm>
                <a:off x="8511445" y="6119344"/>
                <a:ext cx="220320" cy="218520"/>
              </p14:xfrm>
            </p:contentPart>
          </mc:Choice>
          <mc:Fallback xmlns="">
            <p:pic>
              <p:nvPicPr>
                <p:cNvPr id="438" name="Ink 437">
                  <a:extLst>
                    <a:ext uri="{FF2B5EF4-FFF2-40B4-BE49-F238E27FC236}">
                      <a16:creationId xmlns:a16="http://schemas.microsoft.com/office/drawing/2014/main" id="{18A47F41-0CF7-9D37-F49B-8E50CBEC1D4A}"/>
                    </a:ext>
                  </a:extLst>
                </p:cNvPr>
                <p:cNvPicPr/>
                <p:nvPr/>
              </p:nvPicPr>
              <p:blipFill>
                <a:blip r:embed="rId682"/>
                <a:stretch>
                  <a:fillRect/>
                </a:stretch>
              </p:blipFill>
              <p:spPr>
                <a:xfrm>
                  <a:off x="8502445" y="6110344"/>
                  <a:ext cx="23796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3">
              <p14:nvContentPartPr>
                <p14:cNvPr id="439" name="Ink 438">
                  <a:extLst>
                    <a:ext uri="{FF2B5EF4-FFF2-40B4-BE49-F238E27FC236}">
                      <a16:creationId xmlns:a16="http://schemas.microsoft.com/office/drawing/2014/main" id="{9D513885-EB38-EDCF-6D27-7CD5CB79F1E8}"/>
                    </a:ext>
                  </a:extLst>
                </p14:cNvPr>
                <p14:cNvContentPartPr/>
                <p14:nvPr/>
              </p14:nvContentPartPr>
              <p14:xfrm>
                <a:off x="8826445" y="6066784"/>
                <a:ext cx="222480" cy="270000"/>
              </p14:xfrm>
            </p:contentPart>
          </mc:Choice>
          <mc:Fallback xmlns="">
            <p:pic>
              <p:nvPicPr>
                <p:cNvPr id="439" name="Ink 438">
                  <a:extLst>
                    <a:ext uri="{FF2B5EF4-FFF2-40B4-BE49-F238E27FC236}">
                      <a16:creationId xmlns:a16="http://schemas.microsoft.com/office/drawing/2014/main" id="{9D513885-EB38-EDCF-6D27-7CD5CB79F1E8}"/>
                    </a:ext>
                  </a:extLst>
                </p:cNvPr>
                <p:cNvPicPr/>
                <p:nvPr/>
              </p:nvPicPr>
              <p:blipFill>
                <a:blip r:embed="rId684"/>
                <a:stretch>
                  <a:fillRect/>
                </a:stretch>
              </p:blipFill>
              <p:spPr>
                <a:xfrm>
                  <a:off x="8817445" y="6057784"/>
                  <a:ext cx="240120" cy="287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2" name="Group 451">
            <a:extLst>
              <a:ext uri="{FF2B5EF4-FFF2-40B4-BE49-F238E27FC236}">
                <a16:creationId xmlns:a16="http://schemas.microsoft.com/office/drawing/2014/main" id="{53D8D931-8B9E-BE96-9846-AE0EDCB64B92}"/>
              </a:ext>
            </a:extLst>
          </p:cNvPr>
          <p:cNvGrpSpPr/>
          <p:nvPr/>
        </p:nvGrpSpPr>
        <p:grpSpPr>
          <a:xfrm>
            <a:off x="10247005" y="5757544"/>
            <a:ext cx="1788480" cy="392040"/>
            <a:chOff x="10247005" y="5757544"/>
            <a:chExt cx="1788480" cy="39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5">
              <p14:nvContentPartPr>
                <p14:cNvPr id="442" name="Ink 441">
                  <a:extLst>
                    <a:ext uri="{FF2B5EF4-FFF2-40B4-BE49-F238E27FC236}">
                      <a16:creationId xmlns:a16="http://schemas.microsoft.com/office/drawing/2014/main" id="{0AC05097-143E-B011-26A2-E4A5B6075FA1}"/>
                    </a:ext>
                  </a:extLst>
                </p14:cNvPr>
                <p14:cNvContentPartPr/>
                <p14:nvPr/>
              </p14:nvContentPartPr>
              <p14:xfrm>
                <a:off x="10247005" y="5877784"/>
                <a:ext cx="172080" cy="119520"/>
              </p14:xfrm>
            </p:contentPart>
          </mc:Choice>
          <mc:Fallback xmlns="">
            <p:pic>
              <p:nvPicPr>
                <p:cNvPr id="442" name="Ink 441">
                  <a:extLst>
                    <a:ext uri="{FF2B5EF4-FFF2-40B4-BE49-F238E27FC236}">
                      <a16:creationId xmlns:a16="http://schemas.microsoft.com/office/drawing/2014/main" id="{0AC05097-143E-B011-26A2-E4A5B6075FA1}"/>
                    </a:ext>
                  </a:extLst>
                </p:cNvPr>
                <p:cNvPicPr/>
                <p:nvPr/>
              </p:nvPicPr>
              <p:blipFill>
                <a:blip r:embed="rId686"/>
                <a:stretch>
                  <a:fillRect/>
                </a:stretch>
              </p:blipFill>
              <p:spPr>
                <a:xfrm>
                  <a:off x="10238005" y="5868784"/>
                  <a:ext cx="18972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7">
              <p14:nvContentPartPr>
                <p14:cNvPr id="443" name="Ink 442">
                  <a:extLst>
                    <a:ext uri="{FF2B5EF4-FFF2-40B4-BE49-F238E27FC236}">
                      <a16:creationId xmlns:a16="http://schemas.microsoft.com/office/drawing/2014/main" id="{6F95E73B-554A-F9FB-6EDB-787D3E16FAAB}"/>
                    </a:ext>
                  </a:extLst>
                </p14:cNvPr>
                <p14:cNvContentPartPr/>
                <p14:nvPr/>
              </p14:nvContentPartPr>
              <p14:xfrm>
                <a:off x="10470565" y="5866624"/>
                <a:ext cx="84960" cy="136800"/>
              </p14:xfrm>
            </p:contentPart>
          </mc:Choice>
          <mc:Fallback xmlns="">
            <p:pic>
              <p:nvPicPr>
                <p:cNvPr id="443" name="Ink 442">
                  <a:extLst>
                    <a:ext uri="{FF2B5EF4-FFF2-40B4-BE49-F238E27FC236}">
                      <a16:creationId xmlns:a16="http://schemas.microsoft.com/office/drawing/2014/main" id="{6F95E73B-554A-F9FB-6EDB-787D3E16FAAB}"/>
                    </a:ext>
                  </a:extLst>
                </p:cNvPr>
                <p:cNvPicPr/>
                <p:nvPr/>
              </p:nvPicPr>
              <p:blipFill>
                <a:blip r:embed="rId688"/>
                <a:stretch>
                  <a:fillRect/>
                </a:stretch>
              </p:blipFill>
              <p:spPr>
                <a:xfrm>
                  <a:off x="10461565" y="5857984"/>
                  <a:ext cx="10260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9">
              <p14:nvContentPartPr>
                <p14:cNvPr id="444" name="Ink 443">
                  <a:extLst>
                    <a:ext uri="{FF2B5EF4-FFF2-40B4-BE49-F238E27FC236}">
                      <a16:creationId xmlns:a16="http://schemas.microsoft.com/office/drawing/2014/main" id="{3816E711-F3D4-D021-ED27-F9B16E3600FB}"/>
                    </a:ext>
                  </a:extLst>
                </p14:cNvPr>
                <p14:cNvContentPartPr/>
                <p14:nvPr/>
              </p14:nvContentPartPr>
              <p14:xfrm>
                <a:off x="10577125" y="5903344"/>
                <a:ext cx="164160" cy="102600"/>
              </p14:xfrm>
            </p:contentPart>
          </mc:Choice>
          <mc:Fallback xmlns="">
            <p:pic>
              <p:nvPicPr>
                <p:cNvPr id="444" name="Ink 443">
                  <a:extLst>
                    <a:ext uri="{FF2B5EF4-FFF2-40B4-BE49-F238E27FC236}">
                      <a16:creationId xmlns:a16="http://schemas.microsoft.com/office/drawing/2014/main" id="{3816E711-F3D4-D021-ED27-F9B16E3600FB}"/>
                    </a:ext>
                  </a:extLst>
                </p:cNvPr>
                <p:cNvPicPr/>
                <p:nvPr/>
              </p:nvPicPr>
              <p:blipFill>
                <a:blip r:embed="rId690"/>
                <a:stretch>
                  <a:fillRect/>
                </a:stretch>
              </p:blipFill>
              <p:spPr>
                <a:xfrm>
                  <a:off x="10568125" y="5894704"/>
                  <a:ext cx="18180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1">
              <p14:nvContentPartPr>
                <p14:cNvPr id="445" name="Ink 444">
                  <a:extLst>
                    <a:ext uri="{FF2B5EF4-FFF2-40B4-BE49-F238E27FC236}">
                      <a16:creationId xmlns:a16="http://schemas.microsoft.com/office/drawing/2014/main" id="{A8029998-A68E-6611-549D-49CC1615F703}"/>
                    </a:ext>
                  </a:extLst>
                </p14:cNvPr>
                <p14:cNvContentPartPr/>
                <p14:nvPr/>
              </p14:nvContentPartPr>
              <p14:xfrm>
                <a:off x="10762525" y="5757544"/>
                <a:ext cx="73800" cy="103680"/>
              </p14:xfrm>
            </p:contentPart>
          </mc:Choice>
          <mc:Fallback xmlns="">
            <p:pic>
              <p:nvPicPr>
                <p:cNvPr id="445" name="Ink 444">
                  <a:extLst>
                    <a:ext uri="{FF2B5EF4-FFF2-40B4-BE49-F238E27FC236}">
                      <a16:creationId xmlns:a16="http://schemas.microsoft.com/office/drawing/2014/main" id="{A8029998-A68E-6611-549D-49CC1615F703}"/>
                    </a:ext>
                  </a:extLst>
                </p:cNvPr>
                <p:cNvPicPr/>
                <p:nvPr/>
              </p:nvPicPr>
              <p:blipFill>
                <a:blip r:embed="rId692"/>
                <a:stretch>
                  <a:fillRect/>
                </a:stretch>
              </p:blipFill>
              <p:spPr>
                <a:xfrm>
                  <a:off x="10753525" y="5748544"/>
                  <a:ext cx="9144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3">
              <p14:nvContentPartPr>
                <p14:cNvPr id="446" name="Ink 445">
                  <a:extLst>
                    <a:ext uri="{FF2B5EF4-FFF2-40B4-BE49-F238E27FC236}">
                      <a16:creationId xmlns:a16="http://schemas.microsoft.com/office/drawing/2014/main" id="{C792CAB3-CF66-E931-4414-DE2B70D57AEB}"/>
                    </a:ext>
                  </a:extLst>
                </p14:cNvPr>
                <p14:cNvContentPartPr/>
                <p14:nvPr/>
              </p14:nvContentPartPr>
              <p14:xfrm>
                <a:off x="10905805" y="5914504"/>
                <a:ext cx="128160" cy="14040"/>
              </p14:xfrm>
            </p:contentPart>
          </mc:Choice>
          <mc:Fallback xmlns="">
            <p:pic>
              <p:nvPicPr>
                <p:cNvPr id="446" name="Ink 445">
                  <a:extLst>
                    <a:ext uri="{FF2B5EF4-FFF2-40B4-BE49-F238E27FC236}">
                      <a16:creationId xmlns:a16="http://schemas.microsoft.com/office/drawing/2014/main" id="{C792CAB3-CF66-E931-4414-DE2B70D57AEB}"/>
                    </a:ext>
                  </a:extLst>
                </p:cNvPr>
                <p:cNvPicPr/>
                <p:nvPr/>
              </p:nvPicPr>
              <p:blipFill>
                <a:blip r:embed="rId694"/>
                <a:stretch>
                  <a:fillRect/>
                </a:stretch>
              </p:blipFill>
              <p:spPr>
                <a:xfrm>
                  <a:off x="10896805" y="5905864"/>
                  <a:ext cx="14580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5">
              <p14:nvContentPartPr>
                <p14:cNvPr id="447" name="Ink 446">
                  <a:extLst>
                    <a:ext uri="{FF2B5EF4-FFF2-40B4-BE49-F238E27FC236}">
                      <a16:creationId xmlns:a16="http://schemas.microsoft.com/office/drawing/2014/main" id="{0EBB7AED-1439-5AD2-E7E7-F2E5917B0ECC}"/>
                    </a:ext>
                  </a:extLst>
                </p14:cNvPr>
                <p14:cNvContentPartPr/>
                <p14:nvPr/>
              </p14:nvContentPartPr>
              <p14:xfrm>
                <a:off x="10885645" y="5966344"/>
                <a:ext cx="153360" cy="6480"/>
              </p14:xfrm>
            </p:contentPart>
          </mc:Choice>
          <mc:Fallback xmlns="">
            <p:pic>
              <p:nvPicPr>
                <p:cNvPr id="447" name="Ink 446">
                  <a:extLst>
                    <a:ext uri="{FF2B5EF4-FFF2-40B4-BE49-F238E27FC236}">
                      <a16:creationId xmlns:a16="http://schemas.microsoft.com/office/drawing/2014/main" id="{0EBB7AED-1439-5AD2-E7E7-F2E5917B0ECC}"/>
                    </a:ext>
                  </a:extLst>
                </p:cNvPr>
                <p:cNvPicPr/>
                <p:nvPr/>
              </p:nvPicPr>
              <p:blipFill>
                <a:blip r:embed="rId696"/>
                <a:stretch>
                  <a:fillRect/>
                </a:stretch>
              </p:blipFill>
              <p:spPr>
                <a:xfrm>
                  <a:off x="10876645" y="5957344"/>
                  <a:ext cx="1710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7">
              <p14:nvContentPartPr>
                <p14:cNvPr id="448" name="Ink 447">
                  <a:extLst>
                    <a:ext uri="{FF2B5EF4-FFF2-40B4-BE49-F238E27FC236}">
                      <a16:creationId xmlns:a16="http://schemas.microsoft.com/office/drawing/2014/main" id="{2A898406-96D8-38F5-DB80-E6786DB077F4}"/>
                    </a:ext>
                  </a:extLst>
                </p14:cNvPr>
                <p14:cNvContentPartPr/>
                <p14:nvPr/>
              </p14:nvContentPartPr>
              <p14:xfrm>
                <a:off x="11118925" y="5838544"/>
                <a:ext cx="369720" cy="311040"/>
              </p14:xfrm>
            </p:contentPart>
          </mc:Choice>
          <mc:Fallback xmlns="">
            <p:pic>
              <p:nvPicPr>
                <p:cNvPr id="448" name="Ink 447">
                  <a:extLst>
                    <a:ext uri="{FF2B5EF4-FFF2-40B4-BE49-F238E27FC236}">
                      <a16:creationId xmlns:a16="http://schemas.microsoft.com/office/drawing/2014/main" id="{2A898406-96D8-38F5-DB80-E6786DB077F4}"/>
                    </a:ext>
                  </a:extLst>
                </p:cNvPr>
                <p:cNvPicPr/>
                <p:nvPr/>
              </p:nvPicPr>
              <p:blipFill>
                <a:blip r:embed="rId698"/>
                <a:stretch>
                  <a:fillRect/>
                </a:stretch>
              </p:blipFill>
              <p:spPr>
                <a:xfrm>
                  <a:off x="11110285" y="5829904"/>
                  <a:ext cx="38736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9">
              <p14:nvContentPartPr>
                <p14:cNvPr id="449" name="Ink 448">
                  <a:extLst>
                    <a:ext uri="{FF2B5EF4-FFF2-40B4-BE49-F238E27FC236}">
                      <a16:creationId xmlns:a16="http://schemas.microsoft.com/office/drawing/2014/main" id="{4030AB9D-D086-61A1-1D00-6841F6BD134B}"/>
                    </a:ext>
                  </a:extLst>
                </p14:cNvPr>
                <p14:cNvContentPartPr/>
                <p14:nvPr/>
              </p14:nvContentPartPr>
              <p14:xfrm>
                <a:off x="11541925" y="5906944"/>
                <a:ext cx="79920" cy="6480"/>
              </p14:xfrm>
            </p:contentPart>
          </mc:Choice>
          <mc:Fallback xmlns="">
            <p:pic>
              <p:nvPicPr>
                <p:cNvPr id="449" name="Ink 448">
                  <a:extLst>
                    <a:ext uri="{FF2B5EF4-FFF2-40B4-BE49-F238E27FC236}">
                      <a16:creationId xmlns:a16="http://schemas.microsoft.com/office/drawing/2014/main" id="{4030AB9D-D086-61A1-1D00-6841F6BD134B}"/>
                    </a:ext>
                  </a:extLst>
                </p:cNvPr>
                <p:cNvPicPr/>
                <p:nvPr/>
              </p:nvPicPr>
              <p:blipFill>
                <a:blip r:embed="rId700"/>
                <a:stretch>
                  <a:fillRect/>
                </a:stretch>
              </p:blipFill>
              <p:spPr>
                <a:xfrm>
                  <a:off x="11533285" y="5898304"/>
                  <a:ext cx="975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1">
              <p14:nvContentPartPr>
                <p14:cNvPr id="450" name="Ink 449">
                  <a:extLst>
                    <a:ext uri="{FF2B5EF4-FFF2-40B4-BE49-F238E27FC236}">
                      <a16:creationId xmlns:a16="http://schemas.microsoft.com/office/drawing/2014/main" id="{F76889ED-0656-99C1-A0C7-99482CFFDC1E}"/>
                    </a:ext>
                  </a:extLst>
                </p14:cNvPr>
                <p14:cNvContentPartPr/>
                <p14:nvPr/>
              </p14:nvContentPartPr>
              <p14:xfrm>
                <a:off x="11674405" y="5834944"/>
                <a:ext cx="153000" cy="122400"/>
              </p14:xfrm>
            </p:contentPart>
          </mc:Choice>
          <mc:Fallback xmlns="">
            <p:pic>
              <p:nvPicPr>
                <p:cNvPr id="450" name="Ink 449">
                  <a:extLst>
                    <a:ext uri="{FF2B5EF4-FFF2-40B4-BE49-F238E27FC236}">
                      <a16:creationId xmlns:a16="http://schemas.microsoft.com/office/drawing/2014/main" id="{F76889ED-0656-99C1-A0C7-99482CFFDC1E}"/>
                    </a:ext>
                  </a:extLst>
                </p:cNvPr>
                <p:cNvPicPr/>
                <p:nvPr/>
              </p:nvPicPr>
              <p:blipFill>
                <a:blip r:embed="rId702"/>
                <a:stretch>
                  <a:fillRect/>
                </a:stretch>
              </p:blipFill>
              <p:spPr>
                <a:xfrm>
                  <a:off x="11665765" y="5825944"/>
                  <a:ext cx="17064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3">
              <p14:nvContentPartPr>
                <p14:cNvPr id="451" name="Ink 450">
                  <a:extLst>
                    <a:ext uri="{FF2B5EF4-FFF2-40B4-BE49-F238E27FC236}">
                      <a16:creationId xmlns:a16="http://schemas.microsoft.com/office/drawing/2014/main" id="{F00B8BDE-A874-54C3-2424-012802942A22}"/>
                    </a:ext>
                  </a:extLst>
                </p14:cNvPr>
                <p14:cNvContentPartPr/>
                <p14:nvPr/>
              </p14:nvContentPartPr>
              <p14:xfrm>
                <a:off x="11831005" y="5848264"/>
                <a:ext cx="204480" cy="122760"/>
              </p14:xfrm>
            </p:contentPart>
          </mc:Choice>
          <mc:Fallback xmlns="">
            <p:pic>
              <p:nvPicPr>
                <p:cNvPr id="451" name="Ink 450">
                  <a:extLst>
                    <a:ext uri="{FF2B5EF4-FFF2-40B4-BE49-F238E27FC236}">
                      <a16:creationId xmlns:a16="http://schemas.microsoft.com/office/drawing/2014/main" id="{F00B8BDE-A874-54C3-2424-012802942A22}"/>
                    </a:ext>
                  </a:extLst>
                </p:cNvPr>
                <p:cNvPicPr/>
                <p:nvPr/>
              </p:nvPicPr>
              <p:blipFill>
                <a:blip r:embed="rId704"/>
                <a:stretch>
                  <a:fillRect/>
                </a:stretch>
              </p:blipFill>
              <p:spPr>
                <a:xfrm>
                  <a:off x="11822005" y="5839264"/>
                  <a:ext cx="222120" cy="1404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2307250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A832F210-C76C-0D8D-FA32-96F4CEEF875C}"/>
              </a:ext>
            </a:extLst>
          </p:cNvPr>
          <p:cNvGrpSpPr/>
          <p:nvPr/>
        </p:nvGrpSpPr>
        <p:grpSpPr>
          <a:xfrm>
            <a:off x="760645" y="192664"/>
            <a:ext cx="2539440" cy="753840"/>
            <a:chOff x="760645" y="192664"/>
            <a:chExt cx="2539440" cy="75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96AA738F-AAAC-D480-8E24-BC6C796D7F9E}"/>
                    </a:ext>
                  </a:extLst>
                </p14:cNvPr>
                <p14:cNvContentPartPr/>
                <p14:nvPr/>
              </p14:nvContentPartPr>
              <p14:xfrm>
                <a:off x="830125" y="248824"/>
                <a:ext cx="160200" cy="1371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96AA738F-AAAC-D480-8E24-BC6C796D7F9E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21125" y="239824"/>
                  <a:ext cx="17784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1C651EFF-EE0F-4A45-2922-18E929E55D25}"/>
                    </a:ext>
                  </a:extLst>
                </p14:cNvPr>
                <p14:cNvContentPartPr/>
                <p14:nvPr/>
              </p14:nvContentPartPr>
              <p14:xfrm>
                <a:off x="860725" y="387784"/>
                <a:ext cx="117000" cy="1292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1C651EFF-EE0F-4A45-2922-18E929E55D2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51725" y="378784"/>
                  <a:ext cx="13464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FCB8450D-FC40-BDBF-9FA1-561BF1AFA32D}"/>
                    </a:ext>
                  </a:extLst>
                </p14:cNvPr>
                <p14:cNvContentPartPr/>
                <p14:nvPr/>
              </p14:nvContentPartPr>
              <p14:xfrm>
                <a:off x="760645" y="585784"/>
                <a:ext cx="364320" cy="320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FCB8450D-FC40-BDBF-9FA1-561BF1AFA32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51645" y="576784"/>
                  <a:ext cx="38196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71CDAE85-5EE1-9571-13E6-F06A2CE565BB}"/>
                    </a:ext>
                  </a:extLst>
                </p14:cNvPr>
                <p14:cNvContentPartPr/>
                <p14:nvPr/>
              </p14:nvContentPartPr>
              <p14:xfrm>
                <a:off x="856045" y="702784"/>
                <a:ext cx="121320" cy="2437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71CDAE85-5EE1-9571-13E6-F06A2CE565B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47045" y="694144"/>
                  <a:ext cx="13896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C131F8B4-C11D-E1AC-B29E-EBBBAF6E9DDD}"/>
                    </a:ext>
                  </a:extLst>
                </p14:cNvPr>
                <p14:cNvContentPartPr/>
                <p14:nvPr/>
              </p14:nvContentPartPr>
              <p14:xfrm>
                <a:off x="774325" y="712144"/>
                <a:ext cx="244080" cy="1713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C131F8B4-C11D-E1AC-B29E-EBBBAF6E9DD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65325" y="703144"/>
                  <a:ext cx="26172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CE421DD6-8334-2316-1FB6-FFADFF644B6E}"/>
                    </a:ext>
                  </a:extLst>
                </p14:cNvPr>
                <p14:cNvContentPartPr/>
                <p14:nvPr/>
              </p14:nvContentPartPr>
              <p14:xfrm>
                <a:off x="1260325" y="271144"/>
                <a:ext cx="133200" cy="6109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CE421DD6-8334-2316-1FB6-FFADFF644B6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251685" y="262504"/>
                  <a:ext cx="150840" cy="62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03C4FAF9-C5F2-2888-2DB2-A685E978225F}"/>
                    </a:ext>
                  </a:extLst>
                </p14:cNvPr>
                <p14:cNvContentPartPr/>
                <p14:nvPr/>
              </p14:nvContentPartPr>
              <p14:xfrm>
                <a:off x="1427005" y="425224"/>
                <a:ext cx="239760" cy="2491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03C4FAF9-C5F2-2888-2DB2-A685E978225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418365" y="416224"/>
                  <a:ext cx="25740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9ED1187B-B70E-70FF-D201-AC31B488C04C}"/>
                    </a:ext>
                  </a:extLst>
                </p14:cNvPr>
                <p14:cNvContentPartPr/>
                <p14:nvPr/>
              </p14:nvContentPartPr>
              <p14:xfrm>
                <a:off x="1747765" y="633304"/>
                <a:ext cx="12960" cy="1486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9ED1187B-B70E-70FF-D201-AC31B488C04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739125" y="624664"/>
                  <a:ext cx="3060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68119E1B-9EA1-7A9D-6859-0D491CB3E5A9}"/>
                    </a:ext>
                  </a:extLst>
                </p14:cNvPr>
                <p14:cNvContentPartPr/>
                <p14:nvPr/>
              </p14:nvContentPartPr>
              <p14:xfrm>
                <a:off x="1725445" y="647704"/>
                <a:ext cx="149760" cy="1645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68119E1B-9EA1-7A9D-6859-0D491CB3E5A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716805" y="639064"/>
                  <a:ext cx="16740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030BD58-437C-D02F-E6FA-B03A33E327DE}"/>
                    </a:ext>
                  </a:extLst>
                </p14:cNvPr>
                <p14:cNvContentPartPr/>
                <p14:nvPr/>
              </p14:nvContentPartPr>
              <p14:xfrm>
                <a:off x="1981045" y="495424"/>
                <a:ext cx="185040" cy="1792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030BD58-437C-D02F-E6FA-B03A33E327DE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972405" y="486424"/>
                  <a:ext cx="20268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8A17A0A6-A1FD-6825-35F4-C11598CED17D}"/>
                    </a:ext>
                  </a:extLst>
                </p14:cNvPr>
                <p14:cNvContentPartPr/>
                <p14:nvPr/>
              </p14:nvContentPartPr>
              <p14:xfrm>
                <a:off x="2151685" y="328384"/>
                <a:ext cx="99360" cy="810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8A17A0A6-A1FD-6825-35F4-C11598CED17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143045" y="319744"/>
                  <a:ext cx="11700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EDDEF2A7-03DA-FF28-4C6B-DD03F7109AC4}"/>
                    </a:ext>
                  </a:extLst>
                </p14:cNvPr>
                <p14:cNvContentPartPr/>
                <p14:nvPr/>
              </p14:nvContentPartPr>
              <p14:xfrm>
                <a:off x="2230525" y="523864"/>
                <a:ext cx="282960" cy="2566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EDDEF2A7-03DA-FF28-4C6B-DD03F7109AC4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221885" y="514864"/>
                  <a:ext cx="30060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C22D3FEF-923B-7B26-B91F-9AD41B23813F}"/>
                    </a:ext>
                  </a:extLst>
                </p14:cNvPr>
                <p14:cNvContentPartPr/>
                <p14:nvPr/>
              </p14:nvContentPartPr>
              <p14:xfrm>
                <a:off x="2654245" y="390664"/>
                <a:ext cx="23040" cy="2678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C22D3FEF-923B-7B26-B91F-9AD41B23813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645245" y="382024"/>
                  <a:ext cx="4068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ADAE9A34-2F11-FD0A-E2F2-5473E4FE85A7}"/>
                    </a:ext>
                  </a:extLst>
                </p14:cNvPr>
                <p14:cNvContentPartPr/>
                <p14:nvPr/>
              </p14:nvContentPartPr>
              <p14:xfrm>
                <a:off x="2615005" y="401824"/>
                <a:ext cx="178560" cy="2592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ADAE9A34-2F11-FD0A-E2F2-5473E4FE85A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606365" y="392824"/>
                  <a:ext cx="19620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760AC816-4820-8E24-0E15-E3E7E68C2636}"/>
                    </a:ext>
                  </a:extLst>
                </p14:cNvPr>
                <p14:cNvContentPartPr/>
                <p14:nvPr/>
              </p14:nvContentPartPr>
              <p14:xfrm>
                <a:off x="2852965" y="307504"/>
                <a:ext cx="133200" cy="4377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760AC816-4820-8E24-0E15-E3E7E68C263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843965" y="298504"/>
                  <a:ext cx="150840" cy="45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4659470F-A877-BC69-D8EE-CEADD387420D}"/>
                    </a:ext>
                  </a:extLst>
                </p14:cNvPr>
                <p14:cNvContentPartPr/>
                <p14:nvPr/>
              </p14:nvContentPartPr>
              <p14:xfrm>
                <a:off x="3066445" y="214264"/>
                <a:ext cx="33120" cy="1519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4659470F-A877-BC69-D8EE-CEADD387420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057445" y="205624"/>
                  <a:ext cx="5076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A3460E43-6BAE-5ABC-C201-A43283CD1A81}"/>
                    </a:ext>
                  </a:extLst>
                </p14:cNvPr>
                <p14:cNvContentPartPr/>
                <p14:nvPr/>
              </p14:nvContentPartPr>
              <p14:xfrm>
                <a:off x="3111445" y="192664"/>
                <a:ext cx="137520" cy="3146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A3460E43-6BAE-5ABC-C201-A43283CD1A81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102805" y="183664"/>
                  <a:ext cx="15516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31B3E7AF-8702-0F29-6C75-BE5B8E99268A}"/>
                    </a:ext>
                  </a:extLst>
                </p14:cNvPr>
                <p14:cNvContentPartPr/>
                <p14:nvPr/>
              </p14:nvContentPartPr>
              <p14:xfrm>
                <a:off x="3231685" y="398584"/>
                <a:ext cx="68400" cy="1504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31B3E7AF-8702-0F29-6C75-BE5B8E99268A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223045" y="389584"/>
                  <a:ext cx="86040" cy="16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37B1399-7015-2D99-B229-DD8EAA523EE4}"/>
              </a:ext>
            </a:extLst>
          </p:cNvPr>
          <p:cNvGrpSpPr/>
          <p:nvPr/>
        </p:nvGrpSpPr>
        <p:grpSpPr>
          <a:xfrm>
            <a:off x="3496645" y="549424"/>
            <a:ext cx="186840" cy="106560"/>
            <a:chOff x="3496645" y="549424"/>
            <a:chExt cx="186840" cy="10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41A0E318-5D7A-072B-593B-C36BEEF3C87F}"/>
                    </a:ext>
                  </a:extLst>
                </p14:cNvPr>
                <p14:cNvContentPartPr/>
                <p14:nvPr/>
              </p14:nvContentPartPr>
              <p14:xfrm>
                <a:off x="3496645" y="549424"/>
                <a:ext cx="186840" cy="334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41A0E318-5D7A-072B-593B-C36BEEF3C87F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488005" y="540424"/>
                  <a:ext cx="20448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4CCA40D9-6CFC-3898-8670-CCDF32A70FC1}"/>
                    </a:ext>
                  </a:extLst>
                </p14:cNvPr>
                <p14:cNvContentPartPr/>
                <p14:nvPr/>
              </p14:nvContentPartPr>
              <p14:xfrm>
                <a:off x="3508885" y="646624"/>
                <a:ext cx="147600" cy="93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4CCA40D9-6CFC-3898-8670-CCDF32A70FC1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499885" y="637984"/>
                  <a:ext cx="165240" cy="2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C2195119-F1CB-087D-6015-CEF2B1DA3178}"/>
              </a:ext>
            </a:extLst>
          </p:cNvPr>
          <p:cNvGrpSpPr/>
          <p:nvPr/>
        </p:nvGrpSpPr>
        <p:grpSpPr>
          <a:xfrm>
            <a:off x="3961765" y="151624"/>
            <a:ext cx="1579320" cy="772920"/>
            <a:chOff x="3961765" y="151624"/>
            <a:chExt cx="1579320" cy="772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20971D87-0990-620A-6B56-F3389E25D8E9}"/>
                    </a:ext>
                  </a:extLst>
                </p14:cNvPr>
                <p14:cNvContentPartPr/>
                <p14:nvPr/>
              </p14:nvContentPartPr>
              <p14:xfrm>
                <a:off x="4608685" y="151624"/>
                <a:ext cx="192600" cy="1040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20971D87-0990-620A-6B56-F3389E25D8E9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599685" y="142984"/>
                  <a:ext cx="21024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BFDC6CD7-33DC-5FAD-B4E7-E851FF9BF5BF}"/>
                    </a:ext>
                  </a:extLst>
                </p14:cNvPr>
                <p14:cNvContentPartPr/>
                <p14:nvPr/>
              </p14:nvContentPartPr>
              <p14:xfrm>
                <a:off x="3961765" y="418744"/>
                <a:ext cx="1407960" cy="604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BFDC6CD7-33DC-5FAD-B4E7-E851FF9BF5BF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952765" y="410104"/>
                  <a:ext cx="142560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1B5A6D18-C41A-EE44-2D1C-F230633213B3}"/>
                    </a:ext>
                  </a:extLst>
                </p14:cNvPr>
                <p14:cNvContentPartPr/>
                <p14:nvPr/>
              </p14:nvContentPartPr>
              <p14:xfrm>
                <a:off x="4015405" y="613504"/>
                <a:ext cx="13680" cy="2728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1B5A6D18-C41A-EE44-2D1C-F230633213B3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006765" y="604864"/>
                  <a:ext cx="3132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11426385-1B88-6565-46EA-6F8A6E3DD0A5}"/>
                    </a:ext>
                  </a:extLst>
                </p14:cNvPr>
                <p14:cNvContentPartPr/>
                <p14:nvPr/>
              </p14:nvContentPartPr>
              <p14:xfrm>
                <a:off x="4124485" y="804304"/>
                <a:ext cx="10080" cy="630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11426385-1B88-6565-46EA-6F8A6E3DD0A5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115845" y="795304"/>
                  <a:ext cx="2772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4B71E6A0-9946-5580-C1DA-6C1175CD0496}"/>
                    </a:ext>
                  </a:extLst>
                </p14:cNvPr>
                <p14:cNvContentPartPr/>
                <p14:nvPr/>
              </p14:nvContentPartPr>
              <p14:xfrm>
                <a:off x="4191805" y="679384"/>
                <a:ext cx="108000" cy="2026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4B71E6A0-9946-5580-C1DA-6C1175CD0496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183165" y="670744"/>
                  <a:ext cx="12564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54B50D1E-08DE-80DB-A9C1-A6CDA233FCF3}"/>
                    </a:ext>
                  </a:extLst>
                </p14:cNvPr>
                <p14:cNvContentPartPr/>
                <p14:nvPr/>
              </p14:nvContentPartPr>
              <p14:xfrm>
                <a:off x="4351645" y="654544"/>
                <a:ext cx="178200" cy="2624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54B50D1E-08DE-80DB-A9C1-A6CDA233FCF3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343005" y="645544"/>
                  <a:ext cx="19584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F5218BAC-428A-FED3-65E2-AA2E0AD3E74D}"/>
                    </a:ext>
                  </a:extLst>
                </p14:cNvPr>
                <p14:cNvContentPartPr/>
                <p14:nvPr/>
              </p14:nvContentPartPr>
              <p14:xfrm>
                <a:off x="4645405" y="677224"/>
                <a:ext cx="164880" cy="2268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F5218BAC-428A-FED3-65E2-AA2E0AD3E74D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636405" y="668224"/>
                  <a:ext cx="18252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447E1146-1593-AA60-6FD5-F3EE061097BE}"/>
                    </a:ext>
                  </a:extLst>
                </p14:cNvPr>
                <p14:cNvContentPartPr/>
                <p14:nvPr/>
              </p14:nvContentPartPr>
              <p14:xfrm>
                <a:off x="4650445" y="681904"/>
                <a:ext cx="124560" cy="2426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447E1146-1593-AA60-6FD5-F3EE061097BE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641445" y="673264"/>
                  <a:ext cx="14220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E05172A6-D1FD-CCA2-973D-65533E114251}"/>
                    </a:ext>
                  </a:extLst>
                </p14:cNvPr>
                <p14:cNvContentPartPr/>
                <p14:nvPr/>
              </p14:nvContentPartPr>
              <p14:xfrm>
                <a:off x="4883365" y="657064"/>
                <a:ext cx="48240" cy="2509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E05172A6-D1FD-CCA2-973D-65533E114251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874725" y="648064"/>
                  <a:ext cx="6588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11872084-832E-4E3E-A9D8-E4345E6066C5}"/>
                    </a:ext>
                  </a:extLst>
                </p14:cNvPr>
                <p14:cNvContentPartPr/>
                <p14:nvPr/>
              </p14:nvContentPartPr>
              <p14:xfrm>
                <a:off x="4999285" y="684424"/>
                <a:ext cx="88200" cy="1915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11872084-832E-4E3E-A9D8-E4345E6066C5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990285" y="675784"/>
                  <a:ext cx="10584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329A5672-0469-EE1D-BDB9-BAD72D5C4ADE}"/>
                    </a:ext>
                  </a:extLst>
                </p14:cNvPr>
                <p14:cNvContentPartPr/>
                <p14:nvPr/>
              </p14:nvContentPartPr>
              <p14:xfrm>
                <a:off x="5080645" y="645184"/>
                <a:ext cx="173160" cy="144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329A5672-0469-EE1D-BDB9-BAD72D5C4ADE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071645" y="636184"/>
                  <a:ext cx="1908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E50A5753-5AD5-8B60-A215-F21AEBF5C324}"/>
                    </a:ext>
                  </a:extLst>
                </p14:cNvPr>
                <p14:cNvContentPartPr/>
                <p14:nvPr/>
              </p14:nvContentPartPr>
              <p14:xfrm>
                <a:off x="5271085" y="573904"/>
                <a:ext cx="79560" cy="1018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E50A5753-5AD5-8B60-A215-F21AEBF5C324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262445" y="564904"/>
                  <a:ext cx="9720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2CC62EA6-C42E-4264-28A9-DC79EA4FFF16}"/>
                    </a:ext>
                  </a:extLst>
                </p14:cNvPr>
                <p14:cNvContentPartPr/>
                <p14:nvPr/>
              </p14:nvContentPartPr>
              <p14:xfrm>
                <a:off x="5352085" y="536104"/>
                <a:ext cx="189000" cy="1731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2CC62EA6-C42E-4264-28A9-DC79EA4FFF16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343445" y="527104"/>
                  <a:ext cx="20664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1D1FCE47-3B1C-C14B-6DD8-BC008E69026E}"/>
                    </a:ext>
                  </a:extLst>
                </p14:cNvPr>
                <p14:cNvContentPartPr/>
                <p14:nvPr/>
              </p14:nvContentPartPr>
              <p14:xfrm>
                <a:off x="4567645" y="277624"/>
                <a:ext cx="219600" cy="1137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1D1FCE47-3B1C-C14B-6DD8-BC008E69026E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559005" y="268624"/>
                  <a:ext cx="237240" cy="13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E2AF4D67-1586-FC74-B9CD-17272C19945E}"/>
              </a:ext>
            </a:extLst>
          </p:cNvPr>
          <p:cNvGrpSpPr/>
          <p:nvPr/>
        </p:nvGrpSpPr>
        <p:grpSpPr>
          <a:xfrm>
            <a:off x="5675725" y="174304"/>
            <a:ext cx="2689560" cy="758880"/>
            <a:chOff x="5675725" y="174304"/>
            <a:chExt cx="2689560" cy="758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4C4F8215-F40D-8CC0-47E5-F6C31D6B4913}"/>
                    </a:ext>
                  </a:extLst>
                </p14:cNvPr>
                <p14:cNvContentPartPr/>
                <p14:nvPr/>
              </p14:nvContentPartPr>
              <p14:xfrm>
                <a:off x="5675725" y="174304"/>
                <a:ext cx="202680" cy="7588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4C4F8215-F40D-8CC0-47E5-F6C31D6B4913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666725" y="165304"/>
                  <a:ext cx="220320" cy="77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362BDE2F-4883-EB1F-C2B7-C8200308B0F9}"/>
                    </a:ext>
                  </a:extLst>
                </p14:cNvPr>
                <p14:cNvContentPartPr/>
                <p14:nvPr/>
              </p14:nvContentPartPr>
              <p14:xfrm>
                <a:off x="5873365" y="379864"/>
                <a:ext cx="165960" cy="2926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362BDE2F-4883-EB1F-C2B7-C8200308B0F9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864365" y="371224"/>
                  <a:ext cx="18360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EC8E8FAB-4CC0-FC27-A84D-C2F4B99C4BA6}"/>
                    </a:ext>
                  </a:extLst>
                </p14:cNvPr>
                <p14:cNvContentPartPr/>
                <p14:nvPr/>
              </p14:nvContentPartPr>
              <p14:xfrm>
                <a:off x="6109165" y="393904"/>
                <a:ext cx="179640" cy="2221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EC8E8FAB-4CC0-FC27-A84D-C2F4B99C4BA6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100525" y="384904"/>
                  <a:ext cx="19728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D88ED71F-A4B8-CE1E-6601-D116E13FF0FA}"/>
                    </a:ext>
                  </a:extLst>
                </p14:cNvPr>
                <p14:cNvContentPartPr/>
                <p14:nvPr/>
              </p14:nvContentPartPr>
              <p14:xfrm>
                <a:off x="6404725" y="270064"/>
                <a:ext cx="141480" cy="3859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D88ED71F-A4B8-CE1E-6601-D116E13FF0FA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396085" y="261064"/>
                  <a:ext cx="159120" cy="40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AB784E24-BEF5-40B0-E9D9-651C7B9FD71C}"/>
                    </a:ext>
                  </a:extLst>
                </p14:cNvPr>
                <p14:cNvContentPartPr/>
                <p14:nvPr/>
              </p14:nvContentPartPr>
              <p14:xfrm>
                <a:off x="6639805" y="352864"/>
                <a:ext cx="8640" cy="2502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AB784E24-BEF5-40B0-E9D9-651C7B9FD71C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631165" y="343864"/>
                  <a:ext cx="2628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5ECCB8A4-9DB2-E88E-7FC2-53C88A54A01C}"/>
                    </a:ext>
                  </a:extLst>
                </p14:cNvPr>
                <p14:cNvContentPartPr/>
                <p14:nvPr/>
              </p14:nvContentPartPr>
              <p14:xfrm>
                <a:off x="6569245" y="339184"/>
                <a:ext cx="123120" cy="1576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5ECCB8A4-9DB2-E88E-7FC2-53C88A54A01C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560245" y="330184"/>
                  <a:ext cx="14076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D74C20B5-2BB9-FC23-22D7-A2B2D1B22932}"/>
                    </a:ext>
                  </a:extLst>
                </p14:cNvPr>
                <p14:cNvContentPartPr/>
                <p14:nvPr/>
              </p14:nvContentPartPr>
              <p14:xfrm>
                <a:off x="6772645" y="539344"/>
                <a:ext cx="8640" cy="381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D74C20B5-2BB9-FC23-22D7-A2B2D1B22932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764005" y="530344"/>
                  <a:ext cx="2628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16B72DA2-AA49-7C32-9EEA-545F6E8684CF}"/>
                    </a:ext>
                  </a:extLst>
                </p14:cNvPr>
                <p14:cNvContentPartPr/>
                <p14:nvPr/>
              </p14:nvContentPartPr>
              <p14:xfrm>
                <a:off x="6874885" y="338104"/>
                <a:ext cx="113040" cy="1008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16B72DA2-AA49-7C32-9EEA-545F6E8684CF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865885" y="329464"/>
                  <a:ext cx="13068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82A1937C-F3C9-0AB1-9CA6-335781DB4C2B}"/>
                    </a:ext>
                  </a:extLst>
                </p14:cNvPr>
                <p14:cNvContentPartPr/>
                <p14:nvPr/>
              </p14:nvContentPartPr>
              <p14:xfrm>
                <a:off x="6885325" y="419824"/>
                <a:ext cx="67320" cy="1587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82A1937C-F3C9-0AB1-9CA6-335781DB4C2B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876685" y="410824"/>
                  <a:ext cx="8496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CED478D7-84B4-A7B7-4C38-09C39828968B}"/>
                    </a:ext>
                  </a:extLst>
                </p14:cNvPr>
                <p14:cNvContentPartPr/>
                <p14:nvPr/>
              </p14:nvContentPartPr>
              <p14:xfrm>
                <a:off x="7046245" y="378784"/>
                <a:ext cx="118080" cy="2199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CED478D7-84B4-A7B7-4C38-09C39828968B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037605" y="370144"/>
                  <a:ext cx="13572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17B97D7F-082B-EDED-DF79-208B8A6A65AD}"/>
                    </a:ext>
                  </a:extLst>
                </p14:cNvPr>
                <p14:cNvContentPartPr/>
                <p14:nvPr/>
              </p14:nvContentPartPr>
              <p14:xfrm>
                <a:off x="7051285" y="373024"/>
                <a:ext cx="104760" cy="2401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17B97D7F-082B-EDED-DF79-208B8A6A65AD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042645" y="364024"/>
                  <a:ext cx="12240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CE75D7FD-278F-FC22-119D-9F02D957BA36}"/>
                    </a:ext>
                  </a:extLst>
                </p14:cNvPr>
                <p14:cNvContentPartPr/>
                <p14:nvPr/>
              </p14:nvContentPartPr>
              <p14:xfrm>
                <a:off x="7252885" y="382024"/>
                <a:ext cx="44280" cy="2080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CE75D7FD-278F-FC22-119D-9F02D957BA36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244245" y="373024"/>
                  <a:ext cx="6192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925F4B48-24CB-7423-E4BD-B829D9EB6C36}"/>
                    </a:ext>
                  </a:extLst>
                </p14:cNvPr>
                <p14:cNvContentPartPr/>
                <p14:nvPr/>
              </p14:nvContentPartPr>
              <p14:xfrm>
                <a:off x="7378885" y="401824"/>
                <a:ext cx="72360" cy="1105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925F4B48-24CB-7423-E4BD-B829D9EB6C36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369885" y="393184"/>
                  <a:ext cx="9000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A80EE770-A851-3C8C-C6CF-2E839E6A6ADE}"/>
                    </a:ext>
                  </a:extLst>
                </p14:cNvPr>
                <p14:cNvContentPartPr/>
                <p14:nvPr/>
              </p14:nvContentPartPr>
              <p14:xfrm>
                <a:off x="7465645" y="334864"/>
                <a:ext cx="92160" cy="36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A80EE770-A851-3C8C-C6CF-2E839E6A6ADE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456645" y="325864"/>
                  <a:ext cx="10980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645E71FC-2C9E-B6C2-BEBA-2164510B4294}"/>
                    </a:ext>
                  </a:extLst>
                </p14:cNvPr>
                <p14:cNvContentPartPr/>
                <p14:nvPr/>
              </p14:nvContentPartPr>
              <p14:xfrm>
                <a:off x="7637365" y="290224"/>
                <a:ext cx="9000" cy="867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645E71FC-2C9E-B6C2-BEBA-2164510B4294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628725" y="281584"/>
                  <a:ext cx="2664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D45B84BC-865D-6795-E639-A1D5694C9153}"/>
                    </a:ext>
                  </a:extLst>
                </p14:cNvPr>
                <p14:cNvContentPartPr/>
                <p14:nvPr/>
              </p14:nvContentPartPr>
              <p14:xfrm>
                <a:off x="7682365" y="289864"/>
                <a:ext cx="99000" cy="561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D45B84BC-865D-6795-E639-A1D5694C9153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673365" y="280864"/>
                  <a:ext cx="11664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B449AAA6-83D7-C9E6-3BBC-7EF32855F3D0}"/>
                    </a:ext>
                  </a:extLst>
                </p14:cNvPr>
                <p14:cNvContentPartPr/>
                <p14:nvPr/>
              </p14:nvContentPartPr>
              <p14:xfrm>
                <a:off x="7700725" y="462664"/>
                <a:ext cx="110880" cy="1389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B449AAA6-83D7-C9E6-3BBC-7EF32855F3D0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691725" y="453664"/>
                  <a:ext cx="12852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AC5D7CA7-8B0F-9F94-BB8C-143EF8B9616D}"/>
                    </a:ext>
                  </a:extLst>
                </p14:cNvPr>
                <p14:cNvContentPartPr/>
                <p14:nvPr/>
              </p14:nvContentPartPr>
              <p14:xfrm>
                <a:off x="7850845" y="479584"/>
                <a:ext cx="82800" cy="1256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AC5D7CA7-8B0F-9F94-BB8C-143EF8B9616D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841845" y="470944"/>
                  <a:ext cx="10044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BB3F517E-F762-351C-C97F-199C50566812}"/>
                    </a:ext>
                  </a:extLst>
                </p14:cNvPr>
                <p14:cNvContentPartPr/>
                <p14:nvPr/>
              </p14:nvContentPartPr>
              <p14:xfrm>
                <a:off x="7940125" y="513424"/>
                <a:ext cx="130680" cy="1105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BB3F517E-F762-351C-C97F-199C50566812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931485" y="504424"/>
                  <a:ext cx="1483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6A838E3F-DD62-05A5-3553-820AC7C6ECD2}"/>
                    </a:ext>
                  </a:extLst>
                </p14:cNvPr>
                <p14:cNvContentPartPr/>
                <p14:nvPr/>
              </p14:nvContentPartPr>
              <p14:xfrm>
                <a:off x="8060005" y="266464"/>
                <a:ext cx="143280" cy="4240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6A838E3F-DD62-05A5-3553-820AC7C6ECD2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051365" y="257824"/>
                  <a:ext cx="160920" cy="44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0686142D-E6D0-215F-8F06-CF48E10A528D}"/>
                    </a:ext>
                  </a:extLst>
                </p14:cNvPr>
                <p14:cNvContentPartPr/>
                <p14:nvPr/>
              </p14:nvContentPartPr>
              <p14:xfrm>
                <a:off x="8200045" y="223984"/>
                <a:ext cx="165240" cy="1126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0686142D-E6D0-215F-8F06-CF48E10A528D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191045" y="215344"/>
                  <a:ext cx="182880" cy="13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DD24D5BD-89B5-59FB-3BD2-E996C6213A5B}"/>
              </a:ext>
            </a:extLst>
          </p:cNvPr>
          <p:cNvGrpSpPr/>
          <p:nvPr/>
        </p:nvGrpSpPr>
        <p:grpSpPr>
          <a:xfrm>
            <a:off x="8200045" y="1168702"/>
            <a:ext cx="2396160" cy="462600"/>
            <a:chOff x="9143605" y="3206584"/>
            <a:chExt cx="2396160" cy="46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E2207D61-9382-F027-50EF-9661DD459B91}"/>
                    </a:ext>
                  </a:extLst>
                </p14:cNvPr>
                <p14:cNvContentPartPr/>
                <p14:nvPr/>
              </p14:nvContentPartPr>
              <p14:xfrm>
                <a:off x="9149365" y="3408904"/>
                <a:ext cx="144000" cy="950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E2207D61-9382-F027-50EF-9661DD459B91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140365" y="3400264"/>
                  <a:ext cx="16164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229A4173-10ED-5571-7B19-A9A6E7C4553A}"/>
                    </a:ext>
                  </a:extLst>
                </p14:cNvPr>
                <p14:cNvContentPartPr/>
                <p14:nvPr/>
              </p14:nvContentPartPr>
              <p14:xfrm>
                <a:off x="9143605" y="3485224"/>
                <a:ext cx="104400" cy="1702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229A4173-10ED-5571-7B19-A9A6E7C4553A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134605" y="3476584"/>
                  <a:ext cx="12204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E1C45E58-58F4-BFE5-D31A-A914F1B8DE40}"/>
                    </a:ext>
                  </a:extLst>
                </p14:cNvPr>
                <p14:cNvContentPartPr/>
                <p14:nvPr/>
              </p14:nvContentPartPr>
              <p14:xfrm>
                <a:off x="9424045" y="3597184"/>
                <a:ext cx="17280" cy="666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E1C45E58-58F4-BFE5-D31A-A914F1B8DE40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415405" y="3588544"/>
                  <a:ext cx="3492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FA36B9C0-68DA-DD4C-8A30-0A5B58AC5D7F}"/>
                    </a:ext>
                  </a:extLst>
                </p14:cNvPr>
                <p14:cNvContentPartPr/>
                <p14:nvPr/>
              </p14:nvContentPartPr>
              <p14:xfrm>
                <a:off x="9535645" y="3378304"/>
                <a:ext cx="161280" cy="2721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FA36B9C0-68DA-DD4C-8A30-0A5B58AC5D7F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9526645" y="3369664"/>
                  <a:ext cx="17892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02F1F979-C176-D7A1-81F7-2933CF2DBB0A}"/>
                    </a:ext>
                  </a:extLst>
                </p14:cNvPr>
                <p14:cNvContentPartPr/>
                <p14:nvPr/>
              </p14:nvContentPartPr>
              <p14:xfrm>
                <a:off x="9781885" y="3420784"/>
                <a:ext cx="223200" cy="2116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02F1F979-C176-D7A1-81F7-2933CF2DBB0A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9772885" y="3412144"/>
                  <a:ext cx="24084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1768DB4F-9A93-7057-39C6-990BE77178D5}"/>
                    </a:ext>
                  </a:extLst>
                </p14:cNvPr>
                <p14:cNvContentPartPr/>
                <p14:nvPr/>
              </p14:nvContentPartPr>
              <p14:xfrm>
                <a:off x="9769645" y="3427264"/>
                <a:ext cx="196560" cy="2296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1768DB4F-9A93-7057-39C6-990BE77178D5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9761005" y="3418624"/>
                  <a:ext cx="21420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1E3F54B1-C028-4D71-A56B-0A5D7E72D7D7}"/>
                    </a:ext>
                  </a:extLst>
                </p14:cNvPr>
                <p14:cNvContentPartPr/>
                <p14:nvPr/>
              </p14:nvContentPartPr>
              <p14:xfrm>
                <a:off x="10236565" y="3394504"/>
                <a:ext cx="22680" cy="2509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1E3F54B1-C028-4D71-A56B-0A5D7E72D7D7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0227565" y="3385504"/>
                  <a:ext cx="4032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CC89FECA-C7D3-198E-5042-98C01595E400}"/>
                    </a:ext>
                  </a:extLst>
                </p14:cNvPr>
                <p14:cNvContentPartPr/>
                <p14:nvPr/>
              </p14:nvContentPartPr>
              <p14:xfrm>
                <a:off x="10363645" y="3406384"/>
                <a:ext cx="156600" cy="1677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CC89FECA-C7D3-198E-5042-98C01595E400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0355005" y="3397744"/>
                  <a:ext cx="17424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FF5EA5D0-DF60-352E-666D-296DB8AEE7AF}"/>
                    </a:ext>
                  </a:extLst>
                </p14:cNvPr>
                <p14:cNvContentPartPr/>
                <p14:nvPr/>
              </p14:nvContentPartPr>
              <p14:xfrm>
                <a:off x="10549045" y="3364984"/>
                <a:ext cx="137520" cy="54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FF5EA5D0-DF60-352E-666D-296DB8AEE7AF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0540045" y="3356344"/>
                  <a:ext cx="15516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287B16FF-000E-E86D-2B24-A62C55FA02B9}"/>
                    </a:ext>
                  </a:extLst>
                </p14:cNvPr>
                <p14:cNvContentPartPr/>
                <p14:nvPr/>
              </p14:nvContentPartPr>
              <p14:xfrm>
                <a:off x="10812205" y="3213424"/>
                <a:ext cx="10440" cy="1890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287B16FF-000E-E86D-2B24-A62C55FA02B9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0803205" y="3204784"/>
                  <a:ext cx="2808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C382D9DB-8FB6-6169-C2C8-3044A16A0924}"/>
                    </a:ext>
                  </a:extLst>
                </p14:cNvPr>
                <p14:cNvContentPartPr/>
                <p14:nvPr/>
              </p14:nvContentPartPr>
              <p14:xfrm>
                <a:off x="10913005" y="3206584"/>
                <a:ext cx="109440" cy="2181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C382D9DB-8FB6-6169-C2C8-3044A16A0924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0904365" y="3197584"/>
                  <a:ext cx="12708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9D0F4573-EECA-76A9-99F7-BE3E3C531CBA}"/>
                    </a:ext>
                  </a:extLst>
                </p14:cNvPr>
                <p14:cNvContentPartPr/>
                <p14:nvPr/>
              </p14:nvContentPartPr>
              <p14:xfrm>
                <a:off x="11047285" y="3498184"/>
                <a:ext cx="165600" cy="1512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9D0F4573-EECA-76A9-99F7-BE3E3C531CBA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1038285" y="3489184"/>
                  <a:ext cx="18324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55E77E51-F123-87E5-C110-BD3B82989061}"/>
                    </a:ext>
                  </a:extLst>
                </p14:cNvPr>
                <p14:cNvContentPartPr/>
                <p14:nvPr/>
              </p14:nvContentPartPr>
              <p14:xfrm>
                <a:off x="11288485" y="3492784"/>
                <a:ext cx="251280" cy="1764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55E77E51-F123-87E5-C110-BD3B82989061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1279845" y="3484144"/>
                  <a:ext cx="268920" cy="194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F6351C38-B421-C7A3-9B6C-7DAF9E099CD3}"/>
              </a:ext>
            </a:extLst>
          </p:cNvPr>
          <p:cNvGrpSpPr/>
          <p:nvPr/>
        </p:nvGrpSpPr>
        <p:grpSpPr>
          <a:xfrm>
            <a:off x="8467165" y="177544"/>
            <a:ext cx="3538440" cy="603000"/>
            <a:chOff x="8467165" y="177544"/>
            <a:chExt cx="3538440" cy="60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55DBB0FF-F26C-F657-BB95-CD5D8BE9F035}"/>
                    </a:ext>
                  </a:extLst>
                </p14:cNvPr>
                <p14:cNvContentPartPr/>
                <p14:nvPr/>
              </p14:nvContentPartPr>
              <p14:xfrm>
                <a:off x="8467165" y="238744"/>
                <a:ext cx="126000" cy="3700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55DBB0FF-F26C-F657-BB95-CD5D8BE9F035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8458525" y="230104"/>
                  <a:ext cx="143640" cy="38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B1253592-D01B-D6FC-7388-3F22FCF3A142}"/>
                    </a:ext>
                  </a:extLst>
                </p14:cNvPr>
                <p14:cNvContentPartPr/>
                <p14:nvPr/>
              </p14:nvContentPartPr>
              <p14:xfrm>
                <a:off x="8744365" y="327304"/>
                <a:ext cx="4320" cy="2674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B1253592-D01B-D6FC-7388-3F22FCF3A142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8735725" y="318304"/>
                  <a:ext cx="2196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B92A93CD-7BE9-2E65-9756-5EAEC7481081}"/>
                    </a:ext>
                  </a:extLst>
                </p14:cNvPr>
                <p14:cNvContentPartPr/>
                <p14:nvPr/>
              </p14:nvContentPartPr>
              <p14:xfrm>
                <a:off x="8663365" y="353944"/>
                <a:ext cx="150120" cy="1296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B92A93CD-7BE9-2E65-9756-5EAEC7481081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8654725" y="345304"/>
                  <a:ext cx="16776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2B3D01CD-9CAF-6153-02A5-1F17C19FD61D}"/>
                    </a:ext>
                  </a:extLst>
                </p14:cNvPr>
                <p14:cNvContentPartPr/>
                <p14:nvPr/>
              </p14:nvContentPartPr>
              <p14:xfrm>
                <a:off x="8875765" y="451504"/>
                <a:ext cx="85680" cy="1609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2B3D01CD-9CAF-6153-02A5-1F17C19FD61D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8867125" y="442864"/>
                  <a:ext cx="10332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845ECD66-68D9-C184-3586-29497823503E}"/>
                    </a:ext>
                  </a:extLst>
                </p14:cNvPr>
                <p14:cNvContentPartPr/>
                <p14:nvPr/>
              </p14:nvContentPartPr>
              <p14:xfrm>
                <a:off x="8995285" y="463024"/>
                <a:ext cx="120600" cy="1519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845ECD66-68D9-C184-3586-29497823503E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8986645" y="454384"/>
                  <a:ext cx="1382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20B2A665-FBC8-34C3-AEAB-3F8A4E663409}"/>
                    </a:ext>
                  </a:extLst>
                </p14:cNvPr>
                <p14:cNvContentPartPr/>
                <p14:nvPr/>
              </p14:nvContentPartPr>
              <p14:xfrm>
                <a:off x="9173125" y="482824"/>
                <a:ext cx="90000" cy="14220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20B2A665-FBC8-34C3-AEAB-3F8A4E663409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9164125" y="474184"/>
                  <a:ext cx="10764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B74AE588-57AF-F7F2-BB55-F25054C3532B}"/>
                    </a:ext>
                  </a:extLst>
                </p14:cNvPr>
                <p14:cNvContentPartPr/>
                <p14:nvPr/>
              </p14:nvContentPartPr>
              <p14:xfrm>
                <a:off x="9269605" y="236224"/>
                <a:ext cx="165240" cy="4273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B74AE588-57AF-F7F2-BB55-F25054C3532B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9260605" y="227584"/>
                  <a:ext cx="182880" cy="44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BDD1E98F-489C-7008-6BCB-38E05E2CD682}"/>
                    </a:ext>
                  </a:extLst>
                </p14:cNvPr>
                <p14:cNvContentPartPr/>
                <p14:nvPr/>
              </p14:nvContentPartPr>
              <p14:xfrm>
                <a:off x="9484525" y="231904"/>
                <a:ext cx="73080" cy="4240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BDD1E98F-489C-7008-6BCB-38E05E2CD682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9475525" y="223264"/>
                  <a:ext cx="90720" cy="44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29AA366D-B8A2-DE5D-D05E-FBC46A4C51D1}"/>
                    </a:ext>
                  </a:extLst>
                </p14:cNvPr>
                <p14:cNvContentPartPr/>
                <p14:nvPr/>
              </p14:nvContentPartPr>
              <p14:xfrm>
                <a:off x="9625645" y="366904"/>
                <a:ext cx="16560" cy="2185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29AA366D-B8A2-DE5D-D05E-FBC46A4C51D1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9616645" y="357904"/>
                  <a:ext cx="3420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B61FC9E9-96B4-1DA8-706B-E6EF852172BE}"/>
                    </a:ext>
                  </a:extLst>
                </p14:cNvPr>
                <p14:cNvContentPartPr/>
                <p14:nvPr/>
              </p14:nvContentPartPr>
              <p14:xfrm>
                <a:off x="9730765" y="542584"/>
                <a:ext cx="12240" cy="543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B61FC9E9-96B4-1DA8-706B-E6EF852172BE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9721765" y="533584"/>
                  <a:ext cx="2988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5D985FA7-31DA-C11F-59FD-91D8FCD7C681}"/>
                    </a:ext>
                  </a:extLst>
                </p14:cNvPr>
                <p14:cNvContentPartPr/>
                <p14:nvPr/>
              </p14:nvContentPartPr>
              <p14:xfrm>
                <a:off x="9812125" y="357184"/>
                <a:ext cx="145440" cy="2613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5D985FA7-31DA-C11F-59FD-91D8FCD7C681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9803485" y="348544"/>
                  <a:ext cx="16308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CDD9C322-CC23-0BF0-3938-E63A8965BDEE}"/>
                    </a:ext>
                  </a:extLst>
                </p14:cNvPr>
                <p14:cNvContentPartPr/>
                <p14:nvPr/>
              </p14:nvContentPartPr>
              <p14:xfrm>
                <a:off x="10069885" y="356104"/>
                <a:ext cx="170280" cy="2642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CDD9C322-CC23-0BF0-3938-E63A8965BDEE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0060885" y="347464"/>
                  <a:ext cx="18792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9B7DCAF0-FE03-28AC-E616-5A19B6A065F9}"/>
                    </a:ext>
                  </a:extLst>
                </p14:cNvPr>
                <p14:cNvContentPartPr/>
                <p14:nvPr/>
              </p14:nvContentPartPr>
              <p14:xfrm>
                <a:off x="10275805" y="387784"/>
                <a:ext cx="189000" cy="19944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9B7DCAF0-FE03-28AC-E616-5A19B6A065F9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0266805" y="378784"/>
                  <a:ext cx="20664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6FCB94B5-2572-CF8C-23D7-A577BB9BB809}"/>
                    </a:ext>
                  </a:extLst>
                </p14:cNvPr>
                <p14:cNvContentPartPr/>
                <p14:nvPr/>
              </p14:nvContentPartPr>
              <p14:xfrm>
                <a:off x="10283005" y="387424"/>
                <a:ext cx="99000" cy="2116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6FCB94B5-2572-CF8C-23D7-A577BB9BB809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0274005" y="378424"/>
                  <a:ext cx="11664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032294BE-E25A-A898-54EE-4ADFC10714DA}"/>
                    </a:ext>
                  </a:extLst>
                </p14:cNvPr>
                <p14:cNvContentPartPr/>
                <p14:nvPr/>
              </p14:nvContentPartPr>
              <p14:xfrm>
                <a:off x="10531765" y="368344"/>
                <a:ext cx="13680" cy="2185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032294BE-E25A-A898-54EE-4ADFC10714DA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0523125" y="359704"/>
                  <a:ext cx="3132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E37E19A7-6F12-DD82-83BD-9C45DD5E27DF}"/>
                    </a:ext>
                  </a:extLst>
                </p14:cNvPr>
                <p14:cNvContentPartPr/>
                <p14:nvPr/>
              </p14:nvContentPartPr>
              <p14:xfrm>
                <a:off x="10635805" y="367264"/>
                <a:ext cx="129600" cy="1616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E37E19A7-6F12-DD82-83BD-9C45DD5E27DF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0627165" y="358624"/>
                  <a:ext cx="14724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EED6C6DF-D30E-9732-E8CF-2529A26A5730}"/>
                    </a:ext>
                  </a:extLst>
                </p14:cNvPr>
                <p14:cNvContentPartPr/>
                <p14:nvPr/>
              </p14:nvContentPartPr>
              <p14:xfrm>
                <a:off x="10817245" y="327304"/>
                <a:ext cx="73800" cy="900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EED6C6DF-D30E-9732-E8CF-2529A26A5730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0808605" y="318304"/>
                  <a:ext cx="914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373340AF-E205-1E40-2D9B-2A211A038F4A}"/>
                    </a:ext>
                  </a:extLst>
                </p14:cNvPr>
                <p14:cNvContentPartPr/>
                <p14:nvPr/>
              </p14:nvContentPartPr>
              <p14:xfrm>
                <a:off x="10964845" y="233344"/>
                <a:ext cx="84600" cy="13212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373340AF-E205-1E40-2D9B-2A211A038F4A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0956205" y="224344"/>
                  <a:ext cx="10224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347B26CE-A9B2-D9A2-9D0B-76DEFEE6F89E}"/>
                    </a:ext>
                  </a:extLst>
                </p14:cNvPr>
                <p14:cNvContentPartPr/>
                <p14:nvPr/>
              </p14:nvContentPartPr>
              <p14:xfrm>
                <a:off x="11118925" y="196264"/>
                <a:ext cx="34920" cy="1976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347B26CE-A9B2-D9A2-9D0B-76DEFEE6F89E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1109925" y="187624"/>
                  <a:ext cx="5256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F49F1234-197B-F134-B19B-555EF2CC7C6F}"/>
                    </a:ext>
                  </a:extLst>
                </p14:cNvPr>
                <p14:cNvContentPartPr/>
                <p14:nvPr/>
              </p14:nvContentPartPr>
              <p14:xfrm>
                <a:off x="11057365" y="193744"/>
                <a:ext cx="155160" cy="14472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F49F1234-197B-F134-B19B-555EF2CC7C6F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1048725" y="185104"/>
                  <a:ext cx="17280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3C7EE6BB-6DB9-9D69-61C0-C1866D315F53}"/>
                    </a:ext>
                  </a:extLst>
                </p14:cNvPr>
                <p14:cNvContentPartPr/>
                <p14:nvPr/>
              </p14:nvContentPartPr>
              <p14:xfrm>
                <a:off x="11212525" y="424144"/>
                <a:ext cx="151920" cy="2343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3C7EE6BB-6DB9-9D69-61C0-C1866D315F53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1203525" y="415144"/>
                  <a:ext cx="16956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54BAC38F-3F48-599B-7F34-2F1E289E2B09}"/>
                    </a:ext>
                  </a:extLst>
                </p14:cNvPr>
                <p14:cNvContentPartPr/>
                <p14:nvPr/>
              </p14:nvContentPartPr>
              <p14:xfrm>
                <a:off x="11406925" y="343144"/>
                <a:ext cx="176760" cy="2916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54BAC38F-3F48-599B-7F34-2F1E289E2B09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1398285" y="334144"/>
                  <a:ext cx="19440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5CD89653-2042-94BC-45BC-2CBC7489BBCC}"/>
                    </a:ext>
                  </a:extLst>
                </p14:cNvPr>
                <p14:cNvContentPartPr/>
                <p14:nvPr/>
              </p14:nvContentPartPr>
              <p14:xfrm>
                <a:off x="11529685" y="502984"/>
                <a:ext cx="74880" cy="12132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5CD89653-2042-94BC-45BC-2CBC7489BBCC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1520685" y="493984"/>
                  <a:ext cx="9252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3E560455-4AE2-6713-BE63-4E5D5EE98E2C}"/>
                    </a:ext>
                  </a:extLst>
                </p14:cNvPr>
                <p14:cNvContentPartPr/>
                <p14:nvPr/>
              </p14:nvContentPartPr>
              <p14:xfrm>
                <a:off x="11617525" y="513784"/>
                <a:ext cx="158400" cy="1166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3E560455-4AE2-6713-BE63-4E5D5EE98E2C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1608885" y="504784"/>
                  <a:ext cx="17604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F5C279D3-665C-0911-E98F-3B022F285EB7}"/>
                    </a:ext>
                  </a:extLst>
                </p14:cNvPr>
                <p14:cNvContentPartPr/>
                <p14:nvPr/>
              </p14:nvContentPartPr>
              <p14:xfrm>
                <a:off x="11818405" y="513424"/>
                <a:ext cx="48600" cy="12168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F5C279D3-665C-0911-E98F-3B022F285EB7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1809765" y="504784"/>
                  <a:ext cx="6624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AB867DF9-A1C1-DE75-1B88-41F1941C7803}"/>
                    </a:ext>
                  </a:extLst>
                </p14:cNvPr>
                <p14:cNvContentPartPr/>
                <p14:nvPr/>
              </p14:nvContentPartPr>
              <p14:xfrm>
                <a:off x="11885725" y="177544"/>
                <a:ext cx="119880" cy="60300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AB867DF9-A1C1-DE75-1B88-41F1941C7803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1877085" y="168544"/>
                  <a:ext cx="137520" cy="620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09B4DC8A-58D6-0FCB-9EF7-0C2226EEDC80}"/>
              </a:ext>
            </a:extLst>
          </p:cNvPr>
          <p:cNvGrpSpPr/>
          <p:nvPr/>
        </p:nvGrpSpPr>
        <p:grpSpPr>
          <a:xfrm>
            <a:off x="7608565" y="1427824"/>
            <a:ext cx="188640" cy="228960"/>
            <a:chOff x="7608565" y="1427824"/>
            <a:chExt cx="188640" cy="22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1ABCEB2A-3830-0AD0-838E-8A35CC42E57F}"/>
                    </a:ext>
                  </a:extLst>
                </p14:cNvPr>
                <p14:cNvContentPartPr/>
                <p14:nvPr/>
              </p14:nvContentPartPr>
              <p14:xfrm>
                <a:off x="7617925" y="1427824"/>
                <a:ext cx="179280" cy="2289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1ABCEB2A-3830-0AD0-838E-8A35CC42E57F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7609285" y="1419184"/>
                  <a:ext cx="19692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13B8EF5F-690E-AB2E-1DAE-90DDB035AB9D}"/>
                    </a:ext>
                  </a:extLst>
                </p14:cNvPr>
                <p14:cNvContentPartPr/>
                <p14:nvPr/>
              </p14:nvContentPartPr>
              <p14:xfrm>
                <a:off x="7608565" y="1471384"/>
                <a:ext cx="87120" cy="17028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13B8EF5F-690E-AB2E-1DAE-90DDB035AB9D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7599925" y="1462744"/>
                  <a:ext cx="104760" cy="187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ABDB1285-B470-11A7-60E2-AB2D74CF1411}"/>
                  </a:ext>
                </a:extLst>
              </p14:cNvPr>
              <p14:cNvContentPartPr/>
              <p14:nvPr/>
            </p14:nvContentPartPr>
            <p14:xfrm>
              <a:off x="7989445" y="1182664"/>
              <a:ext cx="128520" cy="55908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ABDB1285-B470-11A7-60E2-AB2D74CF1411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7980805" y="1173664"/>
                <a:ext cx="146160" cy="576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39" name="Group 138">
            <a:extLst>
              <a:ext uri="{FF2B5EF4-FFF2-40B4-BE49-F238E27FC236}">
                <a16:creationId xmlns:a16="http://schemas.microsoft.com/office/drawing/2014/main" id="{7F5D1E62-AECC-2DA8-3FAE-7B2AA81CD4ED}"/>
              </a:ext>
            </a:extLst>
          </p:cNvPr>
          <p:cNvGrpSpPr/>
          <p:nvPr/>
        </p:nvGrpSpPr>
        <p:grpSpPr>
          <a:xfrm>
            <a:off x="10649125" y="1011304"/>
            <a:ext cx="824040" cy="813960"/>
            <a:chOff x="10649125" y="1011304"/>
            <a:chExt cx="824040" cy="813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C5D8050A-F29A-59B2-EC53-5BC9EF6530F2}"/>
                    </a:ext>
                  </a:extLst>
                </p14:cNvPr>
                <p14:cNvContentPartPr/>
                <p14:nvPr/>
              </p14:nvContentPartPr>
              <p14:xfrm>
                <a:off x="10649125" y="1153144"/>
                <a:ext cx="150120" cy="54324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C5D8050A-F29A-59B2-EC53-5BC9EF6530F2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0640125" y="1144144"/>
                  <a:ext cx="167760" cy="56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3F41F4FB-CF16-50B9-98C7-5CCC6DBA875C}"/>
                    </a:ext>
                  </a:extLst>
                </p14:cNvPr>
                <p14:cNvContentPartPr/>
                <p14:nvPr/>
              </p14:nvContentPartPr>
              <p14:xfrm>
                <a:off x="10901485" y="1081144"/>
                <a:ext cx="154440" cy="74412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3F41F4FB-CF16-50B9-98C7-5CCC6DBA875C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0892845" y="1072504"/>
                  <a:ext cx="172080" cy="76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7C6FE7C8-F3E7-A930-466D-E403FCC2DD86}"/>
                    </a:ext>
                  </a:extLst>
                </p14:cNvPr>
                <p14:cNvContentPartPr/>
                <p14:nvPr/>
              </p14:nvContentPartPr>
              <p14:xfrm>
                <a:off x="11139805" y="1011304"/>
                <a:ext cx="43920" cy="15336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7C6FE7C8-F3E7-A930-466D-E403FCC2DD86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1130805" y="1002304"/>
                  <a:ext cx="6156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B742A4A9-5D98-A793-B68F-32846A7F7AB5}"/>
                    </a:ext>
                  </a:extLst>
                </p14:cNvPr>
                <p14:cNvContentPartPr/>
                <p14:nvPr/>
              </p14:nvContentPartPr>
              <p14:xfrm>
                <a:off x="11231245" y="1071784"/>
                <a:ext cx="143280" cy="20664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B742A4A9-5D98-A793-B68F-32846A7F7AB5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1222245" y="1062784"/>
                  <a:ext cx="16092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E16BACA7-A6E3-64E1-C334-13C831B284CA}"/>
                    </a:ext>
                  </a:extLst>
                </p14:cNvPr>
                <p14:cNvContentPartPr/>
                <p14:nvPr/>
              </p14:nvContentPartPr>
              <p14:xfrm>
                <a:off x="11334205" y="1226224"/>
                <a:ext cx="138960" cy="1688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E16BACA7-A6E3-64E1-C334-13C831B284CA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1325205" y="1217224"/>
                  <a:ext cx="156600" cy="186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6258788E-A185-34AF-8B2A-9E95851D149C}"/>
                  </a:ext>
                </a:extLst>
              </p14:cNvPr>
              <p14:cNvContentPartPr/>
              <p14:nvPr/>
            </p14:nvContentPartPr>
            <p14:xfrm>
              <a:off x="3509245" y="2399824"/>
              <a:ext cx="199080" cy="14760"/>
            </p14:xfrm>
          </p:contentPart>
        </mc:Choice>
        <mc:Fallback xmlns=""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6258788E-A185-34AF-8B2A-9E95851D149C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3500605" y="2390824"/>
                <a:ext cx="21672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00B33AC3-D678-35B3-AD7C-A58EDD2FD3B7}"/>
                  </a:ext>
                </a:extLst>
              </p14:cNvPr>
              <p14:cNvContentPartPr/>
              <p14:nvPr/>
            </p14:nvContentPartPr>
            <p14:xfrm>
              <a:off x="3499165" y="2545264"/>
              <a:ext cx="219960" cy="3168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00B33AC3-D678-35B3-AD7C-A58EDD2FD3B7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3490525" y="2536264"/>
                <a:ext cx="237600" cy="49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38" name="Group 137">
            <a:extLst>
              <a:ext uri="{FF2B5EF4-FFF2-40B4-BE49-F238E27FC236}">
                <a16:creationId xmlns:a16="http://schemas.microsoft.com/office/drawing/2014/main" id="{490DF2FC-8032-EDF1-ADE4-E8A77081DC62}"/>
              </a:ext>
            </a:extLst>
          </p:cNvPr>
          <p:cNvGrpSpPr/>
          <p:nvPr/>
        </p:nvGrpSpPr>
        <p:grpSpPr>
          <a:xfrm>
            <a:off x="4020805" y="2242504"/>
            <a:ext cx="465840" cy="308520"/>
            <a:chOff x="4020805" y="2242504"/>
            <a:chExt cx="465840" cy="30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2BBEC6DC-245F-C0DD-A155-5180EE93CF03}"/>
                    </a:ext>
                  </a:extLst>
                </p14:cNvPr>
                <p14:cNvContentPartPr/>
                <p14:nvPr/>
              </p14:nvContentPartPr>
              <p14:xfrm>
                <a:off x="4038445" y="2242504"/>
                <a:ext cx="198000" cy="14184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2BBEC6DC-245F-C0DD-A155-5180EE93CF03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4029805" y="2233864"/>
                  <a:ext cx="21564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2D5FE416-779E-208F-A5F9-4E08B1684F6E}"/>
                    </a:ext>
                  </a:extLst>
                </p14:cNvPr>
                <p14:cNvContentPartPr/>
                <p14:nvPr/>
              </p14:nvContentPartPr>
              <p14:xfrm>
                <a:off x="4020805" y="2413504"/>
                <a:ext cx="192240" cy="11556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2D5FE416-779E-208F-A5F9-4E08B1684F6E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4011805" y="2404864"/>
                  <a:ext cx="20988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4F654D91-1D15-2A4E-C3B3-1E2A0D9D59A6}"/>
                    </a:ext>
                  </a:extLst>
                </p14:cNvPr>
                <p14:cNvContentPartPr/>
                <p14:nvPr/>
              </p14:nvContentPartPr>
              <p14:xfrm>
                <a:off x="4318165" y="2293984"/>
                <a:ext cx="168480" cy="25704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4F654D91-1D15-2A4E-C3B3-1E2A0D9D59A6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4309525" y="2284984"/>
                  <a:ext cx="186120" cy="274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414B4781-A5B8-10EC-3A0E-A3FE30474BA3}"/>
                  </a:ext>
                </a:extLst>
              </p14:cNvPr>
              <p14:cNvContentPartPr/>
              <p14:nvPr/>
            </p14:nvContentPartPr>
            <p14:xfrm>
              <a:off x="2209645" y="2953504"/>
              <a:ext cx="12240" cy="21600"/>
            </p14:xfrm>
          </p:contentPart>
        </mc:Choice>
        <mc:Fallback xmlns=""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414B4781-A5B8-10EC-3A0E-A3FE30474BA3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2201005" y="2944864"/>
                <a:ext cx="29880" cy="39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79" name="Group 178">
            <a:extLst>
              <a:ext uri="{FF2B5EF4-FFF2-40B4-BE49-F238E27FC236}">
                <a16:creationId xmlns:a16="http://schemas.microsoft.com/office/drawing/2014/main" id="{1A77FB7E-B43D-0475-9371-AEE54B538B86}"/>
              </a:ext>
            </a:extLst>
          </p:cNvPr>
          <p:cNvGrpSpPr/>
          <p:nvPr/>
        </p:nvGrpSpPr>
        <p:grpSpPr>
          <a:xfrm>
            <a:off x="4206205" y="2913626"/>
            <a:ext cx="1416786" cy="705835"/>
            <a:chOff x="4206205" y="2913626"/>
            <a:chExt cx="1416786" cy="705835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98A04A43-2AC7-B2AF-84EC-26BC99D15B06}"/>
                    </a:ext>
                  </a:extLst>
                </p14:cNvPr>
                <p14:cNvContentPartPr/>
                <p14:nvPr/>
              </p14:nvContentPartPr>
              <p14:xfrm>
                <a:off x="4206205" y="3208363"/>
                <a:ext cx="152483" cy="3932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98A04A43-2AC7-B2AF-84EC-26BC99D15B06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4197574" y="3199345"/>
                  <a:ext cx="170105" cy="569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AAD94AE9-41FF-8F82-F4B3-D47E119C7770}"/>
                    </a:ext>
                  </a:extLst>
                </p14:cNvPr>
                <p14:cNvContentPartPr/>
                <p14:nvPr/>
              </p14:nvContentPartPr>
              <p14:xfrm>
                <a:off x="4632967" y="2932486"/>
                <a:ext cx="4156" cy="224729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AAD94AE9-41FF-8F82-F4B3-D47E119C7770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4624655" y="2923482"/>
                  <a:ext cx="21126" cy="24237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9A58FC58-C117-7095-A35F-BB9391618923}"/>
                    </a:ext>
                  </a:extLst>
                </p14:cNvPr>
                <p14:cNvContentPartPr/>
                <p14:nvPr/>
              </p14:nvContentPartPr>
              <p14:xfrm>
                <a:off x="4523319" y="2925773"/>
                <a:ext cx="192123" cy="18541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9A58FC58-C117-7095-A35F-BB9391618923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4514668" y="2917133"/>
                  <a:ext cx="209785" cy="2030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B55CAE89-6162-4B6E-FCE5-7C1327A9DBDC}"/>
                    </a:ext>
                  </a:extLst>
                </p14:cNvPr>
                <p14:cNvContentPartPr/>
                <p14:nvPr/>
              </p14:nvContentPartPr>
              <p14:xfrm>
                <a:off x="4759877" y="3020396"/>
                <a:ext cx="13107" cy="147049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B55CAE89-6162-4B6E-FCE5-7C1327A9DBDC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4751021" y="3011408"/>
                  <a:ext cx="30465" cy="16466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06543998-593F-52FD-F11A-7C8A6C14DDFC}"/>
                    </a:ext>
                  </a:extLst>
                </p14:cNvPr>
                <p14:cNvContentPartPr/>
                <p14:nvPr/>
              </p14:nvContentPartPr>
              <p14:xfrm>
                <a:off x="4824131" y="2990347"/>
                <a:ext cx="25893" cy="18509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06543998-593F-52FD-F11A-7C8A6C14DDFC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4815140" y="2981362"/>
                  <a:ext cx="43515" cy="2027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B2EE3B73-EB0D-3F60-E334-6ADF48742B1C}"/>
                    </a:ext>
                  </a:extLst>
                </p14:cNvPr>
                <p14:cNvContentPartPr/>
                <p14:nvPr/>
              </p14:nvContentPartPr>
              <p14:xfrm>
                <a:off x="4728549" y="2998658"/>
                <a:ext cx="191164" cy="52746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B2EE3B73-EB0D-3F60-E334-6ADF48742B1C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4719925" y="2989688"/>
                  <a:ext cx="208771" cy="703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6A56483C-16F8-71A0-9D19-7735B012CF01}"/>
                    </a:ext>
                  </a:extLst>
                </p14:cNvPr>
                <p14:cNvContentPartPr/>
                <p14:nvPr/>
              </p14:nvContentPartPr>
              <p14:xfrm>
                <a:off x="4968942" y="2933765"/>
                <a:ext cx="211942" cy="210664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6A56483C-16F8-71A0-9D19-7735B012CF01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4960306" y="2924762"/>
                  <a:ext cx="229574" cy="2283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1A404772-5AE4-5F31-F62D-C08DEF4E6352}"/>
                    </a:ext>
                  </a:extLst>
                </p14:cNvPr>
                <p14:cNvContentPartPr/>
                <p14:nvPr/>
              </p14:nvContentPartPr>
              <p14:xfrm>
                <a:off x="5193352" y="3097437"/>
                <a:ext cx="30369" cy="92385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1A404772-5AE4-5F31-F62D-C08DEF4E6352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5184777" y="3088810"/>
                  <a:ext cx="47876" cy="10999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DE0DC699-1754-914C-37F8-723854CA6A62}"/>
                    </a:ext>
                  </a:extLst>
                </p14:cNvPr>
                <p14:cNvContentPartPr/>
                <p14:nvPr/>
              </p14:nvContentPartPr>
              <p14:xfrm>
                <a:off x="5216048" y="3114060"/>
                <a:ext cx="78000" cy="98139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DE0DC699-1754-914C-37F8-723854CA6A62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5207421" y="3105073"/>
                  <a:ext cx="95613" cy="1157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585AFD25-303F-649B-0F0D-8D788467A11C}"/>
                    </a:ext>
                  </a:extLst>
                </p14:cNvPr>
                <p14:cNvContentPartPr/>
                <p14:nvPr/>
              </p14:nvContentPartPr>
              <p14:xfrm>
                <a:off x="5375245" y="3048847"/>
                <a:ext cx="79918" cy="131705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585AFD25-303F-649B-0F0D-8D788467A11C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5366605" y="3040211"/>
                  <a:ext cx="97558" cy="14933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7345602A-5B97-C6CA-7114-F94966BCEA07}"/>
                    </a:ext>
                  </a:extLst>
                </p14:cNvPr>
                <p14:cNvContentPartPr/>
                <p14:nvPr/>
              </p14:nvContentPartPr>
              <p14:xfrm>
                <a:off x="5494163" y="2913626"/>
                <a:ext cx="128828" cy="107729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7345602A-5B97-C6CA-7114-F94966BCEA07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5485167" y="2904979"/>
                  <a:ext cx="146461" cy="1253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85DD63C9-1E61-86C9-D881-2B8D690A879C}"/>
                    </a:ext>
                  </a:extLst>
                </p14:cNvPr>
                <p14:cNvContentPartPr/>
                <p14:nvPr/>
              </p14:nvContentPartPr>
              <p14:xfrm>
                <a:off x="4553688" y="3273256"/>
                <a:ext cx="928647" cy="76721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85DD63C9-1E61-86C9-D881-2B8D690A879C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4544689" y="3264293"/>
                  <a:ext cx="946284" cy="942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38013805-90F4-E720-CD39-795EB80E6D23}"/>
                    </a:ext>
                  </a:extLst>
                </p14:cNvPr>
                <p14:cNvContentPartPr/>
                <p14:nvPr/>
              </p14:nvContentPartPr>
              <p14:xfrm>
                <a:off x="4878795" y="3399207"/>
                <a:ext cx="84074" cy="220254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38013805-90F4-E720-CD39-795EB80E6D23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4870172" y="3390210"/>
                  <a:ext cx="101679" cy="23788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BA0F350B-6546-EFFA-6D97-EDA80B604854}"/>
                    </a:ext>
                  </a:extLst>
                </p14:cNvPr>
                <p14:cNvContentPartPr/>
                <p14:nvPr/>
              </p14:nvContentPartPr>
              <p14:xfrm>
                <a:off x="4857696" y="3439486"/>
                <a:ext cx="113803" cy="104852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BA0F350B-6546-EFFA-6D97-EDA80B604854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4848693" y="3430838"/>
                  <a:ext cx="131450" cy="1225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25E73B8C-43A0-EEAB-0B69-3EDC8FD9ED2D}"/>
                    </a:ext>
                  </a:extLst>
                </p14:cNvPr>
                <p14:cNvContentPartPr/>
                <p14:nvPr/>
              </p14:nvContentPartPr>
              <p14:xfrm>
                <a:off x="5115991" y="3436609"/>
                <a:ext cx="266606" cy="169746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25E73B8C-43A0-EEAB-0B69-3EDC8FD9ED2D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5107344" y="3427960"/>
                  <a:ext cx="284260" cy="18740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138BF3CB-6346-3B17-73E8-73EDD0F4F864}"/>
              </a:ext>
            </a:extLst>
          </p:cNvPr>
          <p:cNvGrpSpPr/>
          <p:nvPr/>
        </p:nvGrpSpPr>
        <p:grpSpPr>
          <a:xfrm>
            <a:off x="5940425" y="3049486"/>
            <a:ext cx="205549" cy="242951"/>
            <a:chOff x="5940425" y="3049486"/>
            <a:chExt cx="205549" cy="242951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81B84B00-4E22-1A43-5B24-B77AA362EDCD}"/>
                    </a:ext>
                  </a:extLst>
                </p14:cNvPr>
                <p14:cNvContentPartPr/>
                <p14:nvPr/>
              </p14:nvContentPartPr>
              <p14:xfrm>
                <a:off x="6038564" y="3049486"/>
                <a:ext cx="12467" cy="242951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81B84B00-4E22-1A43-5B24-B77AA362EDCD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6029659" y="3040848"/>
                  <a:ext cx="29921" cy="26058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70340D15-AA06-808A-6DF2-EA6F41B8665C}"/>
                    </a:ext>
                  </a:extLst>
                </p14:cNvPr>
                <p14:cNvContentPartPr/>
                <p14:nvPr/>
              </p14:nvContentPartPr>
              <p14:xfrm>
                <a:off x="5940425" y="3171920"/>
                <a:ext cx="205549" cy="20139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70340D15-AA06-808A-6DF2-EA6F41B8665C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5931785" y="3163289"/>
                  <a:ext cx="223188" cy="37761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DCF7E9D2-AA5C-78AD-22C9-DB66CDA61611}"/>
              </a:ext>
            </a:extLst>
          </p:cNvPr>
          <p:cNvGrpSpPr/>
          <p:nvPr/>
        </p:nvGrpSpPr>
        <p:grpSpPr>
          <a:xfrm>
            <a:off x="6314121" y="2837224"/>
            <a:ext cx="2061244" cy="695286"/>
            <a:chOff x="6314121" y="2837224"/>
            <a:chExt cx="2061244" cy="695286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D60E6738-CA55-FF52-A3E4-EDEB58F7176D}"/>
                    </a:ext>
                  </a:extLst>
                </p14:cNvPr>
                <p14:cNvContentPartPr/>
                <p14:nvPr/>
              </p14:nvContentPartPr>
              <p14:xfrm>
                <a:off x="6406826" y="2901798"/>
                <a:ext cx="158877" cy="62975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D60E6738-CA55-FF52-A3E4-EDEB58F7176D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6397840" y="2892802"/>
                  <a:ext cx="176490" cy="806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D8598986-F2CB-9BB1-3A97-BF9C73848CD1}"/>
                    </a:ext>
                  </a:extLst>
                </p14:cNvPr>
                <p14:cNvContentPartPr/>
                <p14:nvPr/>
              </p14:nvContentPartPr>
              <p14:xfrm>
                <a:off x="6429842" y="3000576"/>
                <a:ext cx="125631" cy="132983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D8598986-F2CB-9BB1-3A97-BF9C73848CD1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6420843" y="2991927"/>
                  <a:ext cx="143270" cy="15064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B8CDBFD2-43A6-F5E2-4A81-EE19EED2D6FE}"/>
                    </a:ext>
                  </a:extLst>
                </p14:cNvPr>
                <p14:cNvContentPartPr/>
                <p14:nvPr/>
              </p14:nvContentPartPr>
              <p14:xfrm>
                <a:off x="6314121" y="3204527"/>
                <a:ext cx="331819" cy="31328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B8CDBFD2-43A6-F5E2-4A81-EE19EED2D6FE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6305124" y="3195525"/>
                  <a:ext cx="349454" cy="4897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CD9479E2-DC3B-47D4-6621-503E236AE759}"/>
                    </a:ext>
                  </a:extLst>
                </p14:cNvPr>
                <p14:cNvContentPartPr/>
                <p14:nvPr/>
              </p14:nvContentPartPr>
              <p14:xfrm>
                <a:off x="6411621" y="3337830"/>
                <a:ext cx="140975" cy="19468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CD9479E2-DC3B-47D4-6621-503E236AE759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6402990" y="3328834"/>
                  <a:ext cx="158597" cy="21231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9AA0DE9A-0910-BF12-EBE0-1BE89269D318}"/>
                    </a:ext>
                  </a:extLst>
                </p14:cNvPr>
                <p14:cNvContentPartPr/>
                <p14:nvPr/>
              </p14:nvContentPartPr>
              <p14:xfrm>
                <a:off x="6368146" y="3340068"/>
                <a:ext cx="172942" cy="103574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9AA0DE9A-0910-BF12-EBE0-1BE89269D318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6359517" y="3331077"/>
                  <a:ext cx="190560" cy="1211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684D3AD6-3809-041D-D1D6-0238C97FAFE6}"/>
                    </a:ext>
                  </a:extLst>
                </p14:cNvPr>
                <p14:cNvContentPartPr/>
                <p14:nvPr/>
              </p14:nvContentPartPr>
              <p14:xfrm>
                <a:off x="6768055" y="2937921"/>
                <a:ext cx="69369" cy="468959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684D3AD6-3809-041D-D1D6-0238C97FAFE6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6759429" y="2929283"/>
                  <a:ext cx="86981" cy="48659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1A1F9B26-661E-9CDE-CCB8-FF39EDB23CCC}"/>
                    </a:ext>
                  </a:extLst>
                </p14:cNvPr>
                <p14:cNvContentPartPr/>
                <p14:nvPr/>
              </p14:nvContentPartPr>
              <p14:xfrm>
                <a:off x="6852129" y="3085609"/>
                <a:ext cx="194360" cy="207467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1A1F9B26-661E-9CDE-CCB8-FF39EDB23CCC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6843491" y="3076604"/>
                  <a:ext cx="211996" cy="22511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FE352144-2553-EE11-F0AD-FC73202EAC4E}"/>
                    </a:ext>
                  </a:extLst>
                </p14:cNvPr>
                <p14:cNvContentPartPr/>
                <p14:nvPr/>
              </p14:nvContentPartPr>
              <p14:xfrm>
                <a:off x="7070145" y="3198773"/>
                <a:ext cx="7672" cy="160156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FE352144-2553-EE11-F0AD-FC73202EAC4E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7061012" y="3189775"/>
                  <a:ext cx="25573" cy="1777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B763B73C-07A8-75A7-CE46-1B7D9CB9C36F}"/>
                    </a:ext>
                  </a:extLst>
                </p14:cNvPr>
                <p14:cNvContentPartPr/>
                <p14:nvPr/>
              </p14:nvContentPartPr>
              <p14:xfrm>
                <a:off x="7072702" y="3238412"/>
                <a:ext cx="74803" cy="142574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B763B73C-07A8-75A7-CE46-1B7D9CB9C36F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7063711" y="3229411"/>
                  <a:ext cx="92425" cy="16021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7A759FBC-7567-0FA4-817A-A864A03636A0}"/>
                    </a:ext>
                  </a:extLst>
                </p14:cNvPr>
                <p14:cNvContentPartPr/>
                <p14:nvPr/>
              </p14:nvContentPartPr>
              <p14:xfrm>
                <a:off x="7257153" y="3161052"/>
                <a:ext cx="71606" cy="151205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7A759FBC-7567-0FA4-817A-A864A03636A0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7248157" y="3152412"/>
                  <a:ext cx="89238" cy="1688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127334A7-45EE-0000-E744-77C39A54A21E}"/>
                    </a:ext>
                  </a:extLst>
                </p14:cNvPr>
                <p14:cNvContentPartPr/>
                <p14:nvPr/>
              </p14:nvContentPartPr>
              <p14:xfrm>
                <a:off x="7338989" y="3025511"/>
                <a:ext cx="119877" cy="109328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127334A7-45EE-0000-E744-77C39A54A21E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7329989" y="3016851"/>
                  <a:ext cx="137517" cy="1270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D8353347-8D05-F876-A898-AA1F55B4C69F}"/>
                    </a:ext>
                  </a:extLst>
                </p14:cNvPr>
                <p14:cNvContentPartPr/>
                <p14:nvPr/>
              </p14:nvContentPartPr>
              <p14:xfrm>
                <a:off x="7257473" y="3178634"/>
                <a:ext cx="87910" cy="148647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D8353347-8D05-F876-A898-AA1F55B4C69F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7248503" y="3169636"/>
                  <a:ext cx="105492" cy="16628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162650E4-F895-D4DF-B79B-9F1D38FF9FF0}"/>
                    </a:ext>
                  </a:extLst>
                </p14:cNvPr>
                <p14:cNvContentPartPr/>
                <p14:nvPr/>
              </p14:nvContentPartPr>
              <p14:xfrm>
                <a:off x="7478046" y="3120134"/>
                <a:ext cx="218336" cy="196279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162650E4-F895-D4DF-B79B-9F1D38FF9FF0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7469399" y="3111130"/>
                  <a:ext cx="235990" cy="2139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6855BE2F-F0BC-2AC1-6A97-5C09AFDA2500}"/>
                    </a:ext>
                  </a:extLst>
                </p14:cNvPr>
                <p14:cNvContentPartPr/>
                <p14:nvPr/>
              </p14:nvContentPartPr>
              <p14:xfrm>
                <a:off x="7791325" y="3066748"/>
                <a:ext cx="10549" cy="249664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6855BE2F-F0BC-2AC1-6A97-5C09AFDA2500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7782886" y="3058114"/>
                  <a:ext cx="27779" cy="2672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5874A80A-8FF9-D77D-A4A3-EA18DA367D8B}"/>
                    </a:ext>
                  </a:extLst>
                </p14:cNvPr>
                <p14:cNvContentPartPr/>
                <p14:nvPr/>
              </p14:nvContentPartPr>
              <p14:xfrm>
                <a:off x="7780775" y="3058437"/>
                <a:ext cx="165270" cy="252541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5874A80A-8FF9-D77D-A4A3-EA18DA367D8B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7772133" y="3049431"/>
                  <a:ext cx="182913" cy="27019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B143241D-7B9F-816D-9998-81EF831D1A02}"/>
                    </a:ext>
                  </a:extLst>
                </p14:cNvPr>
                <p14:cNvContentPartPr/>
                <p14:nvPr/>
              </p14:nvContentPartPr>
              <p14:xfrm>
                <a:off x="7963628" y="2940158"/>
                <a:ext cx="126270" cy="433795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B143241D-7B9F-816D-9998-81EF831D1A02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7954994" y="2931518"/>
                  <a:ext cx="143897" cy="45143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CA1F3E57-C150-F79C-9A7C-0D0A4CECBB75}"/>
                    </a:ext>
                  </a:extLst>
                </p14:cNvPr>
                <p14:cNvContentPartPr/>
                <p14:nvPr/>
              </p14:nvContentPartPr>
              <p14:xfrm>
                <a:off x="8156070" y="2885814"/>
                <a:ext cx="12148" cy="104213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CA1F3E57-C150-F79C-9A7C-0D0A4CECBB75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8147138" y="2876799"/>
                  <a:ext cx="29655" cy="1218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D680DED4-BB70-056D-7D4D-A26D57760F52}"/>
                    </a:ext>
                  </a:extLst>
                </p14:cNvPr>
                <p14:cNvContentPartPr/>
                <p14:nvPr/>
              </p14:nvContentPartPr>
              <p14:xfrm>
                <a:off x="8205939" y="2837224"/>
                <a:ext cx="105811" cy="231762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D680DED4-BB70-056D-7D4D-A26D57760F52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8197301" y="2828227"/>
                  <a:ext cx="123446" cy="2493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99731A71-761E-BCC6-ABE7-1416397B958E}"/>
                    </a:ext>
                  </a:extLst>
                </p14:cNvPr>
                <p14:cNvContentPartPr/>
                <p14:nvPr/>
              </p14:nvContentPartPr>
              <p14:xfrm>
                <a:off x="8264119" y="2967330"/>
                <a:ext cx="111246" cy="15632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99731A71-761E-BCC6-ABE7-1416397B958E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8255479" y="2958325"/>
                  <a:ext cx="128887" cy="173969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0">
            <p14:nvContentPartPr>
              <p14:cNvPr id="234" name="Ink 233">
                <a:extLst>
                  <a:ext uri="{FF2B5EF4-FFF2-40B4-BE49-F238E27FC236}">
                    <a16:creationId xmlns:a16="http://schemas.microsoft.com/office/drawing/2014/main" id="{D357E6A3-A028-37BC-37D5-40BDB80CB84C}"/>
                  </a:ext>
                </a:extLst>
              </p14:cNvPr>
              <p14:cNvContentPartPr/>
              <p14:nvPr/>
            </p14:nvContentPartPr>
            <p14:xfrm>
              <a:off x="5528845" y="4134664"/>
              <a:ext cx="198000" cy="752400"/>
            </p14:xfrm>
          </p:contentPart>
        </mc:Choice>
        <mc:Fallback xmlns="">
          <p:pic>
            <p:nvPicPr>
              <p:cNvPr id="234" name="Ink 233">
                <a:extLst>
                  <a:ext uri="{FF2B5EF4-FFF2-40B4-BE49-F238E27FC236}">
                    <a16:creationId xmlns:a16="http://schemas.microsoft.com/office/drawing/2014/main" id="{D357E6A3-A028-37BC-37D5-40BDB80CB84C}"/>
                  </a:ext>
                </a:extLst>
              </p:cNvPr>
              <p:cNvPicPr/>
              <p:nvPr/>
            </p:nvPicPr>
            <p:blipFill>
              <a:blip r:embed="rId291"/>
              <a:stretch>
                <a:fillRect/>
              </a:stretch>
            </p:blipFill>
            <p:spPr>
              <a:xfrm>
                <a:off x="5519845" y="4126024"/>
                <a:ext cx="215640" cy="770040"/>
              </a:xfrm>
              <a:prstGeom prst="rect">
                <a:avLst/>
              </a:prstGeom>
            </p:spPr>
          </p:pic>
        </mc:Fallback>
      </mc:AlternateContent>
      <p:grpSp>
        <p:nvGrpSpPr>
          <p:cNvPr id="236" name="Group 235">
            <a:extLst>
              <a:ext uri="{FF2B5EF4-FFF2-40B4-BE49-F238E27FC236}">
                <a16:creationId xmlns:a16="http://schemas.microsoft.com/office/drawing/2014/main" id="{88360B74-A808-EBA6-2EA7-52B2D16A336A}"/>
              </a:ext>
            </a:extLst>
          </p:cNvPr>
          <p:cNvGrpSpPr/>
          <p:nvPr/>
        </p:nvGrpSpPr>
        <p:grpSpPr>
          <a:xfrm>
            <a:off x="5740203" y="4327506"/>
            <a:ext cx="932400" cy="271080"/>
            <a:chOff x="8116525" y="6066784"/>
            <a:chExt cx="932400" cy="27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3FEE876C-7785-3CB9-7308-EE1BB451A83D}"/>
                    </a:ext>
                  </a:extLst>
                </p14:cNvPr>
                <p14:cNvContentPartPr/>
                <p14:nvPr/>
              </p14:nvContentPartPr>
              <p14:xfrm>
                <a:off x="8116525" y="6238864"/>
                <a:ext cx="146160" cy="1224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3FEE876C-7785-3CB9-7308-EE1BB451A83D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8107525" y="6229864"/>
                  <a:ext cx="1638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F083CCE4-A3DA-4E8B-3F10-2F3D404F5FAF}"/>
                    </a:ext>
                  </a:extLst>
                </p14:cNvPr>
                <p14:cNvContentPartPr/>
                <p14:nvPr/>
              </p14:nvContentPartPr>
              <p14:xfrm>
                <a:off x="8399845" y="6078304"/>
                <a:ext cx="38520" cy="25848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F083CCE4-A3DA-4E8B-3F10-2F3D404F5FAF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8390845" y="6069304"/>
                  <a:ext cx="5616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76FC6DBC-E0E1-4A9E-92C0-7A43E8D3D030}"/>
                    </a:ext>
                  </a:extLst>
                </p14:cNvPr>
                <p14:cNvContentPartPr/>
                <p14:nvPr/>
              </p14:nvContentPartPr>
              <p14:xfrm>
                <a:off x="8511445" y="6119344"/>
                <a:ext cx="220320" cy="21852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76FC6DBC-E0E1-4A9E-92C0-7A43E8D3D030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8502445" y="6110344"/>
                  <a:ext cx="23796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BB1577FC-DBB8-8C07-8C89-112CB067C435}"/>
                    </a:ext>
                  </a:extLst>
                </p14:cNvPr>
                <p14:cNvContentPartPr/>
                <p14:nvPr/>
              </p14:nvContentPartPr>
              <p14:xfrm>
                <a:off x="8826445" y="6066784"/>
                <a:ext cx="222480" cy="27000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BB1577FC-DBB8-8C07-8C89-112CB067C435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8817445" y="6057784"/>
                  <a:ext cx="240120" cy="287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3" name="Group 242">
            <a:extLst>
              <a:ext uri="{FF2B5EF4-FFF2-40B4-BE49-F238E27FC236}">
                <a16:creationId xmlns:a16="http://schemas.microsoft.com/office/drawing/2014/main" id="{DF3925AA-494B-60A7-28BF-421F8CCA8637}"/>
              </a:ext>
            </a:extLst>
          </p:cNvPr>
          <p:cNvGrpSpPr/>
          <p:nvPr/>
        </p:nvGrpSpPr>
        <p:grpSpPr>
          <a:xfrm>
            <a:off x="6859045" y="4353544"/>
            <a:ext cx="198360" cy="150480"/>
            <a:chOff x="6859045" y="4353544"/>
            <a:chExt cx="198360" cy="15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80DF1690-0103-D1CE-E2DF-03C7B428438F}"/>
                    </a:ext>
                  </a:extLst>
                </p14:cNvPr>
                <p14:cNvContentPartPr/>
                <p14:nvPr/>
              </p14:nvContentPartPr>
              <p14:xfrm>
                <a:off x="6904045" y="4353544"/>
                <a:ext cx="19080" cy="15048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80DF1690-0103-D1CE-E2DF-03C7B428438F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6895405" y="4344904"/>
                  <a:ext cx="3672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AEAE4E85-42E4-2EEC-D87E-B9F943D67AED}"/>
                    </a:ext>
                  </a:extLst>
                </p14:cNvPr>
                <p14:cNvContentPartPr/>
                <p14:nvPr/>
              </p14:nvContentPartPr>
              <p14:xfrm>
                <a:off x="6859045" y="4426984"/>
                <a:ext cx="198360" cy="2628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AEAE4E85-42E4-2EEC-D87E-B9F943D67AED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6850405" y="4417984"/>
                  <a:ext cx="216000" cy="4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9" name="Group 248">
            <a:extLst>
              <a:ext uri="{FF2B5EF4-FFF2-40B4-BE49-F238E27FC236}">
                <a16:creationId xmlns:a16="http://schemas.microsoft.com/office/drawing/2014/main" id="{CFFFB18D-8F6B-031C-B337-FBD961B8214C}"/>
              </a:ext>
            </a:extLst>
          </p:cNvPr>
          <p:cNvGrpSpPr/>
          <p:nvPr/>
        </p:nvGrpSpPr>
        <p:grpSpPr>
          <a:xfrm>
            <a:off x="7202125" y="4273624"/>
            <a:ext cx="396360" cy="294120"/>
            <a:chOff x="7202125" y="4273624"/>
            <a:chExt cx="396360" cy="29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71AC2DD8-0EA5-DBB4-F6E7-2C38DEA97E47}"/>
                    </a:ext>
                  </a:extLst>
                </p14:cNvPr>
                <p14:cNvContentPartPr/>
                <p14:nvPr/>
              </p14:nvContentPartPr>
              <p14:xfrm>
                <a:off x="7202125" y="4273624"/>
                <a:ext cx="192600" cy="15084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71AC2DD8-0EA5-DBB4-F6E7-2C38DEA97E47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7193125" y="4264984"/>
                  <a:ext cx="21024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A55D15E0-97E7-2D53-DEF7-E10B524D64A7}"/>
                    </a:ext>
                  </a:extLst>
                </p14:cNvPr>
                <p14:cNvContentPartPr/>
                <p14:nvPr/>
              </p14:nvContentPartPr>
              <p14:xfrm>
                <a:off x="7208605" y="4441744"/>
                <a:ext cx="142560" cy="7524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A55D15E0-97E7-2D53-DEF7-E10B524D64A7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7199965" y="4432744"/>
                  <a:ext cx="16020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A51ADA53-219F-88A3-68E4-151BDBA2E5E7}"/>
                    </a:ext>
                  </a:extLst>
                </p14:cNvPr>
                <p14:cNvContentPartPr/>
                <p14:nvPr/>
              </p14:nvContentPartPr>
              <p14:xfrm>
                <a:off x="7443325" y="4308904"/>
                <a:ext cx="155160" cy="25884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A51ADA53-219F-88A3-68E4-151BDBA2E5E7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7434325" y="4300264"/>
                  <a:ext cx="172800" cy="276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0">
            <p14:nvContentPartPr>
              <p14:cNvPr id="251" name="Ink 250">
                <a:extLst>
                  <a:ext uri="{FF2B5EF4-FFF2-40B4-BE49-F238E27FC236}">
                    <a16:creationId xmlns:a16="http://schemas.microsoft.com/office/drawing/2014/main" id="{91B1B6D2-BB3A-0E71-177C-A127B428D103}"/>
                  </a:ext>
                </a:extLst>
              </p14:cNvPr>
              <p14:cNvContentPartPr/>
              <p14:nvPr/>
            </p14:nvContentPartPr>
            <p14:xfrm>
              <a:off x="7499125" y="4109824"/>
              <a:ext cx="190440" cy="600480"/>
            </p14:xfrm>
          </p:contentPart>
        </mc:Choice>
        <mc:Fallback xmlns="">
          <p:pic>
            <p:nvPicPr>
              <p:cNvPr id="251" name="Ink 250">
                <a:extLst>
                  <a:ext uri="{FF2B5EF4-FFF2-40B4-BE49-F238E27FC236}">
                    <a16:creationId xmlns:a16="http://schemas.microsoft.com/office/drawing/2014/main" id="{91B1B6D2-BB3A-0E71-177C-A127B428D103}"/>
                  </a:ext>
                </a:extLst>
              </p:cNvPr>
              <p:cNvPicPr/>
              <p:nvPr/>
            </p:nvPicPr>
            <p:blipFill>
              <a:blip r:embed="rId311"/>
              <a:stretch>
                <a:fillRect/>
              </a:stretch>
            </p:blipFill>
            <p:spPr>
              <a:xfrm>
                <a:off x="7490125" y="4101184"/>
                <a:ext cx="208080" cy="618120"/>
              </a:xfrm>
              <a:prstGeom prst="rect">
                <a:avLst/>
              </a:prstGeom>
            </p:spPr>
          </p:pic>
        </mc:Fallback>
      </mc:AlternateContent>
      <p:grpSp>
        <p:nvGrpSpPr>
          <p:cNvPr id="257" name="Group 256">
            <a:extLst>
              <a:ext uri="{FF2B5EF4-FFF2-40B4-BE49-F238E27FC236}">
                <a16:creationId xmlns:a16="http://schemas.microsoft.com/office/drawing/2014/main" id="{3FDC4526-37CA-8D41-4E85-770480EA2CCE}"/>
              </a:ext>
            </a:extLst>
          </p:cNvPr>
          <p:cNvGrpSpPr/>
          <p:nvPr/>
        </p:nvGrpSpPr>
        <p:grpSpPr>
          <a:xfrm>
            <a:off x="8172325" y="4295944"/>
            <a:ext cx="272160" cy="137160"/>
            <a:chOff x="8172325" y="4295944"/>
            <a:chExt cx="272160" cy="13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0B2E9C91-1E5A-5C3A-5A02-01AFFACB5D7B}"/>
                    </a:ext>
                  </a:extLst>
                </p14:cNvPr>
                <p14:cNvContentPartPr/>
                <p14:nvPr/>
              </p14:nvContentPartPr>
              <p14:xfrm>
                <a:off x="8195005" y="4295944"/>
                <a:ext cx="238320" cy="4500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0B2E9C91-1E5A-5C3A-5A02-01AFFACB5D7B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8186365" y="4287304"/>
                  <a:ext cx="25596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9AFC45DC-177B-3E5E-BC4B-86E3D2339CCC}"/>
                    </a:ext>
                  </a:extLst>
                </p14:cNvPr>
                <p14:cNvContentPartPr/>
                <p14:nvPr/>
              </p14:nvContentPartPr>
              <p14:xfrm>
                <a:off x="8172325" y="4405024"/>
                <a:ext cx="272160" cy="2808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9AFC45DC-177B-3E5E-BC4B-86E3D2339CCC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8163685" y="4396024"/>
                  <a:ext cx="289800" cy="4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6" name="Group 255">
            <a:extLst>
              <a:ext uri="{FF2B5EF4-FFF2-40B4-BE49-F238E27FC236}">
                <a16:creationId xmlns:a16="http://schemas.microsoft.com/office/drawing/2014/main" id="{F940386B-6158-A27F-11C1-221340408267}"/>
              </a:ext>
            </a:extLst>
          </p:cNvPr>
          <p:cNvGrpSpPr/>
          <p:nvPr/>
        </p:nvGrpSpPr>
        <p:grpSpPr>
          <a:xfrm>
            <a:off x="8691445" y="4187224"/>
            <a:ext cx="457200" cy="310680"/>
            <a:chOff x="8691445" y="4187224"/>
            <a:chExt cx="457200" cy="31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2BE3FB3C-FBC8-DC5B-B024-03064C80496C}"/>
                    </a:ext>
                  </a:extLst>
                </p14:cNvPr>
                <p14:cNvContentPartPr/>
                <p14:nvPr/>
              </p14:nvContentPartPr>
              <p14:xfrm>
                <a:off x="8691445" y="4187224"/>
                <a:ext cx="184320" cy="31068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2BE3FB3C-FBC8-DC5B-B024-03064C80496C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8682445" y="4178224"/>
                  <a:ext cx="20196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F082B046-2EF6-1429-B785-B4DA19D82423}"/>
                    </a:ext>
                  </a:extLst>
                </p14:cNvPr>
                <p14:cNvContentPartPr/>
                <p14:nvPr/>
              </p14:nvContentPartPr>
              <p14:xfrm>
                <a:off x="8971525" y="4199464"/>
                <a:ext cx="177120" cy="27072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F082B046-2EF6-1429-B785-B4DA19D82423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8962525" y="4190464"/>
                  <a:ext cx="194760" cy="288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0">
            <p14:nvContentPartPr>
              <p14:cNvPr id="258" name="Ink 257">
                <a:extLst>
                  <a:ext uri="{FF2B5EF4-FFF2-40B4-BE49-F238E27FC236}">
                    <a16:creationId xmlns:a16="http://schemas.microsoft.com/office/drawing/2014/main" id="{5D89436C-17FC-DD9A-1289-1B76A77E20EB}"/>
                  </a:ext>
                </a:extLst>
              </p14:cNvPr>
              <p14:cNvContentPartPr/>
              <p14:nvPr/>
            </p14:nvContentPartPr>
            <p14:xfrm>
              <a:off x="2647405" y="3074104"/>
              <a:ext cx="343800" cy="322560"/>
            </p14:xfrm>
          </p:contentPart>
        </mc:Choice>
        <mc:Fallback xmlns="">
          <p:pic>
            <p:nvPicPr>
              <p:cNvPr id="258" name="Ink 257">
                <a:extLst>
                  <a:ext uri="{FF2B5EF4-FFF2-40B4-BE49-F238E27FC236}">
                    <a16:creationId xmlns:a16="http://schemas.microsoft.com/office/drawing/2014/main" id="{5D89436C-17FC-DD9A-1289-1B76A77E20EB}"/>
                  </a:ext>
                </a:extLst>
              </p:cNvPr>
              <p:cNvPicPr/>
              <p:nvPr/>
            </p:nvPicPr>
            <p:blipFill>
              <a:blip r:embed="rId321"/>
              <a:stretch>
                <a:fillRect/>
              </a:stretch>
            </p:blipFill>
            <p:spPr>
              <a:xfrm>
                <a:off x="2638405" y="3065104"/>
                <a:ext cx="361440" cy="340200"/>
              </a:xfrm>
              <a:prstGeom prst="rect">
                <a:avLst/>
              </a:prstGeom>
            </p:spPr>
          </p:pic>
        </mc:Fallback>
      </mc:AlternateContent>
      <p:grpSp>
        <p:nvGrpSpPr>
          <p:cNvPr id="261" name="Group 260">
            <a:extLst>
              <a:ext uri="{FF2B5EF4-FFF2-40B4-BE49-F238E27FC236}">
                <a16:creationId xmlns:a16="http://schemas.microsoft.com/office/drawing/2014/main" id="{E296770F-E22A-17DE-BFFE-8DAE16610A33}"/>
              </a:ext>
            </a:extLst>
          </p:cNvPr>
          <p:cNvGrpSpPr/>
          <p:nvPr/>
        </p:nvGrpSpPr>
        <p:grpSpPr>
          <a:xfrm>
            <a:off x="3398005" y="3176704"/>
            <a:ext cx="357480" cy="146880"/>
            <a:chOff x="3398005" y="3176704"/>
            <a:chExt cx="357480" cy="14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5AB9A1DE-36F2-D4EC-0002-24A31BC977EF}"/>
                    </a:ext>
                  </a:extLst>
                </p14:cNvPr>
                <p14:cNvContentPartPr/>
                <p14:nvPr/>
              </p14:nvContentPartPr>
              <p14:xfrm>
                <a:off x="3398005" y="3176704"/>
                <a:ext cx="357480" cy="2700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5AB9A1DE-36F2-D4EC-0002-24A31BC977EF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3389005" y="3168064"/>
                  <a:ext cx="37512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46AECF75-707A-29D7-693C-4C31E222BA57}"/>
                    </a:ext>
                  </a:extLst>
                </p14:cNvPr>
                <p14:cNvContentPartPr/>
                <p14:nvPr/>
              </p14:nvContentPartPr>
              <p14:xfrm>
                <a:off x="3422845" y="3303424"/>
                <a:ext cx="316440" cy="2016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46AECF75-707A-29D7-693C-4C31E222BA57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3414205" y="3294784"/>
                  <a:ext cx="334080" cy="3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4" name="Group 263">
            <a:extLst>
              <a:ext uri="{FF2B5EF4-FFF2-40B4-BE49-F238E27FC236}">
                <a16:creationId xmlns:a16="http://schemas.microsoft.com/office/drawing/2014/main" id="{FF1F1EAE-8830-DA42-D284-86E60635BA99}"/>
              </a:ext>
            </a:extLst>
          </p:cNvPr>
          <p:cNvGrpSpPr/>
          <p:nvPr/>
        </p:nvGrpSpPr>
        <p:grpSpPr>
          <a:xfrm>
            <a:off x="3626965" y="4461904"/>
            <a:ext cx="441000" cy="190440"/>
            <a:chOff x="3626965" y="4461904"/>
            <a:chExt cx="441000" cy="190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074F46EB-8606-4BF4-E49C-A6ABE57D0E7B}"/>
                    </a:ext>
                  </a:extLst>
                </p14:cNvPr>
                <p14:cNvContentPartPr/>
                <p14:nvPr/>
              </p14:nvContentPartPr>
              <p14:xfrm>
                <a:off x="3626965" y="4461904"/>
                <a:ext cx="386640" cy="3636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074F46EB-8606-4BF4-E49C-A6ABE57D0E7B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3618325" y="4452904"/>
                  <a:ext cx="40428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A90C18E9-FDBF-FC0D-170C-3FFD8D2827B6}"/>
                    </a:ext>
                  </a:extLst>
                </p14:cNvPr>
                <p14:cNvContentPartPr/>
                <p14:nvPr/>
              </p14:nvContentPartPr>
              <p14:xfrm>
                <a:off x="3691765" y="4585384"/>
                <a:ext cx="376200" cy="6696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A90C18E9-FDBF-FC0D-170C-3FFD8D2827B6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3682765" y="4576744"/>
                  <a:ext cx="393840" cy="84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1" name="Group 280">
            <a:extLst>
              <a:ext uri="{FF2B5EF4-FFF2-40B4-BE49-F238E27FC236}">
                <a16:creationId xmlns:a16="http://schemas.microsoft.com/office/drawing/2014/main" id="{06761403-4909-AB91-610C-8A5262B001E1}"/>
              </a:ext>
            </a:extLst>
          </p:cNvPr>
          <p:cNvGrpSpPr/>
          <p:nvPr/>
        </p:nvGrpSpPr>
        <p:grpSpPr>
          <a:xfrm>
            <a:off x="1706365" y="5974984"/>
            <a:ext cx="1212480" cy="406800"/>
            <a:chOff x="1706365" y="5974984"/>
            <a:chExt cx="1212480" cy="40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37C44DB1-353F-AA8F-F792-D6DAF682E8CF}"/>
                    </a:ext>
                  </a:extLst>
                </p14:cNvPr>
                <p14:cNvContentPartPr/>
                <p14:nvPr/>
              </p14:nvContentPartPr>
              <p14:xfrm>
                <a:off x="1710685" y="5974984"/>
                <a:ext cx="91080" cy="40680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37C44DB1-353F-AA8F-F792-D6DAF682E8CF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701685" y="5966344"/>
                  <a:ext cx="108720" cy="42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C59AB3EB-3AB0-A384-B736-A3517D973F61}"/>
                    </a:ext>
                  </a:extLst>
                </p14:cNvPr>
                <p14:cNvContentPartPr/>
                <p14:nvPr/>
              </p14:nvContentPartPr>
              <p14:xfrm>
                <a:off x="1706365" y="5978224"/>
                <a:ext cx="250560" cy="22284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C59AB3EB-3AB0-A384-B736-A3517D973F61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697365" y="5969224"/>
                  <a:ext cx="26820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181899AF-8FA2-F331-1C2A-FD2BB6E957BF}"/>
                    </a:ext>
                  </a:extLst>
                </p14:cNvPr>
                <p14:cNvContentPartPr/>
                <p14:nvPr/>
              </p14:nvContentPartPr>
              <p14:xfrm>
                <a:off x="2191285" y="6103504"/>
                <a:ext cx="218160" cy="1908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181899AF-8FA2-F331-1C2A-FD2BB6E957BF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2182285" y="6094864"/>
                  <a:ext cx="2358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3EA32FF2-EBD1-E971-C739-9BF481A14E00}"/>
                    </a:ext>
                  </a:extLst>
                </p14:cNvPr>
                <p14:cNvContentPartPr/>
                <p14:nvPr/>
              </p14:nvContentPartPr>
              <p14:xfrm>
                <a:off x="2194525" y="6184144"/>
                <a:ext cx="277920" cy="3816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3EA32FF2-EBD1-E971-C739-9BF481A14E00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2185885" y="6175144"/>
                  <a:ext cx="29556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3D479968-10C1-8B44-2225-3F2B184E6C85}"/>
                    </a:ext>
                  </a:extLst>
                </p14:cNvPr>
                <p14:cNvContentPartPr/>
                <p14:nvPr/>
              </p14:nvContentPartPr>
              <p14:xfrm>
                <a:off x="2671525" y="6131224"/>
                <a:ext cx="247320" cy="17172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3D479968-10C1-8B44-2225-3F2B184E6C85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2662885" y="6122224"/>
                  <a:ext cx="264960" cy="189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4" name="Group 283">
            <a:extLst>
              <a:ext uri="{FF2B5EF4-FFF2-40B4-BE49-F238E27FC236}">
                <a16:creationId xmlns:a16="http://schemas.microsoft.com/office/drawing/2014/main" id="{29F1833A-18E1-4059-6C8A-92AD12C3F28E}"/>
              </a:ext>
            </a:extLst>
          </p:cNvPr>
          <p:cNvGrpSpPr/>
          <p:nvPr/>
        </p:nvGrpSpPr>
        <p:grpSpPr>
          <a:xfrm>
            <a:off x="2902645" y="5827024"/>
            <a:ext cx="446760" cy="181800"/>
            <a:chOff x="2902645" y="5827024"/>
            <a:chExt cx="446760" cy="18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EB11E3FF-5CB9-EF09-F20B-D1367F133D94}"/>
                    </a:ext>
                  </a:extLst>
                </p14:cNvPr>
                <p14:cNvContentPartPr/>
                <p14:nvPr/>
              </p14:nvContentPartPr>
              <p14:xfrm>
                <a:off x="2902645" y="5955544"/>
                <a:ext cx="135000" cy="1404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EB11E3FF-5CB9-EF09-F20B-D1367F133D94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2894005" y="5946904"/>
                  <a:ext cx="15264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A21DD2DF-4E0D-C260-8CD2-FB2C547BDA17}"/>
                    </a:ext>
                  </a:extLst>
                </p14:cNvPr>
                <p14:cNvContentPartPr/>
                <p14:nvPr/>
              </p14:nvContentPartPr>
              <p14:xfrm>
                <a:off x="3155365" y="5827024"/>
                <a:ext cx="194040" cy="18180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A21DD2DF-4E0D-C260-8CD2-FB2C547BDA17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3146365" y="5818024"/>
                  <a:ext cx="211680" cy="199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7" name="Group 286">
            <a:extLst>
              <a:ext uri="{FF2B5EF4-FFF2-40B4-BE49-F238E27FC236}">
                <a16:creationId xmlns:a16="http://schemas.microsoft.com/office/drawing/2014/main" id="{11877B36-B325-D3A5-CF67-11C7D555DF08}"/>
              </a:ext>
            </a:extLst>
          </p:cNvPr>
          <p:cNvGrpSpPr/>
          <p:nvPr/>
        </p:nvGrpSpPr>
        <p:grpSpPr>
          <a:xfrm>
            <a:off x="3644245" y="6160024"/>
            <a:ext cx="192240" cy="106200"/>
            <a:chOff x="3644245" y="6160024"/>
            <a:chExt cx="192240" cy="10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8C0B3E92-3084-260D-4A33-B54C3FB1ABEA}"/>
                    </a:ext>
                  </a:extLst>
                </p14:cNvPr>
                <p14:cNvContentPartPr/>
                <p14:nvPr/>
              </p14:nvContentPartPr>
              <p14:xfrm>
                <a:off x="3644245" y="6160024"/>
                <a:ext cx="192240" cy="3096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8C0B3E92-3084-260D-4A33-B54C3FB1ABEA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3635245" y="6151384"/>
                  <a:ext cx="20988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7D670482-BACA-1C99-4A9C-5C73D841A9B6}"/>
                    </a:ext>
                  </a:extLst>
                </p14:cNvPr>
                <p14:cNvContentPartPr/>
                <p14:nvPr/>
              </p14:nvContentPartPr>
              <p14:xfrm>
                <a:off x="3661525" y="6237424"/>
                <a:ext cx="173520" cy="2880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7D670482-BACA-1C99-4A9C-5C73D841A9B6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3652885" y="6228784"/>
                  <a:ext cx="191160" cy="46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8">
            <p14:nvContentPartPr>
              <p14:cNvPr id="288" name="Ink 287">
                <a:extLst>
                  <a:ext uri="{FF2B5EF4-FFF2-40B4-BE49-F238E27FC236}">
                    <a16:creationId xmlns:a16="http://schemas.microsoft.com/office/drawing/2014/main" id="{88BBC2D1-B88E-D709-C3F9-05F4DBFAB712}"/>
                  </a:ext>
                </a:extLst>
              </p14:cNvPr>
              <p14:cNvContentPartPr/>
              <p14:nvPr/>
            </p14:nvContentPartPr>
            <p14:xfrm>
              <a:off x="4096765" y="6141304"/>
              <a:ext cx="226800" cy="154800"/>
            </p14:xfrm>
          </p:contentPart>
        </mc:Choice>
        <mc:Fallback xmlns="">
          <p:pic>
            <p:nvPicPr>
              <p:cNvPr id="288" name="Ink 287">
                <a:extLst>
                  <a:ext uri="{FF2B5EF4-FFF2-40B4-BE49-F238E27FC236}">
                    <a16:creationId xmlns:a16="http://schemas.microsoft.com/office/drawing/2014/main" id="{88BBC2D1-B88E-D709-C3F9-05F4DBFAB712}"/>
                  </a:ext>
                </a:extLst>
              </p:cNvPr>
              <p:cNvPicPr/>
              <p:nvPr/>
            </p:nvPicPr>
            <p:blipFill>
              <a:blip r:embed="rId349"/>
              <a:stretch>
                <a:fillRect/>
              </a:stretch>
            </p:blipFill>
            <p:spPr>
              <a:xfrm>
                <a:off x="4088125" y="6132664"/>
                <a:ext cx="244440" cy="172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92" name="Group 291">
            <a:extLst>
              <a:ext uri="{FF2B5EF4-FFF2-40B4-BE49-F238E27FC236}">
                <a16:creationId xmlns:a16="http://schemas.microsoft.com/office/drawing/2014/main" id="{6ECDEA08-5988-C891-417F-F205BEC6CEE8}"/>
              </a:ext>
            </a:extLst>
          </p:cNvPr>
          <p:cNvGrpSpPr/>
          <p:nvPr/>
        </p:nvGrpSpPr>
        <p:grpSpPr>
          <a:xfrm>
            <a:off x="4325005" y="5775904"/>
            <a:ext cx="660960" cy="214560"/>
            <a:chOff x="4325005" y="5775904"/>
            <a:chExt cx="660960" cy="21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5253C7BE-D830-49CC-F290-D6058C64E195}"/>
                    </a:ext>
                  </a:extLst>
                </p14:cNvPr>
                <p14:cNvContentPartPr/>
                <p14:nvPr/>
              </p14:nvContentPartPr>
              <p14:xfrm>
                <a:off x="4325005" y="5954464"/>
                <a:ext cx="167040" cy="1224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5253C7BE-D830-49CC-F290-D6058C64E195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4316365" y="5945464"/>
                  <a:ext cx="1846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6BF2AC41-C8A5-6E70-7612-0EFF0A259592}"/>
                    </a:ext>
                  </a:extLst>
                </p14:cNvPr>
                <p14:cNvContentPartPr/>
                <p14:nvPr/>
              </p14:nvContentPartPr>
              <p14:xfrm>
                <a:off x="4594285" y="5790664"/>
                <a:ext cx="150120" cy="19980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6BF2AC41-C8A5-6E70-7612-0EFF0A259592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4585285" y="5782024"/>
                  <a:ext cx="16776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6FE7A24A-5522-9D6D-50FE-B7B387F5FDC4}"/>
                    </a:ext>
                  </a:extLst>
                </p14:cNvPr>
                <p14:cNvContentPartPr/>
                <p14:nvPr/>
              </p14:nvContentPartPr>
              <p14:xfrm>
                <a:off x="4781485" y="5775904"/>
                <a:ext cx="204480" cy="16776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6FE7A24A-5522-9D6D-50FE-B7B387F5FDC4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4772485" y="5767264"/>
                  <a:ext cx="222120" cy="185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5" name="Group 294">
            <a:extLst>
              <a:ext uri="{FF2B5EF4-FFF2-40B4-BE49-F238E27FC236}">
                <a16:creationId xmlns:a16="http://schemas.microsoft.com/office/drawing/2014/main" id="{878AD4B5-960A-1FA1-99A5-325E2156F48E}"/>
              </a:ext>
            </a:extLst>
          </p:cNvPr>
          <p:cNvGrpSpPr/>
          <p:nvPr/>
        </p:nvGrpSpPr>
        <p:grpSpPr>
          <a:xfrm>
            <a:off x="5280445" y="6043744"/>
            <a:ext cx="266040" cy="204120"/>
            <a:chOff x="5280445" y="6043744"/>
            <a:chExt cx="266040" cy="20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1FF2B2F8-6B6F-128F-0491-96755DE2F651}"/>
                    </a:ext>
                  </a:extLst>
                </p14:cNvPr>
                <p14:cNvContentPartPr/>
                <p14:nvPr/>
              </p14:nvContentPartPr>
              <p14:xfrm>
                <a:off x="5280445" y="6043744"/>
                <a:ext cx="225000" cy="7272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1FF2B2F8-6B6F-128F-0491-96755DE2F651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5271805" y="6034744"/>
                  <a:ext cx="24264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48E332BA-AEA5-0244-71D1-1469FAF0C30D}"/>
                    </a:ext>
                  </a:extLst>
                </p14:cNvPr>
                <p14:cNvContentPartPr/>
                <p14:nvPr/>
              </p14:nvContentPartPr>
              <p14:xfrm>
                <a:off x="5322925" y="6212224"/>
                <a:ext cx="223560" cy="3564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48E332BA-AEA5-0244-71D1-1469FAF0C30D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5314285" y="6203224"/>
                  <a:ext cx="241200" cy="5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1" name="Group 300">
            <a:extLst>
              <a:ext uri="{FF2B5EF4-FFF2-40B4-BE49-F238E27FC236}">
                <a16:creationId xmlns:a16="http://schemas.microsoft.com/office/drawing/2014/main" id="{2F46725B-9921-5128-C836-95D123BD6D56}"/>
              </a:ext>
            </a:extLst>
          </p:cNvPr>
          <p:cNvGrpSpPr/>
          <p:nvPr/>
        </p:nvGrpSpPr>
        <p:grpSpPr>
          <a:xfrm>
            <a:off x="5801725" y="5751064"/>
            <a:ext cx="773640" cy="498240"/>
            <a:chOff x="5801725" y="5751064"/>
            <a:chExt cx="773640" cy="498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BE4B50F4-CACC-EFCC-33D2-EDDE6BB7ACFC}"/>
                    </a:ext>
                  </a:extLst>
                </p14:cNvPr>
                <p14:cNvContentPartPr/>
                <p14:nvPr/>
              </p14:nvContentPartPr>
              <p14:xfrm>
                <a:off x="5801725" y="5993344"/>
                <a:ext cx="21600" cy="25596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BE4B50F4-CACC-EFCC-33D2-EDDE6BB7ACFC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5792725" y="5984344"/>
                  <a:ext cx="3924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30204B67-0943-1CC6-39B9-D728779FAADA}"/>
                    </a:ext>
                  </a:extLst>
                </p14:cNvPr>
                <p14:cNvContentPartPr/>
                <p14:nvPr/>
              </p14:nvContentPartPr>
              <p14:xfrm>
                <a:off x="5894605" y="6004144"/>
                <a:ext cx="176400" cy="22608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30204B67-0943-1CC6-39B9-D728779FAADA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5885965" y="5995144"/>
                  <a:ext cx="19404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A94523EF-1AC9-B94E-01A5-046296F6EA3F}"/>
                    </a:ext>
                  </a:extLst>
                </p14:cNvPr>
                <p14:cNvContentPartPr/>
                <p14:nvPr/>
              </p14:nvContentPartPr>
              <p14:xfrm>
                <a:off x="6101605" y="5891824"/>
                <a:ext cx="104400" cy="2952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A94523EF-1AC9-B94E-01A5-046296F6EA3F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6092965" y="5883184"/>
                  <a:ext cx="12204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FC80F7D2-EA6C-B057-E1F2-2EBD8BF47ED3}"/>
                    </a:ext>
                  </a:extLst>
                </p14:cNvPr>
                <p14:cNvContentPartPr/>
                <p14:nvPr/>
              </p14:nvContentPartPr>
              <p14:xfrm>
                <a:off x="6292405" y="5769064"/>
                <a:ext cx="64800" cy="19296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FC80F7D2-EA6C-B057-E1F2-2EBD8BF47ED3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6283405" y="5760424"/>
                  <a:ext cx="8244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A1345E85-A834-ACBE-37DE-BE1F356A38A0}"/>
                    </a:ext>
                  </a:extLst>
                </p14:cNvPr>
                <p14:cNvContentPartPr/>
                <p14:nvPr/>
              </p14:nvContentPartPr>
              <p14:xfrm>
                <a:off x="6445405" y="5751064"/>
                <a:ext cx="129960" cy="21672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A1345E85-A834-ACBE-37DE-BE1F356A38A0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6436765" y="5742424"/>
                  <a:ext cx="147600" cy="234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70">
            <p14:nvContentPartPr>
              <p14:cNvPr id="306" name="Ink 305">
                <a:extLst>
                  <a:ext uri="{FF2B5EF4-FFF2-40B4-BE49-F238E27FC236}">
                    <a16:creationId xmlns:a16="http://schemas.microsoft.com/office/drawing/2014/main" id="{B5558E82-8BF0-B43E-7E7F-1199F470C7B4}"/>
                  </a:ext>
                </a:extLst>
              </p14:cNvPr>
              <p14:cNvContentPartPr/>
              <p14:nvPr/>
            </p14:nvContentPartPr>
            <p14:xfrm>
              <a:off x="7460605" y="5036824"/>
              <a:ext cx="15480" cy="14040"/>
            </p14:xfrm>
          </p:contentPart>
        </mc:Choice>
        <mc:Fallback xmlns="">
          <p:pic>
            <p:nvPicPr>
              <p:cNvPr id="306" name="Ink 305">
                <a:extLst>
                  <a:ext uri="{FF2B5EF4-FFF2-40B4-BE49-F238E27FC236}">
                    <a16:creationId xmlns:a16="http://schemas.microsoft.com/office/drawing/2014/main" id="{B5558E82-8BF0-B43E-7E7F-1199F470C7B4}"/>
                  </a:ext>
                </a:extLst>
              </p:cNvPr>
              <p:cNvPicPr/>
              <p:nvPr/>
            </p:nvPicPr>
            <p:blipFill>
              <a:blip r:embed="rId371"/>
              <a:stretch>
                <a:fillRect/>
              </a:stretch>
            </p:blipFill>
            <p:spPr>
              <a:xfrm>
                <a:off x="7451605" y="5027824"/>
                <a:ext cx="33120" cy="31680"/>
              </a:xfrm>
              <a:prstGeom prst="rect">
                <a:avLst/>
              </a:prstGeom>
            </p:spPr>
          </p:pic>
        </mc:Fallback>
      </mc:AlternateContent>
      <p:grpSp>
        <p:nvGrpSpPr>
          <p:cNvPr id="316" name="Group 315">
            <a:extLst>
              <a:ext uri="{FF2B5EF4-FFF2-40B4-BE49-F238E27FC236}">
                <a16:creationId xmlns:a16="http://schemas.microsoft.com/office/drawing/2014/main" id="{ED13F5CA-2197-3825-3E8B-8B8345F21401}"/>
              </a:ext>
            </a:extLst>
          </p:cNvPr>
          <p:cNvGrpSpPr/>
          <p:nvPr/>
        </p:nvGrpSpPr>
        <p:grpSpPr>
          <a:xfrm>
            <a:off x="622045" y="4931344"/>
            <a:ext cx="3454200" cy="363240"/>
            <a:chOff x="622045" y="4931344"/>
            <a:chExt cx="3454200" cy="363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564D2738-12A7-29B4-90D2-EF189ACF326C}"/>
                    </a:ext>
                  </a:extLst>
                </p14:cNvPr>
                <p14:cNvContentPartPr/>
                <p14:nvPr/>
              </p14:nvContentPartPr>
              <p14:xfrm>
                <a:off x="622045" y="4976344"/>
                <a:ext cx="1254240" cy="31824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564D2738-12A7-29B4-90D2-EF189ACF326C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613405" y="4967344"/>
                  <a:ext cx="1271880" cy="3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2093B931-E9F8-518B-492A-7AE9FBF368E1}"/>
                    </a:ext>
                  </a:extLst>
                </p14:cNvPr>
                <p14:cNvContentPartPr/>
                <p14:nvPr/>
              </p14:nvContentPartPr>
              <p14:xfrm>
                <a:off x="1428085" y="5001904"/>
                <a:ext cx="26280" cy="1872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2093B931-E9F8-518B-492A-7AE9FBF368E1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1419445" y="4993264"/>
                  <a:ext cx="4392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1A707FBD-ECBC-510D-AF66-E323F937753D}"/>
                    </a:ext>
                  </a:extLst>
                </p14:cNvPr>
                <p14:cNvContentPartPr/>
                <p14:nvPr/>
              </p14:nvContentPartPr>
              <p14:xfrm>
                <a:off x="2035765" y="4931344"/>
                <a:ext cx="2040480" cy="34668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1A707FBD-ECBC-510D-AF66-E323F937753D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2026765" y="4922344"/>
                  <a:ext cx="2058120" cy="36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2BF8B281-0BF9-B589-86B0-80DE0507F05B}"/>
                    </a:ext>
                  </a:extLst>
                </p14:cNvPr>
                <p14:cNvContentPartPr/>
                <p14:nvPr/>
              </p14:nvContentPartPr>
              <p14:xfrm>
                <a:off x="3742885" y="5059504"/>
                <a:ext cx="10440" cy="4428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2BF8B281-0BF9-B589-86B0-80DE0507F05B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3734245" y="5050504"/>
                  <a:ext cx="2808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B15DC2D6-399A-4E24-9AEF-8332D3EA7D42}"/>
                    </a:ext>
                  </a:extLst>
                </p14:cNvPr>
                <p14:cNvContentPartPr/>
                <p14:nvPr/>
              </p14:nvContentPartPr>
              <p14:xfrm>
                <a:off x="2015965" y="4983904"/>
                <a:ext cx="1252080" cy="4140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B15DC2D6-399A-4E24-9AEF-8332D3EA7D42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2006965" y="4974904"/>
                  <a:ext cx="1269720" cy="59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9" name="Group 318">
            <a:extLst>
              <a:ext uri="{FF2B5EF4-FFF2-40B4-BE49-F238E27FC236}">
                <a16:creationId xmlns:a16="http://schemas.microsoft.com/office/drawing/2014/main" id="{DE0BCA68-8F92-836E-6CC9-58F282D76FCA}"/>
              </a:ext>
            </a:extLst>
          </p:cNvPr>
          <p:cNvGrpSpPr/>
          <p:nvPr/>
        </p:nvGrpSpPr>
        <p:grpSpPr>
          <a:xfrm>
            <a:off x="4326085" y="4896424"/>
            <a:ext cx="2216520" cy="559080"/>
            <a:chOff x="4326085" y="4896424"/>
            <a:chExt cx="2216520" cy="559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78EDEBBB-995A-F197-0087-1A2EF2784B84}"/>
                    </a:ext>
                  </a:extLst>
                </p14:cNvPr>
                <p14:cNvContentPartPr/>
                <p14:nvPr/>
              </p14:nvContentPartPr>
              <p14:xfrm>
                <a:off x="4326085" y="4896424"/>
                <a:ext cx="2216520" cy="55908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78EDEBBB-995A-F197-0087-1A2EF2784B84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4317085" y="4887424"/>
                  <a:ext cx="2234160" cy="57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89AF61D4-367F-25E3-00C4-B8991499E1B8}"/>
                    </a:ext>
                  </a:extLst>
                </p14:cNvPr>
                <p14:cNvContentPartPr/>
                <p14:nvPr/>
              </p14:nvContentPartPr>
              <p14:xfrm>
                <a:off x="6076045" y="4910824"/>
                <a:ext cx="255960" cy="7020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89AF61D4-367F-25E3-00C4-B8991499E1B8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6067045" y="4902184"/>
                  <a:ext cx="273600" cy="87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7" name="Group 336">
            <a:extLst>
              <a:ext uri="{FF2B5EF4-FFF2-40B4-BE49-F238E27FC236}">
                <a16:creationId xmlns:a16="http://schemas.microsoft.com/office/drawing/2014/main" id="{16EAE0DD-31C5-984A-6B0E-F65491D0DAA1}"/>
              </a:ext>
            </a:extLst>
          </p:cNvPr>
          <p:cNvGrpSpPr/>
          <p:nvPr/>
        </p:nvGrpSpPr>
        <p:grpSpPr>
          <a:xfrm>
            <a:off x="7693885" y="5018104"/>
            <a:ext cx="2242080" cy="760320"/>
            <a:chOff x="7693885" y="5018104"/>
            <a:chExt cx="2242080" cy="76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E452951F-4188-FBE8-DB6B-AD125A840014}"/>
                    </a:ext>
                  </a:extLst>
                </p14:cNvPr>
                <p14:cNvContentPartPr/>
                <p14:nvPr/>
              </p14:nvContentPartPr>
              <p14:xfrm>
                <a:off x="7756885" y="5400064"/>
                <a:ext cx="126360" cy="21384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E452951F-4188-FBE8-DB6B-AD125A840014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7748245" y="5391424"/>
                  <a:ext cx="14400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0CE431FA-F3E2-2BDD-22F0-91F38AA5BB5E}"/>
                    </a:ext>
                  </a:extLst>
                </p14:cNvPr>
                <p14:cNvContentPartPr/>
                <p14:nvPr/>
              </p14:nvContentPartPr>
              <p14:xfrm>
                <a:off x="7693885" y="5288464"/>
                <a:ext cx="261000" cy="34128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0CE431FA-F3E2-2BDD-22F0-91F38AA5BB5E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7684885" y="5279464"/>
                  <a:ext cx="278640" cy="35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497E073D-1452-1589-7453-973FCF13B911}"/>
                    </a:ext>
                  </a:extLst>
                </p14:cNvPr>
                <p14:cNvContentPartPr/>
                <p14:nvPr/>
              </p14:nvContentPartPr>
              <p14:xfrm>
                <a:off x="8044525" y="5504464"/>
                <a:ext cx="157320" cy="22716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497E073D-1452-1589-7453-973FCF13B911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8035885" y="5495464"/>
                  <a:ext cx="17496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D6B0DB95-BEC5-BEB8-F93F-70BEB03E538D}"/>
                    </a:ext>
                  </a:extLst>
                </p14:cNvPr>
                <p14:cNvContentPartPr/>
                <p14:nvPr/>
              </p14:nvContentPartPr>
              <p14:xfrm>
                <a:off x="8315605" y="5390704"/>
                <a:ext cx="192600" cy="2448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D6B0DB95-BEC5-BEB8-F93F-70BEB03E538D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8306605" y="5382064"/>
                  <a:ext cx="21024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95F5F562-1679-0E3E-A96F-EB8012B99C83}"/>
                    </a:ext>
                  </a:extLst>
                </p14:cNvPr>
                <p14:cNvContentPartPr/>
                <p14:nvPr/>
              </p14:nvContentPartPr>
              <p14:xfrm>
                <a:off x="8326045" y="5484664"/>
                <a:ext cx="171360" cy="11160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95F5F562-1679-0E3E-A96F-EB8012B99C83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8317405" y="5476024"/>
                  <a:ext cx="1890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ECE0B148-5294-142E-EB43-01B8D11FCBD3}"/>
                    </a:ext>
                  </a:extLst>
                </p14:cNvPr>
                <p14:cNvContentPartPr/>
                <p14:nvPr/>
              </p14:nvContentPartPr>
              <p14:xfrm>
                <a:off x="8666965" y="5155264"/>
                <a:ext cx="284040" cy="123840"/>
              </p14:xfrm>
            </p:contentPart>
          </mc:Choice>
          <mc:Fallback xmlns=""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ECE0B148-5294-142E-EB43-01B8D11FCBD3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8658325" y="5146264"/>
                  <a:ext cx="30168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F10C1DFB-D8DA-F065-EBBF-60F585CF2C2E}"/>
                    </a:ext>
                  </a:extLst>
                </p14:cNvPr>
                <p14:cNvContentPartPr/>
                <p14:nvPr/>
              </p14:nvContentPartPr>
              <p14:xfrm>
                <a:off x="8947045" y="5275864"/>
                <a:ext cx="2520" cy="5940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F10C1DFB-D8DA-F065-EBBF-60F585CF2C2E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8938405" y="5266864"/>
                  <a:ext cx="2016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126ABD50-DBB8-72E2-B12F-9A82104F4B1F}"/>
                    </a:ext>
                  </a:extLst>
                </p14:cNvPr>
                <p14:cNvContentPartPr/>
                <p14:nvPr/>
              </p14:nvContentPartPr>
              <p14:xfrm>
                <a:off x="8971165" y="5231944"/>
                <a:ext cx="9000" cy="360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126ABD50-DBB8-72E2-B12F-9A82104F4B1F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8962165" y="5222944"/>
                  <a:ext cx="2664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F29E0DCC-4A6E-C97B-D6C5-8B968FF9D914}"/>
                    </a:ext>
                  </a:extLst>
                </p14:cNvPr>
                <p14:cNvContentPartPr/>
                <p14:nvPr/>
              </p14:nvContentPartPr>
              <p14:xfrm>
                <a:off x="9011845" y="5265064"/>
                <a:ext cx="121320" cy="106560"/>
              </p14:xfrm>
            </p:contentPart>
          </mc:Choice>
          <mc:Fallback xmlns=""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F29E0DCC-4A6E-C97B-D6C5-8B968FF9D914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9003205" y="5256424"/>
                  <a:ext cx="13896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36253E46-B987-6C97-68AB-794F6F3D7CE8}"/>
                    </a:ext>
                  </a:extLst>
                </p14:cNvPr>
                <p14:cNvContentPartPr/>
                <p14:nvPr/>
              </p14:nvContentPartPr>
              <p14:xfrm>
                <a:off x="8710525" y="5442544"/>
                <a:ext cx="463680" cy="39600"/>
              </p14:xfrm>
            </p:contentPart>
          </mc:Choice>
          <mc:Fallback xmlns=""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36253E46-B987-6C97-68AB-794F6F3D7CE8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8701525" y="5433544"/>
                  <a:ext cx="48132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61D73AC3-8200-12F3-E48E-CFF25E7B7BD1}"/>
                    </a:ext>
                  </a:extLst>
                </p14:cNvPr>
                <p14:cNvContentPartPr/>
                <p14:nvPr/>
              </p14:nvContentPartPr>
              <p14:xfrm>
                <a:off x="8836165" y="5540104"/>
                <a:ext cx="223920" cy="238320"/>
              </p14:xfrm>
            </p:contentPart>
          </mc:Choice>
          <mc:Fallback xmlns=""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61D73AC3-8200-12F3-E48E-CFF25E7B7BD1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8827165" y="5531464"/>
                  <a:ext cx="24156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45A7AFC2-F600-D89C-28DB-AC747C8F0A3F}"/>
                    </a:ext>
                  </a:extLst>
                </p14:cNvPr>
                <p14:cNvContentPartPr/>
                <p14:nvPr/>
              </p14:nvContentPartPr>
              <p14:xfrm>
                <a:off x="9266005" y="5403304"/>
                <a:ext cx="214560" cy="144360"/>
              </p14:xfrm>
            </p:contentPart>
          </mc:Choice>
          <mc:Fallback xmlns=""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45A7AFC2-F600-D89C-28DB-AC747C8F0A3F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9257005" y="5394304"/>
                  <a:ext cx="23220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539C4124-D6D7-3A59-CE6E-4E56D7A639F2}"/>
                    </a:ext>
                  </a:extLst>
                </p14:cNvPr>
                <p14:cNvContentPartPr/>
                <p14:nvPr/>
              </p14:nvContentPartPr>
              <p14:xfrm>
                <a:off x="9463285" y="5214304"/>
                <a:ext cx="106200" cy="2520"/>
              </p14:xfrm>
            </p:contentPart>
          </mc:Choice>
          <mc:Fallback xmlns=""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539C4124-D6D7-3A59-CE6E-4E56D7A639F2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9454285" y="5205304"/>
                  <a:ext cx="12384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805CCFB2-F5D1-9120-B150-343633ED2350}"/>
                    </a:ext>
                  </a:extLst>
                </p14:cNvPr>
                <p14:cNvContentPartPr/>
                <p14:nvPr/>
              </p14:nvContentPartPr>
              <p14:xfrm>
                <a:off x="9704845" y="5018104"/>
                <a:ext cx="231120" cy="257760"/>
              </p14:xfrm>
            </p:contentPart>
          </mc:Choice>
          <mc:Fallback xmlns=""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805CCFB2-F5D1-9120-B150-343633ED2350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9696205" y="5009104"/>
                  <a:ext cx="248760" cy="275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3" name="Group 352">
            <a:extLst>
              <a:ext uri="{FF2B5EF4-FFF2-40B4-BE49-F238E27FC236}">
                <a16:creationId xmlns:a16="http://schemas.microsoft.com/office/drawing/2014/main" id="{C98048FD-6978-7B9C-3369-DFE22A2CFCB0}"/>
              </a:ext>
            </a:extLst>
          </p:cNvPr>
          <p:cNvGrpSpPr/>
          <p:nvPr/>
        </p:nvGrpSpPr>
        <p:grpSpPr>
          <a:xfrm>
            <a:off x="10028125" y="5386744"/>
            <a:ext cx="227520" cy="129600"/>
            <a:chOff x="10028125" y="5386744"/>
            <a:chExt cx="227520" cy="129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253E30E7-9A54-1F67-716E-B9E2E2CA2FCC}"/>
                    </a:ext>
                  </a:extLst>
                </p14:cNvPr>
                <p14:cNvContentPartPr/>
                <p14:nvPr/>
              </p14:nvContentPartPr>
              <p14:xfrm>
                <a:off x="10055845" y="5386744"/>
                <a:ext cx="155520" cy="72000"/>
              </p14:xfrm>
            </p:contentPart>
          </mc:Choice>
          <mc:Fallback xmlns=""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253E30E7-9A54-1F67-716E-B9E2E2CA2FCC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10046845" y="5377744"/>
                  <a:ext cx="17316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FD0CEC0F-1C71-9E5C-BE85-8F7A81EE8456}"/>
                    </a:ext>
                  </a:extLst>
                </p14:cNvPr>
                <p14:cNvContentPartPr/>
                <p14:nvPr/>
              </p14:nvContentPartPr>
              <p14:xfrm>
                <a:off x="10028125" y="5472784"/>
                <a:ext cx="227520" cy="43560"/>
              </p14:xfrm>
            </p:contentPart>
          </mc:Choice>
          <mc:Fallback xmlns=""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FD0CEC0F-1C71-9E5C-BE85-8F7A81EE8456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10019485" y="5464144"/>
                  <a:ext cx="245160" cy="6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5" name="Group 354">
            <a:extLst>
              <a:ext uri="{FF2B5EF4-FFF2-40B4-BE49-F238E27FC236}">
                <a16:creationId xmlns:a16="http://schemas.microsoft.com/office/drawing/2014/main" id="{C7D4857D-7A90-731A-4F7A-895FF5EC8DDB}"/>
              </a:ext>
            </a:extLst>
          </p:cNvPr>
          <p:cNvGrpSpPr/>
          <p:nvPr/>
        </p:nvGrpSpPr>
        <p:grpSpPr>
          <a:xfrm>
            <a:off x="10466245" y="5018824"/>
            <a:ext cx="1616760" cy="568440"/>
            <a:chOff x="10466245" y="5018824"/>
            <a:chExt cx="1616760" cy="56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125E57FC-EEBE-6A87-DE09-9CEE2C109F28}"/>
                    </a:ext>
                  </a:extLst>
                </p14:cNvPr>
                <p14:cNvContentPartPr/>
                <p14:nvPr/>
              </p14:nvContentPartPr>
              <p14:xfrm>
                <a:off x="10466245" y="5260744"/>
                <a:ext cx="31320" cy="326520"/>
              </p14:xfrm>
            </p:contentPart>
          </mc:Choice>
          <mc:Fallback xmlns=""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125E57FC-EEBE-6A87-DE09-9CEE2C109F28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10457605" y="5251744"/>
                  <a:ext cx="48960" cy="34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A5C49FF6-7660-A514-655C-0AC2D716EE52}"/>
                    </a:ext>
                  </a:extLst>
                </p14:cNvPr>
                <p14:cNvContentPartPr/>
                <p14:nvPr/>
              </p14:nvContentPartPr>
              <p14:xfrm>
                <a:off x="10565245" y="5477104"/>
                <a:ext cx="36360" cy="92880"/>
              </p14:xfrm>
            </p:contentPart>
          </mc:Choice>
          <mc:Fallback xmlns=""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A5C49FF6-7660-A514-655C-0AC2D716EE52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10556605" y="5468464"/>
                  <a:ext cx="5400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6C30767C-7BA2-C2C4-9BE0-7E986F181D28}"/>
                    </a:ext>
                  </a:extLst>
                </p14:cNvPr>
                <p14:cNvContentPartPr/>
                <p14:nvPr/>
              </p14:nvContentPartPr>
              <p14:xfrm>
                <a:off x="10787365" y="5229424"/>
                <a:ext cx="207360" cy="237600"/>
              </p14:xfrm>
            </p:contentPart>
          </mc:Choice>
          <mc:Fallback xmlns=""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6C30767C-7BA2-C2C4-9BE0-7E986F181D28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10778365" y="5220424"/>
                  <a:ext cx="22500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E5875346-8C30-1FAC-DAA2-539262879EB4}"/>
                    </a:ext>
                  </a:extLst>
                </p14:cNvPr>
                <p14:cNvContentPartPr/>
                <p14:nvPr/>
              </p14:nvContentPartPr>
              <p14:xfrm>
                <a:off x="11064205" y="5235184"/>
                <a:ext cx="204480" cy="266400"/>
              </p14:xfrm>
            </p:contentPart>
          </mc:Choice>
          <mc:Fallback xmlns=""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E5875346-8C30-1FAC-DAA2-539262879EB4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11055205" y="5226544"/>
                  <a:ext cx="22212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EADB552D-D0E5-C7FF-E944-C396EE6A4B42}"/>
                    </a:ext>
                  </a:extLst>
                </p14:cNvPr>
                <p14:cNvContentPartPr/>
                <p14:nvPr/>
              </p14:nvContentPartPr>
              <p14:xfrm>
                <a:off x="11065645" y="5259304"/>
                <a:ext cx="157680" cy="252360"/>
              </p14:xfrm>
            </p:contentPart>
          </mc:Choice>
          <mc:Fallback xmlns=""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EADB552D-D0E5-C7FF-E944-C396EE6A4B42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11056645" y="5250304"/>
                  <a:ext cx="17532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A200C470-F192-CFF2-36DE-9B75E6AB714D}"/>
                    </a:ext>
                  </a:extLst>
                </p14:cNvPr>
                <p14:cNvContentPartPr/>
                <p14:nvPr/>
              </p14:nvContentPartPr>
              <p14:xfrm>
                <a:off x="11322325" y="5254624"/>
                <a:ext cx="28800" cy="258480"/>
              </p14:xfrm>
            </p:contentPart>
          </mc:Choice>
          <mc:Fallback xmlns=""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A200C470-F192-CFF2-36DE-9B75E6AB714D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11313685" y="5245624"/>
                  <a:ext cx="4644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7F072EE9-7C99-69BB-6254-949E60AF5200}"/>
                    </a:ext>
                  </a:extLst>
                </p14:cNvPr>
                <p14:cNvContentPartPr/>
                <p14:nvPr/>
              </p14:nvContentPartPr>
              <p14:xfrm>
                <a:off x="11431045" y="5299984"/>
                <a:ext cx="147960" cy="191880"/>
              </p14:xfrm>
            </p:contentPart>
          </mc:Choice>
          <mc:Fallback xmlns=""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7F072EE9-7C99-69BB-6254-949E60AF5200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11422405" y="5290984"/>
                  <a:ext cx="16560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B9C1C01C-0E53-499D-78D9-4F5A4E275AAC}"/>
                    </a:ext>
                  </a:extLst>
                </p14:cNvPr>
                <p14:cNvContentPartPr/>
                <p14:nvPr/>
              </p14:nvContentPartPr>
              <p14:xfrm>
                <a:off x="11552005" y="5168584"/>
                <a:ext cx="100080" cy="9360"/>
              </p14:xfrm>
            </p:contentPart>
          </mc:Choice>
          <mc:Fallback xmlns=""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B9C1C01C-0E53-499D-78D9-4F5A4E275AAC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11543005" y="5159944"/>
                  <a:ext cx="11772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CACA22E2-71EC-EF98-C1FD-A7728B570510}"/>
                    </a:ext>
                  </a:extLst>
                </p14:cNvPr>
                <p14:cNvContentPartPr/>
                <p14:nvPr/>
              </p14:nvContentPartPr>
              <p14:xfrm>
                <a:off x="11745325" y="5019184"/>
                <a:ext cx="24480" cy="191160"/>
              </p14:xfrm>
            </p:contentPart>
          </mc:Choice>
          <mc:Fallback xmlns=""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CACA22E2-71EC-EF98-C1FD-A7728B570510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11736325" y="5010184"/>
                  <a:ext cx="4212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DE93BE0A-307D-A1FC-3810-FBF06EE1D541}"/>
                    </a:ext>
                  </a:extLst>
                </p14:cNvPr>
                <p14:cNvContentPartPr/>
                <p14:nvPr/>
              </p14:nvContentPartPr>
              <p14:xfrm>
                <a:off x="11834245" y="5018824"/>
                <a:ext cx="96480" cy="115200"/>
              </p14:xfrm>
            </p:contentPart>
          </mc:Choice>
          <mc:Fallback xmlns=""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DE93BE0A-307D-A1FC-3810-FBF06EE1D541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11825605" y="5009824"/>
                  <a:ext cx="11412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55C94CFD-401C-7C88-A046-BD63C8822F89}"/>
                    </a:ext>
                  </a:extLst>
                </p14:cNvPr>
                <p14:cNvContentPartPr/>
                <p14:nvPr/>
              </p14:nvContentPartPr>
              <p14:xfrm>
                <a:off x="11842885" y="5149864"/>
                <a:ext cx="92520" cy="78120"/>
              </p14:xfrm>
            </p:contentPart>
          </mc:Choice>
          <mc:Fallback xmlns=""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55C94CFD-401C-7C88-A046-BD63C8822F89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11833885" y="5141224"/>
                  <a:ext cx="11016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EBB34915-BDE7-502C-032A-3B6D154399FD}"/>
                    </a:ext>
                  </a:extLst>
                </p14:cNvPr>
                <p14:cNvContentPartPr/>
                <p14:nvPr/>
              </p14:nvContentPartPr>
              <p14:xfrm>
                <a:off x="11699605" y="5369824"/>
                <a:ext cx="136440" cy="118440"/>
              </p14:xfrm>
            </p:contentPart>
          </mc:Choice>
          <mc:Fallback xmlns=""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EBB34915-BDE7-502C-032A-3B6D154399FD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11690965" y="5360824"/>
                  <a:ext cx="15408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D3A677D3-B3A3-7B6A-3DCE-A9CAEB077377}"/>
                    </a:ext>
                  </a:extLst>
                </p14:cNvPr>
                <p14:cNvContentPartPr/>
                <p14:nvPr/>
              </p14:nvContentPartPr>
              <p14:xfrm>
                <a:off x="11812645" y="5413384"/>
                <a:ext cx="270360" cy="105120"/>
              </p14:xfrm>
            </p:contentPart>
          </mc:Choice>
          <mc:Fallback xmlns=""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D3A677D3-B3A3-7B6A-3DCE-A9CAEB077377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11803645" y="5404384"/>
                  <a:ext cx="288000" cy="12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8" name="Group 387">
            <a:extLst>
              <a:ext uri="{FF2B5EF4-FFF2-40B4-BE49-F238E27FC236}">
                <a16:creationId xmlns:a16="http://schemas.microsoft.com/office/drawing/2014/main" id="{28F66930-A609-BA1A-0026-59DB6E51D278}"/>
              </a:ext>
            </a:extLst>
          </p:cNvPr>
          <p:cNvGrpSpPr/>
          <p:nvPr/>
        </p:nvGrpSpPr>
        <p:grpSpPr>
          <a:xfrm>
            <a:off x="7615765" y="5980024"/>
            <a:ext cx="3489840" cy="756360"/>
            <a:chOff x="7615765" y="5980024"/>
            <a:chExt cx="3489840" cy="756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71B9A586-4FAD-7C96-AAA7-1047752BB3BC}"/>
                    </a:ext>
                  </a:extLst>
                </p14:cNvPr>
                <p14:cNvContentPartPr/>
                <p14:nvPr/>
              </p14:nvContentPartPr>
              <p14:xfrm>
                <a:off x="7634125" y="6222664"/>
                <a:ext cx="181800" cy="297720"/>
              </p14:xfrm>
            </p:contentPart>
          </mc:Choice>
          <mc:Fallback xmlns=""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71B9A586-4FAD-7C96-AAA7-1047752BB3BC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7625485" y="6213664"/>
                  <a:ext cx="19944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949C2E8A-4AC8-5633-B63A-B9EC3426FEB0}"/>
                    </a:ext>
                  </a:extLst>
                </p14:cNvPr>
                <p14:cNvContentPartPr/>
                <p14:nvPr/>
              </p14:nvContentPartPr>
              <p14:xfrm>
                <a:off x="7615765" y="6341824"/>
                <a:ext cx="200880" cy="25560"/>
              </p14:xfrm>
            </p:contentPart>
          </mc:Choice>
          <mc:Fallback xmlns=""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949C2E8A-4AC8-5633-B63A-B9EC3426FEB0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7606765" y="6333184"/>
                  <a:ext cx="21852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214318A5-8015-21F3-E492-CC36AD3BAC8C}"/>
                    </a:ext>
                  </a:extLst>
                </p14:cNvPr>
                <p14:cNvContentPartPr/>
                <p14:nvPr/>
              </p14:nvContentPartPr>
              <p14:xfrm>
                <a:off x="7896205" y="6430744"/>
                <a:ext cx="33120" cy="83160"/>
              </p14:xfrm>
            </p:contentPart>
          </mc:Choice>
          <mc:Fallback xmlns=""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214318A5-8015-21F3-E492-CC36AD3BAC8C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7887205" y="6421744"/>
                  <a:ext cx="5076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87106685-67F8-16A8-BFE9-02D3A66B0FA0}"/>
                    </a:ext>
                  </a:extLst>
                </p14:cNvPr>
                <p14:cNvContentPartPr/>
                <p14:nvPr/>
              </p14:nvContentPartPr>
              <p14:xfrm>
                <a:off x="7909885" y="6438304"/>
                <a:ext cx="186120" cy="226800"/>
              </p14:xfrm>
            </p:contentPart>
          </mc:Choice>
          <mc:Fallback xmlns=""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87106685-67F8-16A8-BFE9-02D3A66B0FA0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7901245" y="6429304"/>
                  <a:ext cx="20376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01114DBE-D3C3-0263-27F3-7B9E1427C305}"/>
                    </a:ext>
                  </a:extLst>
                </p14:cNvPr>
                <p14:cNvContentPartPr/>
                <p14:nvPr/>
              </p14:nvContentPartPr>
              <p14:xfrm>
                <a:off x="8016805" y="6573304"/>
                <a:ext cx="140760" cy="126360"/>
              </p14:xfrm>
            </p:contentPart>
          </mc:Choice>
          <mc:Fallback xmlns=""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01114DBE-D3C3-0263-27F3-7B9E1427C305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8008165" y="6564304"/>
                  <a:ext cx="15840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D89CEB1E-6352-B08C-2BA9-498E417BFE1E}"/>
                    </a:ext>
                  </a:extLst>
                </p14:cNvPr>
                <p14:cNvContentPartPr/>
                <p14:nvPr/>
              </p14:nvContentPartPr>
              <p14:xfrm>
                <a:off x="8201845" y="6321664"/>
                <a:ext cx="149040" cy="7920"/>
              </p14:xfrm>
            </p:contentPart>
          </mc:Choice>
          <mc:Fallback xmlns=""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D89CEB1E-6352-B08C-2BA9-498E417BFE1E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8193205" y="6313024"/>
                  <a:ext cx="16668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7A0BAF89-50AE-DE3D-52F2-48E5C77B68AD}"/>
                    </a:ext>
                  </a:extLst>
                </p14:cNvPr>
                <p14:cNvContentPartPr/>
                <p14:nvPr/>
              </p14:nvContentPartPr>
              <p14:xfrm>
                <a:off x="8194285" y="6436864"/>
                <a:ext cx="150120" cy="18720"/>
              </p14:xfrm>
            </p:contentPart>
          </mc:Choice>
          <mc:Fallback xmlns=""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7A0BAF89-50AE-DE3D-52F2-48E5C77B68AD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8185645" y="6428224"/>
                  <a:ext cx="1677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32F12D7D-447F-DD84-5258-8DA67584221C}"/>
                    </a:ext>
                  </a:extLst>
                </p14:cNvPr>
                <p14:cNvContentPartPr/>
                <p14:nvPr/>
              </p14:nvContentPartPr>
              <p14:xfrm>
                <a:off x="8521525" y="5999104"/>
                <a:ext cx="466560" cy="252000"/>
              </p14:xfrm>
            </p:contentPart>
          </mc:Choice>
          <mc:Fallback xmlns=""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32F12D7D-447F-DD84-5258-8DA67584221C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8512885" y="5990464"/>
                  <a:ext cx="48420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id="{E68099D5-BA0B-23D0-26B3-0B12D184E5EF}"/>
                    </a:ext>
                  </a:extLst>
                </p14:cNvPr>
                <p14:cNvContentPartPr/>
                <p14:nvPr/>
              </p14:nvContentPartPr>
              <p14:xfrm>
                <a:off x="9038125" y="6002344"/>
                <a:ext cx="144720" cy="218160"/>
              </p14:xfrm>
            </p:contentPart>
          </mc:Choice>
          <mc:Fallback xmlns=""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E68099D5-BA0B-23D0-26B3-0B12D184E5EF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9029485" y="5993704"/>
                  <a:ext cx="16236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365" name="Ink 364">
                  <a:extLst>
                    <a:ext uri="{FF2B5EF4-FFF2-40B4-BE49-F238E27FC236}">
                      <a16:creationId xmlns:a16="http://schemas.microsoft.com/office/drawing/2014/main" id="{CADF8E81-0EE6-301D-56F5-9AD80EA86F88}"/>
                    </a:ext>
                  </a:extLst>
                </p14:cNvPr>
                <p14:cNvContentPartPr/>
                <p14:nvPr/>
              </p14:nvContentPartPr>
              <p14:xfrm>
                <a:off x="8456725" y="6346504"/>
                <a:ext cx="712440" cy="54360"/>
              </p14:xfrm>
            </p:contentPart>
          </mc:Choice>
          <mc:Fallback xmlns="">
            <p:pic>
              <p:nvPicPr>
                <p:cNvPr id="365" name="Ink 364">
                  <a:extLst>
                    <a:ext uri="{FF2B5EF4-FFF2-40B4-BE49-F238E27FC236}">
                      <a16:creationId xmlns:a16="http://schemas.microsoft.com/office/drawing/2014/main" id="{CADF8E81-0EE6-301D-56F5-9AD80EA86F88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8448085" y="6337504"/>
                  <a:ext cx="73008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id="{6F0C0203-2486-937A-27BF-0A55631A3EBD}"/>
                    </a:ext>
                  </a:extLst>
                </p14:cNvPr>
                <p14:cNvContentPartPr/>
                <p14:nvPr/>
              </p14:nvContentPartPr>
              <p14:xfrm>
                <a:off x="8657605" y="6530464"/>
                <a:ext cx="91080" cy="169560"/>
              </p14:xfrm>
            </p:contentPart>
          </mc:Choice>
          <mc:Fallback xmlns="">
            <p:pic>
              <p:nvPicPr>
                <p:cNvPr id="366" name="Ink 365">
                  <a:extLst>
                    <a:ext uri="{FF2B5EF4-FFF2-40B4-BE49-F238E27FC236}">
                      <a16:creationId xmlns:a16="http://schemas.microsoft.com/office/drawing/2014/main" id="{6F0C0203-2486-937A-27BF-0A55631A3EBD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8648965" y="6521824"/>
                  <a:ext cx="10872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367" name="Ink 366">
                  <a:extLst>
                    <a:ext uri="{FF2B5EF4-FFF2-40B4-BE49-F238E27FC236}">
                      <a16:creationId xmlns:a16="http://schemas.microsoft.com/office/drawing/2014/main" id="{B18E91E2-2D66-E4C5-9C07-2780798738EB}"/>
                    </a:ext>
                  </a:extLst>
                </p14:cNvPr>
                <p14:cNvContentPartPr/>
                <p14:nvPr/>
              </p14:nvContentPartPr>
              <p14:xfrm>
                <a:off x="8589565" y="6462424"/>
                <a:ext cx="215280" cy="197280"/>
              </p14:xfrm>
            </p:contentPart>
          </mc:Choice>
          <mc:Fallback xmlns="">
            <p:pic>
              <p:nvPicPr>
                <p:cNvPr id="367" name="Ink 366">
                  <a:extLst>
                    <a:ext uri="{FF2B5EF4-FFF2-40B4-BE49-F238E27FC236}">
                      <a16:creationId xmlns:a16="http://schemas.microsoft.com/office/drawing/2014/main" id="{B18E91E2-2D66-E4C5-9C07-2780798738EB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8580565" y="6453784"/>
                  <a:ext cx="23292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368" name="Ink 367">
                  <a:extLst>
                    <a:ext uri="{FF2B5EF4-FFF2-40B4-BE49-F238E27FC236}">
                      <a16:creationId xmlns:a16="http://schemas.microsoft.com/office/drawing/2014/main" id="{3558A186-B8BC-8F58-3C3B-B5ED67C59272}"/>
                    </a:ext>
                  </a:extLst>
                </p14:cNvPr>
                <p14:cNvContentPartPr/>
                <p14:nvPr/>
              </p14:nvContentPartPr>
              <p14:xfrm>
                <a:off x="8836525" y="6601024"/>
                <a:ext cx="169200" cy="135360"/>
              </p14:xfrm>
            </p:contentPart>
          </mc:Choice>
          <mc:Fallback xmlns="">
            <p:pic>
              <p:nvPicPr>
                <p:cNvPr id="368" name="Ink 367">
                  <a:extLst>
                    <a:ext uri="{FF2B5EF4-FFF2-40B4-BE49-F238E27FC236}">
                      <a16:creationId xmlns:a16="http://schemas.microsoft.com/office/drawing/2014/main" id="{3558A186-B8BC-8F58-3C3B-B5ED67C59272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8827525" y="6592024"/>
                  <a:ext cx="18684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370" name="Ink 369">
                  <a:extLst>
                    <a:ext uri="{FF2B5EF4-FFF2-40B4-BE49-F238E27FC236}">
                      <a16:creationId xmlns:a16="http://schemas.microsoft.com/office/drawing/2014/main" id="{DF03C2FC-A465-57FA-2ED4-ABFC61E71B2B}"/>
                    </a:ext>
                  </a:extLst>
                </p14:cNvPr>
                <p14:cNvContentPartPr/>
                <p14:nvPr/>
              </p14:nvContentPartPr>
              <p14:xfrm>
                <a:off x="9357085" y="6287464"/>
                <a:ext cx="174240" cy="41040"/>
              </p14:xfrm>
            </p:contentPart>
          </mc:Choice>
          <mc:Fallback xmlns="">
            <p:pic>
              <p:nvPicPr>
                <p:cNvPr id="370" name="Ink 369">
                  <a:extLst>
                    <a:ext uri="{FF2B5EF4-FFF2-40B4-BE49-F238E27FC236}">
                      <a16:creationId xmlns:a16="http://schemas.microsoft.com/office/drawing/2014/main" id="{DF03C2FC-A465-57FA-2ED4-ABFC61E71B2B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9348445" y="6278464"/>
                  <a:ext cx="19188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371" name="Ink 370">
                  <a:extLst>
                    <a:ext uri="{FF2B5EF4-FFF2-40B4-BE49-F238E27FC236}">
                      <a16:creationId xmlns:a16="http://schemas.microsoft.com/office/drawing/2014/main" id="{DC4D92E5-B757-536F-1EE8-B4F794D0AA1D}"/>
                    </a:ext>
                  </a:extLst>
                </p14:cNvPr>
                <p14:cNvContentPartPr/>
                <p14:nvPr/>
              </p14:nvContentPartPr>
              <p14:xfrm>
                <a:off x="9397045" y="6376744"/>
                <a:ext cx="179280" cy="46800"/>
              </p14:xfrm>
            </p:contentPart>
          </mc:Choice>
          <mc:Fallback xmlns="">
            <p:pic>
              <p:nvPicPr>
                <p:cNvPr id="371" name="Ink 370">
                  <a:extLst>
                    <a:ext uri="{FF2B5EF4-FFF2-40B4-BE49-F238E27FC236}">
                      <a16:creationId xmlns:a16="http://schemas.microsoft.com/office/drawing/2014/main" id="{DC4D92E5-B757-536F-1EE8-B4F794D0AA1D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9388405" y="6367744"/>
                  <a:ext cx="19692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64EE2D17-C413-391A-A277-9B9594947586}"/>
                    </a:ext>
                  </a:extLst>
                </p14:cNvPr>
                <p14:cNvContentPartPr/>
                <p14:nvPr/>
              </p14:nvContentPartPr>
              <p14:xfrm>
                <a:off x="9756685" y="6087304"/>
                <a:ext cx="37440" cy="329400"/>
              </p14:xfrm>
            </p:contentPart>
          </mc:Choice>
          <mc:Fallback xmlns=""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64EE2D17-C413-391A-A277-9B9594947586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9747685" y="6078664"/>
                  <a:ext cx="55080" cy="34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6594B327-CADE-F61A-F516-E9606E0E8E8C}"/>
                    </a:ext>
                  </a:extLst>
                </p14:cNvPr>
                <p14:cNvContentPartPr/>
                <p14:nvPr/>
              </p14:nvContentPartPr>
              <p14:xfrm>
                <a:off x="9651205" y="6111784"/>
                <a:ext cx="159840" cy="154440"/>
              </p14:xfrm>
            </p:contentPart>
          </mc:Choice>
          <mc:Fallback xmlns=""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6594B327-CADE-F61A-F516-E9606E0E8E8C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9642205" y="6102784"/>
                  <a:ext cx="17748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374" name="Ink 373">
                  <a:extLst>
                    <a:ext uri="{FF2B5EF4-FFF2-40B4-BE49-F238E27FC236}">
                      <a16:creationId xmlns:a16="http://schemas.microsoft.com/office/drawing/2014/main" id="{9F36A0A1-7F5B-9491-A9E1-A42571D6C34B}"/>
                    </a:ext>
                  </a:extLst>
                </p14:cNvPr>
                <p14:cNvContentPartPr/>
                <p14:nvPr/>
              </p14:nvContentPartPr>
              <p14:xfrm>
                <a:off x="9890605" y="6364504"/>
                <a:ext cx="38160" cy="46800"/>
              </p14:xfrm>
            </p:contentPart>
          </mc:Choice>
          <mc:Fallback xmlns="">
            <p:pic>
              <p:nvPicPr>
                <p:cNvPr id="374" name="Ink 373">
                  <a:extLst>
                    <a:ext uri="{FF2B5EF4-FFF2-40B4-BE49-F238E27FC236}">
                      <a16:creationId xmlns:a16="http://schemas.microsoft.com/office/drawing/2014/main" id="{9F36A0A1-7F5B-9491-A9E1-A42571D6C34B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9881605" y="6355864"/>
                  <a:ext cx="5580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375" name="Ink 374">
                  <a:extLst>
                    <a:ext uri="{FF2B5EF4-FFF2-40B4-BE49-F238E27FC236}">
                      <a16:creationId xmlns:a16="http://schemas.microsoft.com/office/drawing/2014/main" id="{A36EC02E-5E51-8CFE-8E24-72049DADE285}"/>
                    </a:ext>
                  </a:extLst>
                </p14:cNvPr>
                <p14:cNvContentPartPr/>
                <p14:nvPr/>
              </p14:nvContentPartPr>
              <p14:xfrm>
                <a:off x="9972325" y="6118624"/>
                <a:ext cx="21240" cy="302760"/>
              </p14:xfrm>
            </p:contentPart>
          </mc:Choice>
          <mc:Fallback xmlns="">
            <p:pic>
              <p:nvPicPr>
                <p:cNvPr id="375" name="Ink 374">
                  <a:extLst>
                    <a:ext uri="{FF2B5EF4-FFF2-40B4-BE49-F238E27FC236}">
                      <a16:creationId xmlns:a16="http://schemas.microsoft.com/office/drawing/2014/main" id="{A36EC02E-5E51-8CFE-8E24-72049DADE285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9963685" y="6109624"/>
                  <a:ext cx="3888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377" name="Ink 376">
                  <a:extLst>
                    <a:ext uri="{FF2B5EF4-FFF2-40B4-BE49-F238E27FC236}">
                      <a16:creationId xmlns:a16="http://schemas.microsoft.com/office/drawing/2014/main" id="{0743C815-3725-6245-80B1-693AB5048B00}"/>
                    </a:ext>
                  </a:extLst>
                </p14:cNvPr>
                <p14:cNvContentPartPr/>
                <p14:nvPr/>
              </p14:nvContentPartPr>
              <p14:xfrm>
                <a:off x="10115965" y="6186304"/>
                <a:ext cx="142560" cy="126360"/>
              </p14:xfrm>
            </p:contentPart>
          </mc:Choice>
          <mc:Fallback xmlns="">
            <p:pic>
              <p:nvPicPr>
                <p:cNvPr id="377" name="Ink 376">
                  <a:extLst>
                    <a:ext uri="{FF2B5EF4-FFF2-40B4-BE49-F238E27FC236}">
                      <a16:creationId xmlns:a16="http://schemas.microsoft.com/office/drawing/2014/main" id="{0743C815-3725-6245-80B1-693AB5048B00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10107325" y="6177664"/>
                  <a:ext cx="16020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378" name="Ink 377">
                  <a:extLst>
                    <a:ext uri="{FF2B5EF4-FFF2-40B4-BE49-F238E27FC236}">
                      <a16:creationId xmlns:a16="http://schemas.microsoft.com/office/drawing/2014/main" id="{224A8F8A-5DF6-A7D3-A98D-A55C453B352D}"/>
                    </a:ext>
                  </a:extLst>
                </p14:cNvPr>
                <p14:cNvContentPartPr/>
                <p14:nvPr/>
              </p14:nvContentPartPr>
              <p14:xfrm>
                <a:off x="10107325" y="6199624"/>
                <a:ext cx="110880" cy="126360"/>
              </p14:xfrm>
            </p:contentPart>
          </mc:Choice>
          <mc:Fallback xmlns="">
            <p:pic>
              <p:nvPicPr>
                <p:cNvPr id="378" name="Ink 377">
                  <a:extLst>
                    <a:ext uri="{FF2B5EF4-FFF2-40B4-BE49-F238E27FC236}">
                      <a16:creationId xmlns:a16="http://schemas.microsoft.com/office/drawing/2014/main" id="{224A8F8A-5DF6-A7D3-A98D-A55C453B352D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10098685" y="6190984"/>
                  <a:ext cx="12852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379" name="Ink 378">
                  <a:extLst>
                    <a:ext uri="{FF2B5EF4-FFF2-40B4-BE49-F238E27FC236}">
                      <a16:creationId xmlns:a16="http://schemas.microsoft.com/office/drawing/2014/main" id="{03810DDB-557D-446C-9684-3CE69B60E0DE}"/>
                    </a:ext>
                  </a:extLst>
                </p14:cNvPr>
                <p14:cNvContentPartPr/>
                <p14:nvPr/>
              </p14:nvContentPartPr>
              <p14:xfrm>
                <a:off x="10292725" y="6174424"/>
                <a:ext cx="24120" cy="192960"/>
              </p14:xfrm>
            </p:contentPart>
          </mc:Choice>
          <mc:Fallback xmlns="">
            <p:pic>
              <p:nvPicPr>
                <p:cNvPr id="379" name="Ink 378">
                  <a:extLst>
                    <a:ext uri="{FF2B5EF4-FFF2-40B4-BE49-F238E27FC236}">
                      <a16:creationId xmlns:a16="http://schemas.microsoft.com/office/drawing/2014/main" id="{03810DDB-557D-446C-9684-3CE69B60E0DE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10284085" y="6165424"/>
                  <a:ext cx="4176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380" name="Ink 379">
                  <a:extLst>
                    <a:ext uri="{FF2B5EF4-FFF2-40B4-BE49-F238E27FC236}">
                      <a16:creationId xmlns:a16="http://schemas.microsoft.com/office/drawing/2014/main" id="{44761C2A-2323-1B1E-225E-9343FAEA2E85}"/>
                    </a:ext>
                  </a:extLst>
                </p14:cNvPr>
                <p14:cNvContentPartPr/>
                <p14:nvPr/>
              </p14:nvContentPartPr>
              <p14:xfrm>
                <a:off x="10338805" y="6219424"/>
                <a:ext cx="155520" cy="162360"/>
              </p14:xfrm>
            </p:contentPart>
          </mc:Choice>
          <mc:Fallback xmlns="">
            <p:pic>
              <p:nvPicPr>
                <p:cNvPr id="380" name="Ink 379">
                  <a:extLst>
                    <a:ext uri="{FF2B5EF4-FFF2-40B4-BE49-F238E27FC236}">
                      <a16:creationId xmlns:a16="http://schemas.microsoft.com/office/drawing/2014/main" id="{44761C2A-2323-1B1E-225E-9343FAEA2E85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10330165" y="6210784"/>
                  <a:ext cx="17316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382" name="Ink 381">
                  <a:extLst>
                    <a:ext uri="{FF2B5EF4-FFF2-40B4-BE49-F238E27FC236}">
                      <a16:creationId xmlns:a16="http://schemas.microsoft.com/office/drawing/2014/main" id="{5E9748D8-9B07-6CDB-8666-28FE0AD7965E}"/>
                    </a:ext>
                  </a:extLst>
                </p14:cNvPr>
                <p14:cNvContentPartPr/>
                <p14:nvPr/>
              </p14:nvContentPartPr>
              <p14:xfrm>
                <a:off x="10524205" y="5980024"/>
                <a:ext cx="34200" cy="114840"/>
              </p14:xfrm>
            </p:contentPart>
          </mc:Choice>
          <mc:Fallback xmlns="">
            <p:pic>
              <p:nvPicPr>
                <p:cNvPr id="382" name="Ink 381">
                  <a:extLst>
                    <a:ext uri="{FF2B5EF4-FFF2-40B4-BE49-F238E27FC236}">
                      <a16:creationId xmlns:a16="http://schemas.microsoft.com/office/drawing/2014/main" id="{5E9748D8-9B07-6CDB-8666-28FE0AD7965E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10515565" y="5971384"/>
                  <a:ext cx="5184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383" name="Ink 382">
                  <a:extLst>
                    <a:ext uri="{FF2B5EF4-FFF2-40B4-BE49-F238E27FC236}">
                      <a16:creationId xmlns:a16="http://schemas.microsoft.com/office/drawing/2014/main" id="{5E3166A3-FC44-21E8-AB80-0B37332385BC}"/>
                    </a:ext>
                  </a:extLst>
                </p14:cNvPr>
                <p14:cNvContentPartPr/>
                <p14:nvPr/>
              </p14:nvContentPartPr>
              <p14:xfrm>
                <a:off x="10601245" y="5980384"/>
                <a:ext cx="136440" cy="171720"/>
              </p14:xfrm>
            </p:contentPart>
          </mc:Choice>
          <mc:Fallback xmlns="">
            <p:pic>
              <p:nvPicPr>
                <p:cNvPr id="383" name="Ink 382">
                  <a:extLst>
                    <a:ext uri="{FF2B5EF4-FFF2-40B4-BE49-F238E27FC236}">
                      <a16:creationId xmlns:a16="http://schemas.microsoft.com/office/drawing/2014/main" id="{5E3166A3-FC44-21E8-AB80-0B37332385BC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10592245" y="5971384"/>
                  <a:ext cx="15408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385" name="Ink 384">
                  <a:extLst>
                    <a:ext uri="{FF2B5EF4-FFF2-40B4-BE49-F238E27FC236}">
                      <a16:creationId xmlns:a16="http://schemas.microsoft.com/office/drawing/2014/main" id="{E00C1F35-70D7-E931-B0B2-2B8672900355}"/>
                    </a:ext>
                  </a:extLst>
                </p14:cNvPr>
                <p14:cNvContentPartPr/>
                <p14:nvPr/>
              </p14:nvContentPartPr>
              <p14:xfrm>
                <a:off x="10702405" y="6248224"/>
                <a:ext cx="82440" cy="122760"/>
              </p14:xfrm>
            </p:contentPart>
          </mc:Choice>
          <mc:Fallback xmlns="">
            <p:pic>
              <p:nvPicPr>
                <p:cNvPr id="385" name="Ink 384">
                  <a:extLst>
                    <a:ext uri="{FF2B5EF4-FFF2-40B4-BE49-F238E27FC236}">
                      <a16:creationId xmlns:a16="http://schemas.microsoft.com/office/drawing/2014/main" id="{E00C1F35-70D7-E931-B0B2-2B8672900355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10693765" y="6239584"/>
                  <a:ext cx="10008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386" name="Ink 385">
                  <a:extLst>
                    <a:ext uri="{FF2B5EF4-FFF2-40B4-BE49-F238E27FC236}">
                      <a16:creationId xmlns:a16="http://schemas.microsoft.com/office/drawing/2014/main" id="{8E59A768-2180-7695-F4D5-A4EF65780EB3}"/>
                    </a:ext>
                  </a:extLst>
                </p14:cNvPr>
                <p14:cNvContentPartPr/>
                <p14:nvPr/>
              </p14:nvContentPartPr>
              <p14:xfrm>
                <a:off x="10783405" y="6268024"/>
                <a:ext cx="143280" cy="142560"/>
              </p14:xfrm>
            </p:contentPart>
          </mc:Choice>
          <mc:Fallback xmlns="">
            <p:pic>
              <p:nvPicPr>
                <p:cNvPr id="386" name="Ink 385">
                  <a:extLst>
                    <a:ext uri="{FF2B5EF4-FFF2-40B4-BE49-F238E27FC236}">
                      <a16:creationId xmlns:a16="http://schemas.microsoft.com/office/drawing/2014/main" id="{8E59A768-2180-7695-F4D5-A4EF65780EB3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10774765" y="6259024"/>
                  <a:ext cx="16092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387" name="Ink 386">
                  <a:extLst>
                    <a:ext uri="{FF2B5EF4-FFF2-40B4-BE49-F238E27FC236}">
                      <a16:creationId xmlns:a16="http://schemas.microsoft.com/office/drawing/2014/main" id="{C6E13C52-6F3F-A46A-C7C9-FAE9413B62A6}"/>
                    </a:ext>
                  </a:extLst>
                </p14:cNvPr>
                <p14:cNvContentPartPr/>
                <p14:nvPr/>
              </p14:nvContentPartPr>
              <p14:xfrm>
                <a:off x="10938925" y="6284224"/>
                <a:ext cx="166680" cy="144360"/>
              </p14:xfrm>
            </p:contentPart>
          </mc:Choice>
          <mc:Fallback xmlns="">
            <p:pic>
              <p:nvPicPr>
                <p:cNvPr id="387" name="Ink 386">
                  <a:extLst>
                    <a:ext uri="{FF2B5EF4-FFF2-40B4-BE49-F238E27FC236}">
                      <a16:creationId xmlns:a16="http://schemas.microsoft.com/office/drawing/2014/main" id="{C6E13C52-6F3F-A46A-C7C9-FAE9413B62A6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10930285" y="6275224"/>
                  <a:ext cx="184320" cy="162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5" name="Group 394">
            <a:extLst>
              <a:ext uri="{FF2B5EF4-FFF2-40B4-BE49-F238E27FC236}">
                <a16:creationId xmlns:a16="http://schemas.microsoft.com/office/drawing/2014/main" id="{EF103EA4-662A-63AC-FC13-0EB25052553F}"/>
              </a:ext>
            </a:extLst>
          </p:cNvPr>
          <p:cNvGrpSpPr/>
          <p:nvPr/>
        </p:nvGrpSpPr>
        <p:grpSpPr>
          <a:xfrm>
            <a:off x="11153845" y="6207184"/>
            <a:ext cx="800280" cy="337320"/>
            <a:chOff x="11153845" y="6207184"/>
            <a:chExt cx="800280" cy="33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389" name="Ink 388">
                  <a:extLst>
                    <a:ext uri="{FF2B5EF4-FFF2-40B4-BE49-F238E27FC236}">
                      <a16:creationId xmlns:a16="http://schemas.microsoft.com/office/drawing/2014/main" id="{44C9358D-5AFF-0F9E-4D25-34288C33A31A}"/>
                    </a:ext>
                  </a:extLst>
                </p14:cNvPr>
                <p14:cNvContentPartPr/>
                <p14:nvPr/>
              </p14:nvContentPartPr>
              <p14:xfrm>
                <a:off x="11153845" y="6280984"/>
                <a:ext cx="150480" cy="17280"/>
              </p14:xfrm>
            </p:contentPart>
          </mc:Choice>
          <mc:Fallback xmlns="">
            <p:pic>
              <p:nvPicPr>
                <p:cNvPr id="389" name="Ink 388">
                  <a:extLst>
                    <a:ext uri="{FF2B5EF4-FFF2-40B4-BE49-F238E27FC236}">
                      <a16:creationId xmlns:a16="http://schemas.microsoft.com/office/drawing/2014/main" id="{44C9358D-5AFF-0F9E-4D25-34288C33A31A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11145205" y="6271984"/>
                  <a:ext cx="1681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390" name="Ink 389">
                  <a:extLst>
                    <a:ext uri="{FF2B5EF4-FFF2-40B4-BE49-F238E27FC236}">
                      <a16:creationId xmlns:a16="http://schemas.microsoft.com/office/drawing/2014/main" id="{83F7B9E6-0E23-CEE0-79FF-95C228AAC6AC}"/>
                    </a:ext>
                  </a:extLst>
                </p14:cNvPr>
                <p14:cNvContentPartPr/>
                <p14:nvPr/>
              </p14:nvContentPartPr>
              <p14:xfrm>
                <a:off x="11178325" y="6362704"/>
                <a:ext cx="131760" cy="36720"/>
              </p14:xfrm>
            </p:contentPart>
          </mc:Choice>
          <mc:Fallback xmlns="">
            <p:pic>
              <p:nvPicPr>
                <p:cNvPr id="390" name="Ink 389">
                  <a:extLst>
                    <a:ext uri="{FF2B5EF4-FFF2-40B4-BE49-F238E27FC236}">
                      <a16:creationId xmlns:a16="http://schemas.microsoft.com/office/drawing/2014/main" id="{83F7B9E6-0E23-CEE0-79FF-95C228AAC6AC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11169325" y="6354064"/>
                  <a:ext cx="14940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391" name="Ink 390">
                  <a:extLst>
                    <a:ext uri="{FF2B5EF4-FFF2-40B4-BE49-F238E27FC236}">
                      <a16:creationId xmlns:a16="http://schemas.microsoft.com/office/drawing/2014/main" id="{C39CE09A-EFB1-CC82-2FA8-9930424B306B}"/>
                    </a:ext>
                  </a:extLst>
                </p14:cNvPr>
                <p14:cNvContentPartPr/>
                <p14:nvPr/>
              </p14:nvContentPartPr>
              <p14:xfrm>
                <a:off x="11425645" y="6207184"/>
                <a:ext cx="17280" cy="200880"/>
              </p14:xfrm>
            </p:contentPart>
          </mc:Choice>
          <mc:Fallback xmlns="">
            <p:pic>
              <p:nvPicPr>
                <p:cNvPr id="391" name="Ink 390">
                  <a:extLst>
                    <a:ext uri="{FF2B5EF4-FFF2-40B4-BE49-F238E27FC236}">
                      <a16:creationId xmlns:a16="http://schemas.microsoft.com/office/drawing/2014/main" id="{C39CE09A-EFB1-CC82-2FA8-9930424B306B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11416645" y="6198184"/>
                  <a:ext cx="3492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392" name="Ink 391">
                  <a:extLst>
                    <a:ext uri="{FF2B5EF4-FFF2-40B4-BE49-F238E27FC236}">
                      <a16:creationId xmlns:a16="http://schemas.microsoft.com/office/drawing/2014/main" id="{4EF1E777-581A-4DA1-8EA0-7E80E7381DDC}"/>
                    </a:ext>
                  </a:extLst>
                </p14:cNvPr>
                <p14:cNvContentPartPr/>
                <p14:nvPr/>
              </p14:nvContentPartPr>
              <p14:xfrm>
                <a:off x="11509165" y="6211504"/>
                <a:ext cx="93960" cy="230760"/>
              </p14:xfrm>
            </p:contentPart>
          </mc:Choice>
          <mc:Fallback xmlns="">
            <p:pic>
              <p:nvPicPr>
                <p:cNvPr id="392" name="Ink 391">
                  <a:extLst>
                    <a:ext uri="{FF2B5EF4-FFF2-40B4-BE49-F238E27FC236}">
                      <a16:creationId xmlns:a16="http://schemas.microsoft.com/office/drawing/2014/main" id="{4EF1E777-581A-4DA1-8EA0-7E80E7381DDC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11500165" y="6202504"/>
                  <a:ext cx="11160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393" name="Ink 392">
                  <a:extLst>
                    <a:ext uri="{FF2B5EF4-FFF2-40B4-BE49-F238E27FC236}">
                      <a16:creationId xmlns:a16="http://schemas.microsoft.com/office/drawing/2014/main" id="{461B2ED6-65C4-29DC-A5C0-37ABA7878D20}"/>
                    </a:ext>
                  </a:extLst>
                </p14:cNvPr>
                <p14:cNvContentPartPr/>
                <p14:nvPr/>
              </p14:nvContentPartPr>
              <p14:xfrm>
                <a:off x="11637685" y="6226264"/>
                <a:ext cx="177120" cy="223560"/>
              </p14:xfrm>
            </p:contentPart>
          </mc:Choice>
          <mc:Fallback xmlns="">
            <p:pic>
              <p:nvPicPr>
                <p:cNvPr id="393" name="Ink 392">
                  <a:extLst>
                    <a:ext uri="{FF2B5EF4-FFF2-40B4-BE49-F238E27FC236}">
                      <a16:creationId xmlns:a16="http://schemas.microsoft.com/office/drawing/2014/main" id="{461B2ED6-65C4-29DC-A5C0-37ABA7878D20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11628685" y="6217264"/>
                  <a:ext cx="19476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394" name="Ink 393">
                  <a:extLst>
                    <a:ext uri="{FF2B5EF4-FFF2-40B4-BE49-F238E27FC236}">
                      <a16:creationId xmlns:a16="http://schemas.microsoft.com/office/drawing/2014/main" id="{110C29E2-38B9-C796-09C6-871B0A13BEC0}"/>
                    </a:ext>
                  </a:extLst>
                </p14:cNvPr>
                <p14:cNvContentPartPr/>
                <p14:nvPr/>
              </p14:nvContentPartPr>
              <p14:xfrm>
                <a:off x="11811925" y="6372424"/>
                <a:ext cx="142200" cy="172080"/>
              </p14:xfrm>
            </p:contentPart>
          </mc:Choice>
          <mc:Fallback xmlns="">
            <p:pic>
              <p:nvPicPr>
                <p:cNvPr id="394" name="Ink 393">
                  <a:extLst>
                    <a:ext uri="{FF2B5EF4-FFF2-40B4-BE49-F238E27FC236}">
                      <a16:creationId xmlns:a16="http://schemas.microsoft.com/office/drawing/2014/main" id="{110C29E2-38B9-C796-09C6-871B0A13BEC0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11802925" y="6363424"/>
                  <a:ext cx="159840" cy="189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3" name="Group 402">
            <a:extLst>
              <a:ext uri="{FF2B5EF4-FFF2-40B4-BE49-F238E27FC236}">
                <a16:creationId xmlns:a16="http://schemas.microsoft.com/office/drawing/2014/main" id="{0A5A7964-395C-E42B-0F61-9F83A34C7B4D}"/>
              </a:ext>
            </a:extLst>
          </p:cNvPr>
          <p:cNvGrpSpPr/>
          <p:nvPr/>
        </p:nvGrpSpPr>
        <p:grpSpPr>
          <a:xfrm>
            <a:off x="10037485" y="6568984"/>
            <a:ext cx="783720" cy="214920"/>
            <a:chOff x="10037485" y="6568984"/>
            <a:chExt cx="783720" cy="21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396" name="Ink 395">
                  <a:extLst>
                    <a:ext uri="{FF2B5EF4-FFF2-40B4-BE49-F238E27FC236}">
                      <a16:creationId xmlns:a16="http://schemas.microsoft.com/office/drawing/2014/main" id="{4DCE4741-4CF1-C4B4-6F5F-84FB613126B0}"/>
                    </a:ext>
                  </a:extLst>
                </p14:cNvPr>
                <p14:cNvContentPartPr/>
                <p14:nvPr/>
              </p14:nvContentPartPr>
              <p14:xfrm>
                <a:off x="10037485" y="6638104"/>
                <a:ext cx="356400" cy="104040"/>
              </p14:xfrm>
            </p:contentPart>
          </mc:Choice>
          <mc:Fallback xmlns="">
            <p:pic>
              <p:nvPicPr>
                <p:cNvPr id="396" name="Ink 395">
                  <a:extLst>
                    <a:ext uri="{FF2B5EF4-FFF2-40B4-BE49-F238E27FC236}">
                      <a16:creationId xmlns:a16="http://schemas.microsoft.com/office/drawing/2014/main" id="{4DCE4741-4CF1-C4B4-6F5F-84FB613126B0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10028845" y="6629104"/>
                  <a:ext cx="37404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397" name="Ink 396">
                  <a:extLst>
                    <a:ext uri="{FF2B5EF4-FFF2-40B4-BE49-F238E27FC236}">
                      <a16:creationId xmlns:a16="http://schemas.microsoft.com/office/drawing/2014/main" id="{8B79379C-8C80-DA51-35A5-5D58CB9A967A}"/>
                    </a:ext>
                  </a:extLst>
                </p14:cNvPr>
                <p14:cNvContentPartPr/>
                <p14:nvPr/>
              </p14:nvContentPartPr>
              <p14:xfrm>
                <a:off x="10246645" y="6647104"/>
                <a:ext cx="121320" cy="126000"/>
              </p14:xfrm>
            </p:contentPart>
          </mc:Choice>
          <mc:Fallback xmlns="">
            <p:pic>
              <p:nvPicPr>
                <p:cNvPr id="397" name="Ink 396">
                  <a:extLst>
                    <a:ext uri="{FF2B5EF4-FFF2-40B4-BE49-F238E27FC236}">
                      <a16:creationId xmlns:a16="http://schemas.microsoft.com/office/drawing/2014/main" id="{8B79379C-8C80-DA51-35A5-5D58CB9A967A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10238005" y="6638464"/>
                  <a:ext cx="13896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399" name="Ink 398">
                  <a:extLst>
                    <a:ext uri="{FF2B5EF4-FFF2-40B4-BE49-F238E27FC236}">
                      <a16:creationId xmlns:a16="http://schemas.microsoft.com/office/drawing/2014/main" id="{410FD56E-ED46-5FE7-D0C0-C062F0F77B0D}"/>
                    </a:ext>
                  </a:extLst>
                </p14:cNvPr>
                <p14:cNvContentPartPr/>
                <p14:nvPr/>
              </p14:nvContentPartPr>
              <p14:xfrm>
                <a:off x="10378045" y="6617224"/>
                <a:ext cx="101880" cy="166680"/>
              </p14:xfrm>
            </p:contentPart>
          </mc:Choice>
          <mc:Fallback xmlns="">
            <p:pic>
              <p:nvPicPr>
                <p:cNvPr id="399" name="Ink 398">
                  <a:extLst>
                    <a:ext uri="{FF2B5EF4-FFF2-40B4-BE49-F238E27FC236}">
                      <a16:creationId xmlns:a16="http://schemas.microsoft.com/office/drawing/2014/main" id="{410FD56E-ED46-5FE7-D0C0-C062F0F77B0D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10369045" y="6608224"/>
                  <a:ext cx="11952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400" name="Ink 399">
                  <a:extLst>
                    <a:ext uri="{FF2B5EF4-FFF2-40B4-BE49-F238E27FC236}">
                      <a16:creationId xmlns:a16="http://schemas.microsoft.com/office/drawing/2014/main" id="{45D528C7-BB60-ADFB-6626-2902261992B6}"/>
                    </a:ext>
                  </a:extLst>
                </p14:cNvPr>
                <p14:cNvContentPartPr/>
                <p14:nvPr/>
              </p14:nvContentPartPr>
              <p14:xfrm>
                <a:off x="10519165" y="6662224"/>
                <a:ext cx="90360" cy="95760"/>
              </p14:xfrm>
            </p:contentPart>
          </mc:Choice>
          <mc:Fallback xmlns="">
            <p:pic>
              <p:nvPicPr>
                <p:cNvPr id="400" name="Ink 399">
                  <a:extLst>
                    <a:ext uri="{FF2B5EF4-FFF2-40B4-BE49-F238E27FC236}">
                      <a16:creationId xmlns:a16="http://schemas.microsoft.com/office/drawing/2014/main" id="{45D528C7-BB60-ADFB-6626-2902261992B6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10510525" y="6653584"/>
                  <a:ext cx="10800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401" name="Ink 400">
                  <a:extLst>
                    <a:ext uri="{FF2B5EF4-FFF2-40B4-BE49-F238E27FC236}">
                      <a16:creationId xmlns:a16="http://schemas.microsoft.com/office/drawing/2014/main" id="{A851DC66-4BF0-5900-59F7-30C5B9AE772F}"/>
                    </a:ext>
                  </a:extLst>
                </p14:cNvPr>
                <p14:cNvContentPartPr/>
                <p14:nvPr/>
              </p14:nvContentPartPr>
              <p14:xfrm>
                <a:off x="10665325" y="6568984"/>
                <a:ext cx="118080" cy="154440"/>
              </p14:xfrm>
            </p:contentPart>
          </mc:Choice>
          <mc:Fallback xmlns="">
            <p:pic>
              <p:nvPicPr>
                <p:cNvPr id="401" name="Ink 400">
                  <a:extLst>
                    <a:ext uri="{FF2B5EF4-FFF2-40B4-BE49-F238E27FC236}">
                      <a16:creationId xmlns:a16="http://schemas.microsoft.com/office/drawing/2014/main" id="{A851DC66-4BF0-5900-59F7-30C5B9AE772F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10656325" y="6560344"/>
                  <a:ext cx="13572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402" name="Ink 401">
                  <a:extLst>
                    <a:ext uri="{FF2B5EF4-FFF2-40B4-BE49-F238E27FC236}">
                      <a16:creationId xmlns:a16="http://schemas.microsoft.com/office/drawing/2014/main" id="{6E6C4AAD-2800-DD2D-62B8-4A7A17181DAB}"/>
                    </a:ext>
                  </a:extLst>
                </p14:cNvPr>
                <p14:cNvContentPartPr/>
                <p14:nvPr/>
              </p14:nvContentPartPr>
              <p14:xfrm>
                <a:off x="10810765" y="6732064"/>
                <a:ext cx="10440" cy="11160"/>
              </p14:xfrm>
            </p:contentPart>
          </mc:Choice>
          <mc:Fallback xmlns="">
            <p:pic>
              <p:nvPicPr>
                <p:cNvPr id="402" name="Ink 401">
                  <a:extLst>
                    <a:ext uri="{FF2B5EF4-FFF2-40B4-BE49-F238E27FC236}">
                      <a16:creationId xmlns:a16="http://schemas.microsoft.com/office/drawing/2014/main" id="{6E6C4AAD-2800-DD2D-62B8-4A7A17181DAB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10801765" y="6723424"/>
                  <a:ext cx="28080" cy="2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3" name="Group 412">
            <a:extLst>
              <a:ext uri="{FF2B5EF4-FFF2-40B4-BE49-F238E27FC236}">
                <a16:creationId xmlns:a16="http://schemas.microsoft.com/office/drawing/2014/main" id="{ADB23EF6-1DCB-D236-9839-7297D53CDA01}"/>
              </a:ext>
            </a:extLst>
          </p:cNvPr>
          <p:cNvGrpSpPr/>
          <p:nvPr/>
        </p:nvGrpSpPr>
        <p:grpSpPr>
          <a:xfrm>
            <a:off x="11226205" y="6540184"/>
            <a:ext cx="718200" cy="265320"/>
            <a:chOff x="11226205" y="6540184"/>
            <a:chExt cx="718200" cy="265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404" name="Ink 403">
                  <a:extLst>
                    <a:ext uri="{FF2B5EF4-FFF2-40B4-BE49-F238E27FC236}">
                      <a16:creationId xmlns:a16="http://schemas.microsoft.com/office/drawing/2014/main" id="{37B601A3-5C02-56F9-E429-0B6001591E82}"/>
                    </a:ext>
                  </a:extLst>
                </p14:cNvPr>
                <p14:cNvContentPartPr/>
                <p14:nvPr/>
              </p14:nvContentPartPr>
              <p14:xfrm>
                <a:off x="11326645" y="6582664"/>
                <a:ext cx="8640" cy="168480"/>
              </p14:xfrm>
            </p:contentPart>
          </mc:Choice>
          <mc:Fallback xmlns="">
            <p:pic>
              <p:nvPicPr>
                <p:cNvPr id="404" name="Ink 403">
                  <a:extLst>
                    <a:ext uri="{FF2B5EF4-FFF2-40B4-BE49-F238E27FC236}">
                      <a16:creationId xmlns:a16="http://schemas.microsoft.com/office/drawing/2014/main" id="{37B601A3-5C02-56F9-E429-0B6001591E82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11318005" y="6574024"/>
                  <a:ext cx="2628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405" name="Ink 404">
                  <a:extLst>
                    <a:ext uri="{FF2B5EF4-FFF2-40B4-BE49-F238E27FC236}">
                      <a16:creationId xmlns:a16="http://schemas.microsoft.com/office/drawing/2014/main" id="{786073A6-768F-D012-EA57-757BCFE3913B}"/>
                    </a:ext>
                  </a:extLst>
                </p14:cNvPr>
                <p14:cNvContentPartPr/>
                <p14:nvPr/>
              </p14:nvContentPartPr>
              <p14:xfrm>
                <a:off x="11226205" y="6540184"/>
                <a:ext cx="141840" cy="156960"/>
              </p14:xfrm>
            </p:contentPart>
          </mc:Choice>
          <mc:Fallback xmlns="">
            <p:pic>
              <p:nvPicPr>
                <p:cNvPr id="405" name="Ink 404">
                  <a:extLst>
                    <a:ext uri="{FF2B5EF4-FFF2-40B4-BE49-F238E27FC236}">
                      <a16:creationId xmlns:a16="http://schemas.microsoft.com/office/drawing/2014/main" id="{786073A6-768F-D012-EA57-757BCFE3913B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11217205" y="6531544"/>
                  <a:ext cx="15948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406" name="Ink 405">
                  <a:extLst>
                    <a:ext uri="{FF2B5EF4-FFF2-40B4-BE49-F238E27FC236}">
                      <a16:creationId xmlns:a16="http://schemas.microsoft.com/office/drawing/2014/main" id="{FBDE4194-0245-9CB9-6A40-4949C53D4B74}"/>
                    </a:ext>
                  </a:extLst>
                </p14:cNvPr>
                <p14:cNvContentPartPr/>
                <p14:nvPr/>
              </p14:nvContentPartPr>
              <p14:xfrm>
                <a:off x="11409805" y="6714064"/>
                <a:ext cx="17280" cy="26280"/>
              </p14:xfrm>
            </p:contentPart>
          </mc:Choice>
          <mc:Fallback xmlns="">
            <p:pic>
              <p:nvPicPr>
                <p:cNvPr id="406" name="Ink 405">
                  <a:extLst>
                    <a:ext uri="{FF2B5EF4-FFF2-40B4-BE49-F238E27FC236}">
                      <a16:creationId xmlns:a16="http://schemas.microsoft.com/office/drawing/2014/main" id="{FBDE4194-0245-9CB9-6A40-4949C53D4B74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11401165" y="6705064"/>
                  <a:ext cx="3492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407" name="Ink 406">
                  <a:extLst>
                    <a:ext uri="{FF2B5EF4-FFF2-40B4-BE49-F238E27FC236}">
                      <a16:creationId xmlns:a16="http://schemas.microsoft.com/office/drawing/2014/main" id="{AAD0D563-44EA-171A-F586-A602973700FD}"/>
                    </a:ext>
                  </a:extLst>
                </p14:cNvPr>
                <p14:cNvContentPartPr/>
                <p14:nvPr/>
              </p14:nvContentPartPr>
              <p14:xfrm>
                <a:off x="11453365" y="6629464"/>
                <a:ext cx="108000" cy="135000"/>
              </p14:xfrm>
            </p:contentPart>
          </mc:Choice>
          <mc:Fallback xmlns="">
            <p:pic>
              <p:nvPicPr>
                <p:cNvPr id="407" name="Ink 406">
                  <a:extLst>
                    <a:ext uri="{FF2B5EF4-FFF2-40B4-BE49-F238E27FC236}">
                      <a16:creationId xmlns:a16="http://schemas.microsoft.com/office/drawing/2014/main" id="{AAD0D563-44EA-171A-F586-A602973700FD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11444365" y="6620824"/>
                  <a:ext cx="12564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408" name="Ink 407">
                  <a:extLst>
                    <a:ext uri="{FF2B5EF4-FFF2-40B4-BE49-F238E27FC236}">
                      <a16:creationId xmlns:a16="http://schemas.microsoft.com/office/drawing/2014/main" id="{6702D6DC-7A75-7B31-DDF5-6F1DA3B27CFE}"/>
                    </a:ext>
                  </a:extLst>
                </p14:cNvPr>
                <p14:cNvContentPartPr/>
                <p14:nvPr/>
              </p14:nvContentPartPr>
              <p14:xfrm>
                <a:off x="11462725" y="6650344"/>
                <a:ext cx="131760" cy="38160"/>
              </p14:xfrm>
            </p:contentPart>
          </mc:Choice>
          <mc:Fallback xmlns="">
            <p:pic>
              <p:nvPicPr>
                <p:cNvPr id="408" name="Ink 407">
                  <a:extLst>
                    <a:ext uri="{FF2B5EF4-FFF2-40B4-BE49-F238E27FC236}">
                      <a16:creationId xmlns:a16="http://schemas.microsoft.com/office/drawing/2014/main" id="{6702D6DC-7A75-7B31-DDF5-6F1DA3B27CFE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11454085" y="6641704"/>
                  <a:ext cx="14940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409" name="Ink 408">
                  <a:extLst>
                    <a:ext uri="{FF2B5EF4-FFF2-40B4-BE49-F238E27FC236}">
                      <a16:creationId xmlns:a16="http://schemas.microsoft.com/office/drawing/2014/main" id="{77934CB4-C755-4A2B-D1F6-8E71880EF00D}"/>
                    </a:ext>
                  </a:extLst>
                </p14:cNvPr>
                <p14:cNvContentPartPr/>
                <p14:nvPr/>
              </p14:nvContentPartPr>
              <p14:xfrm>
                <a:off x="11618965" y="6653224"/>
                <a:ext cx="164520" cy="112680"/>
              </p14:xfrm>
            </p:contentPart>
          </mc:Choice>
          <mc:Fallback xmlns="">
            <p:pic>
              <p:nvPicPr>
                <p:cNvPr id="409" name="Ink 408">
                  <a:extLst>
                    <a:ext uri="{FF2B5EF4-FFF2-40B4-BE49-F238E27FC236}">
                      <a16:creationId xmlns:a16="http://schemas.microsoft.com/office/drawing/2014/main" id="{77934CB4-C755-4A2B-D1F6-8E71880EF00D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11610325" y="6644584"/>
                  <a:ext cx="18216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410" name="Ink 409">
                  <a:extLst>
                    <a:ext uri="{FF2B5EF4-FFF2-40B4-BE49-F238E27FC236}">
                      <a16:creationId xmlns:a16="http://schemas.microsoft.com/office/drawing/2014/main" id="{3A6CC661-5DD9-3FA1-3D8C-7B35B914643C}"/>
                    </a:ext>
                  </a:extLst>
                </p14:cNvPr>
                <p14:cNvContentPartPr/>
                <p14:nvPr/>
              </p14:nvContentPartPr>
              <p14:xfrm>
                <a:off x="11800765" y="6688144"/>
                <a:ext cx="143640" cy="117360"/>
              </p14:xfrm>
            </p:contentPart>
          </mc:Choice>
          <mc:Fallback xmlns="">
            <p:pic>
              <p:nvPicPr>
                <p:cNvPr id="410" name="Ink 409">
                  <a:extLst>
                    <a:ext uri="{FF2B5EF4-FFF2-40B4-BE49-F238E27FC236}">
                      <a16:creationId xmlns:a16="http://schemas.microsoft.com/office/drawing/2014/main" id="{3A6CC661-5DD9-3FA1-3D8C-7B35B914643C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11791765" y="6679144"/>
                  <a:ext cx="16128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412" name="Ink 411">
                  <a:extLst>
                    <a:ext uri="{FF2B5EF4-FFF2-40B4-BE49-F238E27FC236}">
                      <a16:creationId xmlns:a16="http://schemas.microsoft.com/office/drawing/2014/main" id="{0BE61EE7-D6A8-8DE5-FEF5-011BD56EEC6E}"/>
                    </a:ext>
                  </a:extLst>
                </p14:cNvPr>
                <p14:cNvContentPartPr/>
                <p14:nvPr/>
              </p14:nvContentPartPr>
              <p14:xfrm>
                <a:off x="11309725" y="6549184"/>
                <a:ext cx="12240" cy="21600"/>
              </p14:xfrm>
            </p:contentPart>
          </mc:Choice>
          <mc:Fallback xmlns="">
            <p:pic>
              <p:nvPicPr>
                <p:cNvPr id="412" name="Ink 411">
                  <a:extLst>
                    <a:ext uri="{FF2B5EF4-FFF2-40B4-BE49-F238E27FC236}">
                      <a16:creationId xmlns:a16="http://schemas.microsoft.com/office/drawing/2014/main" id="{0BE61EE7-D6A8-8DE5-FEF5-011BD56EEC6E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11301085" y="6540184"/>
                  <a:ext cx="29880" cy="392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9439902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737F11A-D68A-B773-E767-DF21DCC408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440" t="34770" r="490" b="193"/>
          <a:stretch/>
        </p:blipFill>
        <p:spPr>
          <a:xfrm>
            <a:off x="6026979" y="3635889"/>
            <a:ext cx="6209469" cy="3222111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28DAF74B-5900-DA82-95E4-2F740F7E9495}"/>
              </a:ext>
            </a:extLst>
          </p:cNvPr>
          <p:cNvGrpSpPr/>
          <p:nvPr/>
        </p:nvGrpSpPr>
        <p:grpSpPr>
          <a:xfrm>
            <a:off x="388765" y="92224"/>
            <a:ext cx="2056680" cy="1249560"/>
            <a:chOff x="388765" y="92224"/>
            <a:chExt cx="2056680" cy="124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4D96F00C-C71C-3B54-10F4-A2483C59B157}"/>
                    </a:ext>
                  </a:extLst>
                </p14:cNvPr>
                <p14:cNvContentPartPr/>
                <p14:nvPr/>
              </p14:nvContentPartPr>
              <p14:xfrm>
                <a:off x="388765" y="127144"/>
                <a:ext cx="933840" cy="3081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4D96F00C-C71C-3B54-10F4-A2483C59B157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79765" y="118504"/>
                  <a:ext cx="951480" cy="32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8508CECC-4528-9208-ABD4-8A2C53F12E8C}"/>
                    </a:ext>
                  </a:extLst>
                </p14:cNvPr>
                <p14:cNvContentPartPr/>
                <p14:nvPr/>
              </p14:nvContentPartPr>
              <p14:xfrm>
                <a:off x="1104445" y="151624"/>
                <a:ext cx="19080" cy="154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8508CECC-4528-9208-ABD4-8A2C53F12E8C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095805" y="142984"/>
                  <a:ext cx="367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DB2C22F3-4CA2-BF41-DA30-1723D9883440}"/>
                    </a:ext>
                  </a:extLst>
                </p14:cNvPr>
                <p14:cNvContentPartPr/>
                <p14:nvPr/>
              </p14:nvContentPartPr>
              <p14:xfrm>
                <a:off x="1542565" y="92224"/>
                <a:ext cx="833040" cy="4334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DB2C22F3-4CA2-BF41-DA30-1723D9883440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533925" y="83224"/>
                  <a:ext cx="850680" cy="45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C74F1A84-4126-C568-F8DE-E5BEC1662816}"/>
                    </a:ext>
                  </a:extLst>
                </p14:cNvPr>
                <p14:cNvContentPartPr/>
                <p14:nvPr/>
              </p14:nvContentPartPr>
              <p14:xfrm>
                <a:off x="1995085" y="92584"/>
                <a:ext cx="400680" cy="734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C74F1A84-4126-C568-F8DE-E5BEC1662816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986445" y="83584"/>
                  <a:ext cx="41832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686C0776-B0CE-FC7A-FD0D-D5CCD961F4B2}"/>
                    </a:ext>
                  </a:extLst>
                </p14:cNvPr>
                <p14:cNvContentPartPr/>
                <p14:nvPr/>
              </p14:nvContentPartPr>
              <p14:xfrm>
                <a:off x="713125" y="697744"/>
                <a:ext cx="42840" cy="2754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686C0776-B0CE-FC7A-FD0D-D5CCD961F4B2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04125" y="689104"/>
                  <a:ext cx="6048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4CACC06B-2FA3-674D-4C87-8C344A099989}"/>
                    </a:ext>
                  </a:extLst>
                </p14:cNvPr>
                <p14:cNvContentPartPr/>
                <p14:nvPr/>
              </p14:nvContentPartPr>
              <p14:xfrm>
                <a:off x="673885" y="686224"/>
                <a:ext cx="223920" cy="3585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4CACC06B-2FA3-674D-4C87-8C344A099989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64885" y="677584"/>
                  <a:ext cx="241560" cy="37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94291285-1D99-A0C6-0EF9-38E648B8AEE7}"/>
                    </a:ext>
                  </a:extLst>
                </p14:cNvPr>
                <p14:cNvContentPartPr/>
                <p14:nvPr/>
              </p14:nvContentPartPr>
              <p14:xfrm>
                <a:off x="1027405" y="815824"/>
                <a:ext cx="167040" cy="280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94291285-1D99-A0C6-0EF9-38E648B8AEE7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018765" y="806824"/>
                  <a:ext cx="18468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341442B9-8D33-BD49-AD40-A25C8EFBE928}"/>
                    </a:ext>
                  </a:extLst>
                </p14:cNvPr>
                <p14:cNvContentPartPr/>
                <p14:nvPr/>
              </p14:nvContentPartPr>
              <p14:xfrm>
                <a:off x="1070605" y="894664"/>
                <a:ext cx="128160" cy="126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341442B9-8D33-BD49-AD40-A25C8EFBE928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061605" y="886024"/>
                  <a:ext cx="1458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9D90373C-57A0-AA31-85E9-DB51CB6FBCC3}"/>
                    </a:ext>
                  </a:extLst>
                </p14:cNvPr>
                <p14:cNvContentPartPr/>
                <p14:nvPr/>
              </p14:nvContentPartPr>
              <p14:xfrm>
                <a:off x="1439605" y="673624"/>
                <a:ext cx="140400" cy="1400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9D90373C-57A0-AA31-85E9-DB51CB6FBCC3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430965" y="664984"/>
                  <a:ext cx="15804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D6713641-51CA-473A-F07C-DAEB2A56F359}"/>
                    </a:ext>
                  </a:extLst>
                </p14:cNvPr>
                <p14:cNvContentPartPr/>
                <p14:nvPr/>
              </p14:nvContentPartPr>
              <p14:xfrm>
                <a:off x="1656325" y="524584"/>
                <a:ext cx="180000" cy="2750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D6713641-51CA-473A-F07C-DAEB2A56F359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647325" y="515944"/>
                  <a:ext cx="19764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404BE464-E863-A7C4-04A1-696EE4B3B55C}"/>
                    </a:ext>
                  </a:extLst>
                </p14:cNvPr>
                <p14:cNvContentPartPr/>
                <p14:nvPr/>
              </p14:nvContentPartPr>
              <p14:xfrm>
                <a:off x="1901125" y="712504"/>
                <a:ext cx="26280" cy="1533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404BE464-E863-A7C4-04A1-696EE4B3B55C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892485" y="703504"/>
                  <a:ext cx="4392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7EF97DF9-343C-05B0-5F33-464DBAA5F6C1}"/>
                    </a:ext>
                  </a:extLst>
                </p14:cNvPr>
                <p14:cNvContentPartPr/>
                <p14:nvPr/>
              </p14:nvContentPartPr>
              <p14:xfrm>
                <a:off x="1913365" y="696304"/>
                <a:ext cx="84960" cy="1728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7EF97DF9-343C-05B0-5F33-464DBAA5F6C1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904725" y="687664"/>
                  <a:ext cx="10260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63C215CB-A14E-5357-E1AB-158CD8659B04}"/>
                    </a:ext>
                  </a:extLst>
                </p14:cNvPr>
                <p14:cNvContentPartPr/>
                <p14:nvPr/>
              </p14:nvContentPartPr>
              <p14:xfrm>
                <a:off x="2130445" y="644104"/>
                <a:ext cx="113760" cy="1540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63C215CB-A14E-5357-E1AB-158CD8659B04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121805" y="635104"/>
                  <a:ext cx="13140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7B10026E-3076-0C07-9DE4-AE16896BE6A5}"/>
                    </a:ext>
                  </a:extLst>
                </p14:cNvPr>
                <p14:cNvContentPartPr/>
                <p14:nvPr/>
              </p14:nvContentPartPr>
              <p14:xfrm>
                <a:off x="2275165" y="523864"/>
                <a:ext cx="170280" cy="1101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7B10026E-3076-0C07-9DE4-AE16896BE6A5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266525" y="514864"/>
                  <a:ext cx="18792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34347432-5A21-A92B-AB6C-FE3C247FABB9}"/>
                    </a:ext>
                  </a:extLst>
                </p14:cNvPr>
                <p14:cNvContentPartPr/>
                <p14:nvPr/>
              </p14:nvContentPartPr>
              <p14:xfrm>
                <a:off x="1517365" y="919144"/>
                <a:ext cx="794160" cy="522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34347432-5A21-A92B-AB6C-FE3C247FABB9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508365" y="910144"/>
                  <a:ext cx="81180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194A93C7-76AF-FA5A-029F-BB9D8ABFB645}"/>
                    </a:ext>
                  </a:extLst>
                </p14:cNvPr>
                <p14:cNvContentPartPr/>
                <p14:nvPr/>
              </p14:nvContentPartPr>
              <p14:xfrm>
                <a:off x="1762525" y="1099504"/>
                <a:ext cx="51120" cy="2185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194A93C7-76AF-FA5A-029F-BB9D8ABFB645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753885" y="1090864"/>
                  <a:ext cx="6876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4AFDBF72-85DB-E9E0-F924-534EAD4D02BC}"/>
                    </a:ext>
                  </a:extLst>
                </p14:cNvPr>
                <p14:cNvContentPartPr/>
                <p14:nvPr/>
              </p14:nvContentPartPr>
              <p14:xfrm>
                <a:off x="1736605" y="1059184"/>
                <a:ext cx="219960" cy="2826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4AFDBF72-85DB-E9E0-F924-534EAD4D02BC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727605" y="1050544"/>
                  <a:ext cx="237600" cy="300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82FED392-A298-E5E8-891C-DC87E6EE04DB}"/>
                  </a:ext>
                </a:extLst>
              </p14:cNvPr>
              <p14:cNvContentPartPr/>
              <p14:nvPr/>
            </p14:nvContentPartPr>
            <p14:xfrm>
              <a:off x="2661805" y="847864"/>
              <a:ext cx="136080" cy="129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82FED392-A298-E5E8-891C-DC87E6EE04DB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652805" y="838864"/>
                <a:ext cx="153720" cy="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8271D29D-2228-D5F7-46D6-71ED5E5D309C}"/>
                  </a:ext>
                </a:extLst>
              </p14:cNvPr>
              <p14:cNvContentPartPr/>
              <p14:nvPr/>
            </p14:nvContentPartPr>
            <p14:xfrm>
              <a:off x="2684845" y="881704"/>
              <a:ext cx="125640" cy="2232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8271D29D-2228-D5F7-46D6-71ED5E5D309C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676205" y="872704"/>
                <a:ext cx="14328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6C780202-22C5-A363-396A-FBC57BB0DA55}"/>
                  </a:ext>
                </a:extLst>
              </p14:cNvPr>
              <p14:cNvContentPartPr/>
              <p14:nvPr/>
            </p14:nvContentPartPr>
            <p14:xfrm>
              <a:off x="3011005" y="573544"/>
              <a:ext cx="204120" cy="23004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6C780202-22C5-A363-396A-FBC57BB0DA55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002005" y="564544"/>
                <a:ext cx="221760" cy="24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FE09C03E-B047-1951-2261-46B00EAD6F75}"/>
                  </a:ext>
                </a:extLst>
              </p14:cNvPr>
              <p14:cNvContentPartPr/>
              <p14:nvPr/>
            </p14:nvContentPartPr>
            <p14:xfrm>
              <a:off x="2938645" y="542584"/>
              <a:ext cx="66960" cy="34848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FE09C03E-B047-1951-2261-46B00EAD6F75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2930005" y="533584"/>
                <a:ext cx="84600" cy="36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FB3E630C-B8B0-6317-F672-3920FAAB66B8}"/>
                  </a:ext>
                </a:extLst>
              </p14:cNvPr>
              <p14:cNvContentPartPr/>
              <p14:nvPr/>
            </p14:nvContentPartPr>
            <p14:xfrm>
              <a:off x="3187045" y="536464"/>
              <a:ext cx="158760" cy="3088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FB3E630C-B8B0-6317-F672-3920FAAB66B8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178405" y="527824"/>
                <a:ext cx="176400" cy="32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66BF4476-654F-D5A6-AB19-F3017C40E552}"/>
                  </a:ext>
                </a:extLst>
              </p14:cNvPr>
              <p14:cNvContentPartPr/>
              <p14:nvPr/>
            </p14:nvContentPartPr>
            <p14:xfrm>
              <a:off x="3453445" y="465184"/>
              <a:ext cx="53640" cy="3603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66BF4476-654F-D5A6-AB19-F3017C40E552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3444805" y="456544"/>
                <a:ext cx="71280" cy="37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7F1FE137-2EA7-06AF-0467-BE4D997843A5}"/>
                  </a:ext>
                </a:extLst>
              </p14:cNvPr>
              <p14:cNvContentPartPr/>
              <p14:nvPr/>
            </p14:nvContentPartPr>
            <p14:xfrm>
              <a:off x="3556405" y="566344"/>
              <a:ext cx="148320" cy="2167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7F1FE137-2EA7-06AF-0467-BE4D997843A5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547405" y="557704"/>
                <a:ext cx="165960" cy="23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C51D654A-2637-E506-EE65-93E9AE57195F}"/>
                  </a:ext>
                </a:extLst>
              </p14:cNvPr>
              <p14:cNvContentPartPr/>
              <p14:nvPr/>
            </p14:nvContentPartPr>
            <p14:xfrm>
              <a:off x="3758005" y="592624"/>
              <a:ext cx="138960" cy="1602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C51D654A-2637-E506-EE65-93E9AE57195F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3749005" y="583984"/>
                <a:ext cx="156600" cy="1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28D1FA2E-E972-607C-E56B-81C7DF591BE9}"/>
                  </a:ext>
                </a:extLst>
              </p14:cNvPr>
              <p14:cNvContentPartPr/>
              <p14:nvPr/>
            </p14:nvContentPartPr>
            <p14:xfrm>
              <a:off x="3892645" y="409744"/>
              <a:ext cx="109440" cy="41724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28D1FA2E-E972-607C-E56B-81C7DF591BE9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3884005" y="401104"/>
                <a:ext cx="127080" cy="43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C79CD501-3B93-1842-BA96-911F65367FF7}"/>
                  </a:ext>
                </a:extLst>
              </p14:cNvPr>
              <p14:cNvContentPartPr/>
              <p14:nvPr/>
            </p14:nvContentPartPr>
            <p14:xfrm>
              <a:off x="4106485" y="427384"/>
              <a:ext cx="124200" cy="3945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C79CD501-3B93-1842-BA96-911F65367FF7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4097485" y="418384"/>
                <a:ext cx="141840" cy="41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23F40671-A0C1-7ADE-4ECC-434CFBC5E3C2}"/>
                  </a:ext>
                </a:extLst>
              </p14:cNvPr>
              <p14:cNvContentPartPr/>
              <p14:nvPr/>
            </p14:nvContentPartPr>
            <p14:xfrm>
              <a:off x="4322125" y="545104"/>
              <a:ext cx="5040" cy="24408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23F40671-A0C1-7ADE-4ECC-434CFBC5E3C2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4313485" y="536464"/>
                <a:ext cx="22680" cy="26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EEA5E3AF-DF35-2B04-904D-21856EE5FEFE}"/>
                  </a:ext>
                </a:extLst>
              </p14:cNvPr>
              <p14:cNvContentPartPr/>
              <p14:nvPr/>
            </p14:nvContentPartPr>
            <p14:xfrm>
              <a:off x="4254445" y="536104"/>
              <a:ext cx="120600" cy="12888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EEA5E3AF-DF35-2B04-904D-21856EE5FEFE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4245805" y="527464"/>
                <a:ext cx="13824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7CD2AE6C-D4E7-CDC8-0B36-5A24DFC32417}"/>
                  </a:ext>
                </a:extLst>
              </p14:cNvPr>
              <p14:cNvContentPartPr/>
              <p14:nvPr/>
            </p14:nvContentPartPr>
            <p14:xfrm>
              <a:off x="4469725" y="669664"/>
              <a:ext cx="9000" cy="4140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7CD2AE6C-D4E7-CDC8-0B36-5A24DFC32417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4461085" y="660664"/>
                <a:ext cx="26640" cy="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1794E0D2-4F4B-E44B-B51C-F9BECE0BCDB9}"/>
                  </a:ext>
                </a:extLst>
              </p14:cNvPr>
              <p14:cNvContentPartPr/>
              <p14:nvPr/>
            </p14:nvContentPartPr>
            <p14:xfrm>
              <a:off x="4565485" y="486784"/>
              <a:ext cx="142200" cy="13284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1794E0D2-4F4B-E44B-B51C-F9BECE0BCDB9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4556485" y="478144"/>
                <a:ext cx="159840" cy="15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7972BF6B-41EC-A7D5-99BA-037A5DDAE362}"/>
                  </a:ext>
                </a:extLst>
              </p14:cNvPr>
              <p14:cNvContentPartPr/>
              <p14:nvPr/>
            </p14:nvContentPartPr>
            <p14:xfrm>
              <a:off x="4580965" y="617824"/>
              <a:ext cx="115920" cy="11520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7972BF6B-41EC-A7D5-99BA-037A5DDAE362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4572325" y="609184"/>
                <a:ext cx="133560" cy="13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D49407AA-45E4-8CCC-E907-C4F1C29B5FD6}"/>
                  </a:ext>
                </a:extLst>
              </p14:cNvPr>
              <p14:cNvContentPartPr/>
              <p14:nvPr/>
            </p14:nvContentPartPr>
            <p14:xfrm>
              <a:off x="4791925" y="540064"/>
              <a:ext cx="141480" cy="1814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D49407AA-45E4-8CCC-E907-C4F1C29B5FD6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4783285" y="531064"/>
                <a:ext cx="159120" cy="19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F219E6F3-C040-6C90-375A-3F0D3E35BB54}"/>
                  </a:ext>
                </a:extLst>
              </p14:cNvPr>
              <p14:cNvContentPartPr/>
              <p14:nvPr/>
            </p14:nvContentPartPr>
            <p14:xfrm>
              <a:off x="4784725" y="537544"/>
              <a:ext cx="85680" cy="18360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F219E6F3-C040-6C90-375A-3F0D3E35BB54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4775725" y="528544"/>
                <a:ext cx="103320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8F1E0DDF-3C0A-13CA-9443-C363CE06D249}"/>
                  </a:ext>
                </a:extLst>
              </p14:cNvPr>
              <p14:cNvContentPartPr/>
              <p14:nvPr/>
            </p14:nvContentPartPr>
            <p14:xfrm>
              <a:off x="5023765" y="538624"/>
              <a:ext cx="8640" cy="2084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8F1E0DDF-3C0A-13CA-9443-C363CE06D249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5014765" y="529624"/>
                <a:ext cx="2628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B5ABDE59-A754-8442-4767-57DD9A7F2CC2}"/>
                  </a:ext>
                </a:extLst>
              </p14:cNvPr>
              <p14:cNvContentPartPr/>
              <p14:nvPr/>
            </p14:nvContentPartPr>
            <p14:xfrm>
              <a:off x="5103685" y="554464"/>
              <a:ext cx="128520" cy="8748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B5ABDE59-A754-8442-4767-57DD9A7F2CC2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5095045" y="545464"/>
                <a:ext cx="146160" cy="10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187E9679-E7F1-62A3-FAED-B0AC24D2FD2E}"/>
                  </a:ext>
                </a:extLst>
              </p14:cNvPr>
              <p14:cNvContentPartPr/>
              <p14:nvPr/>
            </p14:nvContentPartPr>
            <p14:xfrm>
              <a:off x="5245165" y="430264"/>
              <a:ext cx="64800" cy="1944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187E9679-E7F1-62A3-FAED-B0AC24D2FD2E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5236525" y="421624"/>
                <a:ext cx="82440" cy="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CBB6939B-766D-05CB-E1FC-640EE3A215CB}"/>
                  </a:ext>
                </a:extLst>
              </p14:cNvPr>
              <p14:cNvContentPartPr/>
              <p14:nvPr/>
            </p14:nvContentPartPr>
            <p14:xfrm>
              <a:off x="5373325" y="367984"/>
              <a:ext cx="32040" cy="14292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CBB6939B-766D-05CB-E1FC-640EE3A215CB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5364685" y="358984"/>
                <a:ext cx="4968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2F0C5D97-9951-DAAE-2139-6864EFEF9A96}"/>
                  </a:ext>
                </a:extLst>
              </p14:cNvPr>
              <p14:cNvContentPartPr/>
              <p14:nvPr/>
            </p14:nvContentPartPr>
            <p14:xfrm>
              <a:off x="5486725" y="375904"/>
              <a:ext cx="60840" cy="3924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2F0C5D97-9951-DAAE-2139-6864EFEF9A96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5478085" y="366904"/>
                <a:ext cx="7848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9EB598A0-E102-B164-D34D-FF5EE1098AE5}"/>
                  </a:ext>
                </a:extLst>
              </p14:cNvPr>
              <p14:cNvContentPartPr/>
              <p14:nvPr/>
            </p14:nvContentPartPr>
            <p14:xfrm>
              <a:off x="5371885" y="638344"/>
              <a:ext cx="120240" cy="14580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9EB598A0-E102-B164-D34D-FF5EE1098AE5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5363245" y="629704"/>
                <a:ext cx="13788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33740E85-66CF-7DFF-64DD-5002E84AD597}"/>
                  </a:ext>
                </a:extLst>
              </p14:cNvPr>
              <p14:cNvContentPartPr/>
              <p14:nvPr/>
            </p14:nvContentPartPr>
            <p14:xfrm>
              <a:off x="5546125" y="617824"/>
              <a:ext cx="66960" cy="10692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33740E85-66CF-7DFF-64DD-5002E84AD597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5537485" y="609184"/>
                <a:ext cx="8460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49CB657E-6792-D9AC-5EBD-9BE9570D07BC}"/>
                  </a:ext>
                </a:extLst>
              </p14:cNvPr>
              <p14:cNvContentPartPr/>
              <p14:nvPr/>
            </p14:nvContentPartPr>
            <p14:xfrm>
              <a:off x="5657725" y="630424"/>
              <a:ext cx="178200" cy="939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49CB657E-6792-D9AC-5EBD-9BE9570D07BC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5648725" y="621784"/>
                <a:ext cx="195840" cy="1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13CD1A53-8BE4-4F6E-9B8A-7199238737F2}"/>
                  </a:ext>
                </a:extLst>
              </p14:cNvPr>
              <p14:cNvContentPartPr/>
              <p14:nvPr/>
            </p14:nvContentPartPr>
            <p14:xfrm>
              <a:off x="5822245" y="331624"/>
              <a:ext cx="99720" cy="44244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13CD1A53-8BE4-4F6E-9B8A-7199238737F2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5813605" y="322984"/>
                <a:ext cx="117360" cy="46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ED2F47CE-3D95-AB20-B613-8903D7841783}"/>
                  </a:ext>
                </a:extLst>
              </p14:cNvPr>
              <p14:cNvContentPartPr/>
              <p14:nvPr/>
            </p14:nvContentPartPr>
            <p14:xfrm>
              <a:off x="5957965" y="341344"/>
              <a:ext cx="147240" cy="7524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ED2F47CE-3D95-AB20-B613-8903D7841783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5949325" y="332704"/>
                <a:ext cx="164880" cy="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E2E4BEBE-2DD0-1A64-2EC9-738420121EAC}"/>
                  </a:ext>
                </a:extLst>
              </p14:cNvPr>
              <p14:cNvContentPartPr/>
              <p14:nvPr/>
            </p14:nvContentPartPr>
            <p14:xfrm>
              <a:off x="2942245" y="1006984"/>
              <a:ext cx="3095280" cy="6948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E2E4BEBE-2DD0-1A64-2EC9-738420121EAC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2933605" y="997984"/>
                <a:ext cx="3112920" cy="8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737EB4A9-B8C2-CACF-4E40-11ED6A5792AE}"/>
                  </a:ext>
                </a:extLst>
              </p14:cNvPr>
              <p14:cNvContentPartPr/>
              <p14:nvPr/>
            </p14:nvContentPartPr>
            <p14:xfrm>
              <a:off x="3504205" y="1132984"/>
              <a:ext cx="158760" cy="14580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737EB4A9-B8C2-CACF-4E40-11ED6A5792AE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3495565" y="1123984"/>
                <a:ext cx="17640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607739B2-4EAC-DDF9-58C5-19AA280A4DDA}"/>
                  </a:ext>
                </a:extLst>
              </p14:cNvPr>
              <p14:cNvContentPartPr/>
              <p14:nvPr/>
            </p14:nvContentPartPr>
            <p14:xfrm>
              <a:off x="3510685" y="1237384"/>
              <a:ext cx="96480" cy="13536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607739B2-4EAC-DDF9-58C5-19AA280A4DDA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3501685" y="1228384"/>
                <a:ext cx="11412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5A678A27-D320-9884-F749-933D86F8BC39}"/>
                  </a:ext>
                </a:extLst>
              </p14:cNvPr>
              <p14:cNvContentPartPr/>
              <p14:nvPr/>
            </p14:nvContentPartPr>
            <p14:xfrm>
              <a:off x="3727045" y="1324864"/>
              <a:ext cx="19080" cy="4428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5A678A27-D320-9884-F749-933D86F8BC39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3718405" y="1315864"/>
                <a:ext cx="3672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8022C338-31C0-627E-C887-D4A49DC057AB}"/>
                  </a:ext>
                </a:extLst>
              </p14:cNvPr>
              <p14:cNvContentPartPr/>
              <p14:nvPr/>
            </p14:nvContentPartPr>
            <p14:xfrm>
              <a:off x="3806245" y="1124344"/>
              <a:ext cx="132840" cy="24048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8022C338-31C0-627E-C887-D4A49DC057AB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3797245" y="1115704"/>
                <a:ext cx="150480" cy="25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ABC978A6-E18C-C0BE-BB2C-AC78EB2FCDA7}"/>
                  </a:ext>
                </a:extLst>
              </p14:cNvPr>
              <p14:cNvContentPartPr/>
              <p14:nvPr/>
            </p14:nvContentPartPr>
            <p14:xfrm>
              <a:off x="4070125" y="1168624"/>
              <a:ext cx="171360" cy="18396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ABC978A6-E18C-C0BE-BB2C-AC78EB2FCDA7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4061485" y="1159624"/>
                <a:ext cx="189000" cy="20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442B03E0-22DA-22F0-2875-9B84750015E4}"/>
                  </a:ext>
                </a:extLst>
              </p14:cNvPr>
              <p14:cNvContentPartPr/>
              <p14:nvPr/>
            </p14:nvContentPartPr>
            <p14:xfrm>
              <a:off x="4086325" y="1149904"/>
              <a:ext cx="147240" cy="23292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442B03E0-22DA-22F0-2875-9B84750015E4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4077325" y="1140904"/>
                <a:ext cx="164880" cy="25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1F8A0EEC-F7AB-8743-339A-52CE9C3DBF0C}"/>
                  </a:ext>
                </a:extLst>
              </p14:cNvPr>
              <p14:cNvContentPartPr/>
              <p14:nvPr/>
            </p14:nvContentPartPr>
            <p14:xfrm>
              <a:off x="4379365" y="1152424"/>
              <a:ext cx="20880" cy="19872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1F8A0EEC-F7AB-8743-339A-52CE9C3DBF0C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4370725" y="1143424"/>
                <a:ext cx="38520" cy="21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3C0CEDBA-DAC7-E71E-AC1C-5CB4A03D3832}"/>
                  </a:ext>
                </a:extLst>
              </p14:cNvPr>
              <p14:cNvContentPartPr/>
              <p14:nvPr/>
            </p14:nvContentPartPr>
            <p14:xfrm>
              <a:off x="4517245" y="1167184"/>
              <a:ext cx="81000" cy="17136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3C0CEDBA-DAC7-E71E-AC1C-5CB4A03D3832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4508605" y="1158544"/>
                <a:ext cx="9864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E6C9F000-DC7B-50B2-485E-E13596195042}"/>
                  </a:ext>
                </a:extLst>
              </p14:cNvPr>
              <p14:cNvContentPartPr/>
              <p14:nvPr/>
            </p14:nvContentPartPr>
            <p14:xfrm>
              <a:off x="4701925" y="1135504"/>
              <a:ext cx="52560" cy="1584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E6C9F000-DC7B-50B2-485E-E13596195042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4693285" y="1126864"/>
                <a:ext cx="7020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E2F08F57-805D-476C-68C0-70AFC150E6A9}"/>
                  </a:ext>
                </a:extLst>
              </p14:cNvPr>
              <p14:cNvContentPartPr/>
              <p14:nvPr/>
            </p14:nvContentPartPr>
            <p14:xfrm>
              <a:off x="4839085" y="1107064"/>
              <a:ext cx="9720" cy="6948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E2F08F57-805D-476C-68C0-70AFC150E6A9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4830445" y="1098064"/>
                <a:ext cx="27360" cy="8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AD93EF7B-A84D-4349-1D94-11C434C119FC}"/>
                  </a:ext>
                </a:extLst>
              </p14:cNvPr>
              <p14:cNvContentPartPr/>
              <p14:nvPr/>
            </p14:nvContentPartPr>
            <p14:xfrm>
              <a:off x="4912885" y="1107424"/>
              <a:ext cx="72360" cy="10116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AD93EF7B-A84D-4349-1D94-11C434C119FC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4904245" y="1098424"/>
                <a:ext cx="9000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BCA1C847-4AC6-7984-AE37-9172BE259FE7}"/>
                  </a:ext>
                </a:extLst>
              </p14:cNvPr>
              <p14:cNvContentPartPr/>
              <p14:nvPr/>
            </p14:nvContentPartPr>
            <p14:xfrm>
              <a:off x="5150125" y="1182664"/>
              <a:ext cx="137520" cy="15336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BCA1C847-4AC6-7984-AE37-9172BE259FE7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5141485" y="1173664"/>
                <a:ext cx="155160" cy="17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C3882BC6-8523-EDED-80CF-4DA45406281E}"/>
                  </a:ext>
                </a:extLst>
              </p14:cNvPr>
              <p14:cNvContentPartPr/>
              <p14:nvPr/>
            </p14:nvContentPartPr>
            <p14:xfrm>
              <a:off x="5322925" y="1198144"/>
              <a:ext cx="216360" cy="13680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C3882BC6-8523-EDED-80CF-4DA45406281E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5314285" y="1189144"/>
                <a:ext cx="23400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26D0F75E-C396-EFB1-8470-81FD36CBF37C}"/>
                  </a:ext>
                </a:extLst>
              </p14:cNvPr>
              <p14:cNvContentPartPr/>
              <p14:nvPr/>
            </p14:nvContentPartPr>
            <p14:xfrm>
              <a:off x="6576085" y="448984"/>
              <a:ext cx="156240" cy="25488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26D0F75E-C396-EFB1-8470-81FD36CBF37C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6567085" y="439984"/>
                <a:ext cx="173880" cy="27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5E0795FB-98E7-8128-5D50-37D8FA413821}"/>
                  </a:ext>
                </a:extLst>
              </p14:cNvPr>
              <p14:cNvContentPartPr/>
              <p14:nvPr/>
            </p14:nvContentPartPr>
            <p14:xfrm>
              <a:off x="6783085" y="581464"/>
              <a:ext cx="93960" cy="14256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5E0795FB-98E7-8128-5D50-37D8FA413821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6774085" y="572824"/>
                <a:ext cx="111600" cy="16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58DB29C9-1B03-BB1A-B1D9-920CAD66FE47}"/>
                  </a:ext>
                </a:extLst>
              </p14:cNvPr>
              <p14:cNvContentPartPr/>
              <p14:nvPr/>
            </p14:nvContentPartPr>
            <p14:xfrm>
              <a:off x="6905485" y="428464"/>
              <a:ext cx="206280" cy="27180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58DB29C9-1B03-BB1A-B1D9-920CAD66FE47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6896485" y="419824"/>
                <a:ext cx="223920" cy="28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D07A9063-69C6-B79C-C435-6C577C4F4A3F}"/>
                  </a:ext>
                </a:extLst>
              </p14:cNvPr>
              <p14:cNvContentPartPr/>
              <p14:nvPr/>
            </p14:nvContentPartPr>
            <p14:xfrm>
              <a:off x="6315805" y="746344"/>
              <a:ext cx="1109160" cy="11124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D07A9063-69C6-B79C-C435-6C577C4F4A3F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6306805" y="737704"/>
                <a:ext cx="1126800" cy="1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F327917E-5B34-5886-9391-9FFD3F77C692}"/>
                  </a:ext>
                </a:extLst>
              </p14:cNvPr>
              <p14:cNvContentPartPr/>
              <p14:nvPr/>
            </p14:nvContentPartPr>
            <p14:xfrm>
              <a:off x="6353245" y="1037224"/>
              <a:ext cx="24480" cy="20808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F327917E-5B34-5886-9391-9FFD3F77C692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6344245" y="1028584"/>
                <a:ext cx="4212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41E2CC4A-9F09-3774-B362-B94481E1A1E9}"/>
                  </a:ext>
                </a:extLst>
              </p14:cNvPr>
              <p14:cNvContentPartPr/>
              <p14:nvPr/>
            </p14:nvContentPartPr>
            <p14:xfrm>
              <a:off x="6459085" y="1156744"/>
              <a:ext cx="15480" cy="7920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41E2CC4A-9F09-3774-B362-B94481E1A1E9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6450445" y="1147744"/>
                <a:ext cx="33120" cy="9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FC014E19-1AAE-8CE5-1306-5C6F131B6649}"/>
                  </a:ext>
                </a:extLst>
              </p14:cNvPr>
              <p14:cNvContentPartPr/>
              <p14:nvPr/>
            </p14:nvContentPartPr>
            <p14:xfrm>
              <a:off x="6549805" y="956224"/>
              <a:ext cx="100440" cy="24948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FC014E19-1AAE-8CE5-1306-5C6F131B6649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6541165" y="947224"/>
                <a:ext cx="118080" cy="26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F0086452-3781-1651-36FE-D589C733CC19}"/>
                  </a:ext>
                </a:extLst>
              </p14:cNvPr>
              <p14:cNvContentPartPr/>
              <p14:nvPr/>
            </p14:nvContentPartPr>
            <p14:xfrm>
              <a:off x="6698845" y="959464"/>
              <a:ext cx="183240" cy="20916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F0086452-3781-1651-36FE-D589C733CC19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6689845" y="950824"/>
                <a:ext cx="200880" cy="22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F8EB29AD-A4BF-B5A1-A3EC-7E0F1A46BF5F}"/>
                  </a:ext>
                </a:extLst>
              </p14:cNvPr>
              <p14:cNvContentPartPr/>
              <p14:nvPr/>
            </p14:nvContentPartPr>
            <p14:xfrm>
              <a:off x="6680845" y="965224"/>
              <a:ext cx="129240" cy="22392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F8EB29AD-A4BF-B5A1-A3EC-7E0F1A46BF5F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6672205" y="956584"/>
                <a:ext cx="146880" cy="24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1D0A7BC2-29FD-1601-EC61-26AAA3F42DBF}"/>
                  </a:ext>
                </a:extLst>
              </p14:cNvPr>
              <p14:cNvContentPartPr/>
              <p14:nvPr/>
            </p14:nvContentPartPr>
            <p14:xfrm>
              <a:off x="6911245" y="982864"/>
              <a:ext cx="11520" cy="26640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1D0A7BC2-29FD-1601-EC61-26AAA3F42DBF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6902245" y="974224"/>
                <a:ext cx="29160" cy="28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832AE003-C867-B66E-CFD5-7C1F8ADAB417}"/>
                  </a:ext>
                </a:extLst>
              </p14:cNvPr>
              <p14:cNvContentPartPr/>
              <p14:nvPr/>
            </p14:nvContentPartPr>
            <p14:xfrm>
              <a:off x="7033285" y="973504"/>
              <a:ext cx="113760" cy="20412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832AE003-C867-B66E-CFD5-7C1F8ADAB417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7024285" y="964864"/>
                <a:ext cx="131400" cy="22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C92EBC2D-C6D8-ADDD-9569-028685BAA513}"/>
                  </a:ext>
                </a:extLst>
              </p14:cNvPr>
              <p14:cNvContentPartPr/>
              <p14:nvPr/>
            </p14:nvContentPartPr>
            <p14:xfrm>
              <a:off x="7184845" y="913744"/>
              <a:ext cx="77760" cy="756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C92EBC2D-C6D8-ADDD-9569-028685BAA513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7176205" y="904744"/>
                <a:ext cx="9540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8E705A1E-6CA1-15F7-63BE-65E4F182F28F}"/>
                  </a:ext>
                </a:extLst>
              </p14:cNvPr>
              <p14:cNvContentPartPr/>
              <p14:nvPr/>
            </p14:nvContentPartPr>
            <p14:xfrm>
              <a:off x="7274485" y="1104184"/>
              <a:ext cx="384120" cy="28080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8E705A1E-6CA1-15F7-63BE-65E4F182F28F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7265845" y="1095184"/>
                <a:ext cx="401760" cy="29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D23D2096-C492-F5F7-A539-A7EED1FDC183}"/>
                  </a:ext>
                </a:extLst>
              </p14:cNvPr>
              <p14:cNvContentPartPr/>
              <p14:nvPr/>
            </p14:nvContentPartPr>
            <p14:xfrm>
              <a:off x="7325605" y="852904"/>
              <a:ext cx="79560" cy="13716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D23D2096-C492-F5F7-A539-A7EED1FDC183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7316605" y="843904"/>
                <a:ext cx="97200" cy="15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89AE3060-63F0-2479-0450-36A5102DA38B}"/>
                  </a:ext>
                </a:extLst>
              </p14:cNvPr>
              <p14:cNvContentPartPr/>
              <p14:nvPr/>
            </p14:nvContentPartPr>
            <p14:xfrm>
              <a:off x="6108445" y="345304"/>
              <a:ext cx="245520" cy="106128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89AE3060-63F0-2479-0450-36A5102DA38B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6099445" y="336664"/>
                <a:ext cx="263160" cy="1078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3" name="Group 102">
            <a:extLst>
              <a:ext uri="{FF2B5EF4-FFF2-40B4-BE49-F238E27FC236}">
                <a16:creationId xmlns:a16="http://schemas.microsoft.com/office/drawing/2014/main" id="{73619C3D-05EF-63B3-0E70-51F5E0987A4D}"/>
              </a:ext>
            </a:extLst>
          </p:cNvPr>
          <p:cNvGrpSpPr/>
          <p:nvPr/>
        </p:nvGrpSpPr>
        <p:grpSpPr>
          <a:xfrm>
            <a:off x="7694245" y="374464"/>
            <a:ext cx="1861200" cy="1072080"/>
            <a:chOff x="7694245" y="374464"/>
            <a:chExt cx="1861200" cy="1072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A1018A19-E705-CA50-48A3-5042AE139053}"/>
                    </a:ext>
                  </a:extLst>
                </p14:cNvPr>
                <p14:cNvContentPartPr/>
                <p14:nvPr/>
              </p14:nvContentPartPr>
              <p14:xfrm>
                <a:off x="7694245" y="374464"/>
                <a:ext cx="161280" cy="10720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A1018A19-E705-CA50-48A3-5042AE139053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7685245" y="365464"/>
                  <a:ext cx="178920" cy="10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147B3E4C-8D38-05AD-898A-36CD55BB4020}"/>
                    </a:ext>
                  </a:extLst>
                </p14:cNvPr>
                <p14:cNvContentPartPr/>
                <p14:nvPr/>
              </p14:nvContentPartPr>
              <p14:xfrm>
                <a:off x="8013205" y="738064"/>
                <a:ext cx="232560" cy="439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147B3E4C-8D38-05AD-898A-36CD55BB4020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8004205" y="729064"/>
                  <a:ext cx="25020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CAF5A1ED-F03F-521E-F298-8FDDD530DC94}"/>
                    </a:ext>
                  </a:extLst>
                </p14:cNvPr>
                <p14:cNvContentPartPr/>
                <p14:nvPr/>
              </p14:nvContentPartPr>
              <p14:xfrm>
                <a:off x="7990165" y="873784"/>
                <a:ext cx="232200" cy="64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CAF5A1ED-F03F-521E-F298-8FDDD530DC94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7981525" y="864784"/>
                  <a:ext cx="2498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D1D185AF-30E9-64C7-8570-F73766A7357A}"/>
                    </a:ext>
                  </a:extLst>
                </p14:cNvPr>
                <p14:cNvContentPartPr/>
                <p14:nvPr/>
              </p14:nvContentPartPr>
              <p14:xfrm>
                <a:off x="8402365" y="551944"/>
                <a:ext cx="135360" cy="32148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D1D185AF-30E9-64C7-8570-F73766A7357A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8393365" y="542944"/>
                  <a:ext cx="153000" cy="33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E54C5541-FB26-5E63-B6C6-3B2EC45877D4}"/>
                    </a:ext>
                  </a:extLst>
                </p14:cNvPr>
                <p14:cNvContentPartPr/>
                <p14:nvPr/>
              </p14:nvContentPartPr>
              <p14:xfrm>
                <a:off x="8645365" y="571024"/>
                <a:ext cx="222120" cy="2203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E54C5541-FB26-5E63-B6C6-3B2EC45877D4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8636365" y="562024"/>
                  <a:ext cx="23976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F538AABA-E6CD-AEAA-C062-6023C4D05801}"/>
                    </a:ext>
                  </a:extLst>
                </p14:cNvPr>
                <p14:cNvContentPartPr/>
                <p14:nvPr/>
              </p14:nvContentPartPr>
              <p14:xfrm>
                <a:off x="8955325" y="542944"/>
                <a:ext cx="217440" cy="2790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F538AABA-E6CD-AEAA-C062-6023C4D05801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8946325" y="534304"/>
                  <a:ext cx="23508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C2EE95CE-BEC7-F6CB-7208-87D7FA28F5E5}"/>
                    </a:ext>
                  </a:extLst>
                </p14:cNvPr>
                <p14:cNvContentPartPr/>
                <p14:nvPr/>
              </p14:nvContentPartPr>
              <p14:xfrm>
                <a:off x="9212725" y="661744"/>
                <a:ext cx="86040" cy="1497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C2EE95CE-BEC7-F6CB-7208-87D7FA28F5E5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9203725" y="652744"/>
                  <a:ext cx="10368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ADE66A53-BD61-1245-AB08-DC9F24B6A575}"/>
                    </a:ext>
                  </a:extLst>
                </p14:cNvPr>
                <p14:cNvContentPartPr/>
                <p14:nvPr/>
              </p14:nvContentPartPr>
              <p14:xfrm>
                <a:off x="9359245" y="487864"/>
                <a:ext cx="196200" cy="3517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ADE66A53-BD61-1245-AB08-DC9F24B6A575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9350605" y="478864"/>
                  <a:ext cx="213840" cy="369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BA8C925E-66D0-FF49-900A-66D4070A5FFE}"/>
              </a:ext>
            </a:extLst>
          </p:cNvPr>
          <p:cNvGrpSpPr/>
          <p:nvPr/>
        </p:nvGrpSpPr>
        <p:grpSpPr>
          <a:xfrm>
            <a:off x="9860005" y="480664"/>
            <a:ext cx="1199520" cy="383040"/>
            <a:chOff x="9860005" y="480664"/>
            <a:chExt cx="1199520" cy="38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DB099074-DCB3-9BC0-BD62-8A96145876F0}"/>
                    </a:ext>
                  </a:extLst>
                </p14:cNvPr>
                <p14:cNvContentPartPr/>
                <p14:nvPr/>
              </p14:nvContentPartPr>
              <p14:xfrm>
                <a:off x="9860005" y="583264"/>
                <a:ext cx="234360" cy="19152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DB099074-DCB3-9BC0-BD62-8A96145876F0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9851365" y="574624"/>
                  <a:ext cx="25200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D326CCE9-5664-EEDA-8FD1-E7D4487E9AA3}"/>
                    </a:ext>
                  </a:extLst>
                </p14:cNvPr>
                <p14:cNvContentPartPr/>
                <p14:nvPr/>
              </p14:nvContentPartPr>
              <p14:xfrm>
                <a:off x="10083925" y="570664"/>
                <a:ext cx="252360" cy="2469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D326CCE9-5664-EEDA-8FD1-E7D4487E9AA3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0074925" y="562024"/>
                  <a:ext cx="27000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8AC45653-124C-6D41-A823-9CC378DDEB1D}"/>
                    </a:ext>
                  </a:extLst>
                </p14:cNvPr>
                <p14:cNvContentPartPr/>
                <p14:nvPr/>
              </p14:nvContentPartPr>
              <p14:xfrm>
                <a:off x="10533205" y="480664"/>
                <a:ext cx="324000" cy="2797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8AC45653-124C-6D41-A823-9CC378DDEB1D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0524205" y="472024"/>
                  <a:ext cx="34164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ED131272-65F9-08D9-1215-64ECEE63A8E0}"/>
                    </a:ext>
                  </a:extLst>
                </p14:cNvPr>
                <p14:cNvContentPartPr/>
                <p14:nvPr/>
              </p14:nvContentPartPr>
              <p14:xfrm>
                <a:off x="10674325" y="623584"/>
                <a:ext cx="82080" cy="2142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ED131272-65F9-08D9-1215-64ECEE63A8E0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0665685" y="614944"/>
                  <a:ext cx="9972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DC8FA80B-3342-2FC0-2FA4-30919D79BFE5}"/>
                    </a:ext>
                  </a:extLst>
                </p14:cNvPr>
                <p14:cNvContentPartPr/>
                <p14:nvPr/>
              </p14:nvContentPartPr>
              <p14:xfrm>
                <a:off x="10874125" y="636184"/>
                <a:ext cx="185400" cy="22752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DC8FA80B-3342-2FC0-2FA4-30919D79BFE5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0865125" y="627544"/>
                  <a:ext cx="203040" cy="245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B0FF57CB-8864-63F0-1EA6-56236EB58C87}"/>
              </a:ext>
            </a:extLst>
          </p:cNvPr>
          <p:cNvGrpSpPr/>
          <p:nvPr/>
        </p:nvGrpSpPr>
        <p:grpSpPr>
          <a:xfrm>
            <a:off x="440245" y="1628344"/>
            <a:ext cx="6041520" cy="1355760"/>
            <a:chOff x="440245" y="1628344"/>
            <a:chExt cx="6041520" cy="135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16BB7631-D176-43B5-7E3A-3FE8A54271BB}"/>
                    </a:ext>
                  </a:extLst>
                </p14:cNvPr>
                <p14:cNvContentPartPr/>
                <p14:nvPr/>
              </p14:nvContentPartPr>
              <p14:xfrm>
                <a:off x="440245" y="1684504"/>
                <a:ext cx="1357920" cy="3981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16BB7631-D176-43B5-7E3A-3FE8A54271BB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431605" y="1675864"/>
                  <a:ext cx="1375560" cy="41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53BAF3B5-9379-7519-D712-43003444A2D0}"/>
                    </a:ext>
                  </a:extLst>
                </p14:cNvPr>
                <p14:cNvContentPartPr/>
                <p14:nvPr/>
              </p14:nvContentPartPr>
              <p14:xfrm>
                <a:off x="1370125" y="1683424"/>
                <a:ext cx="29160" cy="792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53BAF3B5-9379-7519-D712-43003444A2D0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361485" y="1674784"/>
                  <a:ext cx="4680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445EFF0B-1149-9BC8-3017-631CA99D6772}"/>
                    </a:ext>
                  </a:extLst>
                </p14:cNvPr>
                <p14:cNvContentPartPr/>
                <p14:nvPr/>
              </p14:nvContentPartPr>
              <p14:xfrm>
                <a:off x="1949365" y="1651744"/>
                <a:ext cx="1148040" cy="55512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445EFF0B-1149-9BC8-3017-631CA99D6772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940365" y="1642744"/>
                  <a:ext cx="1165680" cy="57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5AD91C19-D867-AEA5-4DB6-0802E34B492A}"/>
                    </a:ext>
                  </a:extLst>
                </p14:cNvPr>
                <p14:cNvContentPartPr/>
                <p14:nvPr/>
              </p14:nvContentPartPr>
              <p14:xfrm>
                <a:off x="2734525" y="1747144"/>
                <a:ext cx="12240" cy="111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5AD91C19-D867-AEA5-4DB6-0802E34B492A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2725885" y="1738144"/>
                  <a:ext cx="298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4B24BD0E-2FA9-380C-53A0-E27B9CE91A5E}"/>
                    </a:ext>
                  </a:extLst>
                </p14:cNvPr>
                <p14:cNvContentPartPr/>
                <p14:nvPr/>
              </p14:nvContentPartPr>
              <p14:xfrm>
                <a:off x="2061685" y="1724464"/>
                <a:ext cx="192240" cy="3240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4B24BD0E-2FA9-380C-53A0-E27B9CE91A5E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2053045" y="1715464"/>
                  <a:ext cx="20988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B979313E-81A9-0B28-330F-CC0B15E2C2EA}"/>
                    </a:ext>
                  </a:extLst>
                </p14:cNvPr>
                <p14:cNvContentPartPr/>
                <p14:nvPr/>
              </p14:nvContentPartPr>
              <p14:xfrm>
                <a:off x="3271645" y="1628344"/>
                <a:ext cx="926640" cy="5061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B979313E-81A9-0B28-330F-CC0B15E2C2EA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3263005" y="1619704"/>
                  <a:ext cx="944280" cy="52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8D03A655-62B6-F692-5395-93318E18DAC8}"/>
                    </a:ext>
                  </a:extLst>
                </p14:cNvPr>
                <p14:cNvContentPartPr/>
                <p14:nvPr/>
              </p14:nvContentPartPr>
              <p14:xfrm>
                <a:off x="3804085" y="1668304"/>
                <a:ext cx="371520" cy="626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8D03A655-62B6-F692-5395-93318E18DAC8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3795085" y="1659664"/>
                  <a:ext cx="38916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4847FA00-A186-2129-4789-0F5B5F104F8F}"/>
                    </a:ext>
                  </a:extLst>
                </p14:cNvPr>
                <p14:cNvContentPartPr/>
                <p14:nvPr/>
              </p14:nvContentPartPr>
              <p14:xfrm>
                <a:off x="798085" y="2303344"/>
                <a:ext cx="144720" cy="3592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4847FA00-A186-2129-4789-0F5B5F104F8F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789445" y="2294704"/>
                  <a:ext cx="162360" cy="37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9A44A5CE-7E9B-7896-A779-7C3A752DADC7}"/>
                    </a:ext>
                  </a:extLst>
                </p14:cNvPr>
                <p14:cNvContentPartPr/>
                <p14:nvPr/>
              </p14:nvContentPartPr>
              <p14:xfrm>
                <a:off x="1127845" y="2482624"/>
                <a:ext cx="158400" cy="2160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9A44A5CE-7E9B-7896-A779-7C3A752DADC7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119205" y="2473984"/>
                  <a:ext cx="17604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721251F0-423A-B38B-7E3B-6D05AD75514F}"/>
                    </a:ext>
                  </a:extLst>
                </p14:cNvPr>
                <p14:cNvContentPartPr/>
                <p14:nvPr/>
              </p14:nvContentPartPr>
              <p14:xfrm>
                <a:off x="1137925" y="2550304"/>
                <a:ext cx="166320" cy="4824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721251F0-423A-B38B-7E3B-6D05AD75514F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128925" y="2541664"/>
                  <a:ext cx="18396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68155CFF-01B4-EADD-C24F-04CEEE2C634E}"/>
                    </a:ext>
                  </a:extLst>
                </p14:cNvPr>
                <p14:cNvContentPartPr/>
                <p14:nvPr/>
              </p14:nvContentPartPr>
              <p14:xfrm>
                <a:off x="1645885" y="2193544"/>
                <a:ext cx="174240" cy="2685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68155CFF-01B4-EADD-C24F-04CEEE2C634E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636885" y="2184544"/>
                  <a:ext cx="19188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86B69D59-0B49-C88F-BCF6-CB01B412FFE6}"/>
                    </a:ext>
                  </a:extLst>
                </p14:cNvPr>
                <p14:cNvContentPartPr/>
                <p14:nvPr/>
              </p14:nvContentPartPr>
              <p14:xfrm>
                <a:off x="1918405" y="2205784"/>
                <a:ext cx="19080" cy="22500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86B69D59-0B49-C88F-BCF6-CB01B412FFE6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909765" y="2197144"/>
                  <a:ext cx="3672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B79A67EA-C8EF-1B7B-204E-BCD5A5EAD72C}"/>
                    </a:ext>
                  </a:extLst>
                </p14:cNvPr>
                <p14:cNvContentPartPr/>
                <p14:nvPr/>
              </p14:nvContentPartPr>
              <p14:xfrm>
                <a:off x="1914085" y="2192104"/>
                <a:ext cx="134280" cy="27072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B79A67EA-C8EF-1B7B-204E-BCD5A5EAD72C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905445" y="2183464"/>
                  <a:ext cx="15192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81A5FF37-0FA2-CA88-F2A6-BA7F451541CC}"/>
                    </a:ext>
                  </a:extLst>
                </p14:cNvPr>
                <p14:cNvContentPartPr/>
                <p14:nvPr/>
              </p14:nvContentPartPr>
              <p14:xfrm>
                <a:off x="1502245" y="2549224"/>
                <a:ext cx="679320" cy="5796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81A5FF37-0FA2-CA88-F2A6-BA7F451541CC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493245" y="2540224"/>
                  <a:ext cx="69696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DAE985DB-04AA-91EB-5B9E-371EA1F006E3}"/>
                    </a:ext>
                  </a:extLst>
                </p14:cNvPr>
                <p14:cNvContentPartPr/>
                <p14:nvPr/>
              </p14:nvContentPartPr>
              <p14:xfrm>
                <a:off x="1690885" y="2665864"/>
                <a:ext cx="262440" cy="22428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DAE985DB-04AA-91EB-5B9E-371EA1F006E3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681885" y="2657224"/>
                  <a:ext cx="28008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8DAF017B-4AFB-C3DF-FF6E-23E22ADD75F4}"/>
                    </a:ext>
                  </a:extLst>
                </p14:cNvPr>
                <p14:cNvContentPartPr/>
                <p14:nvPr/>
              </p14:nvContentPartPr>
              <p14:xfrm>
                <a:off x="1754965" y="2785384"/>
                <a:ext cx="138600" cy="15012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8DAF017B-4AFB-C3DF-FF6E-23E22ADD75F4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745965" y="2776744"/>
                  <a:ext cx="15624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3C504D5C-6920-A7DD-2B9F-1C280F3494C8}"/>
                    </a:ext>
                  </a:extLst>
                </p14:cNvPr>
                <p14:cNvContentPartPr/>
                <p14:nvPr/>
              </p14:nvContentPartPr>
              <p14:xfrm>
                <a:off x="1956565" y="2862784"/>
                <a:ext cx="180720" cy="12132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3C504D5C-6920-A7DD-2B9F-1C280F3494C8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947925" y="2854144"/>
                  <a:ext cx="19836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ECA2E3BC-F473-100F-F47B-7B8862FFD9AE}"/>
                    </a:ext>
                  </a:extLst>
                </p14:cNvPr>
                <p14:cNvContentPartPr/>
                <p14:nvPr/>
              </p14:nvContentPartPr>
              <p14:xfrm>
                <a:off x="2448325" y="2511064"/>
                <a:ext cx="192960" cy="2808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ECA2E3BC-F473-100F-F47B-7B8862FFD9AE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2439325" y="2502424"/>
                  <a:ext cx="21060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E238F15D-FD8F-1184-8E2D-726D28DCB771}"/>
                    </a:ext>
                  </a:extLst>
                </p14:cNvPr>
                <p14:cNvContentPartPr/>
                <p14:nvPr/>
              </p14:nvContentPartPr>
              <p14:xfrm>
                <a:off x="2474245" y="2615104"/>
                <a:ext cx="200880" cy="122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E238F15D-FD8F-1184-8E2D-726D28DCB771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2465605" y="2606104"/>
                  <a:ext cx="2185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4B34143E-E18E-26B0-AED1-9C267059B2C3}"/>
                    </a:ext>
                  </a:extLst>
                </p14:cNvPr>
                <p14:cNvContentPartPr/>
                <p14:nvPr/>
              </p14:nvContentPartPr>
              <p14:xfrm>
                <a:off x="2991565" y="2200744"/>
                <a:ext cx="209520" cy="15120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4B34143E-E18E-26B0-AED1-9C267059B2C3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2982925" y="2191744"/>
                  <a:ext cx="22716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40397FB7-721B-DEAA-7E4B-6938C083B843}"/>
                    </a:ext>
                  </a:extLst>
                </p14:cNvPr>
                <p14:cNvContentPartPr/>
                <p14:nvPr/>
              </p14:nvContentPartPr>
              <p14:xfrm>
                <a:off x="2994445" y="2322424"/>
                <a:ext cx="184680" cy="14580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40397FB7-721B-DEAA-7E4B-6938C083B843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2985805" y="2313424"/>
                  <a:ext cx="20232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85D4FA32-9C94-3427-DA87-651F1F63E621}"/>
                    </a:ext>
                  </a:extLst>
                </p14:cNvPr>
                <p14:cNvContentPartPr/>
                <p14:nvPr/>
              </p14:nvContentPartPr>
              <p14:xfrm>
                <a:off x="3256885" y="2392264"/>
                <a:ext cx="36360" cy="6516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85D4FA32-9C94-3427-DA87-651F1F63E621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3248245" y="2383264"/>
                  <a:ext cx="5400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61056527-091B-14CE-CE7D-1C12E5777874}"/>
                    </a:ext>
                  </a:extLst>
                </p14:cNvPr>
                <p14:cNvContentPartPr/>
                <p14:nvPr/>
              </p14:nvContentPartPr>
              <p14:xfrm>
                <a:off x="3410965" y="2171224"/>
                <a:ext cx="120960" cy="25344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61056527-091B-14CE-CE7D-1C12E5777874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3402325" y="2162224"/>
                  <a:ext cx="13860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214A09B4-92E4-9DEC-839A-D0D420E79FA4}"/>
                    </a:ext>
                  </a:extLst>
                </p14:cNvPr>
                <p14:cNvContentPartPr/>
                <p14:nvPr/>
              </p14:nvContentPartPr>
              <p14:xfrm>
                <a:off x="3655045" y="2168704"/>
                <a:ext cx="203760" cy="22680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214A09B4-92E4-9DEC-839A-D0D420E79FA4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3646405" y="2160064"/>
                  <a:ext cx="22140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5104CE78-95C5-0C7B-07EF-5C7BBF1B7086}"/>
                    </a:ext>
                  </a:extLst>
                </p14:cNvPr>
                <p14:cNvContentPartPr/>
                <p14:nvPr/>
              </p14:nvContentPartPr>
              <p14:xfrm>
                <a:off x="3657925" y="2193544"/>
                <a:ext cx="136440" cy="20340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5104CE78-95C5-0C7B-07EF-5C7BBF1B7086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3649285" y="2184904"/>
                  <a:ext cx="15408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7F409F5B-8CC3-25A0-0E1E-7B163DEBB2BA}"/>
                    </a:ext>
                  </a:extLst>
                </p14:cNvPr>
                <p14:cNvContentPartPr/>
                <p14:nvPr/>
              </p14:nvContentPartPr>
              <p14:xfrm>
                <a:off x="3977605" y="2166904"/>
                <a:ext cx="14040" cy="25704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7F409F5B-8CC3-25A0-0E1E-7B163DEBB2BA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3968965" y="2157904"/>
                  <a:ext cx="3168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EAC79653-97E8-8778-4AD5-52223A00CD9B}"/>
                    </a:ext>
                  </a:extLst>
                </p14:cNvPr>
                <p14:cNvContentPartPr/>
                <p14:nvPr/>
              </p14:nvContentPartPr>
              <p14:xfrm>
                <a:off x="4056445" y="2212264"/>
                <a:ext cx="163080" cy="18288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EAC79653-97E8-8778-4AD5-52223A00CD9B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4047445" y="2203264"/>
                  <a:ext cx="18072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51714E1E-9953-5AF4-C062-387279D29CA2}"/>
                    </a:ext>
                  </a:extLst>
                </p14:cNvPr>
                <p14:cNvContentPartPr/>
                <p14:nvPr/>
              </p14:nvContentPartPr>
              <p14:xfrm>
                <a:off x="4249405" y="2163664"/>
                <a:ext cx="100080" cy="1224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51714E1E-9953-5AF4-C062-387279D29CA2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4240405" y="2155024"/>
                  <a:ext cx="1177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06FF9DEC-CD38-0EF2-151E-3A4BDF19B915}"/>
                    </a:ext>
                  </a:extLst>
                </p14:cNvPr>
                <p14:cNvContentPartPr/>
                <p14:nvPr/>
              </p14:nvContentPartPr>
              <p14:xfrm>
                <a:off x="4447405" y="2094184"/>
                <a:ext cx="15840" cy="12924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06FF9DEC-CD38-0EF2-151E-3A4BDF19B915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4438765" y="2085184"/>
                  <a:ext cx="3348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0E3EEAEF-8D4F-7220-F71A-417973BFAE28}"/>
                    </a:ext>
                  </a:extLst>
                </p14:cNvPr>
                <p14:cNvContentPartPr/>
                <p14:nvPr/>
              </p14:nvContentPartPr>
              <p14:xfrm>
                <a:off x="4514725" y="2047024"/>
                <a:ext cx="82440" cy="18792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0E3EEAEF-8D4F-7220-F71A-417973BFAE28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4505725" y="2038384"/>
                  <a:ext cx="10008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350A2B0E-0EC1-332A-608D-E236FEF41298}"/>
                    </a:ext>
                  </a:extLst>
                </p14:cNvPr>
                <p14:cNvContentPartPr/>
                <p14:nvPr/>
              </p14:nvContentPartPr>
              <p14:xfrm>
                <a:off x="4594285" y="2250784"/>
                <a:ext cx="155520" cy="12168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350A2B0E-0EC1-332A-608D-E236FEF41298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4585645" y="2242144"/>
                  <a:ext cx="17316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C4B95910-5EA3-F233-5F88-EFFE7AD70830}"/>
                    </a:ext>
                  </a:extLst>
                </p14:cNvPr>
                <p14:cNvContentPartPr/>
                <p14:nvPr/>
              </p14:nvContentPartPr>
              <p14:xfrm>
                <a:off x="4804525" y="2252944"/>
                <a:ext cx="215640" cy="12888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C4B95910-5EA3-F233-5F88-EFFE7AD70830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4795885" y="2244304"/>
                  <a:ext cx="23328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670CBA7F-ED13-0463-5A1F-09BEC5F75A30}"/>
                    </a:ext>
                  </a:extLst>
                </p14:cNvPr>
                <p14:cNvContentPartPr/>
                <p14:nvPr/>
              </p14:nvContentPartPr>
              <p14:xfrm>
                <a:off x="2733805" y="2135944"/>
                <a:ext cx="103320" cy="39240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670CBA7F-ED13-0463-5A1F-09BEC5F75A30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2725165" y="2127304"/>
                  <a:ext cx="120960" cy="41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0AEAD0DB-B842-0A24-66BB-FEADF068EB54}"/>
                    </a:ext>
                  </a:extLst>
                </p14:cNvPr>
                <p14:cNvContentPartPr/>
                <p14:nvPr/>
              </p14:nvContentPartPr>
              <p14:xfrm>
                <a:off x="5086045" y="2000584"/>
                <a:ext cx="112680" cy="59328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0AEAD0DB-B842-0A24-66BB-FEADF068EB54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5077045" y="1991584"/>
                  <a:ext cx="130320" cy="61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AEAFC3FE-AA36-1EF2-CC00-412DA17393D7}"/>
                    </a:ext>
                  </a:extLst>
                </p14:cNvPr>
                <p14:cNvContentPartPr/>
                <p14:nvPr/>
              </p14:nvContentPartPr>
              <p14:xfrm>
                <a:off x="5315725" y="2076544"/>
                <a:ext cx="156600" cy="31140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AEAFC3FE-AA36-1EF2-CC00-412DA17393D7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5306725" y="2067904"/>
                  <a:ext cx="174240" cy="32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8AD8A9AD-CE44-84A8-634A-137465F6EB3C}"/>
                    </a:ext>
                  </a:extLst>
                </p14:cNvPr>
                <p14:cNvContentPartPr/>
                <p14:nvPr/>
              </p14:nvContentPartPr>
              <p14:xfrm>
                <a:off x="5518405" y="2148544"/>
                <a:ext cx="154800" cy="19584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8AD8A9AD-CE44-84A8-634A-137465F6EB3C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5509405" y="2139904"/>
                  <a:ext cx="17244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B28C73C9-E07B-67D7-CCBB-61EF29BEFA5B}"/>
                    </a:ext>
                  </a:extLst>
                </p14:cNvPr>
                <p14:cNvContentPartPr/>
                <p14:nvPr/>
              </p14:nvContentPartPr>
              <p14:xfrm>
                <a:off x="5724685" y="2111464"/>
                <a:ext cx="154080" cy="24804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B28C73C9-E07B-67D7-CCBB-61EF29BEFA5B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5715685" y="2102464"/>
                  <a:ext cx="17172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C16B125F-8414-725F-CA7E-F6D75EE92180}"/>
                    </a:ext>
                  </a:extLst>
                </p14:cNvPr>
                <p14:cNvContentPartPr/>
                <p14:nvPr/>
              </p14:nvContentPartPr>
              <p14:xfrm>
                <a:off x="5939965" y="2202904"/>
                <a:ext cx="110520" cy="12780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C16B125F-8414-725F-CA7E-F6D75EE92180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5931325" y="2194264"/>
                  <a:ext cx="12816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C16225F3-3DBE-1FDD-9A51-AE2222D3458D}"/>
                    </a:ext>
                  </a:extLst>
                </p14:cNvPr>
                <p14:cNvContentPartPr/>
                <p14:nvPr/>
              </p14:nvContentPartPr>
              <p14:xfrm>
                <a:off x="6077845" y="2014984"/>
                <a:ext cx="176760" cy="32760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C16225F3-3DBE-1FDD-9A51-AE2222D3458D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6069205" y="2006344"/>
                  <a:ext cx="194400" cy="34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169E8A25-032D-E2C8-B2A2-A68CB2501B46}"/>
                    </a:ext>
                  </a:extLst>
                </p14:cNvPr>
                <p14:cNvContentPartPr/>
                <p14:nvPr/>
              </p14:nvContentPartPr>
              <p14:xfrm>
                <a:off x="5201605" y="1939744"/>
                <a:ext cx="171000" cy="57240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169E8A25-032D-E2C8-B2A2-A68CB2501B46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5192965" y="1930744"/>
                  <a:ext cx="188640" cy="59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D79F03BF-31FA-902E-FF83-F7F6FD86C82E}"/>
                    </a:ext>
                  </a:extLst>
                </p14:cNvPr>
                <p14:cNvContentPartPr/>
                <p14:nvPr/>
              </p14:nvContentPartPr>
              <p14:xfrm>
                <a:off x="6247765" y="1900144"/>
                <a:ext cx="106200" cy="51840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D79F03BF-31FA-902E-FF83-F7F6FD86C82E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6239125" y="1891144"/>
                  <a:ext cx="123840" cy="53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4630E677-D558-78EE-AC2E-D8978A343D4F}"/>
                    </a:ext>
                  </a:extLst>
                </p14:cNvPr>
                <p14:cNvContentPartPr/>
                <p14:nvPr/>
              </p14:nvContentPartPr>
              <p14:xfrm>
                <a:off x="2804365" y="2543464"/>
                <a:ext cx="3677400" cy="9360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4630E677-D558-78EE-AC2E-D8978A343D4F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2795725" y="2534464"/>
                  <a:ext cx="3695040" cy="111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3AD2A1C1-5E74-458B-4B69-A033A5B176BC}"/>
              </a:ext>
            </a:extLst>
          </p:cNvPr>
          <p:cNvGrpSpPr/>
          <p:nvPr/>
        </p:nvGrpSpPr>
        <p:grpSpPr>
          <a:xfrm>
            <a:off x="3726325" y="2644264"/>
            <a:ext cx="1478160" cy="477720"/>
            <a:chOff x="3726325" y="2644264"/>
            <a:chExt cx="1478160" cy="47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1FA4C9B2-BB7B-0FD8-E2F5-B0A871B03111}"/>
                    </a:ext>
                  </a:extLst>
                </p14:cNvPr>
                <p14:cNvContentPartPr/>
                <p14:nvPr/>
              </p14:nvContentPartPr>
              <p14:xfrm>
                <a:off x="3965725" y="2689624"/>
                <a:ext cx="10080" cy="28548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1FA4C9B2-BB7B-0FD8-E2F5-B0A871B03111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3956725" y="2680984"/>
                  <a:ext cx="2772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2A7CEAA2-2C83-F920-0234-DD2FB066EB43}"/>
                    </a:ext>
                  </a:extLst>
                </p14:cNvPr>
                <p14:cNvContentPartPr/>
                <p14:nvPr/>
              </p14:nvContentPartPr>
              <p14:xfrm>
                <a:off x="3838285" y="2693224"/>
                <a:ext cx="228240" cy="14112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2A7CEAA2-2C83-F920-0234-DD2FB066EB43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3829645" y="2684584"/>
                  <a:ext cx="24588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CC931D02-8431-0E50-2DD7-9C621A57A16F}"/>
                    </a:ext>
                  </a:extLst>
                </p14:cNvPr>
                <p14:cNvContentPartPr/>
                <p14:nvPr/>
              </p14:nvContentPartPr>
              <p14:xfrm>
                <a:off x="4148245" y="2883664"/>
                <a:ext cx="64440" cy="3456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CC931D02-8431-0E50-2DD7-9C621A57A16F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4139245" y="2874664"/>
                  <a:ext cx="8208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2C1B5D7D-1EBE-81AA-5C0E-94E8544C4CEC}"/>
                    </a:ext>
                  </a:extLst>
                </p14:cNvPr>
                <p14:cNvContentPartPr/>
                <p14:nvPr/>
              </p14:nvContentPartPr>
              <p14:xfrm>
                <a:off x="4274605" y="2702944"/>
                <a:ext cx="175320" cy="26892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2C1B5D7D-1EBE-81AA-5C0E-94E8544C4CEC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4265605" y="2693944"/>
                  <a:ext cx="19296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76B9C0C3-E2F3-4CC1-68B8-271B67F734D6}"/>
                    </a:ext>
                  </a:extLst>
                </p14:cNvPr>
                <p14:cNvContentPartPr/>
                <p14:nvPr/>
              </p14:nvContentPartPr>
              <p14:xfrm>
                <a:off x="4580965" y="2688904"/>
                <a:ext cx="221760" cy="23904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76B9C0C3-E2F3-4CC1-68B8-271B67F734D6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4571965" y="2679904"/>
                  <a:ext cx="23940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62809E28-67D3-FB7E-D929-0F76B1106D61}"/>
                    </a:ext>
                  </a:extLst>
                </p14:cNvPr>
                <p14:cNvContentPartPr/>
                <p14:nvPr/>
              </p14:nvContentPartPr>
              <p14:xfrm>
                <a:off x="4819285" y="2805544"/>
                <a:ext cx="131400" cy="12276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62809E28-67D3-FB7E-D929-0F76B1106D61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4810285" y="2796904"/>
                  <a:ext cx="14904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24D2C5D7-F73D-C9AE-BFE4-6A9205C07546}"/>
                    </a:ext>
                  </a:extLst>
                </p14:cNvPr>
                <p14:cNvContentPartPr/>
                <p14:nvPr/>
              </p14:nvContentPartPr>
              <p14:xfrm>
                <a:off x="5012605" y="2675224"/>
                <a:ext cx="140400" cy="23508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24D2C5D7-F73D-C9AE-BFE4-6A9205C07546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5003605" y="2666584"/>
                  <a:ext cx="15804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9B313F5F-E5C3-B5B4-14A4-B12B5CAE93AE}"/>
                    </a:ext>
                  </a:extLst>
                </p14:cNvPr>
                <p14:cNvContentPartPr/>
                <p14:nvPr/>
              </p14:nvContentPartPr>
              <p14:xfrm>
                <a:off x="3726325" y="2688544"/>
                <a:ext cx="237600" cy="43344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9B313F5F-E5C3-B5B4-14A4-B12B5CAE93AE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3717685" y="2679904"/>
                  <a:ext cx="255240" cy="45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3D26CF8A-BAAA-12EC-4E76-E47FB15512BE}"/>
                    </a:ext>
                  </a:extLst>
                </p14:cNvPr>
                <p14:cNvContentPartPr/>
                <p14:nvPr/>
              </p14:nvContentPartPr>
              <p14:xfrm>
                <a:off x="5028805" y="2644264"/>
                <a:ext cx="175680" cy="40104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3D26CF8A-BAAA-12EC-4E76-E47FB15512BE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5019805" y="2635264"/>
                  <a:ext cx="193320" cy="418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556E3A51-25D0-6846-BCDA-6631208BD1DF}"/>
              </a:ext>
            </a:extLst>
          </p:cNvPr>
          <p:cNvGrpSpPr/>
          <p:nvPr/>
        </p:nvGrpSpPr>
        <p:grpSpPr>
          <a:xfrm>
            <a:off x="6888925" y="2399464"/>
            <a:ext cx="249840" cy="135000"/>
            <a:chOff x="6888925" y="2399464"/>
            <a:chExt cx="249840" cy="13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F442AA21-5DCB-9394-AB6D-A0A2935C0D11}"/>
                    </a:ext>
                  </a:extLst>
                </p14:cNvPr>
                <p14:cNvContentPartPr/>
                <p14:nvPr/>
              </p14:nvContentPartPr>
              <p14:xfrm>
                <a:off x="6888925" y="2399464"/>
                <a:ext cx="249840" cy="2016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F442AA21-5DCB-9394-AB6D-A0A2935C0D11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6879925" y="2390464"/>
                  <a:ext cx="26748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3140C4F3-D31F-6F32-E8DC-4DD70DE0971A}"/>
                    </a:ext>
                  </a:extLst>
                </p14:cNvPr>
                <p14:cNvContentPartPr/>
                <p14:nvPr/>
              </p14:nvContentPartPr>
              <p14:xfrm>
                <a:off x="6905845" y="2479024"/>
                <a:ext cx="209160" cy="5544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3140C4F3-D31F-6F32-E8DC-4DD70DE0971A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6896845" y="2470384"/>
                  <a:ext cx="226800" cy="73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1">
            <p14:nvContentPartPr>
              <p14:cNvPr id="176" name="Ink 175">
                <a:extLst>
                  <a:ext uri="{FF2B5EF4-FFF2-40B4-BE49-F238E27FC236}">
                    <a16:creationId xmlns:a16="http://schemas.microsoft.com/office/drawing/2014/main" id="{E02569E7-2286-8D00-6282-8C60EBB747D8}"/>
                  </a:ext>
                </a:extLst>
              </p14:cNvPr>
              <p14:cNvContentPartPr/>
              <p14:nvPr/>
            </p14:nvContentPartPr>
            <p14:xfrm>
              <a:off x="7503805" y="2206144"/>
              <a:ext cx="168480" cy="392760"/>
            </p14:xfrm>
          </p:contentPart>
        </mc:Choice>
        <mc:Fallback xmlns="">
          <p:pic>
            <p:nvPicPr>
              <p:cNvPr id="176" name="Ink 175">
                <a:extLst>
                  <a:ext uri="{FF2B5EF4-FFF2-40B4-BE49-F238E27FC236}">
                    <a16:creationId xmlns:a16="http://schemas.microsoft.com/office/drawing/2014/main" id="{E02569E7-2286-8D00-6282-8C60EBB747D8}"/>
                  </a:ext>
                </a:extLst>
              </p:cNvPr>
              <p:cNvPicPr/>
              <p:nvPr/>
            </p:nvPicPr>
            <p:blipFill>
              <a:blip r:embed="rId282"/>
              <a:stretch>
                <a:fillRect/>
              </a:stretch>
            </p:blipFill>
            <p:spPr>
              <a:xfrm>
                <a:off x="7495165" y="2197504"/>
                <a:ext cx="186120" cy="41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3">
            <p14:nvContentPartPr>
              <p14:cNvPr id="177" name="Ink 176">
                <a:extLst>
                  <a:ext uri="{FF2B5EF4-FFF2-40B4-BE49-F238E27FC236}">
                    <a16:creationId xmlns:a16="http://schemas.microsoft.com/office/drawing/2014/main" id="{37C63328-069B-C536-79CE-FD623E91525D}"/>
                  </a:ext>
                </a:extLst>
              </p14:cNvPr>
              <p14:cNvContentPartPr/>
              <p14:nvPr/>
            </p14:nvContentPartPr>
            <p14:xfrm>
              <a:off x="7876405" y="2204704"/>
              <a:ext cx="30960" cy="405720"/>
            </p14:xfrm>
          </p:contentPart>
        </mc:Choice>
        <mc:Fallback xmlns="">
          <p:pic>
            <p:nvPicPr>
              <p:cNvPr id="177" name="Ink 176">
                <a:extLst>
                  <a:ext uri="{FF2B5EF4-FFF2-40B4-BE49-F238E27FC236}">
                    <a16:creationId xmlns:a16="http://schemas.microsoft.com/office/drawing/2014/main" id="{37C63328-069B-C536-79CE-FD623E91525D}"/>
                  </a:ext>
                </a:extLst>
              </p:cNvPr>
              <p:cNvPicPr/>
              <p:nvPr/>
            </p:nvPicPr>
            <p:blipFill>
              <a:blip r:embed="rId284"/>
              <a:stretch>
                <a:fillRect/>
              </a:stretch>
            </p:blipFill>
            <p:spPr>
              <a:xfrm>
                <a:off x="7867405" y="2195704"/>
                <a:ext cx="48600" cy="42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5">
            <p14:nvContentPartPr>
              <p14:cNvPr id="187" name="Ink 186">
                <a:extLst>
                  <a:ext uri="{FF2B5EF4-FFF2-40B4-BE49-F238E27FC236}">
                    <a16:creationId xmlns:a16="http://schemas.microsoft.com/office/drawing/2014/main" id="{D6D529E0-71B1-887E-D011-A10108550966}"/>
                  </a:ext>
                </a:extLst>
              </p14:cNvPr>
              <p14:cNvContentPartPr/>
              <p14:nvPr/>
            </p14:nvContentPartPr>
            <p14:xfrm>
              <a:off x="8553205" y="2388664"/>
              <a:ext cx="118440" cy="17640"/>
            </p14:xfrm>
          </p:contentPart>
        </mc:Choice>
        <mc:Fallback xmlns="">
          <p:pic>
            <p:nvPicPr>
              <p:cNvPr id="187" name="Ink 186">
                <a:extLst>
                  <a:ext uri="{FF2B5EF4-FFF2-40B4-BE49-F238E27FC236}">
                    <a16:creationId xmlns:a16="http://schemas.microsoft.com/office/drawing/2014/main" id="{D6D529E0-71B1-887E-D011-A10108550966}"/>
                  </a:ext>
                </a:extLst>
              </p:cNvPr>
              <p:cNvPicPr/>
              <p:nvPr/>
            </p:nvPicPr>
            <p:blipFill>
              <a:blip r:embed="rId286"/>
              <a:stretch>
                <a:fillRect/>
              </a:stretch>
            </p:blipFill>
            <p:spPr>
              <a:xfrm>
                <a:off x="8544205" y="2379664"/>
                <a:ext cx="136080" cy="35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90" name="Group 189">
            <a:extLst>
              <a:ext uri="{FF2B5EF4-FFF2-40B4-BE49-F238E27FC236}">
                <a16:creationId xmlns:a16="http://schemas.microsoft.com/office/drawing/2014/main" id="{22463555-1604-0B59-B67F-5DA5626560C8}"/>
              </a:ext>
            </a:extLst>
          </p:cNvPr>
          <p:cNvGrpSpPr/>
          <p:nvPr/>
        </p:nvGrpSpPr>
        <p:grpSpPr>
          <a:xfrm>
            <a:off x="8106085" y="2088784"/>
            <a:ext cx="978120" cy="518760"/>
            <a:chOff x="8106085" y="2088784"/>
            <a:chExt cx="978120" cy="51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4AAEBDD9-D821-EFC6-393E-F95F0F3A694A}"/>
                    </a:ext>
                  </a:extLst>
                </p14:cNvPr>
                <p14:cNvContentPartPr/>
                <p14:nvPr/>
              </p14:nvContentPartPr>
              <p14:xfrm>
                <a:off x="8106085" y="2296144"/>
                <a:ext cx="174240" cy="24732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4AAEBDD9-D821-EFC6-393E-F95F0F3A694A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8097445" y="2287504"/>
                  <a:ext cx="19188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7ABB56E2-2C23-1181-344C-90E4F1AA9EAE}"/>
                    </a:ext>
                  </a:extLst>
                </p14:cNvPr>
                <p14:cNvContentPartPr/>
                <p14:nvPr/>
              </p14:nvContentPartPr>
              <p14:xfrm>
                <a:off x="8130205" y="2325664"/>
                <a:ext cx="97560" cy="28188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7ABB56E2-2C23-1181-344C-90E4F1AA9EAE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8121205" y="2316664"/>
                  <a:ext cx="11520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1105A508-8463-5C8B-FE1A-2F129267CBE9}"/>
                    </a:ext>
                  </a:extLst>
                </p14:cNvPr>
                <p14:cNvContentPartPr/>
                <p14:nvPr/>
              </p14:nvContentPartPr>
              <p14:xfrm>
                <a:off x="8429365" y="2293264"/>
                <a:ext cx="28080" cy="29448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1105A508-8463-5C8B-FE1A-2F129267CBE9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8420365" y="2284624"/>
                  <a:ext cx="4572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F9FDAF85-7BE0-6B82-08BE-8F3E37D25F58}"/>
                    </a:ext>
                  </a:extLst>
                </p14:cNvPr>
                <p14:cNvContentPartPr/>
                <p14:nvPr/>
              </p14:nvContentPartPr>
              <p14:xfrm>
                <a:off x="8732845" y="2201464"/>
                <a:ext cx="94320" cy="3168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F9FDAF85-7BE0-6B82-08BE-8F3E37D25F58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8724205" y="2192464"/>
                  <a:ext cx="11196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5403399B-7327-26F2-A9B5-3B538EE6AAA7}"/>
                    </a:ext>
                  </a:extLst>
                </p14:cNvPr>
                <p14:cNvContentPartPr/>
                <p14:nvPr/>
              </p14:nvContentPartPr>
              <p14:xfrm>
                <a:off x="8927965" y="2119744"/>
                <a:ext cx="3960" cy="13500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5403399B-7327-26F2-A9B5-3B538EE6AAA7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8919325" y="2111104"/>
                  <a:ext cx="2160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8F8910C2-ACB9-F352-A6FB-93CB5B35E405}"/>
                    </a:ext>
                  </a:extLst>
                </p14:cNvPr>
                <p14:cNvContentPartPr/>
                <p14:nvPr/>
              </p14:nvContentPartPr>
              <p14:xfrm>
                <a:off x="8974045" y="2088784"/>
                <a:ext cx="110160" cy="19296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8F8910C2-ACB9-F352-A6FB-93CB5B35E405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8965045" y="2080144"/>
                  <a:ext cx="12780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4F5CCB71-F7B0-5FA0-7EDB-55BA38B86505}"/>
                    </a:ext>
                  </a:extLst>
                </p14:cNvPr>
                <p14:cNvContentPartPr/>
                <p14:nvPr/>
              </p14:nvContentPartPr>
              <p14:xfrm>
                <a:off x="8502445" y="2329264"/>
                <a:ext cx="225000" cy="25128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4F5CCB71-F7B0-5FA0-7EDB-55BA38B86505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8493445" y="2320624"/>
                  <a:ext cx="242640" cy="268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50FDE228-9C87-CA0A-9BD0-7165B4E73EF4}"/>
              </a:ext>
            </a:extLst>
          </p:cNvPr>
          <p:cNvGrpSpPr/>
          <p:nvPr/>
        </p:nvGrpSpPr>
        <p:grpSpPr>
          <a:xfrm>
            <a:off x="9233605" y="2392264"/>
            <a:ext cx="424080" cy="97920"/>
            <a:chOff x="9233605" y="2392264"/>
            <a:chExt cx="424080" cy="9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1E1698C5-9754-009D-13C0-C3A96E1BA180}"/>
                    </a:ext>
                  </a:extLst>
                </p14:cNvPr>
                <p14:cNvContentPartPr/>
                <p14:nvPr/>
              </p14:nvContentPartPr>
              <p14:xfrm>
                <a:off x="9233605" y="2392264"/>
                <a:ext cx="131040" cy="9792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1E1698C5-9754-009D-13C0-C3A96E1BA180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9224965" y="2383264"/>
                  <a:ext cx="14868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98CA8DB1-67D0-3177-8200-DF4C841F5628}"/>
                    </a:ext>
                  </a:extLst>
                </p14:cNvPr>
                <p14:cNvContentPartPr/>
                <p14:nvPr/>
              </p14:nvContentPartPr>
              <p14:xfrm>
                <a:off x="9439525" y="2406304"/>
                <a:ext cx="218160" cy="8352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98CA8DB1-67D0-3177-8200-DF4C841F5628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9430525" y="2397304"/>
                  <a:ext cx="235800" cy="101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7A0B4ACA-E990-765C-6876-318B39DE1873}"/>
              </a:ext>
            </a:extLst>
          </p:cNvPr>
          <p:cNvGrpSpPr/>
          <p:nvPr/>
        </p:nvGrpSpPr>
        <p:grpSpPr>
          <a:xfrm>
            <a:off x="9926965" y="2159704"/>
            <a:ext cx="864360" cy="396360"/>
            <a:chOff x="9926965" y="2159704"/>
            <a:chExt cx="864360" cy="396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BA8196C6-056E-057B-FF16-DC9B17F8ECE7}"/>
                    </a:ext>
                  </a:extLst>
                </p14:cNvPr>
                <p14:cNvContentPartPr/>
                <p14:nvPr/>
              </p14:nvContentPartPr>
              <p14:xfrm>
                <a:off x="9926965" y="2292184"/>
                <a:ext cx="247680" cy="21384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BA8196C6-056E-057B-FF16-DC9B17F8ECE7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9918325" y="2283184"/>
                  <a:ext cx="26532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AA8A56A0-8D10-EDD3-B914-C89D6F0B6537}"/>
                    </a:ext>
                  </a:extLst>
                </p14:cNvPr>
                <p14:cNvContentPartPr/>
                <p14:nvPr/>
              </p14:nvContentPartPr>
              <p14:xfrm>
                <a:off x="10172125" y="2271664"/>
                <a:ext cx="235800" cy="28440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AA8A56A0-8D10-EDD3-B914-C89D6F0B6537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10163485" y="2263024"/>
                  <a:ext cx="25344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9C9868E7-752E-4858-2333-87EC1EBDB8EC}"/>
                    </a:ext>
                  </a:extLst>
                </p14:cNvPr>
                <p14:cNvContentPartPr/>
                <p14:nvPr/>
              </p14:nvContentPartPr>
              <p14:xfrm>
                <a:off x="10538965" y="2174464"/>
                <a:ext cx="21240" cy="26280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9C9868E7-752E-4858-2333-87EC1EBDB8EC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10530325" y="2165824"/>
                  <a:ext cx="3888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A4A08B8B-88E8-0076-F157-26226C8E3697}"/>
                    </a:ext>
                  </a:extLst>
                </p14:cNvPr>
                <p14:cNvContentPartPr/>
                <p14:nvPr/>
              </p14:nvContentPartPr>
              <p14:xfrm>
                <a:off x="10515565" y="2159704"/>
                <a:ext cx="275760" cy="32652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A4A08B8B-88E8-0076-F157-26226C8E3697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10506565" y="2150704"/>
                  <a:ext cx="293400" cy="344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6" name="Group 205">
            <a:extLst>
              <a:ext uri="{FF2B5EF4-FFF2-40B4-BE49-F238E27FC236}">
                <a16:creationId xmlns:a16="http://schemas.microsoft.com/office/drawing/2014/main" id="{F95F9530-029C-492A-66A3-57E6105EA1D7}"/>
              </a:ext>
            </a:extLst>
          </p:cNvPr>
          <p:cNvGrpSpPr/>
          <p:nvPr/>
        </p:nvGrpSpPr>
        <p:grpSpPr>
          <a:xfrm>
            <a:off x="700885" y="3784744"/>
            <a:ext cx="2674440" cy="627480"/>
            <a:chOff x="700885" y="3784744"/>
            <a:chExt cx="2674440" cy="62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0E448D41-0234-129B-17F4-FCD481E74C4A}"/>
                    </a:ext>
                  </a:extLst>
                </p14:cNvPr>
                <p14:cNvContentPartPr/>
                <p14:nvPr/>
              </p14:nvContentPartPr>
              <p14:xfrm>
                <a:off x="700885" y="3923344"/>
                <a:ext cx="1234800" cy="34956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0E448D41-0234-129B-17F4-FCD481E74C4A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692245" y="3914704"/>
                  <a:ext cx="1252440" cy="36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BCB8C2DA-B7D0-D47F-EB2B-7A4C1790D7B8}"/>
                    </a:ext>
                  </a:extLst>
                </p14:cNvPr>
                <p14:cNvContentPartPr/>
                <p14:nvPr/>
              </p14:nvContentPartPr>
              <p14:xfrm>
                <a:off x="1591885" y="3951064"/>
                <a:ext cx="42480" cy="2484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BCB8C2DA-B7D0-D47F-EB2B-7A4C1790D7B8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1582885" y="3942064"/>
                  <a:ext cx="601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784DF5DE-12A8-59DD-9262-19702309C242}"/>
                    </a:ext>
                  </a:extLst>
                </p14:cNvPr>
                <p14:cNvContentPartPr/>
                <p14:nvPr/>
              </p14:nvContentPartPr>
              <p14:xfrm>
                <a:off x="2079325" y="4039624"/>
                <a:ext cx="405360" cy="17172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784DF5DE-12A8-59DD-9262-19702309C242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2070325" y="4030984"/>
                  <a:ext cx="42300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1B10062D-739F-7EFC-4412-3ECD24FB91C2}"/>
                    </a:ext>
                  </a:extLst>
                </p14:cNvPr>
                <p14:cNvContentPartPr/>
                <p14:nvPr/>
              </p14:nvContentPartPr>
              <p14:xfrm>
                <a:off x="2201725" y="3904624"/>
                <a:ext cx="22320" cy="900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1B10062D-739F-7EFC-4412-3ECD24FB91C2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2192725" y="3895624"/>
                  <a:ext cx="399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72FBC2C8-F3F9-A96D-B8B0-DCA201E824DB}"/>
                    </a:ext>
                  </a:extLst>
                </p14:cNvPr>
                <p14:cNvContentPartPr/>
                <p14:nvPr/>
              </p14:nvContentPartPr>
              <p14:xfrm>
                <a:off x="2588725" y="3784744"/>
                <a:ext cx="786600" cy="62748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72FBC2C8-F3F9-A96D-B8B0-DCA201E824DB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2579725" y="3775744"/>
                  <a:ext cx="804240" cy="64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7161FEC6-9E05-AF59-9FAA-3CE2901A5226}"/>
                    </a:ext>
                  </a:extLst>
                </p14:cNvPr>
                <p14:cNvContentPartPr/>
                <p14:nvPr/>
              </p14:nvContentPartPr>
              <p14:xfrm>
                <a:off x="2889325" y="3854944"/>
                <a:ext cx="27360" cy="288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7161FEC6-9E05-AF59-9FAA-3CE2901A5226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2880685" y="3845944"/>
                  <a:ext cx="45000" cy="20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01656DA8-8717-6945-3D05-07117B514961}"/>
              </a:ext>
            </a:extLst>
          </p:cNvPr>
          <p:cNvGrpSpPr/>
          <p:nvPr/>
        </p:nvGrpSpPr>
        <p:grpSpPr>
          <a:xfrm>
            <a:off x="745885" y="4349944"/>
            <a:ext cx="1716480" cy="387000"/>
            <a:chOff x="745885" y="4349944"/>
            <a:chExt cx="1716480" cy="387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CE4233E8-3A31-EC9F-9C64-88088B681AE8}"/>
                    </a:ext>
                  </a:extLst>
                </p14:cNvPr>
                <p14:cNvContentPartPr/>
                <p14:nvPr/>
              </p14:nvContentPartPr>
              <p14:xfrm>
                <a:off x="745885" y="4471264"/>
                <a:ext cx="564840" cy="26568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CE4233E8-3A31-EC9F-9C64-88088B681AE8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736885" y="4462624"/>
                  <a:ext cx="58248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8860C90A-920D-3205-533E-F22887A60B72}"/>
                    </a:ext>
                  </a:extLst>
                </p14:cNvPr>
                <p14:cNvContentPartPr/>
                <p14:nvPr/>
              </p14:nvContentPartPr>
              <p14:xfrm>
                <a:off x="1524925" y="4349944"/>
                <a:ext cx="937440" cy="38268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8860C90A-920D-3205-533E-F22887A60B72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1516285" y="4340944"/>
                  <a:ext cx="955080" cy="40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9133595A-CA09-4521-464C-64BBA11FACE8}"/>
                    </a:ext>
                  </a:extLst>
                </p14:cNvPr>
                <p14:cNvContentPartPr/>
                <p14:nvPr/>
              </p14:nvContentPartPr>
              <p14:xfrm>
                <a:off x="1985005" y="4473424"/>
                <a:ext cx="60120" cy="1296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9133595A-CA09-4521-464C-64BBA11FACE8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1976365" y="4464424"/>
                  <a:ext cx="777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D326B023-4572-714F-F212-4FBFB12DE980}"/>
                    </a:ext>
                  </a:extLst>
                </p14:cNvPr>
                <p14:cNvContentPartPr/>
                <p14:nvPr/>
              </p14:nvContentPartPr>
              <p14:xfrm>
                <a:off x="1554085" y="4486024"/>
                <a:ext cx="465480" cy="6516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D326B023-4572-714F-F212-4FBFB12DE980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1545085" y="4477024"/>
                  <a:ext cx="483120" cy="82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BDA21B24-B00F-5CBB-9100-50F187472E32}"/>
              </a:ext>
            </a:extLst>
          </p:cNvPr>
          <p:cNvGrpSpPr/>
          <p:nvPr/>
        </p:nvGrpSpPr>
        <p:grpSpPr>
          <a:xfrm>
            <a:off x="373285" y="4986064"/>
            <a:ext cx="2842560" cy="573840"/>
            <a:chOff x="373285" y="4986064"/>
            <a:chExt cx="2842560" cy="57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EC96AEC0-BA4E-AD74-A04C-F65AD30BF4DC}"/>
                    </a:ext>
                  </a:extLst>
                </p14:cNvPr>
                <p14:cNvContentPartPr/>
                <p14:nvPr/>
              </p14:nvContentPartPr>
              <p14:xfrm>
                <a:off x="404605" y="5213944"/>
                <a:ext cx="144000" cy="24480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EC96AEC0-BA4E-AD74-A04C-F65AD30BF4DC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395965" y="5204944"/>
                  <a:ext cx="16164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3CC39E49-68F0-98B4-D93C-ED03832B3DAB}"/>
                    </a:ext>
                  </a:extLst>
                </p14:cNvPr>
                <p14:cNvContentPartPr/>
                <p14:nvPr/>
              </p14:nvContentPartPr>
              <p14:xfrm>
                <a:off x="373285" y="5092624"/>
                <a:ext cx="228240" cy="34128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3CC39E49-68F0-98B4-D93C-ED03832B3DAB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364645" y="5083624"/>
                  <a:ext cx="245880" cy="35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953ABB6B-B0D3-6AF7-E5AB-02CA8CE4F0D7}"/>
                    </a:ext>
                  </a:extLst>
                </p14:cNvPr>
                <p14:cNvContentPartPr/>
                <p14:nvPr/>
              </p14:nvContentPartPr>
              <p14:xfrm>
                <a:off x="641845" y="5372704"/>
                <a:ext cx="126000" cy="13716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953ABB6B-B0D3-6AF7-E5AB-02CA8CE4F0D7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632845" y="5363704"/>
                  <a:ext cx="14364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BF6E1228-4E53-89E0-45E4-70B9CE147CB6}"/>
                    </a:ext>
                  </a:extLst>
                </p14:cNvPr>
                <p14:cNvContentPartPr/>
                <p14:nvPr/>
              </p14:nvContentPartPr>
              <p14:xfrm>
                <a:off x="1031365" y="5229424"/>
                <a:ext cx="240840" cy="15660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BF6E1228-4E53-89E0-45E4-70B9CE147CB6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1022365" y="5220424"/>
                  <a:ext cx="25848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3E0E5E32-5468-24B1-EED9-60ADB17DFFEE}"/>
                    </a:ext>
                  </a:extLst>
                </p14:cNvPr>
                <p14:cNvContentPartPr/>
                <p14:nvPr/>
              </p14:nvContentPartPr>
              <p14:xfrm>
                <a:off x="1046845" y="5119624"/>
                <a:ext cx="32400" cy="3888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3E0E5E32-5468-24B1-EED9-60ADB17DFFEE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1037845" y="5110984"/>
                  <a:ext cx="5004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A7523DA9-EDB9-0980-1245-CB10415B418E}"/>
                    </a:ext>
                  </a:extLst>
                </p14:cNvPr>
                <p14:cNvContentPartPr/>
                <p14:nvPr/>
              </p14:nvContentPartPr>
              <p14:xfrm>
                <a:off x="1501165" y="5247064"/>
                <a:ext cx="327240" cy="12816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A7523DA9-EDB9-0980-1245-CB10415B418E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1492525" y="5238424"/>
                  <a:ext cx="34488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5EF5A4C3-431C-3841-394B-3EC7FDFEC8D5}"/>
                    </a:ext>
                  </a:extLst>
                </p14:cNvPr>
                <p14:cNvContentPartPr/>
                <p14:nvPr/>
              </p14:nvContentPartPr>
              <p14:xfrm>
                <a:off x="1673605" y="5230504"/>
                <a:ext cx="158040" cy="19872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5EF5A4C3-431C-3841-394B-3EC7FDFEC8D5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1664965" y="5221864"/>
                  <a:ext cx="17568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7E977350-3678-A6B9-45A6-F5A55D0ACDC6}"/>
                    </a:ext>
                  </a:extLst>
                </p14:cNvPr>
                <p14:cNvContentPartPr/>
                <p14:nvPr/>
              </p14:nvContentPartPr>
              <p14:xfrm>
                <a:off x="1869085" y="5271184"/>
                <a:ext cx="95400" cy="22428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7E977350-3678-A6B9-45A6-F5A55D0ACDC6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1860085" y="5262544"/>
                  <a:ext cx="11304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D5AF3214-0AD8-8738-E56A-9AE5DA04C993}"/>
                    </a:ext>
                  </a:extLst>
                </p14:cNvPr>
                <p14:cNvContentPartPr/>
                <p14:nvPr/>
              </p14:nvContentPartPr>
              <p14:xfrm>
                <a:off x="2021005" y="5043664"/>
                <a:ext cx="708480" cy="34380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D5AF3214-0AD8-8738-E56A-9AE5DA04C993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2012005" y="5034664"/>
                  <a:ext cx="726120" cy="36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791D18B1-43DB-46F5-7E3A-6F82DBA6AB52}"/>
                    </a:ext>
                  </a:extLst>
                </p14:cNvPr>
                <p14:cNvContentPartPr/>
                <p14:nvPr/>
              </p14:nvContentPartPr>
              <p14:xfrm>
                <a:off x="2731645" y="4986064"/>
                <a:ext cx="484200" cy="57384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791D18B1-43DB-46F5-7E3A-6F82DBA6AB52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2723005" y="4977424"/>
                  <a:ext cx="501840" cy="59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2" name="Group 231">
            <a:extLst>
              <a:ext uri="{FF2B5EF4-FFF2-40B4-BE49-F238E27FC236}">
                <a16:creationId xmlns:a16="http://schemas.microsoft.com/office/drawing/2014/main" id="{1EF0DB70-DF7C-3BDB-2F8C-307D564C72BD}"/>
              </a:ext>
            </a:extLst>
          </p:cNvPr>
          <p:cNvGrpSpPr/>
          <p:nvPr/>
        </p:nvGrpSpPr>
        <p:grpSpPr>
          <a:xfrm>
            <a:off x="3477925" y="4912984"/>
            <a:ext cx="2056320" cy="471600"/>
            <a:chOff x="3477925" y="4912984"/>
            <a:chExt cx="2056320" cy="47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F2FDFA48-0447-E651-957F-EFCBAC8525B9}"/>
                    </a:ext>
                  </a:extLst>
                </p14:cNvPr>
                <p14:cNvContentPartPr/>
                <p14:nvPr/>
              </p14:nvContentPartPr>
              <p14:xfrm>
                <a:off x="3477925" y="4912984"/>
                <a:ext cx="1172880" cy="47160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F2FDFA48-0447-E651-957F-EFCBAC8525B9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3468925" y="4903984"/>
                  <a:ext cx="1190520" cy="48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1F3CDFFA-0FFA-9FC1-11DC-D0A0D2E13D0C}"/>
                    </a:ext>
                  </a:extLst>
                </p14:cNvPr>
                <p14:cNvContentPartPr/>
                <p14:nvPr/>
              </p14:nvContentPartPr>
              <p14:xfrm>
                <a:off x="4093525" y="5094064"/>
                <a:ext cx="402480" cy="3384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1F3CDFFA-0FFA-9FC1-11DC-D0A0D2E13D0C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4084525" y="5085064"/>
                  <a:ext cx="42012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FDC5E625-2CA1-5715-4D22-7AC38A98EB3A}"/>
                    </a:ext>
                  </a:extLst>
                </p14:cNvPr>
                <p14:cNvContentPartPr/>
                <p14:nvPr/>
              </p14:nvContentPartPr>
              <p14:xfrm>
                <a:off x="4018645" y="5018464"/>
                <a:ext cx="36360" cy="1224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FDC5E625-2CA1-5715-4D22-7AC38A98EB3A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4009645" y="5009464"/>
                  <a:ext cx="540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443CBF27-EF57-0790-A3EA-7718037D93A8}"/>
                    </a:ext>
                  </a:extLst>
                </p14:cNvPr>
                <p14:cNvContentPartPr/>
                <p14:nvPr/>
              </p14:nvContentPartPr>
              <p14:xfrm>
                <a:off x="4752325" y="4969144"/>
                <a:ext cx="368640" cy="30564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443CBF27-EF57-0790-A3EA-7718037D93A8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4743325" y="4960504"/>
                  <a:ext cx="38628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DC1EC6B2-D3E9-F911-91D5-579EFA8A0F89}"/>
                    </a:ext>
                  </a:extLst>
                </p14:cNvPr>
                <p14:cNvContentPartPr/>
                <p14:nvPr/>
              </p14:nvContentPartPr>
              <p14:xfrm>
                <a:off x="4778245" y="5010904"/>
                <a:ext cx="298080" cy="2916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DC1EC6B2-D3E9-F911-91D5-579EFA8A0F89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4769245" y="5001904"/>
                  <a:ext cx="3157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33AFFF71-6599-295B-DCF9-1050DEA4B958}"/>
                    </a:ext>
                  </a:extLst>
                </p14:cNvPr>
                <p14:cNvContentPartPr/>
                <p14:nvPr/>
              </p14:nvContentPartPr>
              <p14:xfrm>
                <a:off x="5321125" y="4969864"/>
                <a:ext cx="213120" cy="37152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33AFFF71-6599-295B-DCF9-1050DEA4B958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5312485" y="4961224"/>
                  <a:ext cx="230760" cy="38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0" name="Group 239">
            <a:extLst>
              <a:ext uri="{FF2B5EF4-FFF2-40B4-BE49-F238E27FC236}">
                <a16:creationId xmlns:a16="http://schemas.microsoft.com/office/drawing/2014/main" id="{D8970FF2-FA43-164B-58A1-87EA09C8CAC8}"/>
              </a:ext>
            </a:extLst>
          </p:cNvPr>
          <p:cNvGrpSpPr/>
          <p:nvPr/>
        </p:nvGrpSpPr>
        <p:grpSpPr>
          <a:xfrm>
            <a:off x="243325" y="5743144"/>
            <a:ext cx="3315600" cy="654840"/>
            <a:chOff x="243325" y="5743144"/>
            <a:chExt cx="3315600" cy="654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3789C849-1708-EE5C-3B09-EDCADDB99A59}"/>
                    </a:ext>
                  </a:extLst>
                </p14:cNvPr>
                <p14:cNvContentPartPr/>
                <p14:nvPr/>
              </p14:nvContentPartPr>
              <p14:xfrm>
                <a:off x="243325" y="5931784"/>
                <a:ext cx="167040" cy="28836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3789C849-1708-EE5C-3B09-EDCADDB99A59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234325" y="5922784"/>
                  <a:ext cx="18468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67FF3D75-9DD7-8B6A-CDF8-24218D19F511}"/>
                    </a:ext>
                  </a:extLst>
                </p14:cNvPr>
                <p14:cNvContentPartPr/>
                <p14:nvPr/>
              </p14:nvContentPartPr>
              <p14:xfrm>
                <a:off x="529885" y="6093424"/>
                <a:ext cx="111960" cy="3996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67FF3D75-9DD7-8B6A-CDF8-24218D19F511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520885" y="6084424"/>
                  <a:ext cx="12960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B31FE0B0-6BBE-E6CE-3F19-A77FD5847855}"/>
                    </a:ext>
                  </a:extLst>
                </p14:cNvPr>
                <p14:cNvContentPartPr/>
                <p14:nvPr/>
              </p14:nvContentPartPr>
              <p14:xfrm>
                <a:off x="703045" y="5792464"/>
                <a:ext cx="834480" cy="60552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B31FE0B0-6BBE-E6CE-3F19-A77FD5847855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694045" y="5783824"/>
                  <a:ext cx="852120" cy="62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59B81E7B-B10C-AAA2-D4E8-6E5FE1A4D7C6}"/>
                    </a:ext>
                  </a:extLst>
                </p14:cNvPr>
                <p14:cNvContentPartPr/>
                <p14:nvPr/>
              </p14:nvContentPartPr>
              <p14:xfrm>
                <a:off x="1715725" y="5853304"/>
                <a:ext cx="749880" cy="33948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59B81E7B-B10C-AAA2-D4E8-6E5FE1A4D7C6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1706725" y="5844304"/>
                  <a:ext cx="767520" cy="35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E1360534-7AD1-4510-4C88-B4FE02AFF863}"/>
                    </a:ext>
                  </a:extLst>
                </p14:cNvPr>
                <p14:cNvContentPartPr/>
                <p14:nvPr/>
              </p14:nvContentPartPr>
              <p14:xfrm>
                <a:off x="2069965" y="5958784"/>
                <a:ext cx="288720" cy="3924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E1360534-7AD1-4510-4C88-B4FE02AFF863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2061325" y="5949784"/>
                  <a:ext cx="30636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85D4314F-DC82-3FD3-1941-F39B179660BC}"/>
                    </a:ext>
                  </a:extLst>
                </p14:cNvPr>
                <p14:cNvContentPartPr/>
                <p14:nvPr/>
              </p14:nvContentPartPr>
              <p14:xfrm>
                <a:off x="2617885" y="5743144"/>
                <a:ext cx="941040" cy="39960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85D4314F-DC82-3FD3-1941-F39B179660BC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2609245" y="5734144"/>
                  <a:ext cx="958680" cy="41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3" name="Group 242">
            <a:extLst>
              <a:ext uri="{FF2B5EF4-FFF2-40B4-BE49-F238E27FC236}">
                <a16:creationId xmlns:a16="http://schemas.microsoft.com/office/drawing/2014/main" id="{9CDF4DA4-46CD-F2CE-08C7-56CDF69BA400}"/>
              </a:ext>
            </a:extLst>
          </p:cNvPr>
          <p:cNvGrpSpPr/>
          <p:nvPr/>
        </p:nvGrpSpPr>
        <p:grpSpPr>
          <a:xfrm>
            <a:off x="3731725" y="5690944"/>
            <a:ext cx="1499040" cy="426960"/>
            <a:chOff x="3731725" y="5690944"/>
            <a:chExt cx="1499040" cy="42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3B2375B1-0E9C-E428-036D-39875945529B}"/>
                    </a:ext>
                  </a:extLst>
                </p14:cNvPr>
                <p14:cNvContentPartPr/>
                <p14:nvPr/>
              </p14:nvContentPartPr>
              <p14:xfrm>
                <a:off x="3731725" y="5690944"/>
                <a:ext cx="1499040" cy="42696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3B2375B1-0E9C-E428-036D-39875945529B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3722725" y="5682304"/>
                  <a:ext cx="1516680" cy="44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6CEFD26B-A502-21BE-03C7-848C95669D5C}"/>
                    </a:ext>
                  </a:extLst>
                </p14:cNvPr>
                <p14:cNvContentPartPr/>
                <p14:nvPr/>
              </p14:nvContentPartPr>
              <p14:xfrm>
                <a:off x="4819285" y="5901544"/>
                <a:ext cx="269280" cy="5004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6CEFD26B-A502-21BE-03C7-848C95669D5C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4810285" y="5892544"/>
                  <a:ext cx="286920" cy="67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0" name="Group 249">
            <a:extLst>
              <a:ext uri="{FF2B5EF4-FFF2-40B4-BE49-F238E27FC236}">
                <a16:creationId xmlns:a16="http://schemas.microsoft.com/office/drawing/2014/main" id="{BDF9ECFE-56F0-3C1D-35AE-D8857468BD71}"/>
              </a:ext>
            </a:extLst>
          </p:cNvPr>
          <p:cNvGrpSpPr/>
          <p:nvPr/>
        </p:nvGrpSpPr>
        <p:grpSpPr>
          <a:xfrm>
            <a:off x="140005" y="6322024"/>
            <a:ext cx="2557440" cy="478800"/>
            <a:chOff x="140005" y="6322024"/>
            <a:chExt cx="2557440" cy="478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2904B304-B9D7-B9FD-A781-DEC2D2F0A6EC}"/>
                    </a:ext>
                  </a:extLst>
                </p14:cNvPr>
                <p14:cNvContentPartPr/>
                <p14:nvPr/>
              </p14:nvContentPartPr>
              <p14:xfrm>
                <a:off x="140005" y="6332824"/>
                <a:ext cx="480960" cy="40104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2904B304-B9D7-B9FD-A781-DEC2D2F0A6EC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131005" y="6323824"/>
                  <a:ext cx="498600" cy="41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CC889550-D375-3E36-9469-DD2D67F0B0F5}"/>
                    </a:ext>
                  </a:extLst>
                </p14:cNvPr>
                <p14:cNvContentPartPr/>
                <p14:nvPr/>
              </p14:nvContentPartPr>
              <p14:xfrm>
                <a:off x="464365" y="6474664"/>
                <a:ext cx="230040" cy="3384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CC889550-D375-3E36-9469-DD2D67F0B0F5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455725" y="6466024"/>
                  <a:ext cx="24768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205A6DC2-6E4B-479C-B6B5-4A2797F357A3}"/>
                    </a:ext>
                  </a:extLst>
                </p14:cNvPr>
                <p14:cNvContentPartPr/>
                <p14:nvPr/>
              </p14:nvContentPartPr>
              <p14:xfrm>
                <a:off x="674245" y="6322024"/>
                <a:ext cx="1487520" cy="39816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205A6DC2-6E4B-479C-B6B5-4A2797F357A3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665605" y="6313024"/>
                  <a:ext cx="1505160" cy="41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72C7105F-7F56-0FED-B400-EBC6037BDA29}"/>
                    </a:ext>
                  </a:extLst>
                </p14:cNvPr>
                <p14:cNvContentPartPr/>
                <p14:nvPr/>
              </p14:nvContentPartPr>
              <p14:xfrm>
                <a:off x="1797445" y="6479344"/>
                <a:ext cx="41400" cy="2808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72C7105F-7F56-0FED-B400-EBC6037BDA29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1788805" y="6470344"/>
                  <a:ext cx="5904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3BF87293-D774-193C-4753-88D95694C5CD}"/>
                    </a:ext>
                  </a:extLst>
                </p14:cNvPr>
                <p14:cNvContentPartPr/>
                <p14:nvPr/>
              </p14:nvContentPartPr>
              <p14:xfrm>
                <a:off x="1158805" y="6411304"/>
                <a:ext cx="6120" cy="648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3BF87293-D774-193C-4753-88D95694C5CD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1149805" y="6402304"/>
                  <a:ext cx="237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3A7903AE-48BA-B701-CE0F-D637B7A59B8A}"/>
                    </a:ext>
                  </a:extLst>
                </p14:cNvPr>
                <p14:cNvContentPartPr/>
                <p14:nvPr/>
              </p14:nvContentPartPr>
              <p14:xfrm>
                <a:off x="2439325" y="6411664"/>
                <a:ext cx="258120" cy="38916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3A7903AE-48BA-B701-CE0F-D637B7A59B8A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2430325" y="6403024"/>
                  <a:ext cx="275760" cy="406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93">
            <p14:nvContentPartPr>
              <p14:cNvPr id="251" name="Ink 250">
                <a:extLst>
                  <a:ext uri="{FF2B5EF4-FFF2-40B4-BE49-F238E27FC236}">
                    <a16:creationId xmlns:a16="http://schemas.microsoft.com/office/drawing/2014/main" id="{DBD52150-3495-7E25-C6EF-4B9D4921A409}"/>
                  </a:ext>
                </a:extLst>
              </p14:cNvPr>
              <p14:cNvContentPartPr/>
              <p14:nvPr/>
            </p14:nvContentPartPr>
            <p14:xfrm>
              <a:off x="2862325" y="6280264"/>
              <a:ext cx="331920" cy="370800"/>
            </p14:xfrm>
          </p:contentPart>
        </mc:Choice>
        <mc:Fallback xmlns="">
          <p:pic>
            <p:nvPicPr>
              <p:cNvPr id="251" name="Ink 250">
                <a:extLst>
                  <a:ext uri="{FF2B5EF4-FFF2-40B4-BE49-F238E27FC236}">
                    <a16:creationId xmlns:a16="http://schemas.microsoft.com/office/drawing/2014/main" id="{DBD52150-3495-7E25-C6EF-4B9D4921A409}"/>
                  </a:ext>
                </a:extLst>
              </p:cNvPr>
              <p:cNvPicPr/>
              <p:nvPr/>
            </p:nvPicPr>
            <p:blipFill>
              <a:blip r:embed="rId394"/>
              <a:stretch>
                <a:fillRect/>
              </a:stretch>
            </p:blipFill>
            <p:spPr>
              <a:xfrm>
                <a:off x="2853685" y="6271264"/>
                <a:ext cx="349560" cy="388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80855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75E29B6-15FC-4F5A-4D24-358AB9F048A2}"/>
                  </a:ext>
                </a:extLst>
              </p14:cNvPr>
              <p14:cNvContentPartPr/>
              <p14:nvPr/>
            </p14:nvContentPartPr>
            <p14:xfrm>
              <a:off x="975565" y="307504"/>
              <a:ext cx="228960" cy="4644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75E29B6-15FC-4F5A-4D24-358AB9F048A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66925" y="298504"/>
                <a:ext cx="246600" cy="48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4E171FE-0C0B-88C7-5542-9DF93CE6700B}"/>
                  </a:ext>
                </a:extLst>
              </p14:cNvPr>
              <p14:cNvContentPartPr/>
              <p14:nvPr/>
            </p14:nvContentPartPr>
            <p14:xfrm>
              <a:off x="1216045" y="334864"/>
              <a:ext cx="2014200" cy="6429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4E171FE-0C0B-88C7-5542-9DF93CE6700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07045" y="325864"/>
                <a:ext cx="2031840" cy="660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51F2095F-F2B1-AF19-3CA1-89A2C76B905F}"/>
              </a:ext>
            </a:extLst>
          </p:cNvPr>
          <p:cNvGrpSpPr/>
          <p:nvPr/>
        </p:nvGrpSpPr>
        <p:grpSpPr>
          <a:xfrm>
            <a:off x="3549925" y="203824"/>
            <a:ext cx="2474640" cy="767880"/>
            <a:chOff x="3549925" y="203824"/>
            <a:chExt cx="2474640" cy="76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18821A1D-ED42-8F6E-82C9-A109A5F0BBE6}"/>
                    </a:ext>
                  </a:extLst>
                </p14:cNvPr>
                <p14:cNvContentPartPr/>
                <p14:nvPr/>
              </p14:nvContentPartPr>
              <p14:xfrm>
                <a:off x="3549925" y="405784"/>
                <a:ext cx="332640" cy="5659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18821A1D-ED42-8F6E-82C9-A109A5F0BBE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540925" y="397144"/>
                  <a:ext cx="350280" cy="58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EFF0A6BF-D2D0-A04D-037A-6606F51CB6DE}"/>
                    </a:ext>
                  </a:extLst>
                </p14:cNvPr>
                <p14:cNvContentPartPr/>
                <p14:nvPr/>
              </p14:nvContentPartPr>
              <p14:xfrm>
                <a:off x="4078405" y="203824"/>
                <a:ext cx="671400" cy="4762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EFF0A6BF-D2D0-A04D-037A-6606F51CB6D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069405" y="195184"/>
                  <a:ext cx="689040" cy="49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1ECAEA38-907C-E356-78EB-E103E8D538C4}"/>
                    </a:ext>
                  </a:extLst>
                </p14:cNvPr>
                <p14:cNvContentPartPr/>
                <p14:nvPr/>
              </p14:nvContentPartPr>
              <p14:xfrm>
                <a:off x="4131325" y="415504"/>
                <a:ext cx="389880" cy="1274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1ECAEA38-907C-E356-78EB-E103E8D538C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122325" y="406504"/>
                  <a:ext cx="40752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18BBC028-03BA-6E84-AA23-0704AFF504CC}"/>
                    </a:ext>
                  </a:extLst>
                </p14:cNvPr>
                <p14:cNvContentPartPr/>
                <p14:nvPr/>
              </p14:nvContentPartPr>
              <p14:xfrm>
                <a:off x="5043925" y="257104"/>
                <a:ext cx="980640" cy="6944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18BBC028-03BA-6E84-AA23-0704AFF504C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035285" y="248104"/>
                  <a:ext cx="998280" cy="712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38DC6B0-8806-CE5E-C239-E448BFB5BAE6}"/>
              </a:ext>
            </a:extLst>
          </p:cNvPr>
          <p:cNvGrpSpPr/>
          <p:nvPr/>
        </p:nvGrpSpPr>
        <p:grpSpPr>
          <a:xfrm>
            <a:off x="6308605" y="246664"/>
            <a:ext cx="4426560" cy="668160"/>
            <a:chOff x="6308605" y="246664"/>
            <a:chExt cx="4426560" cy="668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32910CD8-FFDF-DF17-D41E-EDC618B5ADA4}"/>
                    </a:ext>
                  </a:extLst>
                </p14:cNvPr>
                <p14:cNvContentPartPr/>
                <p14:nvPr/>
              </p14:nvContentPartPr>
              <p14:xfrm>
                <a:off x="6308605" y="437104"/>
                <a:ext cx="1195560" cy="4777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32910CD8-FFDF-DF17-D41E-EDC618B5ADA4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299605" y="428104"/>
                  <a:ext cx="1213200" cy="49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35ACF0DE-E058-4FC7-2097-9433B8487A3A}"/>
                    </a:ext>
                  </a:extLst>
                </p14:cNvPr>
                <p14:cNvContentPartPr/>
                <p14:nvPr/>
              </p14:nvContentPartPr>
              <p14:xfrm>
                <a:off x="7719085" y="499384"/>
                <a:ext cx="433440" cy="1332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35ACF0DE-E058-4FC7-2097-9433B8487A3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710445" y="490744"/>
                  <a:ext cx="45108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67434ECC-7652-4FE2-C779-8CBBF287422F}"/>
                    </a:ext>
                  </a:extLst>
                </p14:cNvPr>
                <p14:cNvContentPartPr/>
                <p14:nvPr/>
              </p14:nvContentPartPr>
              <p14:xfrm>
                <a:off x="8408845" y="255304"/>
                <a:ext cx="192960" cy="3474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67434ECC-7652-4FE2-C779-8CBBF287422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8400205" y="246664"/>
                  <a:ext cx="210600" cy="36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56FA6483-C85B-199B-3868-2A10AB1892B5}"/>
                    </a:ext>
                  </a:extLst>
                </p14:cNvPr>
                <p14:cNvContentPartPr/>
                <p14:nvPr/>
              </p14:nvContentPartPr>
              <p14:xfrm>
                <a:off x="8423245" y="442504"/>
                <a:ext cx="183600" cy="226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56FA6483-C85B-199B-3868-2A10AB1892B5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414605" y="433864"/>
                  <a:ext cx="2012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385FB4F0-BB29-ECB6-C5CE-71B094EB7219}"/>
                    </a:ext>
                  </a:extLst>
                </p14:cNvPr>
                <p14:cNvContentPartPr/>
                <p14:nvPr/>
              </p14:nvContentPartPr>
              <p14:xfrm>
                <a:off x="8831485" y="445384"/>
                <a:ext cx="330840" cy="1530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385FB4F0-BB29-ECB6-C5CE-71B094EB7219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822485" y="436744"/>
                  <a:ext cx="34848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41F05D5C-5957-89CB-B780-AFE09DFEB850}"/>
                    </a:ext>
                  </a:extLst>
                </p14:cNvPr>
                <p14:cNvContentPartPr/>
                <p14:nvPr/>
              </p14:nvContentPartPr>
              <p14:xfrm>
                <a:off x="9400285" y="254944"/>
                <a:ext cx="316800" cy="3290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41F05D5C-5957-89CB-B780-AFE09DFEB85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9391645" y="245944"/>
                  <a:ext cx="334440" cy="34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C1BC8A87-2604-F755-6CAD-62BDAB7EC632}"/>
                    </a:ext>
                  </a:extLst>
                </p14:cNvPr>
                <p14:cNvContentPartPr/>
                <p14:nvPr/>
              </p14:nvContentPartPr>
              <p14:xfrm>
                <a:off x="9861805" y="438184"/>
                <a:ext cx="365040" cy="1465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C1BC8A87-2604-F755-6CAD-62BDAB7EC63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9853165" y="429184"/>
                  <a:ext cx="38268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029A572-5EEA-F067-8C66-A9FA2123CCE9}"/>
                    </a:ext>
                  </a:extLst>
                </p14:cNvPr>
                <p14:cNvContentPartPr/>
                <p14:nvPr/>
              </p14:nvContentPartPr>
              <p14:xfrm>
                <a:off x="10306045" y="246664"/>
                <a:ext cx="429120" cy="3945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029A572-5EEA-F067-8C66-A9FA2123CCE9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0297405" y="237664"/>
                  <a:ext cx="446760" cy="41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2B884842-F58C-F1A5-1B04-D75D8CA14EF6}"/>
                    </a:ext>
                  </a:extLst>
                </p14:cNvPr>
                <p14:cNvContentPartPr/>
                <p14:nvPr/>
              </p14:nvContentPartPr>
              <p14:xfrm>
                <a:off x="10397845" y="432784"/>
                <a:ext cx="148680" cy="111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2B884842-F58C-F1A5-1B04-D75D8CA14EF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0389205" y="423784"/>
                  <a:ext cx="166320" cy="2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27ECEA1-432F-DFDF-6A4D-419B22D1E672}"/>
              </a:ext>
            </a:extLst>
          </p:cNvPr>
          <p:cNvGrpSpPr/>
          <p:nvPr/>
        </p:nvGrpSpPr>
        <p:grpSpPr>
          <a:xfrm>
            <a:off x="844165" y="1006264"/>
            <a:ext cx="1940040" cy="649440"/>
            <a:chOff x="844165" y="1006264"/>
            <a:chExt cx="1940040" cy="64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8B533044-303E-1F7D-1ED7-B152F3997D24}"/>
                    </a:ext>
                  </a:extLst>
                </p14:cNvPr>
                <p14:cNvContentPartPr/>
                <p14:nvPr/>
              </p14:nvContentPartPr>
              <p14:xfrm>
                <a:off x="844165" y="1240264"/>
                <a:ext cx="371520" cy="1738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8B533044-303E-1F7D-1ED7-B152F3997D24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35165" y="1231624"/>
                  <a:ext cx="38916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C40C1791-9374-B598-386D-D2E569249E39}"/>
                    </a:ext>
                  </a:extLst>
                </p14:cNvPr>
                <p14:cNvContentPartPr/>
                <p14:nvPr/>
              </p14:nvContentPartPr>
              <p14:xfrm>
                <a:off x="1015885" y="1150984"/>
                <a:ext cx="56520" cy="28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C40C1791-9374-B598-386D-D2E569249E3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006885" y="1142344"/>
                  <a:ext cx="7416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DB9DEADA-49BB-3983-12DB-CBB2D73786FE}"/>
                    </a:ext>
                  </a:extLst>
                </p14:cNvPr>
                <p14:cNvContentPartPr/>
                <p14:nvPr/>
              </p14:nvContentPartPr>
              <p14:xfrm>
                <a:off x="1388485" y="1006264"/>
                <a:ext cx="1395720" cy="6494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DB9DEADA-49BB-3983-12DB-CBB2D73786FE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379485" y="997624"/>
                  <a:ext cx="1413360" cy="66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234DCDF-B2A7-87BA-AAEE-D8631293D9E0}"/>
              </a:ext>
            </a:extLst>
          </p:cNvPr>
          <p:cNvGrpSpPr/>
          <p:nvPr/>
        </p:nvGrpSpPr>
        <p:grpSpPr>
          <a:xfrm>
            <a:off x="3132325" y="1068544"/>
            <a:ext cx="2379960" cy="603720"/>
            <a:chOff x="3132325" y="1068544"/>
            <a:chExt cx="2379960" cy="603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6D7D32E5-2465-B8CB-DE77-7A3F0C9BD604}"/>
                    </a:ext>
                  </a:extLst>
                </p14:cNvPr>
                <p14:cNvContentPartPr/>
                <p14:nvPr/>
              </p14:nvContentPartPr>
              <p14:xfrm>
                <a:off x="3132325" y="1230184"/>
                <a:ext cx="346680" cy="1951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6D7D32E5-2465-B8CB-DE77-7A3F0C9BD604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123325" y="1221544"/>
                  <a:ext cx="36432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E99B1E11-21A7-C9E7-E8C2-6C0AD313A0E3}"/>
                    </a:ext>
                  </a:extLst>
                </p14:cNvPr>
                <p14:cNvContentPartPr/>
                <p14:nvPr/>
              </p14:nvContentPartPr>
              <p14:xfrm>
                <a:off x="3286045" y="1273024"/>
                <a:ext cx="231840" cy="2329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E99B1E11-21A7-C9E7-E8C2-6C0AD313A0E3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277405" y="1264384"/>
                  <a:ext cx="24948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9358E510-A34A-5550-6A7E-CED62FA7CE6A}"/>
                    </a:ext>
                  </a:extLst>
                </p14:cNvPr>
                <p14:cNvContentPartPr/>
                <p14:nvPr/>
              </p14:nvContentPartPr>
              <p14:xfrm>
                <a:off x="3536605" y="1068544"/>
                <a:ext cx="732600" cy="6037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9358E510-A34A-5550-6A7E-CED62FA7CE6A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527965" y="1059544"/>
                  <a:ext cx="750240" cy="62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AEB4B723-29A9-22DB-8475-DA714F294CDB}"/>
                    </a:ext>
                  </a:extLst>
                </p14:cNvPr>
                <p14:cNvContentPartPr/>
                <p14:nvPr/>
              </p14:nvContentPartPr>
              <p14:xfrm>
                <a:off x="4035565" y="1161064"/>
                <a:ext cx="368640" cy="464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AEB4B723-29A9-22DB-8475-DA714F294CDB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026565" y="1152424"/>
                  <a:ext cx="38628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116C57A0-BC2B-2158-9723-2C5060724BBE}"/>
                    </a:ext>
                  </a:extLst>
                </p14:cNvPr>
                <p14:cNvContentPartPr/>
                <p14:nvPr/>
              </p14:nvContentPartPr>
              <p14:xfrm>
                <a:off x="4494565" y="1161424"/>
                <a:ext cx="1017720" cy="2552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116C57A0-BC2B-2158-9723-2C5060724BB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485925" y="1152424"/>
                  <a:ext cx="1035360" cy="272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8FE223D-6A70-4C8F-2415-05845EFBB98D}"/>
              </a:ext>
            </a:extLst>
          </p:cNvPr>
          <p:cNvGrpSpPr/>
          <p:nvPr/>
        </p:nvGrpSpPr>
        <p:grpSpPr>
          <a:xfrm>
            <a:off x="5821165" y="948304"/>
            <a:ext cx="3455280" cy="672120"/>
            <a:chOff x="5821165" y="948304"/>
            <a:chExt cx="3455280" cy="67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00B3EFE5-A518-3E2C-0CDC-D976398B8C28}"/>
                    </a:ext>
                  </a:extLst>
                </p14:cNvPr>
                <p14:cNvContentPartPr/>
                <p14:nvPr/>
              </p14:nvContentPartPr>
              <p14:xfrm>
                <a:off x="5821165" y="1127944"/>
                <a:ext cx="1379160" cy="4924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00B3EFE5-A518-3E2C-0CDC-D976398B8C28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812165" y="1119304"/>
                  <a:ext cx="1396800" cy="51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B0DB9AED-34BF-2C66-4AD9-DF7B35657214}"/>
                    </a:ext>
                  </a:extLst>
                </p14:cNvPr>
                <p14:cNvContentPartPr/>
                <p14:nvPr/>
              </p14:nvContentPartPr>
              <p14:xfrm>
                <a:off x="6970285" y="1084384"/>
                <a:ext cx="17280" cy="349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B0DB9AED-34BF-2C66-4AD9-DF7B35657214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961645" y="1075384"/>
                  <a:ext cx="3492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AEB63BC2-1FE3-9971-D516-AF2AFB0B854B}"/>
                    </a:ext>
                  </a:extLst>
                </p14:cNvPr>
                <p14:cNvContentPartPr/>
                <p14:nvPr/>
              </p14:nvContentPartPr>
              <p14:xfrm>
                <a:off x="7402645" y="948304"/>
                <a:ext cx="1696680" cy="3434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AEB63BC2-1FE3-9971-D516-AF2AFB0B854B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394005" y="939304"/>
                  <a:ext cx="1714320" cy="3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D05CEE8E-853B-527D-A59F-243E532D1B35}"/>
                    </a:ext>
                  </a:extLst>
                </p14:cNvPr>
                <p14:cNvContentPartPr/>
                <p14:nvPr/>
              </p14:nvContentPartPr>
              <p14:xfrm>
                <a:off x="9241525" y="1220104"/>
                <a:ext cx="34920" cy="381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D05CEE8E-853B-527D-A59F-243E532D1B35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9232885" y="1211464"/>
                  <a:ext cx="52560" cy="5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D1602161-B6C5-8D08-5778-B60A2B75BFE0}"/>
              </a:ext>
            </a:extLst>
          </p:cNvPr>
          <p:cNvGrpSpPr/>
          <p:nvPr/>
        </p:nvGrpSpPr>
        <p:grpSpPr>
          <a:xfrm>
            <a:off x="880885" y="1714744"/>
            <a:ext cx="9439200" cy="721080"/>
            <a:chOff x="880885" y="1714744"/>
            <a:chExt cx="9439200" cy="72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81008630-881D-25F5-963C-0EC74C1B6BE0}"/>
                    </a:ext>
                  </a:extLst>
                </p14:cNvPr>
                <p14:cNvContentPartPr/>
                <p14:nvPr/>
              </p14:nvContentPartPr>
              <p14:xfrm>
                <a:off x="910045" y="1988344"/>
                <a:ext cx="145440" cy="3711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81008630-881D-25F5-963C-0EC74C1B6BE0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901045" y="1979344"/>
                  <a:ext cx="163080" cy="38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AECEDE57-E087-66A7-2FB7-C04D3E94319D}"/>
                    </a:ext>
                  </a:extLst>
                </p14:cNvPr>
                <p14:cNvContentPartPr/>
                <p14:nvPr/>
              </p14:nvContentPartPr>
              <p14:xfrm>
                <a:off x="880885" y="1937224"/>
                <a:ext cx="313200" cy="1281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AECEDE57-E087-66A7-2FB7-C04D3E94319D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72245" y="1928224"/>
                  <a:ext cx="33084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7208491F-0706-F9B5-6B85-D291282D8090}"/>
                    </a:ext>
                  </a:extLst>
                </p14:cNvPr>
                <p14:cNvContentPartPr/>
                <p14:nvPr/>
              </p14:nvContentPartPr>
              <p14:xfrm>
                <a:off x="1066645" y="2007064"/>
                <a:ext cx="844200" cy="3387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7208491F-0706-F9B5-6B85-D291282D8090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057645" y="1998064"/>
                  <a:ext cx="861840" cy="35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4E833C54-6239-CA3C-71F2-7933F9098122}"/>
                    </a:ext>
                  </a:extLst>
                </p14:cNvPr>
                <p14:cNvContentPartPr/>
                <p14:nvPr/>
              </p14:nvContentPartPr>
              <p14:xfrm>
                <a:off x="2091565" y="2150704"/>
                <a:ext cx="375840" cy="1724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4E833C54-6239-CA3C-71F2-7933F9098122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082925" y="2142064"/>
                  <a:ext cx="39348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49A92178-2C1D-207A-4F97-0243B4D6CE8D}"/>
                    </a:ext>
                  </a:extLst>
                </p14:cNvPr>
                <p14:cNvContentPartPr/>
                <p14:nvPr/>
              </p14:nvContentPartPr>
              <p14:xfrm>
                <a:off x="2216845" y="2127304"/>
                <a:ext cx="53280" cy="165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49A92178-2C1D-207A-4F97-0243B4D6CE8D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207845" y="2118304"/>
                  <a:ext cx="7092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33A10A4C-3DC4-A75E-773F-0CBE96E4012F}"/>
                    </a:ext>
                  </a:extLst>
                </p14:cNvPr>
                <p14:cNvContentPartPr/>
                <p14:nvPr/>
              </p14:nvContentPartPr>
              <p14:xfrm>
                <a:off x="2676925" y="1855144"/>
                <a:ext cx="1364040" cy="5806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33A10A4C-3DC4-A75E-773F-0CBE96E4012F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667925" y="1846504"/>
                  <a:ext cx="1381680" cy="59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51E645D8-F749-52C6-4711-38ABDE0497D4}"/>
                    </a:ext>
                  </a:extLst>
                </p14:cNvPr>
                <p14:cNvContentPartPr/>
                <p14:nvPr/>
              </p14:nvContentPartPr>
              <p14:xfrm>
                <a:off x="3880765" y="2037664"/>
                <a:ext cx="223200" cy="172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51E645D8-F749-52C6-4711-38ABDE0497D4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871765" y="2029024"/>
                  <a:ext cx="2408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4FD55BB5-BC48-C61E-2F10-3627300CD565}"/>
                    </a:ext>
                  </a:extLst>
                </p14:cNvPr>
                <p14:cNvContentPartPr/>
                <p14:nvPr/>
              </p14:nvContentPartPr>
              <p14:xfrm>
                <a:off x="4049605" y="1729504"/>
                <a:ext cx="793800" cy="4672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4FD55BB5-BC48-C61E-2F10-3627300CD565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040965" y="1720504"/>
                  <a:ext cx="811440" cy="48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27430FF4-2F93-1D17-23AA-29DA8AB6080F}"/>
                    </a:ext>
                  </a:extLst>
                </p14:cNvPr>
                <p14:cNvContentPartPr/>
                <p14:nvPr/>
              </p14:nvContentPartPr>
              <p14:xfrm>
                <a:off x="3635245" y="1942624"/>
                <a:ext cx="33120" cy="241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27430FF4-2F93-1D17-23AA-29DA8AB6080F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626605" y="1933984"/>
                  <a:ext cx="507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69ACB76F-9100-DDEF-AA02-BEC631E31777}"/>
                    </a:ext>
                  </a:extLst>
                </p14:cNvPr>
                <p14:cNvContentPartPr/>
                <p14:nvPr/>
              </p14:nvContentPartPr>
              <p14:xfrm>
                <a:off x="4993165" y="1876384"/>
                <a:ext cx="948600" cy="4834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69ACB76F-9100-DDEF-AA02-BEC631E31777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984165" y="1867384"/>
                  <a:ext cx="966240" cy="50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4A4C2B17-E689-DD89-87C4-3CE6276A35A8}"/>
                    </a:ext>
                  </a:extLst>
                </p14:cNvPr>
                <p14:cNvContentPartPr/>
                <p14:nvPr/>
              </p14:nvContentPartPr>
              <p14:xfrm>
                <a:off x="6158845" y="1926784"/>
                <a:ext cx="957960" cy="2696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4A4C2B17-E689-DD89-87C4-3CE6276A35A8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149845" y="1917784"/>
                  <a:ext cx="97560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B3EE14F6-EFE0-FCCE-EE39-E8D234CB96B5}"/>
                    </a:ext>
                  </a:extLst>
                </p14:cNvPr>
                <p14:cNvContentPartPr/>
                <p14:nvPr/>
              </p14:nvContentPartPr>
              <p14:xfrm>
                <a:off x="7126885" y="1932184"/>
                <a:ext cx="11520" cy="111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B3EE14F6-EFE0-FCCE-EE39-E8D234CB96B5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118245" y="1923184"/>
                  <a:ext cx="291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37502CFA-E824-0801-F5D7-4184DC60B4B5}"/>
                    </a:ext>
                  </a:extLst>
                </p14:cNvPr>
                <p14:cNvContentPartPr/>
                <p14:nvPr/>
              </p14:nvContentPartPr>
              <p14:xfrm>
                <a:off x="7164325" y="2105344"/>
                <a:ext cx="167760" cy="252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37502CFA-E824-0801-F5D7-4184DC60B4B5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155325" y="2096704"/>
                  <a:ext cx="18540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B455C8B8-BFE8-0083-7255-34C6A2E2BD5E}"/>
                    </a:ext>
                  </a:extLst>
                </p14:cNvPr>
                <p14:cNvContentPartPr/>
                <p14:nvPr/>
              </p14:nvContentPartPr>
              <p14:xfrm>
                <a:off x="7428925" y="1861984"/>
                <a:ext cx="1748160" cy="4712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B455C8B8-BFE8-0083-7255-34C6A2E2BD5E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420285" y="1853344"/>
                  <a:ext cx="1765800" cy="48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DC659E1E-A034-F617-0A78-D1C724BC902C}"/>
                    </a:ext>
                  </a:extLst>
                </p14:cNvPr>
                <p14:cNvContentPartPr/>
                <p14:nvPr/>
              </p14:nvContentPartPr>
              <p14:xfrm>
                <a:off x="8627365" y="1881784"/>
                <a:ext cx="27360" cy="111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DC659E1E-A034-F617-0A78-D1C724BC902C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618725" y="1872784"/>
                  <a:ext cx="450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83B1DCE3-598A-3A14-4252-C0F0B64C1477}"/>
                    </a:ext>
                  </a:extLst>
                </p14:cNvPr>
                <p14:cNvContentPartPr/>
                <p14:nvPr/>
              </p14:nvContentPartPr>
              <p14:xfrm>
                <a:off x="8286445" y="1820224"/>
                <a:ext cx="60120" cy="122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83B1DCE3-598A-3A14-4252-C0F0B64C1477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277445" y="1811224"/>
                  <a:ext cx="777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063F5BCF-9C2D-5252-985E-B1193C275F35}"/>
                    </a:ext>
                  </a:extLst>
                </p14:cNvPr>
                <p14:cNvContentPartPr/>
                <p14:nvPr/>
              </p14:nvContentPartPr>
              <p14:xfrm>
                <a:off x="9019045" y="1714744"/>
                <a:ext cx="181800" cy="4309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063F5BCF-9C2D-5252-985E-B1193C275F35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010045" y="1706104"/>
                  <a:ext cx="199440" cy="44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4123F3D9-F6E3-145D-0E23-0E6C9CEF8EA3}"/>
                    </a:ext>
                  </a:extLst>
                </p14:cNvPr>
                <p14:cNvContentPartPr/>
                <p14:nvPr/>
              </p14:nvContentPartPr>
              <p14:xfrm>
                <a:off x="9294445" y="1918504"/>
                <a:ext cx="1025640" cy="2365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4123F3D9-F6E3-145D-0E23-0E6C9CEF8EA3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285445" y="1909864"/>
                  <a:ext cx="1043280" cy="254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C0B8088E-F2EB-F512-1DEF-D23A6998EE96}"/>
                  </a:ext>
                </a:extLst>
              </p14:cNvPr>
              <p14:cNvContentPartPr/>
              <p14:nvPr/>
            </p14:nvContentPartPr>
            <p14:xfrm>
              <a:off x="10431325" y="1731664"/>
              <a:ext cx="1342080" cy="51012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C0B8088E-F2EB-F512-1DEF-D23A6998EE96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10422685" y="1722664"/>
                <a:ext cx="1359720" cy="52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5453114D-1773-AB0C-3F9B-27E6231AA11A}"/>
                  </a:ext>
                </a:extLst>
              </p14:cNvPr>
              <p14:cNvContentPartPr/>
              <p14:nvPr/>
            </p14:nvContentPartPr>
            <p14:xfrm>
              <a:off x="1728325" y="2770264"/>
              <a:ext cx="1757520" cy="45324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5453114D-1773-AB0C-3F9B-27E6231AA11A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1719685" y="2761264"/>
                <a:ext cx="1775160" cy="47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1E0A10BA-4039-5D7C-6E57-993505A91073}"/>
                  </a:ext>
                </a:extLst>
              </p14:cNvPr>
              <p14:cNvContentPartPr/>
              <p14:nvPr/>
            </p14:nvContentPartPr>
            <p14:xfrm>
              <a:off x="2809405" y="2975104"/>
              <a:ext cx="61560" cy="5184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1E0A10BA-4039-5D7C-6E57-993505A91073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2800765" y="2966104"/>
                <a:ext cx="79200" cy="69480"/>
              </a:xfrm>
              <a:prstGeom prst="rect">
                <a:avLst/>
              </a:prstGeom>
            </p:spPr>
          </p:pic>
        </mc:Fallback>
      </mc:AlternateContent>
      <p:grpSp>
        <p:nvGrpSpPr>
          <p:cNvPr id="71" name="Group 70">
            <a:extLst>
              <a:ext uri="{FF2B5EF4-FFF2-40B4-BE49-F238E27FC236}">
                <a16:creationId xmlns:a16="http://schemas.microsoft.com/office/drawing/2014/main" id="{C2C9A8DB-49CA-6ABD-D9F9-E9BC8F921604}"/>
              </a:ext>
            </a:extLst>
          </p:cNvPr>
          <p:cNvGrpSpPr/>
          <p:nvPr/>
        </p:nvGrpSpPr>
        <p:grpSpPr>
          <a:xfrm>
            <a:off x="3771325" y="2704744"/>
            <a:ext cx="1274760" cy="471960"/>
            <a:chOff x="3771325" y="2704744"/>
            <a:chExt cx="1274760" cy="47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83899791-1FCA-C6D1-9BBE-8964A4882614}"/>
                    </a:ext>
                  </a:extLst>
                </p14:cNvPr>
                <p14:cNvContentPartPr/>
                <p14:nvPr/>
              </p14:nvContentPartPr>
              <p14:xfrm>
                <a:off x="3771325" y="2704744"/>
                <a:ext cx="792720" cy="4719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83899791-1FCA-C6D1-9BBE-8964A4882614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762685" y="2695744"/>
                  <a:ext cx="810360" cy="48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C1A9BD15-343D-DCC6-4FFF-4CEF8957CA41}"/>
                    </a:ext>
                  </a:extLst>
                </p14:cNvPr>
                <p14:cNvContentPartPr/>
                <p14:nvPr/>
              </p14:nvContentPartPr>
              <p14:xfrm>
                <a:off x="4221325" y="2904904"/>
                <a:ext cx="281160" cy="187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C1A9BD15-343D-DCC6-4FFF-4CEF8957CA41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212325" y="2896264"/>
                  <a:ext cx="29880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1D768B82-6742-BFE3-A7B0-7AC4F85ED790}"/>
                    </a:ext>
                  </a:extLst>
                </p14:cNvPr>
                <p14:cNvContentPartPr/>
                <p14:nvPr/>
              </p14:nvContentPartPr>
              <p14:xfrm>
                <a:off x="4052485" y="2826424"/>
                <a:ext cx="22320" cy="140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1D768B82-6742-BFE3-A7B0-7AC4F85ED790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043845" y="2817424"/>
                  <a:ext cx="3996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2FBF1C82-863D-A8EA-DD07-C0015A6A016D}"/>
                    </a:ext>
                  </a:extLst>
                </p14:cNvPr>
                <p14:cNvContentPartPr/>
                <p14:nvPr/>
              </p14:nvContentPartPr>
              <p14:xfrm>
                <a:off x="4817485" y="2953144"/>
                <a:ext cx="228600" cy="1954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2FBF1C82-863D-A8EA-DD07-C0015A6A016D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808485" y="2944144"/>
                  <a:ext cx="246240" cy="21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3F436198-C636-236E-7316-DDC01BF4D292}"/>
              </a:ext>
            </a:extLst>
          </p:cNvPr>
          <p:cNvGrpSpPr/>
          <p:nvPr/>
        </p:nvGrpSpPr>
        <p:grpSpPr>
          <a:xfrm>
            <a:off x="5266045" y="2710144"/>
            <a:ext cx="1586880" cy="587880"/>
            <a:chOff x="5266045" y="2710144"/>
            <a:chExt cx="1586880" cy="58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354721DD-DA3F-78AF-3ADB-A0B96CD51F56}"/>
                    </a:ext>
                  </a:extLst>
                </p14:cNvPr>
                <p14:cNvContentPartPr/>
                <p14:nvPr/>
              </p14:nvContentPartPr>
              <p14:xfrm>
                <a:off x="5266045" y="2902384"/>
                <a:ext cx="977040" cy="3956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354721DD-DA3F-78AF-3ADB-A0B96CD51F56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257405" y="2893384"/>
                  <a:ext cx="994680" cy="41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2D45489C-332E-648A-7DE9-2BBD699F9B9C}"/>
                    </a:ext>
                  </a:extLst>
                </p14:cNvPr>
                <p14:cNvContentPartPr/>
                <p14:nvPr/>
              </p14:nvContentPartPr>
              <p14:xfrm>
                <a:off x="5656645" y="2752264"/>
                <a:ext cx="39240" cy="324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2D45489C-332E-648A-7DE9-2BBD699F9B9C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648005" y="2743264"/>
                  <a:ext cx="5688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5F232407-0FF5-78C1-76A5-B8A518EBB2BB}"/>
                    </a:ext>
                  </a:extLst>
                </p14:cNvPr>
                <p14:cNvContentPartPr/>
                <p14:nvPr/>
              </p14:nvContentPartPr>
              <p14:xfrm>
                <a:off x="6475285" y="2710144"/>
                <a:ext cx="377640" cy="3808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5F232407-0FF5-78C1-76A5-B8A518EBB2BB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466645" y="2701504"/>
                  <a:ext cx="395280" cy="39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2050BEAD-58F8-E0C1-24C4-B2DF87467F9A}"/>
              </a:ext>
            </a:extLst>
          </p:cNvPr>
          <p:cNvGrpSpPr/>
          <p:nvPr/>
        </p:nvGrpSpPr>
        <p:grpSpPr>
          <a:xfrm>
            <a:off x="7306165" y="2657224"/>
            <a:ext cx="1866960" cy="610200"/>
            <a:chOff x="7306165" y="2657224"/>
            <a:chExt cx="1866960" cy="61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B0A2EFCE-83E5-A182-601C-77EE9996C307}"/>
                    </a:ext>
                  </a:extLst>
                </p14:cNvPr>
                <p14:cNvContentPartPr/>
                <p14:nvPr/>
              </p14:nvContentPartPr>
              <p14:xfrm>
                <a:off x="7306165" y="2669104"/>
                <a:ext cx="142560" cy="4964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B0A2EFCE-83E5-A182-601C-77EE9996C307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297165" y="2660104"/>
                  <a:ext cx="160200" cy="51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FBF7AF64-3D5A-FD19-2E49-784FBAC17C9D}"/>
                    </a:ext>
                  </a:extLst>
                </p14:cNvPr>
                <p14:cNvContentPartPr/>
                <p14:nvPr/>
              </p14:nvContentPartPr>
              <p14:xfrm>
                <a:off x="7425325" y="2868184"/>
                <a:ext cx="572400" cy="1825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FBF7AF64-3D5A-FD19-2E49-784FBAC17C9D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416685" y="2859544"/>
                  <a:ext cx="59004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7B6CB19C-1C41-2E65-603B-EABFC7A90C5B}"/>
                    </a:ext>
                  </a:extLst>
                </p14:cNvPr>
                <p14:cNvContentPartPr/>
                <p14:nvPr/>
              </p14:nvContentPartPr>
              <p14:xfrm>
                <a:off x="7584445" y="2846584"/>
                <a:ext cx="33120" cy="255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7B6CB19C-1C41-2E65-603B-EABFC7A90C5B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575805" y="2837584"/>
                  <a:ext cx="5076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A08BF6FE-1136-EA2D-422A-3622F953352B}"/>
                    </a:ext>
                  </a:extLst>
                </p14:cNvPr>
                <p14:cNvContentPartPr/>
                <p14:nvPr/>
              </p14:nvContentPartPr>
              <p14:xfrm>
                <a:off x="7983325" y="2729584"/>
                <a:ext cx="978480" cy="4510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A08BF6FE-1136-EA2D-422A-3622F953352B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974325" y="2720944"/>
                  <a:ext cx="996120" cy="46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1C148A04-7B05-0ED2-970A-90F49BD38359}"/>
                    </a:ext>
                  </a:extLst>
                </p14:cNvPr>
                <p14:cNvContentPartPr/>
                <p14:nvPr/>
              </p14:nvContentPartPr>
              <p14:xfrm>
                <a:off x="7955245" y="2772784"/>
                <a:ext cx="500040" cy="968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1C148A04-7B05-0ED2-970A-90F49BD38359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946605" y="2763784"/>
                  <a:ext cx="51768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1ED05B55-5B2F-0F80-9657-E8123A9F1656}"/>
                    </a:ext>
                  </a:extLst>
                </p14:cNvPr>
                <p14:cNvContentPartPr/>
                <p14:nvPr/>
              </p14:nvContentPartPr>
              <p14:xfrm>
                <a:off x="8986645" y="2657224"/>
                <a:ext cx="186480" cy="6102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1ED05B55-5B2F-0F80-9657-E8123A9F1656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8978005" y="2648584"/>
                  <a:ext cx="204120" cy="627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CD14E8C5-116A-613E-EE3C-BA42442DCAAF}"/>
              </a:ext>
            </a:extLst>
          </p:cNvPr>
          <p:cNvGrpSpPr/>
          <p:nvPr/>
        </p:nvGrpSpPr>
        <p:grpSpPr>
          <a:xfrm>
            <a:off x="934165" y="3528784"/>
            <a:ext cx="4206960" cy="635760"/>
            <a:chOff x="934165" y="3528784"/>
            <a:chExt cx="4206960" cy="63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1986C390-9148-CB9D-8179-C7B5D6979258}"/>
                    </a:ext>
                  </a:extLst>
                </p14:cNvPr>
                <p14:cNvContentPartPr/>
                <p14:nvPr/>
              </p14:nvContentPartPr>
              <p14:xfrm>
                <a:off x="1077805" y="3665584"/>
                <a:ext cx="18360" cy="2242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1986C390-9148-CB9D-8179-C7B5D6979258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069165" y="3656944"/>
                  <a:ext cx="3600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4A6CCEB0-1743-FC6E-4D17-2208390C7191}"/>
                    </a:ext>
                  </a:extLst>
                </p14:cNvPr>
                <p14:cNvContentPartPr/>
                <p14:nvPr/>
              </p14:nvContentPartPr>
              <p14:xfrm>
                <a:off x="934165" y="3647224"/>
                <a:ext cx="281520" cy="705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4A6CCEB0-1743-FC6E-4D17-2208390C7191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925165" y="3638224"/>
                  <a:ext cx="29916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61B72727-E17B-D68E-CA71-12D6C0D0740A}"/>
                    </a:ext>
                  </a:extLst>
                </p14:cNvPr>
                <p14:cNvContentPartPr/>
                <p14:nvPr/>
              </p14:nvContentPartPr>
              <p14:xfrm>
                <a:off x="1199485" y="3889504"/>
                <a:ext cx="21240" cy="781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61B72727-E17B-D68E-CA71-12D6C0D0740A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190485" y="3880504"/>
                  <a:ext cx="3888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73177C73-F5C3-200E-11CD-59A2BEE4BB45}"/>
                    </a:ext>
                  </a:extLst>
                </p14:cNvPr>
                <p14:cNvContentPartPr/>
                <p14:nvPr/>
              </p14:nvContentPartPr>
              <p14:xfrm>
                <a:off x="1196965" y="3883024"/>
                <a:ext cx="187200" cy="2570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73177C73-F5C3-200E-11CD-59A2BEE4BB45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187965" y="3874384"/>
                  <a:ext cx="20484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50C285DA-BEC8-4135-3A80-3BC8992D22FB}"/>
                    </a:ext>
                  </a:extLst>
                </p14:cNvPr>
                <p14:cNvContentPartPr/>
                <p14:nvPr/>
              </p14:nvContentPartPr>
              <p14:xfrm>
                <a:off x="1339165" y="4017664"/>
                <a:ext cx="97920" cy="1468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50C285DA-BEC8-4135-3A80-3BC8992D22FB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330525" y="4009024"/>
                  <a:ext cx="11556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802FF1DA-F699-CBA6-6809-DD9748D64F45}"/>
                    </a:ext>
                  </a:extLst>
                </p14:cNvPr>
                <p14:cNvContentPartPr/>
                <p14:nvPr/>
              </p14:nvContentPartPr>
              <p14:xfrm>
                <a:off x="1915165" y="3676024"/>
                <a:ext cx="106200" cy="1731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802FF1DA-F699-CBA6-6809-DD9748D64F45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906525" y="3667384"/>
                  <a:ext cx="12384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03CB0136-B4B8-A047-87D8-CEEACDD6193C}"/>
                    </a:ext>
                  </a:extLst>
                </p14:cNvPr>
                <p14:cNvContentPartPr/>
                <p14:nvPr/>
              </p14:nvContentPartPr>
              <p14:xfrm>
                <a:off x="2081485" y="3706264"/>
                <a:ext cx="95040" cy="1674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03CB0136-B4B8-A047-87D8-CEEACDD6193C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2072845" y="3697264"/>
                  <a:ext cx="11268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27F8B8B9-0CC9-4BC3-7224-014E588DAAFF}"/>
                    </a:ext>
                  </a:extLst>
                </p14:cNvPr>
                <p14:cNvContentPartPr/>
                <p14:nvPr/>
              </p14:nvContentPartPr>
              <p14:xfrm>
                <a:off x="2226925" y="3852784"/>
                <a:ext cx="9000" cy="640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27F8B8B9-0CC9-4BC3-7224-014E588DAAFF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217925" y="3844144"/>
                  <a:ext cx="2664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01BB78AD-8F93-CE4E-746E-F04F51EFC48E}"/>
                    </a:ext>
                  </a:extLst>
                </p14:cNvPr>
                <p14:cNvContentPartPr/>
                <p14:nvPr/>
              </p14:nvContentPartPr>
              <p14:xfrm>
                <a:off x="2601325" y="3636064"/>
                <a:ext cx="307080" cy="2757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01BB78AD-8F93-CE4E-746E-F04F51EFC48E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592325" y="3627064"/>
                  <a:ext cx="32472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5A04FFE3-0E2B-73E5-DEF7-22709F94D408}"/>
                    </a:ext>
                  </a:extLst>
                </p14:cNvPr>
                <p14:cNvContentPartPr/>
                <p14:nvPr/>
              </p14:nvContentPartPr>
              <p14:xfrm>
                <a:off x="2720845" y="3859624"/>
                <a:ext cx="187920" cy="10332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5A04FFE3-0E2B-73E5-DEF7-22709F94D408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2711845" y="3850624"/>
                  <a:ext cx="20556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4DCAF451-9C4A-F1D4-6B06-B16332C7AD38}"/>
                    </a:ext>
                  </a:extLst>
                </p14:cNvPr>
                <p14:cNvContentPartPr/>
                <p14:nvPr/>
              </p14:nvContentPartPr>
              <p14:xfrm>
                <a:off x="3381445" y="3685024"/>
                <a:ext cx="964440" cy="2149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4DCAF451-9C4A-F1D4-6B06-B16332C7AD38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372805" y="3676024"/>
                  <a:ext cx="98208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D5935D9C-2164-83A6-6B4D-A29F10FA0635}"/>
                    </a:ext>
                  </a:extLst>
                </p14:cNvPr>
                <p14:cNvContentPartPr/>
                <p14:nvPr/>
              </p14:nvContentPartPr>
              <p14:xfrm>
                <a:off x="4643605" y="3694744"/>
                <a:ext cx="497520" cy="1908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D5935D9C-2164-83A6-6B4D-A29F10FA0635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634605" y="3685744"/>
                  <a:ext cx="51516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D6C3ABA9-5334-7CF7-FCD0-932EA4F1C623}"/>
                    </a:ext>
                  </a:extLst>
                </p14:cNvPr>
                <p14:cNvContentPartPr/>
                <p14:nvPr/>
              </p14:nvContentPartPr>
              <p14:xfrm>
                <a:off x="4829365" y="3528784"/>
                <a:ext cx="19080" cy="3384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D6C3ABA9-5334-7CF7-FCD0-932EA4F1C623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4820365" y="3519784"/>
                  <a:ext cx="36720" cy="5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1CAA081C-23B5-6114-8DC7-EA9BEBC7DF50}"/>
              </a:ext>
            </a:extLst>
          </p:cNvPr>
          <p:cNvGrpSpPr/>
          <p:nvPr/>
        </p:nvGrpSpPr>
        <p:grpSpPr>
          <a:xfrm>
            <a:off x="5424085" y="3471184"/>
            <a:ext cx="1291320" cy="430920"/>
            <a:chOff x="5424085" y="3471184"/>
            <a:chExt cx="1291320" cy="43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4ABCA814-2AB4-B1C1-C27E-0184547D78D0}"/>
                    </a:ext>
                  </a:extLst>
                </p14:cNvPr>
                <p14:cNvContentPartPr/>
                <p14:nvPr/>
              </p14:nvContentPartPr>
              <p14:xfrm>
                <a:off x="5424085" y="3471184"/>
                <a:ext cx="1291320" cy="43092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4ABCA814-2AB4-B1C1-C27E-0184547D78D0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415085" y="3462184"/>
                  <a:ext cx="1308960" cy="44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57189CC2-ADC3-4969-6381-C1EB73D3BA37}"/>
                    </a:ext>
                  </a:extLst>
                </p14:cNvPr>
                <p14:cNvContentPartPr/>
                <p14:nvPr/>
              </p14:nvContentPartPr>
              <p14:xfrm>
                <a:off x="6134005" y="3663424"/>
                <a:ext cx="402480" cy="4320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57189CC2-ADC3-4969-6381-C1EB73D3BA37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125005" y="3654784"/>
                  <a:ext cx="420120" cy="60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E42BB208-B7ED-90E0-1166-18C0FEBA88E5}"/>
                  </a:ext>
                </a:extLst>
              </p14:cNvPr>
              <p14:cNvContentPartPr/>
              <p14:nvPr/>
            </p14:nvContentPartPr>
            <p14:xfrm>
              <a:off x="6704245" y="3916864"/>
              <a:ext cx="123120" cy="12132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E42BB208-B7ED-90E0-1166-18C0FEBA88E5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6695245" y="3908224"/>
                <a:ext cx="140760" cy="138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19" name="Group 118">
            <a:extLst>
              <a:ext uri="{FF2B5EF4-FFF2-40B4-BE49-F238E27FC236}">
                <a16:creationId xmlns:a16="http://schemas.microsoft.com/office/drawing/2014/main" id="{BA686BF3-7C55-2CA4-8ADF-386E6191FCD2}"/>
              </a:ext>
            </a:extLst>
          </p:cNvPr>
          <p:cNvGrpSpPr/>
          <p:nvPr/>
        </p:nvGrpSpPr>
        <p:grpSpPr>
          <a:xfrm>
            <a:off x="7123285" y="3440224"/>
            <a:ext cx="4404600" cy="729360"/>
            <a:chOff x="7123285" y="3440224"/>
            <a:chExt cx="4404600" cy="72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0ABA085D-DA9C-F87E-8DBD-FCDBC26A9AFB}"/>
                    </a:ext>
                  </a:extLst>
                </p14:cNvPr>
                <p14:cNvContentPartPr/>
                <p14:nvPr/>
              </p14:nvContentPartPr>
              <p14:xfrm>
                <a:off x="7123285" y="3440224"/>
                <a:ext cx="1847160" cy="7293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0ABA085D-DA9C-F87E-8DBD-FCDBC26A9AFB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7114285" y="3431584"/>
                  <a:ext cx="1864800" cy="74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C2C827FB-1268-8CCE-3991-055446A927D4}"/>
                    </a:ext>
                  </a:extLst>
                </p14:cNvPr>
                <p14:cNvContentPartPr/>
                <p14:nvPr/>
              </p14:nvContentPartPr>
              <p14:xfrm>
                <a:off x="8182405" y="3565144"/>
                <a:ext cx="41400" cy="475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C2C827FB-1268-8CCE-3991-055446A927D4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8173765" y="3556504"/>
                  <a:ext cx="5904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E7C59381-9D31-877C-94D9-33B19230D809}"/>
                    </a:ext>
                  </a:extLst>
                </p14:cNvPr>
                <p14:cNvContentPartPr/>
                <p14:nvPr/>
              </p14:nvContentPartPr>
              <p14:xfrm>
                <a:off x="9307765" y="3746584"/>
                <a:ext cx="84960" cy="1209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E7C59381-9D31-877C-94D9-33B19230D809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9298765" y="3737944"/>
                  <a:ext cx="10260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17B63576-1E06-F4AE-5253-E0E4F7C796B1}"/>
                    </a:ext>
                  </a:extLst>
                </p14:cNvPr>
                <p14:cNvContentPartPr/>
                <p14:nvPr/>
              </p14:nvContentPartPr>
              <p14:xfrm>
                <a:off x="9118405" y="3560104"/>
                <a:ext cx="228600" cy="40680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17B63576-1E06-F4AE-5253-E0E4F7C796B1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9109405" y="3551464"/>
                  <a:ext cx="246240" cy="42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F511BF30-C425-CCC1-C986-4B38DF1A35D3}"/>
                    </a:ext>
                  </a:extLst>
                </p14:cNvPr>
                <p14:cNvContentPartPr/>
                <p14:nvPr/>
              </p14:nvContentPartPr>
              <p14:xfrm>
                <a:off x="9404965" y="3760624"/>
                <a:ext cx="162360" cy="13788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F511BF30-C425-CCC1-C986-4B38DF1A35D3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9396325" y="3751984"/>
                  <a:ext cx="18000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3C010173-DC70-35C5-328C-25B824330DE5}"/>
                    </a:ext>
                  </a:extLst>
                </p14:cNvPr>
                <p14:cNvContentPartPr/>
                <p14:nvPr/>
              </p14:nvContentPartPr>
              <p14:xfrm>
                <a:off x="9770365" y="3709864"/>
                <a:ext cx="722520" cy="19152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3C010173-DC70-35C5-328C-25B824330DE5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9761365" y="3701224"/>
                  <a:ext cx="74016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A7BB1E32-D3A0-4158-C28C-4F76695EC77E}"/>
                    </a:ext>
                  </a:extLst>
                </p14:cNvPr>
                <p14:cNvContentPartPr/>
                <p14:nvPr/>
              </p14:nvContentPartPr>
              <p14:xfrm>
                <a:off x="10521325" y="3757744"/>
                <a:ext cx="102240" cy="363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A7BB1E32-D3A0-4158-C28C-4F76695EC77E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0512325" y="3749104"/>
                  <a:ext cx="11988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9BCD9415-7D31-4F96-0883-3195EFD8CC1C}"/>
                    </a:ext>
                  </a:extLst>
                </p14:cNvPr>
                <p14:cNvContentPartPr/>
                <p14:nvPr/>
              </p14:nvContentPartPr>
              <p14:xfrm>
                <a:off x="10745965" y="3701584"/>
                <a:ext cx="702000" cy="1864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9BCD9415-7D31-4F96-0883-3195EFD8CC1C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0736965" y="3692944"/>
                  <a:ext cx="71964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004E7E85-8FF4-CEEE-86A3-BC1E74A20258}"/>
                    </a:ext>
                  </a:extLst>
                </p14:cNvPr>
                <p14:cNvContentPartPr/>
                <p14:nvPr/>
              </p14:nvContentPartPr>
              <p14:xfrm>
                <a:off x="11500525" y="3892384"/>
                <a:ext cx="27360" cy="3384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004E7E85-8FF4-CEEE-86A3-BC1E74A20258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1491525" y="3883744"/>
                  <a:ext cx="45000" cy="51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28E4A1E8-2892-60BB-6882-9E94C343FE0B}"/>
                  </a:ext>
                </a:extLst>
              </p14:cNvPr>
              <p14:cNvContentPartPr/>
              <p14:nvPr/>
            </p14:nvContentPartPr>
            <p14:xfrm>
              <a:off x="1015165" y="4882384"/>
              <a:ext cx="290520" cy="29736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28E4A1E8-2892-60BB-6882-9E94C343FE0B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1006165" y="4873744"/>
                <a:ext cx="308160" cy="31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E5116BAC-ED5D-BF00-6D88-5AC490D6AA5D}"/>
                  </a:ext>
                </a:extLst>
              </p14:cNvPr>
              <p14:cNvContentPartPr/>
              <p14:nvPr/>
            </p14:nvContentPartPr>
            <p14:xfrm>
              <a:off x="1802485" y="4947904"/>
              <a:ext cx="1167480" cy="33516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E5116BAC-ED5D-BF00-6D88-5AC490D6AA5D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1793485" y="4938904"/>
                <a:ext cx="1185120" cy="352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5" name="Group 124">
            <a:extLst>
              <a:ext uri="{FF2B5EF4-FFF2-40B4-BE49-F238E27FC236}">
                <a16:creationId xmlns:a16="http://schemas.microsoft.com/office/drawing/2014/main" id="{F7DCDD3E-9236-EDF3-E64C-5E3457A9DFC1}"/>
              </a:ext>
            </a:extLst>
          </p:cNvPr>
          <p:cNvGrpSpPr/>
          <p:nvPr/>
        </p:nvGrpSpPr>
        <p:grpSpPr>
          <a:xfrm>
            <a:off x="3253285" y="4724344"/>
            <a:ext cx="1494360" cy="563040"/>
            <a:chOff x="3253285" y="4724344"/>
            <a:chExt cx="1494360" cy="56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C51DEF62-21D9-85CB-581C-A75888AA5C7C}"/>
                    </a:ext>
                  </a:extLst>
                </p14:cNvPr>
                <p14:cNvContentPartPr/>
                <p14:nvPr/>
              </p14:nvContentPartPr>
              <p14:xfrm>
                <a:off x="3253285" y="4724344"/>
                <a:ext cx="1494360" cy="56304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C51DEF62-21D9-85CB-581C-A75888AA5C7C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3244645" y="4715704"/>
                  <a:ext cx="1512000" cy="58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0EDDAD21-0E92-308E-8E1E-447B12428D56}"/>
                    </a:ext>
                  </a:extLst>
                </p14:cNvPr>
                <p14:cNvContentPartPr/>
                <p14:nvPr/>
              </p14:nvContentPartPr>
              <p14:xfrm>
                <a:off x="3997045" y="4843504"/>
                <a:ext cx="338400" cy="7524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0EDDAD21-0E92-308E-8E1E-447B12428D56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3988405" y="4834504"/>
                  <a:ext cx="356040" cy="92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7282A70B-AAAE-6568-0101-00C2ECB8586E}"/>
              </a:ext>
            </a:extLst>
          </p:cNvPr>
          <p:cNvGrpSpPr/>
          <p:nvPr/>
        </p:nvGrpSpPr>
        <p:grpSpPr>
          <a:xfrm>
            <a:off x="4975885" y="4693384"/>
            <a:ext cx="785160" cy="421920"/>
            <a:chOff x="4975885" y="4693384"/>
            <a:chExt cx="785160" cy="42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81942128-906D-C768-153D-E2C63ACCFC59}"/>
                    </a:ext>
                  </a:extLst>
                </p14:cNvPr>
                <p14:cNvContentPartPr/>
                <p14:nvPr/>
              </p14:nvContentPartPr>
              <p14:xfrm>
                <a:off x="4975885" y="4693384"/>
                <a:ext cx="785160" cy="42192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81942128-906D-C768-153D-E2C63ACCFC59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966885" y="4684744"/>
                  <a:ext cx="802800" cy="43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01CCC7C4-2931-DC9C-8886-EEF83EFAB952}"/>
                    </a:ext>
                  </a:extLst>
                </p14:cNvPr>
                <p14:cNvContentPartPr/>
                <p14:nvPr/>
              </p14:nvContentPartPr>
              <p14:xfrm>
                <a:off x="5029885" y="4859704"/>
                <a:ext cx="235800" cy="3168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01CCC7C4-2931-DC9C-8886-EEF83EFAB952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5021245" y="4851064"/>
                  <a:ext cx="253440" cy="4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1CDB3601-2058-0370-5B76-DF02D1B8F455}"/>
              </a:ext>
            </a:extLst>
          </p:cNvPr>
          <p:cNvGrpSpPr/>
          <p:nvPr/>
        </p:nvGrpSpPr>
        <p:grpSpPr>
          <a:xfrm>
            <a:off x="6085045" y="4600504"/>
            <a:ext cx="3191760" cy="611640"/>
            <a:chOff x="6085045" y="4600504"/>
            <a:chExt cx="3191760" cy="61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D4684BFB-1ECA-2C11-4E55-CBED2FA9B6F0}"/>
                    </a:ext>
                  </a:extLst>
                </p14:cNvPr>
                <p14:cNvContentPartPr/>
                <p14:nvPr/>
              </p14:nvContentPartPr>
              <p14:xfrm>
                <a:off x="6085045" y="4600504"/>
                <a:ext cx="1059120" cy="41076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D4684BFB-1ECA-2C11-4E55-CBED2FA9B6F0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6076045" y="4591864"/>
                  <a:ext cx="1076760" cy="42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785B3249-8158-4AB5-97C8-611902CBC0BB}"/>
                    </a:ext>
                  </a:extLst>
                </p14:cNvPr>
                <p14:cNvContentPartPr/>
                <p14:nvPr/>
              </p14:nvContentPartPr>
              <p14:xfrm>
                <a:off x="6884605" y="4720024"/>
                <a:ext cx="209880" cy="280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785B3249-8158-4AB5-97C8-611902CBC0BB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6875965" y="4711384"/>
                  <a:ext cx="22752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5096D4F2-3676-AB86-9FAE-0AC347FAD3E6}"/>
                    </a:ext>
                  </a:extLst>
                </p14:cNvPr>
                <p14:cNvContentPartPr/>
                <p14:nvPr/>
              </p14:nvContentPartPr>
              <p14:xfrm>
                <a:off x="7363765" y="4665664"/>
                <a:ext cx="1136160" cy="54648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5096D4F2-3676-AB86-9FAE-0AC347FAD3E6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7355125" y="4656664"/>
                  <a:ext cx="1153800" cy="56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86CEB74D-693B-C45F-5D8D-AC2EB5216330}"/>
                    </a:ext>
                  </a:extLst>
                </p14:cNvPr>
                <p14:cNvContentPartPr/>
                <p14:nvPr/>
              </p14:nvContentPartPr>
              <p14:xfrm>
                <a:off x="8342965" y="4727224"/>
                <a:ext cx="313920" cy="219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86CEB74D-693B-C45F-5D8D-AC2EB5216330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8333965" y="4718584"/>
                  <a:ext cx="3315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CAD67E20-E8FA-830D-0E43-AF9EFA2A0C3B}"/>
                    </a:ext>
                  </a:extLst>
                </p14:cNvPr>
                <p14:cNvContentPartPr/>
                <p14:nvPr/>
              </p14:nvContentPartPr>
              <p14:xfrm>
                <a:off x="8860645" y="4738744"/>
                <a:ext cx="416160" cy="19080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CAD67E20-E8FA-830D-0E43-AF9EFA2A0C3B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8851645" y="4730104"/>
                  <a:ext cx="433800" cy="20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CEC70E25-BEE9-3A96-01E2-8EE416222CD9}"/>
              </a:ext>
            </a:extLst>
          </p:cNvPr>
          <p:cNvGrpSpPr/>
          <p:nvPr/>
        </p:nvGrpSpPr>
        <p:grpSpPr>
          <a:xfrm>
            <a:off x="9518005" y="4589704"/>
            <a:ext cx="1618560" cy="609480"/>
            <a:chOff x="9518005" y="4589704"/>
            <a:chExt cx="1618560" cy="60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2A1CD5DA-BD53-3747-AC73-82F3DF6282C7}"/>
                    </a:ext>
                  </a:extLst>
                </p14:cNvPr>
                <p14:cNvContentPartPr/>
                <p14:nvPr/>
              </p14:nvContentPartPr>
              <p14:xfrm>
                <a:off x="9518005" y="4589704"/>
                <a:ext cx="1618560" cy="60948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2A1CD5DA-BD53-3747-AC73-82F3DF6282C7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9509005" y="4580704"/>
                  <a:ext cx="1636200" cy="62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67210F67-5113-8209-4EC6-EBFF3B97B50A}"/>
                    </a:ext>
                  </a:extLst>
                </p14:cNvPr>
                <p14:cNvContentPartPr/>
                <p14:nvPr/>
              </p14:nvContentPartPr>
              <p14:xfrm>
                <a:off x="10608085" y="4740184"/>
                <a:ext cx="219960" cy="7452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67210F67-5113-8209-4EC6-EBFF3B97B50A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0599085" y="4731544"/>
                  <a:ext cx="237600" cy="92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848E772A-4536-F84B-6C2A-131115D03DD6}"/>
              </a:ext>
            </a:extLst>
          </p:cNvPr>
          <p:cNvGrpSpPr/>
          <p:nvPr/>
        </p:nvGrpSpPr>
        <p:grpSpPr>
          <a:xfrm>
            <a:off x="982405" y="5523184"/>
            <a:ext cx="2626920" cy="692640"/>
            <a:chOff x="982405" y="5523184"/>
            <a:chExt cx="2626920" cy="69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1529381B-E8D3-A6DD-DC4B-A1D343DE2F1D}"/>
                    </a:ext>
                  </a:extLst>
                </p14:cNvPr>
                <p14:cNvContentPartPr/>
                <p14:nvPr/>
              </p14:nvContentPartPr>
              <p14:xfrm>
                <a:off x="982405" y="5754664"/>
                <a:ext cx="1311480" cy="46116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1529381B-E8D3-A6DD-DC4B-A1D343DE2F1D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973405" y="5746024"/>
                  <a:ext cx="1329120" cy="47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284019B5-81F8-2E3D-652B-69B2BDA5C546}"/>
                    </a:ext>
                  </a:extLst>
                </p14:cNvPr>
                <p14:cNvContentPartPr/>
                <p14:nvPr/>
              </p14:nvContentPartPr>
              <p14:xfrm>
                <a:off x="2477845" y="5523184"/>
                <a:ext cx="1131480" cy="47016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284019B5-81F8-2E3D-652B-69B2BDA5C546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2468845" y="5514544"/>
                  <a:ext cx="1149120" cy="48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1AAFA392-AD44-9BEC-0A90-51A6A6C67E3C}"/>
              </a:ext>
            </a:extLst>
          </p:cNvPr>
          <p:cNvGrpSpPr/>
          <p:nvPr/>
        </p:nvGrpSpPr>
        <p:grpSpPr>
          <a:xfrm>
            <a:off x="157645" y="4793464"/>
            <a:ext cx="503640" cy="631440"/>
            <a:chOff x="157645" y="4793464"/>
            <a:chExt cx="503640" cy="63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310BD850-B680-CEB3-FA21-3A7674C1DAFC}"/>
                    </a:ext>
                  </a:extLst>
                </p14:cNvPr>
                <p14:cNvContentPartPr/>
                <p14:nvPr/>
              </p14:nvContentPartPr>
              <p14:xfrm>
                <a:off x="280045" y="4949344"/>
                <a:ext cx="253080" cy="28584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310BD850-B680-CEB3-FA21-3A7674C1DAFC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271405" y="4940704"/>
                  <a:ext cx="27072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B080E7A9-365C-9BCE-1C5C-33933663F38E}"/>
                    </a:ext>
                  </a:extLst>
                </p14:cNvPr>
                <p14:cNvContentPartPr/>
                <p14:nvPr/>
              </p14:nvContentPartPr>
              <p14:xfrm>
                <a:off x="157645" y="4793464"/>
                <a:ext cx="503640" cy="63144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B080E7A9-365C-9BCE-1C5C-33933663F38E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48645" y="4784824"/>
                  <a:ext cx="521280" cy="649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DF71270C-2B4F-9A1A-51B1-B9010672A667}"/>
              </a:ext>
            </a:extLst>
          </p:cNvPr>
          <p:cNvGrpSpPr/>
          <p:nvPr/>
        </p:nvGrpSpPr>
        <p:grpSpPr>
          <a:xfrm>
            <a:off x="171325" y="2866384"/>
            <a:ext cx="1263960" cy="550080"/>
            <a:chOff x="171325" y="2866384"/>
            <a:chExt cx="1263960" cy="55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661D7BA9-EA06-F5D1-F86E-B7CA9CF6AF7A}"/>
                    </a:ext>
                  </a:extLst>
                </p14:cNvPr>
                <p14:cNvContentPartPr/>
                <p14:nvPr/>
              </p14:nvContentPartPr>
              <p14:xfrm>
                <a:off x="925165" y="2920024"/>
                <a:ext cx="82800" cy="3466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661D7BA9-EA06-F5D1-F86E-B7CA9CF6AF7A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916165" y="2911024"/>
                  <a:ext cx="100440" cy="36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B7B02C80-97AD-AA69-8785-6DB9FB533DD7}"/>
                    </a:ext>
                  </a:extLst>
                </p14:cNvPr>
                <p14:cNvContentPartPr/>
                <p14:nvPr/>
              </p14:nvContentPartPr>
              <p14:xfrm>
                <a:off x="970885" y="2926144"/>
                <a:ext cx="264960" cy="795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B7B02C80-97AD-AA69-8785-6DB9FB533DD7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962245" y="2917144"/>
                  <a:ext cx="28260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42CFE24E-D338-B0DF-6295-5B1E65FAE03A}"/>
                    </a:ext>
                  </a:extLst>
                </p14:cNvPr>
                <p14:cNvContentPartPr/>
                <p14:nvPr/>
              </p14:nvContentPartPr>
              <p14:xfrm>
                <a:off x="982045" y="3056464"/>
                <a:ext cx="146880" cy="723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42CFE24E-D338-B0DF-6295-5B1E65FAE03A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973405" y="3047824"/>
                  <a:ext cx="16452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849202D9-6B89-EE49-FA6E-051F13A9852D}"/>
                    </a:ext>
                  </a:extLst>
                </p14:cNvPr>
                <p14:cNvContentPartPr/>
                <p14:nvPr/>
              </p14:nvContentPartPr>
              <p14:xfrm>
                <a:off x="1140445" y="3148984"/>
                <a:ext cx="294840" cy="1296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849202D9-6B89-EE49-FA6E-051F13A9852D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131805" y="3140344"/>
                  <a:ext cx="31248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1AA562CF-5929-92F7-7E16-0D77CF81A39E}"/>
                    </a:ext>
                  </a:extLst>
                </p14:cNvPr>
                <p14:cNvContentPartPr/>
                <p14:nvPr/>
              </p14:nvContentPartPr>
              <p14:xfrm>
                <a:off x="312445" y="2964304"/>
                <a:ext cx="168840" cy="29988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1AA562CF-5929-92F7-7E16-0D77CF81A39E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303805" y="2955664"/>
                  <a:ext cx="18648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FBC70A5F-1677-30EE-52C7-437C8C4FEBC3}"/>
                    </a:ext>
                  </a:extLst>
                </p14:cNvPr>
                <p14:cNvContentPartPr/>
                <p14:nvPr/>
              </p14:nvContentPartPr>
              <p14:xfrm>
                <a:off x="171325" y="2866384"/>
                <a:ext cx="496080" cy="55008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FBC70A5F-1677-30EE-52C7-437C8C4FEBC3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62325" y="2857384"/>
                  <a:ext cx="513720" cy="56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59FCDFF7-814C-DFE2-54F8-871A789DBF40}"/>
              </a:ext>
            </a:extLst>
          </p:cNvPr>
          <p:cNvGrpSpPr/>
          <p:nvPr/>
        </p:nvGrpSpPr>
        <p:grpSpPr>
          <a:xfrm>
            <a:off x="262045" y="388864"/>
            <a:ext cx="415800" cy="528840"/>
            <a:chOff x="262045" y="388864"/>
            <a:chExt cx="415800" cy="52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67E688BF-2311-6607-7E02-925D1F2EA348}"/>
                    </a:ext>
                  </a:extLst>
                </p14:cNvPr>
                <p14:cNvContentPartPr/>
                <p14:nvPr/>
              </p14:nvContentPartPr>
              <p14:xfrm>
                <a:off x="422605" y="469864"/>
                <a:ext cx="35280" cy="27792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67E688BF-2311-6607-7E02-925D1F2EA348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413965" y="460864"/>
                  <a:ext cx="5292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8FED328E-104D-F84A-C449-8D46749FF2F3}"/>
                    </a:ext>
                  </a:extLst>
                </p14:cNvPr>
                <p14:cNvContentPartPr/>
                <p14:nvPr/>
              </p14:nvContentPartPr>
              <p14:xfrm>
                <a:off x="262045" y="388864"/>
                <a:ext cx="415800" cy="52884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8FED328E-104D-F84A-C449-8D46749FF2F3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253045" y="380224"/>
                  <a:ext cx="433440" cy="546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006690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F9A4ABC-376F-2A05-D3F3-F23654966DE6}"/>
              </a:ext>
            </a:extLst>
          </p:cNvPr>
          <p:cNvGrpSpPr/>
          <p:nvPr/>
        </p:nvGrpSpPr>
        <p:grpSpPr>
          <a:xfrm>
            <a:off x="1137636" y="992360"/>
            <a:ext cx="2280600" cy="449280"/>
            <a:chOff x="1137636" y="992360"/>
            <a:chExt cx="2280600" cy="44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FC8513BC-4EC9-7A13-CBFA-FD6C3292087B}"/>
                    </a:ext>
                  </a:extLst>
                </p14:cNvPr>
                <p14:cNvContentPartPr/>
                <p14:nvPr/>
              </p14:nvContentPartPr>
              <p14:xfrm>
                <a:off x="1137636" y="992360"/>
                <a:ext cx="199080" cy="3654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FC8513BC-4EC9-7A13-CBFA-FD6C3292087B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128636" y="983720"/>
                  <a:ext cx="216720" cy="38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6B83F620-30BE-BDBB-2539-D74DBEB7FDB3}"/>
                    </a:ext>
                  </a:extLst>
                </p14:cNvPr>
                <p14:cNvContentPartPr/>
                <p14:nvPr/>
              </p14:nvContentPartPr>
              <p14:xfrm>
                <a:off x="1280916" y="1039160"/>
                <a:ext cx="928080" cy="3603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6B83F620-30BE-BDBB-2539-D74DBEB7FDB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272276" y="1030520"/>
                  <a:ext cx="945720" cy="37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36C9A939-3761-591A-90DE-FCA0AB907946}"/>
                    </a:ext>
                  </a:extLst>
                </p14:cNvPr>
                <p14:cNvContentPartPr/>
                <p14:nvPr/>
              </p14:nvContentPartPr>
              <p14:xfrm>
                <a:off x="1973916" y="1142840"/>
                <a:ext cx="233280" cy="792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36C9A939-3761-591A-90DE-FCA0AB90794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965276" y="1134200"/>
                  <a:ext cx="25092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7BFD4863-2F5D-8F63-AE8A-6FEDCFA7A0D8}"/>
                    </a:ext>
                  </a:extLst>
                </p14:cNvPr>
                <p14:cNvContentPartPr/>
                <p14:nvPr/>
              </p14:nvContentPartPr>
              <p14:xfrm>
                <a:off x="2338596" y="1177040"/>
                <a:ext cx="1079640" cy="2646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7BFD4863-2F5D-8F63-AE8A-6FEDCFA7A0D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329596" y="1168040"/>
                  <a:ext cx="1097280" cy="282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92BD523-2684-0EEB-EFA8-D213E8A6FB73}"/>
              </a:ext>
            </a:extLst>
          </p:cNvPr>
          <p:cNvGrpSpPr/>
          <p:nvPr/>
        </p:nvGrpSpPr>
        <p:grpSpPr>
          <a:xfrm>
            <a:off x="3816036" y="1011800"/>
            <a:ext cx="567360" cy="661320"/>
            <a:chOff x="3816036" y="1011800"/>
            <a:chExt cx="567360" cy="66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EC79E583-3C80-26BE-CF88-7CDFCAA9E411}"/>
                    </a:ext>
                  </a:extLst>
                </p14:cNvPr>
                <p14:cNvContentPartPr/>
                <p14:nvPr/>
              </p14:nvContentPartPr>
              <p14:xfrm>
                <a:off x="3816036" y="1120160"/>
                <a:ext cx="293760" cy="3402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EC79E583-3C80-26BE-CF88-7CDFCAA9E41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807396" y="1111160"/>
                  <a:ext cx="311400" cy="35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540FD5A3-0E15-E21D-EACA-CB165D7B6766}"/>
                    </a:ext>
                  </a:extLst>
                </p14:cNvPr>
                <p14:cNvContentPartPr/>
                <p14:nvPr/>
              </p14:nvContentPartPr>
              <p14:xfrm>
                <a:off x="4264956" y="1011800"/>
                <a:ext cx="61560" cy="1494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540FD5A3-0E15-E21D-EACA-CB165D7B676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256316" y="1003160"/>
                  <a:ext cx="7920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B0C53CEA-5711-82BB-21B9-367888EFBABF}"/>
                    </a:ext>
                  </a:extLst>
                </p14:cNvPr>
                <p14:cNvContentPartPr/>
                <p14:nvPr/>
              </p14:nvContentPartPr>
              <p14:xfrm>
                <a:off x="4259196" y="1440200"/>
                <a:ext cx="11160" cy="2329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B0C53CEA-5711-82BB-21B9-367888EFBAB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250556" y="1431560"/>
                  <a:ext cx="2880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F4210B7E-1E3D-A915-607D-B1D9EEACECF9}"/>
                    </a:ext>
                  </a:extLst>
                </p14:cNvPr>
                <p14:cNvContentPartPr/>
                <p14:nvPr/>
              </p14:nvContentPartPr>
              <p14:xfrm>
                <a:off x="4241556" y="1451720"/>
                <a:ext cx="141840" cy="705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F4210B7E-1E3D-A915-607D-B1D9EEACECF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232556" y="1442720"/>
                  <a:ext cx="159480" cy="88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0CB0A6B-36D6-1B15-9958-A8A50563C1A8}"/>
                  </a:ext>
                </a:extLst>
              </p14:cNvPr>
              <p14:cNvContentPartPr/>
              <p14:nvPr/>
            </p14:nvContentPartPr>
            <p14:xfrm>
              <a:off x="1125756" y="1933760"/>
              <a:ext cx="188640" cy="3711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0CB0A6B-36D6-1B15-9958-A8A50563C1A8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116756" y="1924760"/>
                <a:ext cx="206280" cy="388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DB1D2558-467F-3031-138D-C0B2348A885B}"/>
              </a:ext>
            </a:extLst>
          </p:cNvPr>
          <p:cNvGrpSpPr/>
          <p:nvPr/>
        </p:nvGrpSpPr>
        <p:grpSpPr>
          <a:xfrm>
            <a:off x="1420236" y="1844480"/>
            <a:ext cx="2296440" cy="641520"/>
            <a:chOff x="1420236" y="1844480"/>
            <a:chExt cx="2296440" cy="64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57969770-AAD2-34AC-29B0-B29C54D100A2}"/>
                    </a:ext>
                  </a:extLst>
                </p14:cNvPr>
                <p14:cNvContentPartPr/>
                <p14:nvPr/>
              </p14:nvContentPartPr>
              <p14:xfrm>
                <a:off x="1420236" y="1844480"/>
                <a:ext cx="904680" cy="6415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57969770-AAD2-34AC-29B0-B29C54D100A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411236" y="1835480"/>
                  <a:ext cx="922320" cy="65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CC461A60-7F0B-80D3-A3BE-7454BB51C40B}"/>
                    </a:ext>
                  </a:extLst>
                </p14:cNvPr>
                <p14:cNvContentPartPr/>
                <p14:nvPr/>
              </p14:nvContentPartPr>
              <p14:xfrm>
                <a:off x="2202156" y="2031320"/>
                <a:ext cx="196560" cy="763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CC461A60-7F0B-80D3-A3BE-7454BB51C40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193516" y="2022320"/>
                  <a:ext cx="21420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E11E459B-1032-9E71-6092-3D26F38C8ED4}"/>
                    </a:ext>
                  </a:extLst>
                </p14:cNvPr>
                <p14:cNvContentPartPr/>
                <p14:nvPr/>
              </p14:nvContentPartPr>
              <p14:xfrm>
                <a:off x="2398356" y="2106560"/>
                <a:ext cx="268920" cy="1328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E11E459B-1032-9E71-6092-3D26F38C8ED4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389716" y="2097920"/>
                  <a:ext cx="28656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5D7410C2-D327-669A-107F-D365B1709CAD}"/>
                    </a:ext>
                  </a:extLst>
                </p14:cNvPr>
                <p14:cNvContentPartPr/>
                <p14:nvPr/>
              </p14:nvContentPartPr>
              <p14:xfrm>
                <a:off x="2838996" y="2027360"/>
                <a:ext cx="877680" cy="2516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5D7410C2-D327-669A-107F-D365B1709CAD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829996" y="2018360"/>
                  <a:ext cx="895320" cy="269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08358E5-F0BF-E2BF-9ADF-C49204B1FCD8}"/>
              </a:ext>
            </a:extLst>
          </p:cNvPr>
          <p:cNvGrpSpPr/>
          <p:nvPr/>
        </p:nvGrpSpPr>
        <p:grpSpPr>
          <a:xfrm>
            <a:off x="4255956" y="1768520"/>
            <a:ext cx="536040" cy="655560"/>
            <a:chOff x="4255956" y="1768520"/>
            <a:chExt cx="536040" cy="65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536594CE-1306-095C-ADCF-1A8E4D2C7B9F}"/>
                    </a:ext>
                  </a:extLst>
                </p14:cNvPr>
                <p14:cNvContentPartPr/>
                <p14:nvPr/>
              </p14:nvContentPartPr>
              <p14:xfrm>
                <a:off x="4255956" y="1905320"/>
                <a:ext cx="268200" cy="2916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536594CE-1306-095C-ADCF-1A8E4D2C7B9F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247316" y="1896320"/>
                  <a:ext cx="28584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57546E34-F71E-9270-4A4C-A5A8B121E726}"/>
                    </a:ext>
                  </a:extLst>
                </p14:cNvPr>
                <p14:cNvContentPartPr/>
                <p14:nvPr/>
              </p14:nvContentPartPr>
              <p14:xfrm>
                <a:off x="4642596" y="1768520"/>
                <a:ext cx="97560" cy="1695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57546E34-F71E-9270-4A4C-A5A8B121E72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633596" y="1759880"/>
                  <a:ext cx="11520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4F6E4553-7C58-8D86-F958-3FA3D139FFC9}"/>
                    </a:ext>
                  </a:extLst>
                </p14:cNvPr>
                <p14:cNvContentPartPr/>
                <p14:nvPr/>
              </p14:nvContentPartPr>
              <p14:xfrm>
                <a:off x="4680396" y="2196920"/>
                <a:ext cx="22320" cy="2001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4F6E4553-7C58-8D86-F958-3FA3D139FFC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671396" y="2188280"/>
                  <a:ext cx="3996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C356B447-DD36-F7B1-9C8F-9A5CF15F8A8D}"/>
                    </a:ext>
                  </a:extLst>
                </p14:cNvPr>
                <p14:cNvContentPartPr/>
                <p14:nvPr/>
              </p14:nvContentPartPr>
              <p14:xfrm>
                <a:off x="4660236" y="2201960"/>
                <a:ext cx="131760" cy="2221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C356B447-DD36-F7B1-9C8F-9A5CF15F8A8D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651236" y="2192960"/>
                  <a:ext cx="149400" cy="23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ED4ECDA-99CA-9D8C-71C4-C4F6DE3DF1FA}"/>
              </a:ext>
            </a:extLst>
          </p:cNvPr>
          <p:cNvGrpSpPr/>
          <p:nvPr/>
        </p:nvGrpSpPr>
        <p:grpSpPr>
          <a:xfrm>
            <a:off x="592165" y="128944"/>
            <a:ext cx="4983120" cy="642240"/>
            <a:chOff x="592165" y="128944"/>
            <a:chExt cx="4983120" cy="64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7952AE32-A2E9-4180-EBEE-BDC42323DFA7}"/>
                    </a:ext>
                  </a:extLst>
                </p14:cNvPr>
                <p14:cNvContentPartPr/>
                <p14:nvPr/>
              </p14:nvContentPartPr>
              <p14:xfrm>
                <a:off x="592165" y="164224"/>
                <a:ext cx="1909080" cy="5608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7952AE32-A2E9-4180-EBEE-BDC42323DFA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83525" y="155584"/>
                  <a:ext cx="1926720" cy="57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6A1785A3-D730-DBC5-80A5-194DC34F6D53}"/>
                    </a:ext>
                  </a:extLst>
                </p14:cNvPr>
                <p14:cNvContentPartPr/>
                <p14:nvPr/>
              </p14:nvContentPartPr>
              <p14:xfrm>
                <a:off x="1999045" y="331624"/>
                <a:ext cx="58320" cy="262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6A1785A3-D730-DBC5-80A5-194DC34F6D5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990045" y="322984"/>
                  <a:ext cx="7596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E56F9958-0227-B5B4-CC03-4B68113DB4B9}"/>
                    </a:ext>
                  </a:extLst>
                </p14:cNvPr>
                <p14:cNvContentPartPr/>
                <p14:nvPr/>
              </p14:nvContentPartPr>
              <p14:xfrm>
                <a:off x="1661725" y="248464"/>
                <a:ext cx="456480" cy="1080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E56F9958-0227-B5B4-CC03-4B68113DB4B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652725" y="239824"/>
                  <a:ext cx="47412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F204BB5B-C2CC-6158-FF08-9E00694798D7}"/>
                    </a:ext>
                  </a:extLst>
                </p14:cNvPr>
                <p14:cNvContentPartPr/>
                <p14:nvPr/>
              </p14:nvContentPartPr>
              <p14:xfrm>
                <a:off x="2814085" y="217144"/>
                <a:ext cx="338040" cy="4431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F204BB5B-C2CC-6158-FF08-9E00694798D7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805445" y="208144"/>
                  <a:ext cx="355680" cy="46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BD747C7E-B80A-FE6A-68B6-2A587BC604A0}"/>
                    </a:ext>
                  </a:extLst>
                </p14:cNvPr>
                <p14:cNvContentPartPr/>
                <p14:nvPr/>
              </p14:nvContentPartPr>
              <p14:xfrm>
                <a:off x="3554245" y="317944"/>
                <a:ext cx="237960" cy="2131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BD747C7E-B80A-FE6A-68B6-2A587BC604A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545605" y="308944"/>
                  <a:ext cx="25560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FCBC9F84-59E3-39A8-8653-28013AC42E9B}"/>
                    </a:ext>
                  </a:extLst>
                </p14:cNvPr>
                <p14:cNvContentPartPr/>
                <p14:nvPr/>
              </p14:nvContentPartPr>
              <p14:xfrm>
                <a:off x="4025125" y="389224"/>
                <a:ext cx="128520" cy="82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FCBC9F84-59E3-39A8-8653-28013AC42E9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016485" y="380224"/>
                  <a:ext cx="14616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07403116-6F50-1445-BBBC-1373BB83D92F}"/>
                    </a:ext>
                  </a:extLst>
                </p14:cNvPr>
                <p14:cNvContentPartPr/>
                <p14:nvPr/>
              </p14:nvContentPartPr>
              <p14:xfrm>
                <a:off x="4384765" y="128944"/>
                <a:ext cx="1190520" cy="6422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07403116-6F50-1445-BBBC-1373BB83D92F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376125" y="120304"/>
                  <a:ext cx="1208160" cy="659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3ABBD117-7E34-FC97-A527-D56DBF1E83EA}"/>
                  </a:ext>
                </a:extLst>
              </p14:cNvPr>
              <p14:cNvContentPartPr/>
              <p14:nvPr/>
            </p14:nvContentPartPr>
            <p14:xfrm>
              <a:off x="606925" y="2783224"/>
              <a:ext cx="1228680" cy="6318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3ABBD117-7E34-FC97-A527-D56DBF1E83EA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97925" y="2774584"/>
                <a:ext cx="1246320" cy="649440"/>
              </a:xfrm>
              <a:prstGeom prst="rect">
                <a:avLst/>
              </a:prstGeom>
            </p:spPr>
          </p:pic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FA37AD81-D00F-CFAC-CE07-36DC6D5F6E6C}"/>
              </a:ext>
            </a:extLst>
          </p:cNvPr>
          <p:cNvGrpSpPr/>
          <p:nvPr/>
        </p:nvGrpSpPr>
        <p:grpSpPr>
          <a:xfrm>
            <a:off x="2068525" y="2626264"/>
            <a:ext cx="2180160" cy="471240"/>
            <a:chOff x="2068525" y="2626264"/>
            <a:chExt cx="2180160" cy="471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1EE9C282-04AA-35A4-DEF9-3AD101213115}"/>
                    </a:ext>
                  </a:extLst>
                </p14:cNvPr>
                <p14:cNvContentPartPr/>
                <p14:nvPr/>
              </p14:nvContentPartPr>
              <p14:xfrm>
                <a:off x="2068525" y="2626264"/>
                <a:ext cx="2180160" cy="4712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1EE9C282-04AA-35A4-DEF9-3AD101213115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059525" y="2617624"/>
                  <a:ext cx="2197800" cy="48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A8687356-D707-9F4F-68CD-FB15B15BB956}"/>
                    </a:ext>
                  </a:extLst>
                </p14:cNvPr>
                <p14:cNvContentPartPr/>
                <p14:nvPr/>
              </p14:nvContentPartPr>
              <p14:xfrm>
                <a:off x="3884005" y="2746504"/>
                <a:ext cx="48240" cy="90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A8687356-D707-9F4F-68CD-FB15B15BB956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875005" y="2737504"/>
                  <a:ext cx="658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03EB17CA-384C-B162-2429-9EF52FA75D68}"/>
                    </a:ext>
                  </a:extLst>
                </p14:cNvPr>
                <p14:cNvContentPartPr/>
                <p14:nvPr/>
              </p14:nvContentPartPr>
              <p14:xfrm>
                <a:off x="3475405" y="2716264"/>
                <a:ext cx="335880" cy="590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03EB17CA-384C-B162-2429-9EF52FA75D68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466765" y="2707264"/>
                  <a:ext cx="353520" cy="76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DF7CC0D2-6F73-2C93-CB6D-4753C90C6D7B}"/>
              </a:ext>
            </a:extLst>
          </p:cNvPr>
          <p:cNvGrpSpPr/>
          <p:nvPr/>
        </p:nvGrpSpPr>
        <p:grpSpPr>
          <a:xfrm>
            <a:off x="1653085" y="3509704"/>
            <a:ext cx="938160" cy="673560"/>
            <a:chOff x="1653085" y="3509704"/>
            <a:chExt cx="938160" cy="673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0477FEA3-8258-B5E4-D475-7C3D541F7F39}"/>
                    </a:ext>
                  </a:extLst>
                </p14:cNvPr>
                <p14:cNvContentPartPr/>
                <p14:nvPr/>
              </p14:nvContentPartPr>
              <p14:xfrm>
                <a:off x="1653085" y="3694024"/>
                <a:ext cx="262440" cy="3168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0477FEA3-8258-B5E4-D475-7C3D541F7F39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644445" y="3685024"/>
                  <a:ext cx="28008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885AAFF3-48B2-3F5F-4BE1-27E296B4D094}"/>
                    </a:ext>
                  </a:extLst>
                </p14:cNvPr>
                <p14:cNvContentPartPr/>
                <p14:nvPr/>
              </p14:nvContentPartPr>
              <p14:xfrm>
                <a:off x="1977085" y="3949984"/>
                <a:ext cx="138240" cy="2332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885AAFF3-48B2-3F5F-4BE1-27E296B4D094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968445" y="3940984"/>
                  <a:ext cx="15588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15458CC0-68BD-E2C6-3C3F-1804A97AB683}"/>
                    </a:ext>
                  </a:extLst>
                </p14:cNvPr>
                <p14:cNvContentPartPr/>
                <p14:nvPr/>
              </p14:nvContentPartPr>
              <p14:xfrm>
                <a:off x="2056645" y="3509704"/>
                <a:ext cx="76680" cy="1728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15458CC0-68BD-E2C6-3C3F-1804A97AB683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047645" y="3501064"/>
                  <a:ext cx="9432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8C5DFBB0-E807-A60F-6570-BA109FE4CB5A}"/>
                    </a:ext>
                  </a:extLst>
                </p14:cNvPr>
                <p14:cNvContentPartPr/>
                <p14:nvPr/>
              </p14:nvContentPartPr>
              <p14:xfrm>
                <a:off x="2226565" y="3855304"/>
                <a:ext cx="196200" cy="1321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8C5DFBB0-E807-A60F-6570-BA109FE4CB5A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217925" y="3846304"/>
                  <a:ext cx="21384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A286EBBB-A1BF-5524-21CD-10EC3BCDB3D4}"/>
                    </a:ext>
                  </a:extLst>
                </p14:cNvPr>
                <p14:cNvContentPartPr/>
                <p14:nvPr/>
              </p14:nvContentPartPr>
              <p14:xfrm>
                <a:off x="2457325" y="3651184"/>
                <a:ext cx="133920" cy="878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A286EBBB-A1BF-5524-21CD-10EC3BCDB3D4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448685" y="3642184"/>
                  <a:ext cx="151560" cy="105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5F590659-4AFE-8BA4-5B44-F15AEFB07D7C}"/>
              </a:ext>
            </a:extLst>
          </p:cNvPr>
          <p:cNvGrpSpPr/>
          <p:nvPr/>
        </p:nvGrpSpPr>
        <p:grpSpPr>
          <a:xfrm>
            <a:off x="3007765" y="3510064"/>
            <a:ext cx="1355760" cy="668880"/>
            <a:chOff x="3007765" y="3510064"/>
            <a:chExt cx="1355760" cy="668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AC3C3860-ACF0-3D4B-50CF-EFB1FCBF039B}"/>
                    </a:ext>
                  </a:extLst>
                </p14:cNvPr>
                <p14:cNvContentPartPr/>
                <p14:nvPr/>
              </p14:nvContentPartPr>
              <p14:xfrm>
                <a:off x="3016765" y="3812464"/>
                <a:ext cx="225360" cy="727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AC3C3860-ACF0-3D4B-50CF-EFB1FCBF039B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008125" y="3803824"/>
                  <a:ext cx="24300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32CBC84D-5CE4-28B6-BEF2-E70F205A8373}"/>
                    </a:ext>
                  </a:extLst>
                </p14:cNvPr>
                <p14:cNvContentPartPr/>
                <p14:nvPr/>
              </p14:nvContentPartPr>
              <p14:xfrm>
                <a:off x="3007765" y="3950344"/>
                <a:ext cx="214920" cy="118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32CBC84D-5CE4-28B6-BEF2-E70F205A8373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999125" y="3941344"/>
                  <a:ext cx="2325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2404B5D6-607E-F4BE-B33D-57E499CCF12C}"/>
                    </a:ext>
                  </a:extLst>
                </p14:cNvPr>
                <p14:cNvContentPartPr/>
                <p14:nvPr/>
              </p14:nvContentPartPr>
              <p14:xfrm>
                <a:off x="3467125" y="3712024"/>
                <a:ext cx="307800" cy="3006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2404B5D6-607E-F4BE-B33D-57E499CCF12C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458485" y="3703024"/>
                  <a:ext cx="32544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7440AC6B-8E18-8D88-16E4-A5760F704AC7}"/>
                    </a:ext>
                  </a:extLst>
                </p14:cNvPr>
                <p14:cNvContentPartPr/>
                <p14:nvPr/>
              </p14:nvContentPartPr>
              <p14:xfrm>
                <a:off x="3819205" y="3972304"/>
                <a:ext cx="11160" cy="2066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7440AC6B-8E18-8D88-16E4-A5760F704AC7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810205" y="3963664"/>
                  <a:ext cx="2880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7514488A-DA89-A3E1-1ED7-5C48C2DD2B58}"/>
                    </a:ext>
                  </a:extLst>
                </p14:cNvPr>
                <p14:cNvContentPartPr/>
                <p14:nvPr/>
              </p14:nvContentPartPr>
              <p14:xfrm>
                <a:off x="3807685" y="3979144"/>
                <a:ext cx="135000" cy="1771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7514488A-DA89-A3E1-1ED7-5C48C2DD2B58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799045" y="3970144"/>
                  <a:ext cx="15264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55205860-37EF-8C54-03E0-E66234D296B4}"/>
                    </a:ext>
                  </a:extLst>
                </p14:cNvPr>
                <p14:cNvContentPartPr/>
                <p14:nvPr/>
              </p14:nvContentPartPr>
              <p14:xfrm>
                <a:off x="3873925" y="3510064"/>
                <a:ext cx="80280" cy="1386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55205860-37EF-8C54-03E0-E66234D296B4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865285" y="3501424"/>
                  <a:ext cx="9792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AEB52C9E-4967-8FBF-6DA9-62B227BA5845}"/>
                    </a:ext>
                  </a:extLst>
                </p14:cNvPr>
                <p14:cNvContentPartPr/>
                <p14:nvPr/>
              </p14:nvContentPartPr>
              <p14:xfrm>
                <a:off x="4073005" y="3866824"/>
                <a:ext cx="175680" cy="1206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AEB52C9E-4967-8FBF-6DA9-62B227BA5845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064005" y="3858184"/>
                  <a:ext cx="19332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BECDF58C-9780-4C4C-2D15-64E31DD8FAFF}"/>
                    </a:ext>
                  </a:extLst>
                </p14:cNvPr>
                <p14:cNvContentPartPr/>
                <p14:nvPr/>
              </p14:nvContentPartPr>
              <p14:xfrm>
                <a:off x="4287565" y="3683584"/>
                <a:ext cx="75960" cy="842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BECDF58C-9780-4C4C-2D15-64E31DD8FAFF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278565" y="3674944"/>
                  <a:ext cx="93600" cy="101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791350DA-EF3A-9FEF-A4E2-9D1BD3202760}"/>
              </a:ext>
            </a:extLst>
          </p:cNvPr>
          <p:cNvGrpSpPr/>
          <p:nvPr/>
        </p:nvGrpSpPr>
        <p:grpSpPr>
          <a:xfrm>
            <a:off x="4749445" y="3664864"/>
            <a:ext cx="804600" cy="547920"/>
            <a:chOff x="4749445" y="3664864"/>
            <a:chExt cx="804600" cy="54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C4AD2123-8183-9DAB-B7B5-B7DF113F66A5}"/>
                    </a:ext>
                  </a:extLst>
                </p14:cNvPr>
                <p14:cNvContentPartPr/>
                <p14:nvPr/>
              </p14:nvContentPartPr>
              <p14:xfrm>
                <a:off x="4844845" y="3752344"/>
                <a:ext cx="11520" cy="2347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C4AD2123-8183-9DAB-B7B5-B7DF113F66A5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836205" y="3743344"/>
                  <a:ext cx="2916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0FF3DA6D-9642-0019-0636-2CA2F193FB12}"/>
                    </a:ext>
                  </a:extLst>
                </p14:cNvPr>
                <p14:cNvContentPartPr/>
                <p14:nvPr/>
              </p14:nvContentPartPr>
              <p14:xfrm>
                <a:off x="4749445" y="3887344"/>
                <a:ext cx="253800" cy="518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0FF3DA6D-9642-0019-0636-2CA2F193FB12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740805" y="3878704"/>
                  <a:ext cx="27144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66012DC7-E481-C2C8-337B-0445E7AF4C58}"/>
                    </a:ext>
                  </a:extLst>
                </p14:cNvPr>
                <p14:cNvContentPartPr/>
                <p14:nvPr/>
              </p14:nvContentPartPr>
              <p14:xfrm>
                <a:off x="5284405" y="3719224"/>
                <a:ext cx="20160" cy="2811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66012DC7-E481-C2C8-337B-0445E7AF4C58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275765" y="3710224"/>
                  <a:ext cx="3780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6DCE862B-74EC-9C73-B2F7-2E0AEEF2ACE4}"/>
                    </a:ext>
                  </a:extLst>
                </p14:cNvPr>
                <p14:cNvContentPartPr/>
                <p14:nvPr/>
              </p14:nvContentPartPr>
              <p14:xfrm>
                <a:off x="5088565" y="3664864"/>
                <a:ext cx="396720" cy="622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6DCE862B-74EC-9C73-B2F7-2E0AEEF2ACE4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079565" y="3656224"/>
                  <a:ext cx="41436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1C99F320-2BC4-8238-DFDE-9F7EA4059F44}"/>
                    </a:ext>
                  </a:extLst>
                </p14:cNvPr>
                <p14:cNvContentPartPr/>
                <p14:nvPr/>
              </p14:nvContentPartPr>
              <p14:xfrm>
                <a:off x="5410045" y="3974464"/>
                <a:ext cx="22320" cy="2181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1C99F320-2BC4-8238-DFDE-9F7EA4059F44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401405" y="3965464"/>
                  <a:ext cx="3996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E19A3FD7-3545-2D23-61FA-C3623CDF8E77}"/>
                    </a:ext>
                  </a:extLst>
                </p14:cNvPr>
                <p14:cNvContentPartPr/>
                <p14:nvPr/>
              </p14:nvContentPartPr>
              <p14:xfrm>
                <a:off x="5398165" y="3978784"/>
                <a:ext cx="155880" cy="2340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E19A3FD7-3545-2D23-61FA-C3623CDF8E77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389165" y="3969784"/>
                  <a:ext cx="173520" cy="251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397E0F4F-EF71-FFED-1D2C-54FCD96316C4}"/>
              </a:ext>
            </a:extLst>
          </p:cNvPr>
          <p:cNvGrpSpPr/>
          <p:nvPr/>
        </p:nvGrpSpPr>
        <p:grpSpPr>
          <a:xfrm>
            <a:off x="6315085" y="3736864"/>
            <a:ext cx="139680" cy="258480"/>
            <a:chOff x="6315085" y="3736864"/>
            <a:chExt cx="139680" cy="25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3936BD24-C0EA-7BE4-DEEC-902D04E9F5C9}"/>
                    </a:ext>
                  </a:extLst>
                </p14:cNvPr>
                <p14:cNvContentPartPr/>
                <p14:nvPr/>
              </p14:nvContentPartPr>
              <p14:xfrm>
                <a:off x="6380245" y="3736864"/>
                <a:ext cx="9360" cy="2584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3936BD24-C0EA-7BE4-DEEC-902D04E9F5C9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371605" y="3727864"/>
                  <a:ext cx="2700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CE7D2638-6210-8C03-F43A-97D0782691EF}"/>
                    </a:ext>
                  </a:extLst>
                </p14:cNvPr>
                <p14:cNvContentPartPr/>
                <p14:nvPr/>
              </p14:nvContentPartPr>
              <p14:xfrm>
                <a:off x="6315085" y="3904624"/>
                <a:ext cx="139680" cy="140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CE7D2638-6210-8C03-F43A-97D0782691EF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306085" y="3895624"/>
                  <a:ext cx="157320" cy="3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B73F4CB6-552F-6E1C-6145-7B8DF58533DE}"/>
              </a:ext>
            </a:extLst>
          </p:cNvPr>
          <p:cNvGrpSpPr/>
          <p:nvPr/>
        </p:nvGrpSpPr>
        <p:grpSpPr>
          <a:xfrm>
            <a:off x="6698845" y="3465784"/>
            <a:ext cx="1054440" cy="631440"/>
            <a:chOff x="6698845" y="3465784"/>
            <a:chExt cx="1054440" cy="63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B22B436E-9B90-3577-AF04-C125447E1ED2}"/>
                    </a:ext>
                  </a:extLst>
                </p14:cNvPr>
                <p14:cNvContentPartPr/>
                <p14:nvPr/>
              </p14:nvContentPartPr>
              <p14:xfrm>
                <a:off x="6698845" y="3618064"/>
                <a:ext cx="309600" cy="3409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B22B436E-9B90-3577-AF04-C125447E1ED2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689845" y="3609064"/>
                  <a:ext cx="327240" cy="35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9AB9892B-53C4-A260-D60C-ED1AE2DC1C0B}"/>
                    </a:ext>
                  </a:extLst>
                </p14:cNvPr>
                <p14:cNvContentPartPr/>
                <p14:nvPr/>
              </p14:nvContentPartPr>
              <p14:xfrm>
                <a:off x="7097365" y="3866104"/>
                <a:ext cx="128160" cy="2311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9AB9892B-53C4-A260-D60C-ED1AE2DC1C0B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088725" y="3857104"/>
                  <a:ext cx="14580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AD522556-F095-68E5-7615-71FEF94FB86C}"/>
                    </a:ext>
                  </a:extLst>
                </p14:cNvPr>
                <p14:cNvContentPartPr/>
                <p14:nvPr/>
              </p14:nvContentPartPr>
              <p14:xfrm>
                <a:off x="7111405" y="3465784"/>
                <a:ext cx="87840" cy="1677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AD522556-F095-68E5-7615-71FEF94FB86C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102405" y="3457144"/>
                  <a:ext cx="10548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73E2EBC5-DECA-E0FF-0779-F136DB0CBF66}"/>
                    </a:ext>
                  </a:extLst>
                </p14:cNvPr>
                <p14:cNvContentPartPr/>
                <p14:nvPr/>
              </p14:nvContentPartPr>
              <p14:xfrm>
                <a:off x="7410925" y="3827224"/>
                <a:ext cx="199800" cy="1555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73E2EBC5-DECA-E0FF-0779-F136DB0CBF66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401925" y="3818224"/>
                  <a:ext cx="21744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C08C22BB-4638-5399-0D0C-1F8507191400}"/>
                    </a:ext>
                  </a:extLst>
                </p14:cNvPr>
                <p14:cNvContentPartPr/>
                <p14:nvPr/>
              </p14:nvContentPartPr>
              <p14:xfrm>
                <a:off x="7664365" y="3644344"/>
                <a:ext cx="88920" cy="943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C08C22BB-4638-5399-0D0C-1F8507191400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655725" y="3635344"/>
                  <a:ext cx="106560" cy="11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38F2A14C-5287-CB77-F204-ABF5C5C99E49}"/>
              </a:ext>
            </a:extLst>
          </p:cNvPr>
          <p:cNvGrpSpPr/>
          <p:nvPr/>
        </p:nvGrpSpPr>
        <p:grpSpPr>
          <a:xfrm>
            <a:off x="8075125" y="3607624"/>
            <a:ext cx="808200" cy="560160"/>
            <a:chOff x="8075125" y="3607624"/>
            <a:chExt cx="808200" cy="560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D443285B-EFB6-1206-D907-17D7F36B9164}"/>
                    </a:ext>
                  </a:extLst>
                </p14:cNvPr>
                <p14:cNvContentPartPr/>
                <p14:nvPr/>
              </p14:nvContentPartPr>
              <p14:xfrm>
                <a:off x="8184925" y="3704824"/>
                <a:ext cx="11520" cy="2376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D443285B-EFB6-1206-D907-17D7F36B9164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176285" y="3696184"/>
                  <a:ext cx="2916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987E02C6-DF65-15AB-AAAF-B5AA321C58CE}"/>
                    </a:ext>
                  </a:extLst>
                </p14:cNvPr>
                <p14:cNvContentPartPr/>
                <p14:nvPr/>
              </p14:nvContentPartPr>
              <p14:xfrm>
                <a:off x="8075125" y="3835864"/>
                <a:ext cx="207720" cy="442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987E02C6-DF65-15AB-AAAF-B5AA321C58CE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8066485" y="3827224"/>
                  <a:ext cx="22536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BF0F04A2-F2A3-6A2A-9EE7-F6250FA73758}"/>
                    </a:ext>
                  </a:extLst>
                </p14:cNvPr>
                <p14:cNvContentPartPr/>
                <p14:nvPr/>
              </p14:nvContentPartPr>
              <p14:xfrm>
                <a:off x="8515045" y="3655504"/>
                <a:ext cx="87120" cy="2955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BF0F04A2-F2A3-6A2A-9EE7-F6250FA73758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506045" y="3646864"/>
                  <a:ext cx="10476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8CB3BC15-9CA2-D8B7-15FB-FBFD4B1C9CCA}"/>
                    </a:ext>
                  </a:extLst>
                </p14:cNvPr>
                <p14:cNvContentPartPr/>
                <p14:nvPr/>
              </p14:nvContentPartPr>
              <p14:xfrm>
                <a:off x="8441965" y="3607624"/>
                <a:ext cx="441360" cy="687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8CB3BC15-9CA2-D8B7-15FB-FBFD4B1C9CCA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8433325" y="3598984"/>
                  <a:ext cx="45900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4C949AED-42A6-4392-46C4-77F2AB81F715}"/>
                    </a:ext>
                  </a:extLst>
                </p14:cNvPr>
                <p14:cNvContentPartPr/>
                <p14:nvPr/>
              </p14:nvContentPartPr>
              <p14:xfrm>
                <a:off x="8666245" y="3940984"/>
                <a:ext cx="215280" cy="22680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4C949AED-42A6-4392-46C4-77F2AB81F715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8657245" y="3932344"/>
                  <a:ext cx="232920" cy="244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DF41AC59-CC06-1A5E-D567-12374D109B33}"/>
                  </a:ext>
                </a:extLst>
              </p14:cNvPr>
              <p14:cNvContentPartPr/>
              <p14:nvPr/>
            </p14:nvContentPartPr>
            <p14:xfrm>
              <a:off x="673525" y="4482064"/>
              <a:ext cx="282960" cy="28836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DF41AC59-CC06-1A5E-D567-12374D109B33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664525" y="4473064"/>
                <a:ext cx="300600" cy="30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86" name="Group 85">
            <a:extLst>
              <a:ext uri="{FF2B5EF4-FFF2-40B4-BE49-F238E27FC236}">
                <a16:creationId xmlns:a16="http://schemas.microsoft.com/office/drawing/2014/main" id="{8439C8CF-ACAA-9B4A-1CDE-2F5D81CC75A9}"/>
              </a:ext>
            </a:extLst>
          </p:cNvPr>
          <p:cNvGrpSpPr/>
          <p:nvPr/>
        </p:nvGrpSpPr>
        <p:grpSpPr>
          <a:xfrm>
            <a:off x="1079965" y="4399624"/>
            <a:ext cx="1669320" cy="397080"/>
            <a:chOff x="1079965" y="4399624"/>
            <a:chExt cx="1669320" cy="39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476F6A92-31C4-9AD4-2ED4-54EF01B5C6DB}"/>
                    </a:ext>
                  </a:extLst>
                </p14:cNvPr>
                <p14:cNvContentPartPr/>
                <p14:nvPr/>
              </p14:nvContentPartPr>
              <p14:xfrm>
                <a:off x="1079965" y="4399624"/>
                <a:ext cx="1669320" cy="3970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476F6A92-31C4-9AD4-2ED4-54EF01B5C6DB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071325" y="4390624"/>
                  <a:ext cx="1686960" cy="41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3B4DE332-CF52-856D-79F7-DC99E5283B41}"/>
                    </a:ext>
                  </a:extLst>
                </p14:cNvPr>
                <p14:cNvContentPartPr/>
                <p14:nvPr/>
              </p14:nvContentPartPr>
              <p14:xfrm>
                <a:off x="1939285" y="4523824"/>
                <a:ext cx="374760" cy="338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3B4DE332-CF52-856D-79F7-DC99E5283B41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930285" y="4514824"/>
                  <a:ext cx="392400" cy="5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7B344D20-E4F5-5637-6A3F-AEB20A188BD1}"/>
              </a:ext>
            </a:extLst>
          </p:cNvPr>
          <p:cNvGrpSpPr/>
          <p:nvPr/>
        </p:nvGrpSpPr>
        <p:grpSpPr>
          <a:xfrm>
            <a:off x="3005245" y="4405384"/>
            <a:ext cx="2300760" cy="363240"/>
            <a:chOff x="3005245" y="4405384"/>
            <a:chExt cx="2300760" cy="363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9FC5492E-9F07-3057-08DE-3C622B325B86}"/>
                    </a:ext>
                  </a:extLst>
                </p14:cNvPr>
                <p14:cNvContentPartPr/>
                <p14:nvPr/>
              </p14:nvContentPartPr>
              <p14:xfrm>
                <a:off x="3005245" y="4405384"/>
                <a:ext cx="2300760" cy="3632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9FC5492E-9F07-3057-08DE-3C622B325B86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996605" y="4396744"/>
                  <a:ext cx="2318400" cy="38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7447459C-2B1F-8020-357C-30B77C75911E}"/>
                    </a:ext>
                  </a:extLst>
                </p14:cNvPr>
                <p14:cNvContentPartPr/>
                <p14:nvPr/>
              </p14:nvContentPartPr>
              <p14:xfrm>
                <a:off x="4924765" y="4531384"/>
                <a:ext cx="15480" cy="212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7447459C-2B1F-8020-357C-30B77C75911E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916125" y="4522384"/>
                  <a:ext cx="3312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5DC5169E-1DA5-EF63-14AA-4B003AD6B47E}"/>
                    </a:ext>
                  </a:extLst>
                </p14:cNvPr>
                <p14:cNvContentPartPr/>
                <p14:nvPr/>
              </p14:nvContentPartPr>
              <p14:xfrm>
                <a:off x="4456045" y="4558384"/>
                <a:ext cx="332640" cy="349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5DC5169E-1DA5-EF63-14AA-4B003AD6B47E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447045" y="4549744"/>
                  <a:ext cx="350280" cy="52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A337B184-C8EC-ED99-D081-2933CAA9AA80}"/>
                  </a:ext>
                </a:extLst>
              </p14:cNvPr>
              <p14:cNvContentPartPr/>
              <p14:nvPr/>
            </p14:nvContentPartPr>
            <p14:xfrm>
              <a:off x="2215045" y="5256424"/>
              <a:ext cx="236160" cy="31356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A337B184-C8EC-ED99-D081-2933CAA9AA80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2206045" y="5247424"/>
                <a:ext cx="253800" cy="331200"/>
              </a:xfrm>
              <a:prstGeom prst="rect">
                <a:avLst/>
              </a:prstGeom>
            </p:spPr>
          </p:pic>
        </mc:Fallback>
      </mc:AlternateContent>
      <p:grpSp>
        <p:nvGrpSpPr>
          <p:cNvPr id="94" name="Group 93">
            <a:extLst>
              <a:ext uri="{FF2B5EF4-FFF2-40B4-BE49-F238E27FC236}">
                <a16:creationId xmlns:a16="http://schemas.microsoft.com/office/drawing/2014/main" id="{8C2B73E5-70C8-B497-FB5F-2A268F51ED4E}"/>
              </a:ext>
            </a:extLst>
          </p:cNvPr>
          <p:cNvGrpSpPr/>
          <p:nvPr/>
        </p:nvGrpSpPr>
        <p:grpSpPr>
          <a:xfrm>
            <a:off x="2950525" y="5414824"/>
            <a:ext cx="282960" cy="92880"/>
            <a:chOff x="2950525" y="5414824"/>
            <a:chExt cx="282960" cy="92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DA351C2C-728B-9376-70B3-196E9029F89A}"/>
                    </a:ext>
                  </a:extLst>
                </p14:cNvPr>
                <p14:cNvContentPartPr/>
                <p14:nvPr/>
              </p14:nvContentPartPr>
              <p14:xfrm>
                <a:off x="2955205" y="5414824"/>
                <a:ext cx="259920" cy="151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DA351C2C-728B-9376-70B3-196E9029F89A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946565" y="5406184"/>
                  <a:ext cx="27756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48FA3279-1538-6376-78B3-9824ABF40649}"/>
                    </a:ext>
                  </a:extLst>
                </p14:cNvPr>
                <p14:cNvContentPartPr/>
                <p14:nvPr/>
              </p14:nvContentPartPr>
              <p14:xfrm>
                <a:off x="2950525" y="5483224"/>
                <a:ext cx="282960" cy="244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48FA3279-1538-6376-78B3-9824ABF40649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2941885" y="5474584"/>
                  <a:ext cx="300600" cy="4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5D947317-7F85-1929-2373-C04734E048F2}"/>
              </a:ext>
            </a:extLst>
          </p:cNvPr>
          <p:cNvGrpSpPr/>
          <p:nvPr/>
        </p:nvGrpSpPr>
        <p:grpSpPr>
          <a:xfrm>
            <a:off x="4496725" y="5369824"/>
            <a:ext cx="218880" cy="135720"/>
            <a:chOff x="4496725" y="5369824"/>
            <a:chExt cx="218880" cy="13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7E109913-8A69-AEF4-BAFC-1EECE40F982D}"/>
                    </a:ext>
                  </a:extLst>
                </p14:cNvPr>
                <p14:cNvContentPartPr/>
                <p14:nvPr/>
              </p14:nvContentPartPr>
              <p14:xfrm>
                <a:off x="4552525" y="5369824"/>
                <a:ext cx="13320" cy="1357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7E109913-8A69-AEF4-BAFC-1EECE40F982D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543885" y="5360824"/>
                  <a:ext cx="3096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F33B35F5-EB8C-A7C8-719C-68DA6BBC68CD}"/>
                    </a:ext>
                  </a:extLst>
                </p14:cNvPr>
                <p14:cNvContentPartPr/>
                <p14:nvPr/>
              </p14:nvContentPartPr>
              <p14:xfrm>
                <a:off x="4496725" y="5460544"/>
                <a:ext cx="218880" cy="201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F33B35F5-EB8C-A7C8-719C-68DA6BBC68CD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488085" y="5451904"/>
                  <a:ext cx="236520" cy="3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388D08F8-46DC-DAE4-8C2C-AB33CFE66205}"/>
              </a:ext>
            </a:extLst>
          </p:cNvPr>
          <p:cNvGrpSpPr/>
          <p:nvPr/>
        </p:nvGrpSpPr>
        <p:grpSpPr>
          <a:xfrm>
            <a:off x="5057605" y="5358304"/>
            <a:ext cx="222120" cy="338400"/>
            <a:chOff x="5057605" y="5358304"/>
            <a:chExt cx="222120" cy="33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E147D447-8884-D0A2-30AE-09C3EB2B368D}"/>
                    </a:ext>
                  </a:extLst>
                </p14:cNvPr>
                <p14:cNvContentPartPr/>
                <p14:nvPr/>
              </p14:nvContentPartPr>
              <p14:xfrm>
                <a:off x="5103325" y="5393584"/>
                <a:ext cx="15840" cy="30312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E147D447-8884-D0A2-30AE-09C3EB2B368D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094325" y="5384584"/>
                  <a:ext cx="3348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91D7EB51-6EE6-9A42-F925-DBBA00F3AA6A}"/>
                    </a:ext>
                  </a:extLst>
                </p14:cNvPr>
                <p14:cNvContentPartPr/>
                <p14:nvPr/>
              </p14:nvContentPartPr>
              <p14:xfrm>
                <a:off x="5057605" y="5358304"/>
                <a:ext cx="222120" cy="12600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91D7EB51-6EE6-9A42-F925-DBBA00F3AA6A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048965" y="5349304"/>
                  <a:ext cx="239760" cy="143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94E1BE3E-CB2D-D17B-E122-B33A1F0AB3B6}"/>
                  </a:ext>
                </a:extLst>
              </p14:cNvPr>
              <p14:cNvContentPartPr/>
              <p14:nvPr/>
            </p14:nvContentPartPr>
            <p14:xfrm>
              <a:off x="5023765" y="5234824"/>
              <a:ext cx="268920" cy="1620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94E1BE3E-CB2D-D17B-E122-B33A1F0AB3B6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5014765" y="5225824"/>
                <a:ext cx="28656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187D3949-0C71-348B-7661-CC6F1FF4904B}"/>
                  </a:ext>
                </a:extLst>
              </p14:cNvPr>
              <p14:cNvContentPartPr/>
              <p14:nvPr/>
            </p14:nvContentPartPr>
            <p14:xfrm>
              <a:off x="5267125" y="5694184"/>
              <a:ext cx="170640" cy="13140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187D3949-0C71-348B-7661-CC6F1FF4904B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5258125" y="5685184"/>
                <a:ext cx="188280" cy="149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10" name="Group 109">
            <a:extLst>
              <a:ext uri="{FF2B5EF4-FFF2-40B4-BE49-F238E27FC236}">
                <a16:creationId xmlns:a16="http://schemas.microsoft.com/office/drawing/2014/main" id="{89B37C89-BA13-0397-71D1-685D34EF6C72}"/>
              </a:ext>
            </a:extLst>
          </p:cNvPr>
          <p:cNvGrpSpPr/>
          <p:nvPr/>
        </p:nvGrpSpPr>
        <p:grpSpPr>
          <a:xfrm>
            <a:off x="3662605" y="5230864"/>
            <a:ext cx="390960" cy="589680"/>
            <a:chOff x="3662605" y="5230864"/>
            <a:chExt cx="390960" cy="58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B8251A44-4E4E-4ABA-98B0-131EE56C2A70}"/>
                    </a:ext>
                  </a:extLst>
                </p14:cNvPr>
                <p14:cNvContentPartPr/>
                <p14:nvPr/>
              </p14:nvContentPartPr>
              <p14:xfrm>
                <a:off x="3682405" y="5362264"/>
                <a:ext cx="20160" cy="2545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B8251A44-4E4E-4ABA-98B0-131EE56C2A70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673405" y="5353624"/>
                  <a:ext cx="3780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0B338E6C-D336-3930-5BDB-7C039ED60980}"/>
                    </a:ext>
                  </a:extLst>
                </p14:cNvPr>
                <p14:cNvContentPartPr/>
                <p14:nvPr/>
              </p14:nvContentPartPr>
              <p14:xfrm>
                <a:off x="3662605" y="5329504"/>
                <a:ext cx="196200" cy="1396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0B338E6C-D336-3930-5BDB-7C039ED60980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653605" y="5320504"/>
                  <a:ext cx="21384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97BA8638-79FF-3A38-3989-40A1238758C2}"/>
                    </a:ext>
                  </a:extLst>
                </p14:cNvPr>
                <p14:cNvContentPartPr/>
                <p14:nvPr/>
              </p14:nvContentPartPr>
              <p14:xfrm>
                <a:off x="3662965" y="5230864"/>
                <a:ext cx="288720" cy="151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97BA8638-79FF-3A38-3989-40A1238758C2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654325" y="5221864"/>
                  <a:ext cx="30636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8D3ACD46-2C74-57AF-A3B5-E41CFAAD5F24}"/>
                    </a:ext>
                  </a:extLst>
                </p14:cNvPr>
                <p14:cNvContentPartPr/>
                <p14:nvPr/>
              </p14:nvContentPartPr>
              <p14:xfrm>
                <a:off x="3905965" y="5693824"/>
                <a:ext cx="31320" cy="9648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8D3ACD46-2C74-57AF-A3B5-E41CFAAD5F24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896965" y="5684824"/>
                  <a:ext cx="4896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74500E2B-911B-FF4D-19C0-A31100FA727B}"/>
                    </a:ext>
                  </a:extLst>
                </p14:cNvPr>
                <p14:cNvContentPartPr/>
                <p14:nvPr/>
              </p14:nvContentPartPr>
              <p14:xfrm>
                <a:off x="3871045" y="5685544"/>
                <a:ext cx="182520" cy="1141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74500E2B-911B-FF4D-19C0-A31100FA727B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862045" y="5676544"/>
                  <a:ext cx="20016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0944457E-EDED-F0E8-8B88-9AA64FC183E9}"/>
                    </a:ext>
                  </a:extLst>
                </p14:cNvPr>
                <p14:cNvContentPartPr/>
                <p14:nvPr/>
              </p14:nvContentPartPr>
              <p14:xfrm>
                <a:off x="3920725" y="5774824"/>
                <a:ext cx="91440" cy="457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0944457E-EDED-F0E8-8B88-9AA64FC183E9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912085" y="5765824"/>
                  <a:ext cx="109080" cy="6336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12" name="Picture 111">
            <a:extLst>
              <a:ext uri="{FF2B5EF4-FFF2-40B4-BE49-F238E27FC236}">
                <a16:creationId xmlns:a16="http://schemas.microsoft.com/office/drawing/2014/main" id="{6F65EEF8-BA75-448E-6C09-F1DD3C451432}"/>
              </a:ext>
            </a:extLst>
          </p:cNvPr>
          <p:cNvPicPr>
            <a:picLocks noChangeAspect="1"/>
          </p:cNvPicPr>
          <p:nvPr/>
        </p:nvPicPr>
        <p:blipFill>
          <a:blip r:embed="rId162"/>
          <a:stretch>
            <a:fillRect/>
          </a:stretch>
        </p:blipFill>
        <p:spPr>
          <a:xfrm>
            <a:off x="7220672" y="725104"/>
            <a:ext cx="4873130" cy="2686898"/>
          </a:xfrm>
          <a:prstGeom prst="rect">
            <a:avLst/>
          </a:prstGeom>
        </p:spPr>
      </p:pic>
      <p:pic>
        <p:nvPicPr>
          <p:cNvPr id="114" name="Picture 113">
            <a:extLst>
              <a:ext uri="{FF2B5EF4-FFF2-40B4-BE49-F238E27FC236}">
                <a16:creationId xmlns:a16="http://schemas.microsoft.com/office/drawing/2014/main" id="{9670EFA9-05A1-AD8C-19C6-C0EA41836850}"/>
              </a:ext>
            </a:extLst>
          </p:cNvPr>
          <p:cNvPicPr>
            <a:picLocks noChangeAspect="1"/>
          </p:cNvPicPr>
          <p:nvPr/>
        </p:nvPicPr>
        <p:blipFill>
          <a:blip r:embed="rId163"/>
          <a:stretch>
            <a:fillRect/>
          </a:stretch>
        </p:blipFill>
        <p:spPr>
          <a:xfrm>
            <a:off x="6953379" y="4920676"/>
            <a:ext cx="3930725" cy="1232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473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12263C8-AD18-FBC1-7172-9F5315012C9C}"/>
                  </a:ext>
                </a:extLst>
              </p14:cNvPr>
              <p14:cNvContentPartPr/>
              <p14:nvPr/>
            </p14:nvContentPartPr>
            <p14:xfrm>
              <a:off x="600085" y="297064"/>
              <a:ext cx="879480" cy="3657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12263C8-AD18-FBC1-7172-9F5315012C9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1085" y="288064"/>
                <a:ext cx="897120" cy="383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8754BBA1-9892-4899-EC0E-08284A9201E1}"/>
              </a:ext>
            </a:extLst>
          </p:cNvPr>
          <p:cNvGrpSpPr/>
          <p:nvPr/>
        </p:nvGrpSpPr>
        <p:grpSpPr>
          <a:xfrm>
            <a:off x="1700605" y="196984"/>
            <a:ext cx="988560" cy="454680"/>
            <a:chOff x="1700605" y="196984"/>
            <a:chExt cx="988560" cy="45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CD946BC5-2169-5F30-1A6C-F9C8BB8515A1}"/>
                    </a:ext>
                  </a:extLst>
                </p14:cNvPr>
                <p14:cNvContentPartPr/>
                <p14:nvPr/>
              </p14:nvContentPartPr>
              <p14:xfrm>
                <a:off x="1700605" y="196984"/>
                <a:ext cx="988560" cy="4546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CD946BC5-2169-5F30-1A6C-F9C8BB8515A1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691605" y="188344"/>
                  <a:ext cx="1006200" cy="47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74C7AAA7-7D01-B7DB-4B88-0E5E2BFE7718}"/>
                    </a:ext>
                  </a:extLst>
                </p14:cNvPr>
                <p14:cNvContentPartPr/>
                <p14:nvPr/>
              </p14:nvContentPartPr>
              <p14:xfrm>
                <a:off x="1797445" y="352864"/>
                <a:ext cx="330840" cy="594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74C7AAA7-7D01-B7DB-4B88-0E5E2BFE771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788805" y="344224"/>
                  <a:ext cx="348480" cy="77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4C49071E-8AFE-C570-5800-F11F7DD9E5EF}"/>
                  </a:ext>
                </a:extLst>
              </p14:cNvPr>
              <p14:cNvContentPartPr/>
              <p14:nvPr/>
            </p14:nvContentPartPr>
            <p14:xfrm>
              <a:off x="3030445" y="437824"/>
              <a:ext cx="515160" cy="1792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4C49071E-8AFE-C570-5800-F11F7DD9E5E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021805" y="429184"/>
                <a:ext cx="532800" cy="19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C72CA980-C9D3-F0B7-C556-E7BEF8D21E4A}"/>
                  </a:ext>
                </a:extLst>
              </p14:cNvPr>
              <p14:cNvContentPartPr/>
              <p14:nvPr/>
            </p14:nvContentPartPr>
            <p14:xfrm>
              <a:off x="3797965" y="257104"/>
              <a:ext cx="483120" cy="4057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C72CA980-C9D3-F0B7-C556-E7BEF8D21E4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789325" y="248104"/>
                <a:ext cx="500760" cy="423360"/>
              </a:xfrm>
              <a:prstGeom prst="rect">
                <a:avLst/>
              </a:prstGeom>
            </p:spPr>
          </p:pic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F0D19C18-F062-7D13-F279-9CEFE7E9DE39}"/>
              </a:ext>
            </a:extLst>
          </p:cNvPr>
          <p:cNvGrpSpPr/>
          <p:nvPr/>
        </p:nvGrpSpPr>
        <p:grpSpPr>
          <a:xfrm>
            <a:off x="4555405" y="166744"/>
            <a:ext cx="3312720" cy="539640"/>
            <a:chOff x="4555405" y="166744"/>
            <a:chExt cx="3312720" cy="539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28054C0-96CD-6C0F-F6CD-5A9FA0C23506}"/>
                    </a:ext>
                  </a:extLst>
                </p14:cNvPr>
                <p14:cNvContentPartPr/>
                <p14:nvPr/>
              </p14:nvContentPartPr>
              <p14:xfrm>
                <a:off x="4555405" y="166744"/>
                <a:ext cx="1008720" cy="4320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28054C0-96CD-6C0F-F6CD-5A9FA0C2350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546405" y="158104"/>
                  <a:ext cx="1026360" cy="44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9E6C3862-0A00-E17F-0E81-664B43362E69}"/>
                    </a:ext>
                  </a:extLst>
                </p14:cNvPr>
                <p14:cNvContentPartPr/>
                <p14:nvPr/>
              </p14:nvContentPartPr>
              <p14:xfrm>
                <a:off x="4723525" y="305704"/>
                <a:ext cx="284760" cy="810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9E6C3862-0A00-E17F-0E81-664B43362E6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714525" y="297064"/>
                  <a:ext cx="30240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684F4C49-FA0D-8277-2061-91A0C0C6CF66}"/>
                    </a:ext>
                  </a:extLst>
                </p14:cNvPr>
                <p14:cNvContentPartPr/>
                <p14:nvPr/>
              </p14:nvContentPartPr>
              <p14:xfrm>
                <a:off x="5609125" y="585784"/>
                <a:ext cx="135720" cy="1206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684F4C49-FA0D-8277-2061-91A0C0C6CF6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600125" y="577144"/>
                  <a:ext cx="15336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0B58CB8F-58AA-6613-8CF5-A0D143E53ABF}"/>
                    </a:ext>
                  </a:extLst>
                </p14:cNvPr>
                <p14:cNvContentPartPr/>
                <p14:nvPr/>
              </p14:nvContentPartPr>
              <p14:xfrm>
                <a:off x="6064525" y="192304"/>
                <a:ext cx="691560" cy="3902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0B58CB8F-58AA-6613-8CF5-A0D143E53AB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055885" y="183304"/>
                  <a:ext cx="709200" cy="40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29D4C72F-B9E4-704F-A314-96DB48FDCB54}"/>
                    </a:ext>
                  </a:extLst>
                </p14:cNvPr>
                <p14:cNvContentPartPr/>
                <p14:nvPr/>
              </p14:nvContentPartPr>
              <p14:xfrm>
                <a:off x="7067125" y="207784"/>
                <a:ext cx="801000" cy="3398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29D4C72F-B9E4-704F-A314-96DB48FDCB5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058485" y="198784"/>
                  <a:ext cx="818640" cy="357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886D37C-D2BF-2240-F69B-DDB84212422A}"/>
              </a:ext>
            </a:extLst>
          </p:cNvPr>
          <p:cNvGrpSpPr/>
          <p:nvPr/>
        </p:nvGrpSpPr>
        <p:grpSpPr>
          <a:xfrm>
            <a:off x="8152525" y="175384"/>
            <a:ext cx="1338480" cy="444240"/>
            <a:chOff x="8152525" y="175384"/>
            <a:chExt cx="1338480" cy="44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F475D4E8-730D-BBC2-0F0A-553DECAEA27C}"/>
                    </a:ext>
                  </a:extLst>
                </p14:cNvPr>
                <p14:cNvContentPartPr/>
                <p14:nvPr/>
              </p14:nvContentPartPr>
              <p14:xfrm>
                <a:off x="8152525" y="175384"/>
                <a:ext cx="1338480" cy="4442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F475D4E8-730D-BBC2-0F0A-553DECAEA27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143885" y="166384"/>
                  <a:ext cx="1356120" cy="46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6853DA18-9E98-7EDF-EF29-9DEB821B23D6}"/>
                    </a:ext>
                  </a:extLst>
                </p14:cNvPr>
                <p14:cNvContentPartPr/>
                <p14:nvPr/>
              </p14:nvContentPartPr>
              <p14:xfrm>
                <a:off x="9453205" y="266824"/>
                <a:ext cx="19080" cy="111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6853DA18-9E98-7EDF-EF29-9DEB821B23D6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9444205" y="257824"/>
                  <a:ext cx="36720" cy="28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14BF78F3-AEAD-1F86-D740-CDCC5D571AFF}"/>
                  </a:ext>
                </a:extLst>
              </p14:cNvPr>
              <p14:cNvContentPartPr/>
              <p14:nvPr/>
            </p14:nvContentPartPr>
            <p14:xfrm>
              <a:off x="721405" y="1049464"/>
              <a:ext cx="982800" cy="5209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14BF78F3-AEAD-1F86-D740-CDCC5D571AFF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12765" y="1040464"/>
                <a:ext cx="1000440" cy="538560"/>
              </a:xfrm>
              <a:prstGeom prst="rect">
                <a:avLst/>
              </a:prstGeom>
            </p:spPr>
          </p:pic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44114A21-6710-9E80-5022-EBC1E3781BB3}"/>
              </a:ext>
            </a:extLst>
          </p:cNvPr>
          <p:cNvGrpSpPr/>
          <p:nvPr/>
        </p:nvGrpSpPr>
        <p:grpSpPr>
          <a:xfrm>
            <a:off x="2043325" y="870184"/>
            <a:ext cx="7512120" cy="494280"/>
            <a:chOff x="2043325" y="870184"/>
            <a:chExt cx="7512120" cy="494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FDC6B300-F170-4AC6-BA4F-AF2D7D324F94}"/>
                    </a:ext>
                  </a:extLst>
                </p14:cNvPr>
                <p14:cNvContentPartPr/>
                <p14:nvPr/>
              </p14:nvContentPartPr>
              <p14:xfrm>
                <a:off x="2043325" y="889264"/>
                <a:ext cx="1930680" cy="4143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FDC6B300-F170-4AC6-BA4F-AF2D7D324F9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034325" y="880624"/>
                  <a:ext cx="1948320" cy="43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494CE1C3-3874-8137-F5EF-004EBB020928}"/>
                    </a:ext>
                  </a:extLst>
                </p14:cNvPr>
                <p14:cNvContentPartPr/>
                <p14:nvPr/>
              </p14:nvContentPartPr>
              <p14:xfrm>
                <a:off x="3656125" y="1067464"/>
                <a:ext cx="41400" cy="381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494CE1C3-3874-8137-F5EF-004EBB020928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647125" y="1058464"/>
                  <a:ext cx="5904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0F3F0E4F-2592-131D-DDF9-3517ED7AA3FC}"/>
                    </a:ext>
                  </a:extLst>
                </p14:cNvPr>
                <p14:cNvContentPartPr/>
                <p14:nvPr/>
              </p14:nvContentPartPr>
              <p14:xfrm>
                <a:off x="3372805" y="1013104"/>
                <a:ext cx="359640" cy="921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0F3F0E4F-2592-131D-DDF9-3517ED7AA3FC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364165" y="1004464"/>
                  <a:ext cx="37728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3FA157B4-40E1-3C66-26B4-7227A10AB425}"/>
                    </a:ext>
                  </a:extLst>
                </p14:cNvPr>
                <p14:cNvContentPartPr/>
                <p14:nvPr/>
              </p14:nvContentPartPr>
              <p14:xfrm>
                <a:off x="4123405" y="1110664"/>
                <a:ext cx="426600" cy="1756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3FA157B4-40E1-3C66-26B4-7227A10AB425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114405" y="1101664"/>
                  <a:ext cx="44424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69F420DD-C839-747A-882E-A532C34469E7}"/>
                    </a:ext>
                  </a:extLst>
                </p14:cNvPr>
                <p14:cNvContentPartPr/>
                <p14:nvPr/>
              </p14:nvContentPartPr>
              <p14:xfrm>
                <a:off x="4349125" y="920584"/>
                <a:ext cx="10440" cy="64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69F420DD-C839-747A-882E-A532C34469E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340125" y="911944"/>
                  <a:ext cx="280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A4209F1E-CA3D-4607-9B6E-8B3933E56A6F}"/>
                    </a:ext>
                  </a:extLst>
                </p14:cNvPr>
                <p14:cNvContentPartPr/>
                <p14:nvPr/>
              </p14:nvContentPartPr>
              <p14:xfrm>
                <a:off x="4699045" y="876304"/>
                <a:ext cx="1082880" cy="4456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A4209F1E-CA3D-4607-9B6E-8B3933E56A6F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690045" y="867304"/>
                  <a:ext cx="1100520" cy="46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A65B7C5A-8A7A-BD32-312D-972EBEA2528E}"/>
                    </a:ext>
                  </a:extLst>
                </p14:cNvPr>
                <p14:cNvContentPartPr/>
                <p14:nvPr/>
              </p14:nvContentPartPr>
              <p14:xfrm>
                <a:off x="4795165" y="964864"/>
                <a:ext cx="236880" cy="619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A65B7C5A-8A7A-BD32-312D-972EBEA2528E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786525" y="955864"/>
                  <a:ext cx="25452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FB7F2627-A0DF-50A6-18F4-71DF410C6FDD}"/>
                    </a:ext>
                  </a:extLst>
                </p14:cNvPr>
                <p14:cNvContentPartPr/>
                <p14:nvPr/>
              </p14:nvContentPartPr>
              <p14:xfrm>
                <a:off x="6036445" y="976744"/>
                <a:ext cx="303840" cy="3877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FB7F2627-A0DF-50A6-18F4-71DF410C6FDD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027445" y="967744"/>
                  <a:ext cx="321480" cy="40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A583723A-13F5-192C-5663-49E3E87891FD}"/>
                    </a:ext>
                  </a:extLst>
                </p14:cNvPr>
                <p14:cNvContentPartPr/>
                <p14:nvPr/>
              </p14:nvContentPartPr>
              <p14:xfrm>
                <a:off x="6716485" y="870184"/>
                <a:ext cx="1100160" cy="3268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A583723A-13F5-192C-5663-49E3E87891FD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707485" y="861544"/>
                  <a:ext cx="1117800" cy="34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63CCCDEE-B4C2-CBF6-EDB4-5F9218DB298A}"/>
                    </a:ext>
                  </a:extLst>
                </p14:cNvPr>
                <p14:cNvContentPartPr/>
                <p14:nvPr/>
              </p14:nvContentPartPr>
              <p14:xfrm>
                <a:off x="7673365" y="1029664"/>
                <a:ext cx="19080" cy="64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63CCCDEE-B4C2-CBF6-EDB4-5F9218DB298A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664365" y="1020664"/>
                  <a:ext cx="367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E51E0F78-79CC-760D-EA0A-9C08E576EFC9}"/>
                    </a:ext>
                  </a:extLst>
                </p14:cNvPr>
                <p14:cNvContentPartPr/>
                <p14:nvPr/>
              </p14:nvContentPartPr>
              <p14:xfrm>
                <a:off x="6968485" y="930304"/>
                <a:ext cx="386640" cy="147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E51E0F78-79CC-760D-EA0A-9C08E576EFC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959485" y="921304"/>
                  <a:ext cx="4042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842B6A25-24AE-6CBC-DCD0-013D945C7338}"/>
                    </a:ext>
                  </a:extLst>
                </p14:cNvPr>
                <p14:cNvContentPartPr/>
                <p14:nvPr/>
              </p14:nvContentPartPr>
              <p14:xfrm>
                <a:off x="8008885" y="988984"/>
                <a:ext cx="1546560" cy="2343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842B6A25-24AE-6CBC-DCD0-013D945C7338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999885" y="979984"/>
                  <a:ext cx="1564200" cy="252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B664CE1-9090-19BD-4C0A-C006BBD2C536}"/>
              </a:ext>
            </a:extLst>
          </p:cNvPr>
          <p:cNvGrpSpPr/>
          <p:nvPr/>
        </p:nvGrpSpPr>
        <p:grpSpPr>
          <a:xfrm>
            <a:off x="340165" y="1915984"/>
            <a:ext cx="871920" cy="552600"/>
            <a:chOff x="340165" y="1915984"/>
            <a:chExt cx="871920" cy="55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94E15137-FEFA-E397-4881-D7C8FBF72933}"/>
                    </a:ext>
                  </a:extLst>
                </p14:cNvPr>
                <p14:cNvContentPartPr/>
                <p14:nvPr/>
              </p14:nvContentPartPr>
              <p14:xfrm>
                <a:off x="340165" y="1928584"/>
                <a:ext cx="259920" cy="3582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94E15137-FEFA-E397-4881-D7C8FBF72933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31525" y="1919944"/>
                  <a:ext cx="277560" cy="37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F240B3BE-C575-975E-5255-6D6A28D57CB5}"/>
                    </a:ext>
                  </a:extLst>
                </p14:cNvPr>
                <p14:cNvContentPartPr/>
                <p14:nvPr/>
              </p14:nvContentPartPr>
              <p14:xfrm>
                <a:off x="663445" y="2205064"/>
                <a:ext cx="101520" cy="2635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F240B3BE-C575-975E-5255-6D6A28D57CB5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54445" y="2196424"/>
                  <a:ext cx="11916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2998EB44-9673-1A4F-614C-CE549D003B17}"/>
                    </a:ext>
                  </a:extLst>
                </p14:cNvPr>
                <p14:cNvContentPartPr/>
                <p14:nvPr/>
              </p14:nvContentPartPr>
              <p14:xfrm>
                <a:off x="888085" y="2081584"/>
                <a:ext cx="184320" cy="1810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2998EB44-9673-1A4F-614C-CE549D003B17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79085" y="2072584"/>
                  <a:ext cx="20196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9AD72E9D-4614-97A3-AEB7-63AC3AA15CE6}"/>
                    </a:ext>
                  </a:extLst>
                </p14:cNvPr>
                <p14:cNvContentPartPr/>
                <p14:nvPr/>
              </p14:nvContentPartPr>
              <p14:xfrm>
                <a:off x="1105885" y="1915984"/>
                <a:ext cx="106200" cy="1213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9AD72E9D-4614-97A3-AEB7-63AC3AA15CE6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096885" y="1906984"/>
                  <a:ext cx="123840" cy="138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D84F4D6C-25F4-731C-984A-2CA18D547E05}"/>
                  </a:ext>
                </a:extLst>
              </p14:cNvPr>
              <p14:cNvContentPartPr/>
              <p14:nvPr/>
            </p14:nvContentPartPr>
            <p14:xfrm>
              <a:off x="1504045" y="2032624"/>
              <a:ext cx="9000" cy="1832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D84F4D6C-25F4-731C-984A-2CA18D547E05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495405" y="2023984"/>
                <a:ext cx="26640" cy="20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45730E61-0EBC-1B5D-7505-AAB3A3DB86FD}"/>
                  </a:ext>
                </a:extLst>
              </p14:cNvPr>
              <p14:cNvContentPartPr/>
              <p14:nvPr/>
            </p14:nvContentPartPr>
            <p14:xfrm>
              <a:off x="1427365" y="2091304"/>
              <a:ext cx="199800" cy="5652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45730E61-0EBC-1B5D-7505-AAB3A3DB86FD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1418365" y="2082304"/>
                <a:ext cx="217440" cy="7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54AB38A9-AED7-3620-CDA2-1E655141F2ED}"/>
                  </a:ext>
                </a:extLst>
              </p14:cNvPr>
              <p14:cNvContentPartPr/>
              <p14:nvPr/>
            </p14:nvContentPartPr>
            <p14:xfrm>
              <a:off x="1792405" y="1842544"/>
              <a:ext cx="356040" cy="3945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54AB38A9-AED7-3620-CDA2-1E655141F2ED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1783405" y="1833544"/>
                <a:ext cx="373680" cy="41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945B284E-B367-13C0-3C64-B8E328AEDFF5}"/>
                  </a:ext>
                </a:extLst>
              </p14:cNvPr>
              <p14:cNvContentPartPr/>
              <p14:nvPr/>
            </p14:nvContentPartPr>
            <p14:xfrm>
              <a:off x="2134405" y="1799344"/>
              <a:ext cx="29160" cy="16560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945B284E-B367-13C0-3C64-B8E328AEDFF5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2125405" y="1790344"/>
                <a:ext cx="46800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D36E4EAE-0DC8-F9CB-0770-ED0D6EBBC263}"/>
                  </a:ext>
                </a:extLst>
              </p14:cNvPr>
              <p14:cNvContentPartPr/>
              <p14:nvPr/>
            </p14:nvContentPartPr>
            <p14:xfrm>
              <a:off x="2245645" y="2008864"/>
              <a:ext cx="240480" cy="20664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D36E4EAE-0DC8-F9CB-0770-ED0D6EBBC263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2236645" y="1999864"/>
                <a:ext cx="258120" cy="22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702CD504-7774-8CEE-E0E5-762B88B08FDA}"/>
                  </a:ext>
                </a:extLst>
              </p14:cNvPr>
              <p14:cNvContentPartPr/>
              <p14:nvPr/>
            </p14:nvContentPartPr>
            <p14:xfrm>
              <a:off x="2568925" y="2034064"/>
              <a:ext cx="156600" cy="16344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702CD504-7774-8CEE-E0E5-762B88B08FDA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2559925" y="2025064"/>
                <a:ext cx="17424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1D52AA70-3404-3DFC-7CC1-6B6FA0796875}"/>
                  </a:ext>
                </a:extLst>
              </p14:cNvPr>
              <p14:cNvContentPartPr/>
              <p14:nvPr/>
            </p14:nvContentPartPr>
            <p14:xfrm>
              <a:off x="2747485" y="1863784"/>
              <a:ext cx="83520" cy="12312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1D52AA70-3404-3DFC-7CC1-6B6FA0796875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2738845" y="1855144"/>
                <a:ext cx="10116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3E506B94-43E5-33AF-523B-0DDBDFF2699B}"/>
                  </a:ext>
                </a:extLst>
              </p14:cNvPr>
              <p14:cNvContentPartPr/>
              <p14:nvPr/>
            </p14:nvContentPartPr>
            <p14:xfrm>
              <a:off x="3127285" y="2013184"/>
              <a:ext cx="10800" cy="15264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3E506B94-43E5-33AF-523B-0DDBDFF2699B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3118285" y="2004184"/>
                <a:ext cx="28440" cy="17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1FE21078-5DAA-F74A-500D-37EFCD4ECDE8}"/>
                  </a:ext>
                </a:extLst>
              </p14:cNvPr>
              <p14:cNvContentPartPr/>
              <p14:nvPr/>
            </p14:nvContentPartPr>
            <p14:xfrm>
              <a:off x="3021445" y="2050264"/>
              <a:ext cx="201960" cy="5940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1FE21078-5DAA-F74A-500D-37EFCD4ECDE8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3012445" y="2041624"/>
                <a:ext cx="219600" cy="7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2575AB80-7E0D-C531-8C7F-BBAFF215FFAF}"/>
                  </a:ext>
                </a:extLst>
              </p14:cNvPr>
              <p14:cNvContentPartPr/>
              <p14:nvPr/>
            </p14:nvContentPartPr>
            <p14:xfrm>
              <a:off x="3461365" y="1751104"/>
              <a:ext cx="952200" cy="32904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2575AB80-7E0D-C531-8C7F-BBAFF215FFAF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3452365" y="1742464"/>
                <a:ext cx="969840" cy="34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A2B2E4BC-9004-BE94-7E9D-9D0EA0105B93}"/>
                  </a:ext>
                </a:extLst>
              </p14:cNvPr>
              <p14:cNvContentPartPr/>
              <p14:nvPr/>
            </p14:nvContentPartPr>
            <p14:xfrm>
              <a:off x="4135645" y="1879264"/>
              <a:ext cx="99000" cy="432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A2B2E4BC-9004-BE94-7E9D-9D0EA0105B93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4126645" y="1870264"/>
                <a:ext cx="11664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18F39B86-6244-9897-88D0-F2A4A4284170}"/>
                  </a:ext>
                </a:extLst>
              </p14:cNvPr>
              <p14:cNvContentPartPr/>
              <p14:nvPr/>
            </p14:nvContentPartPr>
            <p14:xfrm>
              <a:off x="3930805" y="1865944"/>
              <a:ext cx="315720" cy="4392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18F39B86-6244-9897-88D0-F2A4A4284170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3922165" y="1856944"/>
                <a:ext cx="333360" cy="6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7EB9E22E-F784-D5A4-9338-79ADAEA226B5}"/>
                  </a:ext>
                </a:extLst>
              </p14:cNvPr>
              <p14:cNvContentPartPr/>
              <p14:nvPr/>
            </p14:nvContentPartPr>
            <p14:xfrm>
              <a:off x="3409525" y="2179864"/>
              <a:ext cx="950400" cy="33732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7EB9E22E-F784-D5A4-9338-79ADAEA226B5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3400885" y="2170864"/>
                <a:ext cx="968040" cy="35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6A8AA27E-C676-1046-0058-A62EBBBF00DA}"/>
                  </a:ext>
                </a:extLst>
              </p14:cNvPr>
              <p14:cNvContentPartPr/>
              <p14:nvPr/>
            </p14:nvContentPartPr>
            <p14:xfrm>
              <a:off x="3583405" y="2180584"/>
              <a:ext cx="31320" cy="1404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6A8AA27E-C676-1046-0058-A62EBBBF00DA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3574765" y="2171944"/>
                <a:ext cx="48960" cy="31680"/>
              </a:xfrm>
              <a:prstGeom prst="rect">
                <a:avLst/>
              </a:prstGeom>
            </p:spPr>
          </p:pic>
        </mc:Fallback>
      </mc:AlternateContent>
      <p:grpSp>
        <p:nvGrpSpPr>
          <p:cNvPr id="83" name="Group 82">
            <a:extLst>
              <a:ext uri="{FF2B5EF4-FFF2-40B4-BE49-F238E27FC236}">
                <a16:creationId xmlns:a16="http://schemas.microsoft.com/office/drawing/2014/main" id="{E7475EE7-4AF7-22C7-28C2-A4288328F66B}"/>
              </a:ext>
            </a:extLst>
          </p:cNvPr>
          <p:cNvGrpSpPr/>
          <p:nvPr/>
        </p:nvGrpSpPr>
        <p:grpSpPr>
          <a:xfrm>
            <a:off x="4780405" y="1968184"/>
            <a:ext cx="2099520" cy="556560"/>
            <a:chOff x="4780405" y="1968184"/>
            <a:chExt cx="2099520" cy="55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0203D6CB-30A2-02D5-D504-C11862F1F569}"/>
                    </a:ext>
                  </a:extLst>
                </p14:cNvPr>
                <p14:cNvContentPartPr/>
                <p14:nvPr/>
              </p14:nvContentPartPr>
              <p14:xfrm>
                <a:off x="4802005" y="2200024"/>
                <a:ext cx="195480" cy="57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0203D6CB-30A2-02D5-D504-C11862F1F569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793005" y="2191384"/>
                  <a:ext cx="21312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D60FC46B-AC8F-59A8-2DB7-5F81F7011562}"/>
                    </a:ext>
                  </a:extLst>
                </p14:cNvPr>
                <p14:cNvContentPartPr/>
                <p14:nvPr/>
              </p14:nvContentPartPr>
              <p14:xfrm>
                <a:off x="4780405" y="2281024"/>
                <a:ext cx="232560" cy="230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D60FC46B-AC8F-59A8-2DB7-5F81F7011562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771765" y="2272384"/>
                  <a:ext cx="2502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08F87E3A-6EE7-C5F8-E822-E523A45767C7}"/>
                    </a:ext>
                  </a:extLst>
                </p14:cNvPr>
                <p14:cNvContentPartPr/>
                <p14:nvPr/>
              </p14:nvContentPartPr>
              <p14:xfrm>
                <a:off x="5216365" y="1968184"/>
                <a:ext cx="110880" cy="5144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08F87E3A-6EE7-C5F8-E822-E523A45767C7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207725" y="1959184"/>
                  <a:ext cx="128520" cy="53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FAB01F1E-DDDC-867F-D868-16B17DF72205}"/>
                    </a:ext>
                  </a:extLst>
                </p14:cNvPr>
                <p14:cNvContentPartPr/>
                <p14:nvPr/>
              </p14:nvContentPartPr>
              <p14:xfrm>
                <a:off x="5321845" y="2063944"/>
                <a:ext cx="163080" cy="2908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FAB01F1E-DDDC-867F-D868-16B17DF72205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312845" y="2054944"/>
                  <a:ext cx="18072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AC66FD2B-DF0D-4C10-281F-F803A6F4B0EA}"/>
                    </a:ext>
                  </a:extLst>
                </p14:cNvPr>
                <p14:cNvContentPartPr/>
                <p14:nvPr/>
              </p14:nvContentPartPr>
              <p14:xfrm>
                <a:off x="5546485" y="2277424"/>
                <a:ext cx="3600" cy="1998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AC66FD2B-DF0D-4C10-281F-F803A6F4B0EA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537485" y="2268784"/>
                  <a:ext cx="2124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882DF85E-2C87-4B06-B0B6-9C8AE33B6551}"/>
                    </a:ext>
                  </a:extLst>
                </p14:cNvPr>
                <p14:cNvContentPartPr/>
                <p14:nvPr/>
              </p14:nvContentPartPr>
              <p14:xfrm>
                <a:off x="5538925" y="2322064"/>
                <a:ext cx="79560" cy="1555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882DF85E-2C87-4B06-B0B6-9C8AE33B6551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530285" y="2313424"/>
                  <a:ext cx="9720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18669464-8261-7681-EB29-81DE9528C1F5}"/>
                    </a:ext>
                  </a:extLst>
                </p14:cNvPr>
                <p14:cNvContentPartPr/>
                <p14:nvPr/>
              </p14:nvContentPartPr>
              <p14:xfrm>
                <a:off x="5814325" y="2088064"/>
                <a:ext cx="29520" cy="1897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18669464-8261-7681-EB29-81DE9528C1F5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805685" y="2079424"/>
                  <a:ext cx="4716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5DD9424A-A025-B85A-3F42-623C23D69639}"/>
                    </a:ext>
                  </a:extLst>
                </p14:cNvPr>
                <p14:cNvContentPartPr/>
                <p14:nvPr/>
              </p14:nvContentPartPr>
              <p14:xfrm>
                <a:off x="5705965" y="2192464"/>
                <a:ext cx="173880" cy="216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5DD9424A-A025-B85A-3F42-623C23D69639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697325" y="2183824"/>
                  <a:ext cx="19152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58606587-C473-BA85-0FA9-9E62797A2B3C}"/>
                    </a:ext>
                  </a:extLst>
                </p14:cNvPr>
                <p14:cNvContentPartPr/>
                <p14:nvPr/>
              </p14:nvContentPartPr>
              <p14:xfrm>
                <a:off x="5932045" y="2035144"/>
                <a:ext cx="220680" cy="3243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58606587-C473-BA85-0FA9-9E62797A2B3C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923045" y="2026144"/>
                  <a:ext cx="238320" cy="34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09607009-B1CB-59EA-08C4-4687C84DF0F6}"/>
                    </a:ext>
                  </a:extLst>
                </p14:cNvPr>
                <p14:cNvContentPartPr/>
                <p14:nvPr/>
              </p14:nvContentPartPr>
              <p14:xfrm>
                <a:off x="6177205" y="2250784"/>
                <a:ext cx="169560" cy="2062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09607009-B1CB-59EA-08C4-4687C84DF0F6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168565" y="2242144"/>
                  <a:ext cx="18720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DE732A95-ABDA-E0C1-E882-FB3EEA69E000}"/>
                    </a:ext>
                  </a:extLst>
                </p14:cNvPr>
                <p14:cNvContentPartPr/>
                <p14:nvPr/>
              </p14:nvContentPartPr>
              <p14:xfrm>
                <a:off x="6385645" y="1984384"/>
                <a:ext cx="130680" cy="5403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DE732A95-ABDA-E0C1-E882-FB3EEA69E000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376645" y="1975744"/>
                  <a:ext cx="148320" cy="55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C680D755-BB94-FC8B-1B9D-45DB44C4FACE}"/>
                    </a:ext>
                  </a:extLst>
                </p14:cNvPr>
                <p14:cNvContentPartPr/>
                <p14:nvPr/>
              </p14:nvContentPartPr>
              <p14:xfrm>
                <a:off x="6594445" y="2273824"/>
                <a:ext cx="97920" cy="16740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C680D755-BB94-FC8B-1B9D-45DB44C4FACE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585805" y="2265184"/>
                  <a:ext cx="11556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A1841573-8553-FDFE-551B-AC4782371B1C}"/>
                    </a:ext>
                  </a:extLst>
                </p14:cNvPr>
                <p14:cNvContentPartPr/>
                <p14:nvPr/>
              </p14:nvContentPartPr>
              <p14:xfrm>
                <a:off x="6722245" y="2114704"/>
                <a:ext cx="157680" cy="1198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A1841573-8553-FDFE-551B-AC4782371B1C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713605" y="2105704"/>
                  <a:ext cx="175320" cy="13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DCD338C0-B00D-9F85-20D1-09FBF2A97273}"/>
              </a:ext>
            </a:extLst>
          </p:cNvPr>
          <p:cNvGrpSpPr/>
          <p:nvPr/>
        </p:nvGrpSpPr>
        <p:grpSpPr>
          <a:xfrm>
            <a:off x="7030045" y="1956664"/>
            <a:ext cx="1440360" cy="540000"/>
            <a:chOff x="7030045" y="1956664"/>
            <a:chExt cx="1440360" cy="54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F8FC0413-775D-E172-56BC-C4F61024BBDA}"/>
                    </a:ext>
                  </a:extLst>
                </p14:cNvPr>
                <p14:cNvContentPartPr/>
                <p14:nvPr/>
              </p14:nvContentPartPr>
              <p14:xfrm>
                <a:off x="7112485" y="2110384"/>
                <a:ext cx="29160" cy="1825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F8FC0413-775D-E172-56BC-C4F61024BBDA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103485" y="2101744"/>
                  <a:ext cx="4680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A60A1C1D-C785-ABC1-B5FE-A7A5D98BA130}"/>
                    </a:ext>
                  </a:extLst>
                </p14:cNvPr>
                <p14:cNvContentPartPr/>
                <p14:nvPr/>
              </p14:nvContentPartPr>
              <p14:xfrm>
                <a:off x="7030045" y="2209384"/>
                <a:ext cx="144360" cy="136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A60A1C1D-C785-ABC1-B5FE-A7A5D98BA130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021405" y="2200744"/>
                  <a:ext cx="1620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3ACE2825-B851-7BCB-5A51-0DB89AC56CCD}"/>
                    </a:ext>
                  </a:extLst>
                </p14:cNvPr>
                <p14:cNvContentPartPr/>
                <p14:nvPr/>
              </p14:nvContentPartPr>
              <p14:xfrm>
                <a:off x="7379245" y="2009224"/>
                <a:ext cx="27720" cy="2840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3ACE2825-B851-7BCB-5A51-0DB89AC56CCD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370605" y="2000584"/>
                  <a:ext cx="4536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5A223132-4BD2-7D4E-32C1-634A694C1DDE}"/>
                    </a:ext>
                  </a:extLst>
                </p14:cNvPr>
                <p14:cNvContentPartPr/>
                <p14:nvPr/>
              </p14:nvContentPartPr>
              <p14:xfrm>
                <a:off x="7266925" y="2004904"/>
                <a:ext cx="308880" cy="198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5A223132-4BD2-7D4E-32C1-634A694C1DDE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258285" y="1996264"/>
                  <a:ext cx="3265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29D79C65-7580-2E0B-6B44-2909B95006FB}"/>
                    </a:ext>
                  </a:extLst>
                </p14:cNvPr>
                <p14:cNvContentPartPr/>
                <p14:nvPr/>
              </p14:nvContentPartPr>
              <p14:xfrm>
                <a:off x="7421005" y="2290024"/>
                <a:ext cx="14400" cy="2066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29D79C65-7580-2E0B-6B44-2909B95006FB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412005" y="2281384"/>
                  <a:ext cx="3204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304417D3-ED09-2414-2BB5-EF2027215B6D}"/>
                    </a:ext>
                  </a:extLst>
                </p14:cNvPr>
                <p14:cNvContentPartPr/>
                <p14:nvPr/>
              </p14:nvContentPartPr>
              <p14:xfrm>
                <a:off x="7422805" y="2326024"/>
                <a:ext cx="79200" cy="1677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304417D3-ED09-2414-2BB5-EF2027215B6D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413805" y="2317024"/>
                  <a:ext cx="9684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8572D2BC-179F-C391-0361-25B68615740F}"/>
                    </a:ext>
                  </a:extLst>
                </p14:cNvPr>
                <p14:cNvContentPartPr/>
                <p14:nvPr/>
              </p14:nvContentPartPr>
              <p14:xfrm>
                <a:off x="7847245" y="2052064"/>
                <a:ext cx="35280" cy="1965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8572D2BC-179F-C391-0361-25B68615740F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838245" y="2043424"/>
                  <a:ext cx="5292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D5E7812E-92D8-AE76-A33D-97E9DF49AD2C}"/>
                    </a:ext>
                  </a:extLst>
                </p14:cNvPr>
                <p14:cNvContentPartPr/>
                <p14:nvPr/>
              </p14:nvContentPartPr>
              <p14:xfrm>
                <a:off x="7708645" y="2151784"/>
                <a:ext cx="238680" cy="399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D5E7812E-92D8-AE76-A33D-97E9DF49AD2C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700005" y="2142784"/>
                  <a:ext cx="25632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D7230A1D-BDFC-426A-1D5E-74770630472B}"/>
                    </a:ext>
                  </a:extLst>
                </p14:cNvPr>
                <p14:cNvContentPartPr/>
                <p14:nvPr/>
              </p14:nvContentPartPr>
              <p14:xfrm>
                <a:off x="8252605" y="1979344"/>
                <a:ext cx="48960" cy="2617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D7230A1D-BDFC-426A-1D5E-74770630472B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8243605" y="1970704"/>
                  <a:ext cx="6660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8E999F74-2E27-CCDA-5A0B-594CFD270FC4}"/>
                    </a:ext>
                  </a:extLst>
                </p14:cNvPr>
                <p14:cNvContentPartPr/>
                <p14:nvPr/>
              </p14:nvContentPartPr>
              <p14:xfrm>
                <a:off x="8129485" y="1956664"/>
                <a:ext cx="340920" cy="237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8E999F74-2E27-CCDA-5A0B-594CFD270FC4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8120845" y="1947664"/>
                  <a:ext cx="35856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3117A89B-7517-A4A9-DBC9-DAF02ECEAB23}"/>
                    </a:ext>
                  </a:extLst>
                </p14:cNvPr>
                <p14:cNvContentPartPr/>
                <p14:nvPr/>
              </p14:nvContentPartPr>
              <p14:xfrm>
                <a:off x="8246125" y="2230984"/>
                <a:ext cx="190440" cy="25272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3117A89B-7517-A4A9-DBC9-DAF02ECEAB23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8237125" y="2221984"/>
                  <a:ext cx="208080" cy="270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7C3FC5EA-779B-A7EB-7881-1D98F768826A}"/>
              </a:ext>
            </a:extLst>
          </p:cNvPr>
          <p:cNvGrpSpPr/>
          <p:nvPr/>
        </p:nvGrpSpPr>
        <p:grpSpPr>
          <a:xfrm>
            <a:off x="8644285" y="1904464"/>
            <a:ext cx="1157760" cy="352800"/>
            <a:chOff x="8644285" y="1904464"/>
            <a:chExt cx="1157760" cy="35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02E44BD5-18F2-4441-8BF8-A98748DCE804}"/>
                    </a:ext>
                  </a:extLst>
                </p14:cNvPr>
                <p14:cNvContentPartPr/>
                <p14:nvPr/>
              </p14:nvContentPartPr>
              <p14:xfrm>
                <a:off x="8644285" y="2108224"/>
                <a:ext cx="151560" cy="457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02E44BD5-18F2-4441-8BF8-A98748DCE804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8635285" y="2099584"/>
                  <a:ext cx="16920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5E5D403D-3944-64D8-42BB-9CDA96BE5E2D}"/>
                    </a:ext>
                  </a:extLst>
                </p14:cNvPr>
                <p14:cNvContentPartPr/>
                <p14:nvPr/>
              </p14:nvContentPartPr>
              <p14:xfrm>
                <a:off x="8697565" y="2034064"/>
                <a:ext cx="43200" cy="2192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5E5D403D-3944-64D8-42BB-9CDA96BE5E2D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8688925" y="2025424"/>
                  <a:ext cx="6084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B8997A33-AAEF-1EC8-C5DA-AD384F6AF6D9}"/>
                    </a:ext>
                  </a:extLst>
                </p14:cNvPr>
                <p14:cNvContentPartPr/>
                <p14:nvPr/>
              </p14:nvContentPartPr>
              <p14:xfrm>
                <a:off x="8951005" y="1904464"/>
                <a:ext cx="295560" cy="3528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B8997A33-AAEF-1EC8-C5DA-AD384F6AF6D9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8942005" y="1895824"/>
                  <a:ext cx="313200" cy="37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9EBF0E52-C6BE-70D4-7640-34FE2D39BFA3}"/>
                    </a:ext>
                  </a:extLst>
                </p14:cNvPr>
                <p14:cNvContentPartPr/>
                <p14:nvPr/>
              </p14:nvContentPartPr>
              <p14:xfrm>
                <a:off x="9243325" y="2045584"/>
                <a:ext cx="223200" cy="1630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9EBF0E52-C6BE-70D4-7640-34FE2D39BFA3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9234685" y="2036584"/>
                  <a:ext cx="24084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D73AC24E-4011-BA9D-07EB-25BC516E0003}"/>
                    </a:ext>
                  </a:extLst>
                </p14:cNvPr>
                <p14:cNvContentPartPr/>
                <p14:nvPr/>
              </p14:nvContentPartPr>
              <p14:xfrm>
                <a:off x="9537805" y="2097064"/>
                <a:ext cx="123480" cy="1540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D73AC24E-4011-BA9D-07EB-25BC516E0003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9528805" y="2088424"/>
                  <a:ext cx="14112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D99D8C7C-AD1B-9D02-6078-92B73B09FBC8}"/>
                    </a:ext>
                  </a:extLst>
                </p14:cNvPr>
                <p14:cNvContentPartPr/>
                <p14:nvPr/>
              </p14:nvContentPartPr>
              <p14:xfrm>
                <a:off x="9700165" y="1977904"/>
                <a:ext cx="101880" cy="7488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D99D8C7C-AD1B-9D02-6078-92B73B09FBC8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9691525" y="1968904"/>
                  <a:ext cx="119520" cy="92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524A7187-9FB9-2453-5415-26872796CF78}"/>
                  </a:ext>
                </a:extLst>
              </p14:cNvPr>
              <p14:cNvContentPartPr/>
              <p14:nvPr/>
            </p14:nvContentPartPr>
            <p14:xfrm>
              <a:off x="11028565" y="2543104"/>
              <a:ext cx="14040" cy="2376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524A7187-9FB9-2453-5415-26872796CF78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11019565" y="2534464"/>
                <a:ext cx="31680" cy="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1CBF50C4-0EE8-B1BE-7418-A8B123317142}"/>
                  </a:ext>
                </a:extLst>
              </p14:cNvPr>
              <p14:cNvContentPartPr/>
              <p14:nvPr/>
            </p14:nvContentPartPr>
            <p14:xfrm>
              <a:off x="10336645" y="2581624"/>
              <a:ext cx="878040" cy="29808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1CBF50C4-0EE8-B1BE-7418-A8B123317142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10327645" y="2572984"/>
                <a:ext cx="895680" cy="315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31" name="Group 130">
            <a:extLst>
              <a:ext uri="{FF2B5EF4-FFF2-40B4-BE49-F238E27FC236}">
                <a16:creationId xmlns:a16="http://schemas.microsoft.com/office/drawing/2014/main" id="{3B5485E6-00BE-5EB7-B1A8-18469343929E}"/>
              </a:ext>
            </a:extLst>
          </p:cNvPr>
          <p:cNvGrpSpPr/>
          <p:nvPr/>
        </p:nvGrpSpPr>
        <p:grpSpPr>
          <a:xfrm>
            <a:off x="10001845" y="1394704"/>
            <a:ext cx="2023200" cy="1049040"/>
            <a:chOff x="10001845" y="1394704"/>
            <a:chExt cx="2023200" cy="104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0E5AB669-D5E4-755F-371D-CB2900CFE9F3}"/>
                    </a:ext>
                  </a:extLst>
                </p14:cNvPr>
                <p14:cNvContentPartPr/>
                <p14:nvPr/>
              </p14:nvContentPartPr>
              <p14:xfrm>
                <a:off x="10049725" y="2039104"/>
                <a:ext cx="17280" cy="2066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0E5AB669-D5E4-755F-371D-CB2900CFE9F3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0041085" y="2030104"/>
                  <a:ext cx="3492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14CBBF1F-ABA0-0EAF-CDC9-0CC062E1F7B8}"/>
                    </a:ext>
                  </a:extLst>
                </p14:cNvPr>
                <p14:cNvContentPartPr/>
                <p14:nvPr/>
              </p14:nvContentPartPr>
              <p14:xfrm>
                <a:off x="10001845" y="2152144"/>
                <a:ext cx="110160" cy="226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14CBBF1F-ABA0-0EAF-CDC9-0CC062E1F7B8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9993205" y="2143144"/>
                  <a:ext cx="1278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903DD19B-20C0-0488-FEBB-3D9AE2EDA5D7}"/>
                    </a:ext>
                  </a:extLst>
                </p14:cNvPr>
                <p14:cNvContentPartPr/>
                <p14:nvPr/>
              </p14:nvContentPartPr>
              <p14:xfrm>
                <a:off x="10335925" y="1655344"/>
                <a:ext cx="1049040" cy="3301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903DD19B-20C0-0488-FEBB-3D9AE2EDA5D7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0327285" y="1646344"/>
                  <a:ext cx="1066680" cy="34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DE6AF5CC-634C-254F-2B91-A9B9FD2FEA0A}"/>
                    </a:ext>
                  </a:extLst>
                </p14:cNvPr>
                <p14:cNvContentPartPr/>
                <p14:nvPr/>
              </p14:nvContentPartPr>
              <p14:xfrm>
                <a:off x="10794565" y="1774864"/>
                <a:ext cx="347040" cy="1101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DE6AF5CC-634C-254F-2B91-A9B9FD2FEA0A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0785565" y="1766224"/>
                  <a:ext cx="36468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07062B09-48F1-99DD-16C1-B54F57C2E083}"/>
                    </a:ext>
                  </a:extLst>
                </p14:cNvPr>
                <p14:cNvContentPartPr/>
                <p14:nvPr/>
              </p14:nvContentPartPr>
              <p14:xfrm>
                <a:off x="10347445" y="2079064"/>
                <a:ext cx="430920" cy="2354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07062B09-48F1-99DD-16C1-B54F57C2E083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0338805" y="2070064"/>
                  <a:ext cx="44856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5AF8E2FB-79E8-9932-B1CD-2DF0DA2F9A3F}"/>
                    </a:ext>
                  </a:extLst>
                </p14:cNvPr>
                <p14:cNvContentPartPr/>
                <p14:nvPr/>
              </p14:nvContentPartPr>
              <p14:xfrm>
                <a:off x="10577125" y="2160424"/>
                <a:ext cx="75240" cy="360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5AF8E2FB-79E8-9932-B1CD-2DF0DA2F9A3F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0568485" y="2151784"/>
                  <a:ext cx="9288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ED67AE30-4169-011F-E6F8-85E69C7EA24E}"/>
                    </a:ext>
                  </a:extLst>
                </p14:cNvPr>
                <p14:cNvContentPartPr/>
                <p14:nvPr/>
              </p14:nvContentPartPr>
              <p14:xfrm>
                <a:off x="10823005" y="2111824"/>
                <a:ext cx="528120" cy="33192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ED67AE30-4169-011F-E6F8-85E69C7EA24E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0814005" y="2102824"/>
                  <a:ext cx="545760" cy="34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A43F3B1D-A7D3-5B26-5320-BBD76B79F309}"/>
                    </a:ext>
                  </a:extLst>
                </p14:cNvPr>
                <p14:cNvContentPartPr/>
                <p14:nvPr/>
              </p14:nvContentPartPr>
              <p14:xfrm>
                <a:off x="11045485" y="2172664"/>
                <a:ext cx="24120" cy="273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A43F3B1D-A7D3-5B26-5320-BBD76B79F309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1036485" y="2163664"/>
                  <a:ext cx="4176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28A3DACC-4011-2E3B-EFCC-2D15CC587BE2}"/>
                    </a:ext>
                  </a:extLst>
                </p14:cNvPr>
                <p14:cNvContentPartPr/>
                <p14:nvPr/>
              </p14:nvContentPartPr>
              <p14:xfrm>
                <a:off x="10342405" y="1394704"/>
                <a:ext cx="1219680" cy="3639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28A3DACC-4011-2E3B-EFCC-2D15CC587BE2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0333765" y="1385704"/>
                  <a:ext cx="1237320" cy="38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1CC82389-8C47-8932-C438-6AF276FE256D}"/>
                    </a:ext>
                  </a:extLst>
                </p14:cNvPr>
                <p14:cNvContentPartPr/>
                <p14:nvPr/>
              </p14:nvContentPartPr>
              <p14:xfrm>
                <a:off x="11168245" y="1461304"/>
                <a:ext cx="289800" cy="741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1CC82389-8C47-8932-C438-6AF276FE256D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1159245" y="1452664"/>
                  <a:ext cx="30744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D084258F-38F2-0FF1-4AEC-D8694E16D102}"/>
                    </a:ext>
                  </a:extLst>
                </p14:cNvPr>
                <p14:cNvContentPartPr/>
                <p14:nvPr/>
              </p14:nvContentPartPr>
              <p14:xfrm>
                <a:off x="11617525" y="1477504"/>
                <a:ext cx="33120" cy="18972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D084258F-38F2-0FF1-4AEC-D8694E16D102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1608885" y="1468504"/>
                  <a:ext cx="5076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D7330E0A-38AE-2244-A778-36FD6BC72418}"/>
                    </a:ext>
                  </a:extLst>
                </p14:cNvPr>
                <p14:cNvContentPartPr/>
                <p14:nvPr/>
              </p14:nvContentPartPr>
              <p14:xfrm>
                <a:off x="11572525" y="1594144"/>
                <a:ext cx="120960" cy="972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D7330E0A-38AE-2244-A778-36FD6BC72418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1563525" y="1585144"/>
                  <a:ext cx="13860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B2E0AD2A-9F4D-D608-547F-174B9F5E2154}"/>
                    </a:ext>
                  </a:extLst>
                </p14:cNvPr>
                <p14:cNvContentPartPr/>
                <p14:nvPr/>
              </p14:nvContentPartPr>
              <p14:xfrm>
                <a:off x="11785285" y="1454464"/>
                <a:ext cx="239760" cy="21312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B2E0AD2A-9F4D-D608-547F-174B9F5E2154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1776645" y="1445824"/>
                  <a:ext cx="257400" cy="23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E128F2F1-F062-FC63-45DC-A90E809138D3}"/>
              </a:ext>
            </a:extLst>
          </p:cNvPr>
          <p:cNvGrpSpPr/>
          <p:nvPr/>
        </p:nvGrpSpPr>
        <p:grpSpPr>
          <a:xfrm>
            <a:off x="3485485" y="1442584"/>
            <a:ext cx="849960" cy="291240"/>
            <a:chOff x="3485485" y="1442584"/>
            <a:chExt cx="849960" cy="291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30CDAB84-0AAB-1B66-28C8-0718550F5F5D}"/>
                    </a:ext>
                  </a:extLst>
                </p14:cNvPr>
                <p14:cNvContentPartPr/>
                <p14:nvPr/>
              </p14:nvContentPartPr>
              <p14:xfrm>
                <a:off x="3485485" y="1442584"/>
                <a:ext cx="175320" cy="2912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30CDAB84-0AAB-1B66-28C8-0718550F5F5D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3476485" y="1433944"/>
                  <a:ext cx="19296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E2CE1E58-237C-DDAD-D8C6-C6F4F7AFFF91}"/>
                    </a:ext>
                  </a:extLst>
                </p14:cNvPr>
                <p14:cNvContentPartPr/>
                <p14:nvPr/>
              </p14:nvContentPartPr>
              <p14:xfrm>
                <a:off x="3659365" y="1455544"/>
                <a:ext cx="644040" cy="22932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E2CE1E58-237C-DDAD-D8C6-C6F4F7AFFF91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3650365" y="1446544"/>
                  <a:ext cx="66168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7EA7FCC6-555D-7BF6-9669-3EC088E93F70}"/>
                    </a:ext>
                  </a:extLst>
                </p14:cNvPr>
                <p14:cNvContentPartPr/>
                <p14:nvPr/>
              </p14:nvContentPartPr>
              <p14:xfrm>
                <a:off x="4221325" y="1526104"/>
                <a:ext cx="114120" cy="669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7EA7FCC6-555D-7BF6-9669-3EC088E93F70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212325" y="1517464"/>
                  <a:ext cx="131760" cy="84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9630159C-52DB-DEE8-7BD4-543135464544}"/>
              </a:ext>
            </a:extLst>
          </p:cNvPr>
          <p:cNvGrpSpPr/>
          <p:nvPr/>
        </p:nvGrpSpPr>
        <p:grpSpPr>
          <a:xfrm>
            <a:off x="2104885" y="2441224"/>
            <a:ext cx="7271640" cy="934920"/>
            <a:chOff x="2104885" y="2441224"/>
            <a:chExt cx="7271640" cy="93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AD9AF542-4650-D42B-ED45-964ABD8A6BD2}"/>
                    </a:ext>
                  </a:extLst>
                </p14:cNvPr>
                <p14:cNvContentPartPr/>
                <p14:nvPr/>
              </p14:nvContentPartPr>
              <p14:xfrm>
                <a:off x="3284605" y="2577664"/>
                <a:ext cx="1116000" cy="3956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AD9AF542-4650-D42B-ED45-964ABD8A6BD2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275605" y="2569024"/>
                  <a:ext cx="1133640" cy="41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BE357600-9CE4-5D70-2E1B-0E5C885D4B2B}"/>
                    </a:ext>
                  </a:extLst>
                </p14:cNvPr>
                <p14:cNvContentPartPr/>
                <p14:nvPr/>
              </p14:nvContentPartPr>
              <p14:xfrm>
                <a:off x="4128445" y="2643904"/>
                <a:ext cx="22320" cy="216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BE357600-9CE4-5D70-2E1B-0E5C885D4B2B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4119805" y="2634904"/>
                  <a:ext cx="3996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BA69ED8F-D4CC-F96E-C6A5-1B447A357D4A}"/>
                    </a:ext>
                  </a:extLst>
                </p14:cNvPr>
                <p14:cNvContentPartPr/>
                <p14:nvPr/>
              </p14:nvContentPartPr>
              <p14:xfrm>
                <a:off x="4495645" y="3143944"/>
                <a:ext cx="112320" cy="19008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BA69ED8F-D4CC-F96E-C6A5-1B447A357D4A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4487005" y="3134944"/>
                  <a:ext cx="12996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E27A4B21-A910-BF59-DFA2-955D7C56A4AA}"/>
                    </a:ext>
                  </a:extLst>
                </p14:cNvPr>
                <p14:cNvContentPartPr/>
                <p14:nvPr/>
              </p14:nvContentPartPr>
              <p14:xfrm>
                <a:off x="4689685" y="3161584"/>
                <a:ext cx="386640" cy="15624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E27A4B21-A910-BF59-DFA2-955D7C56A4AA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4681045" y="3152944"/>
                  <a:ext cx="40428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6C943536-4798-9E36-AD64-EB3270AA418B}"/>
                    </a:ext>
                  </a:extLst>
                </p14:cNvPr>
                <p14:cNvContentPartPr/>
                <p14:nvPr/>
              </p14:nvContentPartPr>
              <p14:xfrm>
                <a:off x="5117365" y="3202984"/>
                <a:ext cx="146520" cy="11448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6C943536-4798-9E36-AD64-EB3270AA418B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5108725" y="3193984"/>
                  <a:ext cx="16416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95DC9D4F-7D27-768F-9799-51AC4BBE2640}"/>
                    </a:ext>
                  </a:extLst>
                </p14:cNvPr>
                <p14:cNvContentPartPr/>
                <p14:nvPr/>
              </p14:nvContentPartPr>
              <p14:xfrm>
                <a:off x="5520925" y="2441224"/>
                <a:ext cx="3855600" cy="84384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95DC9D4F-7D27-768F-9799-51AC4BBE2640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5512285" y="2432584"/>
                  <a:ext cx="3873240" cy="86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99754B65-D1AF-63BA-A13C-55A61507AACA}"/>
                    </a:ext>
                  </a:extLst>
                </p14:cNvPr>
                <p14:cNvContentPartPr/>
                <p14:nvPr/>
              </p14:nvContentPartPr>
              <p14:xfrm>
                <a:off x="2104885" y="2516104"/>
                <a:ext cx="2302560" cy="86004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99754B65-D1AF-63BA-A13C-55A61507AACA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2095885" y="2507464"/>
                  <a:ext cx="2320200" cy="877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E095CDAD-7A14-0BF5-3D81-6BBFB14A902F}"/>
              </a:ext>
            </a:extLst>
          </p:cNvPr>
          <p:cNvGrpSpPr/>
          <p:nvPr/>
        </p:nvGrpSpPr>
        <p:grpSpPr>
          <a:xfrm>
            <a:off x="3584485" y="2964304"/>
            <a:ext cx="178920" cy="772560"/>
            <a:chOff x="3584485" y="2964304"/>
            <a:chExt cx="178920" cy="772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3B285445-7996-FA86-5FC0-E8A7A1A43290}"/>
                    </a:ext>
                  </a:extLst>
                </p14:cNvPr>
                <p14:cNvContentPartPr/>
                <p14:nvPr/>
              </p14:nvContentPartPr>
              <p14:xfrm>
                <a:off x="3642085" y="2977984"/>
                <a:ext cx="29160" cy="75888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3B285445-7996-FA86-5FC0-E8A7A1A43290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3633445" y="2969344"/>
                  <a:ext cx="46800" cy="77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DD49BDC3-A6BC-CBBD-3324-A4FEF5CFE101}"/>
                    </a:ext>
                  </a:extLst>
                </p14:cNvPr>
                <p14:cNvContentPartPr/>
                <p14:nvPr/>
              </p14:nvContentPartPr>
              <p14:xfrm>
                <a:off x="3584485" y="2964304"/>
                <a:ext cx="178920" cy="16272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DD49BDC3-A6BC-CBBD-3324-A4FEF5CFE101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3575845" y="2955304"/>
                  <a:ext cx="196560" cy="180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A8006A65-045A-35EF-C23E-64991486826C}"/>
              </a:ext>
            </a:extLst>
          </p:cNvPr>
          <p:cNvGrpSpPr/>
          <p:nvPr/>
        </p:nvGrpSpPr>
        <p:grpSpPr>
          <a:xfrm>
            <a:off x="5563765" y="3300184"/>
            <a:ext cx="4326120" cy="439920"/>
            <a:chOff x="5563765" y="3300184"/>
            <a:chExt cx="4326120" cy="43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DFA4BEBB-7D82-306F-2DFA-C13D93CC73CE}"/>
                    </a:ext>
                  </a:extLst>
                </p14:cNvPr>
                <p14:cNvContentPartPr/>
                <p14:nvPr/>
              </p14:nvContentPartPr>
              <p14:xfrm>
                <a:off x="5563765" y="3399184"/>
                <a:ext cx="985680" cy="33228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DFA4BEBB-7D82-306F-2DFA-C13D93CC73CE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5555125" y="3390184"/>
                  <a:ext cx="1003320" cy="34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5173CB85-3246-E7A0-6AD3-799F3C6C0CAE}"/>
                    </a:ext>
                  </a:extLst>
                </p14:cNvPr>
                <p14:cNvContentPartPr/>
                <p14:nvPr/>
              </p14:nvContentPartPr>
              <p14:xfrm>
                <a:off x="6394285" y="3468304"/>
                <a:ext cx="204840" cy="1980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5173CB85-3246-E7A0-6AD3-799F3C6C0CAE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385645" y="3459664"/>
                  <a:ext cx="2224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436FC47B-924F-60B0-0B04-9517B880E353}"/>
                    </a:ext>
                  </a:extLst>
                </p14:cNvPr>
                <p14:cNvContentPartPr/>
                <p14:nvPr/>
              </p14:nvContentPartPr>
              <p14:xfrm>
                <a:off x="6659965" y="3490264"/>
                <a:ext cx="739800" cy="20304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436FC47B-924F-60B0-0B04-9517B880E353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651325" y="3481624"/>
                  <a:ext cx="75744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13AB4223-29FB-6131-8247-8247B62AA316}"/>
                    </a:ext>
                  </a:extLst>
                </p14:cNvPr>
                <p14:cNvContentPartPr/>
                <p14:nvPr/>
              </p14:nvContentPartPr>
              <p14:xfrm>
                <a:off x="7626925" y="3300184"/>
                <a:ext cx="775800" cy="35388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13AB4223-29FB-6131-8247-8247B62AA316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7617925" y="3291544"/>
                  <a:ext cx="793440" cy="37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CD3E394B-B944-AB29-79D5-7756176A8307}"/>
                    </a:ext>
                  </a:extLst>
                </p14:cNvPr>
                <p14:cNvContentPartPr/>
                <p14:nvPr/>
              </p14:nvContentPartPr>
              <p14:xfrm>
                <a:off x="8324245" y="3470104"/>
                <a:ext cx="20520" cy="4392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CD3E394B-B944-AB29-79D5-7756176A8307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8315245" y="3461464"/>
                  <a:ext cx="3816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A369D785-B4DB-B72B-719C-6D8BB1B637FB}"/>
                    </a:ext>
                  </a:extLst>
                </p14:cNvPr>
                <p14:cNvContentPartPr/>
                <p14:nvPr/>
              </p14:nvContentPartPr>
              <p14:xfrm>
                <a:off x="8019325" y="3407824"/>
                <a:ext cx="165240" cy="1980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A369D785-B4DB-B72B-719C-6D8BB1B637FB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8010685" y="3399184"/>
                  <a:ext cx="1828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DC077B1D-EACF-C70A-849C-A489E982425E}"/>
                    </a:ext>
                  </a:extLst>
                </p14:cNvPr>
                <p14:cNvContentPartPr/>
                <p14:nvPr/>
              </p14:nvContentPartPr>
              <p14:xfrm>
                <a:off x="7896565" y="3382264"/>
                <a:ext cx="22320" cy="1404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DC077B1D-EACF-C70A-849C-A489E982425E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7887925" y="3373264"/>
                  <a:ext cx="3996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1AFA3AEA-9ADE-B463-E940-DAD461226A00}"/>
                    </a:ext>
                  </a:extLst>
                </p14:cNvPr>
                <p14:cNvContentPartPr/>
                <p14:nvPr/>
              </p14:nvContentPartPr>
              <p14:xfrm>
                <a:off x="8442325" y="3321064"/>
                <a:ext cx="771120" cy="41904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1AFA3AEA-9ADE-B463-E940-DAD461226A00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8433325" y="3312064"/>
                  <a:ext cx="788760" cy="43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DE780107-4F67-B207-15C5-352D20FA6B63}"/>
                    </a:ext>
                  </a:extLst>
                </p14:cNvPr>
                <p14:cNvContentPartPr/>
                <p14:nvPr/>
              </p14:nvContentPartPr>
              <p14:xfrm>
                <a:off x="9389845" y="3462184"/>
                <a:ext cx="138600" cy="12420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DE780107-4F67-B207-15C5-352D20FA6B63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9381205" y="3453544"/>
                  <a:ext cx="15624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C91797D4-5DA6-04FB-0024-A277E1241908}"/>
                    </a:ext>
                  </a:extLst>
                </p14:cNvPr>
                <p14:cNvContentPartPr/>
                <p14:nvPr/>
              </p14:nvContentPartPr>
              <p14:xfrm>
                <a:off x="9589285" y="3341224"/>
                <a:ext cx="300600" cy="29088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C91797D4-5DA6-04FB-0024-A277E1241908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9580285" y="3332224"/>
                  <a:ext cx="318240" cy="308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BECAB2BD-8A42-6DFB-03D4-93B255114C79}"/>
                  </a:ext>
                </a:extLst>
              </p14:cNvPr>
              <p14:cNvContentPartPr/>
              <p14:nvPr/>
            </p14:nvContentPartPr>
            <p14:xfrm>
              <a:off x="3623365" y="3716344"/>
              <a:ext cx="1705320" cy="18360"/>
            </p14:xfrm>
          </p:contentPart>
        </mc:Choice>
        <mc:Fallback xmlns=""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BECAB2BD-8A42-6DFB-03D4-93B255114C79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3614365" y="3707704"/>
                <a:ext cx="17229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B38505CB-7236-5278-FE89-6CD2AE7260FF}"/>
                  </a:ext>
                </a:extLst>
              </p14:cNvPr>
              <p14:cNvContentPartPr/>
              <p14:nvPr/>
            </p14:nvContentPartPr>
            <p14:xfrm>
              <a:off x="10059445" y="2960344"/>
              <a:ext cx="1006200" cy="533880"/>
            </p14:xfrm>
          </p:contentPart>
        </mc:Choice>
        <mc:Fallback xmlns=""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B38505CB-7236-5278-FE89-6CD2AE7260FF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10050805" y="2951344"/>
                <a:ext cx="1023840" cy="551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96" name="Group 195">
            <a:extLst>
              <a:ext uri="{FF2B5EF4-FFF2-40B4-BE49-F238E27FC236}">
                <a16:creationId xmlns:a16="http://schemas.microsoft.com/office/drawing/2014/main" id="{E3526DE8-F92A-813B-B3CF-DB5308523AE5}"/>
              </a:ext>
            </a:extLst>
          </p:cNvPr>
          <p:cNvGrpSpPr/>
          <p:nvPr/>
        </p:nvGrpSpPr>
        <p:grpSpPr>
          <a:xfrm>
            <a:off x="3686365" y="4103704"/>
            <a:ext cx="4934880" cy="676080"/>
            <a:chOff x="3686365" y="4103704"/>
            <a:chExt cx="4934880" cy="67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2D6D2429-BE94-100A-78C3-5B7D81ED3F62}"/>
                    </a:ext>
                  </a:extLst>
                </p14:cNvPr>
                <p14:cNvContentPartPr/>
                <p14:nvPr/>
              </p14:nvContentPartPr>
              <p14:xfrm>
                <a:off x="3686365" y="4257064"/>
                <a:ext cx="272880" cy="37620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2D6D2429-BE94-100A-78C3-5B7D81ED3F62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3677365" y="4248424"/>
                  <a:ext cx="290520" cy="39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E82F7DA7-407B-ED18-F347-C0AFB77127B3}"/>
                    </a:ext>
                  </a:extLst>
                </p14:cNvPr>
                <p14:cNvContentPartPr/>
                <p14:nvPr/>
              </p14:nvContentPartPr>
              <p14:xfrm>
                <a:off x="4018645" y="4502584"/>
                <a:ext cx="123840" cy="27720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E82F7DA7-407B-ED18-F347-C0AFB77127B3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4010005" y="4493584"/>
                  <a:ext cx="14148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2FEF28EE-B1C5-DBDB-0C2B-C3D959C0C60D}"/>
                    </a:ext>
                  </a:extLst>
                </p14:cNvPr>
                <p14:cNvContentPartPr/>
                <p14:nvPr/>
              </p14:nvContentPartPr>
              <p14:xfrm>
                <a:off x="4276405" y="4381624"/>
                <a:ext cx="165240" cy="18000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2FEF28EE-B1C5-DBDB-0C2B-C3D959C0C60D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4267405" y="4372984"/>
                  <a:ext cx="18288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333D06B9-BA67-C095-CFA7-A04891D517EE}"/>
                    </a:ext>
                  </a:extLst>
                </p14:cNvPr>
                <p14:cNvContentPartPr/>
                <p14:nvPr/>
              </p14:nvContentPartPr>
              <p14:xfrm>
                <a:off x="4415005" y="4180384"/>
                <a:ext cx="163080" cy="9396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333D06B9-BA67-C095-CFA7-A04891D517EE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4406005" y="4171384"/>
                  <a:ext cx="18072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6BA6774F-899E-8109-B069-140D4F84531E}"/>
                    </a:ext>
                  </a:extLst>
                </p14:cNvPr>
                <p14:cNvContentPartPr/>
                <p14:nvPr/>
              </p14:nvContentPartPr>
              <p14:xfrm>
                <a:off x="4759165" y="4345984"/>
                <a:ext cx="206640" cy="3780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6BA6774F-899E-8109-B069-140D4F84531E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4750165" y="4336984"/>
                  <a:ext cx="22428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56D36CFB-F7D6-2714-84B6-E95ABD74793F}"/>
                    </a:ext>
                  </a:extLst>
                </p14:cNvPr>
                <p14:cNvContentPartPr/>
                <p14:nvPr/>
              </p14:nvContentPartPr>
              <p14:xfrm>
                <a:off x="4745485" y="4449664"/>
                <a:ext cx="146880" cy="1872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56D36CFB-F7D6-2714-84B6-E95ABD74793F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4736845" y="4440664"/>
                  <a:ext cx="16452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FFFC56A7-E6FF-9534-8D9F-5893D353AFB4}"/>
                    </a:ext>
                  </a:extLst>
                </p14:cNvPr>
                <p14:cNvContentPartPr/>
                <p14:nvPr/>
              </p14:nvContentPartPr>
              <p14:xfrm>
                <a:off x="4813165" y="4444624"/>
                <a:ext cx="183240" cy="972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FFFC56A7-E6FF-9534-8D9F-5893D353AFB4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4804165" y="4435984"/>
                  <a:ext cx="20088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598F7FFA-8B5E-1526-399E-8E5AA945A35C}"/>
                    </a:ext>
                  </a:extLst>
                </p14:cNvPr>
                <p14:cNvContentPartPr/>
                <p14:nvPr/>
              </p14:nvContentPartPr>
              <p14:xfrm>
                <a:off x="4762045" y="4228624"/>
                <a:ext cx="219240" cy="5796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598F7FFA-8B5E-1526-399E-8E5AA945A35C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4753405" y="4219624"/>
                  <a:ext cx="23688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FE5E3387-6D3E-BA85-51E8-1FC4CD95078B}"/>
                    </a:ext>
                  </a:extLst>
                </p14:cNvPr>
                <p14:cNvContentPartPr/>
                <p14:nvPr/>
              </p14:nvContentPartPr>
              <p14:xfrm>
                <a:off x="5161645" y="4142224"/>
                <a:ext cx="136080" cy="44208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FE5E3387-6D3E-BA85-51E8-1FC4CD95078B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5152645" y="4133584"/>
                  <a:ext cx="153720" cy="45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4E7DFD0F-E85E-D4FE-3BA2-CDE74881B96C}"/>
                    </a:ext>
                  </a:extLst>
                </p14:cNvPr>
                <p14:cNvContentPartPr/>
                <p14:nvPr/>
              </p14:nvContentPartPr>
              <p14:xfrm>
                <a:off x="5313925" y="4251304"/>
                <a:ext cx="227880" cy="25488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4E7DFD0F-E85E-D4FE-3BA2-CDE74881B96C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5305285" y="4242304"/>
                  <a:ext cx="24552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B766F1A8-9438-EEB6-274E-4D58FD1B7045}"/>
                    </a:ext>
                  </a:extLst>
                </p14:cNvPr>
                <p14:cNvContentPartPr/>
                <p14:nvPr/>
              </p14:nvContentPartPr>
              <p14:xfrm>
                <a:off x="5592205" y="4420504"/>
                <a:ext cx="14040" cy="15660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B766F1A8-9438-EEB6-274E-4D58FD1B7045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5583205" y="4411864"/>
                  <a:ext cx="3168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EE2247D0-26CB-1352-B467-3400C01FD410}"/>
                    </a:ext>
                  </a:extLst>
                </p14:cNvPr>
                <p14:cNvContentPartPr/>
                <p14:nvPr/>
              </p14:nvContentPartPr>
              <p14:xfrm>
                <a:off x="5582125" y="4447144"/>
                <a:ext cx="114120" cy="12168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EE2247D0-26CB-1352-B467-3400C01FD410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5573125" y="4438504"/>
                  <a:ext cx="13176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60701FAE-1198-C618-D3AF-13A1881466C4}"/>
                    </a:ext>
                  </a:extLst>
                </p14:cNvPr>
                <p14:cNvContentPartPr/>
                <p14:nvPr/>
              </p14:nvContentPartPr>
              <p14:xfrm>
                <a:off x="5849965" y="4230424"/>
                <a:ext cx="15120" cy="18612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60701FAE-1198-C618-D3AF-13A1881466C4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5840965" y="4221424"/>
                  <a:ext cx="3276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FA7CAC4D-CC40-5289-9F3C-F8F2A2DEFF00}"/>
                    </a:ext>
                  </a:extLst>
                </p14:cNvPr>
                <p14:cNvContentPartPr/>
                <p14:nvPr/>
              </p14:nvContentPartPr>
              <p14:xfrm>
                <a:off x="5791645" y="4316104"/>
                <a:ext cx="140040" cy="4428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FA7CAC4D-CC40-5289-9F3C-F8F2A2DEFF00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5782645" y="4307104"/>
                  <a:ext cx="15768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D9FE3DF1-3396-FEAF-74C8-1064FF90779C}"/>
                    </a:ext>
                  </a:extLst>
                </p14:cNvPr>
                <p14:cNvContentPartPr/>
                <p14:nvPr/>
              </p14:nvContentPartPr>
              <p14:xfrm>
                <a:off x="6045805" y="4199104"/>
                <a:ext cx="212400" cy="25056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D9FE3DF1-3396-FEAF-74C8-1064FF90779C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6036805" y="4190464"/>
                  <a:ext cx="23004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E898EEB8-088B-EBA7-C4F7-96B8FB5E548D}"/>
                    </a:ext>
                  </a:extLst>
                </p14:cNvPr>
                <p14:cNvContentPartPr/>
                <p14:nvPr/>
              </p14:nvContentPartPr>
              <p14:xfrm>
                <a:off x="6334525" y="4368304"/>
                <a:ext cx="101160" cy="23760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E898EEB8-088B-EBA7-C4F7-96B8FB5E548D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6325525" y="4359304"/>
                  <a:ext cx="11880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079C457A-625E-AD7B-23A3-F55A4D2A509E}"/>
                    </a:ext>
                  </a:extLst>
                </p14:cNvPr>
                <p14:cNvContentPartPr/>
                <p14:nvPr/>
              </p14:nvContentPartPr>
              <p14:xfrm>
                <a:off x="6483205" y="4103704"/>
                <a:ext cx="150480" cy="63072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079C457A-625E-AD7B-23A3-F55A4D2A509E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6474205" y="4094704"/>
                  <a:ext cx="168120" cy="64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AE8BD031-A48E-05C6-8462-58258F90A295}"/>
                    </a:ext>
                  </a:extLst>
                </p14:cNvPr>
                <p14:cNvContentPartPr/>
                <p14:nvPr/>
              </p14:nvContentPartPr>
              <p14:xfrm>
                <a:off x="6679045" y="4349224"/>
                <a:ext cx="178920" cy="14292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AE8BD031-A48E-05C6-8462-58258F90A295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6670405" y="4340584"/>
                  <a:ext cx="19656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00CD7DDF-72E4-46CE-4F58-27EF1CA0434F}"/>
                    </a:ext>
                  </a:extLst>
                </p14:cNvPr>
                <p14:cNvContentPartPr/>
                <p14:nvPr/>
              </p14:nvContentPartPr>
              <p14:xfrm>
                <a:off x="6905485" y="4184704"/>
                <a:ext cx="153360" cy="9504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00CD7DDF-72E4-46CE-4F58-27EF1CA0434F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6896485" y="4176064"/>
                  <a:ext cx="17100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F9A3299C-24E0-4474-DEB1-10BD7C7CFD8A}"/>
                    </a:ext>
                  </a:extLst>
                </p14:cNvPr>
                <p14:cNvContentPartPr/>
                <p14:nvPr/>
              </p14:nvContentPartPr>
              <p14:xfrm>
                <a:off x="7255045" y="4223584"/>
                <a:ext cx="35280" cy="22464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F9A3299C-24E0-4474-DEB1-10BD7C7CFD8A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7246045" y="4214584"/>
                  <a:ext cx="5292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B7E74810-EE84-2170-B5B6-7A2D1949A50F}"/>
                    </a:ext>
                  </a:extLst>
                </p14:cNvPr>
                <p14:cNvContentPartPr/>
                <p14:nvPr/>
              </p14:nvContentPartPr>
              <p14:xfrm>
                <a:off x="7155685" y="4352464"/>
                <a:ext cx="216360" cy="4680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B7E74810-EE84-2170-B5B6-7A2D1949A50F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7147045" y="4343824"/>
                  <a:ext cx="23400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808F9E3D-6BE9-2D91-5AEA-4807A98F02C5}"/>
                    </a:ext>
                  </a:extLst>
                </p14:cNvPr>
                <p14:cNvContentPartPr/>
                <p14:nvPr/>
              </p14:nvContentPartPr>
              <p14:xfrm>
                <a:off x="7602085" y="4193344"/>
                <a:ext cx="22680" cy="24192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808F9E3D-6BE9-2D91-5AEA-4807A98F02C5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7593445" y="4184704"/>
                  <a:ext cx="4032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1AA4A027-F120-BE3A-3440-C60192ECD1A1}"/>
                    </a:ext>
                  </a:extLst>
                </p14:cNvPr>
                <p14:cNvContentPartPr/>
                <p14:nvPr/>
              </p14:nvContentPartPr>
              <p14:xfrm>
                <a:off x="7437205" y="4142224"/>
                <a:ext cx="354240" cy="5328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1AA4A027-F120-BE3A-3440-C60192ECD1A1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7428205" y="4133584"/>
                  <a:ext cx="37188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6927F65E-F29B-F11C-23A4-E3D1D016C375}"/>
                    </a:ext>
                  </a:extLst>
                </p14:cNvPr>
                <p14:cNvContentPartPr/>
                <p14:nvPr/>
              </p14:nvContentPartPr>
              <p14:xfrm>
                <a:off x="7693885" y="4443184"/>
                <a:ext cx="10800" cy="16164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6927F65E-F29B-F11C-23A4-E3D1D016C375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7684885" y="4434544"/>
                  <a:ext cx="2844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AC433121-4F57-D3DB-DDAA-DC65F802B4E2}"/>
                    </a:ext>
                  </a:extLst>
                </p14:cNvPr>
                <p14:cNvContentPartPr/>
                <p14:nvPr/>
              </p14:nvContentPartPr>
              <p14:xfrm>
                <a:off x="7695685" y="4456864"/>
                <a:ext cx="125280" cy="16668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AC433121-4F57-D3DB-DDAA-DC65F802B4E2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7687045" y="4448224"/>
                  <a:ext cx="14292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3896450A-0F9F-AF94-01A8-F2B0FA89F7C9}"/>
                    </a:ext>
                  </a:extLst>
                </p14:cNvPr>
                <p14:cNvContentPartPr/>
                <p14:nvPr/>
              </p14:nvContentPartPr>
              <p14:xfrm>
                <a:off x="8013205" y="4223584"/>
                <a:ext cx="29160" cy="22212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3896450A-0F9F-AF94-01A8-F2B0FA89F7C9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8004565" y="4214584"/>
                  <a:ext cx="4680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AA5EF0B5-0292-1BDC-39A5-A46B4F87A0ED}"/>
                    </a:ext>
                  </a:extLst>
                </p14:cNvPr>
                <p14:cNvContentPartPr/>
                <p14:nvPr/>
              </p14:nvContentPartPr>
              <p14:xfrm>
                <a:off x="7939045" y="4331944"/>
                <a:ext cx="189720" cy="3636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AA5EF0B5-0292-1BDC-39A5-A46B4F87A0ED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7930045" y="4322944"/>
                  <a:ext cx="20736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4D9C4FAF-FFB5-2A2E-6312-58B5193AAA0F}"/>
                    </a:ext>
                  </a:extLst>
                </p14:cNvPr>
                <p14:cNvContentPartPr/>
                <p14:nvPr/>
              </p14:nvContentPartPr>
              <p14:xfrm>
                <a:off x="8364925" y="4171384"/>
                <a:ext cx="25560" cy="24624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4D9C4FAF-FFB5-2A2E-6312-58B5193AAA0F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8356285" y="4162744"/>
                  <a:ext cx="4320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2683445D-1A8F-FD76-7D7A-EC4B940F2881}"/>
                    </a:ext>
                  </a:extLst>
                </p14:cNvPr>
                <p14:cNvContentPartPr/>
                <p14:nvPr/>
              </p14:nvContentPartPr>
              <p14:xfrm>
                <a:off x="8199325" y="4122064"/>
                <a:ext cx="317520" cy="4140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2683445D-1A8F-FD76-7D7A-EC4B940F2881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8190685" y="4113424"/>
                  <a:ext cx="33516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DFCE5300-3077-88A7-382F-40B431941971}"/>
                    </a:ext>
                  </a:extLst>
                </p14:cNvPr>
                <p14:cNvContentPartPr/>
                <p14:nvPr/>
              </p14:nvContentPartPr>
              <p14:xfrm>
                <a:off x="8447365" y="4419784"/>
                <a:ext cx="173880" cy="20988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DFCE5300-3077-88A7-382F-40B431941971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8438365" y="4411144"/>
                  <a:ext cx="191520" cy="22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6A3DBAEA-1CED-7C30-3C9C-C1013A0E12F0}"/>
              </a:ext>
            </a:extLst>
          </p:cNvPr>
          <p:cNvGrpSpPr/>
          <p:nvPr/>
        </p:nvGrpSpPr>
        <p:grpSpPr>
          <a:xfrm>
            <a:off x="9625645" y="4054384"/>
            <a:ext cx="1130760" cy="330840"/>
            <a:chOff x="9625645" y="4054384"/>
            <a:chExt cx="1130760" cy="330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8ECBE728-F2E0-E364-E959-041602242648}"/>
                    </a:ext>
                  </a:extLst>
                </p14:cNvPr>
                <p14:cNvContentPartPr/>
                <p14:nvPr/>
              </p14:nvContentPartPr>
              <p14:xfrm>
                <a:off x="9625645" y="4055824"/>
                <a:ext cx="132480" cy="32940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8ECBE728-F2E0-E364-E959-041602242648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9617005" y="4046824"/>
                  <a:ext cx="150120" cy="34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28063DE3-8AA6-44F5-EC1C-06D954C7DA4E}"/>
                    </a:ext>
                  </a:extLst>
                </p14:cNvPr>
                <p14:cNvContentPartPr/>
                <p14:nvPr/>
              </p14:nvContentPartPr>
              <p14:xfrm>
                <a:off x="9699805" y="4231144"/>
                <a:ext cx="81000" cy="2376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28063DE3-8AA6-44F5-EC1C-06D954C7DA4E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9691165" y="4222144"/>
                  <a:ext cx="9864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7466A2AD-4FEF-424A-9D9C-9A0024E99A85}"/>
                    </a:ext>
                  </a:extLst>
                </p14:cNvPr>
                <p14:cNvContentPartPr/>
                <p14:nvPr/>
              </p14:nvContentPartPr>
              <p14:xfrm>
                <a:off x="9850285" y="4054384"/>
                <a:ext cx="139680" cy="29124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7466A2AD-4FEF-424A-9D9C-9A0024E99A85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9841645" y="4045744"/>
                  <a:ext cx="15732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8FCDD31B-7686-5392-E6A5-F6EDD3FCC1B0}"/>
                    </a:ext>
                  </a:extLst>
                </p14:cNvPr>
                <p14:cNvContentPartPr/>
                <p14:nvPr/>
              </p14:nvContentPartPr>
              <p14:xfrm>
                <a:off x="9817525" y="4190104"/>
                <a:ext cx="159120" cy="3132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8FCDD31B-7686-5392-E6A5-F6EDD3FCC1B0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9808885" y="4181464"/>
                  <a:ext cx="17676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E2F26AA5-4856-1857-8248-AA4AC5DCE17F}"/>
                    </a:ext>
                  </a:extLst>
                </p14:cNvPr>
                <p14:cNvContentPartPr/>
                <p14:nvPr/>
              </p14:nvContentPartPr>
              <p14:xfrm>
                <a:off x="10016605" y="4229704"/>
                <a:ext cx="57240" cy="9648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E2F26AA5-4856-1857-8248-AA4AC5DCE17F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0007605" y="4221064"/>
                  <a:ext cx="7488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A7DCF5B9-D5B7-0649-DF54-0652D388C177}"/>
                    </a:ext>
                  </a:extLst>
                </p14:cNvPr>
                <p14:cNvContentPartPr/>
                <p14:nvPr/>
              </p14:nvContentPartPr>
              <p14:xfrm>
                <a:off x="10189045" y="4215304"/>
                <a:ext cx="310680" cy="11880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A7DCF5B9-D5B7-0649-DF54-0652D388C177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0180045" y="4206304"/>
                  <a:ext cx="32832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CBCAF436-7CAF-5144-AC84-0DFBA9330C94}"/>
                    </a:ext>
                  </a:extLst>
                </p14:cNvPr>
                <p14:cNvContentPartPr/>
                <p14:nvPr/>
              </p14:nvContentPartPr>
              <p14:xfrm>
                <a:off x="10511965" y="4164904"/>
                <a:ext cx="244440" cy="20412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CBCAF436-7CAF-5144-AC84-0DFBA9330C94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0503325" y="4156264"/>
                  <a:ext cx="262080" cy="221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0">
            <p14:nvContentPartPr>
              <p14:cNvPr id="205" name="Ink 204">
                <a:extLst>
                  <a:ext uri="{FF2B5EF4-FFF2-40B4-BE49-F238E27FC236}">
                    <a16:creationId xmlns:a16="http://schemas.microsoft.com/office/drawing/2014/main" id="{2AE9EDBA-4069-73E1-0CB7-D357DB69D665}"/>
                  </a:ext>
                </a:extLst>
              </p14:cNvPr>
              <p14:cNvContentPartPr/>
              <p14:nvPr/>
            </p14:nvContentPartPr>
            <p14:xfrm>
              <a:off x="9487045" y="4515184"/>
              <a:ext cx="1329120" cy="249480"/>
            </p14:xfrm>
          </p:contentPart>
        </mc:Choice>
        <mc:Fallback xmlns="">
          <p:pic>
            <p:nvPicPr>
              <p:cNvPr id="205" name="Ink 204">
                <a:extLst>
                  <a:ext uri="{FF2B5EF4-FFF2-40B4-BE49-F238E27FC236}">
                    <a16:creationId xmlns:a16="http://schemas.microsoft.com/office/drawing/2014/main" id="{2AE9EDBA-4069-73E1-0CB7-D357DB69D665}"/>
                  </a:ext>
                </a:extLst>
              </p:cNvPr>
              <p:cNvPicPr/>
              <p:nvPr/>
            </p:nvPicPr>
            <p:blipFill>
              <a:blip r:embed="rId301"/>
              <a:stretch>
                <a:fillRect/>
              </a:stretch>
            </p:blipFill>
            <p:spPr>
              <a:xfrm>
                <a:off x="9478405" y="4506184"/>
                <a:ext cx="1346760" cy="267120"/>
              </a:xfrm>
              <a:prstGeom prst="rect">
                <a:avLst/>
              </a:prstGeom>
            </p:spPr>
          </p:pic>
        </mc:Fallback>
      </mc:AlternateContent>
      <p:grpSp>
        <p:nvGrpSpPr>
          <p:cNvPr id="208" name="Group 207">
            <a:extLst>
              <a:ext uri="{FF2B5EF4-FFF2-40B4-BE49-F238E27FC236}">
                <a16:creationId xmlns:a16="http://schemas.microsoft.com/office/drawing/2014/main" id="{41FE4B96-8923-71EA-9047-CE01C8B64D87}"/>
              </a:ext>
            </a:extLst>
          </p:cNvPr>
          <p:cNvGrpSpPr/>
          <p:nvPr/>
        </p:nvGrpSpPr>
        <p:grpSpPr>
          <a:xfrm>
            <a:off x="618085" y="4992904"/>
            <a:ext cx="877320" cy="545760"/>
            <a:chOff x="618085" y="4992904"/>
            <a:chExt cx="877320" cy="54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DAF82253-D512-AD89-6E8A-91EBAA429228}"/>
                    </a:ext>
                  </a:extLst>
                </p14:cNvPr>
                <p14:cNvContentPartPr/>
                <p14:nvPr/>
              </p14:nvContentPartPr>
              <p14:xfrm>
                <a:off x="618085" y="4992904"/>
                <a:ext cx="191160" cy="39924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DAF82253-D512-AD89-6E8A-91EBAA429228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609085" y="4984264"/>
                  <a:ext cx="208800" cy="41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28D7DB51-F980-4AEA-7714-DFA88D2AE25A}"/>
                    </a:ext>
                  </a:extLst>
                </p14:cNvPr>
                <p14:cNvContentPartPr/>
                <p14:nvPr/>
              </p14:nvContentPartPr>
              <p14:xfrm>
                <a:off x="882325" y="5187664"/>
                <a:ext cx="613080" cy="35100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28D7DB51-F980-4AEA-7714-DFA88D2AE25A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873325" y="5178664"/>
                  <a:ext cx="630720" cy="368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6">
            <p14:nvContentPartPr>
              <p14:cNvPr id="209" name="Ink 208">
                <a:extLst>
                  <a:ext uri="{FF2B5EF4-FFF2-40B4-BE49-F238E27FC236}">
                    <a16:creationId xmlns:a16="http://schemas.microsoft.com/office/drawing/2014/main" id="{80093049-720E-6FC4-5BC7-CB930C801568}"/>
                  </a:ext>
                </a:extLst>
              </p14:cNvPr>
              <p14:cNvContentPartPr/>
              <p14:nvPr/>
            </p14:nvContentPartPr>
            <p14:xfrm>
              <a:off x="1717165" y="5191624"/>
              <a:ext cx="1206720" cy="423000"/>
            </p14:xfrm>
          </p:contentPart>
        </mc:Choice>
        <mc:Fallback xmlns="">
          <p:pic>
            <p:nvPicPr>
              <p:cNvPr id="209" name="Ink 208">
                <a:extLst>
                  <a:ext uri="{FF2B5EF4-FFF2-40B4-BE49-F238E27FC236}">
                    <a16:creationId xmlns:a16="http://schemas.microsoft.com/office/drawing/2014/main" id="{80093049-720E-6FC4-5BC7-CB930C801568}"/>
                  </a:ext>
                </a:extLst>
              </p:cNvPr>
              <p:cNvPicPr/>
              <p:nvPr/>
            </p:nvPicPr>
            <p:blipFill>
              <a:blip r:embed="rId307"/>
              <a:stretch>
                <a:fillRect/>
              </a:stretch>
            </p:blipFill>
            <p:spPr>
              <a:xfrm>
                <a:off x="1708165" y="5182984"/>
                <a:ext cx="1224360" cy="440640"/>
              </a:xfrm>
              <a:prstGeom prst="rect">
                <a:avLst/>
              </a:prstGeom>
            </p:spPr>
          </p:pic>
        </mc:Fallback>
      </mc:AlternateContent>
      <p:grpSp>
        <p:nvGrpSpPr>
          <p:cNvPr id="218" name="Group 217">
            <a:extLst>
              <a:ext uri="{FF2B5EF4-FFF2-40B4-BE49-F238E27FC236}">
                <a16:creationId xmlns:a16="http://schemas.microsoft.com/office/drawing/2014/main" id="{60196583-8B2D-11BE-07D2-F362C18C17A3}"/>
              </a:ext>
            </a:extLst>
          </p:cNvPr>
          <p:cNvGrpSpPr/>
          <p:nvPr/>
        </p:nvGrpSpPr>
        <p:grpSpPr>
          <a:xfrm>
            <a:off x="3302245" y="5687344"/>
            <a:ext cx="1287000" cy="421200"/>
            <a:chOff x="3302245" y="5687344"/>
            <a:chExt cx="1287000" cy="42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3D0CAFD0-A5AC-86A3-6267-86EBF7FC4036}"/>
                    </a:ext>
                  </a:extLst>
                </p14:cNvPr>
                <p14:cNvContentPartPr/>
                <p14:nvPr/>
              </p14:nvContentPartPr>
              <p14:xfrm>
                <a:off x="3302245" y="5687344"/>
                <a:ext cx="434520" cy="30276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3D0CAFD0-A5AC-86A3-6267-86EBF7FC4036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3293245" y="5678344"/>
                  <a:ext cx="45216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B110D962-BA44-59B7-74BC-8DF524C5301A}"/>
                    </a:ext>
                  </a:extLst>
                </p14:cNvPr>
                <p14:cNvContentPartPr/>
                <p14:nvPr/>
              </p14:nvContentPartPr>
              <p14:xfrm>
                <a:off x="3507445" y="5925304"/>
                <a:ext cx="230400" cy="8388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B110D962-BA44-59B7-74BC-8DF524C5301A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3498445" y="5916304"/>
                  <a:ext cx="24804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6E90191F-41A8-872A-D36A-732A094F4674}"/>
                    </a:ext>
                  </a:extLst>
                </p14:cNvPr>
                <p14:cNvContentPartPr/>
                <p14:nvPr/>
              </p14:nvContentPartPr>
              <p14:xfrm>
                <a:off x="3880765" y="5933584"/>
                <a:ext cx="169200" cy="17496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6E90191F-41A8-872A-D36A-732A094F4674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3871765" y="5924584"/>
                  <a:ext cx="18684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EAE4B512-70DC-E1EE-1B50-CD7AAB1324A5}"/>
                    </a:ext>
                  </a:extLst>
                </p14:cNvPr>
                <p14:cNvContentPartPr/>
                <p14:nvPr/>
              </p14:nvContentPartPr>
              <p14:xfrm>
                <a:off x="4376845" y="5755744"/>
                <a:ext cx="211320" cy="1584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EAE4B512-70DC-E1EE-1B50-CD7AAB1324A5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4367845" y="5746744"/>
                  <a:ext cx="2289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1EBDFCA5-BEE3-2857-6346-0BDF6394B7E7}"/>
                    </a:ext>
                  </a:extLst>
                </p14:cNvPr>
                <p14:cNvContentPartPr/>
                <p14:nvPr/>
              </p14:nvContentPartPr>
              <p14:xfrm>
                <a:off x="4362805" y="5855464"/>
                <a:ext cx="226440" cy="5508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1EBDFCA5-BEE3-2857-6346-0BDF6394B7E7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4354165" y="5846824"/>
                  <a:ext cx="244080" cy="72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8" name="Group 227">
            <a:extLst>
              <a:ext uri="{FF2B5EF4-FFF2-40B4-BE49-F238E27FC236}">
                <a16:creationId xmlns:a16="http://schemas.microsoft.com/office/drawing/2014/main" id="{7F2CB169-C6C9-18F1-D407-4ABD3643F489}"/>
              </a:ext>
            </a:extLst>
          </p:cNvPr>
          <p:cNvGrpSpPr/>
          <p:nvPr/>
        </p:nvGrpSpPr>
        <p:grpSpPr>
          <a:xfrm>
            <a:off x="4948885" y="5644144"/>
            <a:ext cx="1127520" cy="574920"/>
            <a:chOff x="4948885" y="5644144"/>
            <a:chExt cx="1127520" cy="57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4F9BFE22-E138-7469-34B3-77B410784C55}"/>
                    </a:ext>
                  </a:extLst>
                </p14:cNvPr>
                <p14:cNvContentPartPr/>
                <p14:nvPr/>
              </p14:nvContentPartPr>
              <p14:xfrm>
                <a:off x="5023765" y="5677984"/>
                <a:ext cx="34920" cy="28116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4F9BFE22-E138-7469-34B3-77B410784C55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5015125" y="5669344"/>
                  <a:ext cx="5256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45B653FD-7B32-2EBA-9FC4-1DF4D0D00C25}"/>
                    </a:ext>
                  </a:extLst>
                </p14:cNvPr>
                <p14:cNvContentPartPr/>
                <p14:nvPr/>
              </p14:nvContentPartPr>
              <p14:xfrm>
                <a:off x="4948885" y="5677984"/>
                <a:ext cx="249120" cy="3132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45B653FD-7B32-2EBA-9FC4-1DF4D0D00C25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4939885" y="5668984"/>
                  <a:ext cx="26676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E25FE9B9-8169-E220-9F5A-70B3E6D35891}"/>
                    </a:ext>
                  </a:extLst>
                </p14:cNvPr>
                <p14:cNvContentPartPr/>
                <p14:nvPr/>
              </p14:nvContentPartPr>
              <p14:xfrm>
                <a:off x="5108725" y="5980024"/>
                <a:ext cx="27360" cy="17100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E25FE9B9-8169-E220-9F5A-70B3E6D35891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5099725" y="5971384"/>
                  <a:ext cx="4500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39713501-B78A-ED10-114C-A1BF075D43AD}"/>
                    </a:ext>
                  </a:extLst>
                </p14:cNvPr>
                <p14:cNvContentPartPr/>
                <p14:nvPr/>
              </p14:nvContentPartPr>
              <p14:xfrm>
                <a:off x="5103325" y="5989744"/>
                <a:ext cx="156240" cy="16128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39713501-B78A-ED10-114C-A1BF075D43AD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5094685" y="5981104"/>
                  <a:ext cx="17388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85BE190F-6B9E-9D87-8344-770183B6E681}"/>
                    </a:ext>
                  </a:extLst>
                </p14:cNvPr>
                <p14:cNvContentPartPr/>
                <p14:nvPr/>
              </p14:nvContentPartPr>
              <p14:xfrm>
                <a:off x="5509045" y="5730184"/>
                <a:ext cx="34200" cy="20052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85BE190F-6B9E-9D87-8344-770183B6E681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5500405" y="5721184"/>
                  <a:ext cx="5184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AE55C753-8811-CCBE-386D-6864060027A5}"/>
                    </a:ext>
                  </a:extLst>
                </p14:cNvPr>
                <p14:cNvContentPartPr/>
                <p14:nvPr/>
              </p14:nvContentPartPr>
              <p14:xfrm>
                <a:off x="5398525" y="5804344"/>
                <a:ext cx="183960" cy="1656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AE55C753-8811-CCBE-386D-6864060027A5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5389525" y="5795704"/>
                  <a:ext cx="20160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F90952CF-E887-4EB1-8C30-3BFA665DCABB}"/>
                    </a:ext>
                  </a:extLst>
                </p14:cNvPr>
                <p14:cNvContentPartPr/>
                <p14:nvPr/>
              </p14:nvContentPartPr>
              <p14:xfrm>
                <a:off x="5852485" y="5684824"/>
                <a:ext cx="36360" cy="25128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F90952CF-E887-4EB1-8C30-3BFA665DCABB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5843485" y="5675824"/>
                  <a:ext cx="5400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9C8154C8-AC5F-7500-3F4D-548B450D9C7E}"/>
                    </a:ext>
                  </a:extLst>
                </p14:cNvPr>
                <p14:cNvContentPartPr/>
                <p14:nvPr/>
              </p14:nvContentPartPr>
              <p14:xfrm>
                <a:off x="5669245" y="5644144"/>
                <a:ext cx="374400" cy="3816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9C8154C8-AC5F-7500-3F4D-548B450D9C7E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5660245" y="5635144"/>
                  <a:ext cx="39204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7EA6B7F3-208C-B304-E63B-1FC0FFB811CF}"/>
                    </a:ext>
                  </a:extLst>
                </p14:cNvPr>
                <p14:cNvContentPartPr/>
                <p14:nvPr/>
              </p14:nvContentPartPr>
              <p14:xfrm>
                <a:off x="5870485" y="5969584"/>
                <a:ext cx="205920" cy="24948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7EA6B7F3-208C-B304-E63B-1FC0FFB811CF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5861485" y="5960944"/>
                  <a:ext cx="223560" cy="267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6">
            <p14:nvContentPartPr>
              <p14:cNvPr id="229" name="Ink 228">
                <a:extLst>
                  <a:ext uri="{FF2B5EF4-FFF2-40B4-BE49-F238E27FC236}">
                    <a16:creationId xmlns:a16="http://schemas.microsoft.com/office/drawing/2014/main" id="{6C7F1301-6C0B-3B27-06FD-0BEE755A0700}"/>
                  </a:ext>
                </a:extLst>
              </p14:cNvPr>
              <p14:cNvContentPartPr/>
              <p14:nvPr/>
            </p14:nvContentPartPr>
            <p14:xfrm>
              <a:off x="6693805" y="5817664"/>
              <a:ext cx="221400" cy="79200"/>
            </p14:xfrm>
          </p:contentPart>
        </mc:Choice>
        <mc:Fallback xmlns="">
          <p:pic>
            <p:nvPicPr>
              <p:cNvPr id="229" name="Ink 228">
                <a:extLst>
                  <a:ext uri="{FF2B5EF4-FFF2-40B4-BE49-F238E27FC236}">
                    <a16:creationId xmlns:a16="http://schemas.microsoft.com/office/drawing/2014/main" id="{6C7F1301-6C0B-3B27-06FD-0BEE755A0700}"/>
                  </a:ext>
                </a:extLst>
              </p:cNvPr>
              <p:cNvPicPr/>
              <p:nvPr/>
            </p:nvPicPr>
            <p:blipFill>
              <a:blip r:embed="rId337"/>
              <a:stretch>
                <a:fillRect/>
              </a:stretch>
            </p:blipFill>
            <p:spPr>
              <a:xfrm>
                <a:off x="6684805" y="5809024"/>
                <a:ext cx="239040" cy="9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8">
            <p14:nvContentPartPr>
              <p14:cNvPr id="230" name="Ink 229">
                <a:extLst>
                  <a:ext uri="{FF2B5EF4-FFF2-40B4-BE49-F238E27FC236}">
                    <a16:creationId xmlns:a16="http://schemas.microsoft.com/office/drawing/2014/main" id="{8AEA094A-C000-2031-6D51-7F67703D56EE}"/>
                  </a:ext>
                </a:extLst>
              </p14:cNvPr>
              <p14:cNvContentPartPr/>
              <p14:nvPr/>
            </p14:nvContentPartPr>
            <p14:xfrm>
              <a:off x="6644845" y="5924944"/>
              <a:ext cx="354240" cy="47880"/>
            </p14:xfrm>
          </p:contentPart>
        </mc:Choice>
        <mc:Fallback xmlns="">
          <p:pic>
            <p:nvPicPr>
              <p:cNvPr id="230" name="Ink 229">
                <a:extLst>
                  <a:ext uri="{FF2B5EF4-FFF2-40B4-BE49-F238E27FC236}">
                    <a16:creationId xmlns:a16="http://schemas.microsoft.com/office/drawing/2014/main" id="{8AEA094A-C000-2031-6D51-7F67703D56EE}"/>
                  </a:ext>
                </a:extLst>
              </p:cNvPr>
              <p:cNvPicPr/>
              <p:nvPr/>
            </p:nvPicPr>
            <p:blipFill>
              <a:blip r:embed="rId339"/>
              <a:stretch>
                <a:fillRect/>
              </a:stretch>
            </p:blipFill>
            <p:spPr>
              <a:xfrm>
                <a:off x="6635845" y="5915944"/>
                <a:ext cx="371880" cy="65520"/>
              </a:xfrm>
              <a:prstGeom prst="rect">
                <a:avLst/>
              </a:prstGeom>
            </p:spPr>
          </p:pic>
        </mc:Fallback>
      </mc:AlternateContent>
      <p:grpSp>
        <p:nvGrpSpPr>
          <p:cNvPr id="253" name="Group 252">
            <a:extLst>
              <a:ext uri="{FF2B5EF4-FFF2-40B4-BE49-F238E27FC236}">
                <a16:creationId xmlns:a16="http://schemas.microsoft.com/office/drawing/2014/main" id="{A4575766-33CF-AD1F-656A-A30E09BF918A}"/>
              </a:ext>
            </a:extLst>
          </p:cNvPr>
          <p:cNvGrpSpPr/>
          <p:nvPr/>
        </p:nvGrpSpPr>
        <p:grpSpPr>
          <a:xfrm>
            <a:off x="7230565" y="5545144"/>
            <a:ext cx="3590640" cy="913320"/>
            <a:chOff x="7230565" y="5545144"/>
            <a:chExt cx="3590640" cy="91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2C8A00FF-4A62-2932-4611-9048CF8981C1}"/>
                    </a:ext>
                  </a:extLst>
                </p14:cNvPr>
                <p14:cNvContentPartPr/>
                <p14:nvPr/>
              </p14:nvContentPartPr>
              <p14:xfrm>
                <a:off x="7230565" y="5545144"/>
                <a:ext cx="199080" cy="69732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2C8A00FF-4A62-2932-4611-9048CF8981C1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7221565" y="5536504"/>
                  <a:ext cx="216720" cy="71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689CF023-71D7-06DA-2351-936F42E35D85}"/>
                    </a:ext>
                  </a:extLst>
                </p14:cNvPr>
                <p14:cNvContentPartPr/>
                <p14:nvPr/>
              </p14:nvContentPartPr>
              <p14:xfrm>
                <a:off x="7428565" y="5732344"/>
                <a:ext cx="260640" cy="33336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689CF023-71D7-06DA-2351-936F42E35D85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7419925" y="5723344"/>
                  <a:ext cx="278280" cy="35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97EC9250-85EB-1FCD-CAAB-625D78AC4F5F}"/>
                    </a:ext>
                  </a:extLst>
                </p14:cNvPr>
                <p14:cNvContentPartPr/>
                <p14:nvPr/>
              </p14:nvContentPartPr>
              <p14:xfrm>
                <a:off x="7822405" y="5989384"/>
                <a:ext cx="105840" cy="25704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97EC9250-85EB-1FCD-CAAB-625D78AC4F5F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7813765" y="5980744"/>
                  <a:ext cx="12348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E46283C2-4CEA-A686-B370-758F82CC39DC}"/>
                    </a:ext>
                  </a:extLst>
                </p14:cNvPr>
                <p14:cNvContentPartPr/>
                <p14:nvPr/>
              </p14:nvContentPartPr>
              <p14:xfrm>
                <a:off x="8080525" y="5949784"/>
                <a:ext cx="226800" cy="2736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E46283C2-4CEA-A686-B370-758F82CC39DC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8071525" y="5941144"/>
                  <a:ext cx="2444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ACD7F668-A27C-E2AE-B2DE-AA400FB77B83}"/>
                    </a:ext>
                  </a:extLst>
                </p14:cNvPr>
                <p14:cNvContentPartPr/>
                <p14:nvPr/>
              </p14:nvContentPartPr>
              <p14:xfrm>
                <a:off x="8438365" y="5690944"/>
                <a:ext cx="230040" cy="47268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ACD7F668-A27C-E2AE-B2DE-AA400FB77B83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8429365" y="5682304"/>
                  <a:ext cx="247680" cy="49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3071EF42-3B50-86D1-66D1-3C3D790EB4FD}"/>
                    </a:ext>
                  </a:extLst>
                </p14:cNvPr>
                <p14:cNvContentPartPr/>
                <p14:nvPr/>
              </p14:nvContentPartPr>
              <p14:xfrm>
                <a:off x="8615485" y="5796784"/>
                <a:ext cx="326880" cy="38772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3071EF42-3B50-86D1-66D1-3C3D790EB4FD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8606485" y="5787784"/>
                  <a:ext cx="344520" cy="40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B6C38C3C-B910-9390-8D7D-B8F6FEDAB221}"/>
                    </a:ext>
                  </a:extLst>
                </p14:cNvPr>
                <p14:cNvContentPartPr/>
                <p14:nvPr/>
              </p14:nvContentPartPr>
              <p14:xfrm>
                <a:off x="8988445" y="6034744"/>
                <a:ext cx="11880" cy="18972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B6C38C3C-B910-9390-8D7D-B8F6FEDAB221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8979445" y="6025744"/>
                  <a:ext cx="2952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B202F6D0-897A-8945-AE56-4605130FAC29}"/>
                    </a:ext>
                  </a:extLst>
                </p14:cNvPr>
                <p14:cNvContentPartPr/>
                <p14:nvPr/>
              </p14:nvContentPartPr>
              <p14:xfrm>
                <a:off x="8965405" y="6058144"/>
                <a:ext cx="137520" cy="17928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B202F6D0-897A-8945-AE56-4605130FAC29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8956405" y="6049504"/>
                  <a:ext cx="15516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77203422-7DD9-F5B2-960B-3F4EDB26E6FA}"/>
                    </a:ext>
                  </a:extLst>
                </p14:cNvPr>
                <p14:cNvContentPartPr/>
                <p14:nvPr/>
              </p14:nvContentPartPr>
              <p14:xfrm>
                <a:off x="9279325" y="5895424"/>
                <a:ext cx="41400" cy="15084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77203422-7DD9-F5B2-960B-3F4EDB26E6FA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9270325" y="5886424"/>
                  <a:ext cx="5904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5E4C66FB-4F2A-A9EB-9C48-20CA302E61A5}"/>
                    </a:ext>
                  </a:extLst>
                </p14:cNvPr>
                <p14:cNvContentPartPr/>
                <p14:nvPr/>
              </p14:nvContentPartPr>
              <p14:xfrm>
                <a:off x="9183925" y="5972464"/>
                <a:ext cx="194760" cy="1800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5E4C66FB-4F2A-A9EB-9C48-20CA302E61A5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9174925" y="5963824"/>
                  <a:ext cx="2124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211358CB-4EC0-AE15-941E-090D214BF8CB}"/>
                    </a:ext>
                  </a:extLst>
                </p14:cNvPr>
                <p14:cNvContentPartPr/>
                <p14:nvPr/>
              </p14:nvContentPartPr>
              <p14:xfrm>
                <a:off x="9464005" y="5797144"/>
                <a:ext cx="336600" cy="35604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211358CB-4EC0-AE15-941E-090D214BF8CB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9455365" y="5788144"/>
                  <a:ext cx="354240" cy="37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84785498-334C-812A-0060-2C6CBC53D620}"/>
                    </a:ext>
                  </a:extLst>
                </p14:cNvPr>
                <p14:cNvContentPartPr/>
                <p14:nvPr/>
              </p14:nvContentPartPr>
              <p14:xfrm>
                <a:off x="9803845" y="6006304"/>
                <a:ext cx="223920" cy="24984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84785498-334C-812A-0060-2C6CBC53D620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9794845" y="5997304"/>
                  <a:ext cx="24156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B9531061-3A9B-F1AA-37BB-7E1C28454890}"/>
                    </a:ext>
                  </a:extLst>
                </p14:cNvPr>
                <p14:cNvContentPartPr/>
                <p14:nvPr/>
              </p14:nvContentPartPr>
              <p14:xfrm>
                <a:off x="10013005" y="5793904"/>
                <a:ext cx="177840" cy="61668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B9531061-3A9B-F1AA-37BB-7E1C28454890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10004365" y="5784904"/>
                  <a:ext cx="195480" cy="63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F59ED2F7-0EB5-7928-E90A-066D771343C6}"/>
                    </a:ext>
                  </a:extLst>
                </p14:cNvPr>
                <p14:cNvContentPartPr/>
                <p14:nvPr/>
              </p14:nvContentPartPr>
              <p14:xfrm>
                <a:off x="10136485" y="5704264"/>
                <a:ext cx="154440" cy="75420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F59ED2F7-0EB5-7928-E90A-066D771343C6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10127485" y="5695624"/>
                  <a:ext cx="172080" cy="77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E5962A2D-C610-74DC-A72B-EFEB56F59DBC}"/>
                    </a:ext>
                  </a:extLst>
                </p14:cNvPr>
                <p14:cNvContentPartPr/>
                <p14:nvPr/>
              </p14:nvContentPartPr>
              <p14:xfrm>
                <a:off x="10415845" y="6037624"/>
                <a:ext cx="278280" cy="19584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E5962A2D-C610-74DC-A72B-EFEB56F59DBC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10407205" y="6028624"/>
                  <a:ext cx="29592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FAFD6FAA-D62F-C4A7-F77E-9F7D4EA1B6C4}"/>
                    </a:ext>
                  </a:extLst>
                </p14:cNvPr>
                <p14:cNvContentPartPr/>
                <p14:nvPr/>
              </p14:nvContentPartPr>
              <p14:xfrm>
                <a:off x="10659925" y="5850424"/>
                <a:ext cx="161280" cy="14976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FAFD6FAA-D62F-C4A7-F77E-9F7D4EA1B6C4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10651285" y="5841424"/>
                  <a:ext cx="178920" cy="167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6" name="Group 255">
            <a:extLst>
              <a:ext uri="{FF2B5EF4-FFF2-40B4-BE49-F238E27FC236}">
                <a16:creationId xmlns:a16="http://schemas.microsoft.com/office/drawing/2014/main" id="{1CED77D6-62BC-C968-7512-225D6AB0B2F5}"/>
              </a:ext>
            </a:extLst>
          </p:cNvPr>
          <p:cNvGrpSpPr/>
          <p:nvPr/>
        </p:nvGrpSpPr>
        <p:grpSpPr>
          <a:xfrm>
            <a:off x="1820485" y="6277024"/>
            <a:ext cx="1630440" cy="497880"/>
            <a:chOff x="1820485" y="6277024"/>
            <a:chExt cx="1630440" cy="49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B882156B-0FDA-52C0-1DCD-73E4D4BBA00F}"/>
                    </a:ext>
                  </a:extLst>
                </p14:cNvPr>
                <p14:cNvContentPartPr/>
                <p14:nvPr/>
              </p14:nvContentPartPr>
              <p14:xfrm>
                <a:off x="1820485" y="6277024"/>
                <a:ext cx="1630440" cy="49788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B882156B-0FDA-52C0-1DCD-73E4D4BBA00F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1811845" y="6268024"/>
                  <a:ext cx="1648080" cy="51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EABBC3C8-CBFF-D9EE-1A89-AB12C1D89351}"/>
                    </a:ext>
                  </a:extLst>
                </p14:cNvPr>
                <p14:cNvContentPartPr/>
                <p14:nvPr/>
              </p14:nvContentPartPr>
              <p14:xfrm>
                <a:off x="2147005" y="6436864"/>
                <a:ext cx="20520" cy="4248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EABBC3C8-CBFF-D9EE-1A89-AB12C1D89351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2138005" y="6428224"/>
                  <a:ext cx="38160" cy="60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9" name="Group 258">
            <a:extLst>
              <a:ext uri="{FF2B5EF4-FFF2-40B4-BE49-F238E27FC236}">
                <a16:creationId xmlns:a16="http://schemas.microsoft.com/office/drawing/2014/main" id="{855006FF-D0C4-12E1-15AF-356169225E1A}"/>
              </a:ext>
            </a:extLst>
          </p:cNvPr>
          <p:cNvGrpSpPr/>
          <p:nvPr/>
        </p:nvGrpSpPr>
        <p:grpSpPr>
          <a:xfrm>
            <a:off x="3696445" y="6506704"/>
            <a:ext cx="414360" cy="255960"/>
            <a:chOff x="3696445" y="6506704"/>
            <a:chExt cx="414360" cy="25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DD062C38-70EA-4CDE-FF96-864B8EB26E44}"/>
                    </a:ext>
                  </a:extLst>
                </p14:cNvPr>
                <p14:cNvContentPartPr/>
                <p14:nvPr/>
              </p14:nvContentPartPr>
              <p14:xfrm>
                <a:off x="3696445" y="6620464"/>
                <a:ext cx="414360" cy="14220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DD062C38-70EA-4CDE-FF96-864B8EB26E44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3687805" y="6611824"/>
                  <a:ext cx="43200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4E9045AF-42FC-09C3-BD94-B26C3AD93691}"/>
                    </a:ext>
                  </a:extLst>
                </p14:cNvPr>
                <p14:cNvContentPartPr/>
                <p14:nvPr/>
              </p14:nvContentPartPr>
              <p14:xfrm>
                <a:off x="3856645" y="6506704"/>
                <a:ext cx="60120" cy="1548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4E9045AF-42FC-09C3-BD94-B26C3AD93691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3848005" y="6498064"/>
                  <a:ext cx="77760" cy="3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2" name="Group 271">
            <a:extLst>
              <a:ext uri="{FF2B5EF4-FFF2-40B4-BE49-F238E27FC236}">
                <a16:creationId xmlns:a16="http://schemas.microsoft.com/office/drawing/2014/main" id="{9200699B-1D92-09F6-3F91-648CC7AB4D20}"/>
              </a:ext>
            </a:extLst>
          </p:cNvPr>
          <p:cNvGrpSpPr/>
          <p:nvPr/>
        </p:nvGrpSpPr>
        <p:grpSpPr>
          <a:xfrm>
            <a:off x="4273885" y="6464944"/>
            <a:ext cx="2899440" cy="347760"/>
            <a:chOff x="4273885" y="6464944"/>
            <a:chExt cx="2899440" cy="34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7323A487-05D7-C35D-6F61-C34CA92FBF7C}"/>
                    </a:ext>
                  </a:extLst>
                </p14:cNvPr>
                <p14:cNvContentPartPr/>
                <p14:nvPr/>
              </p14:nvContentPartPr>
              <p14:xfrm>
                <a:off x="4273885" y="6464944"/>
                <a:ext cx="1217160" cy="31320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7323A487-05D7-C35D-6F61-C34CA92FBF7C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4264885" y="6455944"/>
                  <a:ext cx="123480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64B140F5-0513-CF1C-B718-D2660D4229DB}"/>
                    </a:ext>
                  </a:extLst>
                </p14:cNvPr>
                <p14:cNvContentPartPr/>
                <p14:nvPr/>
              </p14:nvContentPartPr>
              <p14:xfrm>
                <a:off x="5092885" y="6559624"/>
                <a:ext cx="34920" cy="1404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64B140F5-0513-CF1C-B718-D2660D4229DB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5084245" y="6550984"/>
                  <a:ext cx="5256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7F971504-511D-4667-5C22-E4C8661B20E2}"/>
                    </a:ext>
                  </a:extLst>
                </p14:cNvPr>
                <p14:cNvContentPartPr/>
                <p14:nvPr/>
              </p14:nvContentPartPr>
              <p14:xfrm>
                <a:off x="4824325" y="6545944"/>
                <a:ext cx="206280" cy="7920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7F971504-511D-4667-5C22-E4C8661B20E2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4815325" y="6536944"/>
                  <a:ext cx="22392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C1CD201B-62AE-EA2A-622F-68DEC0C93D7E}"/>
                    </a:ext>
                  </a:extLst>
                </p14:cNvPr>
                <p14:cNvContentPartPr/>
                <p14:nvPr/>
              </p14:nvContentPartPr>
              <p14:xfrm>
                <a:off x="4505725" y="6521824"/>
                <a:ext cx="46440" cy="1548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C1CD201B-62AE-EA2A-622F-68DEC0C93D7E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4496725" y="6513184"/>
                  <a:ext cx="640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9B7F0A22-50F2-4D40-8D98-DCC276B82247}"/>
                    </a:ext>
                  </a:extLst>
                </p14:cNvPr>
                <p14:cNvContentPartPr/>
                <p14:nvPr/>
              </p14:nvContentPartPr>
              <p14:xfrm>
                <a:off x="5624965" y="6527584"/>
                <a:ext cx="657360" cy="24876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9B7F0A22-50F2-4D40-8D98-DCC276B82247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5615965" y="6518584"/>
                  <a:ext cx="67500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13FC9C4E-80FB-9C9C-7D9B-84A0975F5A87}"/>
                    </a:ext>
                  </a:extLst>
                </p14:cNvPr>
                <p14:cNvContentPartPr/>
                <p14:nvPr/>
              </p14:nvContentPartPr>
              <p14:xfrm>
                <a:off x="6355405" y="6504544"/>
                <a:ext cx="817920" cy="30816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13FC9C4E-80FB-9C9C-7D9B-84A0975F5A87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6346765" y="6495544"/>
                  <a:ext cx="835560" cy="32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7893A01E-CEE3-A2D5-68B5-D63EFC5870CA}"/>
                    </a:ext>
                  </a:extLst>
                </p14:cNvPr>
                <p14:cNvContentPartPr/>
                <p14:nvPr/>
              </p14:nvContentPartPr>
              <p14:xfrm>
                <a:off x="6648085" y="6517504"/>
                <a:ext cx="27360" cy="612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7893A01E-CEE3-A2D5-68B5-D63EFC5870CA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6639085" y="6508864"/>
                  <a:ext cx="45000" cy="2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0" name="Group 269">
            <a:extLst>
              <a:ext uri="{FF2B5EF4-FFF2-40B4-BE49-F238E27FC236}">
                <a16:creationId xmlns:a16="http://schemas.microsoft.com/office/drawing/2014/main" id="{E1FD0F34-7117-DED7-A89A-D4436BEFCD87}"/>
              </a:ext>
            </a:extLst>
          </p:cNvPr>
          <p:cNvGrpSpPr/>
          <p:nvPr/>
        </p:nvGrpSpPr>
        <p:grpSpPr>
          <a:xfrm>
            <a:off x="7343245" y="6476824"/>
            <a:ext cx="1645200" cy="348120"/>
            <a:chOff x="7343245" y="6476824"/>
            <a:chExt cx="1645200" cy="348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17EDC816-C6DB-B72D-8413-B4E466172413}"/>
                    </a:ext>
                  </a:extLst>
                </p14:cNvPr>
                <p14:cNvContentPartPr/>
                <p14:nvPr/>
              </p14:nvContentPartPr>
              <p14:xfrm>
                <a:off x="7343245" y="6646744"/>
                <a:ext cx="1156320" cy="17496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17EDC816-C6DB-B72D-8413-B4E466172413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7334245" y="6638104"/>
                  <a:ext cx="117396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677615CC-1497-4FC0-74F0-86010B89E1F6}"/>
                    </a:ext>
                  </a:extLst>
                </p14:cNvPr>
                <p14:cNvContentPartPr/>
                <p14:nvPr/>
              </p14:nvContentPartPr>
              <p14:xfrm>
                <a:off x="8007445" y="6708304"/>
                <a:ext cx="148320" cy="11664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677615CC-1497-4FC0-74F0-86010B89E1F6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7998805" y="6699664"/>
                  <a:ext cx="16596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2473EA12-6DA8-96E0-D17A-BFFE456A89E5}"/>
                    </a:ext>
                  </a:extLst>
                </p14:cNvPr>
                <p14:cNvContentPartPr/>
                <p14:nvPr/>
              </p14:nvContentPartPr>
              <p14:xfrm>
                <a:off x="8649325" y="6476824"/>
                <a:ext cx="339120" cy="28368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2473EA12-6DA8-96E0-D17A-BFFE456A89E5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8640685" y="6468184"/>
                  <a:ext cx="356760" cy="3013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124867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BCC9DDA-3C33-C536-B500-E1AF88A22D6D}"/>
              </a:ext>
            </a:extLst>
          </p:cNvPr>
          <p:cNvGrpSpPr/>
          <p:nvPr/>
        </p:nvGrpSpPr>
        <p:grpSpPr>
          <a:xfrm>
            <a:off x="1299205" y="364384"/>
            <a:ext cx="361440" cy="320400"/>
            <a:chOff x="1299205" y="364384"/>
            <a:chExt cx="361440" cy="32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E0B584A4-290E-1C53-EC92-AE881E6BD759}"/>
                    </a:ext>
                  </a:extLst>
                </p14:cNvPr>
                <p14:cNvContentPartPr/>
                <p14:nvPr/>
              </p14:nvContentPartPr>
              <p14:xfrm>
                <a:off x="1299205" y="364384"/>
                <a:ext cx="361440" cy="26928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E0B584A4-290E-1C53-EC92-AE881E6BD75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290565" y="355744"/>
                  <a:ext cx="37908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A96A30C7-C1E7-10C8-34EF-E6B0F11F0105}"/>
                    </a:ext>
                  </a:extLst>
                </p14:cNvPr>
                <p14:cNvContentPartPr/>
                <p14:nvPr/>
              </p14:nvContentPartPr>
              <p14:xfrm>
                <a:off x="1472005" y="578224"/>
                <a:ext cx="164160" cy="1065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A96A30C7-C1E7-10C8-34EF-E6B0F11F010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463365" y="569584"/>
                  <a:ext cx="181800" cy="124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46978D1-667E-CDBE-B73E-066CD49107AB}"/>
                  </a:ext>
                </a:extLst>
              </p14:cNvPr>
              <p14:cNvContentPartPr/>
              <p14:nvPr/>
            </p14:nvContentPartPr>
            <p14:xfrm>
              <a:off x="2089765" y="441064"/>
              <a:ext cx="755280" cy="2008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46978D1-667E-CDBE-B73E-066CD49107A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081125" y="432064"/>
                <a:ext cx="772920" cy="21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9C51968-5C68-0748-93B9-F7B2C7B9C924}"/>
                  </a:ext>
                </a:extLst>
              </p14:cNvPr>
              <p14:cNvContentPartPr/>
              <p14:nvPr/>
            </p14:nvContentPartPr>
            <p14:xfrm>
              <a:off x="3175885" y="197704"/>
              <a:ext cx="376200" cy="3970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9C51968-5C68-0748-93B9-F7B2C7B9C92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166885" y="188704"/>
                <a:ext cx="393840" cy="414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AEA2F132-8FC4-CCF0-B747-F03CCD269F5D}"/>
              </a:ext>
            </a:extLst>
          </p:cNvPr>
          <p:cNvGrpSpPr/>
          <p:nvPr/>
        </p:nvGrpSpPr>
        <p:grpSpPr>
          <a:xfrm>
            <a:off x="3987325" y="157744"/>
            <a:ext cx="2462040" cy="544680"/>
            <a:chOff x="3987325" y="157744"/>
            <a:chExt cx="2462040" cy="54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F08E6B6-FA6C-EA66-353A-38F7E2AC8B12}"/>
                    </a:ext>
                  </a:extLst>
                </p14:cNvPr>
                <p14:cNvContentPartPr/>
                <p14:nvPr/>
              </p14:nvContentPartPr>
              <p14:xfrm>
                <a:off x="3987325" y="157744"/>
                <a:ext cx="1736280" cy="4212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F08E6B6-FA6C-EA66-353A-38F7E2AC8B12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978685" y="149104"/>
                  <a:ext cx="1753920" cy="43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3C78858F-86C3-9FA7-8D87-031870C410D4}"/>
                    </a:ext>
                  </a:extLst>
                </p14:cNvPr>
                <p14:cNvContentPartPr/>
                <p14:nvPr/>
              </p14:nvContentPartPr>
              <p14:xfrm>
                <a:off x="5125645" y="301384"/>
                <a:ext cx="56520" cy="216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3C78858F-86C3-9FA7-8D87-031870C410D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116645" y="292744"/>
                  <a:ext cx="7416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B895EE56-9717-328B-552A-D789ABED0B98}"/>
                    </a:ext>
                  </a:extLst>
                </p14:cNvPr>
                <p14:cNvContentPartPr/>
                <p14:nvPr/>
              </p14:nvContentPartPr>
              <p14:xfrm>
                <a:off x="4399885" y="280144"/>
                <a:ext cx="386640" cy="442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B895EE56-9717-328B-552A-D789ABED0B98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391245" y="271144"/>
                  <a:ext cx="40428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96F01BAE-92A8-EB89-D9B6-33465DFCB530}"/>
                    </a:ext>
                  </a:extLst>
                </p14:cNvPr>
                <p14:cNvContentPartPr/>
                <p14:nvPr/>
              </p14:nvContentPartPr>
              <p14:xfrm>
                <a:off x="6036805" y="271144"/>
                <a:ext cx="412560" cy="4312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96F01BAE-92A8-EB89-D9B6-33465DFCB53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028165" y="262504"/>
                  <a:ext cx="430200" cy="448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BF48F6F-2E33-893B-5939-12833C600378}"/>
              </a:ext>
            </a:extLst>
          </p:cNvPr>
          <p:cNvGrpSpPr/>
          <p:nvPr/>
        </p:nvGrpSpPr>
        <p:grpSpPr>
          <a:xfrm>
            <a:off x="3994525" y="841384"/>
            <a:ext cx="3899520" cy="657720"/>
            <a:chOff x="3994525" y="841384"/>
            <a:chExt cx="3899520" cy="65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0D1396F4-B3E8-0183-7563-BF26D8DB4F60}"/>
                    </a:ext>
                  </a:extLst>
                </p14:cNvPr>
                <p14:cNvContentPartPr/>
                <p14:nvPr/>
              </p14:nvContentPartPr>
              <p14:xfrm>
                <a:off x="3994525" y="841384"/>
                <a:ext cx="1449720" cy="6577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0D1396F4-B3E8-0183-7563-BF26D8DB4F6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985885" y="832744"/>
                  <a:ext cx="1467360" cy="67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B160F64D-B01F-019C-C7E9-D3E002E5A247}"/>
                    </a:ext>
                  </a:extLst>
                </p14:cNvPr>
                <p14:cNvContentPartPr/>
                <p14:nvPr/>
              </p14:nvContentPartPr>
              <p14:xfrm>
                <a:off x="4964005" y="982864"/>
                <a:ext cx="63360" cy="180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B160F64D-B01F-019C-C7E9-D3E002E5A24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955005" y="974224"/>
                  <a:ext cx="810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9ECF7912-ECC8-831C-4B04-0E699C842C3C}"/>
                    </a:ext>
                  </a:extLst>
                </p14:cNvPr>
                <p14:cNvContentPartPr/>
                <p14:nvPr/>
              </p14:nvContentPartPr>
              <p14:xfrm>
                <a:off x="4636765" y="954064"/>
                <a:ext cx="366480" cy="986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9ECF7912-ECC8-831C-4B04-0E699C842C3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627765" y="945064"/>
                  <a:ext cx="38412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DF2A7902-AEA1-85A7-50FF-159056849CA4}"/>
                    </a:ext>
                  </a:extLst>
                </p14:cNvPr>
                <p14:cNvContentPartPr/>
                <p14:nvPr/>
              </p14:nvContentPartPr>
              <p14:xfrm>
                <a:off x="5583925" y="849304"/>
                <a:ext cx="2310120" cy="6346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DF2A7902-AEA1-85A7-50FF-159056849CA4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574925" y="840664"/>
                  <a:ext cx="2327760" cy="65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A1B1B972-3DBE-3F44-D1EA-81F69F49AA5F}"/>
                    </a:ext>
                  </a:extLst>
                </p14:cNvPr>
                <p14:cNvContentPartPr/>
                <p14:nvPr/>
              </p14:nvContentPartPr>
              <p14:xfrm>
                <a:off x="6341725" y="1005544"/>
                <a:ext cx="310680" cy="500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A1B1B972-3DBE-3F44-D1EA-81F69F49AA5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332725" y="996904"/>
                  <a:ext cx="328320" cy="67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AFB7161-3AB7-2B9D-D0BA-5B24616EAD6D}"/>
              </a:ext>
            </a:extLst>
          </p:cNvPr>
          <p:cNvGrpSpPr/>
          <p:nvPr/>
        </p:nvGrpSpPr>
        <p:grpSpPr>
          <a:xfrm>
            <a:off x="8168005" y="855784"/>
            <a:ext cx="1157760" cy="432720"/>
            <a:chOff x="8168005" y="855784"/>
            <a:chExt cx="1157760" cy="432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6E35A191-72D3-CB5A-31AC-8E51BE7F3355}"/>
                    </a:ext>
                  </a:extLst>
                </p14:cNvPr>
                <p14:cNvContentPartPr/>
                <p14:nvPr/>
              </p14:nvContentPartPr>
              <p14:xfrm>
                <a:off x="8168005" y="855784"/>
                <a:ext cx="163080" cy="4327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6E35A191-72D3-CB5A-31AC-8E51BE7F3355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159365" y="847144"/>
                  <a:ext cx="180720" cy="45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A493BA0E-4622-CBB0-883A-969BA209E87A}"/>
                    </a:ext>
                  </a:extLst>
                </p14:cNvPr>
                <p14:cNvContentPartPr/>
                <p14:nvPr/>
              </p14:nvContentPartPr>
              <p14:xfrm>
                <a:off x="8407765" y="906904"/>
                <a:ext cx="382680" cy="2509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A493BA0E-4622-CBB0-883A-969BA209E87A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398765" y="898264"/>
                  <a:ext cx="40032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4378050A-63EA-D753-C1FA-DA323D0EB559}"/>
                    </a:ext>
                  </a:extLst>
                </p14:cNvPr>
                <p14:cNvContentPartPr/>
                <p14:nvPr/>
              </p14:nvContentPartPr>
              <p14:xfrm>
                <a:off x="8705485" y="942184"/>
                <a:ext cx="10440" cy="165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4378050A-63EA-D753-C1FA-DA323D0EB55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696485" y="933184"/>
                  <a:ext cx="280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05466471-55F0-51A3-1E9F-322F5F57D9ED}"/>
                    </a:ext>
                  </a:extLst>
                </p14:cNvPr>
                <p14:cNvContentPartPr/>
                <p14:nvPr/>
              </p14:nvContentPartPr>
              <p14:xfrm>
                <a:off x="8871085" y="893944"/>
                <a:ext cx="454680" cy="3193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05466471-55F0-51A3-1E9F-322F5F57D9ED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862085" y="885304"/>
                  <a:ext cx="472320" cy="336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495F2F1C-495A-CE7F-3A1D-BC39FD10B294}"/>
                  </a:ext>
                </a:extLst>
              </p14:cNvPr>
              <p14:cNvContentPartPr/>
              <p14:nvPr/>
            </p14:nvContentPartPr>
            <p14:xfrm>
              <a:off x="9554365" y="1059904"/>
              <a:ext cx="1207080" cy="3808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495F2F1C-495A-CE7F-3A1D-BC39FD10B294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9545365" y="1051264"/>
                <a:ext cx="1224720" cy="398520"/>
              </a:xfrm>
              <a:prstGeom prst="rect">
                <a:avLst/>
              </a:prstGeom>
            </p:spPr>
          </p:pic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968C3488-4FF9-3FFE-B223-53671FAEA933}"/>
              </a:ext>
            </a:extLst>
          </p:cNvPr>
          <p:cNvGrpSpPr/>
          <p:nvPr/>
        </p:nvGrpSpPr>
        <p:grpSpPr>
          <a:xfrm>
            <a:off x="8781805" y="1362664"/>
            <a:ext cx="2694600" cy="639000"/>
            <a:chOff x="8781805" y="1362664"/>
            <a:chExt cx="2694600" cy="63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B4625EB4-D252-EA6E-03E7-977DBF1EF422}"/>
                    </a:ext>
                  </a:extLst>
                </p14:cNvPr>
                <p14:cNvContentPartPr/>
                <p14:nvPr/>
              </p14:nvContentPartPr>
              <p14:xfrm>
                <a:off x="8781805" y="1456624"/>
                <a:ext cx="2391840" cy="3549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B4625EB4-D252-EA6E-03E7-977DBF1EF42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772805" y="1447624"/>
                  <a:ext cx="2409480" cy="37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D24350B5-12C4-9AB8-0AED-BF1E2B1A0BD6}"/>
                    </a:ext>
                  </a:extLst>
                </p14:cNvPr>
                <p14:cNvContentPartPr/>
                <p14:nvPr/>
              </p14:nvContentPartPr>
              <p14:xfrm>
                <a:off x="10775485" y="1545544"/>
                <a:ext cx="362520" cy="367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D24350B5-12C4-9AB8-0AED-BF1E2B1A0BD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0766485" y="1536904"/>
                  <a:ext cx="38016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76B367B8-1A2D-06B5-B540-0375595D597D}"/>
                    </a:ext>
                  </a:extLst>
                </p14:cNvPr>
                <p14:cNvContentPartPr/>
                <p14:nvPr/>
              </p14:nvContentPartPr>
              <p14:xfrm>
                <a:off x="11282005" y="1362664"/>
                <a:ext cx="194400" cy="6390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76B367B8-1A2D-06B5-B540-0375595D597D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1273365" y="1353664"/>
                  <a:ext cx="212040" cy="656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303893D1-48EA-D655-C13F-42C672C2D4DC}"/>
                  </a:ext>
                </a:extLst>
              </p14:cNvPr>
              <p14:cNvContentPartPr/>
              <p14:nvPr/>
            </p14:nvContentPartPr>
            <p14:xfrm>
              <a:off x="3801925" y="2724184"/>
              <a:ext cx="1080360" cy="2631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303893D1-48EA-D655-C13F-42C672C2D4DC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793285" y="2715184"/>
                <a:ext cx="1098000" cy="280800"/>
              </a:xfrm>
              <a:prstGeom prst="rect">
                <a:avLst/>
              </a:prstGeom>
            </p:spPr>
          </p:pic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7C060636-49E7-3C52-4B5D-3EC682E9997E}"/>
              </a:ext>
            </a:extLst>
          </p:cNvPr>
          <p:cNvGrpSpPr/>
          <p:nvPr/>
        </p:nvGrpSpPr>
        <p:grpSpPr>
          <a:xfrm>
            <a:off x="5147245" y="2504944"/>
            <a:ext cx="2557080" cy="801720"/>
            <a:chOff x="5147245" y="2504944"/>
            <a:chExt cx="2557080" cy="80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2344224A-967C-7F1C-52E9-7D6AF3558512}"/>
                    </a:ext>
                  </a:extLst>
                </p14:cNvPr>
                <p14:cNvContentPartPr/>
                <p14:nvPr/>
              </p14:nvContentPartPr>
              <p14:xfrm>
                <a:off x="5147245" y="2504944"/>
                <a:ext cx="2557080" cy="8017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2344224A-967C-7F1C-52E9-7D6AF3558512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138605" y="2496304"/>
                  <a:ext cx="2574720" cy="81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9A44E3AE-DB64-E7D2-D377-F4B94F74DF34}"/>
                    </a:ext>
                  </a:extLst>
                </p14:cNvPr>
                <p14:cNvContentPartPr/>
                <p14:nvPr/>
              </p14:nvContentPartPr>
              <p14:xfrm>
                <a:off x="6086125" y="2664784"/>
                <a:ext cx="502560" cy="738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9A44E3AE-DB64-E7D2-D377-F4B94F74DF34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077485" y="2655784"/>
                  <a:ext cx="520200" cy="91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9333D2C3-8439-ADC1-EBC2-28A2364EF501}"/>
              </a:ext>
            </a:extLst>
          </p:cNvPr>
          <p:cNvGrpSpPr/>
          <p:nvPr/>
        </p:nvGrpSpPr>
        <p:grpSpPr>
          <a:xfrm>
            <a:off x="5364685" y="1846144"/>
            <a:ext cx="2325600" cy="561600"/>
            <a:chOff x="5364685" y="1846144"/>
            <a:chExt cx="2325600" cy="56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8650F542-FD6B-1145-F1DE-5384B8E70C4D}"/>
                    </a:ext>
                  </a:extLst>
                </p14:cNvPr>
                <p14:cNvContentPartPr/>
                <p14:nvPr/>
              </p14:nvContentPartPr>
              <p14:xfrm>
                <a:off x="5364685" y="1848304"/>
                <a:ext cx="377640" cy="2923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8650F542-FD6B-1145-F1DE-5384B8E70C4D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355685" y="1839304"/>
                  <a:ext cx="39528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86124CC7-76A8-1A3D-3AFE-30108DB2CD71}"/>
                    </a:ext>
                  </a:extLst>
                </p14:cNvPr>
                <p14:cNvContentPartPr/>
                <p14:nvPr/>
              </p14:nvContentPartPr>
              <p14:xfrm>
                <a:off x="5464405" y="2043424"/>
                <a:ext cx="312480" cy="1047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86124CC7-76A8-1A3D-3AFE-30108DB2CD71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455765" y="2034424"/>
                  <a:ext cx="33012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130BEED1-A80D-7545-05B0-C207736895DC}"/>
                    </a:ext>
                  </a:extLst>
                </p14:cNvPr>
                <p14:cNvContentPartPr/>
                <p14:nvPr/>
              </p14:nvContentPartPr>
              <p14:xfrm>
                <a:off x="5919085" y="1930024"/>
                <a:ext cx="179280" cy="291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130BEED1-A80D-7545-05B0-C207736895DC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910445" y="1921384"/>
                  <a:ext cx="1969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7CE8908A-4B28-5B36-DD8F-75D4A7283323}"/>
                    </a:ext>
                  </a:extLst>
                </p14:cNvPr>
                <p14:cNvContentPartPr/>
                <p14:nvPr/>
              </p14:nvContentPartPr>
              <p14:xfrm>
                <a:off x="5914405" y="2078704"/>
                <a:ext cx="179280" cy="187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7CE8908A-4B28-5B36-DD8F-75D4A7283323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905405" y="2070064"/>
                  <a:ext cx="19692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0EAE9547-113F-A6D6-43C0-CCC90B14F1EE}"/>
                    </a:ext>
                  </a:extLst>
                </p14:cNvPr>
                <p14:cNvContentPartPr/>
                <p14:nvPr/>
              </p14:nvContentPartPr>
              <p14:xfrm>
                <a:off x="6362605" y="1878544"/>
                <a:ext cx="33840" cy="3009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0EAE9547-113F-A6D6-43C0-CCC90B14F1EE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353965" y="1869544"/>
                  <a:ext cx="5148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1FF870D9-7FC2-A943-84F6-FB89224F1A87}"/>
                    </a:ext>
                  </a:extLst>
                </p14:cNvPr>
                <p14:cNvContentPartPr/>
                <p14:nvPr/>
              </p14:nvContentPartPr>
              <p14:xfrm>
                <a:off x="6290245" y="1846144"/>
                <a:ext cx="295200" cy="464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1FF870D9-7FC2-A943-84F6-FB89224F1A87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281605" y="1837504"/>
                  <a:ext cx="31284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B440C726-B76E-AC4E-DE52-2FB7D100D33E}"/>
                    </a:ext>
                  </a:extLst>
                </p14:cNvPr>
                <p14:cNvContentPartPr/>
                <p14:nvPr/>
              </p14:nvContentPartPr>
              <p14:xfrm>
                <a:off x="6571405" y="2127304"/>
                <a:ext cx="7200" cy="1393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B440C726-B76E-AC4E-DE52-2FB7D100D33E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562405" y="2118304"/>
                  <a:ext cx="2484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5C6BDD9A-8E31-F8F9-AEF2-48F3E63BC447}"/>
                    </a:ext>
                  </a:extLst>
                </p14:cNvPr>
                <p14:cNvContentPartPr/>
                <p14:nvPr/>
              </p14:nvContentPartPr>
              <p14:xfrm>
                <a:off x="6571405" y="2123704"/>
                <a:ext cx="100800" cy="1303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5C6BDD9A-8E31-F8F9-AEF2-48F3E63BC447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562765" y="2114704"/>
                  <a:ext cx="11844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13E96DEB-AE10-7412-6C24-95BA950E3622}"/>
                    </a:ext>
                  </a:extLst>
                </p14:cNvPr>
                <p14:cNvContentPartPr/>
                <p14:nvPr/>
              </p14:nvContentPartPr>
              <p14:xfrm>
                <a:off x="7082245" y="1895464"/>
                <a:ext cx="44280" cy="2448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13E96DEB-AE10-7412-6C24-95BA950E3622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073605" y="1886824"/>
                  <a:ext cx="6192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A33BA18A-E02D-691E-177D-9F4D8201C694}"/>
                    </a:ext>
                  </a:extLst>
                </p14:cNvPr>
                <p14:cNvContentPartPr/>
                <p14:nvPr/>
              </p14:nvContentPartPr>
              <p14:xfrm>
                <a:off x="6939685" y="2023984"/>
                <a:ext cx="216720" cy="154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A33BA18A-E02D-691E-177D-9F4D8201C694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930685" y="2014984"/>
                  <a:ext cx="2343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0F7DCF27-53F9-A6B4-BB61-26E4B6347D9F}"/>
                    </a:ext>
                  </a:extLst>
                </p14:cNvPr>
                <p14:cNvContentPartPr/>
                <p14:nvPr/>
              </p14:nvContentPartPr>
              <p14:xfrm>
                <a:off x="7417405" y="1870984"/>
                <a:ext cx="51480" cy="3268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0F7DCF27-53F9-A6B4-BB61-26E4B6347D9F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408765" y="1862344"/>
                  <a:ext cx="69120" cy="34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F08C20E2-8634-E92F-3B62-D94D022BD28B}"/>
                    </a:ext>
                  </a:extLst>
                </p14:cNvPr>
                <p14:cNvContentPartPr/>
                <p14:nvPr/>
              </p14:nvContentPartPr>
              <p14:xfrm>
                <a:off x="7364485" y="1873864"/>
                <a:ext cx="300240" cy="370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F08C20E2-8634-E92F-3B62-D94D022BD28B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355845" y="1865224"/>
                  <a:ext cx="31788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E3697E65-26A4-698E-000C-D8A863703C95}"/>
                    </a:ext>
                  </a:extLst>
                </p14:cNvPr>
                <p14:cNvContentPartPr/>
                <p14:nvPr/>
              </p14:nvContentPartPr>
              <p14:xfrm>
                <a:off x="7515325" y="2154304"/>
                <a:ext cx="174960" cy="2534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E3697E65-26A4-698E-000C-D8A863703C95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506685" y="2145304"/>
                  <a:ext cx="192600" cy="271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4D872040-35D6-C80B-BAB3-D8C73CC7981F}"/>
              </a:ext>
            </a:extLst>
          </p:cNvPr>
          <p:cNvGrpSpPr/>
          <p:nvPr/>
        </p:nvGrpSpPr>
        <p:grpSpPr>
          <a:xfrm>
            <a:off x="5277205" y="3263464"/>
            <a:ext cx="4420800" cy="892080"/>
            <a:chOff x="5277205" y="3263464"/>
            <a:chExt cx="4420800" cy="892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85DA2E24-1B48-E291-3369-51F0EFCE956F}"/>
                    </a:ext>
                  </a:extLst>
                </p14:cNvPr>
                <p14:cNvContentPartPr/>
                <p14:nvPr/>
              </p14:nvContentPartPr>
              <p14:xfrm>
                <a:off x="5277205" y="3606904"/>
                <a:ext cx="314640" cy="3009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85DA2E24-1B48-E291-3369-51F0EFCE956F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268205" y="3597904"/>
                  <a:ext cx="33228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AEAF994B-ADAA-D07F-FFB6-183EADB5112B}"/>
                    </a:ext>
                  </a:extLst>
                </p14:cNvPr>
                <p14:cNvContentPartPr/>
                <p14:nvPr/>
              </p14:nvContentPartPr>
              <p14:xfrm>
                <a:off x="5466205" y="3730744"/>
                <a:ext cx="99000" cy="2152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AEAF994B-ADAA-D07F-FFB6-183EADB5112B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457565" y="3721744"/>
                  <a:ext cx="11664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50D6B51B-1A8A-D887-56BA-B8742736413A}"/>
                    </a:ext>
                  </a:extLst>
                </p14:cNvPr>
                <p14:cNvContentPartPr/>
                <p14:nvPr/>
              </p14:nvContentPartPr>
              <p14:xfrm>
                <a:off x="5946085" y="3665584"/>
                <a:ext cx="220320" cy="108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50D6B51B-1A8A-D887-56BA-B8742736413A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937445" y="3656584"/>
                  <a:ext cx="2379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9C44FE53-4D97-C5AE-4764-3BF51198B328}"/>
                    </a:ext>
                  </a:extLst>
                </p14:cNvPr>
                <p14:cNvContentPartPr/>
                <p14:nvPr/>
              </p14:nvContentPartPr>
              <p14:xfrm>
                <a:off x="5898205" y="3731464"/>
                <a:ext cx="212400" cy="237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9C44FE53-4D97-C5AE-4764-3BF51198B328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889205" y="3722464"/>
                  <a:ext cx="23004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3EA94140-6F44-340C-0321-C21A78C4BADF}"/>
                    </a:ext>
                  </a:extLst>
                </p14:cNvPr>
                <p14:cNvContentPartPr/>
                <p14:nvPr/>
              </p14:nvContentPartPr>
              <p14:xfrm>
                <a:off x="6350005" y="3468304"/>
                <a:ext cx="283320" cy="3175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3EA94140-6F44-340C-0321-C21A78C4BADF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341005" y="3459304"/>
                  <a:ext cx="30096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585337CD-73D2-87F6-3EA4-E2CAFDD6E485}"/>
                    </a:ext>
                  </a:extLst>
                </p14:cNvPr>
                <p14:cNvContentPartPr/>
                <p14:nvPr/>
              </p14:nvContentPartPr>
              <p14:xfrm>
                <a:off x="6723685" y="3823624"/>
                <a:ext cx="13680" cy="1749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585337CD-73D2-87F6-3EA4-E2CAFDD6E485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714685" y="3814984"/>
                  <a:ext cx="3132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35F3C422-0CE3-2706-3FAE-8CAB4614AE58}"/>
                    </a:ext>
                  </a:extLst>
                </p14:cNvPr>
                <p14:cNvContentPartPr/>
                <p14:nvPr/>
              </p14:nvContentPartPr>
              <p14:xfrm>
                <a:off x="6721525" y="3744424"/>
                <a:ext cx="161280" cy="1436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35F3C422-0CE3-2706-3FAE-8CAB4614AE58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712525" y="3735424"/>
                  <a:ext cx="17892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388EC7E9-4C1B-9A11-EDCB-23C7ADFE90B1}"/>
                    </a:ext>
                  </a:extLst>
                </p14:cNvPr>
                <p14:cNvContentPartPr/>
                <p14:nvPr/>
              </p14:nvContentPartPr>
              <p14:xfrm>
                <a:off x="7112485" y="3668464"/>
                <a:ext cx="207000" cy="288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388EC7E9-4C1B-9A11-EDCB-23C7ADFE90B1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103485" y="3659824"/>
                  <a:ext cx="22464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2F27F01A-0EBB-EA50-98E9-12627AB6A381}"/>
                    </a:ext>
                  </a:extLst>
                </p14:cNvPr>
                <p14:cNvContentPartPr/>
                <p14:nvPr/>
              </p14:nvContentPartPr>
              <p14:xfrm>
                <a:off x="7481485" y="3411064"/>
                <a:ext cx="197280" cy="5155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2F27F01A-0EBB-EA50-98E9-12627AB6A381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472485" y="3402424"/>
                  <a:ext cx="214920" cy="53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62D6E619-C58E-3B4D-3B1A-F410B238FCCC}"/>
                    </a:ext>
                  </a:extLst>
                </p14:cNvPr>
                <p14:cNvContentPartPr/>
                <p14:nvPr/>
              </p14:nvContentPartPr>
              <p14:xfrm>
                <a:off x="7700005" y="3534184"/>
                <a:ext cx="258120" cy="3099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62D6E619-C58E-3B4D-3B1A-F410B238FCCC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691005" y="3525184"/>
                  <a:ext cx="27576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ED73F398-464C-0271-C7D6-9632CD749BA3}"/>
                    </a:ext>
                  </a:extLst>
                </p14:cNvPr>
                <p14:cNvContentPartPr/>
                <p14:nvPr/>
              </p14:nvContentPartPr>
              <p14:xfrm>
                <a:off x="8098885" y="3760264"/>
                <a:ext cx="28080" cy="1854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ED73F398-464C-0271-C7D6-9632CD749BA3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089885" y="3751624"/>
                  <a:ext cx="4572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03B0DF95-1F6D-758A-6B9D-680831E76F29}"/>
                    </a:ext>
                  </a:extLst>
                </p14:cNvPr>
                <p14:cNvContentPartPr/>
                <p14:nvPr/>
              </p14:nvContentPartPr>
              <p14:xfrm>
                <a:off x="8068645" y="3734344"/>
                <a:ext cx="131760" cy="2098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03B0DF95-1F6D-758A-6B9D-680831E76F29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8060005" y="3725704"/>
                  <a:ext cx="14940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14A899A7-33D1-AB43-B83B-F4E40DFD5530}"/>
                    </a:ext>
                  </a:extLst>
                </p14:cNvPr>
                <p14:cNvContentPartPr/>
                <p14:nvPr/>
              </p14:nvContentPartPr>
              <p14:xfrm>
                <a:off x="8419645" y="3666664"/>
                <a:ext cx="262080" cy="324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14A899A7-33D1-AB43-B83B-F4E40DFD5530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411005" y="3657664"/>
                  <a:ext cx="27972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802B91DC-9736-6AC0-324E-6B8577719B66}"/>
                    </a:ext>
                  </a:extLst>
                </p14:cNvPr>
                <p14:cNvContentPartPr/>
                <p14:nvPr/>
              </p14:nvContentPartPr>
              <p14:xfrm>
                <a:off x="8517565" y="3592864"/>
                <a:ext cx="21600" cy="2516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802B91DC-9736-6AC0-324E-6B8577719B66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508565" y="3583864"/>
                  <a:ext cx="3924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F8DD07BC-7007-CF11-17F3-6E7EDB203F0A}"/>
                    </a:ext>
                  </a:extLst>
                </p14:cNvPr>
                <p14:cNvContentPartPr/>
                <p14:nvPr/>
              </p14:nvContentPartPr>
              <p14:xfrm>
                <a:off x="8762365" y="3555424"/>
                <a:ext cx="250920" cy="2800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F8DD07BC-7007-CF11-17F3-6E7EDB203F0A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753365" y="3546424"/>
                  <a:ext cx="26856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2B4019DB-B6C2-1ABD-604B-E17A1F6B9FE4}"/>
                    </a:ext>
                  </a:extLst>
                </p14:cNvPr>
                <p14:cNvContentPartPr/>
                <p14:nvPr/>
              </p14:nvContentPartPr>
              <p14:xfrm>
                <a:off x="9046765" y="3704464"/>
                <a:ext cx="198000" cy="2545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2B4019DB-B6C2-1ABD-604B-E17A1F6B9FE4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9038125" y="3695464"/>
                  <a:ext cx="21564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F81AE898-AA79-CEFA-BF78-CFB3FA74F850}"/>
                    </a:ext>
                  </a:extLst>
                </p14:cNvPr>
                <p14:cNvContentPartPr/>
                <p14:nvPr/>
              </p14:nvContentPartPr>
              <p14:xfrm>
                <a:off x="9337285" y="3471544"/>
                <a:ext cx="143640" cy="6206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F81AE898-AA79-CEFA-BF78-CFB3FA74F850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9328645" y="3462904"/>
                  <a:ext cx="161280" cy="63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A2C435E3-F798-549C-D715-83A1981F90B1}"/>
                    </a:ext>
                  </a:extLst>
                </p14:cNvPr>
                <p14:cNvContentPartPr/>
                <p14:nvPr/>
              </p14:nvContentPartPr>
              <p14:xfrm>
                <a:off x="6201685" y="3263464"/>
                <a:ext cx="299880" cy="85500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A2C435E3-F798-549C-D715-83A1981F90B1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193045" y="3254464"/>
                  <a:ext cx="317520" cy="87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86037C56-176A-8C94-5F39-167958B65516}"/>
                    </a:ext>
                  </a:extLst>
                </p14:cNvPr>
                <p14:cNvContentPartPr/>
                <p14:nvPr/>
              </p14:nvContentPartPr>
              <p14:xfrm>
                <a:off x="9488845" y="3388024"/>
                <a:ext cx="209160" cy="7675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86037C56-176A-8C94-5F39-167958B65516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480205" y="3379024"/>
                  <a:ext cx="226800" cy="785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BE990D31-8774-AAAC-2AB4-18F804173297}"/>
              </a:ext>
            </a:extLst>
          </p:cNvPr>
          <p:cNvGrpSpPr/>
          <p:nvPr/>
        </p:nvGrpSpPr>
        <p:grpSpPr>
          <a:xfrm>
            <a:off x="9865765" y="3527344"/>
            <a:ext cx="468360" cy="421920"/>
            <a:chOff x="9865765" y="3527344"/>
            <a:chExt cx="468360" cy="42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788F2B4E-DD11-FFEC-1C11-921499DFBC19}"/>
                    </a:ext>
                  </a:extLst>
                </p14:cNvPr>
                <p14:cNvContentPartPr/>
                <p14:nvPr/>
              </p14:nvContentPartPr>
              <p14:xfrm>
                <a:off x="9865765" y="3736504"/>
                <a:ext cx="164160" cy="2127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788F2B4E-DD11-FFEC-1C11-921499DFBC19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857125" y="3727504"/>
                  <a:ext cx="18180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D6E72D7E-4E2A-FB82-F675-DE142D08CB9D}"/>
                    </a:ext>
                  </a:extLst>
                </p14:cNvPr>
                <p14:cNvContentPartPr/>
                <p14:nvPr/>
              </p14:nvContentPartPr>
              <p14:xfrm>
                <a:off x="10162405" y="3527344"/>
                <a:ext cx="171720" cy="1749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D6E72D7E-4E2A-FB82-F675-DE142D08CB9D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0153405" y="3518704"/>
                  <a:ext cx="189360" cy="192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33175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38EF3779-088B-B88C-06A2-23B23BC995E7}"/>
              </a:ext>
            </a:extLst>
          </p:cNvPr>
          <p:cNvGrpSpPr/>
          <p:nvPr/>
        </p:nvGrpSpPr>
        <p:grpSpPr>
          <a:xfrm>
            <a:off x="856045" y="105184"/>
            <a:ext cx="2639880" cy="453960"/>
            <a:chOff x="856045" y="105184"/>
            <a:chExt cx="2639880" cy="453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65A10F41-E417-BE06-A5ED-426F97C6FC2F}"/>
                    </a:ext>
                  </a:extLst>
                </p14:cNvPr>
                <p14:cNvContentPartPr/>
                <p14:nvPr/>
              </p14:nvContentPartPr>
              <p14:xfrm>
                <a:off x="856045" y="341344"/>
                <a:ext cx="601560" cy="2178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65A10F41-E417-BE06-A5ED-426F97C6FC2F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47045" y="332704"/>
                  <a:ext cx="61920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4B583025-6C32-8413-B629-0F54C6B748DD}"/>
                    </a:ext>
                  </a:extLst>
                </p14:cNvPr>
                <p14:cNvContentPartPr/>
                <p14:nvPr/>
              </p14:nvContentPartPr>
              <p14:xfrm>
                <a:off x="1535725" y="386344"/>
                <a:ext cx="95400" cy="90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4B583025-6C32-8413-B629-0F54C6B748D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526725" y="377704"/>
                  <a:ext cx="1130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40BC0F8B-1D1A-42F7-3B3F-C8F73F8D6996}"/>
                    </a:ext>
                  </a:extLst>
                </p14:cNvPr>
                <p14:cNvContentPartPr/>
                <p14:nvPr/>
              </p14:nvContentPartPr>
              <p14:xfrm>
                <a:off x="1711765" y="105184"/>
                <a:ext cx="1784160" cy="4068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40BC0F8B-1D1A-42F7-3B3F-C8F73F8D699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702765" y="96184"/>
                  <a:ext cx="1801800" cy="42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324859C6-3F09-4C42-0DB1-1C8CFB66FF0B}"/>
                    </a:ext>
                  </a:extLst>
                </p14:cNvPr>
                <p14:cNvContentPartPr/>
                <p14:nvPr/>
              </p14:nvContentPartPr>
              <p14:xfrm>
                <a:off x="3292885" y="225784"/>
                <a:ext cx="26280" cy="154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324859C6-3F09-4C42-0DB1-1C8CFB66FF0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284245" y="217144"/>
                  <a:ext cx="439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625F3075-2382-F16B-6851-8ED6F3E290D1}"/>
                    </a:ext>
                  </a:extLst>
                </p14:cNvPr>
                <p14:cNvContentPartPr/>
                <p14:nvPr/>
              </p14:nvContentPartPr>
              <p14:xfrm>
                <a:off x="3044125" y="162424"/>
                <a:ext cx="330840" cy="543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625F3075-2382-F16B-6851-8ED6F3E290D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035485" y="153424"/>
                  <a:ext cx="34848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7AFAB650-310C-2AC1-1E0C-CBCA3DB6CD8D}"/>
                    </a:ext>
                  </a:extLst>
                </p14:cNvPr>
                <p14:cNvContentPartPr/>
                <p14:nvPr/>
              </p14:nvContentPartPr>
              <p14:xfrm>
                <a:off x="2657845" y="212104"/>
                <a:ext cx="8640" cy="432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7AFAB650-310C-2AC1-1E0C-CBCA3DB6CD8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649205" y="203104"/>
                  <a:ext cx="2628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CAC69479-1310-BB7D-E623-921E108BB689}"/>
                    </a:ext>
                  </a:extLst>
                </p14:cNvPr>
                <p14:cNvContentPartPr/>
                <p14:nvPr/>
              </p14:nvContentPartPr>
              <p14:xfrm>
                <a:off x="2419165" y="240904"/>
                <a:ext cx="194040" cy="745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CAC69479-1310-BB7D-E623-921E108BB68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410525" y="232264"/>
                  <a:ext cx="211680" cy="92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FD6DDD9-2BF3-59C0-ECA7-EAA0D8D10849}"/>
              </a:ext>
            </a:extLst>
          </p:cNvPr>
          <p:cNvGrpSpPr/>
          <p:nvPr/>
        </p:nvGrpSpPr>
        <p:grpSpPr>
          <a:xfrm>
            <a:off x="3911365" y="150184"/>
            <a:ext cx="978120" cy="293040"/>
            <a:chOff x="3911365" y="150184"/>
            <a:chExt cx="978120" cy="29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8CF572DE-AFE0-D013-A2CD-AD926A5DC4A7}"/>
                    </a:ext>
                  </a:extLst>
                </p14:cNvPr>
                <p14:cNvContentPartPr/>
                <p14:nvPr/>
              </p14:nvContentPartPr>
              <p14:xfrm>
                <a:off x="3911365" y="150184"/>
                <a:ext cx="978120" cy="2930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8CF572DE-AFE0-D013-A2CD-AD926A5DC4A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902365" y="141544"/>
                  <a:ext cx="99576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16B72581-89AE-E2E6-CEBB-574A7FACD159}"/>
                    </a:ext>
                  </a:extLst>
                </p14:cNvPr>
                <p14:cNvContentPartPr/>
                <p14:nvPr/>
              </p14:nvContentPartPr>
              <p14:xfrm>
                <a:off x="4141405" y="247384"/>
                <a:ext cx="20520" cy="489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16B72581-89AE-E2E6-CEBB-574A7FACD15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132405" y="238384"/>
                  <a:ext cx="38160" cy="6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A57550B-2552-4A2B-0ED1-FC2DB063E947}"/>
              </a:ext>
            </a:extLst>
          </p:cNvPr>
          <p:cNvGrpSpPr/>
          <p:nvPr/>
        </p:nvGrpSpPr>
        <p:grpSpPr>
          <a:xfrm>
            <a:off x="5106205" y="252784"/>
            <a:ext cx="1247400" cy="410040"/>
            <a:chOff x="5106205" y="252784"/>
            <a:chExt cx="1247400" cy="41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E78A666A-76EE-2E4F-C6FA-B732168E28ED}"/>
                    </a:ext>
                  </a:extLst>
                </p14:cNvPr>
                <p14:cNvContentPartPr/>
                <p14:nvPr/>
              </p14:nvContentPartPr>
              <p14:xfrm>
                <a:off x="5106205" y="312184"/>
                <a:ext cx="1247400" cy="3506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E78A666A-76EE-2E4F-C6FA-B732168E28ED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097565" y="303544"/>
                  <a:ext cx="1265040" cy="36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9F75E53E-94FB-DEDE-9A06-A63E279DAE85}"/>
                    </a:ext>
                  </a:extLst>
                </p14:cNvPr>
                <p14:cNvContentPartPr/>
                <p14:nvPr/>
              </p14:nvContentPartPr>
              <p14:xfrm>
                <a:off x="5996125" y="252784"/>
                <a:ext cx="34200" cy="306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9F75E53E-94FB-DEDE-9A06-A63E279DAE85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987125" y="244144"/>
                  <a:ext cx="51840" cy="48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11032CE-30EA-6835-C936-231EDF564C14}"/>
              </a:ext>
            </a:extLst>
          </p:cNvPr>
          <p:cNvGrpSpPr/>
          <p:nvPr/>
        </p:nvGrpSpPr>
        <p:grpSpPr>
          <a:xfrm>
            <a:off x="2493685" y="805744"/>
            <a:ext cx="2158920" cy="848520"/>
            <a:chOff x="2493685" y="805744"/>
            <a:chExt cx="2158920" cy="84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CF8C4321-8687-313B-2A54-5BB6E2EEC479}"/>
                    </a:ext>
                  </a:extLst>
                </p14:cNvPr>
                <p14:cNvContentPartPr/>
                <p14:nvPr/>
              </p14:nvContentPartPr>
              <p14:xfrm>
                <a:off x="2590885" y="1046584"/>
                <a:ext cx="79200" cy="3268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CF8C4321-8687-313B-2A54-5BB6E2EEC47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582245" y="1037944"/>
                  <a:ext cx="96840" cy="34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678D21CF-B824-6F5E-6011-35AB1D40B54F}"/>
                    </a:ext>
                  </a:extLst>
                </p14:cNvPr>
                <p14:cNvContentPartPr/>
                <p14:nvPr/>
              </p14:nvContentPartPr>
              <p14:xfrm>
                <a:off x="2493685" y="971344"/>
                <a:ext cx="344880" cy="1314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678D21CF-B824-6F5E-6011-35AB1D40B54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485045" y="962704"/>
                  <a:ext cx="36252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B6B3FDC9-57DC-BD5C-5F82-045A1ED9D7DE}"/>
                    </a:ext>
                  </a:extLst>
                </p14:cNvPr>
                <p14:cNvContentPartPr/>
                <p14:nvPr/>
              </p14:nvContentPartPr>
              <p14:xfrm>
                <a:off x="2707165" y="1427824"/>
                <a:ext cx="24120" cy="2178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B6B3FDC9-57DC-BD5C-5F82-045A1ED9D7D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698525" y="1418824"/>
                  <a:ext cx="4176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08A46522-ECAC-3CD4-F366-2DBA7B918DDF}"/>
                    </a:ext>
                  </a:extLst>
                </p14:cNvPr>
                <p14:cNvContentPartPr/>
                <p14:nvPr/>
              </p14:nvContentPartPr>
              <p14:xfrm>
                <a:off x="2695285" y="1440784"/>
                <a:ext cx="123840" cy="2134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08A46522-ECAC-3CD4-F366-2DBA7B918DD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686285" y="1432144"/>
                  <a:ext cx="14148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08250D9B-3AD9-9377-CE4C-27E3C69DDC54}"/>
                    </a:ext>
                  </a:extLst>
                </p14:cNvPr>
                <p14:cNvContentPartPr/>
                <p14:nvPr/>
              </p14:nvContentPartPr>
              <p14:xfrm>
                <a:off x="3182005" y="1180864"/>
                <a:ext cx="166680" cy="201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08250D9B-3AD9-9377-CE4C-27E3C69DDC54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173365" y="1172224"/>
                  <a:ext cx="18432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4F889B45-9A9E-FC2F-8BFD-2745D35BACC0}"/>
                    </a:ext>
                  </a:extLst>
                </p14:cNvPr>
                <p14:cNvContentPartPr/>
                <p14:nvPr/>
              </p14:nvContentPartPr>
              <p14:xfrm>
                <a:off x="3111805" y="1314064"/>
                <a:ext cx="261360" cy="550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4F889B45-9A9E-FC2F-8BFD-2745D35BACC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103165" y="1305064"/>
                  <a:ext cx="27900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C110B6D4-6071-82E2-57BB-2F4F292C3CA0}"/>
                    </a:ext>
                  </a:extLst>
                </p14:cNvPr>
                <p14:cNvContentPartPr/>
                <p14:nvPr/>
              </p14:nvContentPartPr>
              <p14:xfrm>
                <a:off x="3987685" y="952984"/>
                <a:ext cx="17280" cy="2754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C110B6D4-6071-82E2-57BB-2F4F292C3CA0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979045" y="943984"/>
                  <a:ext cx="3492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8C0D7D00-B31B-2359-21B0-B3CAA22E1F79}"/>
                    </a:ext>
                  </a:extLst>
                </p14:cNvPr>
                <p14:cNvContentPartPr/>
                <p14:nvPr/>
              </p14:nvContentPartPr>
              <p14:xfrm>
                <a:off x="3950605" y="907984"/>
                <a:ext cx="167760" cy="1551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8C0D7D00-B31B-2359-21B0-B3CAA22E1F7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941965" y="899344"/>
                  <a:ext cx="18540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2C206E33-166E-5B67-A96C-C65CA8371878}"/>
                    </a:ext>
                  </a:extLst>
                </p14:cNvPr>
                <p14:cNvContentPartPr/>
                <p14:nvPr/>
              </p14:nvContentPartPr>
              <p14:xfrm>
                <a:off x="4118365" y="1165024"/>
                <a:ext cx="18360" cy="1656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2C206E33-166E-5B67-A96C-C65CA8371878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109725" y="1156024"/>
                  <a:ext cx="3600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D9822102-4E45-4525-97EB-EE00628384E0}"/>
                    </a:ext>
                  </a:extLst>
                </p14:cNvPr>
                <p14:cNvContentPartPr/>
                <p14:nvPr/>
              </p14:nvContentPartPr>
              <p14:xfrm>
                <a:off x="4090285" y="1161064"/>
                <a:ext cx="129600" cy="1785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D9822102-4E45-4525-97EB-EE00628384E0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081645" y="1152424"/>
                  <a:ext cx="14724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63865487-E264-6036-72B9-682F10DCD1D7}"/>
                    </a:ext>
                  </a:extLst>
                </p14:cNvPr>
                <p14:cNvContentPartPr/>
                <p14:nvPr/>
              </p14:nvContentPartPr>
              <p14:xfrm>
                <a:off x="4235005" y="805744"/>
                <a:ext cx="75600" cy="1159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63865487-E264-6036-72B9-682F10DCD1D7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226005" y="797104"/>
                  <a:ext cx="9324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2D081C64-F201-5DD1-A414-3DC0CB942A73}"/>
                    </a:ext>
                  </a:extLst>
                </p14:cNvPr>
                <p14:cNvContentPartPr/>
                <p14:nvPr/>
              </p14:nvContentPartPr>
              <p14:xfrm>
                <a:off x="3702565" y="1400104"/>
                <a:ext cx="950040" cy="824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2D081C64-F201-5DD1-A414-3DC0CB942A73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693925" y="1391104"/>
                  <a:ext cx="967680" cy="100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2675BAE-E8E5-C74E-A9BA-CCFE047BDA21}"/>
              </a:ext>
            </a:extLst>
          </p:cNvPr>
          <p:cNvGrpSpPr/>
          <p:nvPr/>
        </p:nvGrpSpPr>
        <p:grpSpPr>
          <a:xfrm>
            <a:off x="3827845" y="1597024"/>
            <a:ext cx="723600" cy="372240"/>
            <a:chOff x="3827845" y="1597024"/>
            <a:chExt cx="723600" cy="37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E089F14C-058A-3ABF-4B96-8D9729CE53D7}"/>
                    </a:ext>
                  </a:extLst>
                </p14:cNvPr>
                <p14:cNvContentPartPr/>
                <p14:nvPr/>
              </p14:nvContentPartPr>
              <p14:xfrm>
                <a:off x="3827845" y="1597024"/>
                <a:ext cx="206280" cy="2786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E089F14C-058A-3ABF-4B96-8D9729CE53D7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818845" y="1588384"/>
                  <a:ext cx="22392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E6778656-028B-187A-D0A4-C358E2B1AF43}"/>
                    </a:ext>
                  </a:extLst>
                </p14:cNvPr>
                <p14:cNvContentPartPr/>
                <p14:nvPr/>
              </p14:nvContentPartPr>
              <p14:xfrm>
                <a:off x="4126285" y="1603504"/>
                <a:ext cx="250200" cy="2480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E6778656-028B-187A-D0A4-C358E2B1AF43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117645" y="1594504"/>
                  <a:ext cx="26784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A3ADDCD8-6643-A14A-14AC-15BABD9AB1D1}"/>
                    </a:ext>
                  </a:extLst>
                </p14:cNvPr>
                <p14:cNvContentPartPr/>
                <p14:nvPr/>
              </p14:nvContentPartPr>
              <p14:xfrm>
                <a:off x="4484845" y="1801504"/>
                <a:ext cx="9000" cy="1562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A3ADDCD8-6643-A14A-14AC-15BABD9AB1D1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476205" y="1792504"/>
                  <a:ext cx="2664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B59C7658-2A61-A0C2-5625-CEA536986E26}"/>
                    </a:ext>
                  </a:extLst>
                </p14:cNvPr>
                <p14:cNvContentPartPr/>
                <p14:nvPr/>
              </p14:nvContentPartPr>
              <p14:xfrm>
                <a:off x="4460005" y="1838944"/>
                <a:ext cx="91440" cy="1303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B59C7658-2A61-A0C2-5625-CEA536986E26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451365" y="1829944"/>
                  <a:ext cx="109080" cy="147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B890FC9-A552-5C67-B464-08F71E3DEF17}"/>
              </a:ext>
            </a:extLst>
          </p:cNvPr>
          <p:cNvGrpSpPr/>
          <p:nvPr/>
        </p:nvGrpSpPr>
        <p:grpSpPr>
          <a:xfrm>
            <a:off x="3173725" y="2718424"/>
            <a:ext cx="147960" cy="122760"/>
            <a:chOff x="3173725" y="2718424"/>
            <a:chExt cx="147960" cy="12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D91D8A7E-6779-535E-6FCE-7B508C257754}"/>
                    </a:ext>
                  </a:extLst>
                </p14:cNvPr>
                <p14:cNvContentPartPr/>
                <p14:nvPr/>
              </p14:nvContentPartPr>
              <p14:xfrm>
                <a:off x="3173725" y="2718424"/>
                <a:ext cx="147960" cy="356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D91D8A7E-6779-535E-6FCE-7B508C257754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164725" y="2709784"/>
                  <a:ext cx="16560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1F41296F-F691-434D-AFCA-41907F3B5E32}"/>
                    </a:ext>
                  </a:extLst>
                </p14:cNvPr>
                <p14:cNvContentPartPr/>
                <p14:nvPr/>
              </p14:nvContentPartPr>
              <p14:xfrm>
                <a:off x="3188485" y="2827504"/>
                <a:ext cx="128880" cy="136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1F41296F-F691-434D-AFCA-41907F3B5E32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179485" y="2818504"/>
                  <a:ext cx="146520" cy="3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AED5D0B9-26D0-796A-56B6-335D1B4F32BA}"/>
              </a:ext>
            </a:extLst>
          </p:cNvPr>
          <p:cNvGrpSpPr/>
          <p:nvPr/>
        </p:nvGrpSpPr>
        <p:grpSpPr>
          <a:xfrm>
            <a:off x="3783925" y="2257264"/>
            <a:ext cx="885240" cy="615240"/>
            <a:chOff x="3783925" y="2257264"/>
            <a:chExt cx="885240" cy="61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0D5625DC-8D78-9477-7AF8-C7D3A69D084B}"/>
                    </a:ext>
                  </a:extLst>
                </p14:cNvPr>
                <p14:cNvContentPartPr/>
                <p14:nvPr/>
              </p14:nvContentPartPr>
              <p14:xfrm>
                <a:off x="4074445" y="2403784"/>
                <a:ext cx="5760" cy="2714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0D5625DC-8D78-9477-7AF8-C7D3A69D084B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065445" y="2394784"/>
                  <a:ext cx="2340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4BF6845A-6F80-A0A9-AAAB-0026288C19BF}"/>
                    </a:ext>
                  </a:extLst>
                </p14:cNvPr>
                <p14:cNvContentPartPr/>
                <p14:nvPr/>
              </p14:nvContentPartPr>
              <p14:xfrm>
                <a:off x="4054285" y="2354824"/>
                <a:ext cx="141480" cy="1177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4BF6845A-6F80-A0A9-AAAB-0026288C19BF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045285" y="2345824"/>
                  <a:ext cx="15912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66B57150-C79E-164D-F694-965553DD1842}"/>
                    </a:ext>
                  </a:extLst>
                </p14:cNvPr>
                <p14:cNvContentPartPr/>
                <p14:nvPr/>
              </p14:nvContentPartPr>
              <p14:xfrm>
                <a:off x="4207645" y="2493784"/>
                <a:ext cx="177480" cy="2120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66B57150-C79E-164D-F694-965553DD1842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199005" y="2485144"/>
                  <a:ext cx="19512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A42C2F81-CA07-6B8D-EA95-0A8A3FDCCF5D}"/>
                    </a:ext>
                  </a:extLst>
                </p14:cNvPr>
                <p14:cNvContentPartPr/>
                <p14:nvPr/>
              </p14:nvContentPartPr>
              <p14:xfrm>
                <a:off x="4389085" y="2257264"/>
                <a:ext cx="174960" cy="1364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A42C2F81-CA07-6B8D-EA95-0A8A3FDCCF5D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380445" y="2248624"/>
                  <a:ext cx="19260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C8C15C6B-42B6-D9F8-A3B2-A6329EB44230}"/>
                    </a:ext>
                  </a:extLst>
                </p14:cNvPr>
                <p14:cNvContentPartPr/>
                <p14:nvPr/>
              </p14:nvContentPartPr>
              <p14:xfrm>
                <a:off x="3783925" y="2777464"/>
                <a:ext cx="885240" cy="950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C8C15C6B-42B6-D9F8-A3B2-A6329EB44230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774925" y="2768824"/>
                  <a:ext cx="902880" cy="11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4DDDAB0A-80E5-CCAC-168A-59D1E812E68D}"/>
              </a:ext>
            </a:extLst>
          </p:cNvPr>
          <p:cNvGrpSpPr/>
          <p:nvPr/>
        </p:nvGrpSpPr>
        <p:grpSpPr>
          <a:xfrm>
            <a:off x="3901645" y="2981224"/>
            <a:ext cx="798120" cy="334440"/>
            <a:chOff x="3901645" y="2981224"/>
            <a:chExt cx="798120" cy="334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44B4863C-CD07-E745-28A8-F19887E135BD}"/>
                    </a:ext>
                  </a:extLst>
                </p14:cNvPr>
                <p14:cNvContentPartPr/>
                <p14:nvPr/>
              </p14:nvContentPartPr>
              <p14:xfrm>
                <a:off x="3901645" y="2984824"/>
                <a:ext cx="160200" cy="2343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44B4863C-CD07-E745-28A8-F19887E135BD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892645" y="2975824"/>
                  <a:ext cx="17784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D9909F9B-87EE-2683-A007-67AC5FB30E4D}"/>
                    </a:ext>
                  </a:extLst>
                </p14:cNvPr>
                <p14:cNvContentPartPr/>
                <p14:nvPr/>
              </p14:nvContentPartPr>
              <p14:xfrm>
                <a:off x="4231045" y="2981224"/>
                <a:ext cx="278280" cy="2088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D9909F9B-87EE-2683-A007-67AC5FB30E4D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222405" y="2972584"/>
                  <a:ext cx="29592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41165E01-CE51-8EFF-FE82-B118F3732FC5}"/>
                    </a:ext>
                  </a:extLst>
                </p14:cNvPr>
                <p14:cNvContentPartPr/>
                <p14:nvPr/>
              </p14:nvContentPartPr>
              <p14:xfrm>
                <a:off x="4587805" y="3166264"/>
                <a:ext cx="11880" cy="1414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41165E01-CE51-8EFF-FE82-B118F3732FC5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579165" y="3157624"/>
                  <a:ext cx="2952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1DD89094-427C-6DD7-E90B-4E2B621C2329}"/>
                    </a:ext>
                  </a:extLst>
                </p14:cNvPr>
                <p14:cNvContentPartPr/>
                <p14:nvPr/>
              </p14:nvContentPartPr>
              <p14:xfrm>
                <a:off x="4583845" y="3183904"/>
                <a:ext cx="115920" cy="1317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1DD89094-427C-6DD7-E90B-4E2B621C2329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574845" y="3174904"/>
                  <a:ext cx="133560" cy="149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53CD7E98-5C5F-5D98-7AA8-A24BF70C5074}"/>
              </a:ext>
            </a:extLst>
          </p:cNvPr>
          <p:cNvGrpSpPr/>
          <p:nvPr/>
        </p:nvGrpSpPr>
        <p:grpSpPr>
          <a:xfrm>
            <a:off x="5680765" y="1673704"/>
            <a:ext cx="4253760" cy="497520"/>
            <a:chOff x="5680765" y="1673704"/>
            <a:chExt cx="4253760" cy="49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D92EADE6-4217-AABC-4526-D93E7912B0A3}"/>
                    </a:ext>
                  </a:extLst>
                </p14:cNvPr>
                <p14:cNvContentPartPr/>
                <p14:nvPr/>
              </p14:nvContentPartPr>
              <p14:xfrm>
                <a:off x="5680765" y="1701784"/>
                <a:ext cx="1853280" cy="4694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D92EADE6-4217-AABC-4526-D93E7912B0A3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671765" y="1693144"/>
                  <a:ext cx="1870920" cy="48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5BE2A4D8-6FAC-9CFA-8BE2-21E4F6CFA964}"/>
                    </a:ext>
                  </a:extLst>
                </p14:cNvPr>
                <p14:cNvContentPartPr/>
                <p14:nvPr/>
              </p14:nvContentPartPr>
              <p14:xfrm>
                <a:off x="6835645" y="1762264"/>
                <a:ext cx="371520" cy="669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5BE2A4D8-6FAC-9CFA-8BE2-21E4F6CFA964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826645" y="1753264"/>
                  <a:ext cx="38916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5F3E3CB2-94FE-812C-24B7-E170A4433713}"/>
                    </a:ext>
                  </a:extLst>
                </p14:cNvPr>
                <p14:cNvContentPartPr/>
                <p14:nvPr/>
              </p14:nvContentPartPr>
              <p14:xfrm>
                <a:off x="7786405" y="1673704"/>
                <a:ext cx="2148120" cy="4345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5F3E3CB2-94FE-812C-24B7-E170A4433713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777765" y="1665064"/>
                  <a:ext cx="2165760" cy="45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64673D21-5B61-B964-4246-5FB675FC3613}"/>
                    </a:ext>
                  </a:extLst>
                </p14:cNvPr>
                <p14:cNvContentPartPr/>
                <p14:nvPr/>
              </p14:nvContentPartPr>
              <p14:xfrm>
                <a:off x="9594685" y="1881784"/>
                <a:ext cx="107280" cy="205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64673D21-5B61-B964-4246-5FB675FC3613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9586045" y="1872784"/>
                  <a:ext cx="1249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5BEF0033-7E7C-AF43-E639-D9E9AE0EFF61}"/>
                    </a:ext>
                  </a:extLst>
                </p14:cNvPr>
                <p14:cNvContentPartPr/>
                <p14:nvPr/>
              </p14:nvContentPartPr>
              <p14:xfrm>
                <a:off x="9235405" y="1765144"/>
                <a:ext cx="514440" cy="324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5BEF0033-7E7C-AF43-E639-D9E9AE0EFF61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9226405" y="1756504"/>
                  <a:ext cx="532080" cy="50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C25270C4-7307-5658-199E-AEF87697765A}"/>
              </a:ext>
            </a:extLst>
          </p:cNvPr>
          <p:cNvGrpSpPr/>
          <p:nvPr/>
        </p:nvGrpSpPr>
        <p:grpSpPr>
          <a:xfrm>
            <a:off x="3237805" y="3721744"/>
            <a:ext cx="1828440" cy="945000"/>
            <a:chOff x="3237805" y="3721744"/>
            <a:chExt cx="1828440" cy="94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5D4FD69C-9B73-9EAB-A0AC-550710ADE27C}"/>
                    </a:ext>
                  </a:extLst>
                </p14:cNvPr>
                <p14:cNvContentPartPr/>
                <p14:nvPr/>
              </p14:nvContentPartPr>
              <p14:xfrm>
                <a:off x="3237805" y="4029544"/>
                <a:ext cx="225720" cy="518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5D4FD69C-9B73-9EAB-A0AC-550710ADE27C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228805" y="4020904"/>
                  <a:ext cx="24336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BFDC7E8E-2101-A9DC-795E-905731D2447B}"/>
                    </a:ext>
                  </a:extLst>
                </p14:cNvPr>
                <p14:cNvContentPartPr/>
                <p14:nvPr/>
              </p14:nvContentPartPr>
              <p14:xfrm>
                <a:off x="3270925" y="4143664"/>
                <a:ext cx="199800" cy="306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BFDC7E8E-2101-A9DC-795E-905731D2447B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262285" y="4134664"/>
                  <a:ext cx="21744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5D2E4EB5-A722-6937-19FC-7E1394499671}"/>
                    </a:ext>
                  </a:extLst>
                </p14:cNvPr>
                <p14:cNvContentPartPr/>
                <p14:nvPr/>
              </p14:nvContentPartPr>
              <p14:xfrm>
                <a:off x="3787525" y="3721744"/>
                <a:ext cx="238320" cy="2826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5D2E4EB5-A722-6937-19FC-7E1394499671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778885" y="3713104"/>
                  <a:ext cx="25596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C4803388-9FE5-5A24-8E3C-1D504F854522}"/>
                    </a:ext>
                  </a:extLst>
                </p14:cNvPr>
                <p14:cNvContentPartPr/>
                <p14:nvPr/>
              </p14:nvContentPartPr>
              <p14:xfrm>
                <a:off x="4139965" y="3870064"/>
                <a:ext cx="136080" cy="1054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C4803388-9FE5-5A24-8E3C-1D504F854522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130965" y="3861424"/>
                  <a:ext cx="15372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82D05E09-D564-ADAE-4962-99B0AE984B1E}"/>
                    </a:ext>
                  </a:extLst>
                </p14:cNvPr>
                <p14:cNvContentPartPr/>
                <p14:nvPr/>
              </p14:nvContentPartPr>
              <p14:xfrm>
                <a:off x="3729205" y="4092184"/>
                <a:ext cx="676440" cy="792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82D05E09-D564-ADAE-4962-99B0AE984B1E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720205" y="4083184"/>
                  <a:ext cx="69408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B0B881D8-B007-95AB-0284-168C6492590F}"/>
                    </a:ext>
                  </a:extLst>
                </p14:cNvPr>
                <p14:cNvContentPartPr/>
                <p14:nvPr/>
              </p14:nvContentPartPr>
              <p14:xfrm>
                <a:off x="3782485" y="4257064"/>
                <a:ext cx="272160" cy="3394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B0B881D8-B007-95AB-0284-168C6492590F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773845" y="4248424"/>
                  <a:ext cx="289800" cy="35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602F8AC8-5CD9-3CA0-DBF9-9CA1FDC2772A}"/>
                    </a:ext>
                  </a:extLst>
                </p14:cNvPr>
                <p14:cNvContentPartPr/>
                <p14:nvPr/>
              </p14:nvContentPartPr>
              <p14:xfrm>
                <a:off x="4215925" y="4458664"/>
                <a:ext cx="15480" cy="1591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602F8AC8-5CD9-3CA0-DBF9-9CA1FDC2772A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207285" y="4450024"/>
                  <a:ext cx="3312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75E82E26-DD7C-4EB3-B86B-301D3A1E09AC}"/>
                    </a:ext>
                  </a:extLst>
                </p14:cNvPr>
                <p14:cNvContentPartPr/>
                <p14:nvPr/>
              </p14:nvContentPartPr>
              <p14:xfrm>
                <a:off x="4193605" y="4473064"/>
                <a:ext cx="113400" cy="1936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75E82E26-DD7C-4EB3-B86B-301D3A1E09AC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184965" y="4464424"/>
                  <a:ext cx="13104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B8AA8702-7EB9-3D91-477A-A47C5CDEA225}"/>
                    </a:ext>
                  </a:extLst>
                </p14:cNvPr>
                <p14:cNvContentPartPr/>
                <p14:nvPr/>
              </p14:nvContentPartPr>
              <p14:xfrm>
                <a:off x="4749445" y="3915064"/>
                <a:ext cx="31680" cy="3063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B8AA8702-7EB9-3D91-477A-A47C5CDEA225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740805" y="3906064"/>
                  <a:ext cx="4932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E8E3DE11-7F59-D662-E9CB-4A28475E10AE}"/>
                    </a:ext>
                  </a:extLst>
                </p14:cNvPr>
                <p14:cNvContentPartPr/>
                <p14:nvPr/>
              </p14:nvContentPartPr>
              <p14:xfrm>
                <a:off x="4566565" y="3871144"/>
                <a:ext cx="453600" cy="7020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E8E3DE11-7F59-D662-E9CB-4A28475E10AE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557925" y="3862144"/>
                  <a:ext cx="47124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1E89AB58-24BA-4E4D-FB4E-F7C6231A7872}"/>
                    </a:ext>
                  </a:extLst>
                </p14:cNvPr>
                <p14:cNvContentPartPr/>
                <p14:nvPr/>
              </p14:nvContentPartPr>
              <p14:xfrm>
                <a:off x="4891285" y="4189024"/>
                <a:ext cx="174960" cy="1897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1E89AB58-24BA-4E4D-FB4E-F7C6231A7872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882285" y="4180024"/>
                  <a:ext cx="192600" cy="20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C99CFAD1-DA40-AC6E-6AD5-7A9D6408B291}"/>
              </a:ext>
            </a:extLst>
          </p:cNvPr>
          <p:cNvGrpSpPr/>
          <p:nvPr/>
        </p:nvGrpSpPr>
        <p:grpSpPr>
          <a:xfrm>
            <a:off x="868285" y="4908664"/>
            <a:ext cx="885600" cy="510480"/>
            <a:chOff x="868285" y="4908664"/>
            <a:chExt cx="885600" cy="51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F1596AB0-8C9D-35B6-6458-310DA1539C10}"/>
                    </a:ext>
                  </a:extLst>
                </p14:cNvPr>
                <p14:cNvContentPartPr/>
                <p14:nvPr/>
              </p14:nvContentPartPr>
              <p14:xfrm>
                <a:off x="868285" y="4908664"/>
                <a:ext cx="152640" cy="3286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F1596AB0-8C9D-35B6-6458-310DA1539C10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59645" y="4899664"/>
                  <a:ext cx="170280" cy="34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03B0CDB1-D5EE-FB3C-B75D-DA9866370BDB}"/>
                    </a:ext>
                  </a:extLst>
                </p14:cNvPr>
                <p14:cNvContentPartPr/>
                <p14:nvPr/>
              </p14:nvContentPartPr>
              <p14:xfrm>
                <a:off x="1104085" y="5037184"/>
                <a:ext cx="649800" cy="3819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03B0CDB1-D5EE-FB3C-B75D-DA9866370BDB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095445" y="5028184"/>
                  <a:ext cx="667440" cy="399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C56B9855-0328-1642-3BC5-6EAF3E5CB56B}"/>
                  </a:ext>
                </a:extLst>
              </p14:cNvPr>
              <p14:cNvContentPartPr/>
              <p14:nvPr/>
            </p14:nvContentPartPr>
            <p14:xfrm>
              <a:off x="1986805" y="5120704"/>
              <a:ext cx="1245240" cy="35352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C56B9855-0328-1642-3BC5-6EAF3E5CB56B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1978165" y="5111704"/>
                <a:ext cx="1262880" cy="371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9" name="Group 108">
            <a:extLst>
              <a:ext uri="{FF2B5EF4-FFF2-40B4-BE49-F238E27FC236}">
                <a16:creationId xmlns:a16="http://schemas.microsoft.com/office/drawing/2014/main" id="{F00FD2DE-A5F9-34EA-18A2-F2E71E26D321}"/>
              </a:ext>
            </a:extLst>
          </p:cNvPr>
          <p:cNvGrpSpPr/>
          <p:nvPr/>
        </p:nvGrpSpPr>
        <p:grpSpPr>
          <a:xfrm>
            <a:off x="4466845" y="5919544"/>
            <a:ext cx="252000" cy="89280"/>
            <a:chOff x="4466845" y="5919544"/>
            <a:chExt cx="252000" cy="8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563C4A26-44A4-BFEB-8716-EE5471411EE1}"/>
                    </a:ext>
                  </a:extLst>
                </p14:cNvPr>
                <p14:cNvContentPartPr/>
                <p14:nvPr/>
              </p14:nvContentPartPr>
              <p14:xfrm>
                <a:off x="4467565" y="5919544"/>
                <a:ext cx="243360" cy="108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563C4A26-44A4-BFEB-8716-EE5471411EE1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458925" y="5910544"/>
                  <a:ext cx="2610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1F3739E4-E098-8E1F-CCB0-6335E34295A3}"/>
                    </a:ext>
                  </a:extLst>
                </p14:cNvPr>
                <p14:cNvContentPartPr/>
                <p14:nvPr/>
              </p14:nvContentPartPr>
              <p14:xfrm>
                <a:off x="4466845" y="6003784"/>
                <a:ext cx="252000" cy="504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1F3739E4-E098-8E1F-CCB0-6335E34295A3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457845" y="5995144"/>
                  <a:ext cx="269640" cy="2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E57C2EDA-9952-CE08-378D-E4A5C461AF3B}"/>
              </a:ext>
            </a:extLst>
          </p:cNvPr>
          <p:cNvGrpSpPr/>
          <p:nvPr/>
        </p:nvGrpSpPr>
        <p:grpSpPr>
          <a:xfrm>
            <a:off x="1847845" y="5720824"/>
            <a:ext cx="2300400" cy="491760"/>
            <a:chOff x="1847845" y="5720824"/>
            <a:chExt cx="2300400" cy="49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63F3F048-10BA-6C56-D405-83489DF27AF3}"/>
                    </a:ext>
                  </a:extLst>
                </p14:cNvPr>
                <p14:cNvContentPartPr/>
                <p14:nvPr/>
              </p14:nvContentPartPr>
              <p14:xfrm>
                <a:off x="1847845" y="5786344"/>
                <a:ext cx="347040" cy="2628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63F3F048-10BA-6C56-D405-83489DF27AF3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838845" y="5777704"/>
                  <a:ext cx="36468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810B5F3E-8BA4-C78C-3AF6-36756C8FFD08}"/>
                    </a:ext>
                  </a:extLst>
                </p14:cNvPr>
                <p14:cNvContentPartPr/>
                <p14:nvPr/>
              </p14:nvContentPartPr>
              <p14:xfrm>
                <a:off x="1993285" y="5951224"/>
                <a:ext cx="156960" cy="1576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810B5F3E-8BA4-C78C-3AF6-36756C8FFD08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984285" y="5942224"/>
                  <a:ext cx="17460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A2F32F3D-0693-E4DF-77CC-3120D453BE09}"/>
                    </a:ext>
                  </a:extLst>
                </p14:cNvPr>
                <p14:cNvContentPartPr/>
                <p14:nvPr/>
              </p14:nvContentPartPr>
              <p14:xfrm>
                <a:off x="2235565" y="6000544"/>
                <a:ext cx="181080" cy="2106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A2F32F3D-0693-E4DF-77CC-3120D453BE09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226925" y="5991904"/>
                  <a:ext cx="19872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6FD752BB-E8DB-D9B8-AE59-0915374FE093}"/>
                    </a:ext>
                  </a:extLst>
                </p14:cNvPr>
                <p14:cNvContentPartPr/>
                <p14:nvPr/>
              </p14:nvContentPartPr>
              <p14:xfrm>
                <a:off x="2644525" y="5840344"/>
                <a:ext cx="207360" cy="615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6FD752BB-E8DB-D9B8-AE59-0915374FE093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635885" y="5831704"/>
                  <a:ext cx="22500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C4D3D026-92C0-D51C-E2C1-2F2872DB21A5}"/>
                    </a:ext>
                  </a:extLst>
                </p14:cNvPr>
                <p14:cNvContentPartPr/>
                <p14:nvPr/>
              </p14:nvContentPartPr>
              <p14:xfrm>
                <a:off x="2599885" y="5962744"/>
                <a:ext cx="201240" cy="190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C4D3D026-92C0-D51C-E2C1-2F2872DB21A5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591245" y="5953744"/>
                  <a:ext cx="2188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9039A4D7-ACEA-52D6-F3E8-DE8F794D12BE}"/>
                    </a:ext>
                  </a:extLst>
                </p14:cNvPr>
                <p14:cNvContentPartPr/>
                <p14:nvPr/>
              </p14:nvContentPartPr>
              <p14:xfrm>
                <a:off x="3090205" y="5742784"/>
                <a:ext cx="33480" cy="2678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9039A4D7-ACEA-52D6-F3E8-DE8F794D12BE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081565" y="5733784"/>
                  <a:ext cx="5112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B8FB20C5-9EB0-124B-357C-CF8660F27CD0}"/>
                    </a:ext>
                  </a:extLst>
                </p14:cNvPr>
                <p14:cNvContentPartPr/>
                <p14:nvPr/>
              </p14:nvContentPartPr>
              <p14:xfrm>
                <a:off x="2976805" y="5742784"/>
                <a:ext cx="294480" cy="320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B8FB20C5-9EB0-124B-357C-CF8660F27CD0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968165" y="5733784"/>
                  <a:ext cx="31212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33AF8324-1E54-D6A3-1DFE-FD8F844198BA}"/>
                    </a:ext>
                  </a:extLst>
                </p14:cNvPr>
                <p14:cNvContentPartPr/>
                <p14:nvPr/>
              </p14:nvContentPartPr>
              <p14:xfrm>
                <a:off x="3577285" y="5778064"/>
                <a:ext cx="22320" cy="18360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33AF8324-1E54-D6A3-1DFE-FD8F844198BA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568645" y="5769064"/>
                  <a:ext cx="3996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89B2C395-B310-81CB-BE1A-ED0718B749D5}"/>
                    </a:ext>
                  </a:extLst>
                </p14:cNvPr>
                <p14:cNvContentPartPr/>
                <p14:nvPr/>
              </p14:nvContentPartPr>
              <p14:xfrm>
                <a:off x="3513925" y="5875624"/>
                <a:ext cx="186480" cy="363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89B2C395-B310-81CB-BE1A-ED0718B749D5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504925" y="5866984"/>
                  <a:ext cx="20412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F8BE6FD0-4337-7049-BACF-2667BBB5ED35}"/>
                    </a:ext>
                  </a:extLst>
                </p14:cNvPr>
                <p14:cNvContentPartPr/>
                <p14:nvPr/>
              </p14:nvContentPartPr>
              <p14:xfrm>
                <a:off x="3950605" y="5731264"/>
                <a:ext cx="13680" cy="2642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F8BE6FD0-4337-7049-BACF-2667BBB5ED35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941605" y="5722264"/>
                  <a:ext cx="3132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269C137C-9E8E-6A2C-F516-E14432FE14AC}"/>
                    </a:ext>
                  </a:extLst>
                </p14:cNvPr>
                <p14:cNvContentPartPr/>
                <p14:nvPr/>
              </p14:nvContentPartPr>
              <p14:xfrm>
                <a:off x="3807325" y="5720824"/>
                <a:ext cx="238680" cy="972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269C137C-9E8E-6A2C-F516-E14432FE14AC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798325" y="5711824"/>
                  <a:ext cx="25632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50F3C3DE-A659-D33C-059A-003CA466A650}"/>
                    </a:ext>
                  </a:extLst>
                </p14:cNvPr>
                <p14:cNvContentPartPr/>
                <p14:nvPr/>
              </p14:nvContentPartPr>
              <p14:xfrm>
                <a:off x="3227725" y="6046624"/>
                <a:ext cx="154080" cy="1659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50F3C3DE-A659-D33C-059A-003CA466A650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218725" y="6037984"/>
                  <a:ext cx="17172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97BB9907-3BA3-6EF8-9217-ACF89E1DC8A8}"/>
                    </a:ext>
                  </a:extLst>
                </p14:cNvPr>
                <p14:cNvContentPartPr/>
                <p14:nvPr/>
              </p14:nvContentPartPr>
              <p14:xfrm>
                <a:off x="4026925" y="6016024"/>
                <a:ext cx="9000" cy="17748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97BB9907-3BA3-6EF8-9217-ACF89E1DC8A8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017925" y="6007024"/>
                  <a:ext cx="2664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BB4C6D4E-0446-55F6-D79C-57F4075ADEBF}"/>
                    </a:ext>
                  </a:extLst>
                </p14:cNvPr>
                <p14:cNvContentPartPr/>
                <p14:nvPr/>
              </p14:nvContentPartPr>
              <p14:xfrm>
                <a:off x="3999205" y="6039064"/>
                <a:ext cx="149040" cy="16740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BB4C6D4E-0446-55F6-D79C-57F4075ADEBF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990205" y="6030064"/>
                  <a:ext cx="166680" cy="185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FBD551BE-4FDF-5737-2BF0-EE35318F5D89}"/>
              </a:ext>
            </a:extLst>
          </p:cNvPr>
          <p:cNvGrpSpPr/>
          <p:nvPr/>
        </p:nvGrpSpPr>
        <p:grpSpPr>
          <a:xfrm>
            <a:off x="5138605" y="5515984"/>
            <a:ext cx="1359000" cy="483840"/>
            <a:chOff x="5138605" y="5515984"/>
            <a:chExt cx="1359000" cy="48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E5A26194-5FFD-7E83-87E5-35A8B6FA74D5}"/>
                    </a:ext>
                  </a:extLst>
                </p14:cNvPr>
                <p14:cNvContentPartPr/>
                <p14:nvPr/>
              </p14:nvContentPartPr>
              <p14:xfrm>
                <a:off x="5186845" y="5591224"/>
                <a:ext cx="225360" cy="2624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E5A26194-5FFD-7E83-87E5-35A8B6FA74D5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178205" y="5582224"/>
                  <a:ext cx="24300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20B606CC-EF94-CCB9-A927-790B3F264ED9}"/>
                    </a:ext>
                  </a:extLst>
                </p14:cNvPr>
                <p14:cNvContentPartPr/>
                <p14:nvPr/>
              </p14:nvContentPartPr>
              <p14:xfrm>
                <a:off x="5489245" y="5742064"/>
                <a:ext cx="35280" cy="15120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20B606CC-EF94-CCB9-A927-790B3F264ED9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480245" y="5733064"/>
                  <a:ext cx="5292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E5CB60B3-1035-B357-CD9F-2A37F470F12A}"/>
                    </a:ext>
                  </a:extLst>
                </p14:cNvPr>
                <p14:cNvContentPartPr/>
                <p14:nvPr/>
              </p14:nvContentPartPr>
              <p14:xfrm>
                <a:off x="5504005" y="5739184"/>
                <a:ext cx="87840" cy="1569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E5CB60B3-1035-B357-CD9F-2A37F470F12A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495005" y="5730184"/>
                  <a:ext cx="10548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6609FC96-964E-CDE8-6613-9C5A03F78BB4}"/>
                    </a:ext>
                  </a:extLst>
                </p14:cNvPr>
                <p14:cNvContentPartPr/>
                <p14:nvPr/>
              </p14:nvContentPartPr>
              <p14:xfrm>
                <a:off x="5805325" y="5618224"/>
                <a:ext cx="6120" cy="1440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6609FC96-964E-CDE8-6613-9C5A03F78BB4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5796685" y="5609224"/>
                  <a:ext cx="2376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E65C90BE-56D6-22B7-9861-4F2F59276946}"/>
                    </a:ext>
                  </a:extLst>
                </p14:cNvPr>
                <p14:cNvContentPartPr/>
                <p14:nvPr/>
              </p14:nvContentPartPr>
              <p14:xfrm>
                <a:off x="5712445" y="5690584"/>
                <a:ext cx="176400" cy="3060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E65C90BE-56D6-22B7-9861-4F2F59276946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5703445" y="5681944"/>
                  <a:ext cx="19404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775AE5AE-3631-0B79-40E1-8A124E22FAB4}"/>
                    </a:ext>
                  </a:extLst>
                </p14:cNvPr>
                <p14:cNvContentPartPr/>
                <p14:nvPr/>
              </p14:nvContentPartPr>
              <p14:xfrm>
                <a:off x="5959045" y="5515984"/>
                <a:ext cx="205920" cy="24300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775AE5AE-3631-0B79-40E1-8A124E22FAB4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5950045" y="5507344"/>
                  <a:ext cx="22356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19F33DBA-1984-8066-8E91-9C36EAAB4996}"/>
                    </a:ext>
                  </a:extLst>
                </p14:cNvPr>
                <p14:cNvContentPartPr/>
                <p14:nvPr/>
              </p14:nvContentPartPr>
              <p14:xfrm>
                <a:off x="6186925" y="5697064"/>
                <a:ext cx="172080" cy="13320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19F33DBA-1984-8066-8E91-9C36EAAB4996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177925" y="5688064"/>
                  <a:ext cx="18972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F4477956-4532-BE36-117B-61BCEF1ED1E5}"/>
                    </a:ext>
                  </a:extLst>
                </p14:cNvPr>
                <p14:cNvContentPartPr/>
                <p14:nvPr/>
              </p14:nvContentPartPr>
              <p14:xfrm>
                <a:off x="5138605" y="5969224"/>
                <a:ext cx="1359000" cy="3060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F4477956-4532-BE36-117B-61BCEF1ED1E5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5129965" y="5960584"/>
                  <a:ext cx="1376640" cy="48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10BBC479-07B1-AA10-6E9E-5A7E1236041F}"/>
              </a:ext>
            </a:extLst>
          </p:cNvPr>
          <p:cNvGrpSpPr/>
          <p:nvPr/>
        </p:nvGrpSpPr>
        <p:grpSpPr>
          <a:xfrm>
            <a:off x="5566645" y="6100264"/>
            <a:ext cx="520560" cy="281520"/>
            <a:chOff x="5566645" y="6100264"/>
            <a:chExt cx="520560" cy="28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E6ACBBA5-4C04-347D-D143-F80923ED3BC8}"/>
                    </a:ext>
                  </a:extLst>
                </p14:cNvPr>
                <p14:cNvContentPartPr/>
                <p14:nvPr/>
              </p14:nvContentPartPr>
              <p14:xfrm>
                <a:off x="5566645" y="6100264"/>
                <a:ext cx="311760" cy="19800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E6ACBBA5-4C04-347D-D143-F80923ED3BC8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5558005" y="6091624"/>
                  <a:ext cx="32940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58D05BAD-EAE9-BEFA-B339-B074FE646128}"/>
                    </a:ext>
                  </a:extLst>
                </p14:cNvPr>
                <p14:cNvContentPartPr/>
                <p14:nvPr/>
              </p14:nvContentPartPr>
              <p14:xfrm>
                <a:off x="5956885" y="6255064"/>
                <a:ext cx="27720" cy="11952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58D05BAD-EAE9-BEFA-B339-B074FE646128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5947885" y="6246064"/>
                  <a:ext cx="4536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EC8BB6CD-C5FF-3C15-16DC-4207D9486D4E}"/>
                    </a:ext>
                  </a:extLst>
                </p14:cNvPr>
                <p14:cNvContentPartPr/>
                <p14:nvPr/>
              </p14:nvContentPartPr>
              <p14:xfrm>
                <a:off x="5933125" y="6242104"/>
                <a:ext cx="154080" cy="13968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EC8BB6CD-C5FF-3C15-16DC-4207D9486D4E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5924125" y="6233104"/>
                  <a:ext cx="171720" cy="157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3D486899-6F43-4216-DF73-66B5F1452023}"/>
              </a:ext>
            </a:extLst>
          </p:cNvPr>
          <p:cNvGrpSpPr/>
          <p:nvPr/>
        </p:nvGrpSpPr>
        <p:grpSpPr>
          <a:xfrm>
            <a:off x="6760045" y="5724064"/>
            <a:ext cx="503280" cy="441360"/>
            <a:chOff x="6760045" y="5724064"/>
            <a:chExt cx="503280" cy="44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9FF991B7-11EB-274F-0755-6317E3560580}"/>
                    </a:ext>
                  </a:extLst>
                </p14:cNvPr>
                <p14:cNvContentPartPr/>
                <p14:nvPr/>
              </p14:nvContentPartPr>
              <p14:xfrm>
                <a:off x="6872725" y="5756104"/>
                <a:ext cx="9360" cy="27540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9FF991B7-11EB-274F-0755-6317E3560580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6864085" y="5747104"/>
                  <a:ext cx="2700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3C5BD775-7FD5-F055-5D42-44EA0D31E5D8}"/>
                    </a:ext>
                  </a:extLst>
                </p14:cNvPr>
                <p14:cNvContentPartPr/>
                <p14:nvPr/>
              </p14:nvContentPartPr>
              <p14:xfrm>
                <a:off x="6760045" y="5724064"/>
                <a:ext cx="397800" cy="273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3C5BD775-7FD5-F055-5D42-44EA0D31E5D8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6751045" y="5715064"/>
                  <a:ext cx="4154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483EEE4F-2191-0E88-E939-5177A8F80B69}"/>
                    </a:ext>
                  </a:extLst>
                </p14:cNvPr>
                <p14:cNvContentPartPr/>
                <p14:nvPr/>
              </p14:nvContentPartPr>
              <p14:xfrm>
                <a:off x="7099165" y="5972824"/>
                <a:ext cx="164160" cy="19260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483EEE4F-2191-0E88-E939-5177A8F80B69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090525" y="5963824"/>
                  <a:ext cx="181800" cy="21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869988DC-D4A2-EA9C-EF2B-F9221A1FF71B}"/>
              </a:ext>
            </a:extLst>
          </p:cNvPr>
          <p:cNvGrpSpPr/>
          <p:nvPr/>
        </p:nvGrpSpPr>
        <p:grpSpPr>
          <a:xfrm>
            <a:off x="7667605" y="5735224"/>
            <a:ext cx="268560" cy="214200"/>
            <a:chOff x="7667605" y="5735224"/>
            <a:chExt cx="268560" cy="21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224E94EA-4D16-0CE0-DCF1-F03DDA705726}"/>
                    </a:ext>
                  </a:extLst>
                </p14:cNvPr>
                <p14:cNvContentPartPr/>
                <p14:nvPr/>
              </p14:nvContentPartPr>
              <p14:xfrm>
                <a:off x="7683085" y="5735224"/>
                <a:ext cx="233280" cy="6480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224E94EA-4D16-0CE0-DCF1-F03DDA705726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7674085" y="5726584"/>
                  <a:ext cx="25092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3C64E124-41F9-9893-799A-CD7BB484F1BE}"/>
                    </a:ext>
                  </a:extLst>
                </p14:cNvPr>
                <p14:cNvContentPartPr/>
                <p14:nvPr/>
              </p14:nvContentPartPr>
              <p14:xfrm>
                <a:off x="7667605" y="5875624"/>
                <a:ext cx="268560" cy="7380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3C64E124-41F9-9893-799A-CD7BB484F1BE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7658605" y="5866984"/>
                  <a:ext cx="286200" cy="91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68713595-03C5-8404-432D-65E7DB9DA2E5}"/>
              </a:ext>
            </a:extLst>
          </p:cNvPr>
          <p:cNvGrpSpPr/>
          <p:nvPr/>
        </p:nvGrpSpPr>
        <p:grpSpPr>
          <a:xfrm>
            <a:off x="8867485" y="5380624"/>
            <a:ext cx="202680" cy="353160"/>
            <a:chOff x="8867485" y="5380624"/>
            <a:chExt cx="202680" cy="35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5C3AC5C8-A4E1-3F39-6FE9-D8952E2876B7}"/>
                    </a:ext>
                  </a:extLst>
                </p14:cNvPr>
                <p14:cNvContentPartPr/>
                <p14:nvPr/>
              </p14:nvContentPartPr>
              <p14:xfrm>
                <a:off x="8867485" y="5380624"/>
                <a:ext cx="202680" cy="3531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5C3AC5C8-A4E1-3F39-6FE9-D8952E2876B7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8858845" y="5371984"/>
                  <a:ext cx="220320" cy="37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E5D99ACE-22B2-0E2B-6637-39D9D5EA3A35}"/>
                    </a:ext>
                  </a:extLst>
                </p14:cNvPr>
                <p14:cNvContentPartPr/>
                <p14:nvPr/>
              </p14:nvContentPartPr>
              <p14:xfrm>
                <a:off x="8881165" y="5660344"/>
                <a:ext cx="121320" cy="972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E5D99ACE-22B2-0E2B-6637-39D9D5EA3A35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8872165" y="5651704"/>
                  <a:ext cx="138960" cy="27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3C24ED98-F636-AD1A-C496-DB644801E59B}"/>
                  </a:ext>
                </a:extLst>
              </p14:cNvPr>
              <p14:cNvContentPartPr/>
              <p14:nvPr/>
            </p14:nvContentPartPr>
            <p14:xfrm>
              <a:off x="8322085" y="5846824"/>
              <a:ext cx="1180800" cy="8028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3C24ED98-F636-AD1A-C496-DB644801E59B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8313445" y="5837824"/>
                <a:ext cx="1198440" cy="97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46" name="Group 145">
            <a:extLst>
              <a:ext uri="{FF2B5EF4-FFF2-40B4-BE49-F238E27FC236}">
                <a16:creationId xmlns:a16="http://schemas.microsoft.com/office/drawing/2014/main" id="{B10E5607-8FA8-6608-5927-B18109BC1446}"/>
              </a:ext>
            </a:extLst>
          </p:cNvPr>
          <p:cNvGrpSpPr/>
          <p:nvPr/>
        </p:nvGrpSpPr>
        <p:grpSpPr>
          <a:xfrm>
            <a:off x="8469325" y="5954104"/>
            <a:ext cx="838800" cy="326160"/>
            <a:chOff x="8469325" y="5954104"/>
            <a:chExt cx="838800" cy="326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5EBA5D90-B515-3268-620E-95F5E3BAEDB3}"/>
                    </a:ext>
                  </a:extLst>
                </p14:cNvPr>
                <p14:cNvContentPartPr/>
                <p14:nvPr/>
              </p14:nvContentPartPr>
              <p14:xfrm>
                <a:off x="8482645" y="5954104"/>
                <a:ext cx="244080" cy="3261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5EBA5D90-B515-3268-620E-95F5E3BAEDB3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8474005" y="5945464"/>
                  <a:ext cx="261720" cy="34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A90A6087-23BD-8541-7710-6F19309D38B7}"/>
                    </a:ext>
                  </a:extLst>
                </p14:cNvPr>
                <p14:cNvContentPartPr/>
                <p14:nvPr/>
              </p14:nvContentPartPr>
              <p14:xfrm>
                <a:off x="8469325" y="6150664"/>
                <a:ext cx="260280" cy="3132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A90A6087-23BD-8541-7710-6F19309D38B7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8460685" y="6141664"/>
                  <a:ext cx="27792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63AF78CB-BA9C-308F-F4EC-00E28E9D242B}"/>
                    </a:ext>
                  </a:extLst>
                </p14:cNvPr>
                <p14:cNvContentPartPr/>
                <p14:nvPr/>
              </p14:nvContentPartPr>
              <p14:xfrm>
                <a:off x="8835085" y="6138784"/>
                <a:ext cx="167040" cy="2916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63AF78CB-BA9C-308F-F4EC-00E28E9D242B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8826445" y="6129784"/>
                  <a:ext cx="1846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7CDD6D28-4927-3DA4-A04E-9E0AC05FDF0D}"/>
                    </a:ext>
                  </a:extLst>
                </p14:cNvPr>
                <p14:cNvContentPartPr/>
                <p14:nvPr/>
              </p14:nvContentPartPr>
              <p14:xfrm>
                <a:off x="9211645" y="5996584"/>
                <a:ext cx="20160" cy="27864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7CDD6D28-4927-3DA4-A04E-9E0AC05FDF0D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9202645" y="5987944"/>
                  <a:ext cx="3780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6D221C39-9724-EA13-A66A-D90D41CAABC1}"/>
                    </a:ext>
                  </a:extLst>
                </p14:cNvPr>
                <p14:cNvContentPartPr/>
                <p14:nvPr/>
              </p14:nvContentPartPr>
              <p14:xfrm>
                <a:off x="9032005" y="5995144"/>
                <a:ext cx="276120" cy="18468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6D221C39-9724-EA13-A66A-D90D41CAABC1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9023005" y="5986504"/>
                  <a:ext cx="293760" cy="20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5E863E85-A8A8-755B-3B42-68D4E0FE05B8}"/>
              </a:ext>
            </a:extLst>
          </p:cNvPr>
          <p:cNvGrpSpPr/>
          <p:nvPr/>
        </p:nvGrpSpPr>
        <p:grpSpPr>
          <a:xfrm>
            <a:off x="9684685" y="5673664"/>
            <a:ext cx="378720" cy="511920"/>
            <a:chOff x="9684685" y="5673664"/>
            <a:chExt cx="378720" cy="51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864046DE-792A-B6AA-F4FC-6B230F1FE933}"/>
                    </a:ext>
                  </a:extLst>
                </p14:cNvPr>
                <p14:cNvContentPartPr/>
                <p14:nvPr/>
              </p14:nvContentPartPr>
              <p14:xfrm>
                <a:off x="9807445" y="5673664"/>
                <a:ext cx="34200" cy="35712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864046DE-792A-B6AA-F4FC-6B230F1FE933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9798805" y="5665024"/>
                  <a:ext cx="51840" cy="37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4F8AC238-5737-D3F3-3E4B-38C8DC0A251B}"/>
                    </a:ext>
                  </a:extLst>
                </p14:cNvPr>
                <p14:cNvContentPartPr/>
                <p14:nvPr/>
              </p14:nvContentPartPr>
              <p14:xfrm>
                <a:off x="9684685" y="5678344"/>
                <a:ext cx="370800" cy="3456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4F8AC238-5737-D3F3-3E4B-38C8DC0A251B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9676045" y="5669704"/>
                  <a:ext cx="38844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5A6E89C0-6F92-69E8-7753-FE25AE7F79E2}"/>
                    </a:ext>
                  </a:extLst>
                </p14:cNvPr>
                <p14:cNvContentPartPr/>
                <p14:nvPr/>
              </p14:nvContentPartPr>
              <p14:xfrm>
                <a:off x="9864325" y="5990104"/>
                <a:ext cx="199080" cy="19548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5A6E89C0-6F92-69E8-7753-FE25AE7F79E2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9855325" y="5981464"/>
                  <a:ext cx="216720" cy="21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3E235E55-E83E-1C4C-C4F9-CA42CA3BE75D}"/>
              </a:ext>
            </a:extLst>
          </p:cNvPr>
          <p:cNvGrpSpPr/>
          <p:nvPr/>
        </p:nvGrpSpPr>
        <p:grpSpPr>
          <a:xfrm>
            <a:off x="9030925" y="4933144"/>
            <a:ext cx="607320" cy="316800"/>
            <a:chOff x="9030925" y="4933144"/>
            <a:chExt cx="607320" cy="31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DE30B86C-E303-7E6D-C478-C64DD8487C76}"/>
                    </a:ext>
                  </a:extLst>
                </p14:cNvPr>
                <p14:cNvContentPartPr/>
                <p14:nvPr/>
              </p14:nvContentPartPr>
              <p14:xfrm>
                <a:off x="9035965" y="4933144"/>
                <a:ext cx="602280" cy="31680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DE30B86C-E303-7E6D-C478-C64DD8487C76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9026965" y="4924144"/>
                  <a:ext cx="61992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F85A1B98-72FC-09FC-E2E7-121C22EAB570}"/>
                    </a:ext>
                  </a:extLst>
                </p14:cNvPr>
                <p14:cNvContentPartPr/>
                <p14:nvPr/>
              </p14:nvContentPartPr>
              <p14:xfrm>
                <a:off x="9030925" y="5127544"/>
                <a:ext cx="152640" cy="11088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F85A1B98-72FC-09FC-E2E7-121C22EAB570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9021925" y="5118904"/>
                  <a:ext cx="170280" cy="12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644AB4BA-B9AE-FB87-1F6B-6755DCBB2EB3}"/>
              </a:ext>
            </a:extLst>
          </p:cNvPr>
          <p:cNvGrpSpPr/>
          <p:nvPr/>
        </p:nvGrpSpPr>
        <p:grpSpPr>
          <a:xfrm>
            <a:off x="9756685" y="4398184"/>
            <a:ext cx="1924920" cy="842040"/>
            <a:chOff x="9756685" y="4398184"/>
            <a:chExt cx="1924920" cy="84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1A78A8D1-7D61-DAC3-81E5-DD9FE73B864C}"/>
                    </a:ext>
                  </a:extLst>
                </p14:cNvPr>
                <p14:cNvContentPartPr/>
                <p14:nvPr/>
              </p14:nvContentPartPr>
              <p14:xfrm>
                <a:off x="9756685" y="4587544"/>
                <a:ext cx="879120" cy="28692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1A78A8D1-7D61-DAC3-81E5-DD9FE73B864C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9747685" y="4578904"/>
                  <a:ext cx="89676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C69490A5-CC66-1969-1F3B-178059848AC5}"/>
                    </a:ext>
                  </a:extLst>
                </p14:cNvPr>
                <p14:cNvContentPartPr/>
                <p14:nvPr/>
              </p14:nvContentPartPr>
              <p14:xfrm>
                <a:off x="10837765" y="4420504"/>
                <a:ext cx="63720" cy="27540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C69490A5-CC66-1969-1F3B-178059848AC5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0828765" y="4411864"/>
                  <a:ext cx="8136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4BB75E60-CBE8-67EF-F45C-535F4637B9DD}"/>
                    </a:ext>
                  </a:extLst>
                </p14:cNvPr>
                <p14:cNvContentPartPr/>
                <p14:nvPr/>
              </p14:nvContentPartPr>
              <p14:xfrm>
                <a:off x="10992565" y="4398184"/>
                <a:ext cx="41400" cy="26172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4BB75E60-CBE8-67EF-F45C-535F4637B9DD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0983925" y="4389184"/>
                  <a:ext cx="5904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5C437EAF-8D80-95B7-85C4-93CFB72A9888}"/>
                    </a:ext>
                  </a:extLst>
                </p14:cNvPr>
                <p14:cNvContentPartPr/>
                <p14:nvPr/>
              </p14:nvContentPartPr>
              <p14:xfrm>
                <a:off x="10798885" y="4473784"/>
                <a:ext cx="306360" cy="8928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5C437EAF-8D80-95B7-85C4-93CFB72A9888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0790245" y="4464784"/>
                  <a:ext cx="32400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24194CC3-3933-9229-ACAB-ED3D0854AA4A}"/>
                    </a:ext>
                  </a:extLst>
                </p14:cNvPr>
                <p14:cNvContentPartPr/>
                <p14:nvPr/>
              </p14:nvContentPartPr>
              <p14:xfrm>
                <a:off x="10757845" y="4561624"/>
                <a:ext cx="303840" cy="7236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24194CC3-3933-9229-ACAB-ED3D0854AA4A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0749205" y="4552624"/>
                  <a:ext cx="32148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44594C35-624E-F22A-82FD-EC373BC7BA9C}"/>
                    </a:ext>
                  </a:extLst>
                </p14:cNvPr>
                <p14:cNvContentPartPr/>
                <p14:nvPr/>
              </p14:nvContentPartPr>
              <p14:xfrm>
                <a:off x="9928405" y="4860424"/>
                <a:ext cx="286560" cy="37980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44594C35-624E-F22A-82FD-EC373BC7BA9C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9919405" y="4851424"/>
                  <a:ext cx="304200" cy="39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6188DDC1-E3BE-BC2A-E810-3789D5BA6B72}"/>
                    </a:ext>
                  </a:extLst>
                </p14:cNvPr>
                <p14:cNvContentPartPr/>
                <p14:nvPr/>
              </p14:nvContentPartPr>
              <p14:xfrm>
                <a:off x="10463365" y="4730824"/>
                <a:ext cx="1126080" cy="50688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6188DDC1-E3BE-BC2A-E810-3789D5BA6B72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0454365" y="4722184"/>
                  <a:ext cx="1143720" cy="52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7360BDC3-38A4-2F3D-C40F-19063C8D6D1B}"/>
                    </a:ext>
                  </a:extLst>
                </p14:cNvPr>
                <p14:cNvContentPartPr/>
                <p14:nvPr/>
              </p14:nvContentPartPr>
              <p14:xfrm>
                <a:off x="11285965" y="4841704"/>
                <a:ext cx="395640" cy="2124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7360BDC3-38A4-2F3D-C40F-19063C8D6D1B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1276965" y="4832704"/>
                  <a:ext cx="413280" cy="3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74556A77-80DE-624D-BEF1-A087FAEDF41E}"/>
              </a:ext>
            </a:extLst>
          </p:cNvPr>
          <p:cNvGrpSpPr/>
          <p:nvPr/>
        </p:nvGrpSpPr>
        <p:grpSpPr>
          <a:xfrm>
            <a:off x="10394605" y="5649544"/>
            <a:ext cx="961560" cy="559800"/>
            <a:chOff x="10394605" y="5649544"/>
            <a:chExt cx="961560" cy="559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2B4D2BBA-8027-B7E4-1317-6AA49DA43E55}"/>
                    </a:ext>
                  </a:extLst>
                </p14:cNvPr>
                <p14:cNvContentPartPr/>
                <p14:nvPr/>
              </p14:nvContentPartPr>
              <p14:xfrm>
                <a:off x="10394605" y="5728024"/>
                <a:ext cx="272880" cy="26568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2B4D2BBA-8027-B7E4-1317-6AA49DA43E55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0385965" y="5719024"/>
                  <a:ext cx="29052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20548772-8B4F-4A03-1ACA-BF3C80186801}"/>
                    </a:ext>
                  </a:extLst>
                </p14:cNvPr>
                <p14:cNvContentPartPr/>
                <p14:nvPr/>
              </p14:nvContentPartPr>
              <p14:xfrm>
                <a:off x="11033605" y="5707504"/>
                <a:ext cx="28080" cy="30852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20548772-8B4F-4A03-1ACA-BF3C80186801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1024605" y="5698864"/>
                  <a:ext cx="4572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8E16226C-26B5-6B85-8685-6B9152D166D1}"/>
                    </a:ext>
                  </a:extLst>
                </p14:cNvPr>
                <p14:cNvContentPartPr/>
                <p14:nvPr/>
              </p14:nvContentPartPr>
              <p14:xfrm>
                <a:off x="10934605" y="5649544"/>
                <a:ext cx="352800" cy="4896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8E16226C-26B5-6B85-8685-6B9152D166D1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0925965" y="5640904"/>
                  <a:ext cx="37044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CF9CFE2B-0423-5323-C41F-17BC4BEBE541}"/>
                    </a:ext>
                  </a:extLst>
                </p14:cNvPr>
                <p14:cNvContentPartPr/>
                <p14:nvPr/>
              </p14:nvContentPartPr>
              <p14:xfrm>
                <a:off x="11079685" y="5974264"/>
                <a:ext cx="276480" cy="23508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CF9CFE2B-0423-5323-C41F-17BC4BEBE541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1070685" y="5965264"/>
                  <a:ext cx="294120" cy="252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168" name="Ink 167">
                <a:extLst>
                  <a:ext uri="{FF2B5EF4-FFF2-40B4-BE49-F238E27FC236}">
                    <a16:creationId xmlns:a16="http://schemas.microsoft.com/office/drawing/2014/main" id="{6710F6AE-573C-E2D1-9F11-1CBF8D5DC2F3}"/>
                  </a:ext>
                </a:extLst>
              </p14:cNvPr>
              <p14:cNvContentPartPr/>
              <p14:nvPr/>
            </p14:nvContentPartPr>
            <p14:xfrm>
              <a:off x="730765" y="6415624"/>
              <a:ext cx="236520" cy="270360"/>
            </p14:xfrm>
          </p:contentPart>
        </mc:Choice>
        <mc:Fallback xmlns="">
          <p:pic>
            <p:nvPicPr>
              <p:cNvPr id="168" name="Ink 167">
                <a:extLst>
                  <a:ext uri="{FF2B5EF4-FFF2-40B4-BE49-F238E27FC236}">
                    <a16:creationId xmlns:a16="http://schemas.microsoft.com/office/drawing/2014/main" id="{6710F6AE-573C-E2D1-9F11-1CBF8D5DC2F3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721765" y="6406984"/>
                <a:ext cx="25416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E2C3DE5E-63CC-EFB0-7464-C593A8C604AB}"/>
                  </a:ext>
                </a:extLst>
              </p14:cNvPr>
              <p14:cNvContentPartPr/>
              <p14:nvPr/>
            </p14:nvContentPartPr>
            <p14:xfrm>
              <a:off x="1056205" y="6561064"/>
              <a:ext cx="94680" cy="20520"/>
            </p14:xfrm>
          </p:contentPart>
        </mc:Choice>
        <mc:Fallback xmlns=""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E2C3DE5E-63CC-EFB0-7464-C593A8C604AB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1047565" y="6552064"/>
                <a:ext cx="11232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171" name="Ink 170">
                <a:extLst>
                  <a:ext uri="{FF2B5EF4-FFF2-40B4-BE49-F238E27FC236}">
                    <a16:creationId xmlns:a16="http://schemas.microsoft.com/office/drawing/2014/main" id="{EA493794-F500-CAFF-8E0D-1A9752DA71E6}"/>
                  </a:ext>
                </a:extLst>
              </p14:cNvPr>
              <p14:cNvContentPartPr/>
              <p14:nvPr/>
            </p14:nvContentPartPr>
            <p14:xfrm>
              <a:off x="1213525" y="6545224"/>
              <a:ext cx="1122480" cy="303840"/>
            </p14:xfrm>
          </p:contentPart>
        </mc:Choice>
        <mc:Fallback xmlns="">
          <p:pic>
            <p:nvPicPr>
              <p:cNvPr id="171" name="Ink 170">
                <a:extLst>
                  <a:ext uri="{FF2B5EF4-FFF2-40B4-BE49-F238E27FC236}">
                    <a16:creationId xmlns:a16="http://schemas.microsoft.com/office/drawing/2014/main" id="{EA493794-F500-CAFF-8E0D-1A9752DA71E6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1204885" y="6536224"/>
                <a:ext cx="1140120" cy="32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172" name="Ink 171">
                <a:extLst>
                  <a:ext uri="{FF2B5EF4-FFF2-40B4-BE49-F238E27FC236}">
                    <a16:creationId xmlns:a16="http://schemas.microsoft.com/office/drawing/2014/main" id="{57396B50-32E0-00F3-7BE5-AD0D338DA8C1}"/>
                  </a:ext>
                </a:extLst>
              </p14:cNvPr>
              <p14:cNvContentPartPr/>
              <p14:nvPr/>
            </p14:nvContentPartPr>
            <p14:xfrm>
              <a:off x="2438245" y="6609304"/>
              <a:ext cx="521640" cy="168480"/>
            </p14:xfrm>
          </p:contentPart>
        </mc:Choice>
        <mc:Fallback xmlns="">
          <p:pic>
            <p:nvPicPr>
              <p:cNvPr id="172" name="Ink 171">
                <a:extLst>
                  <a:ext uri="{FF2B5EF4-FFF2-40B4-BE49-F238E27FC236}">
                    <a16:creationId xmlns:a16="http://schemas.microsoft.com/office/drawing/2014/main" id="{57396B50-32E0-00F3-7BE5-AD0D338DA8C1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2429245" y="6600664"/>
                <a:ext cx="539280" cy="18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173" name="Ink 172">
                <a:extLst>
                  <a:ext uri="{FF2B5EF4-FFF2-40B4-BE49-F238E27FC236}">
                    <a16:creationId xmlns:a16="http://schemas.microsoft.com/office/drawing/2014/main" id="{767E9D86-DE99-6E36-4A77-BA5C164A0319}"/>
                  </a:ext>
                </a:extLst>
              </p14:cNvPr>
              <p14:cNvContentPartPr/>
              <p14:nvPr/>
            </p14:nvContentPartPr>
            <p14:xfrm>
              <a:off x="2754685" y="6509944"/>
              <a:ext cx="22320" cy="2880"/>
            </p14:xfrm>
          </p:contentPart>
        </mc:Choice>
        <mc:Fallback xmlns=""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767E9D86-DE99-6E36-4A77-BA5C164A0319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2746045" y="6501304"/>
                <a:ext cx="39960" cy="20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82" name="Group 181">
            <a:extLst>
              <a:ext uri="{FF2B5EF4-FFF2-40B4-BE49-F238E27FC236}">
                <a16:creationId xmlns:a16="http://schemas.microsoft.com/office/drawing/2014/main" id="{6BC8B49F-B148-39E1-AD62-115AE50F0BD6}"/>
              </a:ext>
            </a:extLst>
          </p:cNvPr>
          <p:cNvGrpSpPr/>
          <p:nvPr/>
        </p:nvGrpSpPr>
        <p:grpSpPr>
          <a:xfrm>
            <a:off x="3118285" y="6399784"/>
            <a:ext cx="5182560" cy="461520"/>
            <a:chOff x="3118285" y="6399784"/>
            <a:chExt cx="5182560" cy="46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E1F5C4D1-7608-AB71-CDDF-F635D461045C}"/>
                    </a:ext>
                  </a:extLst>
                </p14:cNvPr>
                <p14:cNvContentPartPr/>
                <p14:nvPr/>
              </p14:nvContentPartPr>
              <p14:xfrm>
                <a:off x="3118285" y="6404464"/>
                <a:ext cx="1369080" cy="38808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E1F5C4D1-7608-AB71-CDDF-F635D461045C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3109285" y="6395824"/>
                  <a:ext cx="1386720" cy="40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D1DFBA30-8402-ACF4-C9D3-ECA698384B79}"/>
                    </a:ext>
                  </a:extLst>
                </p14:cNvPr>
                <p14:cNvContentPartPr/>
                <p14:nvPr/>
              </p14:nvContentPartPr>
              <p14:xfrm>
                <a:off x="4556845" y="6399784"/>
                <a:ext cx="768960" cy="35892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D1DFBA30-8402-ACF4-C9D3-ECA698384B79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4547845" y="6391144"/>
                  <a:ext cx="786600" cy="37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8EDAE7F0-49AE-5D36-A3DA-2FCB564326E4}"/>
                    </a:ext>
                  </a:extLst>
                </p14:cNvPr>
                <p14:cNvContentPartPr/>
                <p14:nvPr/>
              </p14:nvContentPartPr>
              <p14:xfrm>
                <a:off x="5367205" y="6478624"/>
                <a:ext cx="909000" cy="30384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8EDAE7F0-49AE-5D36-A3DA-2FCB564326E4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5358565" y="6469624"/>
                  <a:ext cx="92664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294A0E9A-9CA7-3927-3E28-B231FFE1A65E}"/>
                    </a:ext>
                  </a:extLst>
                </p14:cNvPr>
                <p14:cNvContentPartPr/>
                <p14:nvPr/>
              </p14:nvContentPartPr>
              <p14:xfrm>
                <a:off x="5418325" y="6591304"/>
                <a:ext cx="366480" cy="7164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294A0E9A-9CA7-3927-3E28-B231FFE1A65E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5409325" y="6582304"/>
                  <a:ext cx="38412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5ACA7C14-5AC6-C4DC-17D2-1B44456632D8}"/>
                    </a:ext>
                  </a:extLst>
                </p14:cNvPr>
                <p14:cNvContentPartPr/>
                <p14:nvPr/>
              </p14:nvContentPartPr>
              <p14:xfrm>
                <a:off x="6360445" y="6466744"/>
                <a:ext cx="558720" cy="32796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5ACA7C14-5AC6-C4DC-17D2-1B44456632D8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6351805" y="6458104"/>
                  <a:ext cx="57636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FE5F2EDD-798D-E15B-317F-40C24CE08713}"/>
                    </a:ext>
                  </a:extLst>
                </p14:cNvPr>
                <p14:cNvContentPartPr/>
                <p14:nvPr/>
              </p14:nvContentPartPr>
              <p14:xfrm>
                <a:off x="6454045" y="6611464"/>
                <a:ext cx="412560" cy="3492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FE5F2EDD-798D-E15B-317F-40C24CE08713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6445405" y="6602464"/>
                  <a:ext cx="4302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83B42803-6B9A-7027-F907-F277EED00506}"/>
                    </a:ext>
                  </a:extLst>
                </p14:cNvPr>
                <p14:cNvContentPartPr/>
                <p14:nvPr/>
              </p14:nvContentPartPr>
              <p14:xfrm>
                <a:off x="7135885" y="6511384"/>
                <a:ext cx="1164960" cy="34992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83B42803-6B9A-7027-F907-F277EED00506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7126885" y="6502384"/>
                  <a:ext cx="1182600" cy="367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id="{DD99302A-F469-2C55-AB6E-F8B40786D0CC}"/>
                  </a:ext>
                </a:extLst>
              </p14:cNvPr>
              <p14:cNvContentPartPr/>
              <p14:nvPr/>
            </p14:nvContentPartPr>
            <p14:xfrm>
              <a:off x="8509645" y="6562144"/>
              <a:ext cx="1294200" cy="26676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DD99302A-F469-2C55-AB6E-F8B40786D0CC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8501005" y="6553144"/>
                <a:ext cx="1311840" cy="28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6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id="{31E02062-6269-5B09-D8D8-0E4A92D74F10}"/>
                  </a:ext>
                </a:extLst>
              </p14:cNvPr>
              <p14:cNvContentPartPr/>
              <p14:nvPr/>
            </p14:nvContentPartPr>
            <p14:xfrm>
              <a:off x="9852085" y="6749344"/>
              <a:ext cx="35640" cy="165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31E02062-6269-5B09-D8D8-0E4A92D74F10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9843445" y="6740344"/>
                <a:ext cx="53280" cy="34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93" name="Group 192">
            <a:extLst>
              <a:ext uri="{FF2B5EF4-FFF2-40B4-BE49-F238E27FC236}">
                <a16:creationId xmlns:a16="http://schemas.microsoft.com/office/drawing/2014/main" id="{949EDA5B-C29E-93F6-0984-4F0E174221CB}"/>
              </a:ext>
            </a:extLst>
          </p:cNvPr>
          <p:cNvGrpSpPr/>
          <p:nvPr/>
        </p:nvGrpSpPr>
        <p:grpSpPr>
          <a:xfrm>
            <a:off x="10193725" y="6399424"/>
            <a:ext cx="1850040" cy="324360"/>
            <a:chOff x="10193725" y="6399424"/>
            <a:chExt cx="1850040" cy="32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67CFB9F7-56BD-E113-88B1-361CD92D0361}"/>
                    </a:ext>
                  </a:extLst>
                </p14:cNvPr>
                <p14:cNvContentPartPr/>
                <p14:nvPr/>
              </p14:nvContentPartPr>
              <p14:xfrm>
                <a:off x="10193725" y="6399424"/>
                <a:ext cx="458280" cy="28044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67CFB9F7-56BD-E113-88B1-361CD92D0361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0185085" y="6390784"/>
                  <a:ext cx="47592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DF5189FD-2BA1-EACA-79D5-DAE06B3481AA}"/>
                    </a:ext>
                  </a:extLst>
                </p14:cNvPr>
                <p14:cNvContentPartPr/>
                <p14:nvPr/>
              </p14:nvContentPartPr>
              <p14:xfrm>
                <a:off x="10403605" y="6415624"/>
                <a:ext cx="63360" cy="2304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DF5189FD-2BA1-EACA-79D5-DAE06B3481AA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0394605" y="6406624"/>
                  <a:ext cx="810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F0D21273-A974-3B90-F592-BC40B417A508}"/>
                    </a:ext>
                  </a:extLst>
                </p14:cNvPr>
                <p14:cNvContentPartPr/>
                <p14:nvPr/>
              </p14:nvContentPartPr>
              <p14:xfrm>
                <a:off x="10789885" y="6494104"/>
                <a:ext cx="281880" cy="9828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F0D21273-A974-3B90-F592-BC40B417A508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0780885" y="6485104"/>
                  <a:ext cx="2995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D6EEF2BF-A70F-2AD4-93CB-BEA9CEE2A59C}"/>
                    </a:ext>
                  </a:extLst>
                </p14:cNvPr>
                <p14:cNvContentPartPr/>
                <p14:nvPr/>
              </p14:nvContentPartPr>
              <p14:xfrm>
                <a:off x="10953685" y="6408064"/>
                <a:ext cx="31320" cy="3060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D6EEF2BF-A70F-2AD4-93CB-BEA9CEE2A59C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0944685" y="6399064"/>
                  <a:ext cx="4896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E89DDCA7-B72B-8E17-9DCC-92BE4AADF46A}"/>
                    </a:ext>
                  </a:extLst>
                </p14:cNvPr>
                <p14:cNvContentPartPr/>
                <p14:nvPr/>
              </p14:nvContentPartPr>
              <p14:xfrm>
                <a:off x="11173285" y="6477904"/>
                <a:ext cx="870480" cy="24588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E89DDCA7-B72B-8E17-9DCC-92BE4AADF46A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1164285" y="6469264"/>
                  <a:ext cx="88812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4456A659-836D-3765-9278-EC548334F45D}"/>
                    </a:ext>
                  </a:extLst>
                </p14:cNvPr>
                <p14:cNvContentPartPr/>
                <p14:nvPr/>
              </p14:nvContentPartPr>
              <p14:xfrm>
                <a:off x="11816965" y="6496264"/>
                <a:ext cx="14040" cy="468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4456A659-836D-3765-9278-EC548334F45D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1808325" y="6487264"/>
                  <a:ext cx="31680" cy="223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773023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479016E-268B-9A7B-FD87-ACC1611B950D}"/>
                  </a:ext>
                </a:extLst>
              </p14:cNvPr>
              <p14:cNvContentPartPr/>
              <p14:nvPr/>
            </p14:nvContentPartPr>
            <p14:xfrm>
              <a:off x="893125" y="189064"/>
              <a:ext cx="155880" cy="2822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479016E-268B-9A7B-FD87-ACC1611B950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84125" y="180424"/>
                <a:ext cx="173520" cy="29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34F4970-7BB4-BA00-B677-6B2A2A8744F5}"/>
                  </a:ext>
                </a:extLst>
              </p14:cNvPr>
              <p14:cNvContentPartPr/>
              <p14:nvPr/>
            </p14:nvContentPartPr>
            <p14:xfrm>
              <a:off x="1158805" y="365104"/>
              <a:ext cx="131760" cy="187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34F4970-7BB4-BA00-B677-6B2A2A8744F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49805" y="356104"/>
                <a:ext cx="149400" cy="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30B4667F-F8D6-1297-3D9A-CF7AF751950E}"/>
                  </a:ext>
                </a:extLst>
              </p14:cNvPr>
              <p14:cNvContentPartPr/>
              <p14:nvPr/>
            </p14:nvContentPartPr>
            <p14:xfrm>
              <a:off x="1476325" y="118504"/>
              <a:ext cx="987480" cy="5752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30B4667F-F8D6-1297-3D9A-CF7AF751950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467685" y="109864"/>
                <a:ext cx="1005120" cy="59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93FB41C-6F7A-A72A-5336-62449B55AD8C}"/>
                  </a:ext>
                </a:extLst>
              </p14:cNvPr>
              <p14:cNvContentPartPr/>
              <p14:nvPr/>
            </p14:nvContentPartPr>
            <p14:xfrm>
              <a:off x="2675845" y="301744"/>
              <a:ext cx="374040" cy="1191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93FB41C-6F7A-A72A-5336-62449B55AD8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666845" y="292744"/>
                <a:ext cx="39168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2DC98C4-DCE1-3FEB-F2BB-E6C4E4FA6A8D}"/>
                  </a:ext>
                </a:extLst>
              </p14:cNvPr>
              <p14:cNvContentPartPr/>
              <p14:nvPr/>
            </p14:nvContentPartPr>
            <p14:xfrm>
              <a:off x="2780605" y="163504"/>
              <a:ext cx="54360" cy="280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2DC98C4-DCE1-3FEB-F2BB-E6C4E4FA6A8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771605" y="154864"/>
                <a:ext cx="72000" cy="45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DA07DF19-241B-B2ED-45AD-89367F4F871F}"/>
              </a:ext>
            </a:extLst>
          </p:cNvPr>
          <p:cNvGrpSpPr/>
          <p:nvPr/>
        </p:nvGrpSpPr>
        <p:grpSpPr>
          <a:xfrm>
            <a:off x="3237445" y="79624"/>
            <a:ext cx="3537000" cy="598680"/>
            <a:chOff x="3237445" y="79624"/>
            <a:chExt cx="3537000" cy="59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4EFB475A-C798-E4C2-17C1-EDB85660E4E1}"/>
                    </a:ext>
                  </a:extLst>
                </p14:cNvPr>
                <p14:cNvContentPartPr/>
                <p14:nvPr/>
              </p14:nvContentPartPr>
              <p14:xfrm>
                <a:off x="3237445" y="79624"/>
                <a:ext cx="1316520" cy="5835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4EFB475A-C798-E4C2-17C1-EDB85660E4E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228805" y="70984"/>
                  <a:ext cx="1334160" cy="60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D0FD875D-789E-2D04-661D-078C64ECF846}"/>
                    </a:ext>
                  </a:extLst>
                </p14:cNvPr>
                <p14:cNvContentPartPr/>
                <p14:nvPr/>
              </p14:nvContentPartPr>
              <p14:xfrm>
                <a:off x="3979405" y="154864"/>
                <a:ext cx="15480" cy="187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D0FD875D-789E-2D04-661D-078C64ECF84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970765" y="145864"/>
                  <a:ext cx="3312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26A52D1B-5F69-FFF2-DCC8-D1C27D55F5A2}"/>
                    </a:ext>
                  </a:extLst>
                </p14:cNvPr>
                <p14:cNvContentPartPr/>
                <p14:nvPr/>
              </p14:nvContentPartPr>
              <p14:xfrm>
                <a:off x="4831525" y="99064"/>
                <a:ext cx="560160" cy="5792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26A52D1B-5F69-FFF2-DCC8-D1C27D55F5A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822525" y="90064"/>
                  <a:ext cx="577800" cy="59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FE307EFE-BB78-47E0-B8E2-6FC9DDAAC9B4}"/>
                    </a:ext>
                  </a:extLst>
                </p14:cNvPr>
                <p14:cNvContentPartPr/>
                <p14:nvPr/>
              </p14:nvContentPartPr>
              <p14:xfrm>
                <a:off x="5636485" y="164224"/>
                <a:ext cx="313920" cy="4356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FE307EFE-BB78-47E0-B8E2-6FC9DDAAC9B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627485" y="155224"/>
                  <a:ext cx="331560" cy="45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6B3EDF6A-D092-84E2-1A63-634B73149A62}"/>
                    </a:ext>
                  </a:extLst>
                </p14:cNvPr>
                <p14:cNvContentPartPr/>
                <p14:nvPr/>
              </p14:nvContentPartPr>
              <p14:xfrm>
                <a:off x="5682565" y="177544"/>
                <a:ext cx="39240" cy="381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6B3EDF6A-D092-84E2-1A63-634B73149A6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673925" y="168544"/>
                  <a:ext cx="5688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303B699C-2725-51ED-0A9B-F5EFBD32CE9B}"/>
                    </a:ext>
                  </a:extLst>
                </p14:cNvPr>
                <p14:cNvContentPartPr/>
                <p14:nvPr/>
              </p14:nvContentPartPr>
              <p14:xfrm>
                <a:off x="6297805" y="177544"/>
                <a:ext cx="276480" cy="2329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303B699C-2725-51ED-0A9B-F5EFBD32CE9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288805" y="168904"/>
                  <a:ext cx="29412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C3E94928-AE32-B658-270F-DFAC4F67440E}"/>
                    </a:ext>
                  </a:extLst>
                </p14:cNvPr>
                <p14:cNvContentPartPr/>
                <p14:nvPr/>
              </p14:nvContentPartPr>
              <p14:xfrm>
                <a:off x="6420205" y="325864"/>
                <a:ext cx="168480" cy="990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C3E94928-AE32-B658-270F-DFAC4F67440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411565" y="317224"/>
                  <a:ext cx="18612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F346992A-0DDB-9C35-F355-2A6D91AC72CE}"/>
                    </a:ext>
                  </a:extLst>
                </p14:cNvPr>
                <p14:cNvContentPartPr/>
                <p14:nvPr/>
              </p14:nvContentPartPr>
              <p14:xfrm>
                <a:off x="6612805" y="390304"/>
                <a:ext cx="161640" cy="2023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F346992A-0DDB-9C35-F355-2A6D91AC72CE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604165" y="381304"/>
                  <a:ext cx="179280" cy="21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32178A5-01BF-5DC7-81FA-B4ADAAED8529}"/>
              </a:ext>
            </a:extLst>
          </p:cNvPr>
          <p:cNvGrpSpPr/>
          <p:nvPr/>
        </p:nvGrpSpPr>
        <p:grpSpPr>
          <a:xfrm>
            <a:off x="7175125" y="181144"/>
            <a:ext cx="610200" cy="231480"/>
            <a:chOff x="7175125" y="181144"/>
            <a:chExt cx="610200" cy="23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EC7F2026-8754-2985-4A9A-80F184126F3B}"/>
                    </a:ext>
                  </a:extLst>
                </p14:cNvPr>
                <p14:cNvContentPartPr/>
                <p14:nvPr/>
              </p14:nvContentPartPr>
              <p14:xfrm>
                <a:off x="7175125" y="216424"/>
                <a:ext cx="204120" cy="1962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EC7F2026-8754-2985-4A9A-80F184126F3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166485" y="207784"/>
                  <a:ext cx="22176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3CCC92D5-0AB9-5254-EF8A-0DEFC2BC7466}"/>
                    </a:ext>
                  </a:extLst>
                </p14:cNvPr>
                <p14:cNvContentPartPr/>
                <p14:nvPr/>
              </p14:nvContentPartPr>
              <p14:xfrm>
                <a:off x="7448005" y="181144"/>
                <a:ext cx="337320" cy="2167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3CCC92D5-0AB9-5254-EF8A-0DEFC2BC746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439005" y="172504"/>
                  <a:ext cx="354960" cy="234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1D16B0A-9D3A-6660-B34E-945975B95FFC}"/>
              </a:ext>
            </a:extLst>
          </p:cNvPr>
          <p:cNvGrpSpPr/>
          <p:nvPr/>
        </p:nvGrpSpPr>
        <p:grpSpPr>
          <a:xfrm>
            <a:off x="3511405" y="941824"/>
            <a:ext cx="2137320" cy="412200"/>
            <a:chOff x="3511405" y="941824"/>
            <a:chExt cx="2137320" cy="41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BE82C0A9-1C2E-D2C7-1398-6DCD6A728DAB}"/>
                    </a:ext>
                  </a:extLst>
                </p14:cNvPr>
                <p14:cNvContentPartPr/>
                <p14:nvPr/>
              </p14:nvContentPartPr>
              <p14:xfrm>
                <a:off x="3511405" y="941824"/>
                <a:ext cx="378360" cy="3175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BE82C0A9-1C2E-D2C7-1398-6DCD6A728DAB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502765" y="933184"/>
                  <a:ext cx="39600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B1E21463-8662-585B-C3AF-A447CC6548D7}"/>
                    </a:ext>
                  </a:extLst>
                </p14:cNvPr>
                <p14:cNvContentPartPr/>
                <p14:nvPr/>
              </p14:nvContentPartPr>
              <p14:xfrm>
                <a:off x="3695365" y="1157464"/>
                <a:ext cx="97200" cy="1062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B1E21463-8662-585B-C3AF-A447CC6548D7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686365" y="1148464"/>
                  <a:ext cx="11484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EEE690A7-E8A6-4E4F-0699-B08F630CE426}"/>
                    </a:ext>
                  </a:extLst>
                </p14:cNvPr>
                <p14:cNvContentPartPr/>
                <p14:nvPr/>
              </p14:nvContentPartPr>
              <p14:xfrm>
                <a:off x="3931525" y="1160704"/>
                <a:ext cx="147240" cy="1933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EEE690A7-E8A6-4E4F-0699-B08F630CE42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922525" y="1152064"/>
                  <a:ext cx="16488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1371BF2D-3784-FC26-4554-8C00FEB37236}"/>
                    </a:ext>
                  </a:extLst>
                </p14:cNvPr>
                <p14:cNvContentPartPr/>
                <p14:nvPr/>
              </p14:nvContentPartPr>
              <p14:xfrm>
                <a:off x="4384405" y="1083304"/>
                <a:ext cx="196200" cy="208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1371BF2D-3784-FC26-4554-8C00FEB3723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375765" y="1074304"/>
                  <a:ext cx="21384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D43CED1F-2440-0DF9-EF4A-53E8BDDEE8AB}"/>
                    </a:ext>
                  </a:extLst>
                </p14:cNvPr>
                <p14:cNvContentPartPr/>
                <p14:nvPr/>
              </p14:nvContentPartPr>
              <p14:xfrm>
                <a:off x="4337605" y="1180504"/>
                <a:ext cx="204120" cy="100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D43CED1F-2440-0DF9-EF4A-53E8BDDEE8AB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328965" y="1171504"/>
                  <a:ext cx="2217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F15C254E-5F5B-9DFF-501C-01EAD9FC9F50}"/>
                    </a:ext>
                  </a:extLst>
                </p14:cNvPr>
                <p14:cNvContentPartPr/>
                <p14:nvPr/>
              </p14:nvContentPartPr>
              <p14:xfrm>
                <a:off x="4855285" y="1127584"/>
                <a:ext cx="232560" cy="100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F15C254E-5F5B-9DFF-501C-01EAD9FC9F50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846645" y="1118584"/>
                  <a:ext cx="2502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045DD9B1-82B2-4559-2B28-D062EB352F5B}"/>
                    </a:ext>
                  </a:extLst>
                </p14:cNvPr>
                <p14:cNvContentPartPr/>
                <p14:nvPr/>
              </p14:nvContentPartPr>
              <p14:xfrm>
                <a:off x="5260285" y="951904"/>
                <a:ext cx="161280" cy="3171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045DD9B1-82B2-4559-2B28-D062EB352F5B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251645" y="942904"/>
                  <a:ext cx="17892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EA1EBC2B-86F3-BF16-750E-2DE467321B51}"/>
                    </a:ext>
                  </a:extLst>
                </p14:cNvPr>
                <p14:cNvContentPartPr/>
                <p14:nvPr/>
              </p14:nvContentPartPr>
              <p14:xfrm>
                <a:off x="5516605" y="1141264"/>
                <a:ext cx="132120" cy="2098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EA1EBC2B-86F3-BF16-750E-2DE467321B51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507965" y="1132264"/>
                  <a:ext cx="149760" cy="22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5DE7C63-51B4-18BC-FC71-721418972EC4}"/>
              </a:ext>
            </a:extLst>
          </p:cNvPr>
          <p:cNvGrpSpPr/>
          <p:nvPr/>
        </p:nvGrpSpPr>
        <p:grpSpPr>
          <a:xfrm>
            <a:off x="5281885" y="1479304"/>
            <a:ext cx="838440" cy="396360"/>
            <a:chOff x="5281885" y="1479304"/>
            <a:chExt cx="838440" cy="396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2B5BCAB9-C3B7-EEEE-1E6C-145397129486}"/>
                    </a:ext>
                  </a:extLst>
                </p14:cNvPr>
                <p14:cNvContentPartPr/>
                <p14:nvPr/>
              </p14:nvContentPartPr>
              <p14:xfrm>
                <a:off x="5314285" y="1561744"/>
                <a:ext cx="424800" cy="2293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2B5BCAB9-C3B7-EEEE-1E6C-145397129486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305645" y="1552744"/>
                  <a:ext cx="44244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67ED9B6F-7951-3BC3-3318-437EA8FB7CA1}"/>
                    </a:ext>
                  </a:extLst>
                </p14:cNvPr>
                <p14:cNvContentPartPr/>
                <p14:nvPr/>
              </p14:nvContentPartPr>
              <p14:xfrm>
                <a:off x="5281885" y="1479304"/>
                <a:ext cx="105480" cy="1702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67ED9B6F-7951-3BC3-3318-437EA8FB7CA1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273245" y="1470304"/>
                  <a:ext cx="12312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EE282947-EB51-90B9-D357-CBEC7D6224FD}"/>
                    </a:ext>
                  </a:extLst>
                </p14:cNvPr>
                <p14:cNvContentPartPr/>
                <p14:nvPr/>
              </p14:nvContentPartPr>
              <p14:xfrm>
                <a:off x="5933125" y="1624384"/>
                <a:ext cx="187200" cy="2512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EE282947-EB51-90B9-D357-CBEC7D6224FD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924485" y="1615384"/>
                  <a:ext cx="204840" cy="268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85069F5-16E3-9387-D479-89BAD3C677DC}"/>
              </a:ext>
            </a:extLst>
          </p:cNvPr>
          <p:cNvGrpSpPr/>
          <p:nvPr/>
        </p:nvGrpSpPr>
        <p:grpSpPr>
          <a:xfrm>
            <a:off x="6358285" y="1361584"/>
            <a:ext cx="3345840" cy="736920"/>
            <a:chOff x="6358285" y="1361584"/>
            <a:chExt cx="3345840" cy="73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FA07FC0A-C7DA-5960-AA02-6616C9B2EB0F}"/>
                    </a:ext>
                  </a:extLst>
                </p14:cNvPr>
                <p14:cNvContentPartPr/>
                <p14:nvPr/>
              </p14:nvContentPartPr>
              <p14:xfrm>
                <a:off x="6358285" y="1361584"/>
                <a:ext cx="1810080" cy="7369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FA07FC0A-C7DA-5960-AA02-6616C9B2EB0F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349645" y="1352944"/>
                  <a:ext cx="1827720" cy="75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232ED3E8-9228-F10D-EF47-73D4C82D7F47}"/>
                    </a:ext>
                  </a:extLst>
                </p14:cNvPr>
                <p14:cNvContentPartPr/>
                <p14:nvPr/>
              </p14:nvContentPartPr>
              <p14:xfrm>
                <a:off x="7892965" y="1558144"/>
                <a:ext cx="28080" cy="136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232ED3E8-9228-F10D-EF47-73D4C82D7F47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883965" y="1549504"/>
                  <a:ext cx="457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4291E4DB-9737-EAF1-8661-60457E25CFBF}"/>
                    </a:ext>
                  </a:extLst>
                </p14:cNvPr>
                <p14:cNvContentPartPr/>
                <p14:nvPr/>
              </p14:nvContentPartPr>
              <p14:xfrm>
                <a:off x="7526845" y="1499104"/>
                <a:ext cx="435240" cy="986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4291E4DB-9737-EAF1-8661-60457E25CFBF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517845" y="1490104"/>
                  <a:ext cx="45288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A549942F-A5AE-E007-23A2-1E7F8649968C}"/>
                    </a:ext>
                  </a:extLst>
                </p14:cNvPr>
                <p14:cNvContentPartPr/>
                <p14:nvPr/>
              </p14:nvContentPartPr>
              <p14:xfrm>
                <a:off x="8435125" y="1636624"/>
                <a:ext cx="1269000" cy="3740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A549942F-A5AE-E007-23A2-1E7F8649968C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426125" y="1627624"/>
                  <a:ext cx="1286640" cy="39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E345E50-0C2D-44C5-7F41-377F813FA76E}"/>
              </a:ext>
            </a:extLst>
          </p:cNvPr>
          <p:cNvGrpSpPr/>
          <p:nvPr/>
        </p:nvGrpSpPr>
        <p:grpSpPr>
          <a:xfrm>
            <a:off x="1646245" y="2773864"/>
            <a:ext cx="1047240" cy="414720"/>
            <a:chOff x="1646245" y="2773864"/>
            <a:chExt cx="1047240" cy="41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E8DE3870-3906-5916-ACE7-B10965E7A640}"/>
                    </a:ext>
                  </a:extLst>
                </p14:cNvPr>
                <p14:cNvContentPartPr/>
                <p14:nvPr/>
              </p14:nvContentPartPr>
              <p14:xfrm>
                <a:off x="1646245" y="2773864"/>
                <a:ext cx="307080" cy="3308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E8DE3870-3906-5916-ACE7-B10965E7A640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637245" y="2765224"/>
                  <a:ext cx="324720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11DE6712-A88A-118F-2308-A2F8C58A6BB9}"/>
                    </a:ext>
                  </a:extLst>
                </p14:cNvPr>
                <p14:cNvContentPartPr/>
                <p14:nvPr/>
              </p14:nvContentPartPr>
              <p14:xfrm>
                <a:off x="1785565" y="2952424"/>
                <a:ext cx="160920" cy="1760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11DE6712-A88A-118F-2308-A2F8C58A6BB9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776565" y="2943424"/>
                  <a:ext cx="17856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DD29CD63-DEAA-FB11-FED0-0F7965A2FC42}"/>
                    </a:ext>
                  </a:extLst>
                </p14:cNvPr>
                <p14:cNvContentPartPr/>
                <p14:nvPr/>
              </p14:nvContentPartPr>
              <p14:xfrm>
                <a:off x="2026405" y="2965384"/>
                <a:ext cx="177840" cy="2232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DD29CD63-DEAA-FB11-FED0-0F7965A2FC42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017765" y="2956384"/>
                  <a:ext cx="19548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CAAD9959-961C-7305-925F-8879A8A3020E}"/>
                    </a:ext>
                  </a:extLst>
                </p14:cNvPr>
                <p14:cNvContentPartPr/>
                <p14:nvPr/>
              </p14:nvContentPartPr>
              <p14:xfrm>
                <a:off x="2481445" y="2889784"/>
                <a:ext cx="212040" cy="306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CAAD9959-961C-7305-925F-8879A8A3020E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472445" y="2881144"/>
                  <a:ext cx="22968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D35F443F-696C-9971-4C02-DB2C6ADFAA0B}"/>
                    </a:ext>
                  </a:extLst>
                </p14:cNvPr>
                <p14:cNvContentPartPr/>
                <p14:nvPr/>
              </p14:nvContentPartPr>
              <p14:xfrm>
                <a:off x="2462005" y="2962504"/>
                <a:ext cx="182520" cy="115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D35F443F-696C-9971-4C02-DB2C6ADFAA0B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453005" y="2953864"/>
                  <a:ext cx="200160" cy="2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CB91616E-9D55-BA12-5A4B-908EFD667A07}"/>
              </a:ext>
            </a:extLst>
          </p:cNvPr>
          <p:cNvGrpSpPr/>
          <p:nvPr/>
        </p:nvGrpSpPr>
        <p:grpSpPr>
          <a:xfrm>
            <a:off x="3010645" y="2661544"/>
            <a:ext cx="5934600" cy="686160"/>
            <a:chOff x="3010645" y="2661544"/>
            <a:chExt cx="5934600" cy="686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1BA5CDA1-6E16-541B-8311-07055479862D}"/>
                    </a:ext>
                  </a:extLst>
                </p14:cNvPr>
                <p14:cNvContentPartPr/>
                <p14:nvPr/>
              </p14:nvContentPartPr>
              <p14:xfrm>
                <a:off x="3010645" y="2698624"/>
                <a:ext cx="216000" cy="3524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1BA5CDA1-6E16-541B-8311-07055479862D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002005" y="2689984"/>
                  <a:ext cx="233640" cy="37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82AB2E3E-6A01-786C-71A4-F05529FB2D5B}"/>
                    </a:ext>
                  </a:extLst>
                </p14:cNvPr>
                <p14:cNvContentPartPr/>
                <p14:nvPr/>
              </p14:nvContentPartPr>
              <p14:xfrm>
                <a:off x="3238885" y="2995984"/>
                <a:ext cx="116640" cy="1929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82AB2E3E-6A01-786C-71A4-F05529FB2D5B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229885" y="2987344"/>
                  <a:ext cx="13428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4579F5AB-7989-F28C-E8EF-E02194AF7F6E}"/>
                    </a:ext>
                  </a:extLst>
                </p14:cNvPr>
                <p14:cNvContentPartPr/>
                <p14:nvPr/>
              </p14:nvContentPartPr>
              <p14:xfrm>
                <a:off x="3195325" y="3099664"/>
                <a:ext cx="172800" cy="273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4579F5AB-7989-F28C-E8EF-E02194AF7F6E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186685" y="3090664"/>
                  <a:ext cx="1904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5BA896C5-E926-4C4B-634A-734B4FD5A600}"/>
                    </a:ext>
                  </a:extLst>
                </p14:cNvPr>
                <p14:cNvContentPartPr/>
                <p14:nvPr/>
              </p14:nvContentPartPr>
              <p14:xfrm>
                <a:off x="3407725" y="3126304"/>
                <a:ext cx="62640" cy="525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5BA896C5-E926-4C4B-634A-734B4FD5A600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399085" y="3117304"/>
                  <a:ext cx="8028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02531D53-9D29-A34F-D965-4FB1F967ABD3}"/>
                    </a:ext>
                  </a:extLst>
                </p14:cNvPr>
                <p14:cNvContentPartPr/>
                <p14:nvPr/>
              </p14:nvContentPartPr>
              <p14:xfrm>
                <a:off x="3532645" y="3025504"/>
                <a:ext cx="111960" cy="1674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02531D53-9D29-A34F-D965-4FB1F967ABD3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523645" y="3016864"/>
                  <a:ext cx="12960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DBF2D9A3-2560-2B2C-58C7-68CB440EE2C3}"/>
                    </a:ext>
                  </a:extLst>
                </p14:cNvPr>
                <p14:cNvContentPartPr/>
                <p14:nvPr/>
              </p14:nvContentPartPr>
              <p14:xfrm>
                <a:off x="3474685" y="3124144"/>
                <a:ext cx="155880" cy="180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DBF2D9A3-2560-2B2C-58C7-68CB440EE2C3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466045" y="3115504"/>
                  <a:ext cx="1735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3FCFD94D-571A-96DA-FCA9-321785FEF8D2}"/>
                    </a:ext>
                  </a:extLst>
                </p14:cNvPr>
                <p14:cNvContentPartPr/>
                <p14:nvPr/>
              </p14:nvContentPartPr>
              <p14:xfrm>
                <a:off x="3745405" y="3009664"/>
                <a:ext cx="87840" cy="2523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3FCFD94D-571A-96DA-FCA9-321785FEF8D2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736405" y="3001024"/>
                  <a:ext cx="10548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A4B04F1D-B164-F175-2AC1-FE727B24E956}"/>
                    </a:ext>
                  </a:extLst>
                </p14:cNvPr>
                <p14:cNvContentPartPr/>
                <p14:nvPr/>
              </p14:nvContentPartPr>
              <p14:xfrm>
                <a:off x="3880765" y="3101464"/>
                <a:ext cx="37440" cy="1299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A4B04F1D-B164-F175-2AC1-FE727B24E956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871765" y="3092824"/>
                  <a:ext cx="5508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B15A138A-2650-D767-00C5-96C9F399434C}"/>
                    </a:ext>
                  </a:extLst>
                </p14:cNvPr>
                <p14:cNvContentPartPr/>
                <p14:nvPr/>
              </p14:nvContentPartPr>
              <p14:xfrm>
                <a:off x="3883285" y="3129544"/>
                <a:ext cx="111960" cy="1195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B15A138A-2650-D767-00C5-96C9F399434C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874285" y="3120544"/>
                  <a:ext cx="12960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54468C53-0343-5D83-FD71-18DA0E04B500}"/>
                    </a:ext>
                  </a:extLst>
                </p14:cNvPr>
                <p14:cNvContentPartPr/>
                <p14:nvPr/>
              </p14:nvContentPartPr>
              <p14:xfrm>
                <a:off x="4022965" y="3060784"/>
                <a:ext cx="75240" cy="2541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54468C53-0343-5D83-FD71-18DA0E04B500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013965" y="3052144"/>
                  <a:ext cx="9288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F79DDE58-489B-37D0-914B-84341728B36B}"/>
                    </a:ext>
                  </a:extLst>
                </p14:cNvPr>
                <p14:cNvContentPartPr/>
                <p14:nvPr/>
              </p14:nvContentPartPr>
              <p14:xfrm>
                <a:off x="4271365" y="2687464"/>
                <a:ext cx="107280" cy="4593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F79DDE58-489B-37D0-914B-84341728B36B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262365" y="2678464"/>
                  <a:ext cx="124920" cy="47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E41EA358-4ECF-49F2-78E1-0A1B9ADA4A75}"/>
                    </a:ext>
                  </a:extLst>
                </p14:cNvPr>
                <p14:cNvContentPartPr/>
                <p14:nvPr/>
              </p14:nvContentPartPr>
              <p14:xfrm>
                <a:off x="4433005" y="2772784"/>
                <a:ext cx="159840" cy="2602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E41EA358-4ECF-49F2-78E1-0A1B9ADA4A75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424005" y="2764144"/>
                  <a:ext cx="17748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2B72F3FD-762B-D3C0-FBC7-6343C8A2A2E1}"/>
                    </a:ext>
                  </a:extLst>
                </p14:cNvPr>
                <p14:cNvContentPartPr/>
                <p14:nvPr/>
              </p14:nvContentPartPr>
              <p14:xfrm>
                <a:off x="4476925" y="2949184"/>
                <a:ext cx="78480" cy="79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2B72F3FD-762B-D3C0-FBC7-6343C8A2A2E1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467925" y="2940184"/>
                  <a:ext cx="961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DDECC0EA-594B-B8AA-EC4A-DE44D33973BC}"/>
                    </a:ext>
                  </a:extLst>
                </p14:cNvPr>
                <p14:cNvContentPartPr/>
                <p14:nvPr/>
              </p14:nvContentPartPr>
              <p14:xfrm>
                <a:off x="4676005" y="2918944"/>
                <a:ext cx="141840" cy="46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DDECC0EA-594B-B8AA-EC4A-DE44D33973BC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667005" y="2910304"/>
                  <a:ext cx="15948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7C88B09B-B6BD-2B30-7415-671DE2C29788}"/>
                    </a:ext>
                  </a:extLst>
                </p14:cNvPr>
                <p14:cNvContentPartPr/>
                <p14:nvPr/>
              </p14:nvContentPartPr>
              <p14:xfrm>
                <a:off x="5065885" y="2738944"/>
                <a:ext cx="12600" cy="3124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7C88B09B-B6BD-2B30-7415-671DE2C29788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056885" y="2729944"/>
                  <a:ext cx="3024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7BA1A898-34FA-1B56-3EA6-E1F2B07AC1D4}"/>
                    </a:ext>
                  </a:extLst>
                </p14:cNvPr>
                <p14:cNvContentPartPr/>
                <p14:nvPr/>
              </p14:nvContentPartPr>
              <p14:xfrm>
                <a:off x="4947085" y="2732464"/>
                <a:ext cx="229320" cy="2070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7BA1A898-34FA-1B56-3EA6-E1F2B07AC1D4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938085" y="2723464"/>
                  <a:ext cx="24696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1FB38FAF-93E1-C004-D6E4-0C72102DCA6A}"/>
                    </a:ext>
                  </a:extLst>
                </p14:cNvPr>
                <p14:cNvContentPartPr/>
                <p14:nvPr/>
              </p14:nvContentPartPr>
              <p14:xfrm>
                <a:off x="5198725" y="3038824"/>
                <a:ext cx="93960" cy="1800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1FB38FAF-93E1-C004-D6E4-0C72102DCA6A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189725" y="3029824"/>
                  <a:ext cx="11160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DD97EF81-D6DA-A40D-4E09-277757C81D33}"/>
                    </a:ext>
                  </a:extLst>
                </p14:cNvPr>
                <p14:cNvContentPartPr/>
                <p14:nvPr/>
              </p14:nvContentPartPr>
              <p14:xfrm>
                <a:off x="5398885" y="2824984"/>
                <a:ext cx="256320" cy="2444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DD97EF81-D6DA-A40D-4E09-277757C81D33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390245" y="2815984"/>
                  <a:ext cx="27396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19E7AA64-B58D-62DF-4CFE-D5BB703C15C0}"/>
                    </a:ext>
                  </a:extLst>
                </p14:cNvPr>
                <p14:cNvContentPartPr/>
                <p14:nvPr/>
              </p14:nvContentPartPr>
              <p14:xfrm>
                <a:off x="5772565" y="2926864"/>
                <a:ext cx="101880" cy="104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19E7AA64-B58D-62DF-4CFE-D5BB703C15C0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763565" y="2918224"/>
                  <a:ext cx="1195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BB1402FA-847D-B238-E4E6-9A616E5B0AFB}"/>
                    </a:ext>
                  </a:extLst>
                </p14:cNvPr>
                <p14:cNvContentPartPr/>
                <p14:nvPr/>
              </p14:nvContentPartPr>
              <p14:xfrm>
                <a:off x="5934925" y="2775664"/>
                <a:ext cx="170280" cy="3153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BB1402FA-847D-B238-E4E6-9A616E5B0AFB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926285" y="2767024"/>
                  <a:ext cx="187920" cy="33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ABDEF03C-3F88-FE57-CE3D-25CE81AE26B8}"/>
                    </a:ext>
                  </a:extLst>
                </p14:cNvPr>
                <p14:cNvContentPartPr/>
                <p14:nvPr/>
              </p14:nvContentPartPr>
              <p14:xfrm>
                <a:off x="6167845" y="2693584"/>
                <a:ext cx="146520" cy="5198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ABDEF03C-3F88-FE57-CE3D-25CE81AE26B8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159205" y="2684584"/>
                  <a:ext cx="164160" cy="53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CC48292B-BAA1-3B03-4BD4-9402A800E4F7}"/>
                    </a:ext>
                  </a:extLst>
                </p14:cNvPr>
                <p14:cNvContentPartPr/>
                <p14:nvPr/>
              </p14:nvContentPartPr>
              <p14:xfrm>
                <a:off x="6639805" y="2870344"/>
                <a:ext cx="11880" cy="2023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CC48292B-BAA1-3B03-4BD4-9402A800E4F7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631165" y="2861344"/>
                  <a:ext cx="2952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51AB50BE-05B0-7BF8-8EB1-39BA5F282A13}"/>
                    </a:ext>
                  </a:extLst>
                </p14:cNvPr>
                <p14:cNvContentPartPr/>
                <p14:nvPr/>
              </p14:nvContentPartPr>
              <p14:xfrm>
                <a:off x="6570325" y="2945224"/>
                <a:ext cx="165240" cy="183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51AB50BE-05B0-7BF8-8EB1-39BA5F282A13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561325" y="2936224"/>
                  <a:ext cx="1828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4CDE71D2-45F0-135A-E721-DB52622D267E}"/>
                    </a:ext>
                  </a:extLst>
                </p14:cNvPr>
                <p14:cNvContentPartPr/>
                <p14:nvPr/>
              </p14:nvContentPartPr>
              <p14:xfrm>
                <a:off x="6940405" y="2746504"/>
                <a:ext cx="26280" cy="2851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4CDE71D2-45F0-135A-E721-DB52622D267E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931765" y="2737504"/>
                  <a:ext cx="4392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31117C5C-E1D8-7011-4EC5-85C8D6163C7B}"/>
                    </a:ext>
                  </a:extLst>
                </p14:cNvPr>
                <p14:cNvContentPartPr/>
                <p14:nvPr/>
              </p14:nvContentPartPr>
              <p14:xfrm>
                <a:off x="6902965" y="2740384"/>
                <a:ext cx="197640" cy="3740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31117C5C-E1D8-7011-4EC5-85C8D6163C7B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893965" y="2731744"/>
                  <a:ext cx="215280" cy="39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2E88C3F3-758E-1148-AF5E-232E44BD6161}"/>
                    </a:ext>
                  </a:extLst>
                </p14:cNvPr>
                <p14:cNvContentPartPr/>
                <p14:nvPr/>
              </p14:nvContentPartPr>
              <p14:xfrm>
                <a:off x="7120765" y="3039544"/>
                <a:ext cx="125640" cy="1864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2E88C3F3-758E-1148-AF5E-232E44BD6161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112125" y="3030904"/>
                  <a:ext cx="14328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8BF5B945-D738-61FF-4D55-C034870FCBF7}"/>
                    </a:ext>
                  </a:extLst>
                </p14:cNvPr>
                <p14:cNvContentPartPr/>
                <p14:nvPr/>
              </p14:nvContentPartPr>
              <p14:xfrm>
                <a:off x="7073245" y="3176704"/>
                <a:ext cx="165960" cy="118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8BF5B945-D738-61FF-4D55-C034870FCBF7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064605" y="3167704"/>
                  <a:ext cx="1836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618B062D-EB6B-872E-BCDB-68E6837007D8}"/>
                    </a:ext>
                  </a:extLst>
                </p14:cNvPr>
                <p14:cNvContentPartPr/>
                <p14:nvPr/>
              </p14:nvContentPartPr>
              <p14:xfrm>
                <a:off x="7290325" y="3151864"/>
                <a:ext cx="73440" cy="522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618B062D-EB6B-872E-BCDB-68E6837007D8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281685" y="3142864"/>
                  <a:ext cx="9108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716CB52D-AB45-9156-0822-3D34BD876FA4}"/>
                    </a:ext>
                  </a:extLst>
                </p14:cNvPr>
                <p14:cNvContentPartPr/>
                <p14:nvPr/>
              </p14:nvContentPartPr>
              <p14:xfrm>
                <a:off x="7415965" y="3069424"/>
                <a:ext cx="106920" cy="1702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716CB52D-AB45-9156-0822-3D34BD876FA4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407325" y="3060784"/>
                  <a:ext cx="12456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35AAE4EF-4AE4-8837-5E91-3F952CB2D8F4}"/>
                    </a:ext>
                  </a:extLst>
                </p14:cNvPr>
                <p14:cNvContentPartPr/>
                <p14:nvPr/>
              </p14:nvContentPartPr>
              <p14:xfrm>
                <a:off x="7361605" y="3167344"/>
                <a:ext cx="159480" cy="93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35AAE4EF-4AE4-8837-5E91-3F952CB2D8F4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352605" y="3158704"/>
                  <a:ext cx="17712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4D153573-9F63-53C6-EE58-7B7D757CBB97}"/>
                    </a:ext>
                  </a:extLst>
                </p14:cNvPr>
                <p14:cNvContentPartPr/>
                <p14:nvPr/>
              </p14:nvContentPartPr>
              <p14:xfrm>
                <a:off x="7615045" y="3037384"/>
                <a:ext cx="63360" cy="25236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4D153573-9F63-53C6-EE58-7B7D757CBB97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606405" y="3028384"/>
                  <a:ext cx="8100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16DE6FE2-E850-350D-1DEE-143768B27693}"/>
                    </a:ext>
                  </a:extLst>
                </p14:cNvPr>
                <p14:cNvContentPartPr/>
                <p14:nvPr/>
              </p14:nvContentPartPr>
              <p14:xfrm>
                <a:off x="7715845" y="3132424"/>
                <a:ext cx="173520" cy="1375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16DE6FE2-E850-350D-1DEE-143768B27693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707205" y="3123424"/>
                  <a:ext cx="19116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DD84C4C1-9051-E45D-3C5E-02EB3293E77D}"/>
                    </a:ext>
                  </a:extLst>
                </p14:cNvPr>
                <p14:cNvContentPartPr/>
                <p14:nvPr/>
              </p14:nvContentPartPr>
              <p14:xfrm>
                <a:off x="7923925" y="3110824"/>
                <a:ext cx="55800" cy="2368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DD84C4C1-9051-E45D-3C5E-02EB3293E77D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914925" y="3102184"/>
                  <a:ext cx="7344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F6A41657-0199-DA7A-2E23-5B573468CC6F}"/>
                    </a:ext>
                  </a:extLst>
                </p14:cNvPr>
                <p14:cNvContentPartPr/>
                <p14:nvPr/>
              </p14:nvContentPartPr>
              <p14:xfrm>
                <a:off x="8080885" y="2661544"/>
                <a:ext cx="105840" cy="3873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F6A41657-0199-DA7A-2E23-5B573468CC6F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8071885" y="2652544"/>
                  <a:ext cx="123480" cy="40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5F30E366-C282-AC49-0BEB-0EDCF6E654F1}"/>
                    </a:ext>
                  </a:extLst>
                </p14:cNvPr>
                <p14:cNvContentPartPr/>
                <p14:nvPr/>
              </p14:nvContentPartPr>
              <p14:xfrm>
                <a:off x="8394085" y="2729584"/>
                <a:ext cx="7200" cy="36792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5F30E366-C282-AC49-0BEB-0EDCF6E654F1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8385085" y="2720584"/>
                  <a:ext cx="24840" cy="38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F723E30A-F6C8-8D22-98F3-3FDCDFECC88C}"/>
                    </a:ext>
                  </a:extLst>
                </p14:cNvPr>
                <p14:cNvContentPartPr/>
                <p14:nvPr/>
              </p14:nvContentPartPr>
              <p14:xfrm>
                <a:off x="8256205" y="2718784"/>
                <a:ext cx="218880" cy="2152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F723E30A-F6C8-8D22-98F3-3FDCDFECC88C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8247565" y="2710144"/>
                  <a:ext cx="23652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0FB5844D-760D-3A86-38C2-43899B13E7FF}"/>
                    </a:ext>
                  </a:extLst>
                </p14:cNvPr>
                <p14:cNvContentPartPr/>
                <p14:nvPr/>
              </p14:nvContentPartPr>
              <p14:xfrm>
                <a:off x="8459965" y="2962864"/>
                <a:ext cx="57960" cy="1846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0FB5844D-760D-3A86-38C2-43899B13E7FF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8451325" y="2954224"/>
                  <a:ext cx="7560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0646C37F-553E-69CF-7720-A22C188B0F54}"/>
                    </a:ext>
                  </a:extLst>
                </p14:cNvPr>
                <p14:cNvContentPartPr/>
                <p14:nvPr/>
              </p14:nvContentPartPr>
              <p14:xfrm>
                <a:off x="8628805" y="2818144"/>
                <a:ext cx="117720" cy="2062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0646C37F-553E-69CF-7720-A22C188B0F54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8620165" y="2809144"/>
                  <a:ext cx="13536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1450733C-009A-56F0-AB08-7D732B0F802E}"/>
                    </a:ext>
                  </a:extLst>
                </p14:cNvPr>
                <p14:cNvContentPartPr/>
                <p14:nvPr/>
              </p14:nvContentPartPr>
              <p14:xfrm>
                <a:off x="8795485" y="2684224"/>
                <a:ext cx="149760" cy="5223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1450733C-009A-56F0-AB08-7D732B0F802E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8786485" y="2675584"/>
                  <a:ext cx="167400" cy="540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C82B1E2A-8939-D3B7-A1C0-8B5FB7D11251}"/>
              </a:ext>
            </a:extLst>
          </p:cNvPr>
          <p:cNvGrpSpPr/>
          <p:nvPr/>
        </p:nvGrpSpPr>
        <p:grpSpPr>
          <a:xfrm>
            <a:off x="9098245" y="2636704"/>
            <a:ext cx="2645640" cy="844200"/>
            <a:chOff x="9098245" y="2636704"/>
            <a:chExt cx="2645640" cy="84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6796C639-5CB0-D73C-0C8E-8E4F47FEDB36}"/>
                    </a:ext>
                  </a:extLst>
                </p14:cNvPr>
                <p14:cNvContentPartPr/>
                <p14:nvPr/>
              </p14:nvContentPartPr>
              <p14:xfrm>
                <a:off x="9098245" y="2989504"/>
                <a:ext cx="180000" cy="180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6796C639-5CB0-D73C-0C8E-8E4F47FEDB36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9089605" y="2980504"/>
                  <a:ext cx="1976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AF53E577-E31C-9B28-ACF0-9FB7B059720E}"/>
                    </a:ext>
                  </a:extLst>
                </p14:cNvPr>
                <p14:cNvContentPartPr/>
                <p14:nvPr/>
              </p14:nvContentPartPr>
              <p14:xfrm>
                <a:off x="9476245" y="2835064"/>
                <a:ext cx="19080" cy="3553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AF53E577-E31C-9B28-ACF0-9FB7B059720E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9467245" y="2826064"/>
                  <a:ext cx="36720" cy="37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DC640935-4539-65E0-09AF-F2308D9FC5AA}"/>
                    </a:ext>
                  </a:extLst>
                </p14:cNvPr>
                <p14:cNvContentPartPr/>
                <p14:nvPr/>
              </p14:nvContentPartPr>
              <p14:xfrm>
                <a:off x="9457885" y="2869264"/>
                <a:ext cx="154080" cy="3099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DC640935-4539-65E0-09AF-F2308D9FC5AA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9448885" y="2860264"/>
                  <a:ext cx="17172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514FB2C4-F554-8E15-867D-7351E3EF1A9B}"/>
                    </a:ext>
                  </a:extLst>
                </p14:cNvPr>
                <p14:cNvContentPartPr/>
                <p14:nvPr/>
              </p14:nvContentPartPr>
              <p14:xfrm>
                <a:off x="9603325" y="3156904"/>
                <a:ext cx="153720" cy="2239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514FB2C4-F554-8E15-867D-7351E3EF1A9B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9594325" y="3147904"/>
                  <a:ext cx="17136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761C4FC8-97D7-21FB-0A47-6190CBE1067B}"/>
                    </a:ext>
                  </a:extLst>
                </p14:cNvPr>
                <p14:cNvContentPartPr/>
                <p14:nvPr/>
              </p14:nvContentPartPr>
              <p14:xfrm>
                <a:off x="9542485" y="3244024"/>
                <a:ext cx="313560" cy="889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761C4FC8-97D7-21FB-0A47-6190CBE1067B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9533845" y="3235384"/>
                  <a:ext cx="33120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648A4CC4-7613-84AB-45DB-B97E53B284B2}"/>
                    </a:ext>
                  </a:extLst>
                </p14:cNvPr>
                <p14:cNvContentPartPr/>
                <p14:nvPr/>
              </p14:nvContentPartPr>
              <p14:xfrm>
                <a:off x="9979885" y="3153304"/>
                <a:ext cx="40680" cy="2264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648A4CC4-7613-84AB-45DB-B97E53B284B2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9971245" y="3144304"/>
                  <a:ext cx="5832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1C9A2158-9D5D-B3B7-73FF-EB0A460CBB75}"/>
                    </a:ext>
                  </a:extLst>
                </p14:cNvPr>
                <p14:cNvContentPartPr/>
                <p14:nvPr/>
              </p14:nvContentPartPr>
              <p14:xfrm>
                <a:off x="9923365" y="3267064"/>
                <a:ext cx="107280" cy="154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1C9A2158-9D5D-B3B7-73FF-EB0A460CBB75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9914365" y="3258064"/>
                  <a:ext cx="1249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24048A6C-41CE-A8F3-2E70-420732E8B2E0}"/>
                    </a:ext>
                  </a:extLst>
                </p14:cNvPr>
                <p14:cNvContentPartPr/>
                <p14:nvPr/>
              </p14:nvContentPartPr>
              <p14:xfrm>
                <a:off x="10167085" y="3152944"/>
                <a:ext cx="102240" cy="2887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24048A6C-41CE-A8F3-2E70-420732E8B2E0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0158085" y="3143944"/>
                  <a:ext cx="11988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F8FDD640-1AD9-43BA-792E-813E69D1BF75}"/>
                    </a:ext>
                  </a:extLst>
                </p14:cNvPr>
                <p14:cNvContentPartPr/>
                <p14:nvPr/>
              </p14:nvContentPartPr>
              <p14:xfrm>
                <a:off x="10264645" y="3263824"/>
                <a:ext cx="8280" cy="19332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F8FDD640-1AD9-43BA-792E-813E69D1BF75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0256005" y="3254824"/>
                  <a:ext cx="2592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ED7DEABC-E67F-DAA3-A889-12DDB6A64378}"/>
                    </a:ext>
                  </a:extLst>
                </p14:cNvPr>
                <p14:cNvContentPartPr/>
                <p14:nvPr/>
              </p14:nvContentPartPr>
              <p14:xfrm>
                <a:off x="10267525" y="3235384"/>
                <a:ext cx="75240" cy="12492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ED7DEABC-E67F-DAA3-A889-12DDB6A64378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0258885" y="3226384"/>
                  <a:ext cx="9288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F664673C-31FB-5E6C-562B-E9BF65668D04}"/>
                    </a:ext>
                  </a:extLst>
                </p14:cNvPr>
                <p14:cNvContentPartPr/>
                <p14:nvPr/>
              </p14:nvContentPartPr>
              <p14:xfrm>
                <a:off x="10398565" y="3200464"/>
                <a:ext cx="72720" cy="2804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F664673C-31FB-5E6C-562B-E9BF65668D04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0389565" y="3191464"/>
                  <a:ext cx="9036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94BC63E1-201E-DA61-8F3B-A7CC09F67D91}"/>
                    </a:ext>
                  </a:extLst>
                </p14:cNvPr>
                <p14:cNvContentPartPr/>
                <p14:nvPr/>
              </p14:nvContentPartPr>
              <p14:xfrm>
                <a:off x="10612405" y="2731384"/>
                <a:ext cx="179640" cy="4899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94BC63E1-201E-DA61-8F3B-A7CC09F67D91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0603405" y="2722384"/>
                  <a:ext cx="197280" cy="50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35A8F859-8EB8-2B61-DDAD-8B1495AC34E9}"/>
                    </a:ext>
                  </a:extLst>
                </p14:cNvPr>
                <p14:cNvContentPartPr/>
                <p14:nvPr/>
              </p14:nvContentPartPr>
              <p14:xfrm>
                <a:off x="10801765" y="2864224"/>
                <a:ext cx="198000" cy="34740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35A8F859-8EB8-2B61-DDAD-8B1495AC34E9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0793125" y="2855584"/>
                  <a:ext cx="215640" cy="36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72BDFF90-1B05-A16B-D10E-A124ECDC79FD}"/>
                    </a:ext>
                  </a:extLst>
                </p14:cNvPr>
                <p14:cNvContentPartPr/>
                <p14:nvPr/>
              </p14:nvContentPartPr>
              <p14:xfrm>
                <a:off x="10820485" y="3083824"/>
                <a:ext cx="193320" cy="2160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72BDFF90-1B05-A16B-D10E-A124ECDC79FD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0811485" y="3074824"/>
                  <a:ext cx="21096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87F21683-3166-2EDD-385A-39ACFBC56EFA}"/>
                    </a:ext>
                  </a:extLst>
                </p14:cNvPr>
                <p14:cNvContentPartPr/>
                <p14:nvPr/>
              </p14:nvContentPartPr>
              <p14:xfrm>
                <a:off x="11107045" y="3183904"/>
                <a:ext cx="149040" cy="16848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87F21683-3166-2EDD-385A-39ACFBC56EFA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1098405" y="3175264"/>
                  <a:ext cx="16668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A984E3D5-15DD-2F91-A6EB-D7653E51FE6F}"/>
                    </a:ext>
                  </a:extLst>
                </p14:cNvPr>
                <p14:cNvContentPartPr/>
                <p14:nvPr/>
              </p14:nvContentPartPr>
              <p14:xfrm>
                <a:off x="11327005" y="2892664"/>
                <a:ext cx="250560" cy="25560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A984E3D5-15DD-2F91-A6EB-D7653E51FE6F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1318005" y="2884024"/>
                  <a:ext cx="26820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B3BAA261-692B-F55D-C415-EBDBF31B9804}"/>
                    </a:ext>
                  </a:extLst>
                </p14:cNvPr>
                <p14:cNvContentPartPr/>
                <p14:nvPr/>
              </p14:nvContentPartPr>
              <p14:xfrm>
                <a:off x="11529325" y="2636704"/>
                <a:ext cx="214560" cy="70380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B3BAA261-692B-F55D-C415-EBDBF31B9804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1520685" y="2627704"/>
                  <a:ext cx="232200" cy="721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A530079A-70DD-DC0D-EC58-C1755F294760}"/>
                  </a:ext>
                </a:extLst>
              </p14:cNvPr>
              <p14:cNvContentPartPr/>
              <p14:nvPr/>
            </p14:nvContentPartPr>
            <p14:xfrm>
              <a:off x="2946565" y="2525464"/>
              <a:ext cx="273600" cy="83304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A530079A-70DD-DC0D-EC58-C1755F294760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2937925" y="2516824"/>
                <a:ext cx="291240" cy="85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2B06311D-4D6D-7DC6-738F-2F9633F80E50}"/>
                  </a:ext>
                </a:extLst>
              </p14:cNvPr>
              <p14:cNvContentPartPr/>
              <p14:nvPr/>
            </p14:nvContentPartPr>
            <p14:xfrm>
              <a:off x="8775325" y="2544904"/>
              <a:ext cx="234720" cy="88236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2B06311D-4D6D-7DC6-738F-2F9633F80E50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8766685" y="2536264"/>
                <a:ext cx="252360" cy="900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5" name="Group 124">
            <a:extLst>
              <a:ext uri="{FF2B5EF4-FFF2-40B4-BE49-F238E27FC236}">
                <a16:creationId xmlns:a16="http://schemas.microsoft.com/office/drawing/2014/main" id="{ED2CBF3C-5303-72D6-EA48-81BD7FCB5CF2}"/>
              </a:ext>
            </a:extLst>
          </p:cNvPr>
          <p:cNvGrpSpPr/>
          <p:nvPr/>
        </p:nvGrpSpPr>
        <p:grpSpPr>
          <a:xfrm>
            <a:off x="3769885" y="3653344"/>
            <a:ext cx="1015920" cy="568440"/>
            <a:chOff x="3769885" y="3653344"/>
            <a:chExt cx="1015920" cy="56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ACB13780-5411-39AC-00B9-60B9AFEDDC10}"/>
                    </a:ext>
                  </a:extLst>
                </p14:cNvPr>
                <p14:cNvContentPartPr/>
                <p14:nvPr/>
              </p14:nvContentPartPr>
              <p14:xfrm>
                <a:off x="3769885" y="3666664"/>
                <a:ext cx="1015920" cy="5551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ACB13780-5411-39AC-00B9-60B9AFEDDC10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3761245" y="3658024"/>
                  <a:ext cx="1033560" cy="57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30FE4DC8-B738-0F26-13AD-D6437B06883D}"/>
                    </a:ext>
                  </a:extLst>
                </p14:cNvPr>
                <p14:cNvContentPartPr/>
                <p14:nvPr/>
              </p14:nvContentPartPr>
              <p14:xfrm>
                <a:off x="4486645" y="3786184"/>
                <a:ext cx="22320" cy="4572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30FE4DC8-B738-0F26-13AD-D6437B06883D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4478005" y="3777184"/>
                  <a:ext cx="3996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5BBD1BFC-FCC7-1040-D65D-378E707812BE}"/>
                    </a:ext>
                  </a:extLst>
                </p14:cNvPr>
                <p14:cNvContentPartPr/>
                <p14:nvPr/>
              </p14:nvContentPartPr>
              <p14:xfrm>
                <a:off x="3987685" y="3653344"/>
                <a:ext cx="29160" cy="255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5BBD1BFC-FCC7-1040-D65D-378E707812BE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3979045" y="3644704"/>
                  <a:ext cx="46800" cy="4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E8D047DE-E52A-B0B1-3579-C2EADEE60AEA}"/>
              </a:ext>
            </a:extLst>
          </p:cNvPr>
          <p:cNvGrpSpPr/>
          <p:nvPr/>
        </p:nvGrpSpPr>
        <p:grpSpPr>
          <a:xfrm>
            <a:off x="5041045" y="3639664"/>
            <a:ext cx="2832120" cy="551160"/>
            <a:chOff x="5041045" y="3639664"/>
            <a:chExt cx="2832120" cy="55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913B8A97-19DD-AB10-5E7B-B92B4B842D2E}"/>
                    </a:ext>
                  </a:extLst>
                </p14:cNvPr>
                <p14:cNvContentPartPr/>
                <p14:nvPr/>
              </p14:nvContentPartPr>
              <p14:xfrm>
                <a:off x="5041045" y="3780784"/>
                <a:ext cx="1192320" cy="3747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913B8A97-19DD-AB10-5E7B-B92B4B842D2E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5032045" y="3771784"/>
                  <a:ext cx="1209960" cy="39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C8AB7F52-A916-BC3E-F6FE-718A2B0FBE35}"/>
                    </a:ext>
                  </a:extLst>
                </p14:cNvPr>
                <p14:cNvContentPartPr/>
                <p14:nvPr/>
              </p14:nvContentPartPr>
              <p14:xfrm>
                <a:off x="5852485" y="3721384"/>
                <a:ext cx="41400" cy="1116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C8AB7F52-A916-BC3E-F6FE-718A2B0FBE35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5843845" y="3712384"/>
                  <a:ext cx="590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30F50937-2357-ED4E-231D-6465314499B6}"/>
                    </a:ext>
                  </a:extLst>
                </p14:cNvPr>
                <p14:cNvContentPartPr/>
                <p14:nvPr/>
              </p14:nvContentPartPr>
              <p14:xfrm>
                <a:off x="6399685" y="3732184"/>
                <a:ext cx="356400" cy="43020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30F50937-2357-ED4E-231D-6465314499B6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6390685" y="3723544"/>
                  <a:ext cx="374040" cy="44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E370C46D-003F-9658-DFD1-97F61FA33F8E}"/>
                    </a:ext>
                  </a:extLst>
                </p14:cNvPr>
                <p14:cNvContentPartPr/>
                <p14:nvPr/>
              </p14:nvContentPartPr>
              <p14:xfrm>
                <a:off x="6900805" y="3639664"/>
                <a:ext cx="972360" cy="5511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E370C46D-003F-9658-DFD1-97F61FA33F8E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892165" y="3630664"/>
                  <a:ext cx="990000" cy="56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AC471203-2C23-92BF-2DBB-290BCF384FC7}"/>
              </a:ext>
            </a:extLst>
          </p:cNvPr>
          <p:cNvGrpSpPr/>
          <p:nvPr/>
        </p:nvGrpSpPr>
        <p:grpSpPr>
          <a:xfrm>
            <a:off x="3723085" y="4188304"/>
            <a:ext cx="1518840" cy="430920"/>
            <a:chOff x="3723085" y="4188304"/>
            <a:chExt cx="1518840" cy="43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B5C62353-C695-BE03-F1D7-050DC728C9B8}"/>
                    </a:ext>
                  </a:extLst>
                </p14:cNvPr>
                <p14:cNvContentPartPr/>
                <p14:nvPr/>
              </p14:nvContentPartPr>
              <p14:xfrm>
                <a:off x="3723085" y="4188304"/>
                <a:ext cx="1494720" cy="43092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B5C62353-C695-BE03-F1D7-050DC728C9B8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3714085" y="4179664"/>
                  <a:ext cx="1512360" cy="44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4C263BA0-CDC8-DEC1-2D57-C87FA03E9924}"/>
                    </a:ext>
                  </a:extLst>
                </p14:cNvPr>
                <p14:cNvContentPartPr/>
                <p14:nvPr/>
              </p14:nvContentPartPr>
              <p14:xfrm>
                <a:off x="4829365" y="4248064"/>
                <a:ext cx="412560" cy="9108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4C263BA0-CDC8-DEC1-2D57-C87FA03E9924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4820365" y="4239424"/>
                  <a:ext cx="430200" cy="108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F90D028F-CD2B-6C5F-6609-DC7EAA08D36C}"/>
              </a:ext>
            </a:extLst>
          </p:cNvPr>
          <p:cNvGrpSpPr/>
          <p:nvPr/>
        </p:nvGrpSpPr>
        <p:grpSpPr>
          <a:xfrm>
            <a:off x="9524845" y="3692944"/>
            <a:ext cx="2464200" cy="983160"/>
            <a:chOff x="9524845" y="3692944"/>
            <a:chExt cx="2464200" cy="98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7F976191-8114-2790-BDE0-1FB2594FDEDB}"/>
                    </a:ext>
                  </a:extLst>
                </p14:cNvPr>
                <p14:cNvContentPartPr/>
                <p14:nvPr/>
              </p14:nvContentPartPr>
              <p14:xfrm>
                <a:off x="9546805" y="3716704"/>
                <a:ext cx="168840" cy="24228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7F976191-8114-2790-BDE0-1FB2594FDEDB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9538165" y="3708064"/>
                  <a:ext cx="18648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7436CB05-C626-1FE0-30CB-4C7F405A6F85}"/>
                    </a:ext>
                  </a:extLst>
                </p14:cNvPr>
                <p14:cNvContentPartPr/>
                <p14:nvPr/>
              </p14:nvContentPartPr>
              <p14:xfrm>
                <a:off x="9734365" y="3692944"/>
                <a:ext cx="1089000" cy="4636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7436CB05-C626-1FE0-30CB-4C7F405A6F85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9725365" y="3684304"/>
                  <a:ext cx="1106640" cy="48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7C983F7A-107F-E10A-0BAC-D1FB867F9C37}"/>
                    </a:ext>
                  </a:extLst>
                </p14:cNvPr>
                <p14:cNvContentPartPr/>
                <p14:nvPr/>
              </p14:nvContentPartPr>
              <p14:xfrm>
                <a:off x="10596205" y="3759184"/>
                <a:ext cx="19080" cy="2412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7C983F7A-107F-E10A-0BAC-D1FB867F9C37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0587205" y="3750184"/>
                  <a:ext cx="367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D94165D3-C585-36E1-4C3C-7F5B660A0C4F}"/>
                    </a:ext>
                  </a:extLst>
                </p14:cNvPr>
                <p14:cNvContentPartPr/>
                <p14:nvPr/>
              </p14:nvContentPartPr>
              <p14:xfrm>
                <a:off x="9972325" y="3781864"/>
                <a:ext cx="101160" cy="1548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D94165D3-C585-36E1-4C3C-7F5B660A0C4F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9963685" y="3772864"/>
                  <a:ext cx="1188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43886814-5882-2862-416D-B0553934D37D}"/>
                    </a:ext>
                  </a:extLst>
                </p14:cNvPr>
                <p14:cNvContentPartPr/>
                <p14:nvPr/>
              </p14:nvContentPartPr>
              <p14:xfrm>
                <a:off x="10994365" y="3841624"/>
                <a:ext cx="994680" cy="46044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43886814-5882-2862-416D-B0553934D37D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0985725" y="3832984"/>
                  <a:ext cx="1012320" cy="47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944AB7F6-AA86-B1E5-2DA2-939E4E6E6E5B}"/>
                    </a:ext>
                  </a:extLst>
                </p14:cNvPr>
                <p14:cNvContentPartPr/>
                <p14:nvPr/>
              </p14:nvContentPartPr>
              <p14:xfrm>
                <a:off x="9524845" y="4213864"/>
                <a:ext cx="263880" cy="41868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944AB7F6-AA86-B1E5-2DA2-939E4E6E6E5B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9516205" y="4205224"/>
                  <a:ext cx="281520" cy="43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A6023705-246E-E955-F4A8-89E136CF3796}"/>
                    </a:ext>
                  </a:extLst>
                </p14:cNvPr>
                <p14:cNvContentPartPr/>
                <p14:nvPr/>
              </p14:nvContentPartPr>
              <p14:xfrm>
                <a:off x="10054045" y="4199104"/>
                <a:ext cx="1352880" cy="47700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A6023705-246E-E955-F4A8-89E136CF3796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0045405" y="4190104"/>
                  <a:ext cx="1370520" cy="49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F13730A6-DBBE-DC83-DC63-0C493AF613EC}"/>
                    </a:ext>
                  </a:extLst>
                </p14:cNvPr>
                <p14:cNvContentPartPr/>
                <p14:nvPr/>
              </p14:nvContentPartPr>
              <p14:xfrm>
                <a:off x="11061325" y="4244824"/>
                <a:ext cx="415800" cy="3816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F13730A6-DBBE-DC83-DC63-0C493AF613EC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1052325" y="4236184"/>
                  <a:ext cx="433440" cy="5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CBB9AA6A-2B29-74F9-A5A7-1CF98E63883D}"/>
              </a:ext>
            </a:extLst>
          </p:cNvPr>
          <p:cNvGrpSpPr/>
          <p:nvPr/>
        </p:nvGrpSpPr>
        <p:grpSpPr>
          <a:xfrm>
            <a:off x="908965" y="4859344"/>
            <a:ext cx="2674800" cy="478080"/>
            <a:chOff x="908965" y="4859344"/>
            <a:chExt cx="2674800" cy="478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C5BE1E22-A57F-D4E5-8895-29635CE2D5C6}"/>
                    </a:ext>
                  </a:extLst>
                </p14:cNvPr>
                <p14:cNvContentPartPr/>
                <p14:nvPr/>
              </p14:nvContentPartPr>
              <p14:xfrm>
                <a:off x="908965" y="4859344"/>
                <a:ext cx="896040" cy="38196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C5BE1E22-A57F-D4E5-8895-29635CE2D5C6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899965" y="4850704"/>
                  <a:ext cx="913680" cy="39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06E8BBBB-7694-8749-186C-69D811E5B134}"/>
                    </a:ext>
                  </a:extLst>
                </p14:cNvPr>
                <p14:cNvContentPartPr/>
                <p14:nvPr/>
              </p14:nvContentPartPr>
              <p14:xfrm>
                <a:off x="1707445" y="4878064"/>
                <a:ext cx="20520" cy="2412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06E8BBBB-7694-8749-186C-69D811E5B134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698805" y="4869424"/>
                  <a:ext cx="381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F65D243B-2A14-AFE8-B576-B3C33B52008C}"/>
                    </a:ext>
                  </a:extLst>
                </p14:cNvPr>
                <p14:cNvContentPartPr/>
                <p14:nvPr/>
              </p14:nvContentPartPr>
              <p14:xfrm>
                <a:off x="1936765" y="4919104"/>
                <a:ext cx="1647000" cy="41832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F65D243B-2A14-AFE8-B576-B3C33B52008C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928125" y="4910464"/>
                  <a:ext cx="1664640" cy="43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39011D28-47E8-0238-B610-3C2E2388037C}"/>
                    </a:ext>
                  </a:extLst>
                </p14:cNvPr>
                <p14:cNvContentPartPr/>
                <p14:nvPr/>
              </p14:nvContentPartPr>
              <p14:xfrm>
                <a:off x="2644165" y="4929184"/>
                <a:ext cx="10440" cy="111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39011D28-47E8-0238-B610-3C2E2388037C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2635165" y="4920184"/>
                  <a:ext cx="28080" cy="28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B88EE35E-F68D-4F0E-1A56-E75E721EE468}"/>
                  </a:ext>
                </a:extLst>
              </p14:cNvPr>
              <p14:cNvContentPartPr/>
              <p14:nvPr/>
            </p14:nvContentPartPr>
            <p14:xfrm>
              <a:off x="3772405" y="5028184"/>
              <a:ext cx="963360" cy="216720"/>
            </p14:xfrm>
          </p:contentPart>
        </mc:Choice>
        <mc:Fallback xmlns=""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B88EE35E-F68D-4F0E-1A56-E75E721EE468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3763765" y="5019184"/>
                <a:ext cx="981000" cy="234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46" name="Group 145">
            <a:extLst>
              <a:ext uri="{FF2B5EF4-FFF2-40B4-BE49-F238E27FC236}">
                <a16:creationId xmlns:a16="http://schemas.microsoft.com/office/drawing/2014/main" id="{0774060E-389D-731C-90FD-0043D1EA9193}"/>
              </a:ext>
            </a:extLst>
          </p:cNvPr>
          <p:cNvGrpSpPr/>
          <p:nvPr/>
        </p:nvGrpSpPr>
        <p:grpSpPr>
          <a:xfrm>
            <a:off x="5054365" y="4892464"/>
            <a:ext cx="514080" cy="403560"/>
            <a:chOff x="5054365" y="4892464"/>
            <a:chExt cx="514080" cy="403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8BB28534-2060-48EE-AFCF-8948CC7A1F2B}"/>
                    </a:ext>
                  </a:extLst>
                </p14:cNvPr>
                <p14:cNvContentPartPr/>
                <p14:nvPr/>
              </p14:nvContentPartPr>
              <p14:xfrm>
                <a:off x="5054365" y="4892464"/>
                <a:ext cx="108000" cy="40356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8BB28534-2060-48EE-AFCF-8948CC7A1F2B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5045365" y="4883824"/>
                  <a:ext cx="125640" cy="42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3AAB5EC5-3A84-FED0-7459-9D86CD655929}"/>
                    </a:ext>
                  </a:extLst>
                </p14:cNvPr>
                <p14:cNvContentPartPr/>
                <p14:nvPr/>
              </p14:nvContentPartPr>
              <p14:xfrm>
                <a:off x="5243365" y="5113864"/>
                <a:ext cx="325080" cy="11124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3AAB5EC5-3A84-FED0-7459-9D86CD655929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5234365" y="5104864"/>
                  <a:ext cx="342720" cy="12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C0783FF0-28C6-FAB5-A23E-5998F535065C}"/>
              </a:ext>
            </a:extLst>
          </p:cNvPr>
          <p:cNvGrpSpPr/>
          <p:nvPr/>
        </p:nvGrpSpPr>
        <p:grpSpPr>
          <a:xfrm>
            <a:off x="5848885" y="4916584"/>
            <a:ext cx="2501280" cy="541440"/>
            <a:chOff x="5848885" y="4916584"/>
            <a:chExt cx="2501280" cy="54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A279EEED-9E07-527A-8453-F8D629E4D702}"/>
                    </a:ext>
                  </a:extLst>
                </p14:cNvPr>
                <p14:cNvContentPartPr/>
                <p14:nvPr/>
              </p14:nvContentPartPr>
              <p14:xfrm>
                <a:off x="5848885" y="4954744"/>
                <a:ext cx="1010880" cy="46980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A279EEED-9E07-527A-8453-F8D629E4D702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5839885" y="4945744"/>
                  <a:ext cx="1028520" cy="48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7F7FAE6C-1ECB-2394-DEDE-2DA25CFE45C5}"/>
                    </a:ext>
                  </a:extLst>
                </p14:cNvPr>
                <p14:cNvContentPartPr/>
                <p14:nvPr/>
              </p14:nvContentPartPr>
              <p14:xfrm>
                <a:off x="6588325" y="5042944"/>
                <a:ext cx="7200" cy="3636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7F7FAE6C-1ECB-2394-DEDE-2DA25CFE45C5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6579325" y="5034304"/>
                  <a:ext cx="2484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8FCA31EF-9772-6CD0-638C-1A078D818618}"/>
                    </a:ext>
                  </a:extLst>
                </p14:cNvPr>
                <p14:cNvContentPartPr/>
                <p14:nvPr/>
              </p14:nvContentPartPr>
              <p14:xfrm>
                <a:off x="6098005" y="4961224"/>
                <a:ext cx="27360" cy="468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8FCA31EF-9772-6CD0-638C-1A078D818618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6089005" y="4952224"/>
                  <a:ext cx="450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0752C971-93C4-A996-B294-E86334AE4058}"/>
                    </a:ext>
                  </a:extLst>
                </p14:cNvPr>
                <p14:cNvContentPartPr/>
                <p14:nvPr/>
              </p14:nvContentPartPr>
              <p14:xfrm>
                <a:off x="7128325" y="5134744"/>
                <a:ext cx="1006560" cy="32328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0752C971-93C4-A996-B294-E86334AE4058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7119325" y="5126104"/>
                  <a:ext cx="1024200" cy="34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7EF03574-C2FA-3E56-C9DF-8A8BF8DDEBEA}"/>
                    </a:ext>
                  </a:extLst>
                </p14:cNvPr>
                <p14:cNvContentPartPr/>
                <p14:nvPr/>
              </p14:nvContentPartPr>
              <p14:xfrm>
                <a:off x="8155405" y="4916584"/>
                <a:ext cx="194760" cy="53532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7EF03574-C2FA-3E56-C9DF-8A8BF8DDEBEA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8146765" y="4907584"/>
                  <a:ext cx="212400" cy="552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12550299-6B52-4233-FA2E-BED85FBAA2B8}"/>
                  </a:ext>
                </a:extLst>
              </p14:cNvPr>
              <p14:cNvContentPartPr/>
              <p14:nvPr/>
            </p14:nvContentPartPr>
            <p14:xfrm>
              <a:off x="8690365" y="4947544"/>
              <a:ext cx="1471680" cy="477360"/>
            </p14:xfrm>
          </p:contentPart>
        </mc:Choice>
        <mc:Fallback xmlns=""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12550299-6B52-4233-FA2E-BED85FBAA2B8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8681725" y="4938544"/>
                <a:ext cx="1489320" cy="49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155" name="Ink 154">
                <a:extLst>
                  <a:ext uri="{FF2B5EF4-FFF2-40B4-BE49-F238E27FC236}">
                    <a16:creationId xmlns:a16="http://schemas.microsoft.com/office/drawing/2014/main" id="{600A5485-6872-23B2-06DE-6BD73FA0F5FF}"/>
                  </a:ext>
                </a:extLst>
              </p14:cNvPr>
              <p14:cNvContentPartPr/>
              <p14:nvPr/>
            </p14:nvContentPartPr>
            <p14:xfrm>
              <a:off x="1007605" y="5612104"/>
              <a:ext cx="888120" cy="360000"/>
            </p14:xfrm>
          </p:contentPart>
        </mc:Choice>
        <mc:Fallback xmlns="">
          <p:pic>
            <p:nvPicPr>
              <p:cNvPr id="155" name="Ink 154">
                <a:extLst>
                  <a:ext uri="{FF2B5EF4-FFF2-40B4-BE49-F238E27FC236}">
                    <a16:creationId xmlns:a16="http://schemas.microsoft.com/office/drawing/2014/main" id="{600A5485-6872-23B2-06DE-6BD73FA0F5FF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998965" y="5603104"/>
                <a:ext cx="905760" cy="37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F078F9CA-61F5-F7FB-B4E2-B0DAD68D2B24}"/>
                  </a:ext>
                </a:extLst>
              </p14:cNvPr>
              <p14:cNvContentPartPr/>
              <p14:nvPr/>
            </p14:nvContentPartPr>
            <p14:xfrm>
              <a:off x="1443205" y="5428864"/>
              <a:ext cx="46440" cy="17280"/>
            </p14:xfrm>
          </p:contentPart>
        </mc:Choice>
        <mc:Fallback xmlns=""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F078F9CA-61F5-F7FB-B4E2-B0DAD68D2B24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1434205" y="5419864"/>
                <a:ext cx="64080" cy="34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60" name="Group 159">
            <a:extLst>
              <a:ext uri="{FF2B5EF4-FFF2-40B4-BE49-F238E27FC236}">
                <a16:creationId xmlns:a16="http://schemas.microsoft.com/office/drawing/2014/main" id="{44A5F252-F318-3780-82FB-C21914EF8896}"/>
              </a:ext>
            </a:extLst>
          </p:cNvPr>
          <p:cNvGrpSpPr/>
          <p:nvPr/>
        </p:nvGrpSpPr>
        <p:grpSpPr>
          <a:xfrm>
            <a:off x="2144845" y="5534344"/>
            <a:ext cx="1197360" cy="477360"/>
            <a:chOff x="2144845" y="5534344"/>
            <a:chExt cx="1197360" cy="47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5A573A9E-F26D-2637-4D9A-0531EEF9C733}"/>
                    </a:ext>
                  </a:extLst>
                </p14:cNvPr>
                <p14:cNvContentPartPr/>
                <p14:nvPr/>
              </p14:nvContentPartPr>
              <p14:xfrm>
                <a:off x="2144845" y="5662504"/>
                <a:ext cx="1197360" cy="34920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5A573A9E-F26D-2637-4D9A-0531EEF9C733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2136205" y="5653504"/>
                  <a:ext cx="1215000" cy="36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5A38CE4C-699E-AE87-12EB-39B6D68FBE5E}"/>
                    </a:ext>
                  </a:extLst>
                </p14:cNvPr>
                <p14:cNvContentPartPr/>
                <p14:nvPr/>
              </p14:nvContentPartPr>
              <p14:xfrm>
                <a:off x="2807605" y="5534344"/>
                <a:ext cx="68400" cy="4644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5A38CE4C-699E-AE87-12EB-39B6D68FBE5E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2798965" y="5525704"/>
                  <a:ext cx="86040" cy="64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AACF1630-1DC3-DC8A-10CA-431FEA680BCD}"/>
              </a:ext>
            </a:extLst>
          </p:cNvPr>
          <p:cNvGrpSpPr/>
          <p:nvPr/>
        </p:nvGrpSpPr>
        <p:grpSpPr>
          <a:xfrm>
            <a:off x="3724885" y="5470984"/>
            <a:ext cx="3368520" cy="586800"/>
            <a:chOff x="3724885" y="5470984"/>
            <a:chExt cx="3368520" cy="58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AAB60201-480D-715B-9C30-B0D232573D56}"/>
                    </a:ext>
                  </a:extLst>
                </p14:cNvPr>
                <p14:cNvContentPartPr/>
                <p14:nvPr/>
              </p14:nvContentPartPr>
              <p14:xfrm>
                <a:off x="3724885" y="5563864"/>
                <a:ext cx="347040" cy="49392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AAB60201-480D-715B-9C30-B0D232573D56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3715885" y="5554864"/>
                  <a:ext cx="364680" cy="51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3017E54B-C482-B60D-E90A-6B48764168C9}"/>
                    </a:ext>
                  </a:extLst>
                </p14:cNvPr>
                <p14:cNvContentPartPr/>
                <p14:nvPr/>
              </p14:nvContentPartPr>
              <p14:xfrm>
                <a:off x="4379725" y="5644864"/>
                <a:ext cx="330840" cy="26892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3017E54B-C482-B60D-E90A-6B48764168C9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4371085" y="5635864"/>
                  <a:ext cx="34848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7DA8A9CB-344C-F7EE-4D07-3AAFB9E8FD00}"/>
                    </a:ext>
                  </a:extLst>
                </p14:cNvPr>
                <p14:cNvContentPartPr/>
                <p14:nvPr/>
              </p14:nvContentPartPr>
              <p14:xfrm>
                <a:off x="4810285" y="5829544"/>
                <a:ext cx="247680" cy="3456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7DA8A9CB-344C-F7EE-4D07-3AAFB9E8FD00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4801645" y="5820544"/>
                  <a:ext cx="26532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26DFCBCB-26B2-CD3F-09C0-7A5B6B282C57}"/>
                    </a:ext>
                  </a:extLst>
                </p14:cNvPr>
                <p14:cNvContentPartPr/>
                <p14:nvPr/>
              </p14:nvContentPartPr>
              <p14:xfrm>
                <a:off x="5098645" y="5470984"/>
                <a:ext cx="1994760" cy="55044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26DFCBCB-26B2-CD3F-09C0-7A5B6B282C57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5089645" y="5461984"/>
                  <a:ext cx="2012400" cy="56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2531041D-8FEC-7934-A874-5B82BF2E74FE}"/>
                    </a:ext>
                  </a:extLst>
                </p14:cNvPr>
                <p14:cNvContentPartPr/>
                <p14:nvPr/>
              </p14:nvContentPartPr>
              <p14:xfrm>
                <a:off x="6811525" y="5675464"/>
                <a:ext cx="191160" cy="4320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2531041D-8FEC-7934-A874-5B82BF2E74FE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6802885" y="5666824"/>
                  <a:ext cx="20880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7A5FF2DE-8063-6236-DB27-BA28FAA773DB}"/>
                    </a:ext>
                  </a:extLst>
                </p14:cNvPr>
                <p14:cNvContentPartPr/>
                <p14:nvPr/>
              </p14:nvContentPartPr>
              <p14:xfrm>
                <a:off x="6486445" y="5616424"/>
                <a:ext cx="50040" cy="1872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7A5FF2DE-8063-6236-DB27-BA28FAA773DB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6477445" y="5607424"/>
                  <a:ext cx="6768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5A766DA4-096D-7165-D6B4-8B5A907E4D8F}"/>
                    </a:ext>
                  </a:extLst>
                </p14:cNvPr>
                <p14:cNvContentPartPr/>
                <p14:nvPr/>
              </p14:nvContentPartPr>
              <p14:xfrm>
                <a:off x="5759245" y="5646664"/>
                <a:ext cx="231840" cy="972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5A766DA4-096D-7165-D6B4-8B5A907E4D8F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5750605" y="5637664"/>
                  <a:ext cx="24948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D9B3E8EB-4A29-4B60-8BB6-6B4D9AC83E9B}"/>
                    </a:ext>
                  </a:extLst>
                </p14:cNvPr>
                <p14:cNvContentPartPr/>
                <p14:nvPr/>
              </p14:nvContentPartPr>
              <p14:xfrm>
                <a:off x="5360365" y="5590504"/>
                <a:ext cx="45000" cy="2484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D9B3E8EB-4A29-4B60-8BB6-6B4D9AC83E9B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5351725" y="5581864"/>
                  <a:ext cx="62640" cy="42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0986695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89374F-FAE7-1D1A-23EC-8D26EC5109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0242" y="53461"/>
            <a:ext cx="7637253" cy="678171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E888F2B-CBDD-60F6-8C84-FE57A3FBAD47}"/>
                  </a:ext>
                </a:extLst>
              </p14:cNvPr>
              <p14:cNvContentPartPr/>
              <p14:nvPr/>
            </p14:nvContentPartPr>
            <p14:xfrm>
              <a:off x="7541306" y="1753705"/>
              <a:ext cx="2354760" cy="35618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E888F2B-CBDD-60F6-8C84-FE57A3FBAD4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87306" y="1646065"/>
                <a:ext cx="2462400" cy="3777480"/>
              </a:xfrm>
              <a:prstGeom prst="rect">
                <a:avLst/>
              </a:prstGeom>
            </p:spPr>
          </p:pic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BB11D594-A0E2-B2BD-337E-B87AF9636628}"/>
              </a:ext>
            </a:extLst>
          </p:cNvPr>
          <p:cNvGrpSpPr/>
          <p:nvPr/>
        </p:nvGrpSpPr>
        <p:grpSpPr>
          <a:xfrm>
            <a:off x="8380045" y="1456264"/>
            <a:ext cx="811080" cy="317160"/>
            <a:chOff x="8380045" y="1456264"/>
            <a:chExt cx="811080" cy="31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BDB6A819-FB59-836D-4F5A-CAD6BE629D50}"/>
                    </a:ext>
                  </a:extLst>
                </p14:cNvPr>
                <p14:cNvContentPartPr/>
                <p14:nvPr/>
              </p14:nvContentPartPr>
              <p14:xfrm>
                <a:off x="8592805" y="1618984"/>
                <a:ext cx="14040" cy="1015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BDB6A819-FB59-836D-4F5A-CAD6BE629D5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584165" y="1609984"/>
                  <a:ext cx="3168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31D065E4-89EE-DA80-E8FE-A955D34CBD7E}"/>
                    </a:ext>
                  </a:extLst>
                </p14:cNvPr>
                <p14:cNvContentPartPr/>
                <p14:nvPr/>
              </p14:nvContentPartPr>
              <p14:xfrm>
                <a:off x="8380045" y="1482544"/>
                <a:ext cx="93960" cy="1846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31D065E4-89EE-DA80-E8FE-A955D34CBD7E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371405" y="1473544"/>
                  <a:ext cx="11160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FA3F4974-1E72-A8D9-AC6C-37B17ADF420C}"/>
                    </a:ext>
                  </a:extLst>
                </p14:cNvPr>
                <p14:cNvContentPartPr/>
                <p14:nvPr/>
              </p14:nvContentPartPr>
              <p14:xfrm>
                <a:off x="8418205" y="1595944"/>
                <a:ext cx="65880" cy="291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FA3F4974-1E72-A8D9-AC6C-37B17ADF420C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409565" y="1587304"/>
                  <a:ext cx="835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FF3C12BC-51EB-9877-086C-BBAAB6E39FD5}"/>
                    </a:ext>
                  </a:extLst>
                </p14:cNvPr>
                <p14:cNvContentPartPr/>
                <p14:nvPr/>
              </p14:nvContentPartPr>
              <p14:xfrm>
                <a:off x="8516845" y="1532584"/>
                <a:ext cx="151920" cy="543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FF3C12BC-51EB-9877-086C-BBAAB6E39FD5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507845" y="1523584"/>
                  <a:ext cx="16956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86B42824-4778-D654-6C53-BB448BFA24B7}"/>
                    </a:ext>
                  </a:extLst>
                </p14:cNvPr>
                <p14:cNvContentPartPr/>
                <p14:nvPr/>
              </p14:nvContentPartPr>
              <p14:xfrm>
                <a:off x="8555725" y="1558144"/>
                <a:ext cx="141840" cy="576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86B42824-4778-D654-6C53-BB448BFA24B7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546725" y="1549504"/>
                  <a:ext cx="15948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27C1AD27-8D7C-3B13-E8F1-0D09EF8B0930}"/>
                    </a:ext>
                  </a:extLst>
                </p14:cNvPr>
                <p14:cNvContentPartPr/>
                <p14:nvPr/>
              </p14:nvContentPartPr>
              <p14:xfrm>
                <a:off x="8726365" y="1456264"/>
                <a:ext cx="20520" cy="1803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27C1AD27-8D7C-3B13-E8F1-0D09EF8B0930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717365" y="1447624"/>
                  <a:ext cx="3816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85C8071B-0D65-6CBE-1B38-35583B4F933E}"/>
                    </a:ext>
                  </a:extLst>
                </p14:cNvPr>
                <p14:cNvContentPartPr/>
                <p14:nvPr/>
              </p14:nvContentPartPr>
              <p14:xfrm>
                <a:off x="8765965" y="1492624"/>
                <a:ext cx="154440" cy="1864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85C8071B-0D65-6CBE-1B38-35583B4F933E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757325" y="1483984"/>
                  <a:ext cx="17208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8322AD68-FC27-0617-F599-0E72B734E974}"/>
                    </a:ext>
                  </a:extLst>
                </p14:cNvPr>
                <p14:cNvContentPartPr/>
                <p14:nvPr/>
              </p14:nvContentPartPr>
              <p14:xfrm>
                <a:off x="8794045" y="1491184"/>
                <a:ext cx="189000" cy="471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8322AD68-FC27-0617-F599-0E72B734E974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785405" y="1482184"/>
                  <a:ext cx="20664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56CB96E9-644A-AA2C-88E6-A83A572AF3D7}"/>
                    </a:ext>
                  </a:extLst>
                </p14:cNvPr>
                <p14:cNvContentPartPr/>
                <p14:nvPr/>
              </p14:nvContentPartPr>
              <p14:xfrm>
                <a:off x="8989165" y="1497304"/>
                <a:ext cx="201960" cy="1450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56CB96E9-644A-AA2C-88E6-A83A572AF3D7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980165" y="1488304"/>
                  <a:ext cx="21960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711193E6-1EEE-596B-C5CD-893AF130C7DC}"/>
                    </a:ext>
                  </a:extLst>
                </p14:cNvPr>
                <p14:cNvContentPartPr/>
                <p14:nvPr/>
              </p14:nvContentPartPr>
              <p14:xfrm>
                <a:off x="8581645" y="1769824"/>
                <a:ext cx="1440" cy="36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711193E6-1EEE-596B-C5CD-893AF130C7DC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572645" y="1760824"/>
                  <a:ext cx="19080" cy="21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0AF1920A-52DB-B180-4172-EA05610818B9}"/>
                  </a:ext>
                </a:extLst>
              </p14:cNvPr>
              <p14:cNvContentPartPr/>
              <p14:nvPr/>
            </p14:nvContentPartPr>
            <p14:xfrm>
              <a:off x="8641765" y="1792504"/>
              <a:ext cx="16920" cy="9226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0AF1920A-52DB-B180-4172-EA05610818B9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8633125" y="1783504"/>
                <a:ext cx="34560" cy="9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3784921D-67DA-E1CB-9DA3-CE28BC7864D3}"/>
                  </a:ext>
                </a:extLst>
              </p14:cNvPr>
              <p14:cNvContentPartPr/>
              <p14:nvPr/>
            </p14:nvContentPartPr>
            <p14:xfrm>
              <a:off x="5914405" y="1945504"/>
              <a:ext cx="5751720" cy="24681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3784921D-67DA-E1CB-9DA3-CE28BC7864D3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824405" y="1765504"/>
                <a:ext cx="5931360" cy="2827800"/>
              </a:xfrm>
              <a:prstGeom prst="rect">
                <a:avLst/>
              </a:prstGeom>
            </p:spPr>
          </p:pic>
        </mc:Fallback>
      </mc:AlternateContent>
      <p:grpSp>
        <p:nvGrpSpPr>
          <p:cNvPr id="36" name="Group 35">
            <a:extLst>
              <a:ext uri="{FF2B5EF4-FFF2-40B4-BE49-F238E27FC236}">
                <a16:creationId xmlns:a16="http://schemas.microsoft.com/office/drawing/2014/main" id="{6930C416-488D-3008-BF88-44DDCA689B12}"/>
              </a:ext>
            </a:extLst>
          </p:cNvPr>
          <p:cNvGrpSpPr/>
          <p:nvPr/>
        </p:nvGrpSpPr>
        <p:grpSpPr>
          <a:xfrm>
            <a:off x="6171445" y="3771064"/>
            <a:ext cx="1129320" cy="818640"/>
            <a:chOff x="6171445" y="3771064"/>
            <a:chExt cx="1129320" cy="81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720207E5-DB09-5183-8876-7089474E8669}"/>
                    </a:ext>
                  </a:extLst>
                </p14:cNvPr>
                <p14:cNvContentPartPr/>
                <p14:nvPr/>
              </p14:nvContentPartPr>
              <p14:xfrm>
                <a:off x="6171445" y="4404304"/>
                <a:ext cx="155520" cy="1854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720207E5-DB09-5183-8876-7089474E8669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162805" y="4395304"/>
                  <a:ext cx="17316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317CE814-4F28-1FB2-71D1-5BAA007E8C87}"/>
                    </a:ext>
                  </a:extLst>
                </p14:cNvPr>
                <p14:cNvContentPartPr/>
                <p14:nvPr/>
              </p14:nvContentPartPr>
              <p14:xfrm>
                <a:off x="6298885" y="4230784"/>
                <a:ext cx="181080" cy="2361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317CE814-4F28-1FB2-71D1-5BAA007E8C87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289885" y="4222144"/>
                  <a:ext cx="19872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648411A1-9EA2-9596-141F-84AFD041F2A8}"/>
                    </a:ext>
                  </a:extLst>
                </p14:cNvPr>
                <p14:cNvContentPartPr/>
                <p14:nvPr/>
              </p14:nvContentPartPr>
              <p14:xfrm>
                <a:off x="6264685" y="4222864"/>
                <a:ext cx="232200" cy="1933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648411A1-9EA2-9596-141F-84AFD041F2A8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255685" y="4214224"/>
                  <a:ext cx="24984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27665629-7EBF-5837-86C4-EA9E3D535652}"/>
                    </a:ext>
                  </a:extLst>
                </p14:cNvPr>
                <p14:cNvContentPartPr/>
                <p14:nvPr/>
              </p14:nvContentPartPr>
              <p14:xfrm>
                <a:off x="6564925" y="4243744"/>
                <a:ext cx="162360" cy="1180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27665629-7EBF-5837-86C4-EA9E3D535652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555925" y="4234744"/>
                  <a:ext cx="18000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1FE6E260-DAB9-05F7-0262-999D31E9EDB0}"/>
                    </a:ext>
                  </a:extLst>
                </p14:cNvPr>
                <p14:cNvContentPartPr/>
                <p14:nvPr/>
              </p14:nvContentPartPr>
              <p14:xfrm>
                <a:off x="6639445" y="3940984"/>
                <a:ext cx="263160" cy="2408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1FE6E260-DAB9-05F7-0262-999D31E9EDB0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630445" y="3932344"/>
                  <a:ext cx="28080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EEF37F4D-82FD-3C00-0658-1F3C522678D0}"/>
                    </a:ext>
                  </a:extLst>
                </p14:cNvPr>
                <p14:cNvContentPartPr/>
                <p14:nvPr/>
              </p14:nvContentPartPr>
              <p14:xfrm>
                <a:off x="6900085" y="3771064"/>
                <a:ext cx="400680" cy="3772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EEF37F4D-82FD-3C00-0658-1F3C522678D0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891445" y="3762424"/>
                  <a:ext cx="418320" cy="394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4B5D00B5-8879-DD81-6F7D-D82BD6E1CCD0}"/>
                  </a:ext>
                </a:extLst>
              </p14:cNvPr>
              <p14:cNvContentPartPr/>
              <p14:nvPr/>
            </p14:nvContentPartPr>
            <p14:xfrm>
              <a:off x="8703685" y="2230264"/>
              <a:ext cx="2823120" cy="90432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4B5D00B5-8879-DD81-6F7D-D82BD6E1CCD0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8694685" y="2221624"/>
                <a:ext cx="2840760" cy="9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5E387E92-12CE-2A4F-A967-DCCA879BE26C}"/>
                  </a:ext>
                </a:extLst>
              </p14:cNvPr>
              <p14:cNvContentPartPr/>
              <p14:nvPr/>
            </p14:nvContentPartPr>
            <p14:xfrm>
              <a:off x="6925285" y="2387944"/>
              <a:ext cx="746640" cy="35460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5E387E92-12CE-2A4F-A967-DCCA879BE26C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6916285" y="2378944"/>
                <a:ext cx="764280" cy="37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70E28AE5-CAFE-D171-BAF8-0DBB882BC3BC}"/>
                  </a:ext>
                </a:extLst>
              </p14:cNvPr>
              <p14:cNvContentPartPr/>
              <p14:nvPr/>
            </p14:nvContentPartPr>
            <p14:xfrm>
              <a:off x="7757965" y="1982224"/>
              <a:ext cx="506520" cy="44928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70E28AE5-CAFE-D171-BAF8-0DBB882BC3BC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7749325" y="1973584"/>
                <a:ext cx="524160" cy="46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83B07D32-6760-2D58-35C6-997443E73EAA}"/>
                  </a:ext>
                </a:extLst>
              </p14:cNvPr>
              <p14:cNvContentPartPr/>
              <p14:nvPr/>
            </p14:nvContentPartPr>
            <p14:xfrm>
              <a:off x="8102485" y="2015344"/>
              <a:ext cx="174240" cy="13464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83B07D32-6760-2D58-35C6-997443E73EAA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8093485" y="2006704"/>
                <a:ext cx="19188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75276036-E4A0-E163-3F5C-792D75706A39}"/>
                  </a:ext>
                </a:extLst>
              </p14:cNvPr>
              <p14:cNvContentPartPr/>
              <p14:nvPr/>
            </p14:nvContentPartPr>
            <p14:xfrm>
              <a:off x="8232085" y="1880704"/>
              <a:ext cx="446400" cy="40752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75276036-E4A0-E163-3F5C-792D75706A39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8223445" y="1871704"/>
                <a:ext cx="464040" cy="425160"/>
              </a:xfrm>
              <a:prstGeom prst="rect">
                <a:avLst/>
              </a:prstGeom>
            </p:spPr>
          </p:pic>
        </mc:Fallback>
      </mc:AlternateContent>
      <p:grpSp>
        <p:nvGrpSpPr>
          <p:cNvPr id="75" name="Group 74">
            <a:extLst>
              <a:ext uri="{FF2B5EF4-FFF2-40B4-BE49-F238E27FC236}">
                <a16:creationId xmlns:a16="http://schemas.microsoft.com/office/drawing/2014/main" id="{602E1809-BB0E-E6E7-DE18-0951BC668715}"/>
              </a:ext>
            </a:extLst>
          </p:cNvPr>
          <p:cNvGrpSpPr/>
          <p:nvPr/>
        </p:nvGrpSpPr>
        <p:grpSpPr>
          <a:xfrm>
            <a:off x="6321925" y="2655064"/>
            <a:ext cx="1056960" cy="714240"/>
            <a:chOff x="6321925" y="2655064"/>
            <a:chExt cx="1056960" cy="71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33B21F8F-D397-5FD9-0175-97C78C468FD5}"/>
                    </a:ext>
                  </a:extLst>
                </p14:cNvPr>
                <p14:cNvContentPartPr/>
                <p14:nvPr/>
              </p14:nvContentPartPr>
              <p14:xfrm>
                <a:off x="6321925" y="3220984"/>
                <a:ext cx="124920" cy="1483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33B21F8F-D397-5FD9-0175-97C78C468FD5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312925" y="3212344"/>
                  <a:ext cx="14256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FDE92BF3-9596-9EB2-B1CB-C15CD16A17DC}"/>
                    </a:ext>
                  </a:extLst>
                </p14:cNvPr>
                <p14:cNvContentPartPr/>
                <p14:nvPr/>
              </p14:nvContentPartPr>
              <p14:xfrm>
                <a:off x="6432445" y="3180664"/>
                <a:ext cx="149400" cy="979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FDE92BF3-9596-9EB2-B1CB-C15CD16A17DC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423445" y="3171664"/>
                  <a:ext cx="16704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71F84F91-F268-BA2C-A674-5800CDCF11ED}"/>
                    </a:ext>
                  </a:extLst>
                </p14:cNvPr>
                <p14:cNvContentPartPr/>
                <p14:nvPr/>
              </p14:nvContentPartPr>
              <p14:xfrm>
                <a:off x="6625765" y="2948104"/>
                <a:ext cx="194400" cy="3427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71F84F91-F268-BA2C-A674-5800CDCF11ED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6616765" y="2939464"/>
                  <a:ext cx="212040" cy="36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60F3CAAF-1D80-7346-2AA8-0242B8BC1D9C}"/>
                    </a:ext>
                  </a:extLst>
                </p14:cNvPr>
                <p14:cNvContentPartPr/>
                <p14:nvPr/>
              </p14:nvContentPartPr>
              <p14:xfrm>
                <a:off x="6665005" y="2988064"/>
                <a:ext cx="144000" cy="1389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60F3CAAF-1D80-7346-2AA8-0242B8BC1D9C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6656365" y="2979064"/>
                  <a:ext cx="16164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3D5BE09B-ADDA-A3FC-DDC3-A761B07FFE9A}"/>
                    </a:ext>
                  </a:extLst>
                </p14:cNvPr>
                <p14:cNvContentPartPr/>
                <p14:nvPr/>
              </p14:nvContentPartPr>
              <p14:xfrm>
                <a:off x="6873445" y="2790424"/>
                <a:ext cx="505440" cy="3600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3D5BE09B-ADDA-A3FC-DDC3-A761B07FFE9A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864805" y="2781424"/>
                  <a:ext cx="523080" cy="37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72B53D16-661C-6C30-0C16-91BCBB4C2EE4}"/>
                    </a:ext>
                  </a:extLst>
                </p14:cNvPr>
                <p14:cNvContentPartPr/>
                <p14:nvPr/>
              </p14:nvContentPartPr>
              <p14:xfrm>
                <a:off x="6370525" y="2673424"/>
                <a:ext cx="468720" cy="3394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72B53D16-661C-6C30-0C16-91BCBB4C2EE4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361525" y="2664784"/>
                  <a:ext cx="486360" cy="35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8F0938BC-A815-1BCB-03C8-86241E64AE88}"/>
                    </a:ext>
                  </a:extLst>
                </p14:cNvPr>
                <p14:cNvContentPartPr/>
                <p14:nvPr/>
              </p14:nvContentPartPr>
              <p14:xfrm>
                <a:off x="6376285" y="2655064"/>
                <a:ext cx="284400" cy="2142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8F0938BC-A815-1BCB-03C8-86241E64AE88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367285" y="2646424"/>
                  <a:ext cx="302040" cy="23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EEA59BE9-E0D7-65E6-3D07-6F66D3C4F806}"/>
              </a:ext>
            </a:extLst>
          </p:cNvPr>
          <p:cNvGrpSpPr/>
          <p:nvPr/>
        </p:nvGrpSpPr>
        <p:grpSpPr>
          <a:xfrm>
            <a:off x="9341245" y="2330344"/>
            <a:ext cx="2503440" cy="941400"/>
            <a:chOff x="9341245" y="2330344"/>
            <a:chExt cx="2503440" cy="941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C35E20AC-4CCA-ABE5-C480-5E5276CCD034}"/>
                    </a:ext>
                  </a:extLst>
                </p14:cNvPr>
                <p14:cNvContentPartPr/>
                <p14:nvPr/>
              </p14:nvContentPartPr>
              <p14:xfrm>
                <a:off x="9341245" y="3017944"/>
                <a:ext cx="213120" cy="2466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C35E20AC-4CCA-ABE5-C480-5E5276CCD034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332245" y="3009304"/>
                  <a:ext cx="23076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9B01779E-68CF-2BE3-2C1D-95906CA85BC4}"/>
                    </a:ext>
                  </a:extLst>
                </p14:cNvPr>
                <p14:cNvContentPartPr/>
                <p14:nvPr/>
              </p14:nvContentPartPr>
              <p14:xfrm>
                <a:off x="9453925" y="3202984"/>
                <a:ext cx="96480" cy="608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9B01779E-68CF-2BE3-2C1D-95906CA85BC4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9444925" y="3193984"/>
                  <a:ext cx="11412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E6FBCB6B-C974-D841-62B6-A71FCE9497B6}"/>
                    </a:ext>
                  </a:extLst>
                </p14:cNvPr>
                <p14:cNvContentPartPr/>
                <p14:nvPr/>
              </p14:nvContentPartPr>
              <p14:xfrm>
                <a:off x="9582805" y="3164464"/>
                <a:ext cx="173880" cy="1072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E6FBCB6B-C974-D841-62B6-A71FCE9497B6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9574165" y="3155464"/>
                  <a:ext cx="19152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69B07E31-6BB0-1CA9-5294-502DA57DD516}"/>
                    </a:ext>
                  </a:extLst>
                </p14:cNvPr>
                <p14:cNvContentPartPr/>
                <p14:nvPr/>
              </p14:nvContentPartPr>
              <p14:xfrm>
                <a:off x="9712045" y="3049264"/>
                <a:ext cx="243720" cy="1652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69B07E31-6BB0-1CA9-5294-502DA57DD516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9703405" y="3040264"/>
                  <a:ext cx="26136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84A46559-8626-A0CA-E26D-700D3E82F9A3}"/>
                    </a:ext>
                  </a:extLst>
                </p14:cNvPr>
                <p14:cNvContentPartPr/>
                <p14:nvPr/>
              </p14:nvContentPartPr>
              <p14:xfrm>
                <a:off x="10024165" y="2957824"/>
                <a:ext cx="168120" cy="1638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84A46559-8626-A0CA-E26D-700D3E82F9A3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0015165" y="2949184"/>
                  <a:ext cx="18576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95562347-FEFB-4AA5-6912-B5C8FC11D888}"/>
                    </a:ext>
                  </a:extLst>
                </p14:cNvPr>
                <p14:cNvContentPartPr/>
                <p14:nvPr/>
              </p14:nvContentPartPr>
              <p14:xfrm>
                <a:off x="10580365" y="2875024"/>
                <a:ext cx="99000" cy="367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95562347-FEFB-4AA5-6912-B5C8FC11D888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0571365" y="2866024"/>
                  <a:ext cx="11664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16A326CD-AF2F-0F00-0417-098EB68C34B6}"/>
                    </a:ext>
                  </a:extLst>
                </p14:cNvPr>
                <p14:cNvContentPartPr/>
                <p14:nvPr/>
              </p14:nvContentPartPr>
              <p14:xfrm>
                <a:off x="10783045" y="2707264"/>
                <a:ext cx="91080" cy="1659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16A326CD-AF2F-0F00-0417-098EB68C34B6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0774045" y="2698264"/>
                  <a:ext cx="10872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8CC5DEC6-DB3E-77CC-326D-0A8A60E122E7}"/>
                    </a:ext>
                  </a:extLst>
                </p14:cNvPr>
                <p14:cNvContentPartPr/>
                <p14:nvPr/>
              </p14:nvContentPartPr>
              <p14:xfrm>
                <a:off x="10985365" y="2679904"/>
                <a:ext cx="99720" cy="1011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8CC5DEC6-DB3E-77CC-326D-0A8A60E122E7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0976365" y="2670904"/>
                  <a:ext cx="11736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95B76810-6521-0B8E-B048-668CDE983005}"/>
                    </a:ext>
                  </a:extLst>
                </p14:cNvPr>
                <p14:cNvContentPartPr/>
                <p14:nvPr/>
              </p14:nvContentPartPr>
              <p14:xfrm>
                <a:off x="11127205" y="2649664"/>
                <a:ext cx="75240" cy="1054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95B76810-6521-0B8E-B048-668CDE983005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1118565" y="2640664"/>
                  <a:ext cx="9288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5F1E0DDE-2D47-055E-3298-F0524FAB8D36}"/>
                    </a:ext>
                  </a:extLst>
                </p14:cNvPr>
                <p14:cNvContentPartPr/>
                <p14:nvPr/>
              </p14:nvContentPartPr>
              <p14:xfrm>
                <a:off x="11249605" y="2524024"/>
                <a:ext cx="24120" cy="1846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5F1E0DDE-2D47-055E-3298-F0524FAB8D36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1240605" y="2515024"/>
                  <a:ext cx="4176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CB6302EC-8DAB-8169-EBF4-4B1492F834DE}"/>
                    </a:ext>
                  </a:extLst>
                </p14:cNvPr>
                <p14:cNvContentPartPr/>
                <p14:nvPr/>
              </p14:nvContentPartPr>
              <p14:xfrm>
                <a:off x="11148805" y="2565064"/>
                <a:ext cx="137520" cy="752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CB6302EC-8DAB-8169-EBF4-4B1492F834DE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1139805" y="2556424"/>
                  <a:ext cx="15516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BD557A5D-FA8B-AD15-A2B9-68F2B0BC66C1}"/>
                    </a:ext>
                  </a:extLst>
                </p14:cNvPr>
                <p14:cNvContentPartPr/>
                <p14:nvPr/>
              </p14:nvContentPartPr>
              <p14:xfrm>
                <a:off x="11315845" y="2595304"/>
                <a:ext cx="77400" cy="633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BD557A5D-FA8B-AD15-A2B9-68F2B0BC66C1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1307205" y="2586664"/>
                  <a:ext cx="9504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E404C060-9941-622B-9C45-96B74825289F}"/>
                    </a:ext>
                  </a:extLst>
                </p14:cNvPr>
                <p14:cNvContentPartPr/>
                <p14:nvPr/>
              </p14:nvContentPartPr>
              <p14:xfrm>
                <a:off x="11452285" y="2369944"/>
                <a:ext cx="105480" cy="2372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E404C060-9941-622B-9C45-96B74825289F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1443645" y="2361304"/>
                  <a:ext cx="12312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AD0C2D8D-70D0-6632-D9CE-F98BC473559D}"/>
                    </a:ext>
                  </a:extLst>
                </p14:cNvPr>
                <p14:cNvContentPartPr/>
                <p14:nvPr/>
              </p14:nvContentPartPr>
              <p14:xfrm>
                <a:off x="11564965" y="2330344"/>
                <a:ext cx="55080" cy="2415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AD0C2D8D-70D0-6632-D9CE-F98BC473559D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1555965" y="2321344"/>
                  <a:ext cx="7272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AB3711BB-22D1-8C75-0167-144FD07CC783}"/>
                    </a:ext>
                  </a:extLst>
                </p14:cNvPr>
                <p14:cNvContentPartPr/>
                <p14:nvPr/>
              </p14:nvContentPartPr>
              <p14:xfrm>
                <a:off x="11624725" y="2407384"/>
                <a:ext cx="219960" cy="781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AB3711BB-22D1-8C75-0167-144FD07CC783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1615725" y="2398744"/>
                  <a:ext cx="23760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8F3241F8-32FD-7479-7B82-423063DA6BDE}"/>
                    </a:ext>
                  </a:extLst>
                </p14:cNvPr>
                <p14:cNvContentPartPr/>
                <p14:nvPr/>
              </p14:nvContentPartPr>
              <p14:xfrm>
                <a:off x="10442485" y="2902744"/>
                <a:ext cx="156960" cy="1789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8F3241F8-32FD-7479-7B82-423063DA6BDE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0433845" y="2894104"/>
                  <a:ext cx="174600" cy="196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1B097A47-7DA6-66AC-B711-380656CBDABE}"/>
                  </a:ext>
                </a:extLst>
              </p14:cNvPr>
              <p14:cNvContentPartPr/>
              <p14:nvPr/>
            </p14:nvContentPartPr>
            <p14:xfrm>
              <a:off x="463645" y="1362304"/>
              <a:ext cx="1109520" cy="21276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1B097A47-7DA6-66AC-B711-380656CBDABE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455005" y="1353664"/>
                <a:ext cx="1127160" cy="2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16718AD2-D34F-C194-1A79-6DBA0A73CC9A}"/>
                  </a:ext>
                </a:extLst>
              </p14:cNvPr>
              <p14:cNvContentPartPr/>
              <p14:nvPr/>
            </p14:nvContentPartPr>
            <p14:xfrm>
              <a:off x="1932085" y="1129744"/>
              <a:ext cx="22320" cy="792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16718AD2-D34F-C194-1A79-6DBA0A73CC9A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1923445" y="1120744"/>
                <a:ext cx="39960" cy="25560"/>
              </a:xfrm>
              <a:prstGeom prst="rect">
                <a:avLst/>
              </a:prstGeom>
            </p:spPr>
          </p:pic>
        </mc:Fallback>
      </mc:AlternateContent>
      <p:grpSp>
        <p:nvGrpSpPr>
          <p:cNvPr id="84" name="Group 83">
            <a:extLst>
              <a:ext uri="{FF2B5EF4-FFF2-40B4-BE49-F238E27FC236}">
                <a16:creationId xmlns:a16="http://schemas.microsoft.com/office/drawing/2014/main" id="{4F3D849F-B8F9-40C1-74B7-D2A62CE5BC92}"/>
              </a:ext>
            </a:extLst>
          </p:cNvPr>
          <p:cNvGrpSpPr/>
          <p:nvPr/>
        </p:nvGrpSpPr>
        <p:grpSpPr>
          <a:xfrm>
            <a:off x="383005" y="1357624"/>
            <a:ext cx="2646360" cy="955080"/>
            <a:chOff x="383005" y="1357624"/>
            <a:chExt cx="2646360" cy="95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AF325D32-3809-9A4D-5050-55D76BE68DD5}"/>
                    </a:ext>
                  </a:extLst>
                </p14:cNvPr>
                <p14:cNvContentPartPr/>
                <p14:nvPr/>
              </p14:nvContentPartPr>
              <p14:xfrm>
                <a:off x="1734445" y="1357624"/>
                <a:ext cx="1294920" cy="3477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AF325D32-3809-9A4D-5050-55D76BE68DD5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725805" y="1348984"/>
                  <a:ext cx="1312560" cy="36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12736DB8-4A6B-25CE-5B0C-4BEE431DD5B2}"/>
                    </a:ext>
                  </a:extLst>
                </p14:cNvPr>
                <p14:cNvContentPartPr/>
                <p14:nvPr/>
              </p14:nvContentPartPr>
              <p14:xfrm>
                <a:off x="383005" y="1680184"/>
                <a:ext cx="977400" cy="4420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12736DB8-4A6B-25CE-5B0C-4BEE431DD5B2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374005" y="1671544"/>
                  <a:ext cx="995040" cy="45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9370868B-3826-5AD1-C50D-9FCFEF12FC36}"/>
                    </a:ext>
                  </a:extLst>
                </p14:cNvPr>
                <p14:cNvContentPartPr/>
                <p14:nvPr/>
              </p14:nvContentPartPr>
              <p14:xfrm>
                <a:off x="1562005" y="1726624"/>
                <a:ext cx="1320840" cy="5860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9370868B-3826-5AD1-C50D-9FCFEF12FC36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553005" y="1717624"/>
                  <a:ext cx="1338480" cy="60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C1848705-2796-0AB4-DAC5-8A76128AC2F5}"/>
                    </a:ext>
                  </a:extLst>
                </p14:cNvPr>
                <p14:cNvContentPartPr/>
                <p14:nvPr/>
              </p14:nvContentPartPr>
              <p14:xfrm>
                <a:off x="2284525" y="1838224"/>
                <a:ext cx="562320" cy="608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C1848705-2796-0AB4-DAC5-8A76128AC2F5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2275885" y="1829584"/>
                  <a:ext cx="579960" cy="78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5403A56-B484-1315-3341-7FC476FDFFC4}"/>
              </a:ext>
            </a:extLst>
          </p:cNvPr>
          <p:cNvGrpSpPr/>
          <p:nvPr/>
        </p:nvGrpSpPr>
        <p:grpSpPr>
          <a:xfrm>
            <a:off x="433765" y="2471104"/>
            <a:ext cx="3595320" cy="1030320"/>
            <a:chOff x="433765" y="2471104"/>
            <a:chExt cx="3595320" cy="103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DA93B6BC-786E-210F-4720-AC955317FB38}"/>
                    </a:ext>
                  </a:extLst>
                </p14:cNvPr>
                <p14:cNvContentPartPr/>
                <p14:nvPr/>
              </p14:nvContentPartPr>
              <p14:xfrm>
                <a:off x="437365" y="2666944"/>
                <a:ext cx="211320" cy="2415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DA93B6BC-786E-210F-4720-AC955317FB38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428725" y="2657944"/>
                  <a:ext cx="22896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226DC9A8-34CA-A65B-5300-298DEF273200}"/>
                    </a:ext>
                  </a:extLst>
                </p14:cNvPr>
                <p14:cNvContentPartPr/>
                <p14:nvPr/>
              </p14:nvContentPartPr>
              <p14:xfrm>
                <a:off x="758125" y="2796544"/>
                <a:ext cx="144000" cy="345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226DC9A8-34CA-A65B-5300-298DEF273200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749485" y="2787904"/>
                  <a:ext cx="16164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5E2237C5-6E87-5D77-D521-F1573DDA6994}"/>
                    </a:ext>
                  </a:extLst>
                </p14:cNvPr>
                <p14:cNvContentPartPr/>
                <p14:nvPr/>
              </p14:nvContentPartPr>
              <p14:xfrm>
                <a:off x="1022365" y="2546704"/>
                <a:ext cx="884880" cy="5680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5E2237C5-6E87-5D77-D521-F1573DDA6994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013365" y="2537704"/>
                  <a:ext cx="902520" cy="58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A74E3E5-889F-9BBA-FFD9-A2A310F50D51}"/>
                    </a:ext>
                  </a:extLst>
                </p14:cNvPr>
                <p14:cNvContentPartPr/>
                <p14:nvPr/>
              </p14:nvContentPartPr>
              <p14:xfrm>
                <a:off x="2161045" y="2684224"/>
                <a:ext cx="1186920" cy="2059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A74E3E5-889F-9BBA-FFD9-A2A310F50D51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2152045" y="2675584"/>
                  <a:ext cx="120456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16E408FF-C2EB-C8C4-5EDA-EFB5FAD0A231}"/>
                    </a:ext>
                  </a:extLst>
                </p14:cNvPr>
                <p14:cNvContentPartPr/>
                <p14:nvPr/>
              </p14:nvContentPartPr>
              <p14:xfrm>
                <a:off x="3624085" y="2471104"/>
                <a:ext cx="369720" cy="3744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16E408FF-C2EB-C8C4-5EDA-EFB5FAD0A231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3615085" y="2462104"/>
                  <a:ext cx="387360" cy="39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A15A247E-308B-9712-CE2E-C2820382B4F6}"/>
                    </a:ext>
                  </a:extLst>
                </p14:cNvPr>
                <p14:cNvContentPartPr/>
                <p14:nvPr/>
              </p14:nvContentPartPr>
              <p14:xfrm>
                <a:off x="3853045" y="2572264"/>
                <a:ext cx="176040" cy="432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A15A247E-308B-9712-CE2E-C2820382B4F6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3844045" y="2563264"/>
                  <a:ext cx="19368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D7127504-3924-D9F9-3ECB-F3F6C8FD97F8}"/>
                    </a:ext>
                  </a:extLst>
                </p14:cNvPr>
                <p14:cNvContentPartPr/>
                <p14:nvPr/>
              </p14:nvContentPartPr>
              <p14:xfrm>
                <a:off x="433765" y="3199384"/>
                <a:ext cx="452520" cy="3020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D7127504-3924-D9F9-3ECB-F3F6C8FD97F8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425125" y="3190744"/>
                  <a:ext cx="470160" cy="319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674923DE-149C-81FD-F3E6-8F8E38001AC2}"/>
                  </a:ext>
                </a:extLst>
              </p14:cNvPr>
              <p14:cNvContentPartPr/>
              <p14:nvPr/>
            </p14:nvContentPartPr>
            <p14:xfrm>
              <a:off x="1300285" y="3184624"/>
              <a:ext cx="1451520" cy="3268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674923DE-149C-81FD-F3E6-8F8E38001AC2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1291645" y="3175984"/>
                <a:ext cx="1469160" cy="344520"/>
              </a:xfrm>
              <a:prstGeom prst="rect">
                <a:avLst/>
              </a:prstGeom>
            </p:spPr>
          </p:pic>
        </mc:Fallback>
      </mc:AlternateContent>
      <p:grpSp>
        <p:nvGrpSpPr>
          <p:cNvPr id="63" name="Group 62">
            <a:extLst>
              <a:ext uri="{FF2B5EF4-FFF2-40B4-BE49-F238E27FC236}">
                <a16:creationId xmlns:a16="http://schemas.microsoft.com/office/drawing/2014/main" id="{7731EE9F-EFDA-E7F9-F4F6-BF856DF287FB}"/>
              </a:ext>
            </a:extLst>
          </p:cNvPr>
          <p:cNvGrpSpPr/>
          <p:nvPr/>
        </p:nvGrpSpPr>
        <p:grpSpPr>
          <a:xfrm>
            <a:off x="411085" y="3837304"/>
            <a:ext cx="1058040" cy="539640"/>
            <a:chOff x="411085" y="3837304"/>
            <a:chExt cx="1058040" cy="539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70A2B6B1-4F9D-3A9E-3646-5750708393BF}"/>
                    </a:ext>
                  </a:extLst>
                </p14:cNvPr>
                <p14:cNvContentPartPr/>
                <p14:nvPr/>
              </p14:nvContentPartPr>
              <p14:xfrm>
                <a:off x="411085" y="3837304"/>
                <a:ext cx="161280" cy="3369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70A2B6B1-4F9D-3A9E-3646-5750708393BF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402445" y="3828304"/>
                  <a:ext cx="178920" cy="35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91D9BAE4-47BD-002F-32DF-55E0873760B7}"/>
                    </a:ext>
                  </a:extLst>
                </p14:cNvPr>
                <p14:cNvContentPartPr/>
                <p14:nvPr/>
              </p14:nvContentPartPr>
              <p14:xfrm>
                <a:off x="596845" y="4152304"/>
                <a:ext cx="70200" cy="1324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91D9BAE4-47BD-002F-32DF-55E0873760B7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587845" y="4143664"/>
                  <a:ext cx="8784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DB2492D8-77DA-5AE3-68BF-EA17F41CC4D0}"/>
                    </a:ext>
                  </a:extLst>
                </p14:cNvPr>
                <p14:cNvContentPartPr/>
                <p14:nvPr/>
              </p14:nvContentPartPr>
              <p14:xfrm>
                <a:off x="568045" y="4216024"/>
                <a:ext cx="121320" cy="140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DB2492D8-77DA-5AE3-68BF-EA17F41CC4D0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559405" y="4207024"/>
                  <a:ext cx="13896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DBCDDDAD-6E2D-031E-7CC7-D3FD2348A0F4}"/>
                    </a:ext>
                  </a:extLst>
                </p14:cNvPr>
                <p14:cNvContentPartPr/>
                <p14:nvPr/>
              </p14:nvContentPartPr>
              <p14:xfrm>
                <a:off x="752365" y="4223584"/>
                <a:ext cx="75600" cy="511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DBCDDDAD-6E2D-031E-7CC7-D3FD2348A0F4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743365" y="4214944"/>
                  <a:ext cx="9324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B5536584-EF9B-3ECB-58C3-20C09BF8B2F5}"/>
                    </a:ext>
                  </a:extLst>
                </p14:cNvPr>
                <p14:cNvContentPartPr/>
                <p14:nvPr/>
              </p14:nvContentPartPr>
              <p14:xfrm>
                <a:off x="909685" y="4166344"/>
                <a:ext cx="67680" cy="1220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B5536584-EF9B-3ECB-58C3-20C09BF8B2F5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900685" y="4157344"/>
                  <a:ext cx="8532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E6909977-FCC2-FA82-CA0C-F3E8CDB70854}"/>
                    </a:ext>
                  </a:extLst>
                </p14:cNvPr>
                <p14:cNvContentPartPr/>
                <p14:nvPr/>
              </p14:nvContentPartPr>
              <p14:xfrm>
                <a:off x="875125" y="4221424"/>
                <a:ext cx="115920" cy="237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E6909977-FCC2-FA82-CA0C-F3E8CDB70854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866485" y="4212784"/>
                  <a:ext cx="13356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1CC094E0-BC92-FB82-58B0-773E1A63A948}"/>
                    </a:ext>
                  </a:extLst>
                </p14:cNvPr>
                <p14:cNvContentPartPr/>
                <p14:nvPr/>
              </p14:nvContentPartPr>
              <p14:xfrm>
                <a:off x="1090765" y="4145464"/>
                <a:ext cx="63360" cy="1836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1CC094E0-BC92-FB82-58B0-773E1A63A948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082125" y="4136824"/>
                  <a:ext cx="8100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B0562B99-75B0-B281-52E6-5446553F7CB6}"/>
                    </a:ext>
                  </a:extLst>
                </p14:cNvPr>
                <p14:cNvContentPartPr/>
                <p14:nvPr/>
              </p14:nvContentPartPr>
              <p14:xfrm>
                <a:off x="1190125" y="4155544"/>
                <a:ext cx="154080" cy="1551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B0562B99-75B0-B281-52E6-5446553F7CB6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181485" y="4146544"/>
                  <a:ext cx="17172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D3E9AD54-C03F-3683-E474-0F253FB41B74}"/>
                    </a:ext>
                  </a:extLst>
                </p14:cNvPr>
                <p14:cNvContentPartPr/>
                <p14:nvPr/>
              </p14:nvContentPartPr>
              <p14:xfrm>
                <a:off x="1424125" y="4147984"/>
                <a:ext cx="45000" cy="2289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D3E9AD54-C03F-3683-E474-0F253FB41B74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415485" y="4139344"/>
                  <a:ext cx="62640" cy="24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29EE120C-C2C7-196F-F724-C8C4A107822D}"/>
              </a:ext>
            </a:extLst>
          </p:cNvPr>
          <p:cNvGrpSpPr/>
          <p:nvPr/>
        </p:nvGrpSpPr>
        <p:grpSpPr>
          <a:xfrm>
            <a:off x="1756405" y="3878704"/>
            <a:ext cx="2028960" cy="320040"/>
            <a:chOff x="1756405" y="3878704"/>
            <a:chExt cx="2028960" cy="32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1CFB5136-6DE8-A920-81F0-1B603B23FC2B}"/>
                    </a:ext>
                  </a:extLst>
                </p14:cNvPr>
                <p14:cNvContentPartPr/>
                <p14:nvPr/>
              </p14:nvContentPartPr>
              <p14:xfrm>
                <a:off x="1756405" y="3964744"/>
                <a:ext cx="212040" cy="277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1CFB5136-6DE8-A920-81F0-1B603B23FC2B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747405" y="3955744"/>
                  <a:ext cx="22968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2278E363-796E-A686-E44A-4774420B40CD}"/>
                    </a:ext>
                  </a:extLst>
                </p14:cNvPr>
                <p14:cNvContentPartPr/>
                <p14:nvPr/>
              </p14:nvContentPartPr>
              <p14:xfrm>
                <a:off x="1809325" y="4063744"/>
                <a:ext cx="174240" cy="266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2278E363-796E-A686-E44A-4774420B40CD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800325" y="4054744"/>
                  <a:ext cx="1918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7DBC6C69-42DC-CC35-BA35-0363F2AAF699}"/>
                    </a:ext>
                  </a:extLst>
                </p14:cNvPr>
                <p14:cNvContentPartPr/>
                <p14:nvPr/>
              </p14:nvContentPartPr>
              <p14:xfrm>
                <a:off x="2154565" y="3920824"/>
                <a:ext cx="115200" cy="2534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7DBC6C69-42DC-CC35-BA35-0363F2AAF699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2145925" y="3912184"/>
                  <a:ext cx="13284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3FE0D404-4549-2D58-4443-9C0A824EB584}"/>
                    </a:ext>
                  </a:extLst>
                </p14:cNvPr>
                <p14:cNvContentPartPr/>
                <p14:nvPr/>
              </p14:nvContentPartPr>
              <p14:xfrm>
                <a:off x="2397205" y="3931264"/>
                <a:ext cx="144360" cy="907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3FE0D404-4549-2D58-4443-9C0A824EB584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2388565" y="3922624"/>
                  <a:ext cx="16200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7D2FB05B-DB80-72C5-B5CF-658B38AA4996}"/>
                    </a:ext>
                  </a:extLst>
                </p14:cNvPr>
                <p14:cNvContentPartPr/>
                <p14:nvPr/>
              </p14:nvContentPartPr>
              <p14:xfrm>
                <a:off x="2419525" y="4055464"/>
                <a:ext cx="77400" cy="1260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7D2FB05B-DB80-72C5-B5CF-658B38AA4996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2410525" y="4046824"/>
                  <a:ext cx="9504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72931320-EE4B-5BA0-975F-97F1D06AF585}"/>
                    </a:ext>
                  </a:extLst>
                </p14:cNvPr>
                <p14:cNvContentPartPr/>
                <p14:nvPr/>
              </p14:nvContentPartPr>
              <p14:xfrm>
                <a:off x="2611045" y="4131784"/>
                <a:ext cx="12960" cy="540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72931320-EE4B-5BA0-975F-97F1D06AF585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2602405" y="4122784"/>
                  <a:ext cx="3060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374F3A7A-26CD-19D3-9435-730193BCCA47}"/>
                    </a:ext>
                  </a:extLst>
                </p14:cNvPr>
                <p14:cNvContentPartPr/>
                <p14:nvPr/>
              </p14:nvContentPartPr>
              <p14:xfrm>
                <a:off x="2697805" y="3947104"/>
                <a:ext cx="130680" cy="2516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374F3A7A-26CD-19D3-9435-730193BCCA47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2689165" y="3938104"/>
                  <a:ext cx="14832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8AC8F087-C0A9-65E9-49D9-883B17C5DF7C}"/>
                    </a:ext>
                  </a:extLst>
                </p14:cNvPr>
                <p14:cNvContentPartPr/>
                <p14:nvPr/>
              </p14:nvContentPartPr>
              <p14:xfrm>
                <a:off x="3000205" y="3921544"/>
                <a:ext cx="239040" cy="2595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8AC8F087-C0A9-65E9-49D9-883B17C5DF7C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2991565" y="3912544"/>
                  <a:ext cx="25668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F22FA3DF-0501-6069-1296-F72A765C10E9}"/>
                    </a:ext>
                  </a:extLst>
                </p14:cNvPr>
                <p14:cNvContentPartPr/>
                <p14:nvPr/>
              </p14:nvContentPartPr>
              <p14:xfrm>
                <a:off x="3338965" y="3991384"/>
                <a:ext cx="145080" cy="1753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F22FA3DF-0501-6069-1296-F72A765C10E9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3329965" y="3982744"/>
                  <a:ext cx="16272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04650B3D-69E4-0B5C-4B4E-D29F432E4742}"/>
                    </a:ext>
                  </a:extLst>
                </p14:cNvPr>
                <p14:cNvContentPartPr/>
                <p14:nvPr/>
              </p14:nvContentPartPr>
              <p14:xfrm>
                <a:off x="3531205" y="3878704"/>
                <a:ext cx="254160" cy="2862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04650B3D-69E4-0B5C-4B4E-D29F432E4742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3522205" y="3869704"/>
                  <a:ext cx="271800" cy="30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79277B7A-5AAB-CA6C-AD0E-5577BF306578}"/>
              </a:ext>
            </a:extLst>
          </p:cNvPr>
          <p:cNvGrpSpPr/>
          <p:nvPr/>
        </p:nvGrpSpPr>
        <p:grpSpPr>
          <a:xfrm>
            <a:off x="186445" y="4445704"/>
            <a:ext cx="3948480" cy="522000"/>
            <a:chOff x="186445" y="4445704"/>
            <a:chExt cx="3948480" cy="52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2EBB799A-666C-572B-04D0-4F93AB8134ED}"/>
                    </a:ext>
                  </a:extLst>
                </p14:cNvPr>
                <p14:cNvContentPartPr/>
                <p14:nvPr/>
              </p14:nvContentPartPr>
              <p14:xfrm>
                <a:off x="186445" y="4709944"/>
                <a:ext cx="387360" cy="1440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2EBB799A-666C-572B-04D0-4F93AB8134ED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77445" y="4700944"/>
                  <a:ext cx="40500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8924912A-F51A-E7DA-3F00-46F7584642C6}"/>
                    </a:ext>
                  </a:extLst>
                </p14:cNvPr>
                <p14:cNvContentPartPr/>
                <p14:nvPr/>
              </p14:nvContentPartPr>
              <p14:xfrm>
                <a:off x="359965" y="4637224"/>
                <a:ext cx="19080" cy="172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8924912A-F51A-E7DA-3F00-46F7584642C6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351325" y="4628224"/>
                  <a:ext cx="367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58343686-2442-DC89-805E-57F2DC29E753}"/>
                    </a:ext>
                  </a:extLst>
                </p14:cNvPr>
                <p14:cNvContentPartPr/>
                <p14:nvPr/>
              </p14:nvContentPartPr>
              <p14:xfrm>
                <a:off x="730045" y="4669624"/>
                <a:ext cx="384840" cy="907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58343686-2442-DC89-805E-57F2DC29E753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721405" y="4660624"/>
                  <a:ext cx="40248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C19A90BF-183D-9F9D-5883-CD800B3BB052}"/>
                    </a:ext>
                  </a:extLst>
                </p14:cNvPr>
                <p14:cNvContentPartPr/>
                <p14:nvPr/>
              </p14:nvContentPartPr>
              <p14:xfrm>
                <a:off x="934525" y="4659544"/>
                <a:ext cx="207360" cy="1310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C19A90BF-183D-9F9D-5883-CD800B3BB052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925885" y="4650544"/>
                  <a:ext cx="22500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E3790F10-799F-9B62-31A8-421018649830}"/>
                    </a:ext>
                  </a:extLst>
                </p14:cNvPr>
                <p14:cNvContentPartPr/>
                <p14:nvPr/>
              </p14:nvContentPartPr>
              <p14:xfrm>
                <a:off x="1170325" y="4504744"/>
                <a:ext cx="1041480" cy="4629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E3790F10-799F-9B62-31A8-421018649830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161685" y="4496104"/>
                  <a:ext cx="1059120" cy="48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4B546102-6E40-53E4-FA52-0C6089DB3BCE}"/>
                    </a:ext>
                  </a:extLst>
                </p14:cNvPr>
                <p14:cNvContentPartPr/>
                <p14:nvPr/>
              </p14:nvContentPartPr>
              <p14:xfrm>
                <a:off x="2309725" y="4704904"/>
                <a:ext cx="109440" cy="1198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4B546102-6E40-53E4-FA52-0C6089DB3BCE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2300725" y="4696264"/>
                  <a:ext cx="12708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4FDBAEA3-8F7B-AC1F-6C0F-633EB380C5FC}"/>
                    </a:ext>
                  </a:extLst>
                </p14:cNvPr>
                <p14:cNvContentPartPr/>
                <p14:nvPr/>
              </p14:nvContentPartPr>
              <p14:xfrm>
                <a:off x="2477125" y="4501504"/>
                <a:ext cx="97200" cy="3146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4FDBAEA3-8F7B-AC1F-6C0F-633EB380C5FC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2468485" y="4492864"/>
                  <a:ext cx="11484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7A14BF5F-476D-C95C-5A69-9525093CB9FD}"/>
                    </a:ext>
                  </a:extLst>
                </p14:cNvPr>
                <p14:cNvContentPartPr/>
                <p14:nvPr/>
              </p14:nvContentPartPr>
              <p14:xfrm>
                <a:off x="2605285" y="4531744"/>
                <a:ext cx="93960" cy="2653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7A14BF5F-476D-C95C-5A69-9525093CB9FD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2596285" y="4523104"/>
                  <a:ext cx="11160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7B245D94-48C8-BF01-8C6D-E4F314A1661B}"/>
                    </a:ext>
                  </a:extLst>
                </p14:cNvPr>
                <p14:cNvContentPartPr/>
                <p14:nvPr/>
              </p14:nvContentPartPr>
              <p14:xfrm>
                <a:off x="2752885" y="4682224"/>
                <a:ext cx="146880" cy="2595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7B245D94-48C8-BF01-8C6D-E4F314A1661B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2744245" y="4673584"/>
                  <a:ext cx="16452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73D3C8F0-B8F0-F04A-8590-682D59BD251F}"/>
                    </a:ext>
                  </a:extLst>
                </p14:cNvPr>
                <p14:cNvContentPartPr/>
                <p14:nvPr/>
              </p14:nvContentPartPr>
              <p14:xfrm>
                <a:off x="2735965" y="4689784"/>
                <a:ext cx="56880" cy="1382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73D3C8F0-B8F0-F04A-8590-682D59BD251F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2726965" y="4681144"/>
                  <a:ext cx="7452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918BF2C2-1264-FD8F-D3B7-11EF922B1F34}"/>
                    </a:ext>
                  </a:extLst>
                </p14:cNvPr>
                <p14:cNvContentPartPr/>
                <p14:nvPr/>
              </p14:nvContentPartPr>
              <p14:xfrm>
                <a:off x="3043405" y="4445704"/>
                <a:ext cx="1091520" cy="4953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918BF2C2-1264-FD8F-D3B7-11EF922B1F34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3034405" y="4437064"/>
                  <a:ext cx="1109160" cy="51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02EDD560-4DBD-2CE5-8E12-E8E1C0F4CC9D}"/>
              </a:ext>
            </a:extLst>
          </p:cNvPr>
          <p:cNvGrpSpPr/>
          <p:nvPr/>
        </p:nvGrpSpPr>
        <p:grpSpPr>
          <a:xfrm>
            <a:off x="218485" y="5192704"/>
            <a:ext cx="4804920" cy="549720"/>
            <a:chOff x="218485" y="5192704"/>
            <a:chExt cx="4804920" cy="54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FD4CD17F-F98F-02FE-FBA3-A3D8CC861AE0}"/>
                    </a:ext>
                  </a:extLst>
                </p14:cNvPr>
                <p14:cNvContentPartPr/>
                <p14:nvPr/>
              </p14:nvContentPartPr>
              <p14:xfrm>
                <a:off x="218485" y="5216464"/>
                <a:ext cx="366120" cy="2991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FD4CD17F-F98F-02FE-FBA3-A3D8CC861AE0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209845" y="5207464"/>
                  <a:ext cx="38376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0EF85447-AECE-80E8-9717-B13DB99CDA0A}"/>
                    </a:ext>
                  </a:extLst>
                </p14:cNvPr>
                <p14:cNvContentPartPr/>
                <p14:nvPr/>
              </p14:nvContentPartPr>
              <p14:xfrm>
                <a:off x="384445" y="5404384"/>
                <a:ext cx="180360" cy="1638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0EF85447-AECE-80E8-9717-B13DB99CDA0A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375805" y="5395744"/>
                  <a:ext cx="19800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AB2B9443-2014-DDD2-F196-971EBF5D90DC}"/>
                    </a:ext>
                  </a:extLst>
                </p14:cNvPr>
                <p14:cNvContentPartPr/>
                <p14:nvPr/>
              </p14:nvContentPartPr>
              <p14:xfrm>
                <a:off x="642925" y="5486104"/>
                <a:ext cx="168840" cy="1702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AB2B9443-2014-DDD2-F196-971EBF5D90DC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633925" y="5477104"/>
                  <a:ext cx="18648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92B2151C-3EE9-AB5E-1DE2-55B7F40530F5}"/>
                    </a:ext>
                  </a:extLst>
                </p14:cNvPr>
                <p14:cNvContentPartPr/>
                <p14:nvPr/>
              </p14:nvContentPartPr>
              <p14:xfrm>
                <a:off x="915805" y="5296744"/>
                <a:ext cx="160920" cy="266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92B2151C-3EE9-AB5E-1DE2-55B7F40530F5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906805" y="5287744"/>
                  <a:ext cx="1785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874A8272-1A58-6C31-63E7-430CF70F1152}"/>
                    </a:ext>
                  </a:extLst>
                </p14:cNvPr>
                <p14:cNvContentPartPr/>
                <p14:nvPr/>
              </p14:nvContentPartPr>
              <p14:xfrm>
                <a:off x="910045" y="5406184"/>
                <a:ext cx="141840" cy="187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874A8272-1A58-6C31-63E7-430CF70F1152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901405" y="5397184"/>
                  <a:ext cx="15948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B93F7458-6917-A2BF-B2D8-FA4ED93E5E75}"/>
                    </a:ext>
                  </a:extLst>
                </p14:cNvPr>
                <p14:cNvContentPartPr/>
                <p14:nvPr/>
              </p14:nvContentPartPr>
              <p14:xfrm>
                <a:off x="1259245" y="5192704"/>
                <a:ext cx="195840" cy="28368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B93F7458-6917-A2BF-B2D8-FA4ED93E5E75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250605" y="5183704"/>
                  <a:ext cx="21348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882DA77C-7524-1773-12A4-B879D0B2A9C7}"/>
                    </a:ext>
                  </a:extLst>
                </p14:cNvPr>
                <p14:cNvContentPartPr/>
                <p14:nvPr/>
              </p14:nvContentPartPr>
              <p14:xfrm>
                <a:off x="1528525" y="5427424"/>
                <a:ext cx="78840" cy="14868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882DA77C-7524-1773-12A4-B879D0B2A9C7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519885" y="5418784"/>
                  <a:ext cx="9648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C4950761-F8BE-9ED2-3017-82E0C6A6C2E4}"/>
                    </a:ext>
                  </a:extLst>
                </p14:cNvPr>
                <p14:cNvContentPartPr/>
                <p14:nvPr/>
              </p14:nvContentPartPr>
              <p14:xfrm>
                <a:off x="1445005" y="5505904"/>
                <a:ext cx="206640" cy="1908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C4950761-F8BE-9ED2-3017-82E0C6A6C2E4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436365" y="5496904"/>
                  <a:ext cx="2242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9B0F3748-19CA-5133-9781-C751183BF7AC}"/>
                    </a:ext>
                  </a:extLst>
                </p14:cNvPr>
                <p14:cNvContentPartPr/>
                <p14:nvPr/>
              </p14:nvContentPartPr>
              <p14:xfrm>
                <a:off x="1651645" y="5485744"/>
                <a:ext cx="52920" cy="590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9B0F3748-19CA-5133-9781-C751183BF7AC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642645" y="5477104"/>
                  <a:ext cx="7056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1378F714-1EE9-2A0F-0F8A-628EEF6761B9}"/>
                    </a:ext>
                  </a:extLst>
                </p14:cNvPr>
                <p14:cNvContentPartPr/>
                <p14:nvPr/>
              </p14:nvContentPartPr>
              <p14:xfrm>
                <a:off x="1772245" y="5454424"/>
                <a:ext cx="51480" cy="16200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1378F714-1EE9-2A0F-0F8A-628EEF6761B9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763245" y="5445784"/>
                  <a:ext cx="6912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41C82AF6-63FF-9466-2D80-E7551C2FAC06}"/>
                    </a:ext>
                  </a:extLst>
                </p14:cNvPr>
                <p14:cNvContentPartPr/>
                <p14:nvPr/>
              </p14:nvContentPartPr>
              <p14:xfrm>
                <a:off x="1709245" y="5501944"/>
                <a:ext cx="117360" cy="180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41C82AF6-63FF-9466-2D80-E7551C2FAC06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700605" y="5492944"/>
                  <a:ext cx="1350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9A1E5452-1EF0-EB61-CF96-AB8034640C87}"/>
                    </a:ext>
                  </a:extLst>
                </p14:cNvPr>
                <p14:cNvContentPartPr/>
                <p14:nvPr/>
              </p14:nvContentPartPr>
              <p14:xfrm>
                <a:off x="1882765" y="5443984"/>
                <a:ext cx="61920" cy="19008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9A1E5452-1EF0-EB61-CF96-AB8034640C87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873765" y="5434984"/>
                  <a:ext cx="7956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5FCDFB26-8A37-2EAA-5DE6-578B183DACA6}"/>
                    </a:ext>
                  </a:extLst>
                </p14:cNvPr>
                <p14:cNvContentPartPr/>
                <p14:nvPr/>
              </p14:nvContentPartPr>
              <p14:xfrm>
                <a:off x="1986445" y="5486104"/>
                <a:ext cx="39960" cy="1548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5FCDFB26-8A37-2EAA-5DE6-578B183DACA6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977445" y="5477104"/>
                  <a:ext cx="5760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311C1EFB-95C1-2017-B0D0-0E4AE5BAD9B3}"/>
                    </a:ext>
                  </a:extLst>
                </p14:cNvPr>
                <p14:cNvContentPartPr/>
                <p14:nvPr/>
              </p14:nvContentPartPr>
              <p14:xfrm>
                <a:off x="1973845" y="5481784"/>
                <a:ext cx="151200" cy="1677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311C1EFB-95C1-2017-B0D0-0E4AE5BAD9B3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964845" y="5472784"/>
                  <a:ext cx="16884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956ADFFD-CC72-9831-A6BA-D96B5F99D950}"/>
                    </a:ext>
                  </a:extLst>
                </p14:cNvPr>
                <p14:cNvContentPartPr/>
                <p14:nvPr/>
              </p14:nvContentPartPr>
              <p14:xfrm>
                <a:off x="2139805" y="5472064"/>
                <a:ext cx="72000" cy="23724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956ADFFD-CC72-9831-A6BA-D96B5F99D950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2131165" y="5463424"/>
                  <a:ext cx="8964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6B8C19CE-5B45-8F66-4EAE-2820F350845D}"/>
                    </a:ext>
                  </a:extLst>
                </p14:cNvPr>
                <p14:cNvContentPartPr/>
                <p14:nvPr/>
              </p14:nvContentPartPr>
              <p14:xfrm>
                <a:off x="2474605" y="5229064"/>
                <a:ext cx="11160" cy="22824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6B8C19CE-5B45-8F66-4EAE-2820F350845D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2465605" y="5220424"/>
                  <a:ext cx="2880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1DBDA20B-DB8D-8DA5-BF7D-5B72E18D5E8D}"/>
                    </a:ext>
                  </a:extLst>
                </p14:cNvPr>
                <p14:cNvContentPartPr/>
                <p14:nvPr/>
              </p14:nvContentPartPr>
              <p14:xfrm>
                <a:off x="2398645" y="5370184"/>
                <a:ext cx="187920" cy="2124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1DBDA20B-DB8D-8DA5-BF7D-5B72E18D5E8D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2390005" y="5361544"/>
                  <a:ext cx="20556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92F6AA10-E7A2-CCD9-0A6A-CF8C49260C9E}"/>
                    </a:ext>
                  </a:extLst>
                </p14:cNvPr>
                <p14:cNvContentPartPr/>
                <p14:nvPr/>
              </p14:nvContentPartPr>
              <p14:xfrm>
                <a:off x="2701765" y="5235544"/>
                <a:ext cx="27360" cy="24048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92F6AA10-E7A2-CCD9-0A6A-CF8C49260C9E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2693125" y="5226544"/>
                  <a:ext cx="4500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D444ABE8-286A-3D21-45AF-3F9D8E6AE81D}"/>
                    </a:ext>
                  </a:extLst>
                </p14:cNvPr>
                <p14:cNvContentPartPr/>
                <p14:nvPr/>
              </p14:nvContentPartPr>
              <p14:xfrm>
                <a:off x="2702125" y="5219704"/>
                <a:ext cx="228960" cy="26676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D444ABE8-286A-3D21-45AF-3F9D8E6AE81D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2693125" y="5210704"/>
                  <a:ext cx="24660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FA7704CA-8492-E8DB-9A84-F614375DE306}"/>
                    </a:ext>
                  </a:extLst>
                </p14:cNvPr>
                <p14:cNvContentPartPr/>
                <p14:nvPr/>
              </p14:nvContentPartPr>
              <p14:xfrm>
                <a:off x="2962405" y="5443984"/>
                <a:ext cx="59400" cy="11664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FA7704CA-8492-E8DB-9A84-F614375DE306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2953765" y="5434984"/>
                  <a:ext cx="7704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496924A9-60AD-8BDB-6F71-7A49D1DBFAEC}"/>
                    </a:ext>
                  </a:extLst>
                </p14:cNvPr>
                <p14:cNvContentPartPr/>
                <p14:nvPr/>
              </p14:nvContentPartPr>
              <p14:xfrm>
                <a:off x="2907685" y="5503024"/>
                <a:ext cx="118080" cy="1548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496924A9-60AD-8BDB-6F71-7A49D1DBFAEC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2898685" y="5494024"/>
                  <a:ext cx="1357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3BD54060-6F90-D31D-B9CC-C1246C3D33A1}"/>
                    </a:ext>
                  </a:extLst>
                </p14:cNvPr>
                <p14:cNvContentPartPr/>
                <p14:nvPr/>
              </p14:nvContentPartPr>
              <p14:xfrm>
                <a:off x="3042325" y="5494024"/>
                <a:ext cx="74880" cy="5832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3BD54060-6F90-D31D-B9CC-C1246C3D33A1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3033685" y="5485384"/>
                  <a:ext cx="9252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4C31ECA2-73C1-17A2-21AD-05DCA7A6D34F}"/>
                    </a:ext>
                  </a:extLst>
                </p14:cNvPr>
                <p14:cNvContentPartPr/>
                <p14:nvPr/>
              </p14:nvContentPartPr>
              <p14:xfrm>
                <a:off x="3205405" y="5455864"/>
                <a:ext cx="52200" cy="12384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4C31ECA2-73C1-17A2-21AD-05DCA7A6D34F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3196405" y="5446864"/>
                  <a:ext cx="6984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35071DF7-884C-9895-242A-6220D6D45BCE}"/>
                    </a:ext>
                  </a:extLst>
                </p14:cNvPr>
                <p14:cNvContentPartPr/>
                <p14:nvPr/>
              </p14:nvContentPartPr>
              <p14:xfrm>
                <a:off x="3153565" y="5515624"/>
                <a:ext cx="117720" cy="1512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35071DF7-884C-9895-242A-6220D6D45BCE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3144565" y="5506624"/>
                  <a:ext cx="13536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E8CF34F4-F5A8-7CA9-2915-25C54B337CC5}"/>
                    </a:ext>
                  </a:extLst>
                </p14:cNvPr>
                <p14:cNvContentPartPr/>
                <p14:nvPr/>
              </p14:nvContentPartPr>
              <p14:xfrm>
                <a:off x="3296125" y="5427424"/>
                <a:ext cx="87840" cy="19692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E8CF34F4-F5A8-7CA9-2915-25C54B337CC5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3287485" y="5418424"/>
                  <a:ext cx="10548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FEC6C576-C514-0B87-6050-A14063BF7931}"/>
                    </a:ext>
                  </a:extLst>
                </p14:cNvPr>
                <p14:cNvContentPartPr/>
                <p14:nvPr/>
              </p14:nvContentPartPr>
              <p14:xfrm>
                <a:off x="3393685" y="5465584"/>
                <a:ext cx="126360" cy="15984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FEC6C576-C514-0B87-6050-A14063BF7931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3384685" y="5456944"/>
                  <a:ext cx="14400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439A883B-9ED7-FE4B-F1FF-6A4DBC22C2E0}"/>
                    </a:ext>
                  </a:extLst>
                </p14:cNvPr>
                <p14:cNvContentPartPr/>
                <p14:nvPr/>
              </p14:nvContentPartPr>
              <p14:xfrm>
                <a:off x="3536605" y="5438224"/>
                <a:ext cx="75240" cy="2332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439A883B-9ED7-FE4B-F1FF-6A4DBC22C2E0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3527605" y="5429584"/>
                  <a:ext cx="9288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AE6BE858-CF5D-13D3-7D6F-35C4B42EAD06}"/>
                    </a:ext>
                  </a:extLst>
                </p14:cNvPr>
                <p14:cNvContentPartPr/>
                <p14:nvPr/>
              </p14:nvContentPartPr>
              <p14:xfrm>
                <a:off x="3769165" y="5357584"/>
                <a:ext cx="159840" cy="2052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AE6BE858-CF5D-13D3-7D6F-35C4B42EAD06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3760165" y="5348944"/>
                  <a:ext cx="1774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E1C167F0-9335-BAC3-3086-0CED3367AAE5}"/>
                    </a:ext>
                  </a:extLst>
                </p14:cNvPr>
                <p14:cNvContentPartPr/>
                <p14:nvPr/>
              </p14:nvContentPartPr>
              <p14:xfrm>
                <a:off x="4044205" y="5254624"/>
                <a:ext cx="25560" cy="23616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E1C167F0-9335-BAC3-3086-0CED3367AAE5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4035565" y="5245624"/>
                  <a:ext cx="4320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5D71242E-BA48-0D8B-156E-4BA1E9745DDB}"/>
                    </a:ext>
                  </a:extLst>
                </p14:cNvPr>
                <p14:cNvContentPartPr/>
                <p14:nvPr/>
              </p14:nvContentPartPr>
              <p14:xfrm>
                <a:off x="4023685" y="5204944"/>
                <a:ext cx="244440" cy="30996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5D71242E-BA48-0D8B-156E-4BA1E9745DDB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4015045" y="5195944"/>
                  <a:ext cx="26208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5204CC3E-7045-3B39-6E8E-A02AC824D14B}"/>
                    </a:ext>
                  </a:extLst>
                </p14:cNvPr>
                <p14:cNvContentPartPr/>
                <p14:nvPr/>
              </p14:nvContentPartPr>
              <p14:xfrm>
                <a:off x="4251925" y="5518144"/>
                <a:ext cx="63360" cy="16992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5204CC3E-7045-3B39-6E8E-A02AC824D14B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4243285" y="5509504"/>
                  <a:ext cx="8100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B504211C-F81B-0D48-0FA0-8E631BFE91DE}"/>
                    </a:ext>
                  </a:extLst>
                </p14:cNvPr>
                <p14:cNvContentPartPr/>
                <p14:nvPr/>
              </p14:nvContentPartPr>
              <p14:xfrm>
                <a:off x="4238965" y="5604544"/>
                <a:ext cx="122040" cy="3060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B504211C-F81B-0D48-0FA0-8E631BFE91DE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4230325" y="5595544"/>
                  <a:ext cx="13968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0F66F2C6-3706-0F96-45CA-9102657EF510}"/>
                    </a:ext>
                  </a:extLst>
                </p14:cNvPr>
                <p14:cNvContentPartPr/>
                <p14:nvPr/>
              </p14:nvContentPartPr>
              <p14:xfrm>
                <a:off x="4382965" y="5560264"/>
                <a:ext cx="78480" cy="9216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0F66F2C6-3706-0F96-45CA-9102657EF510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4374325" y="5551624"/>
                  <a:ext cx="9612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9A4F1448-198A-C09B-7288-F355B7E501C8}"/>
                    </a:ext>
                  </a:extLst>
                </p14:cNvPr>
                <p14:cNvContentPartPr/>
                <p14:nvPr/>
              </p14:nvContentPartPr>
              <p14:xfrm>
                <a:off x="4523725" y="5531104"/>
                <a:ext cx="21240" cy="17460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9A4F1448-198A-C09B-7288-F355B7E501C8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4514725" y="5522104"/>
                  <a:ext cx="3888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F03A730D-B787-E1BA-910D-284C7939C6D8}"/>
                    </a:ext>
                  </a:extLst>
                </p14:cNvPr>
                <p14:cNvContentPartPr/>
                <p14:nvPr/>
              </p14:nvContentPartPr>
              <p14:xfrm>
                <a:off x="4466845" y="5626864"/>
                <a:ext cx="90360" cy="1872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F03A730D-B787-E1BA-910D-284C7939C6D8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4457845" y="5618224"/>
                  <a:ext cx="10800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69118ED7-67F8-869D-A517-E9F20C969415}"/>
                    </a:ext>
                  </a:extLst>
                </p14:cNvPr>
                <p14:cNvContentPartPr/>
                <p14:nvPr/>
              </p14:nvContentPartPr>
              <p14:xfrm>
                <a:off x="4606165" y="5508784"/>
                <a:ext cx="75240" cy="19584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69118ED7-67F8-869D-A517-E9F20C969415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4597525" y="5500144"/>
                  <a:ext cx="9288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C6F88420-2422-DFEE-EB40-FEF42843D755}"/>
                    </a:ext>
                  </a:extLst>
                </p14:cNvPr>
                <p14:cNvContentPartPr/>
                <p14:nvPr/>
              </p14:nvContentPartPr>
              <p14:xfrm>
                <a:off x="4778245" y="5573584"/>
                <a:ext cx="30960" cy="14724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C6F88420-2422-DFEE-EB40-FEF42843D755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4769605" y="5564584"/>
                  <a:ext cx="4860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0E56F85B-4904-E196-6465-DA7226C28656}"/>
                    </a:ext>
                  </a:extLst>
                </p14:cNvPr>
                <p14:cNvContentPartPr/>
                <p14:nvPr/>
              </p14:nvContentPartPr>
              <p14:xfrm>
                <a:off x="4766365" y="5551264"/>
                <a:ext cx="69480" cy="8748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0E56F85B-4904-E196-6465-DA7226C28656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4757725" y="5542264"/>
                  <a:ext cx="8712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AFE0F2A1-B275-B9F7-9E91-5458D3788E5E}"/>
                    </a:ext>
                  </a:extLst>
                </p14:cNvPr>
                <p14:cNvContentPartPr/>
                <p14:nvPr/>
              </p14:nvContentPartPr>
              <p14:xfrm>
                <a:off x="4858165" y="5491144"/>
                <a:ext cx="165240" cy="25128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AFE0F2A1-B275-B9F7-9E91-5458D3788E5E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4849165" y="5482504"/>
                  <a:ext cx="182880" cy="268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3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7BF76A1A-5102-001D-BF74-C455F9016073}"/>
                  </a:ext>
                </a:extLst>
              </p14:cNvPr>
              <p14:cNvContentPartPr/>
              <p14:nvPr/>
            </p14:nvContentPartPr>
            <p14:xfrm>
              <a:off x="2696725" y="5758624"/>
              <a:ext cx="625320" cy="29160"/>
            </p14:xfrm>
          </p:contentPart>
        </mc:Choice>
        <mc:Fallback xmlns=""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7BF76A1A-5102-001D-BF74-C455F9016073}"/>
                  </a:ext>
                </a:extLst>
              </p:cNvPr>
              <p:cNvPicPr/>
              <p:nvPr/>
            </p:nvPicPr>
            <p:blipFill>
              <a:blip r:embed="rId264"/>
              <a:stretch>
                <a:fillRect/>
              </a:stretch>
            </p:blipFill>
            <p:spPr>
              <a:xfrm>
                <a:off x="2643085" y="5650624"/>
                <a:ext cx="732960" cy="24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5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E9FC67B6-4E61-707C-AE0B-3FA74F505099}"/>
                  </a:ext>
                </a:extLst>
              </p14:cNvPr>
              <p14:cNvContentPartPr/>
              <p14:nvPr/>
            </p14:nvContentPartPr>
            <p14:xfrm>
              <a:off x="384085" y="4468744"/>
              <a:ext cx="914760" cy="18720"/>
            </p14:xfrm>
          </p:contentPart>
        </mc:Choice>
        <mc:Fallback xmlns=""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E9FC67B6-4E61-707C-AE0B-3FA74F505099}"/>
                  </a:ext>
                </a:extLst>
              </p:cNvPr>
              <p:cNvPicPr/>
              <p:nvPr/>
            </p:nvPicPr>
            <p:blipFill>
              <a:blip r:embed="rId266"/>
              <a:stretch>
                <a:fillRect/>
              </a:stretch>
            </p:blipFill>
            <p:spPr>
              <a:xfrm>
                <a:off x="330085" y="4361104"/>
                <a:ext cx="1022400" cy="23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7">
            <p14:nvContentPartPr>
              <p14:cNvPr id="173" name="Ink 172">
                <a:extLst>
                  <a:ext uri="{FF2B5EF4-FFF2-40B4-BE49-F238E27FC236}">
                    <a16:creationId xmlns:a16="http://schemas.microsoft.com/office/drawing/2014/main" id="{B4DA921B-E164-51BB-A80E-7AE322F92822}"/>
                  </a:ext>
                </a:extLst>
              </p14:cNvPr>
              <p14:cNvContentPartPr/>
              <p14:nvPr/>
            </p14:nvContentPartPr>
            <p14:xfrm>
              <a:off x="4201165" y="6123304"/>
              <a:ext cx="869400" cy="266400"/>
            </p14:xfrm>
          </p:contentPart>
        </mc:Choice>
        <mc:Fallback xmlns=""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B4DA921B-E164-51BB-A80E-7AE322F92822}"/>
                  </a:ext>
                </a:extLst>
              </p:cNvPr>
              <p:cNvPicPr/>
              <p:nvPr/>
            </p:nvPicPr>
            <p:blipFill>
              <a:blip r:embed="rId268"/>
              <a:stretch>
                <a:fillRect/>
              </a:stretch>
            </p:blipFill>
            <p:spPr>
              <a:xfrm>
                <a:off x="4192525" y="6114664"/>
                <a:ext cx="887040" cy="284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86" name="Group 185">
            <a:extLst>
              <a:ext uri="{FF2B5EF4-FFF2-40B4-BE49-F238E27FC236}">
                <a16:creationId xmlns:a16="http://schemas.microsoft.com/office/drawing/2014/main" id="{54417CEF-46E2-9DB9-CEF0-BC5BC841FCDE}"/>
              </a:ext>
            </a:extLst>
          </p:cNvPr>
          <p:cNvGrpSpPr/>
          <p:nvPr/>
        </p:nvGrpSpPr>
        <p:grpSpPr>
          <a:xfrm>
            <a:off x="304165" y="6077584"/>
            <a:ext cx="5303880" cy="726120"/>
            <a:chOff x="304165" y="6077584"/>
            <a:chExt cx="5303880" cy="72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B39B0CDD-7F12-86FB-FFCA-228856CE80D8}"/>
                    </a:ext>
                  </a:extLst>
                </p14:cNvPr>
                <p14:cNvContentPartPr/>
                <p14:nvPr/>
              </p14:nvContentPartPr>
              <p14:xfrm>
                <a:off x="304165" y="6077584"/>
                <a:ext cx="141840" cy="26892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B39B0CDD-7F12-86FB-FFCA-228856CE80D8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295165" y="6068584"/>
                  <a:ext cx="15948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9EE448B5-7508-B07C-C9DD-A7347CC97819}"/>
                    </a:ext>
                  </a:extLst>
                </p14:cNvPr>
                <p14:cNvContentPartPr/>
                <p14:nvPr/>
              </p14:nvContentPartPr>
              <p14:xfrm>
                <a:off x="354925" y="6238864"/>
                <a:ext cx="91080" cy="1116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9EE448B5-7508-B07C-C9DD-A7347CC97819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346285" y="6229864"/>
                  <a:ext cx="1087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A3EEDC1B-BA59-FDE7-9B9B-9C8318A6E144}"/>
                    </a:ext>
                  </a:extLst>
                </p14:cNvPr>
                <p14:cNvContentPartPr/>
                <p14:nvPr/>
              </p14:nvContentPartPr>
              <p14:xfrm>
                <a:off x="578485" y="6131584"/>
                <a:ext cx="92160" cy="22356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A3EEDC1B-BA59-FDE7-9B9B-9C8318A6E144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569845" y="6122944"/>
                  <a:ext cx="10980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8AFCF658-52A4-5BEA-82E5-329F53A6AEA0}"/>
                    </a:ext>
                  </a:extLst>
                </p14:cNvPr>
                <p14:cNvContentPartPr/>
                <p14:nvPr/>
              </p14:nvContentPartPr>
              <p14:xfrm>
                <a:off x="709525" y="6152464"/>
                <a:ext cx="173880" cy="21348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8AFCF658-52A4-5BEA-82E5-329F53A6AEA0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700885" y="6143464"/>
                  <a:ext cx="19152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3AC7792A-FCD3-5C74-0B54-AADE5C35C43F}"/>
                    </a:ext>
                  </a:extLst>
                </p14:cNvPr>
                <p14:cNvContentPartPr/>
                <p14:nvPr/>
              </p14:nvContentPartPr>
              <p14:xfrm>
                <a:off x="876205" y="6286024"/>
                <a:ext cx="70200" cy="9504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3AC7792A-FCD3-5C74-0B54-AADE5C35C43F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867565" y="6277024"/>
                  <a:ext cx="8784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8FE117DB-3A12-1AB9-BB89-56E344AF2908}"/>
                    </a:ext>
                  </a:extLst>
                </p14:cNvPr>
                <p14:cNvContentPartPr/>
                <p14:nvPr/>
              </p14:nvContentPartPr>
              <p14:xfrm>
                <a:off x="1058725" y="6231304"/>
                <a:ext cx="179280" cy="12276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8FE117DB-3A12-1AB9-BB89-56E344AF2908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1049725" y="6222304"/>
                  <a:ext cx="19692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A8D768A7-67F6-097F-EA4A-B7B27501FDE7}"/>
                    </a:ext>
                  </a:extLst>
                </p14:cNvPr>
                <p14:cNvContentPartPr/>
                <p14:nvPr/>
              </p14:nvContentPartPr>
              <p14:xfrm>
                <a:off x="1344205" y="6245704"/>
                <a:ext cx="61200" cy="12024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A8D768A7-67F6-097F-EA4A-B7B27501FDE7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1335565" y="6236704"/>
                  <a:ext cx="7884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342E2BE3-9305-8640-DA67-F48A7F0F0815}"/>
                    </a:ext>
                  </a:extLst>
                </p14:cNvPr>
                <p14:cNvContentPartPr/>
                <p14:nvPr/>
              </p14:nvContentPartPr>
              <p14:xfrm>
                <a:off x="1743805" y="6109624"/>
                <a:ext cx="280440" cy="23148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342E2BE3-9305-8640-DA67-F48A7F0F0815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1734805" y="6100624"/>
                  <a:ext cx="29808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F931A06B-1545-2988-9A0C-E18009341BB0}"/>
                    </a:ext>
                  </a:extLst>
                </p14:cNvPr>
                <p14:cNvContentPartPr/>
                <p14:nvPr/>
              </p14:nvContentPartPr>
              <p14:xfrm>
                <a:off x="1893205" y="6221584"/>
                <a:ext cx="87120" cy="16704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F931A06B-1545-2988-9A0C-E18009341BB0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1884205" y="6212944"/>
                  <a:ext cx="10476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041E1017-5187-D1F5-B0CF-34B25DFE736F}"/>
                    </a:ext>
                  </a:extLst>
                </p14:cNvPr>
                <p14:cNvContentPartPr/>
                <p14:nvPr/>
              </p14:nvContentPartPr>
              <p14:xfrm>
                <a:off x="2033965" y="6260104"/>
                <a:ext cx="179640" cy="20988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041E1017-5187-D1F5-B0CF-34B25DFE736F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2025325" y="6251104"/>
                  <a:ext cx="19728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2A41804C-BC15-3792-3797-8DD080E81732}"/>
                    </a:ext>
                  </a:extLst>
                </p14:cNvPr>
                <p14:cNvContentPartPr/>
                <p14:nvPr/>
              </p14:nvContentPartPr>
              <p14:xfrm>
                <a:off x="2545525" y="6152824"/>
                <a:ext cx="201600" cy="19476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2A41804C-BC15-3792-3797-8DD080E81732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2536885" y="6143824"/>
                  <a:ext cx="21924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9451799F-7BDE-B15D-29A9-F3661ED20B31}"/>
                    </a:ext>
                  </a:extLst>
                </p14:cNvPr>
                <p14:cNvContentPartPr/>
                <p14:nvPr/>
              </p14:nvContentPartPr>
              <p14:xfrm>
                <a:off x="2895445" y="6100984"/>
                <a:ext cx="272880" cy="29808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9451799F-7BDE-B15D-29A9-F3661ED20B31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2886445" y="6091984"/>
                  <a:ext cx="29052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EAA87766-0E6F-CD7B-E4C8-85A74D26309C}"/>
                    </a:ext>
                  </a:extLst>
                </p14:cNvPr>
                <p14:cNvContentPartPr/>
                <p14:nvPr/>
              </p14:nvContentPartPr>
              <p14:xfrm>
                <a:off x="3565405" y="6120784"/>
                <a:ext cx="157320" cy="23148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EAA87766-0E6F-CD7B-E4C8-85A74D26309C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3556405" y="6112144"/>
                  <a:ext cx="17496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65115C8C-CBA6-4A00-6934-A44DC720FC71}"/>
                    </a:ext>
                  </a:extLst>
                </p14:cNvPr>
                <p14:cNvContentPartPr/>
                <p14:nvPr/>
              </p14:nvContentPartPr>
              <p14:xfrm>
                <a:off x="3508525" y="6249304"/>
                <a:ext cx="205560" cy="1692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65115C8C-CBA6-4A00-6934-A44DC720FC71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3499885" y="6240664"/>
                  <a:ext cx="22320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0EEB689E-C2B4-7469-A80B-56022757B4B0}"/>
                    </a:ext>
                  </a:extLst>
                </p14:cNvPr>
                <p14:cNvContentPartPr/>
                <p14:nvPr/>
              </p14:nvContentPartPr>
              <p14:xfrm>
                <a:off x="3707965" y="6252544"/>
                <a:ext cx="217440" cy="10620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0EEB689E-C2B4-7469-A80B-56022757B4B0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3698965" y="6243904"/>
                  <a:ext cx="23508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75A2BED8-B244-0F35-577D-2C820226D970}"/>
                    </a:ext>
                  </a:extLst>
                </p14:cNvPr>
                <p14:cNvContentPartPr/>
                <p14:nvPr/>
              </p14:nvContentPartPr>
              <p14:xfrm>
                <a:off x="401005" y="6520024"/>
                <a:ext cx="267840" cy="28080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75A2BED8-B244-0F35-577D-2C820226D970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392005" y="6511384"/>
                  <a:ext cx="28548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87ADA46E-5FB6-C8CF-62BE-364364F8A542}"/>
                    </a:ext>
                  </a:extLst>
                </p14:cNvPr>
                <p14:cNvContentPartPr/>
                <p14:nvPr/>
              </p14:nvContentPartPr>
              <p14:xfrm>
                <a:off x="929125" y="6485464"/>
                <a:ext cx="289800" cy="27180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87ADA46E-5FB6-C8CF-62BE-364364F8A542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920125" y="6476824"/>
                  <a:ext cx="30744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73600B0F-A5DC-61D7-9339-CCAC9A2DEA50}"/>
                    </a:ext>
                  </a:extLst>
                </p14:cNvPr>
                <p14:cNvContentPartPr/>
                <p14:nvPr/>
              </p14:nvContentPartPr>
              <p14:xfrm>
                <a:off x="1466245" y="6508144"/>
                <a:ext cx="225720" cy="26172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73600B0F-A5DC-61D7-9339-CCAC9A2DEA50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1457605" y="6499504"/>
                  <a:ext cx="24336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A0193B23-7805-3E34-583C-5F905E67B679}"/>
                    </a:ext>
                  </a:extLst>
                </p14:cNvPr>
                <p14:cNvContentPartPr/>
                <p14:nvPr/>
              </p14:nvContentPartPr>
              <p14:xfrm>
                <a:off x="1876645" y="6694624"/>
                <a:ext cx="958320" cy="10908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A0193B23-7805-3E34-583C-5F905E67B679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1868005" y="6685984"/>
                  <a:ext cx="97596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025FF1DD-344D-14A4-CC46-A1B63E54A011}"/>
                    </a:ext>
                  </a:extLst>
                </p14:cNvPr>
                <p14:cNvContentPartPr/>
                <p14:nvPr/>
              </p14:nvContentPartPr>
              <p14:xfrm>
                <a:off x="3003085" y="6460264"/>
                <a:ext cx="1107720" cy="30096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025FF1DD-344D-14A4-CC46-A1B63E54A011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2994445" y="6451624"/>
                  <a:ext cx="112536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07076B19-019A-1AB3-7954-A855FAA80C13}"/>
                    </a:ext>
                  </a:extLst>
                </p14:cNvPr>
                <p14:cNvContentPartPr/>
                <p14:nvPr/>
              </p14:nvContentPartPr>
              <p14:xfrm>
                <a:off x="4136365" y="6494464"/>
                <a:ext cx="15480" cy="1404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07076B19-019A-1AB3-7954-A855FAA80C13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4127365" y="6485464"/>
                  <a:ext cx="3312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F30F9DEC-DBF9-0062-7B1F-986763DC0A0D}"/>
                    </a:ext>
                  </a:extLst>
                </p14:cNvPr>
                <p14:cNvContentPartPr/>
                <p14:nvPr/>
              </p14:nvContentPartPr>
              <p14:xfrm>
                <a:off x="4186765" y="6473944"/>
                <a:ext cx="324360" cy="30816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F30F9DEC-DBF9-0062-7B1F-986763DC0A0D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4178125" y="6464944"/>
                  <a:ext cx="342000" cy="32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1F72D928-8ACE-4D6A-2EAD-C8C69EE3C153}"/>
                    </a:ext>
                  </a:extLst>
                </p14:cNvPr>
                <p14:cNvContentPartPr/>
                <p14:nvPr/>
              </p14:nvContentPartPr>
              <p14:xfrm>
                <a:off x="3885805" y="6536944"/>
                <a:ext cx="36360" cy="1980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1F72D928-8ACE-4D6A-2EAD-C8C69EE3C153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3876805" y="6528304"/>
                  <a:ext cx="5400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0A2CF7CC-5835-8136-409E-DE6E65D1A9C6}"/>
                    </a:ext>
                  </a:extLst>
                </p14:cNvPr>
                <p14:cNvContentPartPr/>
                <p14:nvPr/>
              </p14:nvContentPartPr>
              <p14:xfrm>
                <a:off x="3228085" y="6588784"/>
                <a:ext cx="528480" cy="1224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0A2CF7CC-5835-8136-409E-DE6E65D1A9C6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3219085" y="6579784"/>
                  <a:ext cx="5461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016FA7AF-6624-2224-9BCB-5C2E73BF2A6E}"/>
                    </a:ext>
                  </a:extLst>
                </p14:cNvPr>
                <p14:cNvContentPartPr/>
                <p14:nvPr/>
              </p14:nvContentPartPr>
              <p14:xfrm>
                <a:off x="4625965" y="6484024"/>
                <a:ext cx="982080" cy="28656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016FA7AF-6624-2224-9BCB-5C2E73BF2A6E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4616965" y="6475384"/>
                  <a:ext cx="99972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47DC8313-392B-F54A-70B5-90EE483A6AB5}"/>
                    </a:ext>
                  </a:extLst>
                </p14:cNvPr>
                <p14:cNvContentPartPr/>
                <p14:nvPr/>
              </p14:nvContentPartPr>
              <p14:xfrm>
                <a:off x="5179645" y="6523264"/>
                <a:ext cx="60120" cy="1872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47DC8313-392B-F54A-70B5-90EE483A6AB5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5171005" y="6514264"/>
                  <a:ext cx="77760" cy="36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5947437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3780</TotalTime>
  <Words>5</Words>
  <Application>Microsoft Office PowerPoint</Application>
  <PresentationFormat>Widescreen</PresentationFormat>
  <Paragraphs>3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Alpha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Nuclear 20</dc:title>
  <dc:creator>Robert Peale</dc:creator>
  <cp:lastModifiedBy>Robert Peale</cp:lastModifiedBy>
  <cp:revision>28</cp:revision>
  <dcterms:created xsi:type="dcterms:W3CDTF">2023-03-14T22:59:29Z</dcterms:created>
  <dcterms:modified xsi:type="dcterms:W3CDTF">2023-07-19T14:03:43Z</dcterms:modified>
</cp:coreProperties>
</file>